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
  </p:notesMasterIdLst>
  <p:sldIdLst>
    <p:sldId id="585" r:id="rId3"/>
    <p:sldId id="321" r:id="rId5"/>
    <p:sldId id="310" r:id="rId6"/>
    <p:sldId id="298" r:id="rId7"/>
    <p:sldId id="337" r:id="rId8"/>
    <p:sldId id="598" r:id="rId9"/>
    <p:sldId id="599" r:id="rId10"/>
    <p:sldId id="600" r:id="rId11"/>
    <p:sldId id="322" r:id="rId12"/>
    <p:sldId id="601" r:id="rId13"/>
    <p:sldId id="602" r:id="rId14"/>
    <p:sldId id="603" r:id="rId15"/>
    <p:sldId id="338" r:id="rId16"/>
    <p:sldId id="339" r:id="rId17"/>
    <p:sldId id="583" r:id="rId18"/>
    <p:sldId id="341" r:id="rId19"/>
    <p:sldId id="340" r:id="rId20"/>
    <p:sldId id="331" r:id="rId21"/>
    <p:sldId id="587" r:id="rId22"/>
    <p:sldId id="588" r:id="rId23"/>
    <p:sldId id="586" r:id="rId24"/>
    <p:sldId id="332" r:id="rId25"/>
    <p:sldId id="317" r:id="rId26"/>
    <p:sldId id="325" r:id="rId27"/>
    <p:sldId id="589" r:id="rId28"/>
    <p:sldId id="590" r:id="rId29"/>
    <p:sldId id="327" r:id="rId30"/>
    <p:sldId id="591" r:id="rId31"/>
    <p:sldId id="592" r:id="rId32"/>
    <p:sldId id="593" r:id="rId33"/>
    <p:sldId id="326" r:id="rId34"/>
    <p:sldId id="607" r:id="rId35"/>
    <p:sldId id="478" r:id="rId36"/>
    <p:sldId id="272" r:id="rId37"/>
    <p:sldId id="271" r:id="rId38"/>
    <p:sldId id="328" r:id="rId39"/>
    <p:sldId id="333" r:id="rId40"/>
    <p:sldId id="334" r:id="rId41"/>
    <p:sldId id="594" r:id="rId42"/>
    <p:sldId id="335" r:id="rId43"/>
    <p:sldId id="595" r:id="rId44"/>
    <p:sldId id="336" r:id="rId45"/>
    <p:sldId id="596" r:id="rId46"/>
    <p:sldId id="342" r:id="rId47"/>
    <p:sldId id="318" r:id="rId48"/>
  </p:sldIdLst>
  <p:sldSz cx="12192000" cy="6858000"/>
  <p:notesSz cx="6858000" cy="9144000"/>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02D"/>
    <a:srgbClr val="FFFFFF"/>
    <a:srgbClr val="FFFFBF"/>
    <a:srgbClr val="E3F9F1"/>
    <a:srgbClr val="211300"/>
    <a:srgbClr val="FAC50C"/>
    <a:srgbClr val="FFCF1B"/>
    <a:srgbClr val="FFF1CF"/>
    <a:srgbClr val="F9C60B"/>
    <a:srgbClr val="FBC8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90" d="100"/>
          <a:sy n="90" d="100"/>
        </p:scale>
        <p:origin x="168" y="120"/>
      </p:cViewPr>
      <p:guideLst>
        <p:guide pos="752"/>
        <p:guide orient="horz" pos="3658"/>
        <p:guide orient="horz" pos="1037"/>
        <p:guide pos="7061"/>
        <p:guide pos="801"/>
        <p:guide orient="horz" pos="981"/>
        <p:guide orient="horz" pos="3720"/>
        <p:guide orient="horz" pos="4315"/>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200" b="1" i="0" u="none" strike="noStrike" kern="1200" spc="100" baseline="0">
              <a:solidFill>
                <a:schemeClr val="tx1"/>
              </a:solidFill>
              <a:effectLst>
                <a:outerShdw blurRad="50800" dist="38100" dir="5400000" algn="t" rotWithShape="0">
                  <a:prstClr val="black">
                    <a:alpha val="40000"/>
                  </a:prstClr>
                </a:outerShdw>
              </a:effectLst>
              <a:latin typeface="思源黑体 Normal" panose="020B0400000000000000" pitchFamily="34" charset="-122"/>
              <a:ea typeface="思源黑体 Normal" panose="020B0400000000000000" pitchFamily="34" charset="-122"/>
              <a:cs typeface="+mn-cs"/>
            </a:defRPr>
          </a:pPr>
        </a:p>
      </c:txPr>
    </c:title>
    <c:autoTitleDeleted val="0"/>
    <c:plotArea>
      <c:layout/>
      <c:barChart>
        <c:barDir val="col"/>
        <c:grouping val="clustered"/>
        <c:varyColors val="0"/>
        <c:ser>
          <c:idx val="0"/>
          <c:order val="0"/>
          <c:tx>
            <c:strRef>
              <c:f>Sheet1!$B$1</c:f>
              <c:strCache>
                <c:ptCount val="1"/>
                <c:pt idx="0">
                  <c:v>年总辐射量/(×109焦/米2)</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思源黑体 Normal" panose="020B0400000000000000" pitchFamily="34" charset="-122"/>
                    <a:ea typeface="思源黑体 Normal" panose="020B0400000000000000"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Sheet1!$A$2:$A$13</c:f>
              <c:strCache>
                <c:ptCount val="12"/>
                <c:pt idx="0">
                  <c:v>0°</c:v>
                </c:pt>
                <c:pt idx="1">
                  <c:v>10°</c:v>
                </c:pt>
                <c:pt idx="2">
                  <c:v>20°</c:v>
                </c:pt>
                <c:pt idx="3">
                  <c:v>23.5°</c:v>
                </c:pt>
                <c:pt idx="4">
                  <c:v>30°</c:v>
                </c:pt>
                <c:pt idx="5">
                  <c:v>40°</c:v>
                </c:pt>
                <c:pt idx="6">
                  <c:v>50°</c:v>
                </c:pt>
                <c:pt idx="7">
                  <c:v>60°</c:v>
                </c:pt>
                <c:pt idx="8">
                  <c:v>66.5°</c:v>
                </c:pt>
                <c:pt idx="9">
                  <c:v>70°</c:v>
                </c:pt>
                <c:pt idx="10">
                  <c:v>80°</c:v>
                </c:pt>
                <c:pt idx="11">
                  <c:v>90°</c:v>
                </c:pt>
              </c:strCache>
            </c:strRef>
          </c:cat>
          <c:val>
            <c:numRef>
              <c:f>Sheet1!$B$2:$B$13</c:f>
              <c:numCache>
                <c:formatCode>General</c:formatCode>
                <c:ptCount val="12"/>
                <c:pt idx="0">
                  <c:v>13.17</c:v>
                </c:pt>
                <c:pt idx="1">
                  <c:v>12.99</c:v>
                </c:pt>
                <c:pt idx="2">
                  <c:v>12.45</c:v>
                </c:pt>
                <c:pt idx="3">
                  <c:v>12.18</c:v>
                </c:pt>
                <c:pt idx="4">
                  <c:v>11.58</c:v>
                </c:pt>
                <c:pt idx="5">
                  <c:v>10.41</c:v>
                </c:pt>
                <c:pt idx="6">
                  <c:v>9.01</c:v>
                </c:pt>
                <c:pt idx="7">
                  <c:v>7.49</c:v>
                </c:pt>
                <c:pt idx="8">
                  <c:v>6.58</c:v>
                </c:pt>
                <c:pt idx="9">
                  <c:v>6.26</c:v>
                </c:pt>
                <c:pt idx="10">
                  <c:v>5.64</c:v>
                </c:pt>
                <c:pt idx="11">
                  <c:v>5.48</c:v>
                </c:pt>
              </c:numCache>
            </c:numRef>
          </c:val>
        </c:ser>
        <c:dLbls>
          <c:showLegendKey val="0"/>
          <c:showVal val="1"/>
          <c:showCatName val="0"/>
          <c:showSerName val="0"/>
          <c:showPercent val="0"/>
          <c:showBubbleSize val="0"/>
        </c:dLbls>
        <c:gapWidth val="100"/>
        <c:overlap val="-24"/>
        <c:axId val="886886272"/>
        <c:axId val="886885616"/>
      </c:barChart>
      <c:catAx>
        <c:axId val="886886272"/>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思源黑体 Normal" panose="020B0400000000000000" pitchFamily="34" charset="-122"/>
                <a:ea typeface="思源黑体 Normal" panose="020B0400000000000000" pitchFamily="34" charset="-122"/>
                <a:cs typeface="+mn-cs"/>
              </a:defRPr>
            </a:pPr>
          </a:p>
        </c:txPr>
        <c:crossAx val="886885616"/>
        <c:crosses val="autoZero"/>
        <c:auto val="1"/>
        <c:lblAlgn val="ctr"/>
        <c:lblOffset val="100"/>
        <c:noMultiLvlLbl val="0"/>
      </c:catAx>
      <c:valAx>
        <c:axId val="886885616"/>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cs"/>
              </a:defRPr>
            </a:pPr>
          </a:p>
        </c:txPr>
        <c:crossAx val="886886272"/>
        <c:crosses val="autoZero"/>
        <c:crossBetween val="between"/>
      </c:valAx>
      <c:spPr>
        <a:noFill/>
        <a:ln>
          <a:noFill/>
        </a:ln>
        <a:effectLst/>
      </c:spPr>
    </c:plotArea>
    <c:plotVisOnly val="1"/>
    <c:dispBlanksAs val="gap"/>
    <c:showDLblsOverMax val="0"/>
  </c:chart>
  <c:spPr>
    <a:solidFill>
      <a:schemeClr val="bg1">
        <a:lumMod val="95000"/>
      </a:schemeClr>
    </a:solidFill>
    <a:ln>
      <a:solidFill>
        <a:schemeClr val="tx1"/>
      </a:solidFill>
    </a:ln>
    <a:effectLst/>
  </c:spPr>
  <c:txPr>
    <a:bodyPr/>
    <a:lstStyle/>
    <a:p>
      <a:pPr>
        <a:defRPr lang="zh-CN">
          <a:solidFill>
            <a:schemeClr val="tx1"/>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2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p>
      </c:txPr>
    </c:title>
    <c:autoTitleDeleted val="0"/>
    <c:plotArea>
      <c:layout/>
      <c:barChart>
        <c:barDir val="col"/>
        <c:grouping val="clustered"/>
        <c:varyColors val="0"/>
        <c:ser>
          <c:idx val="0"/>
          <c:order val="0"/>
          <c:tx>
            <c:strRef>
              <c:f>Sheet1!$B$1</c:f>
              <c:strCache>
                <c:ptCount val="1"/>
                <c:pt idx="0">
                  <c:v>年总辐射量/(×109焦/米2)</c:v>
                </c:pt>
              </c:strCache>
            </c:strRef>
          </c:tx>
          <c:spPr>
            <a:solidFill>
              <a:srgbClr val="00A4A4"/>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Sheet1!$A$2:$A$13</c:f>
              <c:strCache>
                <c:ptCount val="12"/>
                <c:pt idx="0">
                  <c:v>0°</c:v>
                </c:pt>
                <c:pt idx="1">
                  <c:v>10°</c:v>
                </c:pt>
                <c:pt idx="2">
                  <c:v>20°</c:v>
                </c:pt>
                <c:pt idx="3">
                  <c:v>23.5°</c:v>
                </c:pt>
                <c:pt idx="4">
                  <c:v>30°</c:v>
                </c:pt>
                <c:pt idx="5">
                  <c:v>40°</c:v>
                </c:pt>
                <c:pt idx="6">
                  <c:v>50°</c:v>
                </c:pt>
                <c:pt idx="7">
                  <c:v>60°</c:v>
                </c:pt>
                <c:pt idx="8">
                  <c:v>66.5°</c:v>
                </c:pt>
                <c:pt idx="9">
                  <c:v>70°</c:v>
                </c:pt>
                <c:pt idx="10">
                  <c:v>80°</c:v>
                </c:pt>
                <c:pt idx="11">
                  <c:v>90°</c:v>
                </c:pt>
              </c:strCache>
            </c:strRef>
          </c:cat>
          <c:val>
            <c:numRef>
              <c:f>Sheet1!$B$2:$B$13</c:f>
              <c:numCache>
                <c:formatCode>General</c:formatCode>
                <c:ptCount val="12"/>
                <c:pt idx="0">
                  <c:v>13.17</c:v>
                </c:pt>
                <c:pt idx="1">
                  <c:v>12.99</c:v>
                </c:pt>
                <c:pt idx="2">
                  <c:v>12.45</c:v>
                </c:pt>
                <c:pt idx="3">
                  <c:v>12.18</c:v>
                </c:pt>
                <c:pt idx="4">
                  <c:v>11.58</c:v>
                </c:pt>
                <c:pt idx="5">
                  <c:v>10.41</c:v>
                </c:pt>
                <c:pt idx="6">
                  <c:v>9.01</c:v>
                </c:pt>
                <c:pt idx="7">
                  <c:v>7.49</c:v>
                </c:pt>
                <c:pt idx="8">
                  <c:v>6.58</c:v>
                </c:pt>
                <c:pt idx="9">
                  <c:v>6.26</c:v>
                </c:pt>
                <c:pt idx="10">
                  <c:v>5.64</c:v>
                </c:pt>
                <c:pt idx="11">
                  <c:v>5.48</c:v>
                </c:pt>
              </c:numCache>
            </c:numRef>
          </c:val>
        </c:ser>
        <c:dLbls>
          <c:showLegendKey val="0"/>
          <c:showVal val="1"/>
          <c:showCatName val="0"/>
          <c:showSerName val="0"/>
          <c:showPercent val="0"/>
          <c:showBubbleSize val="0"/>
        </c:dLbls>
        <c:gapWidth val="100"/>
        <c:overlap val="-24"/>
        <c:axId val="886886272"/>
        <c:axId val="886885616"/>
      </c:barChart>
      <c:catAx>
        <c:axId val="886886272"/>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886885616"/>
        <c:crosses val="autoZero"/>
        <c:auto val="1"/>
        <c:lblAlgn val="ctr"/>
        <c:lblOffset val="100"/>
        <c:noMultiLvlLbl val="0"/>
      </c:catAx>
      <c:valAx>
        <c:axId val="886885616"/>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cs"/>
              </a:defRPr>
            </a:pPr>
          </a:p>
        </c:txPr>
        <c:crossAx val="886886272"/>
        <c:crosses val="autoZero"/>
        <c:crossBetween val="between"/>
      </c:valAx>
      <c:spPr>
        <a:noFill/>
        <a:ln>
          <a:noFill/>
        </a:ln>
        <a:effectLst/>
      </c:spPr>
    </c:plotArea>
    <c:plotVisOnly val="1"/>
    <c:dispBlanksAs val="gap"/>
    <c:showDLblsOverMax val="0"/>
  </c:chart>
  <c:spPr>
    <a:solidFill>
      <a:schemeClr val="bg1">
        <a:lumMod val="95000"/>
      </a:schemeClr>
    </a:solidFill>
    <a:ln>
      <a:solidFill>
        <a:schemeClr val="tx1"/>
      </a:solidFill>
    </a:ln>
    <a:effectLst/>
  </c:spPr>
  <c:txPr>
    <a:bodyPr/>
    <a:lstStyle/>
    <a:p>
      <a:pPr>
        <a:defRPr lang="zh-CN">
          <a:solidFill>
            <a:schemeClr val="tx1"/>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5"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5" kern="1200"/>
  </cs:dataLabel>
  <cs:dataLabelCallout>
    <cs:lnRef idx="0"/>
    <cs:fillRef idx="0"/>
    <cs:effectRef idx="0"/>
    <cs:fontRef idx="minor">
      <a:schemeClr val="dk1">
        <a:lumMod val="65000"/>
        <a:lumOff val="35000"/>
      </a:schemeClr>
    </cs:fontRef>
    <cs:spPr>
      <a:solidFill>
        <a:schemeClr val="lt1"/>
      </a:solidFill>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5"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3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5"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5"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5"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5" kern="1200"/>
  </cs:dataLabel>
  <cs:dataLabelCallout>
    <cs:lnRef idx="0"/>
    <cs:fillRef idx="0"/>
    <cs:effectRef idx="0"/>
    <cs:fontRef idx="minor">
      <a:schemeClr val="dk1">
        <a:lumMod val="65000"/>
        <a:lumOff val="35000"/>
      </a:schemeClr>
    </cs:fontRef>
    <cs:spPr>
      <a:solidFill>
        <a:schemeClr val="lt1"/>
      </a:solidFill>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5"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3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5"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5"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60A2337-ECFF-4227-B6BB-1D9F230BDAA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F8FE821-C74E-4BA2-9F4D-4A1814FFF2C3}">
      <dgm:prSet custT="1"/>
      <dgm:spPr>
        <a:solidFill>
          <a:srgbClr val="09102E"/>
        </a:solidFill>
        <a:ln>
          <a:noFill/>
        </a:ln>
      </dgm:spPr>
      <dgm:t>
        <a:bodyPr/>
        <a:lstStyle/>
        <a:p>
          <a:r>
            <a:rPr lang="zh-CN" altLang="en-US" sz="2400" dirty="0">
              <a:latin typeface="思源黑体 Medium" panose="020B0600000000000000" pitchFamily="34" charset="-122"/>
              <a:ea typeface="思源黑体 Medium" panose="020B0600000000000000" pitchFamily="34" charset="-122"/>
            </a:rPr>
            <a:t>波长范围</a:t>
          </a:r>
        </a:p>
      </dgm:t>
    </dgm:pt>
    <dgm:pt modelId="{AA6E0071-EFB6-4358-BAC1-A1B25EE36731}" cxnId="{426C3658-00F5-4584-9AF3-1F5C52372ED9}" type="par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C7166E93-E9EE-4CEF-B7DB-84CFE31D77D5}" cxnId="{426C3658-00F5-4584-9AF3-1F5C52372ED9}" type="sib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94C05C5C-FBA5-4532-AC98-D15D6E52C090}">
      <dgm:prSet custT="1"/>
      <dgm:spPr>
        <a:noFill/>
        <a:ln>
          <a:solidFill>
            <a:schemeClr val="tx1"/>
          </a:solidFill>
        </a:ln>
      </dgm:spPr>
      <dgm:t>
        <a:bodyPr lIns="252000" tIns="288000" rIns="180000" bIns="0"/>
        <a:lstStyle/>
        <a:p>
          <a:pPr marL="215900" indent="-215900">
            <a:spcAft>
              <a:spcPts val="0"/>
            </a:spcAft>
            <a:buFontTx/>
            <a:buNone/>
          </a:pPr>
          <a:r>
            <a:rPr lang="en-US" sz="2400" dirty="0">
              <a:latin typeface="思源黑体 Normal" panose="020B0400000000000000" pitchFamily="34" charset="-122"/>
              <a:ea typeface="思源黑体 Normal" panose="020B0400000000000000" pitchFamily="34" charset="-122"/>
            </a:rPr>
            <a:t>0.15</a:t>
          </a:r>
          <a:r>
            <a:rPr lang="zh-CN" altLang="en-US" sz="2400" dirty="0">
              <a:latin typeface="思源黑体 Normal" panose="020B0400000000000000" pitchFamily="34" charset="-122"/>
              <a:ea typeface="思源黑体 Normal" panose="020B0400000000000000" pitchFamily="34" charset="-122"/>
            </a:rPr>
            <a:t>微米</a:t>
          </a:r>
          <a:r>
            <a:rPr lang="en-US" sz="2400" dirty="0">
              <a:latin typeface="思源黑体 Normal" panose="020B0400000000000000" pitchFamily="34" charset="-122"/>
              <a:ea typeface="思源黑体 Normal" panose="020B0400000000000000" pitchFamily="34" charset="-122"/>
            </a:rPr>
            <a:t>~4</a:t>
          </a:r>
          <a:r>
            <a:rPr lang="zh-CN" sz="2400" dirty="0">
              <a:latin typeface="思源黑体 Normal" panose="020B0400000000000000" pitchFamily="34" charset="-122"/>
              <a:ea typeface="思源黑体 Normal" panose="020B0400000000000000" pitchFamily="34" charset="-122"/>
            </a:rPr>
            <a:t>微米</a:t>
          </a:r>
        </a:p>
      </dgm:t>
    </dgm:pt>
    <dgm:pt modelId="{FAFFF1DD-A864-4E42-8E2C-D6DC1A9C2831}" cxnId="{7D62F054-B5AB-4B5F-B316-909B700A6A0E}" type="par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1024CCA2-37A7-43BE-B438-4A80BD4E9DD1}" cxnId="{7D62F054-B5AB-4B5F-B316-909B700A6A0E}" type="sib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BBFE2FD2-5BC4-4C41-9A36-1431202552E0}">
      <dgm:prSet custT="1"/>
      <dgm:spPr>
        <a:solidFill>
          <a:srgbClr val="09102E"/>
        </a:solidFill>
        <a:ln>
          <a:noFill/>
        </a:ln>
      </dgm:spPr>
      <dgm:t>
        <a:bodyPr/>
        <a:lstStyle/>
        <a:p>
          <a:r>
            <a:rPr lang="zh-CN" altLang="en-US" sz="2400" dirty="0">
              <a:latin typeface="思源黑体 Medium" panose="020B0600000000000000" pitchFamily="34" charset="-122"/>
              <a:ea typeface="思源黑体 Medium" panose="020B0600000000000000" pitchFamily="34" charset="-122"/>
            </a:rPr>
            <a:t>组成分区</a:t>
          </a:r>
        </a:p>
      </dgm:t>
    </dgm:pt>
    <dgm:pt modelId="{0EA6E3F7-C597-47AD-A3DB-FDA39894EA13}" cxnId="{D585EB0C-F8DB-4EDA-93F3-73528738C43A}" type="par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90A10DB3-C113-485C-8E01-684E3246B478}" cxnId="{D585EB0C-F8DB-4EDA-93F3-73528738C43A}" type="sib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592BA55A-35E3-41BA-B109-4580A2BB617A}">
      <dgm:prSet custT="1"/>
      <dgm:spPr>
        <a:noFill/>
        <a:ln>
          <a:solidFill>
            <a:schemeClr val="tx1"/>
          </a:solidFill>
        </a:ln>
      </dgm:spPr>
      <dgm:t>
        <a:bodyPr lIns="252000" tIns="288000" rIns="180000" bIns="0"/>
        <a:lstStyle/>
        <a:p>
          <a:pPr marL="215900" indent="-215900">
            <a:spcAft>
              <a:spcPts val="0"/>
            </a:spcAft>
            <a:buFontTx/>
            <a:buNone/>
          </a:pPr>
          <a:r>
            <a:rPr lang="zh-CN" altLang="en-US" sz="2400" dirty="0">
              <a:latin typeface="思源黑体 Normal" panose="020B0400000000000000" pitchFamily="34" charset="-122"/>
              <a:ea typeface="思源黑体 Normal" panose="020B0400000000000000" pitchFamily="34" charset="-122"/>
            </a:rPr>
            <a:t>紫外光区、可见光区和红外光区</a:t>
          </a:r>
        </a:p>
      </dgm:t>
    </dgm:pt>
    <dgm:pt modelId="{92DA4531-72C5-4EF2-ABB4-2980F8D60685}" cxnId="{58F16D9F-C08B-4601-A12D-3EBAA6BD80F6}" type="par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B31A6827-BCC5-4B66-AA18-C2E0F85246F5}" cxnId="{58F16D9F-C08B-4601-A12D-3EBAA6BD80F6}" type="sib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079F94C2-B75B-482B-813D-91A4CBCB8A7C}">
      <dgm:prSet custT="1"/>
      <dgm:spPr>
        <a:solidFill>
          <a:srgbClr val="09102E"/>
        </a:solidFill>
        <a:ln>
          <a:noFill/>
        </a:ln>
      </dgm:spPr>
      <dgm:t>
        <a:bodyPr/>
        <a:lstStyle/>
        <a:p>
          <a:r>
            <a:rPr lang="zh-CN" altLang="en-US" sz="2400" dirty="0">
              <a:latin typeface="思源黑体 Medium" panose="020B0600000000000000" pitchFamily="34" charset="-122"/>
              <a:ea typeface="思源黑体 Medium" panose="020B0600000000000000" pitchFamily="34" charset="-122"/>
            </a:rPr>
            <a:t>能量分布</a:t>
          </a:r>
        </a:p>
      </dgm:t>
    </dgm:pt>
    <dgm:pt modelId="{7CB428A0-4CE4-4CB7-9E4D-854FF739216A}" cxnId="{D41625B6-59B3-400B-88D7-6EDFA5FCE88C}" type="par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166C54C4-8D2A-412F-B190-7DC19E3DF60F}" cxnId="{D41625B6-59B3-400B-88D7-6EDFA5FCE88C}" type="sib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3A6192D4-8F8B-406F-B1F6-CAD7BC2E7E19}">
      <dgm:prSet custT="1"/>
      <dgm:spPr>
        <a:noFill/>
        <a:ln>
          <a:solidFill>
            <a:schemeClr val="tx1"/>
          </a:solidFill>
        </a:ln>
      </dgm:spPr>
      <dgm:t>
        <a:bodyPr lIns="252000" tIns="288000" rIns="180000" bIns="0"/>
        <a:lstStyle/>
        <a:p>
          <a:pPr marL="215900" indent="-215900">
            <a:spcAft>
              <a:spcPts val="0"/>
            </a:spcAft>
            <a:buFontTx/>
            <a:buNone/>
          </a:pPr>
          <a:r>
            <a:rPr lang="zh-CN" sz="2400" dirty="0">
              <a:latin typeface="思源黑体 Normal" panose="020B0400000000000000" pitchFamily="34" charset="-122"/>
              <a:ea typeface="思源黑体 Normal" panose="020B0400000000000000" pitchFamily="34" charset="-122"/>
            </a:rPr>
            <a:t>集中在可见光波段，约占总能量的</a:t>
          </a:r>
          <a:r>
            <a:rPr lang="en-US" sz="2400" dirty="0">
              <a:latin typeface="思源黑体 Normal" panose="020B0400000000000000" pitchFamily="34" charset="-122"/>
              <a:ea typeface="思源黑体 Normal" panose="020B0400000000000000" pitchFamily="34" charset="-122"/>
            </a:rPr>
            <a:t>50%</a:t>
          </a:r>
          <a:r>
            <a:rPr lang="zh-CN" sz="2400" dirty="0">
              <a:latin typeface="思源黑体 Normal" panose="020B0400000000000000" pitchFamily="34" charset="-122"/>
              <a:ea typeface="思源黑体 Normal" panose="020B0400000000000000" pitchFamily="34" charset="-122"/>
            </a:rPr>
            <a:t>。</a:t>
          </a:r>
        </a:p>
      </dgm:t>
    </dgm:pt>
    <dgm:pt modelId="{44FF127A-128B-4AED-AE1D-7098E8E14A36}" cxnId="{A41F3DDA-9B07-47A8-A8BD-C962992B5895}" type="par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9E12A33F-46DA-4D48-99D3-7B917B0310AD}" cxnId="{A41F3DDA-9B07-47A8-A8BD-C962992B5895}" type="sibTrans">
      <dgm:prSet/>
      <dgm:spPr/>
      <dgm:t>
        <a:bodyPr/>
        <a:lstStyle/>
        <a:p>
          <a:endParaRPr lang="zh-CN" altLang="en-US" sz="2400">
            <a:latin typeface="思源黑体 Medium" panose="020B0600000000000000" pitchFamily="34" charset="-122"/>
            <a:ea typeface="思源黑体 Medium" panose="020B0600000000000000" pitchFamily="34" charset="-122"/>
          </a:endParaRPr>
        </a:p>
      </dgm:t>
    </dgm:pt>
    <dgm:pt modelId="{BC84D9F0-1B74-46A7-8D54-3534889E4406}" type="pres">
      <dgm:prSet presAssocID="{060A2337-ECFF-4227-B6BB-1D9F230BDAA9}" presName="linear" presStyleCnt="0">
        <dgm:presLayoutVars>
          <dgm:dir/>
          <dgm:animLvl val="lvl"/>
          <dgm:resizeHandles val="exact"/>
        </dgm:presLayoutVars>
      </dgm:prSet>
      <dgm:spPr/>
      <dgm:t>
        <a:bodyPr/>
        <a:lstStyle/>
        <a:p>
          <a:endParaRPr lang="zh-CN" altLang="en-US"/>
        </a:p>
      </dgm:t>
    </dgm:pt>
    <dgm:pt modelId="{131E1326-2A7A-4B2F-B20A-14486C798C77}" type="pres">
      <dgm:prSet presAssocID="{5F8FE821-C74E-4BA2-9F4D-4A1814FFF2C3}" presName="parentLin" presStyleCnt="0"/>
      <dgm:spPr/>
    </dgm:pt>
    <dgm:pt modelId="{A448C8EC-19E4-4EFE-AC2B-C40713C099C7}" type="pres">
      <dgm:prSet presAssocID="{5F8FE821-C74E-4BA2-9F4D-4A1814FFF2C3}" presName="parentLeftMargin" presStyleLbl="node1" presStyleIdx="0" presStyleCnt="3"/>
      <dgm:spPr/>
      <dgm:t>
        <a:bodyPr/>
        <a:lstStyle/>
        <a:p>
          <a:endParaRPr lang="zh-CN" altLang="en-US"/>
        </a:p>
      </dgm:t>
    </dgm:pt>
    <dgm:pt modelId="{873BC958-82EC-4AAA-8D5B-7A6F3BF62969}" type="pres">
      <dgm:prSet presAssocID="{5F8FE821-C74E-4BA2-9F4D-4A1814FFF2C3}" presName="parentText" presStyleLbl="node1" presStyleIdx="0" presStyleCnt="3" custScaleX="41708">
        <dgm:presLayoutVars>
          <dgm:chMax val="0"/>
          <dgm:bulletEnabled val="1"/>
        </dgm:presLayoutVars>
      </dgm:prSet>
      <dgm:spPr/>
      <dgm:t>
        <a:bodyPr/>
        <a:lstStyle/>
        <a:p>
          <a:endParaRPr lang="zh-CN" altLang="en-US"/>
        </a:p>
      </dgm:t>
    </dgm:pt>
    <dgm:pt modelId="{93E0E66B-43AE-44D1-B116-9F2076F8B33B}" type="pres">
      <dgm:prSet presAssocID="{5F8FE821-C74E-4BA2-9F4D-4A1814FFF2C3}" presName="negativeSpace" presStyleCnt="0"/>
      <dgm:spPr/>
    </dgm:pt>
    <dgm:pt modelId="{D428C4E7-3781-417B-A733-24E977C8A173}" type="pres">
      <dgm:prSet presAssocID="{5F8FE821-C74E-4BA2-9F4D-4A1814FFF2C3}" presName="childText" presStyleLbl="conFgAcc1" presStyleIdx="0" presStyleCnt="3" custLinFactNeighborX="-253" custLinFactNeighborY="8692">
        <dgm:presLayoutVars>
          <dgm:bulletEnabled val="1"/>
        </dgm:presLayoutVars>
      </dgm:prSet>
      <dgm:spPr>
        <a:prstGeom prst="round2DiagRect">
          <a:avLst/>
        </a:prstGeom>
      </dgm:spPr>
      <dgm:t>
        <a:bodyPr/>
        <a:lstStyle/>
        <a:p>
          <a:endParaRPr lang="zh-CN" altLang="en-US"/>
        </a:p>
      </dgm:t>
    </dgm:pt>
    <dgm:pt modelId="{5887EB3D-0010-408B-819D-5BD9DBD98A6E}" type="pres">
      <dgm:prSet presAssocID="{C7166E93-E9EE-4CEF-B7DB-84CFE31D77D5}" presName="spaceBetweenRectangles" presStyleCnt="0"/>
      <dgm:spPr/>
    </dgm:pt>
    <dgm:pt modelId="{0E6D1375-3C2C-45F8-AB29-417E5F7F4F1A}" type="pres">
      <dgm:prSet presAssocID="{BBFE2FD2-5BC4-4C41-9A36-1431202552E0}" presName="parentLin" presStyleCnt="0"/>
      <dgm:spPr/>
    </dgm:pt>
    <dgm:pt modelId="{1DE1F47A-BC8F-40E8-B110-D1DDEC403A37}" type="pres">
      <dgm:prSet presAssocID="{BBFE2FD2-5BC4-4C41-9A36-1431202552E0}" presName="parentLeftMargin" presStyleLbl="node1" presStyleIdx="0" presStyleCnt="3"/>
      <dgm:spPr/>
      <dgm:t>
        <a:bodyPr/>
        <a:lstStyle/>
        <a:p>
          <a:endParaRPr lang="zh-CN" altLang="en-US"/>
        </a:p>
      </dgm:t>
    </dgm:pt>
    <dgm:pt modelId="{B04A9907-E847-42A0-99CF-256BCB37718F}" type="pres">
      <dgm:prSet presAssocID="{BBFE2FD2-5BC4-4C41-9A36-1431202552E0}" presName="parentText" presStyleLbl="node1" presStyleIdx="1" presStyleCnt="3" custScaleX="41810">
        <dgm:presLayoutVars>
          <dgm:chMax val="0"/>
          <dgm:bulletEnabled val="1"/>
        </dgm:presLayoutVars>
      </dgm:prSet>
      <dgm:spPr/>
      <dgm:t>
        <a:bodyPr/>
        <a:lstStyle/>
        <a:p>
          <a:endParaRPr lang="zh-CN" altLang="en-US"/>
        </a:p>
      </dgm:t>
    </dgm:pt>
    <dgm:pt modelId="{57BD8231-05C6-4946-8D2A-0B9C5D3DCADF}" type="pres">
      <dgm:prSet presAssocID="{BBFE2FD2-5BC4-4C41-9A36-1431202552E0}" presName="negativeSpace" presStyleCnt="0"/>
      <dgm:spPr/>
    </dgm:pt>
    <dgm:pt modelId="{87C28E57-4848-4832-8C8B-A527FA507E34}" type="pres">
      <dgm:prSet presAssocID="{BBFE2FD2-5BC4-4C41-9A36-1431202552E0}" presName="childText" presStyleLbl="conFgAcc1" presStyleIdx="1" presStyleCnt="3">
        <dgm:presLayoutVars>
          <dgm:bulletEnabled val="1"/>
        </dgm:presLayoutVars>
      </dgm:prSet>
      <dgm:spPr>
        <a:prstGeom prst="round2DiagRect">
          <a:avLst/>
        </a:prstGeom>
      </dgm:spPr>
      <dgm:t>
        <a:bodyPr/>
        <a:lstStyle/>
        <a:p>
          <a:endParaRPr lang="zh-CN" altLang="en-US"/>
        </a:p>
      </dgm:t>
    </dgm:pt>
    <dgm:pt modelId="{22A05BC3-BDEC-4283-9DED-549AE34B0E6D}" type="pres">
      <dgm:prSet presAssocID="{90A10DB3-C113-485C-8E01-684E3246B478}" presName="spaceBetweenRectangles" presStyleCnt="0"/>
      <dgm:spPr/>
    </dgm:pt>
    <dgm:pt modelId="{1D14BE1B-9F66-4FB0-98F0-9793C0A3520F}" type="pres">
      <dgm:prSet presAssocID="{079F94C2-B75B-482B-813D-91A4CBCB8A7C}" presName="parentLin" presStyleCnt="0"/>
      <dgm:spPr/>
    </dgm:pt>
    <dgm:pt modelId="{E9AD48B6-BC9C-4D23-A241-BF25F2AAD11E}" type="pres">
      <dgm:prSet presAssocID="{079F94C2-B75B-482B-813D-91A4CBCB8A7C}" presName="parentLeftMargin" presStyleLbl="node1" presStyleIdx="1" presStyleCnt="3"/>
      <dgm:spPr/>
      <dgm:t>
        <a:bodyPr/>
        <a:lstStyle/>
        <a:p>
          <a:endParaRPr lang="zh-CN" altLang="en-US"/>
        </a:p>
      </dgm:t>
    </dgm:pt>
    <dgm:pt modelId="{808584D3-A6BC-4E79-9F00-9169B1CBA5C4}" type="pres">
      <dgm:prSet presAssocID="{079F94C2-B75B-482B-813D-91A4CBCB8A7C}" presName="parentText" presStyleLbl="node1" presStyleIdx="2" presStyleCnt="3" custScaleX="41708">
        <dgm:presLayoutVars>
          <dgm:chMax val="0"/>
          <dgm:bulletEnabled val="1"/>
        </dgm:presLayoutVars>
      </dgm:prSet>
      <dgm:spPr/>
      <dgm:t>
        <a:bodyPr/>
        <a:lstStyle/>
        <a:p>
          <a:endParaRPr lang="zh-CN" altLang="en-US"/>
        </a:p>
      </dgm:t>
    </dgm:pt>
    <dgm:pt modelId="{411AF4CF-2904-4DD1-B99B-E259D67567EB}" type="pres">
      <dgm:prSet presAssocID="{079F94C2-B75B-482B-813D-91A4CBCB8A7C}" presName="negativeSpace" presStyleCnt="0"/>
      <dgm:spPr/>
    </dgm:pt>
    <dgm:pt modelId="{48253493-34C0-471B-85C3-0679CAD95A37}" type="pres">
      <dgm:prSet presAssocID="{079F94C2-B75B-482B-813D-91A4CBCB8A7C}" presName="childText" presStyleLbl="conFgAcc1" presStyleIdx="2" presStyleCnt="3">
        <dgm:presLayoutVars>
          <dgm:bulletEnabled val="1"/>
        </dgm:presLayoutVars>
      </dgm:prSet>
      <dgm:spPr>
        <a:prstGeom prst="round2DiagRect">
          <a:avLst/>
        </a:prstGeom>
      </dgm:spPr>
      <dgm:t>
        <a:bodyPr/>
        <a:lstStyle/>
        <a:p>
          <a:endParaRPr lang="zh-CN" altLang="en-US"/>
        </a:p>
      </dgm:t>
    </dgm:pt>
  </dgm:ptLst>
  <dgm:cxnLst>
    <dgm:cxn modelId="{2D3FD641-ADAB-4BA1-8512-D5AE8D7D1C00}" type="presOf" srcId="{5F8FE821-C74E-4BA2-9F4D-4A1814FFF2C3}" destId="{A448C8EC-19E4-4EFE-AC2B-C40713C099C7}" srcOrd="0" destOrd="0" presId="urn:microsoft.com/office/officeart/2005/8/layout/list1"/>
    <dgm:cxn modelId="{D585EB0C-F8DB-4EDA-93F3-73528738C43A}" srcId="{060A2337-ECFF-4227-B6BB-1D9F230BDAA9}" destId="{BBFE2FD2-5BC4-4C41-9A36-1431202552E0}" srcOrd="1" destOrd="0" parTransId="{0EA6E3F7-C597-47AD-A3DB-FDA39894EA13}" sibTransId="{90A10DB3-C113-485C-8E01-684E3246B478}"/>
    <dgm:cxn modelId="{D41625B6-59B3-400B-88D7-6EDFA5FCE88C}" srcId="{060A2337-ECFF-4227-B6BB-1D9F230BDAA9}" destId="{079F94C2-B75B-482B-813D-91A4CBCB8A7C}" srcOrd="2" destOrd="0" parTransId="{7CB428A0-4CE4-4CB7-9E4D-854FF739216A}" sibTransId="{166C54C4-8D2A-412F-B190-7DC19E3DF60F}"/>
    <dgm:cxn modelId="{80CBA16E-9EB6-4EC2-A706-C9BDD9EB192C}" type="presOf" srcId="{3A6192D4-8F8B-406F-B1F6-CAD7BC2E7E19}" destId="{48253493-34C0-471B-85C3-0679CAD95A37}" srcOrd="0" destOrd="0" presId="urn:microsoft.com/office/officeart/2005/8/layout/list1"/>
    <dgm:cxn modelId="{753C9DF6-09C6-49C7-8E22-2A15BBD0BD2B}" type="presOf" srcId="{94C05C5C-FBA5-4532-AC98-D15D6E52C090}" destId="{D428C4E7-3781-417B-A733-24E977C8A173}" srcOrd="0" destOrd="0" presId="urn:microsoft.com/office/officeart/2005/8/layout/list1"/>
    <dgm:cxn modelId="{426C3658-00F5-4584-9AF3-1F5C52372ED9}" srcId="{060A2337-ECFF-4227-B6BB-1D9F230BDAA9}" destId="{5F8FE821-C74E-4BA2-9F4D-4A1814FFF2C3}" srcOrd="0" destOrd="0" parTransId="{AA6E0071-EFB6-4358-BAC1-A1B25EE36731}" sibTransId="{C7166E93-E9EE-4CEF-B7DB-84CFE31D77D5}"/>
    <dgm:cxn modelId="{B9DFD09E-95F2-44E2-9487-88D54334CF6A}" type="presOf" srcId="{079F94C2-B75B-482B-813D-91A4CBCB8A7C}" destId="{E9AD48B6-BC9C-4D23-A241-BF25F2AAD11E}" srcOrd="0" destOrd="0" presId="urn:microsoft.com/office/officeart/2005/8/layout/list1"/>
    <dgm:cxn modelId="{8446652E-0923-495F-A669-4539C9280735}" type="presOf" srcId="{BBFE2FD2-5BC4-4C41-9A36-1431202552E0}" destId="{B04A9907-E847-42A0-99CF-256BCB37718F}" srcOrd="1" destOrd="0" presId="urn:microsoft.com/office/officeart/2005/8/layout/list1"/>
    <dgm:cxn modelId="{A41F3DDA-9B07-47A8-A8BD-C962992B5895}" srcId="{079F94C2-B75B-482B-813D-91A4CBCB8A7C}" destId="{3A6192D4-8F8B-406F-B1F6-CAD7BC2E7E19}" srcOrd="0" destOrd="0" parTransId="{44FF127A-128B-4AED-AE1D-7098E8E14A36}" sibTransId="{9E12A33F-46DA-4D48-99D3-7B917B0310AD}"/>
    <dgm:cxn modelId="{7D62F054-B5AB-4B5F-B316-909B700A6A0E}" srcId="{5F8FE821-C74E-4BA2-9F4D-4A1814FFF2C3}" destId="{94C05C5C-FBA5-4532-AC98-D15D6E52C090}" srcOrd="0" destOrd="0" parTransId="{FAFFF1DD-A864-4E42-8E2C-D6DC1A9C2831}" sibTransId="{1024CCA2-37A7-43BE-B438-4A80BD4E9DD1}"/>
    <dgm:cxn modelId="{5B89E973-A982-453E-B678-373575FB34EA}" type="presOf" srcId="{060A2337-ECFF-4227-B6BB-1D9F230BDAA9}" destId="{BC84D9F0-1B74-46A7-8D54-3534889E4406}" srcOrd="0" destOrd="0" presId="urn:microsoft.com/office/officeart/2005/8/layout/list1"/>
    <dgm:cxn modelId="{58F16D9F-C08B-4601-A12D-3EBAA6BD80F6}" srcId="{BBFE2FD2-5BC4-4C41-9A36-1431202552E0}" destId="{592BA55A-35E3-41BA-B109-4580A2BB617A}" srcOrd="0" destOrd="0" parTransId="{92DA4531-72C5-4EF2-ABB4-2980F8D60685}" sibTransId="{B31A6827-BCC5-4B66-AA18-C2E0F85246F5}"/>
    <dgm:cxn modelId="{79AC9FF6-2CE3-4334-8C32-6C82505069A4}" type="presOf" srcId="{079F94C2-B75B-482B-813D-91A4CBCB8A7C}" destId="{808584D3-A6BC-4E79-9F00-9169B1CBA5C4}" srcOrd="1" destOrd="0" presId="urn:microsoft.com/office/officeart/2005/8/layout/list1"/>
    <dgm:cxn modelId="{C9BDE40C-6430-4F5D-92F3-F771FBCC12D2}" type="presOf" srcId="{BBFE2FD2-5BC4-4C41-9A36-1431202552E0}" destId="{1DE1F47A-BC8F-40E8-B110-D1DDEC403A37}" srcOrd="0" destOrd="0" presId="urn:microsoft.com/office/officeart/2005/8/layout/list1"/>
    <dgm:cxn modelId="{3DBD75DB-A925-4E11-8254-97C571C0B4B7}" type="presOf" srcId="{592BA55A-35E3-41BA-B109-4580A2BB617A}" destId="{87C28E57-4848-4832-8C8B-A527FA507E34}" srcOrd="0" destOrd="0" presId="urn:microsoft.com/office/officeart/2005/8/layout/list1"/>
    <dgm:cxn modelId="{A03B272E-E7A5-4411-B3CB-2B78F7830830}" type="presOf" srcId="{5F8FE821-C74E-4BA2-9F4D-4A1814FFF2C3}" destId="{873BC958-82EC-4AAA-8D5B-7A6F3BF62969}" srcOrd="1" destOrd="0" presId="urn:microsoft.com/office/officeart/2005/8/layout/list1"/>
    <dgm:cxn modelId="{9E863EDB-E4F3-4149-B17D-1922443A77DC}" type="presParOf" srcId="{BC84D9F0-1B74-46A7-8D54-3534889E4406}" destId="{131E1326-2A7A-4B2F-B20A-14486C798C77}" srcOrd="0" destOrd="0" presId="urn:microsoft.com/office/officeart/2005/8/layout/list1"/>
    <dgm:cxn modelId="{614D9D76-E942-4019-9108-67CD9211ADA5}" type="presParOf" srcId="{131E1326-2A7A-4B2F-B20A-14486C798C77}" destId="{A448C8EC-19E4-4EFE-AC2B-C40713C099C7}" srcOrd="0" destOrd="0" presId="urn:microsoft.com/office/officeart/2005/8/layout/list1"/>
    <dgm:cxn modelId="{C3FA34BF-0C45-4D43-A5F3-9FF0DC71CC08}" type="presParOf" srcId="{131E1326-2A7A-4B2F-B20A-14486C798C77}" destId="{873BC958-82EC-4AAA-8D5B-7A6F3BF62969}" srcOrd="1" destOrd="0" presId="urn:microsoft.com/office/officeart/2005/8/layout/list1"/>
    <dgm:cxn modelId="{46188974-0D41-4393-B9B5-CA817705A6A8}" type="presParOf" srcId="{BC84D9F0-1B74-46A7-8D54-3534889E4406}" destId="{93E0E66B-43AE-44D1-B116-9F2076F8B33B}" srcOrd="1" destOrd="0" presId="urn:microsoft.com/office/officeart/2005/8/layout/list1"/>
    <dgm:cxn modelId="{9DD5AE8A-26B1-4B18-A0DE-B3A8A492DB29}" type="presParOf" srcId="{BC84D9F0-1B74-46A7-8D54-3534889E4406}" destId="{D428C4E7-3781-417B-A733-24E977C8A173}" srcOrd="2" destOrd="0" presId="urn:microsoft.com/office/officeart/2005/8/layout/list1"/>
    <dgm:cxn modelId="{0A471883-411B-4BF6-9347-13524F3C8315}" type="presParOf" srcId="{BC84D9F0-1B74-46A7-8D54-3534889E4406}" destId="{5887EB3D-0010-408B-819D-5BD9DBD98A6E}" srcOrd="3" destOrd="0" presId="urn:microsoft.com/office/officeart/2005/8/layout/list1"/>
    <dgm:cxn modelId="{D1510245-7DA4-4E0A-86D2-2F6BAAA3628D}" type="presParOf" srcId="{BC84D9F0-1B74-46A7-8D54-3534889E4406}" destId="{0E6D1375-3C2C-45F8-AB29-417E5F7F4F1A}" srcOrd="4" destOrd="0" presId="urn:microsoft.com/office/officeart/2005/8/layout/list1"/>
    <dgm:cxn modelId="{418A81C3-272C-4006-BBE0-A4B6929E19FE}" type="presParOf" srcId="{0E6D1375-3C2C-45F8-AB29-417E5F7F4F1A}" destId="{1DE1F47A-BC8F-40E8-B110-D1DDEC403A37}" srcOrd="0" destOrd="0" presId="urn:microsoft.com/office/officeart/2005/8/layout/list1"/>
    <dgm:cxn modelId="{55C5FE74-277E-49AE-B3BA-32FB0BA96230}" type="presParOf" srcId="{0E6D1375-3C2C-45F8-AB29-417E5F7F4F1A}" destId="{B04A9907-E847-42A0-99CF-256BCB37718F}" srcOrd="1" destOrd="0" presId="urn:microsoft.com/office/officeart/2005/8/layout/list1"/>
    <dgm:cxn modelId="{FF22B88A-DD3E-48B8-A676-77FA91F1CCCA}" type="presParOf" srcId="{BC84D9F0-1B74-46A7-8D54-3534889E4406}" destId="{57BD8231-05C6-4946-8D2A-0B9C5D3DCADF}" srcOrd="5" destOrd="0" presId="urn:microsoft.com/office/officeart/2005/8/layout/list1"/>
    <dgm:cxn modelId="{3D812997-57DF-4AB4-B392-5E077E9DA840}" type="presParOf" srcId="{BC84D9F0-1B74-46A7-8D54-3534889E4406}" destId="{87C28E57-4848-4832-8C8B-A527FA507E34}" srcOrd="6" destOrd="0" presId="urn:microsoft.com/office/officeart/2005/8/layout/list1"/>
    <dgm:cxn modelId="{30C91629-EA85-47A9-99D9-C94D1E9A0099}" type="presParOf" srcId="{BC84D9F0-1B74-46A7-8D54-3534889E4406}" destId="{22A05BC3-BDEC-4283-9DED-549AE34B0E6D}" srcOrd="7" destOrd="0" presId="urn:microsoft.com/office/officeart/2005/8/layout/list1"/>
    <dgm:cxn modelId="{EAA4DC7C-900A-419E-BFA3-15C3ECE29334}" type="presParOf" srcId="{BC84D9F0-1B74-46A7-8D54-3534889E4406}" destId="{1D14BE1B-9F66-4FB0-98F0-9793C0A3520F}" srcOrd="8" destOrd="0" presId="urn:microsoft.com/office/officeart/2005/8/layout/list1"/>
    <dgm:cxn modelId="{4737028C-1ADC-4D79-B208-815A38749C36}" type="presParOf" srcId="{1D14BE1B-9F66-4FB0-98F0-9793C0A3520F}" destId="{E9AD48B6-BC9C-4D23-A241-BF25F2AAD11E}" srcOrd="0" destOrd="0" presId="urn:microsoft.com/office/officeart/2005/8/layout/list1"/>
    <dgm:cxn modelId="{93FAD2C4-3E41-4BA7-BB7A-B4737FBBC9CB}" type="presParOf" srcId="{1D14BE1B-9F66-4FB0-98F0-9793C0A3520F}" destId="{808584D3-A6BC-4E79-9F00-9169B1CBA5C4}" srcOrd="1" destOrd="0" presId="urn:microsoft.com/office/officeart/2005/8/layout/list1"/>
    <dgm:cxn modelId="{6F62F07F-967E-490D-843C-A1244F98A629}" type="presParOf" srcId="{BC84D9F0-1B74-46A7-8D54-3534889E4406}" destId="{411AF4CF-2904-4DD1-B99B-E259D67567EB}" srcOrd="9" destOrd="0" presId="urn:microsoft.com/office/officeart/2005/8/layout/list1"/>
    <dgm:cxn modelId="{301490F1-5058-494E-B852-7A8887ED6805}" type="presParOf" srcId="{BC84D9F0-1B74-46A7-8D54-3534889E4406}" destId="{48253493-34C0-471B-85C3-0679CAD95A37}"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49E1B-C9F0-4113-B391-3810BE38264F}"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D95D36DC-FAE6-4691-817D-252FAD7DD8D4}">
      <dgm:prSet phldrT="[文本]" custT="1"/>
      <dgm:spPr>
        <a:solidFill>
          <a:srgbClr val="08102D"/>
        </a:solidFill>
      </dgm:spPr>
      <dgm:t>
        <a:bodyPr/>
        <a:lstStyle/>
        <a:p>
          <a:pPr algn="ctr">
            <a:lnSpc>
              <a:spcPct val="70000"/>
            </a:lnSpc>
            <a:spcBef>
              <a:spcPts val="0"/>
            </a:spcBef>
            <a:spcAft>
              <a:spcPts val="0"/>
            </a:spcAft>
          </a:pPr>
          <a:r>
            <a:rPr lang="zh-CN" altLang="en-US" sz="2400" dirty="0">
              <a:solidFill>
                <a:srgbClr val="08102D"/>
              </a:solidFill>
              <a:latin typeface="思源黑体 Medium" panose="020B0600000000000000" pitchFamily="34" charset="-122"/>
              <a:ea typeface="思源黑体 Medium" panose="020B0600000000000000" pitchFamily="34" charset="-122"/>
            </a:rPr>
            <a:t>影响因素</a:t>
          </a:r>
        </a:p>
      </dgm:t>
    </dgm:pt>
    <dgm:pt modelId="{820960B6-0BD3-4F62-B289-2845462D3DB0}" cxnId="{CEDFB96E-0C6E-460C-B351-C21426D752B6}" type="par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8CBB8A13-4553-4C62-8460-43BCE26ABF80}" cxnId="{CEDFB96E-0C6E-460C-B351-C21426D752B6}"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081ACF0D-4C5B-48CC-8209-46E378F5E0A5}">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纬度</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因素</a:t>
          </a:r>
        </a:p>
      </dgm:t>
    </dgm:pt>
    <dgm:pt modelId="{5E4829EA-A79C-4F91-B1E2-819DB9EC1A40}" cxnId="{D1515FA1-F66C-4189-98EE-0A7B7939EA76}"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FFA59AAD-0B24-40AC-8EF2-18A1BFDFBEC7}" cxnId="{D1515FA1-F66C-4189-98EE-0A7B7939EA76}"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605442B5-158F-4EA0-AC0B-C0AEC5814CEB}">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昼长</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因素</a:t>
          </a:r>
        </a:p>
      </dgm:t>
    </dgm:pt>
    <dgm:pt modelId="{DA3103F6-84E2-4A69-95B2-CD3DAB4484D2}" cxnId="{DF204CC5-3A49-4A94-B730-C2041188D523}"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EEE4151A-E317-414E-962A-8859F4DDE00D}" cxnId="{DF204CC5-3A49-4A94-B730-C2041188D523}"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39644FCC-893C-48CA-863A-548579CD93BB}">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地势</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因素</a:t>
          </a:r>
        </a:p>
      </dgm:t>
    </dgm:pt>
    <dgm:pt modelId="{FD03CC4F-8A68-4A4A-90D1-340A40DDCCA8}" cxnId="{6AF82A99-C09B-42F9-B68C-D2041CB4AB3D}"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78EBBF9F-A206-428A-8E67-30130B6DCB7A}" cxnId="{6AF82A99-C09B-42F9-B68C-D2041CB4AB3D}"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C214EE87-BDEF-4695-959E-1387F3A69A69}">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天气</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因素</a:t>
          </a:r>
        </a:p>
      </dgm:t>
    </dgm:pt>
    <dgm:pt modelId="{F5939729-855D-493D-8036-5B1DBA0004F1}" cxnId="{C5A1BD31-CC2E-4B98-BD62-DA36707CEDDA}"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362E8E05-DDDE-4254-A71A-9989C43CF9A8}" cxnId="{C5A1BD31-CC2E-4B98-BD62-DA36707CEDDA}"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586A9AF1-27D7-4069-BC14-D289FDE76DED}">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一般太阳辐射强度从低纬向高纬递减</a:t>
          </a:r>
        </a:p>
      </dgm:t>
    </dgm:pt>
    <dgm:pt modelId="{4C233C83-D067-47FF-B43E-259BD22928E6}" cxnId="{197E83AB-70A6-4BE3-B038-1BA25EA43B0D}"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17BC145E-4397-4282-BBF6-503AB280FB3F}" cxnId="{197E83AB-70A6-4BE3-B038-1BA25EA43B0D}"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8018F15E-4AAF-4AE7-80B8-D4F02DDB9993}">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纬度低正午太阳高度大</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获得太阳辐射越多</a:t>
          </a:r>
        </a:p>
      </dgm:t>
    </dgm:pt>
    <dgm:pt modelId="{1912372A-382C-49FB-8CF7-698CE6BBDD1A}" cxnId="{B343EEF7-F833-4D09-928A-F633D4FDF88F}"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B2C27323-9C42-48CB-9EA3-AD72CA6646C9}" cxnId="{B343EEF7-F833-4D09-928A-F633D4FDF88F}"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AB903B2F-54DD-465B-9230-5E1B79583AC2}">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一般昼长越长</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太阳辐射越多</a:t>
          </a:r>
        </a:p>
      </dgm:t>
    </dgm:pt>
    <dgm:pt modelId="{FDFD2FC2-2A61-4E9D-937C-66EFEA38D66F}" cxnId="{AE289FD6-9B02-406D-9520-BCA749F3F6DA}"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15337537-E749-4AFD-BBE9-8D334FED22E0}" cxnId="{AE289FD6-9B02-406D-9520-BCA749F3F6DA}"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C76F55FD-F69E-421E-BEC4-7BF9F0210904}">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白昼越长</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日照时数越长</a:t>
          </a:r>
        </a:p>
      </dgm:t>
    </dgm:pt>
    <dgm:pt modelId="{E23A2BAC-BE72-46D1-AFA6-35D42545AACD}" cxnId="{1FC8336D-709F-48A2-8F7A-AF35B3224F04}"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D2718E21-34AA-4236-95D7-078CFB36C0EB}" cxnId="{1FC8336D-709F-48A2-8F7A-AF35B3224F04}"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45099D5B-0219-49A5-B7B9-70031D7B54D3}">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一般地势越高</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太阳辐射越强</a:t>
          </a:r>
        </a:p>
      </dgm:t>
    </dgm:pt>
    <dgm:pt modelId="{AC632D55-913D-4C35-8481-F96204AC40A3}" cxnId="{25E3AD0E-5ECF-4185-8C62-D9C9B0CE40C5}"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674AE889-57DB-4CC6-A51D-1B8802CAC6E7}" cxnId="{25E3AD0E-5ECF-4185-8C62-D9C9B0CE40C5}"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7CF468D3-C517-447C-BE4D-8AD01AEF8173}">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地势越高大气越薄</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透明度越高日照时数越长</a:t>
          </a:r>
        </a:p>
      </dgm:t>
    </dgm:pt>
    <dgm:pt modelId="{6CBE03DF-10FC-4FEB-B9F7-3B844DBA28C2}" cxnId="{8B81C2BF-BC13-4F6E-8B95-3B96017FBE59}"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D3C9B261-B5A4-4085-95B3-0AC2102753C6}" cxnId="{8B81C2BF-BC13-4F6E-8B95-3B96017FBE59}"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99489300-A52C-4668-9D4B-EFD577337F2B}">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晴天，太阳辐射强</a:t>
          </a:r>
        </a:p>
      </dgm:t>
    </dgm:pt>
    <dgm:pt modelId="{18F20CA1-1AE5-466A-8B9E-A438CC7BE7E4}" cxnId="{512BB8E4-09D8-43FD-9891-77346CBD30B3}"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87435A7A-7BC4-413A-AFCF-7FEAF497DDE5}" cxnId="{512BB8E4-09D8-43FD-9891-77346CBD30B3}"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5C5B792B-F450-4F10-A32A-D70955419251}">
      <dgm:prSet phldrT="[文本]" custT="1"/>
      <dgm:spPr>
        <a:solidFill>
          <a:srgbClr val="08102D"/>
        </a:solidFill>
      </dgm:spPr>
      <dgm:t>
        <a:bodyPr/>
        <a:lstStyle/>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大气削弱作用弱</a:t>
          </a:r>
          <a:endParaRPr lang="en-US" altLang="zh-CN" sz="2400" dirty="0">
            <a:latin typeface="思源黑体 Medium" panose="020B0600000000000000" pitchFamily="34" charset="-122"/>
            <a:ea typeface="思源黑体 Medium" panose="020B0600000000000000" pitchFamily="34" charset="-122"/>
          </a:endParaRPr>
        </a:p>
        <a:p>
          <a:pPr algn="ctr">
            <a:lnSpc>
              <a:spcPct val="70000"/>
            </a:lnSpc>
            <a:spcBef>
              <a:spcPts val="0"/>
            </a:spcBef>
            <a:spcAft>
              <a:spcPts val="0"/>
            </a:spcAft>
          </a:pPr>
          <a:r>
            <a:rPr lang="zh-CN" altLang="en-US" sz="2400" dirty="0">
              <a:latin typeface="思源黑体 Medium" panose="020B0600000000000000" pitchFamily="34" charset="-122"/>
              <a:ea typeface="思源黑体 Medium" panose="020B0600000000000000" pitchFamily="34" charset="-122"/>
            </a:rPr>
            <a:t>日照时数长</a:t>
          </a:r>
        </a:p>
      </dgm:t>
    </dgm:pt>
    <dgm:pt modelId="{F7AAB6D2-200A-423B-93BB-D76A83BB77DA}" cxnId="{BC71C56C-397F-48A1-A671-6F27DF0C93D1}" type="parTrans">
      <dgm:prSet custT="1"/>
      <dgm:spPr>
        <a:ln>
          <a:solidFill>
            <a:srgbClr val="08102D"/>
          </a:solidFill>
        </a:ln>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1D67FB36-6DBC-4BB4-9944-39EBE56660B7}" cxnId="{BC71C56C-397F-48A1-A671-6F27DF0C93D1}" type="sibTrans">
      <dgm:prSet/>
      <dgm:spPr/>
      <dgm:t>
        <a:bodyPr/>
        <a:lstStyle/>
        <a:p>
          <a:pPr algn="ctr">
            <a:lnSpc>
              <a:spcPct val="70000"/>
            </a:lnSpc>
            <a:spcBef>
              <a:spcPts val="0"/>
            </a:spcBef>
            <a:spcAft>
              <a:spcPts val="0"/>
            </a:spcAft>
          </a:pPr>
          <a:endParaRPr lang="zh-CN" altLang="en-US" sz="2400">
            <a:latin typeface="思源黑体 Medium" panose="020B0600000000000000" pitchFamily="34" charset="-122"/>
            <a:ea typeface="思源黑体 Medium" panose="020B0600000000000000" pitchFamily="34" charset="-122"/>
          </a:endParaRPr>
        </a:p>
      </dgm:t>
    </dgm:pt>
    <dgm:pt modelId="{F122A98A-789B-48A1-9021-FBAADD8AF649}" type="pres">
      <dgm:prSet presAssocID="{54C49E1B-C9F0-4113-B391-3810BE38264F}" presName="Name0" presStyleCnt="0">
        <dgm:presLayoutVars>
          <dgm:chPref val="1"/>
          <dgm:dir/>
          <dgm:animOne val="branch"/>
          <dgm:animLvl val="lvl"/>
          <dgm:resizeHandles val="exact"/>
        </dgm:presLayoutVars>
      </dgm:prSet>
      <dgm:spPr/>
      <dgm:t>
        <a:bodyPr/>
        <a:lstStyle/>
        <a:p>
          <a:endParaRPr lang="zh-CN" altLang="en-US"/>
        </a:p>
      </dgm:t>
    </dgm:pt>
    <dgm:pt modelId="{46DD2739-3123-430E-AE92-4C23DE84D47B}" type="pres">
      <dgm:prSet presAssocID="{D95D36DC-FAE6-4691-817D-252FAD7DD8D4}" presName="root1" presStyleCnt="0"/>
      <dgm:spPr/>
    </dgm:pt>
    <dgm:pt modelId="{FC91E607-CCF8-444D-95B7-B2980B82A086}" type="pres">
      <dgm:prSet presAssocID="{D95D36DC-FAE6-4691-817D-252FAD7DD8D4}" presName="LevelOneTextNode" presStyleLbl="node0" presStyleIdx="0" presStyleCnt="1" custScaleX="58372" custScaleY="55475">
        <dgm:presLayoutVars>
          <dgm:chPref val="3"/>
        </dgm:presLayoutVars>
      </dgm:prSet>
      <dgm:spPr>
        <a:prstGeom prst="roundRect">
          <a:avLst/>
        </a:prstGeom>
      </dgm:spPr>
      <dgm:t>
        <a:bodyPr/>
        <a:lstStyle/>
        <a:p>
          <a:endParaRPr lang="zh-CN" altLang="en-US"/>
        </a:p>
      </dgm:t>
    </dgm:pt>
    <dgm:pt modelId="{C5F2C43A-A761-4C33-B36A-B5641F451D7C}" type="pres">
      <dgm:prSet presAssocID="{D95D36DC-FAE6-4691-817D-252FAD7DD8D4}" presName="level2hierChild" presStyleCnt="0"/>
      <dgm:spPr/>
    </dgm:pt>
    <dgm:pt modelId="{92D88065-F975-4CB1-8CA7-B0FFABC2B6EC}" type="pres">
      <dgm:prSet presAssocID="{5E4829EA-A79C-4F91-B1E2-819DB9EC1A40}" presName="conn2-1" presStyleLbl="parChTrans1D2" presStyleIdx="0" presStyleCnt="4"/>
      <dgm:spPr/>
      <dgm:t>
        <a:bodyPr/>
        <a:lstStyle/>
        <a:p>
          <a:endParaRPr lang="zh-CN" altLang="en-US"/>
        </a:p>
      </dgm:t>
    </dgm:pt>
    <dgm:pt modelId="{F2C4F157-E56A-4E8B-89F9-BF1E66D39FAC}" type="pres">
      <dgm:prSet presAssocID="{5E4829EA-A79C-4F91-B1E2-819DB9EC1A40}" presName="connTx" presStyleLbl="parChTrans1D2" presStyleIdx="0" presStyleCnt="4"/>
      <dgm:spPr/>
      <dgm:t>
        <a:bodyPr/>
        <a:lstStyle/>
        <a:p>
          <a:endParaRPr lang="zh-CN" altLang="en-US"/>
        </a:p>
      </dgm:t>
    </dgm:pt>
    <dgm:pt modelId="{403F5458-3CED-4F91-A354-3BB400DF9830}" type="pres">
      <dgm:prSet presAssocID="{081ACF0D-4C5B-48CC-8209-46E378F5E0A5}" presName="root2" presStyleCnt="0"/>
      <dgm:spPr/>
    </dgm:pt>
    <dgm:pt modelId="{8B1E32F2-7C08-4C79-8817-C568E4011B4C}" type="pres">
      <dgm:prSet presAssocID="{081ACF0D-4C5B-48CC-8209-46E378F5E0A5}" presName="LevelTwoTextNode" presStyleLbl="node2" presStyleIdx="0" presStyleCnt="4" custScaleX="25568">
        <dgm:presLayoutVars>
          <dgm:chPref val="3"/>
        </dgm:presLayoutVars>
      </dgm:prSet>
      <dgm:spPr>
        <a:prstGeom prst="roundRect">
          <a:avLst/>
        </a:prstGeom>
      </dgm:spPr>
      <dgm:t>
        <a:bodyPr/>
        <a:lstStyle/>
        <a:p>
          <a:endParaRPr lang="zh-CN" altLang="en-US"/>
        </a:p>
      </dgm:t>
    </dgm:pt>
    <dgm:pt modelId="{81E729EA-C0AF-41D8-9FEA-DA9947D24CBD}" type="pres">
      <dgm:prSet presAssocID="{081ACF0D-4C5B-48CC-8209-46E378F5E0A5}" presName="level3hierChild" presStyleCnt="0"/>
      <dgm:spPr/>
    </dgm:pt>
    <dgm:pt modelId="{4C72F6EC-DADE-4C3B-A661-25B5824BCC8A}" type="pres">
      <dgm:prSet presAssocID="{4C233C83-D067-47FF-B43E-259BD22928E6}" presName="conn2-1" presStyleLbl="parChTrans1D3" presStyleIdx="0" presStyleCnt="4"/>
      <dgm:spPr/>
      <dgm:t>
        <a:bodyPr/>
        <a:lstStyle/>
        <a:p>
          <a:endParaRPr lang="zh-CN" altLang="en-US"/>
        </a:p>
      </dgm:t>
    </dgm:pt>
    <dgm:pt modelId="{52AB929A-C5F0-436E-8FA9-789902933A63}" type="pres">
      <dgm:prSet presAssocID="{4C233C83-D067-47FF-B43E-259BD22928E6}" presName="connTx" presStyleLbl="parChTrans1D3" presStyleIdx="0" presStyleCnt="4"/>
      <dgm:spPr/>
      <dgm:t>
        <a:bodyPr/>
        <a:lstStyle/>
        <a:p>
          <a:endParaRPr lang="zh-CN" altLang="en-US"/>
        </a:p>
      </dgm:t>
    </dgm:pt>
    <dgm:pt modelId="{9D8C398A-22F2-48B3-84E9-E2CE9DFF98FB}" type="pres">
      <dgm:prSet presAssocID="{586A9AF1-27D7-4069-BC14-D289FDE76DED}" presName="root2" presStyleCnt="0"/>
      <dgm:spPr/>
    </dgm:pt>
    <dgm:pt modelId="{89525EDC-3E9D-4631-AE1A-603FB61F099E}" type="pres">
      <dgm:prSet presAssocID="{586A9AF1-27D7-4069-BC14-D289FDE76DED}" presName="LevelTwoTextNode" presStyleLbl="node3" presStyleIdx="0" presStyleCnt="4" custScaleX="76176">
        <dgm:presLayoutVars>
          <dgm:chPref val="3"/>
        </dgm:presLayoutVars>
      </dgm:prSet>
      <dgm:spPr>
        <a:prstGeom prst="roundRect">
          <a:avLst/>
        </a:prstGeom>
      </dgm:spPr>
      <dgm:t>
        <a:bodyPr/>
        <a:lstStyle/>
        <a:p>
          <a:endParaRPr lang="zh-CN" altLang="en-US"/>
        </a:p>
      </dgm:t>
    </dgm:pt>
    <dgm:pt modelId="{0F3FC7B5-E02A-4D66-B99B-C0F88DCE119A}" type="pres">
      <dgm:prSet presAssocID="{586A9AF1-27D7-4069-BC14-D289FDE76DED}" presName="level3hierChild" presStyleCnt="0"/>
      <dgm:spPr/>
    </dgm:pt>
    <dgm:pt modelId="{8C8CF6E8-E297-44F3-8F2F-8AD55B3ABA8A}" type="pres">
      <dgm:prSet presAssocID="{1912372A-382C-49FB-8CF7-698CE6BBDD1A}" presName="conn2-1" presStyleLbl="parChTrans1D4" presStyleIdx="0" presStyleCnt="4"/>
      <dgm:spPr/>
      <dgm:t>
        <a:bodyPr/>
        <a:lstStyle/>
        <a:p>
          <a:endParaRPr lang="zh-CN" altLang="en-US"/>
        </a:p>
      </dgm:t>
    </dgm:pt>
    <dgm:pt modelId="{BFCE606C-F456-4418-8F91-8E644B8FD426}" type="pres">
      <dgm:prSet presAssocID="{1912372A-382C-49FB-8CF7-698CE6BBDD1A}" presName="connTx" presStyleLbl="parChTrans1D4" presStyleIdx="0" presStyleCnt="4"/>
      <dgm:spPr/>
      <dgm:t>
        <a:bodyPr/>
        <a:lstStyle/>
        <a:p>
          <a:endParaRPr lang="zh-CN" altLang="en-US"/>
        </a:p>
      </dgm:t>
    </dgm:pt>
    <dgm:pt modelId="{64BD3687-6528-4A79-8743-FBD4DAF98DC5}" type="pres">
      <dgm:prSet presAssocID="{8018F15E-4AAF-4AE7-80B8-D4F02DDB9993}" presName="root2" presStyleCnt="0"/>
      <dgm:spPr/>
    </dgm:pt>
    <dgm:pt modelId="{DC7B1017-3803-425B-AEDF-D5A7D98935F0}" type="pres">
      <dgm:prSet presAssocID="{8018F15E-4AAF-4AE7-80B8-D4F02DDB9993}" presName="LevelTwoTextNode" presStyleLbl="node4" presStyleIdx="0" presStyleCnt="4" custScaleX="93868">
        <dgm:presLayoutVars>
          <dgm:chPref val="3"/>
        </dgm:presLayoutVars>
      </dgm:prSet>
      <dgm:spPr>
        <a:prstGeom prst="roundRect">
          <a:avLst/>
        </a:prstGeom>
      </dgm:spPr>
      <dgm:t>
        <a:bodyPr/>
        <a:lstStyle/>
        <a:p>
          <a:endParaRPr lang="zh-CN" altLang="en-US"/>
        </a:p>
      </dgm:t>
    </dgm:pt>
    <dgm:pt modelId="{DC9D79FC-3270-4778-9501-DB5E52B8F937}" type="pres">
      <dgm:prSet presAssocID="{8018F15E-4AAF-4AE7-80B8-D4F02DDB9993}" presName="level3hierChild" presStyleCnt="0"/>
      <dgm:spPr/>
    </dgm:pt>
    <dgm:pt modelId="{284F21F2-F134-4D66-ADB6-522226E64624}" type="pres">
      <dgm:prSet presAssocID="{DA3103F6-84E2-4A69-95B2-CD3DAB4484D2}" presName="conn2-1" presStyleLbl="parChTrans1D2" presStyleIdx="1" presStyleCnt="4"/>
      <dgm:spPr/>
      <dgm:t>
        <a:bodyPr/>
        <a:lstStyle/>
        <a:p>
          <a:endParaRPr lang="zh-CN" altLang="en-US"/>
        </a:p>
      </dgm:t>
    </dgm:pt>
    <dgm:pt modelId="{DAC570A1-A1C7-4A12-AA92-F50304A8E726}" type="pres">
      <dgm:prSet presAssocID="{DA3103F6-84E2-4A69-95B2-CD3DAB4484D2}" presName="connTx" presStyleLbl="parChTrans1D2" presStyleIdx="1" presStyleCnt="4"/>
      <dgm:spPr/>
      <dgm:t>
        <a:bodyPr/>
        <a:lstStyle/>
        <a:p>
          <a:endParaRPr lang="zh-CN" altLang="en-US"/>
        </a:p>
      </dgm:t>
    </dgm:pt>
    <dgm:pt modelId="{64982949-0C8D-4B20-BDB4-111E8E49EFA9}" type="pres">
      <dgm:prSet presAssocID="{605442B5-158F-4EA0-AC0B-C0AEC5814CEB}" presName="root2" presStyleCnt="0"/>
      <dgm:spPr/>
    </dgm:pt>
    <dgm:pt modelId="{2831C315-AD17-4004-B3D9-19CCBA11A4B9}" type="pres">
      <dgm:prSet presAssocID="{605442B5-158F-4EA0-AC0B-C0AEC5814CEB}" presName="LevelTwoTextNode" presStyleLbl="node2" presStyleIdx="1" presStyleCnt="4" custScaleX="25568">
        <dgm:presLayoutVars>
          <dgm:chPref val="3"/>
        </dgm:presLayoutVars>
      </dgm:prSet>
      <dgm:spPr>
        <a:prstGeom prst="roundRect">
          <a:avLst/>
        </a:prstGeom>
      </dgm:spPr>
      <dgm:t>
        <a:bodyPr/>
        <a:lstStyle/>
        <a:p>
          <a:endParaRPr lang="zh-CN" altLang="en-US"/>
        </a:p>
      </dgm:t>
    </dgm:pt>
    <dgm:pt modelId="{E9C25742-E31E-480B-9F70-89255B5B796B}" type="pres">
      <dgm:prSet presAssocID="{605442B5-158F-4EA0-AC0B-C0AEC5814CEB}" presName="level3hierChild" presStyleCnt="0"/>
      <dgm:spPr/>
    </dgm:pt>
    <dgm:pt modelId="{A8B7D099-9B6E-4CBE-A2FF-5E8F1B34BA82}" type="pres">
      <dgm:prSet presAssocID="{FDFD2FC2-2A61-4E9D-937C-66EFEA38D66F}" presName="conn2-1" presStyleLbl="parChTrans1D3" presStyleIdx="1" presStyleCnt="4"/>
      <dgm:spPr/>
      <dgm:t>
        <a:bodyPr/>
        <a:lstStyle/>
        <a:p>
          <a:endParaRPr lang="zh-CN" altLang="en-US"/>
        </a:p>
      </dgm:t>
    </dgm:pt>
    <dgm:pt modelId="{C6CD86D9-7B4F-4626-9BE5-D81DB7BA4981}" type="pres">
      <dgm:prSet presAssocID="{FDFD2FC2-2A61-4E9D-937C-66EFEA38D66F}" presName="connTx" presStyleLbl="parChTrans1D3" presStyleIdx="1" presStyleCnt="4"/>
      <dgm:spPr/>
      <dgm:t>
        <a:bodyPr/>
        <a:lstStyle/>
        <a:p>
          <a:endParaRPr lang="zh-CN" altLang="en-US"/>
        </a:p>
      </dgm:t>
    </dgm:pt>
    <dgm:pt modelId="{0CB21094-F27C-47CF-B3F5-EA5C869FABFB}" type="pres">
      <dgm:prSet presAssocID="{AB903B2F-54DD-465B-9230-5E1B79583AC2}" presName="root2" presStyleCnt="0"/>
      <dgm:spPr/>
    </dgm:pt>
    <dgm:pt modelId="{3DBEC30C-A6B9-4FC8-9DE2-43E498101577}" type="pres">
      <dgm:prSet presAssocID="{AB903B2F-54DD-465B-9230-5E1B79583AC2}" presName="LevelTwoTextNode" presStyleLbl="node3" presStyleIdx="1" presStyleCnt="4" custScaleX="76176">
        <dgm:presLayoutVars>
          <dgm:chPref val="3"/>
        </dgm:presLayoutVars>
      </dgm:prSet>
      <dgm:spPr>
        <a:prstGeom prst="roundRect">
          <a:avLst/>
        </a:prstGeom>
      </dgm:spPr>
      <dgm:t>
        <a:bodyPr/>
        <a:lstStyle/>
        <a:p>
          <a:endParaRPr lang="zh-CN" altLang="en-US"/>
        </a:p>
      </dgm:t>
    </dgm:pt>
    <dgm:pt modelId="{A64F88F6-40D8-4766-9CFA-C74AE94E68A2}" type="pres">
      <dgm:prSet presAssocID="{AB903B2F-54DD-465B-9230-5E1B79583AC2}" presName="level3hierChild" presStyleCnt="0"/>
      <dgm:spPr/>
    </dgm:pt>
    <dgm:pt modelId="{F9A94383-AEA3-4EF6-A3AE-6E3190B39BD8}" type="pres">
      <dgm:prSet presAssocID="{E23A2BAC-BE72-46D1-AFA6-35D42545AACD}" presName="conn2-1" presStyleLbl="parChTrans1D4" presStyleIdx="1" presStyleCnt="4"/>
      <dgm:spPr/>
      <dgm:t>
        <a:bodyPr/>
        <a:lstStyle/>
        <a:p>
          <a:endParaRPr lang="zh-CN" altLang="en-US"/>
        </a:p>
      </dgm:t>
    </dgm:pt>
    <dgm:pt modelId="{7E7391B0-EBF3-4A49-AF7A-C0C1A655B9F9}" type="pres">
      <dgm:prSet presAssocID="{E23A2BAC-BE72-46D1-AFA6-35D42545AACD}" presName="connTx" presStyleLbl="parChTrans1D4" presStyleIdx="1" presStyleCnt="4"/>
      <dgm:spPr/>
      <dgm:t>
        <a:bodyPr/>
        <a:lstStyle/>
        <a:p>
          <a:endParaRPr lang="zh-CN" altLang="en-US"/>
        </a:p>
      </dgm:t>
    </dgm:pt>
    <dgm:pt modelId="{E092833C-6C93-4A52-AC3E-4FD1FC69DA8E}" type="pres">
      <dgm:prSet presAssocID="{C76F55FD-F69E-421E-BEC4-7BF9F0210904}" presName="root2" presStyleCnt="0"/>
      <dgm:spPr/>
    </dgm:pt>
    <dgm:pt modelId="{311C14CF-CCAE-4C34-9CF3-0431E9027010}" type="pres">
      <dgm:prSet presAssocID="{C76F55FD-F69E-421E-BEC4-7BF9F0210904}" presName="LevelTwoTextNode" presStyleLbl="node4" presStyleIdx="1" presStyleCnt="4" custScaleX="93868">
        <dgm:presLayoutVars>
          <dgm:chPref val="3"/>
        </dgm:presLayoutVars>
      </dgm:prSet>
      <dgm:spPr>
        <a:prstGeom prst="roundRect">
          <a:avLst/>
        </a:prstGeom>
      </dgm:spPr>
      <dgm:t>
        <a:bodyPr/>
        <a:lstStyle/>
        <a:p>
          <a:endParaRPr lang="zh-CN" altLang="en-US"/>
        </a:p>
      </dgm:t>
    </dgm:pt>
    <dgm:pt modelId="{08B8C8FB-1059-4C81-8A02-168722610739}" type="pres">
      <dgm:prSet presAssocID="{C76F55FD-F69E-421E-BEC4-7BF9F0210904}" presName="level3hierChild" presStyleCnt="0"/>
      <dgm:spPr/>
    </dgm:pt>
    <dgm:pt modelId="{C9312074-F31F-46E6-BBCD-194BE90AF2D2}" type="pres">
      <dgm:prSet presAssocID="{FD03CC4F-8A68-4A4A-90D1-340A40DDCCA8}" presName="conn2-1" presStyleLbl="parChTrans1D2" presStyleIdx="2" presStyleCnt="4"/>
      <dgm:spPr/>
      <dgm:t>
        <a:bodyPr/>
        <a:lstStyle/>
        <a:p>
          <a:endParaRPr lang="zh-CN" altLang="en-US"/>
        </a:p>
      </dgm:t>
    </dgm:pt>
    <dgm:pt modelId="{16D08235-6D1B-4058-96C2-39317884698E}" type="pres">
      <dgm:prSet presAssocID="{FD03CC4F-8A68-4A4A-90D1-340A40DDCCA8}" presName="connTx" presStyleLbl="parChTrans1D2" presStyleIdx="2" presStyleCnt="4"/>
      <dgm:spPr/>
      <dgm:t>
        <a:bodyPr/>
        <a:lstStyle/>
        <a:p>
          <a:endParaRPr lang="zh-CN" altLang="en-US"/>
        </a:p>
      </dgm:t>
    </dgm:pt>
    <dgm:pt modelId="{63A4FDFD-D44E-4EE3-9DCA-5723524806BC}" type="pres">
      <dgm:prSet presAssocID="{39644FCC-893C-48CA-863A-548579CD93BB}" presName="root2" presStyleCnt="0"/>
      <dgm:spPr/>
    </dgm:pt>
    <dgm:pt modelId="{F1142CD6-874C-4970-8F50-A828FC9327D4}" type="pres">
      <dgm:prSet presAssocID="{39644FCC-893C-48CA-863A-548579CD93BB}" presName="LevelTwoTextNode" presStyleLbl="node2" presStyleIdx="2" presStyleCnt="4" custScaleX="25568">
        <dgm:presLayoutVars>
          <dgm:chPref val="3"/>
        </dgm:presLayoutVars>
      </dgm:prSet>
      <dgm:spPr>
        <a:prstGeom prst="roundRect">
          <a:avLst/>
        </a:prstGeom>
      </dgm:spPr>
      <dgm:t>
        <a:bodyPr/>
        <a:lstStyle/>
        <a:p>
          <a:endParaRPr lang="zh-CN" altLang="en-US"/>
        </a:p>
      </dgm:t>
    </dgm:pt>
    <dgm:pt modelId="{997DF0AE-1C45-4E25-A8D6-F2065F8DB079}" type="pres">
      <dgm:prSet presAssocID="{39644FCC-893C-48CA-863A-548579CD93BB}" presName="level3hierChild" presStyleCnt="0"/>
      <dgm:spPr/>
    </dgm:pt>
    <dgm:pt modelId="{5FE3C46F-4C17-4B43-AAA4-66C4BF3C0DB1}" type="pres">
      <dgm:prSet presAssocID="{AC632D55-913D-4C35-8481-F96204AC40A3}" presName="conn2-1" presStyleLbl="parChTrans1D3" presStyleIdx="2" presStyleCnt="4"/>
      <dgm:spPr/>
      <dgm:t>
        <a:bodyPr/>
        <a:lstStyle/>
        <a:p>
          <a:endParaRPr lang="zh-CN" altLang="en-US"/>
        </a:p>
      </dgm:t>
    </dgm:pt>
    <dgm:pt modelId="{ABA1946C-C897-4372-BDE5-142B29325679}" type="pres">
      <dgm:prSet presAssocID="{AC632D55-913D-4C35-8481-F96204AC40A3}" presName="connTx" presStyleLbl="parChTrans1D3" presStyleIdx="2" presStyleCnt="4"/>
      <dgm:spPr/>
      <dgm:t>
        <a:bodyPr/>
        <a:lstStyle/>
        <a:p>
          <a:endParaRPr lang="zh-CN" altLang="en-US"/>
        </a:p>
      </dgm:t>
    </dgm:pt>
    <dgm:pt modelId="{8CB5911D-43CC-43BD-85ED-5BC1C42E4E2A}" type="pres">
      <dgm:prSet presAssocID="{45099D5B-0219-49A5-B7B9-70031D7B54D3}" presName="root2" presStyleCnt="0"/>
      <dgm:spPr/>
    </dgm:pt>
    <dgm:pt modelId="{A01D86B0-9397-48DC-B04A-1271D4393408}" type="pres">
      <dgm:prSet presAssocID="{45099D5B-0219-49A5-B7B9-70031D7B54D3}" presName="LevelTwoTextNode" presStyleLbl="node3" presStyleIdx="2" presStyleCnt="4" custScaleX="76176">
        <dgm:presLayoutVars>
          <dgm:chPref val="3"/>
        </dgm:presLayoutVars>
      </dgm:prSet>
      <dgm:spPr>
        <a:prstGeom prst="roundRect">
          <a:avLst/>
        </a:prstGeom>
      </dgm:spPr>
      <dgm:t>
        <a:bodyPr/>
        <a:lstStyle/>
        <a:p>
          <a:endParaRPr lang="zh-CN" altLang="en-US"/>
        </a:p>
      </dgm:t>
    </dgm:pt>
    <dgm:pt modelId="{B66CE739-1240-474F-9AAB-61FD0EAF4C84}" type="pres">
      <dgm:prSet presAssocID="{45099D5B-0219-49A5-B7B9-70031D7B54D3}" presName="level3hierChild" presStyleCnt="0"/>
      <dgm:spPr/>
    </dgm:pt>
    <dgm:pt modelId="{0731CB6C-A213-4B51-BC55-30CC5258265D}" type="pres">
      <dgm:prSet presAssocID="{6CBE03DF-10FC-4FEB-B9F7-3B844DBA28C2}" presName="conn2-1" presStyleLbl="parChTrans1D4" presStyleIdx="2" presStyleCnt="4"/>
      <dgm:spPr/>
      <dgm:t>
        <a:bodyPr/>
        <a:lstStyle/>
        <a:p>
          <a:endParaRPr lang="zh-CN" altLang="en-US"/>
        </a:p>
      </dgm:t>
    </dgm:pt>
    <dgm:pt modelId="{4507189D-1226-48C6-886E-F6BF1272CA7C}" type="pres">
      <dgm:prSet presAssocID="{6CBE03DF-10FC-4FEB-B9F7-3B844DBA28C2}" presName="connTx" presStyleLbl="parChTrans1D4" presStyleIdx="2" presStyleCnt="4"/>
      <dgm:spPr/>
      <dgm:t>
        <a:bodyPr/>
        <a:lstStyle/>
        <a:p>
          <a:endParaRPr lang="zh-CN" altLang="en-US"/>
        </a:p>
      </dgm:t>
    </dgm:pt>
    <dgm:pt modelId="{3AC36BE0-FC85-4975-B100-27B541AE0D8B}" type="pres">
      <dgm:prSet presAssocID="{7CF468D3-C517-447C-BE4D-8AD01AEF8173}" presName="root2" presStyleCnt="0"/>
      <dgm:spPr/>
    </dgm:pt>
    <dgm:pt modelId="{A4741017-369D-4C9E-8F94-CC0CDE76DE61}" type="pres">
      <dgm:prSet presAssocID="{7CF468D3-C517-447C-BE4D-8AD01AEF8173}" presName="LevelTwoTextNode" presStyleLbl="node4" presStyleIdx="2" presStyleCnt="4" custScaleX="93868">
        <dgm:presLayoutVars>
          <dgm:chPref val="3"/>
        </dgm:presLayoutVars>
      </dgm:prSet>
      <dgm:spPr>
        <a:prstGeom prst="roundRect">
          <a:avLst/>
        </a:prstGeom>
      </dgm:spPr>
      <dgm:t>
        <a:bodyPr/>
        <a:lstStyle/>
        <a:p>
          <a:endParaRPr lang="zh-CN" altLang="en-US"/>
        </a:p>
      </dgm:t>
    </dgm:pt>
    <dgm:pt modelId="{47D266BB-8775-4EFA-8068-643292ECEDBF}" type="pres">
      <dgm:prSet presAssocID="{7CF468D3-C517-447C-BE4D-8AD01AEF8173}" presName="level3hierChild" presStyleCnt="0"/>
      <dgm:spPr/>
    </dgm:pt>
    <dgm:pt modelId="{523636C4-09F8-40BD-B8DD-4785537165BD}" type="pres">
      <dgm:prSet presAssocID="{F5939729-855D-493D-8036-5B1DBA0004F1}" presName="conn2-1" presStyleLbl="parChTrans1D2" presStyleIdx="3" presStyleCnt="4"/>
      <dgm:spPr/>
      <dgm:t>
        <a:bodyPr/>
        <a:lstStyle/>
        <a:p>
          <a:endParaRPr lang="zh-CN" altLang="en-US"/>
        </a:p>
      </dgm:t>
    </dgm:pt>
    <dgm:pt modelId="{DCD69394-1E13-49AF-BFB1-0D849B7988E3}" type="pres">
      <dgm:prSet presAssocID="{F5939729-855D-493D-8036-5B1DBA0004F1}" presName="connTx" presStyleLbl="parChTrans1D2" presStyleIdx="3" presStyleCnt="4"/>
      <dgm:spPr/>
      <dgm:t>
        <a:bodyPr/>
        <a:lstStyle/>
        <a:p>
          <a:endParaRPr lang="zh-CN" altLang="en-US"/>
        </a:p>
      </dgm:t>
    </dgm:pt>
    <dgm:pt modelId="{7220FE59-1BD0-4DF0-8DBA-872087F1E084}" type="pres">
      <dgm:prSet presAssocID="{C214EE87-BDEF-4695-959E-1387F3A69A69}" presName="root2" presStyleCnt="0"/>
      <dgm:spPr/>
    </dgm:pt>
    <dgm:pt modelId="{3BD462A9-6EEA-403E-9B47-D380DF81340C}" type="pres">
      <dgm:prSet presAssocID="{C214EE87-BDEF-4695-959E-1387F3A69A69}" presName="LevelTwoTextNode" presStyleLbl="node2" presStyleIdx="3" presStyleCnt="4" custScaleX="25568">
        <dgm:presLayoutVars>
          <dgm:chPref val="3"/>
        </dgm:presLayoutVars>
      </dgm:prSet>
      <dgm:spPr>
        <a:prstGeom prst="roundRect">
          <a:avLst/>
        </a:prstGeom>
      </dgm:spPr>
      <dgm:t>
        <a:bodyPr/>
        <a:lstStyle/>
        <a:p>
          <a:endParaRPr lang="zh-CN" altLang="en-US"/>
        </a:p>
      </dgm:t>
    </dgm:pt>
    <dgm:pt modelId="{E98E71E4-17A1-449C-8BF5-9536E820FAB9}" type="pres">
      <dgm:prSet presAssocID="{C214EE87-BDEF-4695-959E-1387F3A69A69}" presName="level3hierChild" presStyleCnt="0"/>
      <dgm:spPr/>
    </dgm:pt>
    <dgm:pt modelId="{B3136F4B-E458-4DF9-B8AA-7CA9B9B2835D}" type="pres">
      <dgm:prSet presAssocID="{18F20CA1-1AE5-466A-8B9E-A438CC7BE7E4}" presName="conn2-1" presStyleLbl="parChTrans1D3" presStyleIdx="3" presStyleCnt="4"/>
      <dgm:spPr/>
      <dgm:t>
        <a:bodyPr/>
        <a:lstStyle/>
        <a:p>
          <a:endParaRPr lang="zh-CN" altLang="en-US"/>
        </a:p>
      </dgm:t>
    </dgm:pt>
    <dgm:pt modelId="{B1DDE3FD-7F21-4200-92FB-7AF3BF103E9E}" type="pres">
      <dgm:prSet presAssocID="{18F20CA1-1AE5-466A-8B9E-A438CC7BE7E4}" presName="connTx" presStyleLbl="parChTrans1D3" presStyleIdx="3" presStyleCnt="4"/>
      <dgm:spPr/>
      <dgm:t>
        <a:bodyPr/>
        <a:lstStyle/>
        <a:p>
          <a:endParaRPr lang="zh-CN" altLang="en-US"/>
        </a:p>
      </dgm:t>
    </dgm:pt>
    <dgm:pt modelId="{80A198C5-C66E-4A8A-B428-8344EA6879A2}" type="pres">
      <dgm:prSet presAssocID="{99489300-A52C-4668-9D4B-EFD577337F2B}" presName="root2" presStyleCnt="0"/>
      <dgm:spPr/>
    </dgm:pt>
    <dgm:pt modelId="{A4B1F8D6-6DBD-40C9-893E-427EE663F29C}" type="pres">
      <dgm:prSet presAssocID="{99489300-A52C-4668-9D4B-EFD577337F2B}" presName="LevelTwoTextNode" presStyleLbl="node3" presStyleIdx="3" presStyleCnt="4" custScaleX="76176">
        <dgm:presLayoutVars>
          <dgm:chPref val="3"/>
        </dgm:presLayoutVars>
      </dgm:prSet>
      <dgm:spPr>
        <a:prstGeom prst="roundRect">
          <a:avLst/>
        </a:prstGeom>
      </dgm:spPr>
      <dgm:t>
        <a:bodyPr/>
        <a:lstStyle/>
        <a:p>
          <a:endParaRPr lang="zh-CN" altLang="en-US"/>
        </a:p>
      </dgm:t>
    </dgm:pt>
    <dgm:pt modelId="{07FB269F-0B5B-4529-9C56-D98FDBBC0A25}" type="pres">
      <dgm:prSet presAssocID="{99489300-A52C-4668-9D4B-EFD577337F2B}" presName="level3hierChild" presStyleCnt="0"/>
      <dgm:spPr/>
    </dgm:pt>
    <dgm:pt modelId="{07430789-2CA9-45C2-8ACE-26563B13E5CC}" type="pres">
      <dgm:prSet presAssocID="{F7AAB6D2-200A-423B-93BB-D76A83BB77DA}" presName="conn2-1" presStyleLbl="parChTrans1D4" presStyleIdx="3" presStyleCnt="4"/>
      <dgm:spPr/>
      <dgm:t>
        <a:bodyPr/>
        <a:lstStyle/>
        <a:p>
          <a:endParaRPr lang="zh-CN" altLang="en-US"/>
        </a:p>
      </dgm:t>
    </dgm:pt>
    <dgm:pt modelId="{C3089236-8C84-4F70-998B-8540A5B2D7BA}" type="pres">
      <dgm:prSet presAssocID="{F7AAB6D2-200A-423B-93BB-D76A83BB77DA}" presName="connTx" presStyleLbl="parChTrans1D4" presStyleIdx="3" presStyleCnt="4"/>
      <dgm:spPr/>
      <dgm:t>
        <a:bodyPr/>
        <a:lstStyle/>
        <a:p>
          <a:endParaRPr lang="zh-CN" altLang="en-US"/>
        </a:p>
      </dgm:t>
    </dgm:pt>
    <dgm:pt modelId="{6F8D78DB-E5EB-49DD-B3E7-1D250E03C334}" type="pres">
      <dgm:prSet presAssocID="{5C5B792B-F450-4F10-A32A-D70955419251}" presName="root2" presStyleCnt="0"/>
      <dgm:spPr/>
    </dgm:pt>
    <dgm:pt modelId="{4912A094-06FD-4203-A498-A69CD76DA0F1}" type="pres">
      <dgm:prSet presAssocID="{5C5B792B-F450-4F10-A32A-D70955419251}" presName="LevelTwoTextNode" presStyleLbl="node4" presStyleIdx="3" presStyleCnt="4" custScaleX="93868">
        <dgm:presLayoutVars>
          <dgm:chPref val="3"/>
        </dgm:presLayoutVars>
      </dgm:prSet>
      <dgm:spPr>
        <a:prstGeom prst="roundRect">
          <a:avLst/>
        </a:prstGeom>
      </dgm:spPr>
      <dgm:t>
        <a:bodyPr/>
        <a:lstStyle/>
        <a:p>
          <a:endParaRPr lang="zh-CN" altLang="en-US"/>
        </a:p>
      </dgm:t>
    </dgm:pt>
    <dgm:pt modelId="{B0B72128-5252-42DE-ADD7-13DFCABB9993}" type="pres">
      <dgm:prSet presAssocID="{5C5B792B-F450-4F10-A32A-D70955419251}" presName="level3hierChild" presStyleCnt="0"/>
      <dgm:spPr/>
    </dgm:pt>
  </dgm:ptLst>
  <dgm:cxnLst>
    <dgm:cxn modelId="{E9C2BB3B-DB64-4703-B8AE-B363C44A7F1F}" type="presOf" srcId="{F5939729-855D-493D-8036-5B1DBA0004F1}" destId="{DCD69394-1E13-49AF-BFB1-0D849B7988E3}" srcOrd="1" destOrd="0" presId="urn:microsoft.com/office/officeart/2008/layout/HorizontalMultiLevelHierarchy"/>
    <dgm:cxn modelId="{EA5F7DD7-61C4-425B-B198-941972D49BEC}" type="presOf" srcId="{4C233C83-D067-47FF-B43E-259BD22928E6}" destId="{4C72F6EC-DADE-4C3B-A661-25B5824BCC8A}" srcOrd="0" destOrd="0" presId="urn:microsoft.com/office/officeart/2008/layout/HorizontalMultiLevelHierarchy"/>
    <dgm:cxn modelId="{20E3916E-A39E-423B-8E90-DB1BC2414A31}" type="presOf" srcId="{F5939729-855D-493D-8036-5B1DBA0004F1}" destId="{523636C4-09F8-40BD-B8DD-4785537165BD}" srcOrd="0" destOrd="0" presId="urn:microsoft.com/office/officeart/2008/layout/HorizontalMultiLevelHierarchy"/>
    <dgm:cxn modelId="{D5F8D5DE-12DD-4876-814E-2BE4D6A7E5FB}" type="presOf" srcId="{1912372A-382C-49FB-8CF7-698CE6BBDD1A}" destId="{8C8CF6E8-E297-44F3-8F2F-8AD55B3ABA8A}" srcOrd="0" destOrd="0" presId="urn:microsoft.com/office/officeart/2008/layout/HorizontalMultiLevelHierarchy"/>
    <dgm:cxn modelId="{167DD312-9E9D-4586-B460-F7280935F40E}" type="presOf" srcId="{6CBE03DF-10FC-4FEB-B9F7-3B844DBA28C2}" destId="{4507189D-1226-48C6-886E-F6BF1272CA7C}" srcOrd="1" destOrd="0" presId="urn:microsoft.com/office/officeart/2008/layout/HorizontalMultiLevelHierarchy"/>
    <dgm:cxn modelId="{B7AE7884-92CB-486A-99E8-0D88495EF329}" type="presOf" srcId="{FD03CC4F-8A68-4A4A-90D1-340A40DDCCA8}" destId="{C9312074-F31F-46E6-BBCD-194BE90AF2D2}" srcOrd="0" destOrd="0" presId="urn:microsoft.com/office/officeart/2008/layout/HorizontalMultiLevelHierarchy"/>
    <dgm:cxn modelId="{17171238-B438-434A-88B7-BDE6AEFE6821}" type="presOf" srcId="{FDFD2FC2-2A61-4E9D-937C-66EFEA38D66F}" destId="{A8B7D099-9B6E-4CBE-A2FF-5E8F1B34BA82}" srcOrd="0" destOrd="0" presId="urn:microsoft.com/office/officeart/2008/layout/HorizontalMultiLevelHierarchy"/>
    <dgm:cxn modelId="{8B81C2BF-BC13-4F6E-8B95-3B96017FBE59}" srcId="{45099D5B-0219-49A5-B7B9-70031D7B54D3}" destId="{7CF468D3-C517-447C-BE4D-8AD01AEF8173}" srcOrd="0" destOrd="0" parTransId="{6CBE03DF-10FC-4FEB-B9F7-3B844DBA28C2}" sibTransId="{D3C9B261-B5A4-4085-95B3-0AC2102753C6}"/>
    <dgm:cxn modelId="{FA9FE2C3-8434-44B9-9597-D2CFB56F22FE}" type="presOf" srcId="{45099D5B-0219-49A5-B7B9-70031D7B54D3}" destId="{A01D86B0-9397-48DC-B04A-1271D4393408}" srcOrd="0" destOrd="0" presId="urn:microsoft.com/office/officeart/2008/layout/HorizontalMultiLevelHierarchy"/>
    <dgm:cxn modelId="{6A15B439-916F-4305-98E3-7BAC537D8B94}" type="presOf" srcId="{1912372A-382C-49FB-8CF7-698CE6BBDD1A}" destId="{BFCE606C-F456-4418-8F91-8E644B8FD426}" srcOrd="1" destOrd="0" presId="urn:microsoft.com/office/officeart/2008/layout/HorizontalMultiLevelHierarchy"/>
    <dgm:cxn modelId="{9F3BE6D6-4097-4E17-B4FE-80B27BCE1C37}" type="presOf" srcId="{E23A2BAC-BE72-46D1-AFA6-35D42545AACD}" destId="{7E7391B0-EBF3-4A49-AF7A-C0C1A655B9F9}" srcOrd="1" destOrd="0" presId="urn:microsoft.com/office/officeart/2008/layout/HorizontalMultiLevelHierarchy"/>
    <dgm:cxn modelId="{6BEC1AC7-B960-4FCE-AD9F-E6F322A9F991}" type="presOf" srcId="{DA3103F6-84E2-4A69-95B2-CD3DAB4484D2}" destId="{DAC570A1-A1C7-4A12-AA92-F50304A8E726}" srcOrd="1" destOrd="0" presId="urn:microsoft.com/office/officeart/2008/layout/HorizontalMultiLevelHierarchy"/>
    <dgm:cxn modelId="{6E219C47-042C-49DA-AD08-8386442F976C}" type="presOf" srcId="{586A9AF1-27D7-4069-BC14-D289FDE76DED}" destId="{89525EDC-3E9D-4631-AE1A-603FB61F099E}" srcOrd="0" destOrd="0" presId="urn:microsoft.com/office/officeart/2008/layout/HorizontalMultiLevelHierarchy"/>
    <dgm:cxn modelId="{56CB3C38-0392-4366-AD77-E48C4B01C2FE}" type="presOf" srcId="{18F20CA1-1AE5-466A-8B9E-A438CC7BE7E4}" destId="{B3136F4B-E458-4DF9-B8AA-7CA9B9B2835D}" srcOrd="0" destOrd="0" presId="urn:microsoft.com/office/officeart/2008/layout/HorizontalMultiLevelHierarchy"/>
    <dgm:cxn modelId="{8DFDB50C-960F-41CD-AB4E-BDE366237320}" type="presOf" srcId="{7CF468D3-C517-447C-BE4D-8AD01AEF8173}" destId="{A4741017-369D-4C9E-8F94-CC0CDE76DE61}" srcOrd="0" destOrd="0" presId="urn:microsoft.com/office/officeart/2008/layout/HorizontalMultiLevelHierarchy"/>
    <dgm:cxn modelId="{79EA2E9B-F201-4D13-958E-F9942455AF71}" type="presOf" srcId="{D95D36DC-FAE6-4691-817D-252FAD7DD8D4}" destId="{FC91E607-CCF8-444D-95B7-B2980B82A086}" srcOrd="0" destOrd="0" presId="urn:microsoft.com/office/officeart/2008/layout/HorizontalMultiLevelHierarchy"/>
    <dgm:cxn modelId="{9AFC0D80-21F0-493D-9231-68ACC71B5D58}" type="presOf" srcId="{605442B5-158F-4EA0-AC0B-C0AEC5814CEB}" destId="{2831C315-AD17-4004-B3D9-19CCBA11A4B9}" srcOrd="0" destOrd="0" presId="urn:microsoft.com/office/officeart/2008/layout/HorizontalMultiLevelHierarchy"/>
    <dgm:cxn modelId="{1579A874-8576-430C-8DA8-8ED29AB74389}" type="presOf" srcId="{54C49E1B-C9F0-4113-B391-3810BE38264F}" destId="{F122A98A-789B-48A1-9021-FBAADD8AF649}" srcOrd="0" destOrd="0" presId="urn:microsoft.com/office/officeart/2008/layout/HorizontalMultiLevelHierarchy"/>
    <dgm:cxn modelId="{046133A8-89CC-4049-98E7-5142280E95EE}" type="presOf" srcId="{5E4829EA-A79C-4F91-B1E2-819DB9EC1A40}" destId="{F2C4F157-E56A-4E8B-89F9-BF1E66D39FAC}" srcOrd="1" destOrd="0" presId="urn:microsoft.com/office/officeart/2008/layout/HorizontalMultiLevelHierarchy"/>
    <dgm:cxn modelId="{53DA6A41-EFE9-4F7B-9F05-E03999501BAE}" type="presOf" srcId="{FDFD2FC2-2A61-4E9D-937C-66EFEA38D66F}" destId="{C6CD86D9-7B4F-4626-9BE5-D81DB7BA4981}" srcOrd="1" destOrd="0" presId="urn:microsoft.com/office/officeart/2008/layout/HorizontalMultiLevelHierarchy"/>
    <dgm:cxn modelId="{A24DECA1-59E8-49F5-A479-E24F26B94460}" type="presOf" srcId="{FD03CC4F-8A68-4A4A-90D1-340A40DDCCA8}" destId="{16D08235-6D1B-4058-96C2-39317884698E}" srcOrd="1" destOrd="0" presId="urn:microsoft.com/office/officeart/2008/layout/HorizontalMultiLevelHierarchy"/>
    <dgm:cxn modelId="{AE289FD6-9B02-406D-9520-BCA749F3F6DA}" srcId="{605442B5-158F-4EA0-AC0B-C0AEC5814CEB}" destId="{AB903B2F-54DD-465B-9230-5E1B79583AC2}" srcOrd="0" destOrd="0" parTransId="{FDFD2FC2-2A61-4E9D-937C-66EFEA38D66F}" sibTransId="{15337537-E749-4AFD-BBE9-8D334FED22E0}"/>
    <dgm:cxn modelId="{ED67DC59-AFEC-492E-BF9F-3610C8AFB7CA}" type="presOf" srcId="{AC632D55-913D-4C35-8481-F96204AC40A3}" destId="{ABA1946C-C897-4372-BDE5-142B29325679}" srcOrd="1" destOrd="0" presId="urn:microsoft.com/office/officeart/2008/layout/HorizontalMultiLevelHierarchy"/>
    <dgm:cxn modelId="{496EEFD3-EF3A-4394-8DC9-0E7727C98FC9}" type="presOf" srcId="{AC632D55-913D-4C35-8481-F96204AC40A3}" destId="{5FE3C46F-4C17-4B43-AAA4-66C4BF3C0DB1}" srcOrd="0" destOrd="0" presId="urn:microsoft.com/office/officeart/2008/layout/HorizontalMultiLevelHierarchy"/>
    <dgm:cxn modelId="{ECBBA5AD-5113-488B-ADDC-0D9995D3B8C0}" type="presOf" srcId="{5C5B792B-F450-4F10-A32A-D70955419251}" destId="{4912A094-06FD-4203-A498-A69CD76DA0F1}" srcOrd="0" destOrd="0" presId="urn:microsoft.com/office/officeart/2008/layout/HorizontalMultiLevelHierarchy"/>
    <dgm:cxn modelId="{FFCC8152-FE69-4980-8DDB-DB51AECD711F}" type="presOf" srcId="{5E4829EA-A79C-4F91-B1E2-819DB9EC1A40}" destId="{92D88065-F975-4CB1-8CA7-B0FFABC2B6EC}" srcOrd="0" destOrd="0" presId="urn:microsoft.com/office/officeart/2008/layout/HorizontalMultiLevelHierarchy"/>
    <dgm:cxn modelId="{04460FFD-8D34-487F-932E-711DB185E8E1}" type="presOf" srcId="{E23A2BAC-BE72-46D1-AFA6-35D42545AACD}" destId="{F9A94383-AEA3-4EF6-A3AE-6E3190B39BD8}" srcOrd="0" destOrd="0" presId="urn:microsoft.com/office/officeart/2008/layout/HorizontalMultiLevelHierarchy"/>
    <dgm:cxn modelId="{F8CFE314-9062-4805-8A80-9A474AC31DCD}" type="presOf" srcId="{99489300-A52C-4668-9D4B-EFD577337F2B}" destId="{A4B1F8D6-6DBD-40C9-893E-427EE663F29C}" srcOrd="0" destOrd="0" presId="urn:microsoft.com/office/officeart/2008/layout/HorizontalMultiLevelHierarchy"/>
    <dgm:cxn modelId="{905FACE7-BFED-4227-A340-9C86D070BD4B}" type="presOf" srcId="{8018F15E-4AAF-4AE7-80B8-D4F02DDB9993}" destId="{DC7B1017-3803-425B-AEDF-D5A7D98935F0}" srcOrd="0" destOrd="0" presId="urn:microsoft.com/office/officeart/2008/layout/HorizontalMultiLevelHierarchy"/>
    <dgm:cxn modelId="{BC71C56C-397F-48A1-A671-6F27DF0C93D1}" srcId="{99489300-A52C-4668-9D4B-EFD577337F2B}" destId="{5C5B792B-F450-4F10-A32A-D70955419251}" srcOrd="0" destOrd="0" parTransId="{F7AAB6D2-200A-423B-93BB-D76A83BB77DA}" sibTransId="{1D67FB36-6DBC-4BB4-9944-39EBE56660B7}"/>
    <dgm:cxn modelId="{10C0F387-277B-4E35-8A05-1F3945718566}" type="presOf" srcId="{081ACF0D-4C5B-48CC-8209-46E378F5E0A5}" destId="{8B1E32F2-7C08-4C79-8817-C568E4011B4C}" srcOrd="0" destOrd="0" presId="urn:microsoft.com/office/officeart/2008/layout/HorizontalMultiLevelHierarchy"/>
    <dgm:cxn modelId="{197E83AB-70A6-4BE3-B038-1BA25EA43B0D}" srcId="{081ACF0D-4C5B-48CC-8209-46E378F5E0A5}" destId="{586A9AF1-27D7-4069-BC14-D289FDE76DED}" srcOrd="0" destOrd="0" parTransId="{4C233C83-D067-47FF-B43E-259BD22928E6}" sibTransId="{17BC145E-4397-4282-BBF6-503AB280FB3F}"/>
    <dgm:cxn modelId="{512BB8E4-09D8-43FD-9891-77346CBD30B3}" srcId="{C214EE87-BDEF-4695-959E-1387F3A69A69}" destId="{99489300-A52C-4668-9D4B-EFD577337F2B}" srcOrd="0" destOrd="0" parTransId="{18F20CA1-1AE5-466A-8B9E-A438CC7BE7E4}" sibTransId="{87435A7A-7BC4-413A-AFCF-7FEAF497DDE5}"/>
    <dgm:cxn modelId="{97FCAAAE-927E-4624-8C4B-081CD0DA6502}" type="presOf" srcId="{F7AAB6D2-200A-423B-93BB-D76A83BB77DA}" destId="{07430789-2CA9-45C2-8ACE-26563B13E5CC}" srcOrd="0" destOrd="0" presId="urn:microsoft.com/office/officeart/2008/layout/HorizontalMultiLevelHierarchy"/>
    <dgm:cxn modelId="{6EBC97BB-388C-4ED3-B7FB-17E2A3C7407D}" type="presOf" srcId="{6CBE03DF-10FC-4FEB-B9F7-3B844DBA28C2}" destId="{0731CB6C-A213-4B51-BC55-30CC5258265D}" srcOrd="0" destOrd="0" presId="urn:microsoft.com/office/officeart/2008/layout/HorizontalMultiLevelHierarchy"/>
    <dgm:cxn modelId="{DF204CC5-3A49-4A94-B730-C2041188D523}" srcId="{D95D36DC-FAE6-4691-817D-252FAD7DD8D4}" destId="{605442B5-158F-4EA0-AC0B-C0AEC5814CEB}" srcOrd="1" destOrd="0" parTransId="{DA3103F6-84E2-4A69-95B2-CD3DAB4484D2}" sibTransId="{EEE4151A-E317-414E-962A-8859F4DDE00D}"/>
    <dgm:cxn modelId="{87759E57-C297-47BB-982A-EDDC679B7C65}" type="presOf" srcId="{4C233C83-D067-47FF-B43E-259BD22928E6}" destId="{52AB929A-C5F0-436E-8FA9-789902933A63}" srcOrd="1" destOrd="0" presId="urn:microsoft.com/office/officeart/2008/layout/HorizontalMultiLevelHierarchy"/>
    <dgm:cxn modelId="{4BF667F2-5CC9-454E-8A77-0A2F3ECCD615}" type="presOf" srcId="{18F20CA1-1AE5-466A-8B9E-A438CC7BE7E4}" destId="{B1DDE3FD-7F21-4200-92FB-7AF3BF103E9E}" srcOrd="1" destOrd="0" presId="urn:microsoft.com/office/officeart/2008/layout/HorizontalMultiLevelHierarchy"/>
    <dgm:cxn modelId="{F734B1E7-E702-4855-B92C-1F3E0A2AA827}" type="presOf" srcId="{C214EE87-BDEF-4695-959E-1387F3A69A69}" destId="{3BD462A9-6EEA-403E-9B47-D380DF81340C}" srcOrd="0" destOrd="0" presId="urn:microsoft.com/office/officeart/2008/layout/HorizontalMultiLevelHierarchy"/>
    <dgm:cxn modelId="{CEDFB96E-0C6E-460C-B351-C21426D752B6}" srcId="{54C49E1B-C9F0-4113-B391-3810BE38264F}" destId="{D95D36DC-FAE6-4691-817D-252FAD7DD8D4}" srcOrd="0" destOrd="0" parTransId="{820960B6-0BD3-4F62-B289-2845462D3DB0}" sibTransId="{8CBB8A13-4553-4C62-8460-43BCE26ABF80}"/>
    <dgm:cxn modelId="{8EBD0E10-BD2C-4846-8EA4-94D168F8E1CC}" type="presOf" srcId="{39644FCC-893C-48CA-863A-548579CD93BB}" destId="{F1142CD6-874C-4970-8F50-A828FC9327D4}" srcOrd="0" destOrd="0" presId="urn:microsoft.com/office/officeart/2008/layout/HorizontalMultiLevelHierarchy"/>
    <dgm:cxn modelId="{25E3AD0E-5ECF-4185-8C62-D9C9B0CE40C5}" srcId="{39644FCC-893C-48CA-863A-548579CD93BB}" destId="{45099D5B-0219-49A5-B7B9-70031D7B54D3}" srcOrd="0" destOrd="0" parTransId="{AC632D55-913D-4C35-8481-F96204AC40A3}" sibTransId="{674AE889-57DB-4CC6-A51D-1B8802CAC6E7}"/>
    <dgm:cxn modelId="{C5A1BD31-CC2E-4B98-BD62-DA36707CEDDA}" srcId="{D95D36DC-FAE6-4691-817D-252FAD7DD8D4}" destId="{C214EE87-BDEF-4695-959E-1387F3A69A69}" srcOrd="3" destOrd="0" parTransId="{F5939729-855D-493D-8036-5B1DBA0004F1}" sibTransId="{362E8E05-DDDE-4254-A71A-9989C43CF9A8}"/>
    <dgm:cxn modelId="{D1515FA1-F66C-4189-98EE-0A7B7939EA76}" srcId="{D95D36DC-FAE6-4691-817D-252FAD7DD8D4}" destId="{081ACF0D-4C5B-48CC-8209-46E378F5E0A5}" srcOrd="0" destOrd="0" parTransId="{5E4829EA-A79C-4F91-B1E2-819DB9EC1A40}" sibTransId="{FFA59AAD-0B24-40AC-8EF2-18A1BFDFBEC7}"/>
    <dgm:cxn modelId="{6AF82A99-C09B-42F9-B68C-D2041CB4AB3D}" srcId="{D95D36DC-FAE6-4691-817D-252FAD7DD8D4}" destId="{39644FCC-893C-48CA-863A-548579CD93BB}" srcOrd="2" destOrd="0" parTransId="{FD03CC4F-8A68-4A4A-90D1-340A40DDCCA8}" sibTransId="{78EBBF9F-A206-428A-8E67-30130B6DCB7A}"/>
    <dgm:cxn modelId="{84DF2A1D-E1B3-4164-91F4-C22B816520C3}" type="presOf" srcId="{C76F55FD-F69E-421E-BEC4-7BF9F0210904}" destId="{311C14CF-CCAE-4C34-9CF3-0431E9027010}" srcOrd="0" destOrd="0" presId="urn:microsoft.com/office/officeart/2008/layout/HorizontalMultiLevelHierarchy"/>
    <dgm:cxn modelId="{1F186B0F-509F-486E-B86D-37BB44BAD9C2}" type="presOf" srcId="{AB903B2F-54DD-465B-9230-5E1B79583AC2}" destId="{3DBEC30C-A6B9-4FC8-9DE2-43E498101577}" srcOrd="0" destOrd="0" presId="urn:microsoft.com/office/officeart/2008/layout/HorizontalMultiLevelHierarchy"/>
    <dgm:cxn modelId="{1FC8336D-709F-48A2-8F7A-AF35B3224F04}" srcId="{AB903B2F-54DD-465B-9230-5E1B79583AC2}" destId="{C76F55FD-F69E-421E-BEC4-7BF9F0210904}" srcOrd="0" destOrd="0" parTransId="{E23A2BAC-BE72-46D1-AFA6-35D42545AACD}" sibTransId="{D2718E21-34AA-4236-95D7-078CFB36C0EB}"/>
    <dgm:cxn modelId="{C5457D16-2024-469A-8E71-F789F80F9E6D}" type="presOf" srcId="{DA3103F6-84E2-4A69-95B2-CD3DAB4484D2}" destId="{284F21F2-F134-4D66-ADB6-522226E64624}" srcOrd="0" destOrd="0" presId="urn:microsoft.com/office/officeart/2008/layout/HorizontalMultiLevelHierarchy"/>
    <dgm:cxn modelId="{B343EEF7-F833-4D09-928A-F633D4FDF88F}" srcId="{586A9AF1-27D7-4069-BC14-D289FDE76DED}" destId="{8018F15E-4AAF-4AE7-80B8-D4F02DDB9993}" srcOrd="0" destOrd="0" parTransId="{1912372A-382C-49FB-8CF7-698CE6BBDD1A}" sibTransId="{B2C27323-9C42-48CB-9EA3-AD72CA6646C9}"/>
    <dgm:cxn modelId="{47F30682-D5FD-4CA3-9922-C7919E6DD70A}" type="presOf" srcId="{F7AAB6D2-200A-423B-93BB-D76A83BB77DA}" destId="{C3089236-8C84-4F70-998B-8540A5B2D7BA}" srcOrd="1" destOrd="0" presId="urn:microsoft.com/office/officeart/2008/layout/HorizontalMultiLevelHierarchy"/>
    <dgm:cxn modelId="{48DE437A-EB96-4A3E-BFFE-1F6843E9B665}" type="presParOf" srcId="{F122A98A-789B-48A1-9021-FBAADD8AF649}" destId="{46DD2739-3123-430E-AE92-4C23DE84D47B}" srcOrd="0" destOrd="0" presId="urn:microsoft.com/office/officeart/2008/layout/HorizontalMultiLevelHierarchy"/>
    <dgm:cxn modelId="{46181A2E-809B-4DE4-991A-1A92380FCB39}" type="presParOf" srcId="{46DD2739-3123-430E-AE92-4C23DE84D47B}" destId="{FC91E607-CCF8-444D-95B7-B2980B82A086}" srcOrd="0" destOrd="0" presId="urn:microsoft.com/office/officeart/2008/layout/HorizontalMultiLevelHierarchy"/>
    <dgm:cxn modelId="{0CA4ADCE-2F1A-41FF-AE6F-5DB98F3E6760}" type="presParOf" srcId="{46DD2739-3123-430E-AE92-4C23DE84D47B}" destId="{C5F2C43A-A761-4C33-B36A-B5641F451D7C}" srcOrd="1" destOrd="0" presId="urn:microsoft.com/office/officeart/2008/layout/HorizontalMultiLevelHierarchy"/>
    <dgm:cxn modelId="{4F9D7674-FAB5-460B-B1B8-0921FF67185C}" type="presParOf" srcId="{C5F2C43A-A761-4C33-B36A-B5641F451D7C}" destId="{92D88065-F975-4CB1-8CA7-B0FFABC2B6EC}" srcOrd="0" destOrd="0" presId="urn:microsoft.com/office/officeart/2008/layout/HorizontalMultiLevelHierarchy"/>
    <dgm:cxn modelId="{D1C090F1-0D40-4F0D-93A5-121CBEA62D41}" type="presParOf" srcId="{92D88065-F975-4CB1-8CA7-B0FFABC2B6EC}" destId="{F2C4F157-E56A-4E8B-89F9-BF1E66D39FAC}" srcOrd="0" destOrd="0" presId="urn:microsoft.com/office/officeart/2008/layout/HorizontalMultiLevelHierarchy"/>
    <dgm:cxn modelId="{537EBD29-D217-426D-B74F-8093427B90D8}" type="presParOf" srcId="{C5F2C43A-A761-4C33-B36A-B5641F451D7C}" destId="{403F5458-3CED-4F91-A354-3BB400DF9830}" srcOrd="1" destOrd="0" presId="urn:microsoft.com/office/officeart/2008/layout/HorizontalMultiLevelHierarchy"/>
    <dgm:cxn modelId="{64C1325C-068D-4DB9-A22A-E795C95CA903}" type="presParOf" srcId="{403F5458-3CED-4F91-A354-3BB400DF9830}" destId="{8B1E32F2-7C08-4C79-8817-C568E4011B4C}" srcOrd="0" destOrd="0" presId="urn:microsoft.com/office/officeart/2008/layout/HorizontalMultiLevelHierarchy"/>
    <dgm:cxn modelId="{2200DDE2-F5CA-4129-82E4-C1F9BDD799A8}" type="presParOf" srcId="{403F5458-3CED-4F91-A354-3BB400DF9830}" destId="{81E729EA-C0AF-41D8-9FEA-DA9947D24CBD}" srcOrd="1" destOrd="0" presId="urn:microsoft.com/office/officeart/2008/layout/HorizontalMultiLevelHierarchy"/>
    <dgm:cxn modelId="{1CD0B895-9C80-48B7-B590-82C5F24CD0C7}" type="presParOf" srcId="{81E729EA-C0AF-41D8-9FEA-DA9947D24CBD}" destId="{4C72F6EC-DADE-4C3B-A661-25B5824BCC8A}" srcOrd="0" destOrd="0" presId="urn:microsoft.com/office/officeart/2008/layout/HorizontalMultiLevelHierarchy"/>
    <dgm:cxn modelId="{A172C5EC-AC4D-4293-8EE8-4333C8F52AD3}" type="presParOf" srcId="{4C72F6EC-DADE-4C3B-A661-25B5824BCC8A}" destId="{52AB929A-C5F0-436E-8FA9-789902933A63}" srcOrd="0" destOrd="0" presId="urn:microsoft.com/office/officeart/2008/layout/HorizontalMultiLevelHierarchy"/>
    <dgm:cxn modelId="{235A8C57-7EE3-46E5-9E5F-7056C2C0175B}" type="presParOf" srcId="{81E729EA-C0AF-41D8-9FEA-DA9947D24CBD}" destId="{9D8C398A-22F2-48B3-84E9-E2CE9DFF98FB}" srcOrd="1" destOrd="0" presId="urn:microsoft.com/office/officeart/2008/layout/HorizontalMultiLevelHierarchy"/>
    <dgm:cxn modelId="{D3FCC59C-ACE1-4348-A9C5-BD5E555E10C5}" type="presParOf" srcId="{9D8C398A-22F2-48B3-84E9-E2CE9DFF98FB}" destId="{89525EDC-3E9D-4631-AE1A-603FB61F099E}" srcOrd="0" destOrd="0" presId="urn:microsoft.com/office/officeart/2008/layout/HorizontalMultiLevelHierarchy"/>
    <dgm:cxn modelId="{644318DA-CCEC-46F4-AA5F-475D2627D8CA}" type="presParOf" srcId="{9D8C398A-22F2-48B3-84E9-E2CE9DFF98FB}" destId="{0F3FC7B5-E02A-4D66-B99B-C0F88DCE119A}" srcOrd="1" destOrd="0" presId="urn:microsoft.com/office/officeart/2008/layout/HorizontalMultiLevelHierarchy"/>
    <dgm:cxn modelId="{E72A59E7-E228-4B3E-AEE8-28D9713403E5}" type="presParOf" srcId="{0F3FC7B5-E02A-4D66-B99B-C0F88DCE119A}" destId="{8C8CF6E8-E297-44F3-8F2F-8AD55B3ABA8A}" srcOrd="0" destOrd="0" presId="urn:microsoft.com/office/officeart/2008/layout/HorizontalMultiLevelHierarchy"/>
    <dgm:cxn modelId="{A2DAAE7A-2AB5-489C-8565-3D5B5C72A9BC}" type="presParOf" srcId="{8C8CF6E8-E297-44F3-8F2F-8AD55B3ABA8A}" destId="{BFCE606C-F456-4418-8F91-8E644B8FD426}" srcOrd="0" destOrd="0" presId="urn:microsoft.com/office/officeart/2008/layout/HorizontalMultiLevelHierarchy"/>
    <dgm:cxn modelId="{7A2CBD6F-E824-4619-9088-01CE79D70CDA}" type="presParOf" srcId="{0F3FC7B5-E02A-4D66-B99B-C0F88DCE119A}" destId="{64BD3687-6528-4A79-8743-FBD4DAF98DC5}" srcOrd="1" destOrd="0" presId="urn:microsoft.com/office/officeart/2008/layout/HorizontalMultiLevelHierarchy"/>
    <dgm:cxn modelId="{5BC2CC27-488A-4C5B-BCC7-1C724104C26E}" type="presParOf" srcId="{64BD3687-6528-4A79-8743-FBD4DAF98DC5}" destId="{DC7B1017-3803-425B-AEDF-D5A7D98935F0}" srcOrd="0" destOrd="0" presId="urn:microsoft.com/office/officeart/2008/layout/HorizontalMultiLevelHierarchy"/>
    <dgm:cxn modelId="{526307ED-8702-4686-8265-2366CB3E3E21}" type="presParOf" srcId="{64BD3687-6528-4A79-8743-FBD4DAF98DC5}" destId="{DC9D79FC-3270-4778-9501-DB5E52B8F937}" srcOrd="1" destOrd="0" presId="urn:microsoft.com/office/officeart/2008/layout/HorizontalMultiLevelHierarchy"/>
    <dgm:cxn modelId="{CC1E20CB-24C6-4287-896E-AC70D91CAF79}" type="presParOf" srcId="{C5F2C43A-A761-4C33-B36A-B5641F451D7C}" destId="{284F21F2-F134-4D66-ADB6-522226E64624}" srcOrd="2" destOrd="0" presId="urn:microsoft.com/office/officeart/2008/layout/HorizontalMultiLevelHierarchy"/>
    <dgm:cxn modelId="{1C5BA388-64B1-4143-A2AA-F8A5E6B04F59}" type="presParOf" srcId="{284F21F2-F134-4D66-ADB6-522226E64624}" destId="{DAC570A1-A1C7-4A12-AA92-F50304A8E726}" srcOrd="0" destOrd="0" presId="urn:microsoft.com/office/officeart/2008/layout/HorizontalMultiLevelHierarchy"/>
    <dgm:cxn modelId="{F4CDA5A7-AD9B-4E37-8893-87DFE368BA04}" type="presParOf" srcId="{C5F2C43A-A761-4C33-B36A-B5641F451D7C}" destId="{64982949-0C8D-4B20-BDB4-111E8E49EFA9}" srcOrd="3" destOrd="0" presId="urn:microsoft.com/office/officeart/2008/layout/HorizontalMultiLevelHierarchy"/>
    <dgm:cxn modelId="{2E191DE0-B4D4-4EC3-BBC2-09B386F236D5}" type="presParOf" srcId="{64982949-0C8D-4B20-BDB4-111E8E49EFA9}" destId="{2831C315-AD17-4004-B3D9-19CCBA11A4B9}" srcOrd="0" destOrd="0" presId="urn:microsoft.com/office/officeart/2008/layout/HorizontalMultiLevelHierarchy"/>
    <dgm:cxn modelId="{7B45D08B-D3CF-4906-9AF6-190521AFEE6F}" type="presParOf" srcId="{64982949-0C8D-4B20-BDB4-111E8E49EFA9}" destId="{E9C25742-E31E-480B-9F70-89255B5B796B}" srcOrd="1" destOrd="0" presId="urn:microsoft.com/office/officeart/2008/layout/HorizontalMultiLevelHierarchy"/>
    <dgm:cxn modelId="{C82EE5C4-2052-4A1A-A593-D9C34DF15A39}" type="presParOf" srcId="{E9C25742-E31E-480B-9F70-89255B5B796B}" destId="{A8B7D099-9B6E-4CBE-A2FF-5E8F1B34BA82}" srcOrd="0" destOrd="0" presId="urn:microsoft.com/office/officeart/2008/layout/HorizontalMultiLevelHierarchy"/>
    <dgm:cxn modelId="{BAE7AE51-1126-40F0-9E29-F53D6C5060C4}" type="presParOf" srcId="{A8B7D099-9B6E-4CBE-A2FF-5E8F1B34BA82}" destId="{C6CD86D9-7B4F-4626-9BE5-D81DB7BA4981}" srcOrd="0" destOrd="0" presId="urn:microsoft.com/office/officeart/2008/layout/HorizontalMultiLevelHierarchy"/>
    <dgm:cxn modelId="{1D2A500C-796B-4573-A322-DE6CFE35EF2B}" type="presParOf" srcId="{E9C25742-E31E-480B-9F70-89255B5B796B}" destId="{0CB21094-F27C-47CF-B3F5-EA5C869FABFB}" srcOrd="1" destOrd="0" presId="urn:microsoft.com/office/officeart/2008/layout/HorizontalMultiLevelHierarchy"/>
    <dgm:cxn modelId="{392645D3-58A7-4E17-8E15-2B05B5C01BAB}" type="presParOf" srcId="{0CB21094-F27C-47CF-B3F5-EA5C869FABFB}" destId="{3DBEC30C-A6B9-4FC8-9DE2-43E498101577}" srcOrd="0" destOrd="0" presId="urn:microsoft.com/office/officeart/2008/layout/HorizontalMultiLevelHierarchy"/>
    <dgm:cxn modelId="{95D3823B-FBB9-4264-A71D-89AAD260A51B}" type="presParOf" srcId="{0CB21094-F27C-47CF-B3F5-EA5C869FABFB}" destId="{A64F88F6-40D8-4766-9CFA-C74AE94E68A2}" srcOrd="1" destOrd="0" presId="urn:microsoft.com/office/officeart/2008/layout/HorizontalMultiLevelHierarchy"/>
    <dgm:cxn modelId="{A0CD6DDD-B9C3-4A4A-8076-22B4BCE31CFC}" type="presParOf" srcId="{A64F88F6-40D8-4766-9CFA-C74AE94E68A2}" destId="{F9A94383-AEA3-4EF6-A3AE-6E3190B39BD8}" srcOrd="0" destOrd="0" presId="urn:microsoft.com/office/officeart/2008/layout/HorizontalMultiLevelHierarchy"/>
    <dgm:cxn modelId="{15BD2B07-6CB7-409F-9E46-9835D30A58D0}" type="presParOf" srcId="{F9A94383-AEA3-4EF6-A3AE-6E3190B39BD8}" destId="{7E7391B0-EBF3-4A49-AF7A-C0C1A655B9F9}" srcOrd="0" destOrd="0" presId="urn:microsoft.com/office/officeart/2008/layout/HorizontalMultiLevelHierarchy"/>
    <dgm:cxn modelId="{96CE5B5B-CF51-4D12-A363-017C695C55C5}" type="presParOf" srcId="{A64F88F6-40D8-4766-9CFA-C74AE94E68A2}" destId="{E092833C-6C93-4A52-AC3E-4FD1FC69DA8E}" srcOrd="1" destOrd="0" presId="urn:microsoft.com/office/officeart/2008/layout/HorizontalMultiLevelHierarchy"/>
    <dgm:cxn modelId="{9261009E-531A-4662-8D62-3AC258FE981B}" type="presParOf" srcId="{E092833C-6C93-4A52-AC3E-4FD1FC69DA8E}" destId="{311C14CF-CCAE-4C34-9CF3-0431E9027010}" srcOrd="0" destOrd="0" presId="urn:microsoft.com/office/officeart/2008/layout/HorizontalMultiLevelHierarchy"/>
    <dgm:cxn modelId="{9666B1C7-9D16-4CDA-A23D-9C81AAC9F464}" type="presParOf" srcId="{E092833C-6C93-4A52-AC3E-4FD1FC69DA8E}" destId="{08B8C8FB-1059-4C81-8A02-168722610739}" srcOrd="1" destOrd="0" presId="urn:microsoft.com/office/officeart/2008/layout/HorizontalMultiLevelHierarchy"/>
    <dgm:cxn modelId="{D299EEC3-B96A-43A5-98F0-EBA0AE8F7A19}" type="presParOf" srcId="{C5F2C43A-A761-4C33-B36A-B5641F451D7C}" destId="{C9312074-F31F-46E6-BBCD-194BE90AF2D2}" srcOrd="4" destOrd="0" presId="urn:microsoft.com/office/officeart/2008/layout/HorizontalMultiLevelHierarchy"/>
    <dgm:cxn modelId="{12AD4B8A-034C-47CE-812A-1A117BF41889}" type="presParOf" srcId="{C9312074-F31F-46E6-BBCD-194BE90AF2D2}" destId="{16D08235-6D1B-4058-96C2-39317884698E}" srcOrd="0" destOrd="0" presId="urn:microsoft.com/office/officeart/2008/layout/HorizontalMultiLevelHierarchy"/>
    <dgm:cxn modelId="{EA6A9F27-6AB6-4AB9-8DA4-B14FA510565A}" type="presParOf" srcId="{C5F2C43A-A761-4C33-B36A-B5641F451D7C}" destId="{63A4FDFD-D44E-4EE3-9DCA-5723524806BC}" srcOrd="5" destOrd="0" presId="urn:microsoft.com/office/officeart/2008/layout/HorizontalMultiLevelHierarchy"/>
    <dgm:cxn modelId="{EF84C178-049B-4EBF-94A1-1B1D4E8C9A50}" type="presParOf" srcId="{63A4FDFD-D44E-4EE3-9DCA-5723524806BC}" destId="{F1142CD6-874C-4970-8F50-A828FC9327D4}" srcOrd="0" destOrd="0" presId="urn:microsoft.com/office/officeart/2008/layout/HorizontalMultiLevelHierarchy"/>
    <dgm:cxn modelId="{277DEB53-8AC8-471B-9C92-F70B13B807D2}" type="presParOf" srcId="{63A4FDFD-D44E-4EE3-9DCA-5723524806BC}" destId="{997DF0AE-1C45-4E25-A8D6-F2065F8DB079}" srcOrd="1" destOrd="0" presId="urn:microsoft.com/office/officeart/2008/layout/HorizontalMultiLevelHierarchy"/>
    <dgm:cxn modelId="{A42E46C6-B5B9-4E17-9C71-DFB8D5D1CA8A}" type="presParOf" srcId="{997DF0AE-1C45-4E25-A8D6-F2065F8DB079}" destId="{5FE3C46F-4C17-4B43-AAA4-66C4BF3C0DB1}" srcOrd="0" destOrd="0" presId="urn:microsoft.com/office/officeart/2008/layout/HorizontalMultiLevelHierarchy"/>
    <dgm:cxn modelId="{BE563B3B-A6F3-4FFC-AD13-7315A6A7CA5C}" type="presParOf" srcId="{5FE3C46F-4C17-4B43-AAA4-66C4BF3C0DB1}" destId="{ABA1946C-C897-4372-BDE5-142B29325679}" srcOrd="0" destOrd="0" presId="urn:microsoft.com/office/officeart/2008/layout/HorizontalMultiLevelHierarchy"/>
    <dgm:cxn modelId="{7224F9F5-3139-485A-A05F-56EE9792B1BE}" type="presParOf" srcId="{997DF0AE-1C45-4E25-A8D6-F2065F8DB079}" destId="{8CB5911D-43CC-43BD-85ED-5BC1C42E4E2A}" srcOrd="1" destOrd="0" presId="urn:microsoft.com/office/officeart/2008/layout/HorizontalMultiLevelHierarchy"/>
    <dgm:cxn modelId="{2CA7D38A-5F97-45FB-874D-A40D49140C72}" type="presParOf" srcId="{8CB5911D-43CC-43BD-85ED-5BC1C42E4E2A}" destId="{A01D86B0-9397-48DC-B04A-1271D4393408}" srcOrd="0" destOrd="0" presId="urn:microsoft.com/office/officeart/2008/layout/HorizontalMultiLevelHierarchy"/>
    <dgm:cxn modelId="{3E125B1B-F49B-4AE0-B049-44ADF1AA5824}" type="presParOf" srcId="{8CB5911D-43CC-43BD-85ED-5BC1C42E4E2A}" destId="{B66CE739-1240-474F-9AAB-61FD0EAF4C84}" srcOrd="1" destOrd="0" presId="urn:microsoft.com/office/officeart/2008/layout/HorizontalMultiLevelHierarchy"/>
    <dgm:cxn modelId="{D1635733-561B-4A48-B5CE-3925FDED268C}" type="presParOf" srcId="{B66CE739-1240-474F-9AAB-61FD0EAF4C84}" destId="{0731CB6C-A213-4B51-BC55-30CC5258265D}" srcOrd="0" destOrd="0" presId="urn:microsoft.com/office/officeart/2008/layout/HorizontalMultiLevelHierarchy"/>
    <dgm:cxn modelId="{79E00487-6030-4236-864A-98271ADF5B98}" type="presParOf" srcId="{0731CB6C-A213-4B51-BC55-30CC5258265D}" destId="{4507189D-1226-48C6-886E-F6BF1272CA7C}" srcOrd="0" destOrd="0" presId="urn:microsoft.com/office/officeart/2008/layout/HorizontalMultiLevelHierarchy"/>
    <dgm:cxn modelId="{340D36A2-1326-43A4-9D17-78F0DBE0DB81}" type="presParOf" srcId="{B66CE739-1240-474F-9AAB-61FD0EAF4C84}" destId="{3AC36BE0-FC85-4975-B100-27B541AE0D8B}" srcOrd="1" destOrd="0" presId="urn:microsoft.com/office/officeart/2008/layout/HorizontalMultiLevelHierarchy"/>
    <dgm:cxn modelId="{ADDF16EC-01D1-48B0-82B4-D7C74FED9608}" type="presParOf" srcId="{3AC36BE0-FC85-4975-B100-27B541AE0D8B}" destId="{A4741017-369D-4C9E-8F94-CC0CDE76DE61}" srcOrd="0" destOrd="0" presId="urn:microsoft.com/office/officeart/2008/layout/HorizontalMultiLevelHierarchy"/>
    <dgm:cxn modelId="{CF4E6845-5A0E-47D1-852B-6E002D113FF5}" type="presParOf" srcId="{3AC36BE0-FC85-4975-B100-27B541AE0D8B}" destId="{47D266BB-8775-4EFA-8068-643292ECEDBF}" srcOrd="1" destOrd="0" presId="urn:microsoft.com/office/officeart/2008/layout/HorizontalMultiLevelHierarchy"/>
    <dgm:cxn modelId="{3BEE1D01-A29D-46F8-8DA4-1764ED26DF4C}" type="presParOf" srcId="{C5F2C43A-A761-4C33-B36A-B5641F451D7C}" destId="{523636C4-09F8-40BD-B8DD-4785537165BD}" srcOrd="6" destOrd="0" presId="urn:microsoft.com/office/officeart/2008/layout/HorizontalMultiLevelHierarchy"/>
    <dgm:cxn modelId="{FA8B521D-CDBF-47BB-8A7A-B0AEAD9AF4F1}" type="presParOf" srcId="{523636C4-09F8-40BD-B8DD-4785537165BD}" destId="{DCD69394-1E13-49AF-BFB1-0D849B7988E3}" srcOrd="0" destOrd="0" presId="urn:microsoft.com/office/officeart/2008/layout/HorizontalMultiLevelHierarchy"/>
    <dgm:cxn modelId="{1F5BC501-C00C-481C-BDC4-4B006E11C3C7}" type="presParOf" srcId="{C5F2C43A-A761-4C33-B36A-B5641F451D7C}" destId="{7220FE59-1BD0-4DF0-8DBA-872087F1E084}" srcOrd="7" destOrd="0" presId="urn:microsoft.com/office/officeart/2008/layout/HorizontalMultiLevelHierarchy"/>
    <dgm:cxn modelId="{60691CF0-5FB2-4077-9D6E-E40B297C4F45}" type="presParOf" srcId="{7220FE59-1BD0-4DF0-8DBA-872087F1E084}" destId="{3BD462A9-6EEA-403E-9B47-D380DF81340C}" srcOrd="0" destOrd="0" presId="urn:microsoft.com/office/officeart/2008/layout/HorizontalMultiLevelHierarchy"/>
    <dgm:cxn modelId="{63AE6596-6CB1-4388-8208-FE436FAF1211}" type="presParOf" srcId="{7220FE59-1BD0-4DF0-8DBA-872087F1E084}" destId="{E98E71E4-17A1-449C-8BF5-9536E820FAB9}" srcOrd="1" destOrd="0" presId="urn:microsoft.com/office/officeart/2008/layout/HorizontalMultiLevelHierarchy"/>
    <dgm:cxn modelId="{1F3D90EE-D708-4728-99BB-0C8204C4A81E}" type="presParOf" srcId="{E98E71E4-17A1-449C-8BF5-9536E820FAB9}" destId="{B3136F4B-E458-4DF9-B8AA-7CA9B9B2835D}" srcOrd="0" destOrd="0" presId="urn:microsoft.com/office/officeart/2008/layout/HorizontalMultiLevelHierarchy"/>
    <dgm:cxn modelId="{CE4B31AC-2758-4EBE-A8FF-D1F6E5C52813}" type="presParOf" srcId="{B3136F4B-E458-4DF9-B8AA-7CA9B9B2835D}" destId="{B1DDE3FD-7F21-4200-92FB-7AF3BF103E9E}" srcOrd="0" destOrd="0" presId="urn:microsoft.com/office/officeart/2008/layout/HorizontalMultiLevelHierarchy"/>
    <dgm:cxn modelId="{F95F70D4-F19E-4FE0-A16D-A81FD5027B87}" type="presParOf" srcId="{E98E71E4-17A1-449C-8BF5-9536E820FAB9}" destId="{80A198C5-C66E-4A8A-B428-8344EA6879A2}" srcOrd="1" destOrd="0" presId="urn:microsoft.com/office/officeart/2008/layout/HorizontalMultiLevelHierarchy"/>
    <dgm:cxn modelId="{8B8419F7-B7B1-439E-8BD7-9426FA7ACA18}" type="presParOf" srcId="{80A198C5-C66E-4A8A-B428-8344EA6879A2}" destId="{A4B1F8D6-6DBD-40C9-893E-427EE663F29C}" srcOrd="0" destOrd="0" presId="urn:microsoft.com/office/officeart/2008/layout/HorizontalMultiLevelHierarchy"/>
    <dgm:cxn modelId="{73EE8C51-8792-4766-95C8-E5CC2EED8170}" type="presParOf" srcId="{80A198C5-C66E-4A8A-B428-8344EA6879A2}" destId="{07FB269F-0B5B-4529-9C56-D98FDBBC0A25}" srcOrd="1" destOrd="0" presId="urn:microsoft.com/office/officeart/2008/layout/HorizontalMultiLevelHierarchy"/>
    <dgm:cxn modelId="{956CCDAD-3500-4860-BA7B-0CF7A171CAFD}" type="presParOf" srcId="{07FB269F-0B5B-4529-9C56-D98FDBBC0A25}" destId="{07430789-2CA9-45C2-8ACE-26563B13E5CC}" srcOrd="0" destOrd="0" presId="urn:microsoft.com/office/officeart/2008/layout/HorizontalMultiLevelHierarchy"/>
    <dgm:cxn modelId="{30C3757C-461A-4DF5-B5D8-9716F8BFDE24}" type="presParOf" srcId="{07430789-2CA9-45C2-8ACE-26563B13E5CC}" destId="{C3089236-8C84-4F70-998B-8540A5B2D7BA}" srcOrd="0" destOrd="0" presId="urn:microsoft.com/office/officeart/2008/layout/HorizontalMultiLevelHierarchy"/>
    <dgm:cxn modelId="{01724D5C-D76C-4228-BB3A-C557508D4825}" type="presParOf" srcId="{07FB269F-0B5B-4529-9C56-D98FDBBC0A25}" destId="{6F8D78DB-E5EB-49DD-B3E7-1D250E03C334}" srcOrd="1" destOrd="0" presId="urn:microsoft.com/office/officeart/2008/layout/HorizontalMultiLevelHierarchy"/>
    <dgm:cxn modelId="{08C739AC-5AAA-45A6-A4C1-F464E5A03930}" type="presParOf" srcId="{6F8D78DB-E5EB-49DD-B3E7-1D250E03C334}" destId="{4912A094-06FD-4203-A498-A69CD76DA0F1}" srcOrd="0" destOrd="0" presId="urn:microsoft.com/office/officeart/2008/layout/HorizontalMultiLevelHierarchy"/>
    <dgm:cxn modelId="{E62D3578-68C2-4C4F-80E7-CBD99E1FFA24}" type="presParOf" srcId="{6F8D78DB-E5EB-49DD-B3E7-1D250E03C334}" destId="{B0B72128-5252-42DE-ADD7-13DFCABB9993}" srcOrd="1" destOrd="0" presId="urn:microsoft.com/office/officeart/2008/layout/HorizontalMultiLevel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9DB288-AA9F-4BE8-A2BE-FEB88E5C2E0C}"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6C24CC6E-1C67-4B00-A034-ED8EB3381A17}">
      <dgm:prSet phldrT="[文本]"/>
      <dgm:spPr>
        <a:solidFill>
          <a:srgbClr val="DB310F"/>
        </a:solidFill>
        <a:ln w="12700" cap="rnd" cmpd="thickThin">
          <a:solidFill>
            <a:srgbClr val="2CCA92"/>
          </a:solidFill>
          <a:prstDash val="solid"/>
        </a:ln>
      </dgm:spPr>
      <dgm:t>
        <a:bodyPr/>
        <a:lstStyle/>
        <a:p>
          <a:r>
            <a:rPr lang="zh-CN" altLang="en-US"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太阳对地球的影响</a:t>
          </a:r>
        </a:p>
      </dgm:t>
    </dgm:pt>
    <dgm:pt modelId="{9587E010-8222-4242-B93A-D6A249010974}" cxnId="{D9BE2664-87F1-47A5-BBA5-38C8AB00DB70}"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109684ED-1F89-4AC8-BBBB-CB5681FD9162}" cxnId="{D9BE2664-87F1-47A5-BBA5-38C8AB00DB70}"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31EB6D7B-DF7C-4AA8-9FA0-49D1A8E7A5A3}">
      <dgm:prSet phldrT="[文本]"/>
      <dgm:spPr>
        <a:solidFill>
          <a:srgbClr val="004F8A"/>
        </a:solidFill>
        <a:ln w="12700" cap="rnd" cmpd="thickThin">
          <a:solidFill>
            <a:srgbClr val="2CCA92"/>
          </a:solidFill>
          <a:prstDash val="solid"/>
        </a:ln>
      </dgm:spPr>
      <dgm:t>
        <a:bodyPr/>
        <a:lstStyle/>
        <a:p>
          <a:r>
            <a:rPr lang="zh-CN" altLang="en-US"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太阳辐射与地球</a:t>
          </a:r>
        </a:p>
      </dgm:t>
    </dgm:pt>
    <dgm:pt modelId="{EA263928-B813-41FD-86F7-E6EC9619BCE6}" cxnId="{DD930CD5-8CA8-4536-BD66-988EF23B6C34}"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3F1DDF71-A09D-4933-9222-A9B9122B6ADB}" cxnId="{DD930CD5-8CA8-4536-BD66-988EF23B6C34}"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716039E3-50A3-4709-AFE5-DEA62E002B68}">
      <dgm:prSet phldrT="[文本]"/>
      <dgm:spPr>
        <a:solidFill>
          <a:srgbClr val="004F8A"/>
        </a:solidFill>
        <a:ln w="12700" cap="rnd" cmpd="thickThin">
          <a:solidFill>
            <a:srgbClr val="2CCA92"/>
          </a:solidFill>
          <a:prstDash val="solid"/>
        </a:ln>
      </dgm:spPr>
      <dgm:t>
        <a:bodyPr/>
        <a:lstStyle/>
        <a:p>
          <a:r>
            <a:rPr lang="zh-CN" altLang="en-US"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太阳辐射</a:t>
          </a:r>
        </a:p>
      </dgm:t>
    </dgm:pt>
    <dgm:pt modelId="{2FB1057F-9614-424B-AA2D-24190E8F758C}" cxnId="{07138431-664B-495A-A40A-F841B05E355C}"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9E6FDB2A-D69F-4E81-BF43-844F79DCB905}" cxnId="{07138431-664B-495A-A40A-F841B05E355C}"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7A83DB2D-BE20-4683-A4C6-3E4BE63F7E74}">
      <dgm:prSet phldrT="[文本]"/>
      <dgm:spPr>
        <a:solidFill>
          <a:srgbClr val="0E3D46"/>
        </a:solidFill>
        <a:ln w="12700" cap="rnd" cmpd="thickThin">
          <a:solidFill>
            <a:srgbClr val="2CCA92"/>
          </a:solidFill>
          <a:prstDash val="solid"/>
        </a:ln>
      </dgm:spPr>
      <dgm:t>
        <a:bodyPr/>
        <a:lstStyle/>
        <a:p>
          <a:r>
            <a:rPr lang="zh-CN" altLang="en-US"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太阳活动与地球</a:t>
          </a:r>
        </a:p>
      </dgm:t>
    </dgm:pt>
    <dgm:pt modelId="{44D61418-75E2-48CD-A307-05247D53BC05}" cxnId="{BEC04D32-CA7D-4D91-B64B-35C45A8C982A}"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3CBE992D-714C-40BF-9852-9D76A8E17FB8}" cxnId="{BEC04D32-CA7D-4D91-B64B-35C45A8C982A}"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5DDA007D-4614-499C-B51C-15ED374FE649}">
      <dgm:prSet phldrT="[文本]"/>
      <dgm:spPr>
        <a:solidFill>
          <a:srgbClr val="0E3D46"/>
        </a:solidFill>
        <a:ln w="12700" cap="rnd" cmpd="thickThin">
          <a:solidFill>
            <a:srgbClr val="2CCA92"/>
          </a:solidFill>
          <a:prstDash val="solid"/>
        </a:ln>
      </dgm:spPr>
      <dgm:t>
        <a:bodyPr/>
        <a:lstStyle/>
        <a:p>
          <a:r>
            <a:rPr lang="zh-CN" altLang="en-US" dirty="0" smtClean="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太阳外部大气结构</a:t>
          </a:r>
          <a:endParaRPr lang="zh-CN" altLang="en-US"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18F76538-215A-4B5A-8453-6233E4E3092C}" cxnId="{8E3C940D-BC9A-4294-9A1C-C553983EA445}"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05F656A8-2192-448D-B543-9596556FA0A6}" cxnId="{8E3C940D-BC9A-4294-9A1C-C553983EA445}"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D2516D33-B517-453D-9588-F2607C87D148}">
      <dgm:prSet phldrT="[文本]" custT="1"/>
      <dgm:spPr>
        <a:solidFill>
          <a:srgbClr val="004F8A"/>
        </a:solidFill>
        <a:ln w="12700" cap="rnd" cmpd="thickThin">
          <a:solidFill>
            <a:srgbClr val="2CCA92"/>
          </a:solidFill>
          <a:prstDash val="solid"/>
        </a:ln>
      </dgm:spPr>
      <dgm:t>
        <a:bodyPr/>
        <a:lstStyle/>
        <a:p>
          <a:r>
            <a:rPr lang="zh-CN" altLang="en-US" sz="14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提供</a:t>
          </a:r>
          <a:r>
            <a:rPr lang="zh-CN" altLang="en-US" sz="1400" dirty="0" smtClean="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光热、能源，</a:t>
          </a:r>
          <a:r>
            <a:rPr lang="zh-CN" altLang="en-US" sz="14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维持地表温度，是地球大气运动</a:t>
          </a:r>
          <a:r>
            <a:rPr lang="en-US" altLang="zh-CN" sz="14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4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生命活动主要</a:t>
          </a:r>
          <a:r>
            <a:rPr lang="zh-CN" altLang="en-US" sz="1400" dirty="0" smtClean="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动力</a:t>
          </a:r>
          <a:endParaRPr lang="zh-CN" altLang="en-US" sz="14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CEACF332-BD86-409A-906F-D871BE53A1A8}" cxnId="{899F03EA-1B39-4A67-8094-2053F05E1F99}"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CD8C2051-CBFB-4DD4-A21A-B305D6B28688}" cxnId="{899F03EA-1B39-4A67-8094-2053F05E1F99}"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DE215ACE-0CAC-473B-88D8-6F956BD985D3}">
      <dgm:prSet phldrT="[文本]" custT="1"/>
      <dgm:spPr>
        <a:solidFill>
          <a:srgbClr val="004F8A"/>
        </a:solidFill>
        <a:ln w="12700" cap="rnd" cmpd="thickThin">
          <a:solidFill>
            <a:srgbClr val="2CCA92"/>
          </a:solidFill>
          <a:prstDash val="solid"/>
        </a:ln>
      </dgm:spPr>
      <dgm:t>
        <a:bodyPr/>
        <a:lstStyle/>
        <a:p>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为人类生活</a:t>
          </a:r>
          <a:endPar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a:p>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生产提供能量</a:t>
          </a:r>
        </a:p>
      </dgm:t>
    </dgm:pt>
    <dgm:pt modelId="{7AB0340F-65E0-49F8-8E1F-C5D36C48B2B5}" cxnId="{C8BABEE5-EF58-4DA2-9589-4F0584EEB5D8}"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A1A79A03-FD1E-4CEA-9DDD-89B1BB8594F1}" cxnId="{C8BABEE5-EF58-4DA2-9589-4F0584EEB5D8}"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971E1568-B052-4B0B-B14F-D6C176936C3A}">
      <dgm:prSet phldrT="[文本]"/>
      <dgm:spPr>
        <a:solidFill>
          <a:srgbClr val="0E3D46"/>
        </a:solidFill>
        <a:ln w="12700" cap="rnd" cmpd="thickThin">
          <a:solidFill>
            <a:srgbClr val="2CCA92"/>
          </a:solidFill>
          <a:prstDash val="solid"/>
        </a:ln>
      </dgm:spPr>
      <dgm:t>
        <a:bodyPr/>
        <a:lstStyle/>
        <a:p>
          <a:r>
            <a:rPr lang="zh-CN" altLang="en-US"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大阳活动</a:t>
          </a:r>
        </a:p>
      </dgm:t>
    </dgm:pt>
    <dgm:pt modelId="{3FC3FE37-65B4-4BCF-8A90-B88CF50134B3}" cxnId="{F2200147-5F89-4E1C-B40A-34CED10C72A3}"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793593E0-248D-4C1D-99C8-F2EA6596E789}" cxnId="{F2200147-5F89-4E1C-B40A-34CED10C72A3}"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D42F671A-AB3E-4D7B-9083-319C15351DCC}">
      <dgm:prSet phldrT="[文本]"/>
      <dgm:spPr>
        <a:solidFill>
          <a:srgbClr val="0E3D46"/>
        </a:solidFill>
        <a:ln w="12700" cap="rnd" cmpd="thickThin">
          <a:solidFill>
            <a:srgbClr val="2CCA92"/>
          </a:solidFill>
          <a:prstDash val="solid"/>
        </a:ln>
      </dgm:spPr>
      <dgm:t>
        <a:bodyPr/>
        <a:lstStyle/>
        <a:p>
          <a:r>
            <a:rPr lang="zh-CN" altLang="en-US"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对地球影响</a:t>
          </a:r>
        </a:p>
      </dgm:t>
    </dgm:pt>
    <dgm:pt modelId="{D279931E-2071-424D-9C52-D92FE7381CB4}" cxnId="{49551A83-F6BC-4AFA-B6F7-E0474EF63E6F}"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8D236C44-F2FF-4251-A793-BD94FDB9E8E5}" cxnId="{49551A83-F6BC-4AFA-B6F7-E0474EF63E6F}"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E6056924-A634-464E-947C-096EFB38DCBC}">
      <dgm:prSet phldrT="[文本]" custT="1"/>
      <dgm:spPr>
        <a:solidFill>
          <a:srgbClr val="0E3D46"/>
        </a:solidFill>
        <a:ln w="12700" cap="rnd" cmpd="thickThin">
          <a:solidFill>
            <a:srgbClr val="2CCA92"/>
          </a:solidFill>
          <a:prstDash val="solid"/>
        </a:ln>
      </dgm:spPr>
      <dgm:t>
        <a:bodyPr/>
        <a:lstStyle/>
        <a:p>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光球</a:t>
          </a:r>
          <a:r>
            <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色球</a:t>
          </a:r>
          <a:r>
            <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日冕</a:t>
          </a:r>
        </a:p>
      </dgm:t>
    </dgm:pt>
    <dgm:pt modelId="{DF94AE73-5A93-4422-8169-C5B6F3A4DC1F}" cxnId="{B5017ACF-B4E0-4194-98B9-9776F555502A}"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92EB3113-0DA3-4FF4-A591-2F41DAC90E8F}" cxnId="{B5017ACF-B4E0-4194-98B9-9776F555502A}"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E02A5C3F-117F-4749-A006-8FF2A1793853}">
      <dgm:prSet phldrT="[文本]" custT="1"/>
      <dgm:spPr>
        <a:solidFill>
          <a:srgbClr val="0E3D46"/>
        </a:solidFill>
        <a:ln w="12700" cap="rnd" cmpd="thickThin">
          <a:solidFill>
            <a:srgbClr val="2CCA92"/>
          </a:solidFill>
          <a:prstDash val="solid"/>
        </a:ln>
      </dgm:spPr>
      <dgm:t>
        <a:bodyPr/>
        <a:lstStyle/>
        <a:p>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黑子</a:t>
          </a:r>
          <a:r>
            <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耀斑</a:t>
          </a:r>
          <a:r>
            <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dirty="0" smtClean="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日珥</a:t>
          </a:r>
          <a:endPar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70713438-BEA6-4250-ADC5-8DB597CBA983}" cxnId="{030754F0-562F-4628-B2C2-1959BB20F1F9}"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0433B37A-5CC5-4BB2-A99B-ACF5CF6F95E6}" cxnId="{030754F0-562F-4628-B2C2-1959BB20F1F9}"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8E6CF0E8-B494-4E9F-9AAB-E3711FE00E9D}">
      <dgm:prSet phldrT="[文本]" custT="1"/>
      <dgm:spPr>
        <a:solidFill>
          <a:srgbClr val="0E3D46"/>
        </a:solidFill>
        <a:ln w="12700" cap="rnd" cmpd="thickThin">
          <a:solidFill>
            <a:srgbClr val="2CCA92"/>
          </a:solidFill>
          <a:prstDash val="solid"/>
        </a:ln>
      </dgm:spPr>
      <dgm:t>
        <a:bodyPr/>
        <a:lstStyle/>
        <a:p>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干扰无线电通信</a:t>
          </a:r>
          <a:r>
            <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产生磁暴</a:t>
          </a:r>
          <a:r>
            <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产生极光</a:t>
          </a:r>
          <a:r>
            <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影响气候等</a:t>
          </a:r>
        </a:p>
      </dgm:t>
    </dgm:pt>
    <dgm:pt modelId="{879271B4-530A-4ED0-9381-7781C02B94D3}" cxnId="{64D19A34-BB52-48A3-9778-95CA2DA65FE6}"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F07A31AF-A23B-49AD-B025-96C95B4881FA}" cxnId="{64D19A34-BB52-48A3-9778-95CA2DA65FE6}"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2B757C3B-5604-4C33-8A6F-5A66657381B2}">
      <dgm:prSet phldrT="[文本]" custT="1"/>
      <dgm:spPr>
        <a:solidFill>
          <a:srgbClr val="004F8A"/>
        </a:solidFill>
        <a:ln w="12700" cap="rnd" cmpd="thickThin">
          <a:solidFill>
            <a:srgbClr val="2CCA92"/>
          </a:solidFill>
          <a:prstDash val="solid"/>
        </a:ln>
      </dgm:spPr>
      <dgm:t>
        <a:bodyPr/>
        <a:lstStyle/>
        <a:p>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太阳辐射概念</a:t>
          </a:r>
          <a:endParaRPr lang="en-US" altLang="zh-CN"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a:p>
          <a:r>
            <a:rPr lang="zh-CN" altLang="en-US" sz="16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太阳辐射波长分布</a:t>
          </a:r>
        </a:p>
      </dgm:t>
    </dgm:pt>
    <dgm:pt modelId="{A94BB5D8-502C-4681-AFF2-B6B993D8EE30}" cxnId="{EF31D81D-94DA-41FE-9734-5E47F5716F50}"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2AC37445-212B-417D-9D55-DF1332C39187}" cxnId="{EF31D81D-94DA-41FE-9734-5E47F5716F50}"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93D56D35-E9C1-4CE5-B529-D45BDE892DD8}">
      <dgm:prSet phldrT="[文本]"/>
      <dgm:spPr>
        <a:solidFill>
          <a:srgbClr val="004F8A"/>
        </a:solidFill>
        <a:ln w="12700" cap="rnd" cmpd="thickThin">
          <a:solidFill>
            <a:srgbClr val="2CCA92"/>
          </a:solidFill>
          <a:prstDash val="solid"/>
        </a:ln>
      </dgm:spPr>
      <dgm:t>
        <a:bodyPr/>
        <a:lstStyle/>
        <a:p>
          <a:r>
            <a:rPr lang="zh-CN" altLang="en-US"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对地球影响</a:t>
          </a:r>
        </a:p>
      </dgm:t>
    </dgm:pt>
    <dgm:pt modelId="{97A9FD16-ACCF-4235-9901-6703ED12008A}" cxnId="{1C5F6611-E8A5-46B8-8CEA-B192BB5C3054}" type="sib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43C2B459-C51A-4B93-90EF-99430FE61A28}" cxnId="{1C5F6611-E8A5-46B8-8CEA-B192BB5C3054}" type="parTrans">
      <dgm:prSet/>
      <dgm:spPr/>
      <dgm:t>
        <a:bodyPr/>
        <a:lstStyle/>
        <a:p>
          <a:endParaRPr lang="zh-CN" altLang="en-US">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gm:t>
    </dgm:pt>
    <dgm:pt modelId="{A38EBF2F-D546-4377-8937-0374731E1FA3}" type="pres">
      <dgm:prSet presAssocID="{EA9DB288-AA9F-4BE8-A2BE-FEB88E5C2E0C}" presName="Name0" presStyleCnt="0">
        <dgm:presLayoutVars>
          <dgm:chPref val="1"/>
          <dgm:dir/>
          <dgm:animOne val="branch"/>
          <dgm:animLvl val="lvl"/>
          <dgm:resizeHandles/>
        </dgm:presLayoutVars>
      </dgm:prSet>
      <dgm:spPr/>
      <dgm:t>
        <a:bodyPr/>
        <a:lstStyle/>
        <a:p>
          <a:endParaRPr lang="zh-CN" altLang="en-US"/>
        </a:p>
      </dgm:t>
    </dgm:pt>
    <dgm:pt modelId="{3EA53BDD-4DF9-4E8B-BDB1-F28C686DE0B0}" type="pres">
      <dgm:prSet presAssocID="{6C24CC6E-1C67-4B00-A034-ED8EB3381A17}" presName="vertOne" presStyleCnt="0"/>
      <dgm:spPr/>
    </dgm:pt>
    <dgm:pt modelId="{4FD4134C-9D64-4986-807D-37D13F02AA78}" type="pres">
      <dgm:prSet presAssocID="{6C24CC6E-1C67-4B00-A034-ED8EB3381A17}" presName="txOne" presStyleLbl="node0" presStyleIdx="0" presStyleCnt="1">
        <dgm:presLayoutVars>
          <dgm:chPref val="3"/>
        </dgm:presLayoutVars>
      </dgm:prSet>
      <dgm:spPr/>
      <dgm:t>
        <a:bodyPr/>
        <a:lstStyle/>
        <a:p>
          <a:endParaRPr lang="zh-CN" altLang="en-US"/>
        </a:p>
      </dgm:t>
    </dgm:pt>
    <dgm:pt modelId="{19A42B12-4B22-4FD6-8C1A-08DC2267097D}" type="pres">
      <dgm:prSet presAssocID="{6C24CC6E-1C67-4B00-A034-ED8EB3381A17}" presName="parTransOne" presStyleCnt="0"/>
      <dgm:spPr/>
    </dgm:pt>
    <dgm:pt modelId="{34962B72-8094-458F-AC22-25C90023D946}" type="pres">
      <dgm:prSet presAssocID="{6C24CC6E-1C67-4B00-A034-ED8EB3381A17}" presName="horzOne" presStyleCnt="0"/>
      <dgm:spPr/>
    </dgm:pt>
    <dgm:pt modelId="{86C3284B-6D5F-4542-A95B-F4127D8AAF2A}" type="pres">
      <dgm:prSet presAssocID="{31EB6D7B-DF7C-4AA8-9FA0-49D1A8E7A5A3}" presName="vertTwo" presStyleCnt="0"/>
      <dgm:spPr/>
    </dgm:pt>
    <dgm:pt modelId="{BD1D34BE-13EB-4D04-9854-BC9ABD9992D3}" type="pres">
      <dgm:prSet presAssocID="{31EB6D7B-DF7C-4AA8-9FA0-49D1A8E7A5A3}" presName="txTwo" presStyleLbl="node2" presStyleIdx="0" presStyleCnt="2">
        <dgm:presLayoutVars>
          <dgm:chPref val="3"/>
        </dgm:presLayoutVars>
      </dgm:prSet>
      <dgm:spPr/>
      <dgm:t>
        <a:bodyPr/>
        <a:lstStyle/>
        <a:p>
          <a:endParaRPr lang="zh-CN" altLang="en-US"/>
        </a:p>
      </dgm:t>
    </dgm:pt>
    <dgm:pt modelId="{25C35356-122A-485D-AFFB-0BB247E9297F}" type="pres">
      <dgm:prSet presAssocID="{31EB6D7B-DF7C-4AA8-9FA0-49D1A8E7A5A3}" presName="parTransTwo" presStyleCnt="0"/>
      <dgm:spPr/>
    </dgm:pt>
    <dgm:pt modelId="{47F2D12F-6962-4BF9-90AA-FF795F72B1AC}" type="pres">
      <dgm:prSet presAssocID="{31EB6D7B-DF7C-4AA8-9FA0-49D1A8E7A5A3}" presName="horzTwo" presStyleCnt="0"/>
      <dgm:spPr/>
    </dgm:pt>
    <dgm:pt modelId="{FEFE1E1F-75D2-4F5A-9B00-07859897257F}" type="pres">
      <dgm:prSet presAssocID="{716039E3-50A3-4709-AFE5-DEA62E002B68}" presName="vertThree" presStyleCnt="0"/>
      <dgm:spPr/>
    </dgm:pt>
    <dgm:pt modelId="{1BA00CDE-3EF5-433E-AE12-1C6BE1AD8029}" type="pres">
      <dgm:prSet presAssocID="{716039E3-50A3-4709-AFE5-DEA62E002B68}" presName="txThree" presStyleLbl="node3" presStyleIdx="0" presStyleCnt="5">
        <dgm:presLayoutVars>
          <dgm:chPref val="3"/>
        </dgm:presLayoutVars>
      </dgm:prSet>
      <dgm:spPr/>
      <dgm:t>
        <a:bodyPr/>
        <a:lstStyle/>
        <a:p>
          <a:endParaRPr lang="zh-CN" altLang="en-US"/>
        </a:p>
      </dgm:t>
    </dgm:pt>
    <dgm:pt modelId="{DC6295C8-AA97-4CAB-B99B-9E2E6B95C7D2}" type="pres">
      <dgm:prSet presAssocID="{716039E3-50A3-4709-AFE5-DEA62E002B68}" presName="parTransThree" presStyleCnt="0"/>
      <dgm:spPr/>
    </dgm:pt>
    <dgm:pt modelId="{33A35BC9-7FA7-4F70-898D-5AC07319E0A1}" type="pres">
      <dgm:prSet presAssocID="{716039E3-50A3-4709-AFE5-DEA62E002B68}" presName="horzThree" presStyleCnt="0"/>
      <dgm:spPr/>
    </dgm:pt>
    <dgm:pt modelId="{DC4C4BA9-8B37-44AA-BE68-994AF9A02CB5}" type="pres">
      <dgm:prSet presAssocID="{2B757C3B-5604-4C33-8A6F-5A66657381B2}" presName="vertFour" presStyleCnt="0">
        <dgm:presLayoutVars>
          <dgm:chPref val="3"/>
        </dgm:presLayoutVars>
      </dgm:prSet>
      <dgm:spPr/>
    </dgm:pt>
    <dgm:pt modelId="{3F12F806-DA9A-4515-924F-746AB95F9689}" type="pres">
      <dgm:prSet presAssocID="{2B757C3B-5604-4C33-8A6F-5A66657381B2}" presName="txFour" presStyleLbl="node4" presStyleIdx="0" presStyleCnt="6">
        <dgm:presLayoutVars>
          <dgm:chPref val="3"/>
        </dgm:presLayoutVars>
      </dgm:prSet>
      <dgm:spPr/>
      <dgm:t>
        <a:bodyPr/>
        <a:lstStyle/>
        <a:p>
          <a:endParaRPr lang="zh-CN" altLang="en-US"/>
        </a:p>
      </dgm:t>
    </dgm:pt>
    <dgm:pt modelId="{648D45C3-07CF-4BA2-B226-DF8236FB4BDC}" type="pres">
      <dgm:prSet presAssocID="{2B757C3B-5604-4C33-8A6F-5A66657381B2}" presName="horzFour" presStyleCnt="0"/>
      <dgm:spPr/>
    </dgm:pt>
    <dgm:pt modelId="{6D8A566B-144A-45DA-B4FE-A2B039AE6AB9}" type="pres">
      <dgm:prSet presAssocID="{9E6FDB2A-D69F-4E81-BF43-844F79DCB905}" presName="sibSpaceThree" presStyleCnt="0"/>
      <dgm:spPr/>
    </dgm:pt>
    <dgm:pt modelId="{E7CE453C-189D-4F56-BF52-9860ACB45884}" type="pres">
      <dgm:prSet presAssocID="{93D56D35-E9C1-4CE5-B529-D45BDE892DD8}" presName="vertThree" presStyleCnt="0"/>
      <dgm:spPr/>
    </dgm:pt>
    <dgm:pt modelId="{5AE2260C-20B2-40D4-960E-C7BC6F3394FA}" type="pres">
      <dgm:prSet presAssocID="{93D56D35-E9C1-4CE5-B529-D45BDE892DD8}" presName="txThree" presStyleLbl="node3" presStyleIdx="1" presStyleCnt="5">
        <dgm:presLayoutVars>
          <dgm:chPref val="3"/>
        </dgm:presLayoutVars>
      </dgm:prSet>
      <dgm:spPr/>
      <dgm:t>
        <a:bodyPr/>
        <a:lstStyle/>
        <a:p>
          <a:endParaRPr lang="zh-CN" altLang="en-US"/>
        </a:p>
      </dgm:t>
    </dgm:pt>
    <dgm:pt modelId="{6AC98D2B-C961-4DCE-942E-C0C7E71ADABF}" type="pres">
      <dgm:prSet presAssocID="{93D56D35-E9C1-4CE5-B529-D45BDE892DD8}" presName="parTransThree" presStyleCnt="0"/>
      <dgm:spPr/>
    </dgm:pt>
    <dgm:pt modelId="{55C0F865-895F-4208-864D-B651808185CA}" type="pres">
      <dgm:prSet presAssocID="{93D56D35-E9C1-4CE5-B529-D45BDE892DD8}" presName="horzThree" presStyleCnt="0"/>
      <dgm:spPr/>
    </dgm:pt>
    <dgm:pt modelId="{07DA5389-C2C3-4009-AF4A-1BE0EB7B8657}" type="pres">
      <dgm:prSet presAssocID="{D2516D33-B517-453D-9588-F2607C87D148}" presName="vertFour" presStyleCnt="0">
        <dgm:presLayoutVars>
          <dgm:chPref val="3"/>
        </dgm:presLayoutVars>
      </dgm:prSet>
      <dgm:spPr/>
    </dgm:pt>
    <dgm:pt modelId="{25D3919D-CDCD-4BA8-B964-E24F415CB8C6}" type="pres">
      <dgm:prSet presAssocID="{D2516D33-B517-453D-9588-F2607C87D148}" presName="txFour" presStyleLbl="node4" presStyleIdx="1" presStyleCnt="6">
        <dgm:presLayoutVars>
          <dgm:chPref val="3"/>
        </dgm:presLayoutVars>
      </dgm:prSet>
      <dgm:spPr/>
      <dgm:t>
        <a:bodyPr/>
        <a:lstStyle/>
        <a:p>
          <a:endParaRPr lang="zh-CN" altLang="en-US"/>
        </a:p>
      </dgm:t>
    </dgm:pt>
    <dgm:pt modelId="{BC0E0629-EA6B-4AF9-831A-EAECC75032B0}" type="pres">
      <dgm:prSet presAssocID="{D2516D33-B517-453D-9588-F2607C87D148}" presName="horzFour" presStyleCnt="0"/>
      <dgm:spPr/>
    </dgm:pt>
    <dgm:pt modelId="{A1B3CEB3-D097-481C-8075-84675F24B89A}" type="pres">
      <dgm:prSet presAssocID="{CD8C2051-CBFB-4DD4-A21A-B305D6B28688}" presName="sibSpaceFour" presStyleCnt="0"/>
      <dgm:spPr/>
    </dgm:pt>
    <dgm:pt modelId="{C46D26CE-1A48-4FE9-89DA-325A899A7C4A}" type="pres">
      <dgm:prSet presAssocID="{DE215ACE-0CAC-473B-88D8-6F956BD985D3}" presName="vertFour" presStyleCnt="0">
        <dgm:presLayoutVars>
          <dgm:chPref val="3"/>
        </dgm:presLayoutVars>
      </dgm:prSet>
      <dgm:spPr/>
    </dgm:pt>
    <dgm:pt modelId="{80A9EB7E-166A-4AAC-AC75-D6848D5E226D}" type="pres">
      <dgm:prSet presAssocID="{DE215ACE-0CAC-473B-88D8-6F956BD985D3}" presName="txFour" presStyleLbl="node4" presStyleIdx="2" presStyleCnt="6">
        <dgm:presLayoutVars>
          <dgm:chPref val="3"/>
        </dgm:presLayoutVars>
      </dgm:prSet>
      <dgm:spPr/>
      <dgm:t>
        <a:bodyPr/>
        <a:lstStyle/>
        <a:p>
          <a:endParaRPr lang="zh-CN" altLang="en-US"/>
        </a:p>
      </dgm:t>
    </dgm:pt>
    <dgm:pt modelId="{8029799C-3023-4367-B32F-E67E372CFF0A}" type="pres">
      <dgm:prSet presAssocID="{DE215ACE-0CAC-473B-88D8-6F956BD985D3}" presName="horzFour" presStyleCnt="0"/>
      <dgm:spPr/>
    </dgm:pt>
    <dgm:pt modelId="{CFC20FEB-56EC-4DE5-A25C-548A75C817D0}" type="pres">
      <dgm:prSet presAssocID="{3F1DDF71-A09D-4933-9222-A9B9122B6ADB}" presName="sibSpaceTwo" presStyleCnt="0"/>
      <dgm:spPr/>
    </dgm:pt>
    <dgm:pt modelId="{3C38D0B8-44D2-4512-968D-A0D2C65ED744}" type="pres">
      <dgm:prSet presAssocID="{7A83DB2D-BE20-4683-A4C6-3E4BE63F7E74}" presName="vertTwo" presStyleCnt="0"/>
      <dgm:spPr/>
    </dgm:pt>
    <dgm:pt modelId="{6DB7A6B1-32EA-4ED8-A4C2-33FD0A9130D1}" type="pres">
      <dgm:prSet presAssocID="{7A83DB2D-BE20-4683-A4C6-3E4BE63F7E74}" presName="txTwo" presStyleLbl="node2" presStyleIdx="1" presStyleCnt="2">
        <dgm:presLayoutVars>
          <dgm:chPref val="3"/>
        </dgm:presLayoutVars>
      </dgm:prSet>
      <dgm:spPr/>
      <dgm:t>
        <a:bodyPr/>
        <a:lstStyle/>
        <a:p>
          <a:endParaRPr lang="zh-CN" altLang="en-US"/>
        </a:p>
      </dgm:t>
    </dgm:pt>
    <dgm:pt modelId="{0501BADA-8044-479B-A783-822396580105}" type="pres">
      <dgm:prSet presAssocID="{7A83DB2D-BE20-4683-A4C6-3E4BE63F7E74}" presName="parTransTwo" presStyleCnt="0"/>
      <dgm:spPr/>
    </dgm:pt>
    <dgm:pt modelId="{B616D41E-D7B1-492A-92C4-92FA6A7F44D1}" type="pres">
      <dgm:prSet presAssocID="{7A83DB2D-BE20-4683-A4C6-3E4BE63F7E74}" presName="horzTwo" presStyleCnt="0"/>
      <dgm:spPr/>
    </dgm:pt>
    <dgm:pt modelId="{A0C2B28D-20A1-4D04-A89E-1B5E75C189CA}" type="pres">
      <dgm:prSet presAssocID="{5DDA007D-4614-499C-B51C-15ED374FE649}" presName="vertThree" presStyleCnt="0"/>
      <dgm:spPr/>
    </dgm:pt>
    <dgm:pt modelId="{C76C379C-3EEB-44A5-8302-5594A4ECCB32}" type="pres">
      <dgm:prSet presAssocID="{5DDA007D-4614-499C-B51C-15ED374FE649}" presName="txThree" presStyleLbl="node3" presStyleIdx="2" presStyleCnt="5">
        <dgm:presLayoutVars>
          <dgm:chPref val="3"/>
        </dgm:presLayoutVars>
      </dgm:prSet>
      <dgm:spPr/>
      <dgm:t>
        <a:bodyPr/>
        <a:lstStyle/>
        <a:p>
          <a:endParaRPr lang="zh-CN" altLang="en-US"/>
        </a:p>
      </dgm:t>
    </dgm:pt>
    <dgm:pt modelId="{1F8ED686-CD33-4CE4-81AA-1A9172BF5B5A}" type="pres">
      <dgm:prSet presAssocID="{5DDA007D-4614-499C-B51C-15ED374FE649}" presName="parTransThree" presStyleCnt="0"/>
      <dgm:spPr/>
    </dgm:pt>
    <dgm:pt modelId="{34F00572-051C-4FAF-93B6-EDE9E2A18F3E}" type="pres">
      <dgm:prSet presAssocID="{5DDA007D-4614-499C-B51C-15ED374FE649}" presName="horzThree" presStyleCnt="0"/>
      <dgm:spPr/>
    </dgm:pt>
    <dgm:pt modelId="{0175481C-010E-4DEE-A46B-FFA99C2D9510}" type="pres">
      <dgm:prSet presAssocID="{E6056924-A634-464E-947C-096EFB38DCBC}" presName="vertFour" presStyleCnt="0">
        <dgm:presLayoutVars>
          <dgm:chPref val="3"/>
        </dgm:presLayoutVars>
      </dgm:prSet>
      <dgm:spPr/>
    </dgm:pt>
    <dgm:pt modelId="{2D75FDC3-77B8-482B-8D4A-BB3E00D567EA}" type="pres">
      <dgm:prSet presAssocID="{E6056924-A634-464E-947C-096EFB38DCBC}" presName="txFour" presStyleLbl="node4" presStyleIdx="3" presStyleCnt="6">
        <dgm:presLayoutVars>
          <dgm:chPref val="3"/>
        </dgm:presLayoutVars>
      </dgm:prSet>
      <dgm:spPr/>
      <dgm:t>
        <a:bodyPr/>
        <a:lstStyle/>
        <a:p>
          <a:endParaRPr lang="zh-CN" altLang="en-US"/>
        </a:p>
      </dgm:t>
    </dgm:pt>
    <dgm:pt modelId="{BF6D4371-E8B8-48B1-B6EC-400CB3BD2ACD}" type="pres">
      <dgm:prSet presAssocID="{E6056924-A634-464E-947C-096EFB38DCBC}" presName="horzFour" presStyleCnt="0"/>
      <dgm:spPr/>
    </dgm:pt>
    <dgm:pt modelId="{A17ECE0E-FEE9-454B-990E-2840FD0E9F37}" type="pres">
      <dgm:prSet presAssocID="{05F656A8-2192-448D-B543-9596556FA0A6}" presName="sibSpaceThree" presStyleCnt="0"/>
      <dgm:spPr/>
    </dgm:pt>
    <dgm:pt modelId="{B0173A41-2883-4594-98AC-36C59A1929A1}" type="pres">
      <dgm:prSet presAssocID="{971E1568-B052-4B0B-B14F-D6C176936C3A}" presName="vertThree" presStyleCnt="0"/>
      <dgm:spPr/>
    </dgm:pt>
    <dgm:pt modelId="{0C60162B-C2C6-498F-A072-E5F94D35E213}" type="pres">
      <dgm:prSet presAssocID="{971E1568-B052-4B0B-B14F-D6C176936C3A}" presName="txThree" presStyleLbl="node3" presStyleIdx="3" presStyleCnt="5">
        <dgm:presLayoutVars>
          <dgm:chPref val="3"/>
        </dgm:presLayoutVars>
      </dgm:prSet>
      <dgm:spPr/>
      <dgm:t>
        <a:bodyPr/>
        <a:lstStyle/>
        <a:p>
          <a:endParaRPr lang="zh-CN" altLang="en-US"/>
        </a:p>
      </dgm:t>
    </dgm:pt>
    <dgm:pt modelId="{FE5633CC-4D67-4071-BDFD-BE1478AB4CEB}" type="pres">
      <dgm:prSet presAssocID="{971E1568-B052-4B0B-B14F-D6C176936C3A}" presName="parTransThree" presStyleCnt="0"/>
      <dgm:spPr/>
    </dgm:pt>
    <dgm:pt modelId="{98D26650-2855-40A8-A068-674EA72C0840}" type="pres">
      <dgm:prSet presAssocID="{971E1568-B052-4B0B-B14F-D6C176936C3A}" presName="horzThree" presStyleCnt="0"/>
      <dgm:spPr/>
    </dgm:pt>
    <dgm:pt modelId="{26B387E9-D5D8-4695-84A3-A28F9220C37D}" type="pres">
      <dgm:prSet presAssocID="{E02A5C3F-117F-4749-A006-8FF2A1793853}" presName="vertFour" presStyleCnt="0">
        <dgm:presLayoutVars>
          <dgm:chPref val="3"/>
        </dgm:presLayoutVars>
      </dgm:prSet>
      <dgm:spPr/>
    </dgm:pt>
    <dgm:pt modelId="{39CE9524-1CE5-4479-A662-A501DB4BF401}" type="pres">
      <dgm:prSet presAssocID="{E02A5C3F-117F-4749-A006-8FF2A1793853}" presName="txFour" presStyleLbl="node4" presStyleIdx="4" presStyleCnt="6">
        <dgm:presLayoutVars>
          <dgm:chPref val="3"/>
        </dgm:presLayoutVars>
      </dgm:prSet>
      <dgm:spPr/>
      <dgm:t>
        <a:bodyPr/>
        <a:lstStyle/>
        <a:p>
          <a:endParaRPr lang="zh-CN" altLang="en-US"/>
        </a:p>
      </dgm:t>
    </dgm:pt>
    <dgm:pt modelId="{2E76A016-7406-404A-9B10-59D706683D5A}" type="pres">
      <dgm:prSet presAssocID="{E02A5C3F-117F-4749-A006-8FF2A1793853}" presName="horzFour" presStyleCnt="0"/>
      <dgm:spPr/>
    </dgm:pt>
    <dgm:pt modelId="{196207EE-AECD-4AE1-8C9F-AD93FA1C2234}" type="pres">
      <dgm:prSet presAssocID="{793593E0-248D-4C1D-99C8-F2EA6596E789}" presName="sibSpaceThree" presStyleCnt="0"/>
      <dgm:spPr/>
    </dgm:pt>
    <dgm:pt modelId="{FB3493ED-6132-40E9-A329-F8435879398B}" type="pres">
      <dgm:prSet presAssocID="{D42F671A-AB3E-4D7B-9083-319C15351DCC}" presName="vertThree" presStyleCnt="0"/>
      <dgm:spPr/>
    </dgm:pt>
    <dgm:pt modelId="{CBB47B30-6ED5-4B49-85E5-18FBD4F5A440}" type="pres">
      <dgm:prSet presAssocID="{D42F671A-AB3E-4D7B-9083-319C15351DCC}" presName="txThree" presStyleLbl="node3" presStyleIdx="4" presStyleCnt="5">
        <dgm:presLayoutVars>
          <dgm:chPref val="3"/>
        </dgm:presLayoutVars>
      </dgm:prSet>
      <dgm:spPr/>
      <dgm:t>
        <a:bodyPr/>
        <a:lstStyle/>
        <a:p>
          <a:endParaRPr lang="zh-CN" altLang="en-US"/>
        </a:p>
      </dgm:t>
    </dgm:pt>
    <dgm:pt modelId="{FEF48C3C-BC33-4464-AA10-F72B2268A908}" type="pres">
      <dgm:prSet presAssocID="{D42F671A-AB3E-4D7B-9083-319C15351DCC}" presName="parTransThree" presStyleCnt="0"/>
      <dgm:spPr/>
    </dgm:pt>
    <dgm:pt modelId="{83462A80-A266-4F9D-A49E-0FB6E134082B}" type="pres">
      <dgm:prSet presAssocID="{D42F671A-AB3E-4D7B-9083-319C15351DCC}" presName="horzThree" presStyleCnt="0"/>
      <dgm:spPr/>
    </dgm:pt>
    <dgm:pt modelId="{49DB8980-AB19-43B0-89DF-D5BE7806680A}" type="pres">
      <dgm:prSet presAssocID="{8E6CF0E8-B494-4E9F-9AAB-E3711FE00E9D}" presName="vertFour" presStyleCnt="0">
        <dgm:presLayoutVars>
          <dgm:chPref val="3"/>
        </dgm:presLayoutVars>
      </dgm:prSet>
      <dgm:spPr/>
    </dgm:pt>
    <dgm:pt modelId="{AE4DA640-B048-43A2-A29A-2BB833696A97}" type="pres">
      <dgm:prSet presAssocID="{8E6CF0E8-B494-4E9F-9AAB-E3711FE00E9D}" presName="txFour" presStyleLbl="node4" presStyleIdx="5" presStyleCnt="6">
        <dgm:presLayoutVars>
          <dgm:chPref val="3"/>
        </dgm:presLayoutVars>
      </dgm:prSet>
      <dgm:spPr/>
      <dgm:t>
        <a:bodyPr/>
        <a:lstStyle/>
        <a:p>
          <a:endParaRPr lang="zh-CN" altLang="en-US"/>
        </a:p>
      </dgm:t>
    </dgm:pt>
    <dgm:pt modelId="{63E18C75-C945-4D1D-84A7-BC9D1B42F464}" type="pres">
      <dgm:prSet presAssocID="{8E6CF0E8-B494-4E9F-9AAB-E3711FE00E9D}" presName="horzFour" presStyleCnt="0"/>
      <dgm:spPr/>
    </dgm:pt>
  </dgm:ptLst>
  <dgm:cxnLst>
    <dgm:cxn modelId="{DD930CD5-8CA8-4536-BD66-988EF23B6C34}" srcId="{6C24CC6E-1C67-4B00-A034-ED8EB3381A17}" destId="{31EB6D7B-DF7C-4AA8-9FA0-49D1A8E7A5A3}" srcOrd="0" destOrd="0" parTransId="{EA263928-B813-41FD-86F7-E6EC9619BCE6}" sibTransId="{3F1DDF71-A09D-4933-9222-A9B9122B6ADB}"/>
    <dgm:cxn modelId="{FC6FD55D-5D4E-4AAD-A73B-9451AAC0722C}" type="presOf" srcId="{E6056924-A634-464E-947C-096EFB38DCBC}" destId="{2D75FDC3-77B8-482B-8D4A-BB3E00D567EA}" srcOrd="0" destOrd="0" presId="urn:microsoft.com/office/officeart/2005/8/layout/hierarchy4"/>
    <dgm:cxn modelId="{F2200147-5F89-4E1C-B40A-34CED10C72A3}" srcId="{7A83DB2D-BE20-4683-A4C6-3E4BE63F7E74}" destId="{971E1568-B052-4B0B-B14F-D6C176936C3A}" srcOrd="1" destOrd="0" parTransId="{3FC3FE37-65B4-4BCF-8A90-B88CF50134B3}" sibTransId="{793593E0-248D-4C1D-99C8-F2EA6596E789}"/>
    <dgm:cxn modelId="{BEC04D32-CA7D-4D91-B64B-35C45A8C982A}" srcId="{6C24CC6E-1C67-4B00-A034-ED8EB3381A17}" destId="{7A83DB2D-BE20-4683-A4C6-3E4BE63F7E74}" srcOrd="1" destOrd="0" parTransId="{44D61418-75E2-48CD-A307-05247D53BC05}" sibTransId="{3CBE992D-714C-40BF-9852-9D76A8E17FB8}"/>
    <dgm:cxn modelId="{EF31D81D-94DA-41FE-9734-5E47F5716F50}" srcId="{716039E3-50A3-4709-AFE5-DEA62E002B68}" destId="{2B757C3B-5604-4C33-8A6F-5A66657381B2}" srcOrd="0" destOrd="0" parTransId="{A94BB5D8-502C-4681-AFF2-B6B993D8EE30}" sibTransId="{2AC37445-212B-417D-9D55-DF1332C39187}"/>
    <dgm:cxn modelId="{9A7E9F13-E75A-449A-A659-E97405EDE80B}" type="presOf" srcId="{971E1568-B052-4B0B-B14F-D6C176936C3A}" destId="{0C60162B-C2C6-498F-A072-E5F94D35E213}" srcOrd="0" destOrd="0" presId="urn:microsoft.com/office/officeart/2005/8/layout/hierarchy4"/>
    <dgm:cxn modelId="{600DF011-D8AA-4629-9810-8E78DDF03AA5}" type="presOf" srcId="{8E6CF0E8-B494-4E9F-9AAB-E3711FE00E9D}" destId="{AE4DA640-B048-43A2-A29A-2BB833696A97}" srcOrd="0" destOrd="0" presId="urn:microsoft.com/office/officeart/2005/8/layout/hierarchy4"/>
    <dgm:cxn modelId="{B807119A-38C3-4386-A92E-2C9FFBC657AB}" type="presOf" srcId="{6C24CC6E-1C67-4B00-A034-ED8EB3381A17}" destId="{4FD4134C-9D64-4986-807D-37D13F02AA78}" srcOrd="0" destOrd="0" presId="urn:microsoft.com/office/officeart/2005/8/layout/hierarchy4"/>
    <dgm:cxn modelId="{F24411D0-3920-4B61-AE65-D11816FBC141}" type="presOf" srcId="{2B757C3B-5604-4C33-8A6F-5A66657381B2}" destId="{3F12F806-DA9A-4515-924F-746AB95F9689}" srcOrd="0" destOrd="0" presId="urn:microsoft.com/office/officeart/2005/8/layout/hierarchy4"/>
    <dgm:cxn modelId="{7EED163E-B16B-45C0-B17E-E42C71026E94}" type="presOf" srcId="{716039E3-50A3-4709-AFE5-DEA62E002B68}" destId="{1BA00CDE-3EF5-433E-AE12-1C6BE1AD8029}" srcOrd="0" destOrd="0" presId="urn:microsoft.com/office/officeart/2005/8/layout/hierarchy4"/>
    <dgm:cxn modelId="{F143158D-A971-416E-8BEE-45DBB2816577}" type="presOf" srcId="{E02A5C3F-117F-4749-A006-8FF2A1793853}" destId="{39CE9524-1CE5-4479-A662-A501DB4BF401}" srcOrd="0" destOrd="0" presId="urn:microsoft.com/office/officeart/2005/8/layout/hierarchy4"/>
    <dgm:cxn modelId="{6769DA95-7A3B-425B-B4E9-83A0DDF5D6CE}" type="presOf" srcId="{D2516D33-B517-453D-9588-F2607C87D148}" destId="{25D3919D-CDCD-4BA8-B964-E24F415CB8C6}" srcOrd="0" destOrd="0" presId="urn:microsoft.com/office/officeart/2005/8/layout/hierarchy4"/>
    <dgm:cxn modelId="{C8BABEE5-EF58-4DA2-9589-4F0584EEB5D8}" srcId="{93D56D35-E9C1-4CE5-B529-D45BDE892DD8}" destId="{DE215ACE-0CAC-473B-88D8-6F956BD985D3}" srcOrd="1" destOrd="0" parTransId="{7AB0340F-65E0-49F8-8E1F-C5D36C48B2B5}" sibTransId="{A1A79A03-FD1E-4CEA-9DDD-89B1BB8594F1}"/>
    <dgm:cxn modelId="{57DA37DD-D617-46C2-B1EC-2C5C9BE5D852}" type="presOf" srcId="{DE215ACE-0CAC-473B-88D8-6F956BD985D3}" destId="{80A9EB7E-166A-4AAC-AC75-D6848D5E226D}" srcOrd="0" destOrd="0" presId="urn:microsoft.com/office/officeart/2005/8/layout/hierarchy4"/>
    <dgm:cxn modelId="{07138431-664B-495A-A40A-F841B05E355C}" srcId="{31EB6D7B-DF7C-4AA8-9FA0-49D1A8E7A5A3}" destId="{716039E3-50A3-4709-AFE5-DEA62E002B68}" srcOrd="0" destOrd="0" parTransId="{2FB1057F-9614-424B-AA2D-24190E8F758C}" sibTransId="{9E6FDB2A-D69F-4E81-BF43-844F79DCB905}"/>
    <dgm:cxn modelId="{D9BE2664-87F1-47A5-BBA5-38C8AB00DB70}" srcId="{EA9DB288-AA9F-4BE8-A2BE-FEB88E5C2E0C}" destId="{6C24CC6E-1C67-4B00-A034-ED8EB3381A17}" srcOrd="0" destOrd="0" parTransId="{9587E010-8222-4242-B93A-D6A249010974}" sibTransId="{109684ED-1F89-4AC8-BBBB-CB5681FD9162}"/>
    <dgm:cxn modelId="{132F41FC-4674-4266-84ED-B27EB63C7776}" type="presOf" srcId="{31EB6D7B-DF7C-4AA8-9FA0-49D1A8E7A5A3}" destId="{BD1D34BE-13EB-4D04-9854-BC9ABD9992D3}" srcOrd="0" destOrd="0" presId="urn:microsoft.com/office/officeart/2005/8/layout/hierarchy4"/>
    <dgm:cxn modelId="{6ED42CD5-9DC7-418D-AC24-2A864601CD22}" type="presOf" srcId="{D42F671A-AB3E-4D7B-9083-319C15351DCC}" destId="{CBB47B30-6ED5-4B49-85E5-18FBD4F5A440}" srcOrd="0" destOrd="0" presId="urn:microsoft.com/office/officeart/2005/8/layout/hierarchy4"/>
    <dgm:cxn modelId="{868F2B79-3C9F-4279-ADFA-2A66F5F4AD57}" type="presOf" srcId="{5DDA007D-4614-499C-B51C-15ED374FE649}" destId="{C76C379C-3EEB-44A5-8302-5594A4ECCB32}" srcOrd="0" destOrd="0" presId="urn:microsoft.com/office/officeart/2005/8/layout/hierarchy4"/>
    <dgm:cxn modelId="{64D19A34-BB52-48A3-9778-95CA2DA65FE6}" srcId="{D42F671A-AB3E-4D7B-9083-319C15351DCC}" destId="{8E6CF0E8-B494-4E9F-9AAB-E3711FE00E9D}" srcOrd="0" destOrd="0" parTransId="{879271B4-530A-4ED0-9381-7781C02B94D3}" sibTransId="{F07A31AF-A23B-49AD-B025-96C95B4881FA}"/>
    <dgm:cxn modelId="{C3B0524E-4F63-4772-BE0C-E619792199F7}" type="presOf" srcId="{93D56D35-E9C1-4CE5-B529-D45BDE892DD8}" destId="{5AE2260C-20B2-40D4-960E-C7BC6F3394FA}" srcOrd="0" destOrd="0" presId="urn:microsoft.com/office/officeart/2005/8/layout/hierarchy4"/>
    <dgm:cxn modelId="{66E4C829-FAB6-4BFB-9F1D-4A85F559EBE0}" type="presOf" srcId="{EA9DB288-AA9F-4BE8-A2BE-FEB88E5C2E0C}" destId="{A38EBF2F-D546-4377-8937-0374731E1FA3}" srcOrd="0" destOrd="0" presId="urn:microsoft.com/office/officeart/2005/8/layout/hierarchy4"/>
    <dgm:cxn modelId="{C32C0360-118E-42EF-A0E7-8B19CECD57C4}" type="presOf" srcId="{7A83DB2D-BE20-4683-A4C6-3E4BE63F7E74}" destId="{6DB7A6B1-32EA-4ED8-A4C2-33FD0A9130D1}" srcOrd="0" destOrd="0" presId="urn:microsoft.com/office/officeart/2005/8/layout/hierarchy4"/>
    <dgm:cxn modelId="{B5017ACF-B4E0-4194-98B9-9776F555502A}" srcId="{5DDA007D-4614-499C-B51C-15ED374FE649}" destId="{E6056924-A634-464E-947C-096EFB38DCBC}" srcOrd="0" destOrd="0" parTransId="{DF94AE73-5A93-4422-8169-C5B6F3A4DC1F}" sibTransId="{92EB3113-0DA3-4FF4-A591-2F41DAC90E8F}"/>
    <dgm:cxn modelId="{49551A83-F6BC-4AFA-B6F7-E0474EF63E6F}" srcId="{7A83DB2D-BE20-4683-A4C6-3E4BE63F7E74}" destId="{D42F671A-AB3E-4D7B-9083-319C15351DCC}" srcOrd="2" destOrd="0" parTransId="{D279931E-2071-424D-9C52-D92FE7381CB4}" sibTransId="{8D236C44-F2FF-4251-A793-BD94FDB9E8E5}"/>
    <dgm:cxn modelId="{8E3C940D-BC9A-4294-9A1C-C553983EA445}" srcId="{7A83DB2D-BE20-4683-A4C6-3E4BE63F7E74}" destId="{5DDA007D-4614-499C-B51C-15ED374FE649}" srcOrd="0" destOrd="0" parTransId="{18F76538-215A-4B5A-8453-6233E4E3092C}" sibTransId="{05F656A8-2192-448D-B543-9596556FA0A6}"/>
    <dgm:cxn modelId="{030754F0-562F-4628-B2C2-1959BB20F1F9}" srcId="{971E1568-B052-4B0B-B14F-D6C176936C3A}" destId="{E02A5C3F-117F-4749-A006-8FF2A1793853}" srcOrd="0" destOrd="0" parTransId="{70713438-BEA6-4250-ADC5-8DB597CBA983}" sibTransId="{0433B37A-5CC5-4BB2-A99B-ACF5CF6F95E6}"/>
    <dgm:cxn modelId="{1C5F6611-E8A5-46B8-8CEA-B192BB5C3054}" srcId="{31EB6D7B-DF7C-4AA8-9FA0-49D1A8E7A5A3}" destId="{93D56D35-E9C1-4CE5-B529-D45BDE892DD8}" srcOrd="1" destOrd="0" parTransId="{43C2B459-C51A-4B93-90EF-99430FE61A28}" sibTransId="{97A9FD16-ACCF-4235-9901-6703ED12008A}"/>
    <dgm:cxn modelId="{899F03EA-1B39-4A67-8094-2053F05E1F99}" srcId="{93D56D35-E9C1-4CE5-B529-D45BDE892DD8}" destId="{D2516D33-B517-453D-9588-F2607C87D148}" srcOrd="0" destOrd="0" parTransId="{CEACF332-BD86-409A-906F-D871BE53A1A8}" sibTransId="{CD8C2051-CBFB-4DD4-A21A-B305D6B28688}"/>
    <dgm:cxn modelId="{C8C89FC0-D8AD-4C72-AAAE-875EE488A485}" type="presParOf" srcId="{A38EBF2F-D546-4377-8937-0374731E1FA3}" destId="{3EA53BDD-4DF9-4E8B-BDB1-F28C686DE0B0}" srcOrd="0" destOrd="0" presId="urn:microsoft.com/office/officeart/2005/8/layout/hierarchy4"/>
    <dgm:cxn modelId="{0F4F6691-B22C-44A4-B4CF-83E4963D593D}" type="presParOf" srcId="{3EA53BDD-4DF9-4E8B-BDB1-F28C686DE0B0}" destId="{4FD4134C-9D64-4986-807D-37D13F02AA78}" srcOrd="0" destOrd="0" presId="urn:microsoft.com/office/officeart/2005/8/layout/hierarchy4"/>
    <dgm:cxn modelId="{323EAF77-15C5-41E6-9753-3717ACCA0695}" type="presParOf" srcId="{3EA53BDD-4DF9-4E8B-BDB1-F28C686DE0B0}" destId="{19A42B12-4B22-4FD6-8C1A-08DC2267097D}" srcOrd="1" destOrd="0" presId="urn:microsoft.com/office/officeart/2005/8/layout/hierarchy4"/>
    <dgm:cxn modelId="{1FC0E0FE-4628-4830-800D-1B5CE2442801}" type="presParOf" srcId="{3EA53BDD-4DF9-4E8B-BDB1-F28C686DE0B0}" destId="{34962B72-8094-458F-AC22-25C90023D946}" srcOrd="2" destOrd="0" presId="urn:microsoft.com/office/officeart/2005/8/layout/hierarchy4"/>
    <dgm:cxn modelId="{A0682CC8-E8A7-4996-8133-5701D58830E0}" type="presParOf" srcId="{34962B72-8094-458F-AC22-25C90023D946}" destId="{86C3284B-6D5F-4542-A95B-F4127D8AAF2A}" srcOrd="0" destOrd="0" presId="urn:microsoft.com/office/officeart/2005/8/layout/hierarchy4"/>
    <dgm:cxn modelId="{7B37B160-EA3D-4A09-AA60-A4D9E6008D94}" type="presParOf" srcId="{86C3284B-6D5F-4542-A95B-F4127D8AAF2A}" destId="{BD1D34BE-13EB-4D04-9854-BC9ABD9992D3}" srcOrd="0" destOrd="0" presId="urn:microsoft.com/office/officeart/2005/8/layout/hierarchy4"/>
    <dgm:cxn modelId="{5410B23B-B90F-4E5E-ACD6-0DA30EB83571}" type="presParOf" srcId="{86C3284B-6D5F-4542-A95B-F4127D8AAF2A}" destId="{25C35356-122A-485D-AFFB-0BB247E9297F}" srcOrd="1" destOrd="0" presId="urn:microsoft.com/office/officeart/2005/8/layout/hierarchy4"/>
    <dgm:cxn modelId="{BAC80592-5581-4DAF-AB30-71FB6E642183}" type="presParOf" srcId="{86C3284B-6D5F-4542-A95B-F4127D8AAF2A}" destId="{47F2D12F-6962-4BF9-90AA-FF795F72B1AC}" srcOrd="2" destOrd="0" presId="urn:microsoft.com/office/officeart/2005/8/layout/hierarchy4"/>
    <dgm:cxn modelId="{8A4159DE-C14A-4640-A514-503F26C11DFC}" type="presParOf" srcId="{47F2D12F-6962-4BF9-90AA-FF795F72B1AC}" destId="{FEFE1E1F-75D2-4F5A-9B00-07859897257F}" srcOrd="0" destOrd="0" presId="urn:microsoft.com/office/officeart/2005/8/layout/hierarchy4"/>
    <dgm:cxn modelId="{86D09BEB-2979-40D2-8052-12774AE84ACA}" type="presParOf" srcId="{FEFE1E1F-75D2-4F5A-9B00-07859897257F}" destId="{1BA00CDE-3EF5-433E-AE12-1C6BE1AD8029}" srcOrd="0" destOrd="0" presId="urn:microsoft.com/office/officeart/2005/8/layout/hierarchy4"/>
    <dgm:cxn modelId="{E425AD14-0963-4FDB-B3C4-EE74F4CFB797}" type="presParOf" srcId="{FEFE1E1F-75D2-4F5A-9B00-07859897257F}" destId="{DC6295C8-AA97-4CAB-B99B-9E2E6B95C7D2}" srcOrd="1" destOrd="0" presId="urn:microsoft.com/office/officeart/2005/8/layout/hierarchy4"/>
    <dgm:cxn modelId="{BDC3AC1C-2494-44BA-AB19-A1DE8E3239AF}" type="presParOf" srcId="{FEFE1E1F-75D2-4F5A-9B00-07859897257F}" destId="{33A35BC9-7FA7-4F70-898D-5AC07319E0A1}" srcOrd="2" destOrd="0" presId="urn:microsoft.com/office/officeart/2005/8/layout/hierarchy4"/>
    <dgm:cxn modelId="{2A81E469-0E6C-4DBF-B318-8D8BBD35892F}" type="presParOf" srcId="{33A35BC9-7FA7-4F70-898D-5AC07319E0A1}" destId="{DC4C4BA9-8B37-44AA-BE68-994AF9A02CB5}" srcOrd="0" destOrd="0" presId="urn:microsoft.com/office/officeart/2005/8/layout/hierarchy4"/>
    <dgm:cxn modelId="{22ED4B5D-E3A4-4DF8-96C2-62DADDBEB64B}" type="presParOf" srcId="{DC4C4BA9-8B37-44AA-BE68-994AF9A02CB5}" destId="{3F12F806-DA9A-4515-924F-746AB95F9689}" srcOrd="0" destOrd="0" presId="urn:microsoft.com/office/officeart/2005/8/layout/hierarchy4"/>
    <dgm:cxn modelId="{4CDC25F3-ED8B-4301-9897-E333364E00B0}" type="presParOf" srcId="{DC4C4BA9-8B37-44AA-BE68-994AF9A02CB5}" destId="{648D45C3-07CF-4BA2-B226-DF8236FB4BDC}" srcOrd="1" destOrd="0" presId="urn:microsoft.com/office/officeart/2005/8/layout/hierarchy4"/>
    <dgm:cxn modelId="{65606C83-18E4-4B3F-BB59-00E841559A2A}" type="presParOf" srcId="{47F2D12F-6962-4BF9-90AA-FF795F72B1AC}" destId="{6D8A566B-144A-45DA-B4FE-A2B039AE6AB9}" srcOrd="1" destOrd="0" presId="urn:microsoft.com/office/officeart/2005/8/layout/hierarchy4"/>
    <dgm:cxn modelId="{A5D10B16-06F4-4811-8653-974717B7A891}" type="presParOf" srcId="{47F2D12F-6962-4BF9-90AA-FF795F72B1AC}" destId="{E7CE453C-189D-4F56-BF52-9860ACB45884}" srcOrd="2" destOrd="0" presId="urn:microsoft.com/office/officeart/2005/8/layout/hierarchy4"/>
    <dgm:cxn modelId="{0AE88CD3-576C-4249-B811-4E96274E393D}" type="presParOf" srcId="{E7CE453C-189D-4F56-BF52-9860ACB45884}" destId="{5AE2260C-20B2-40D4-960E-C7BC6F3394FA}" srcOrd="0" destOrd="0" presId="urn:microsoft.com/office/officeart/2005/8/layout/hierarchy4"/>
    <dgm:cxn modelId="{4CCD7C3E-36F6-40BA-AB41-36D2802724D3}" type="presParOf" srcId="{E7CE453C-189D-4F56-BF52-9860ACB45884}" destId="{6AC98D2B-C961-4DCE-942E-C0C7E71ADABF}" srcOrd="1" destOrd="0" presId="urn:microsoft.com/office/officeart/2005/8/layout/hierarchy4"/>
    <dgm:cxn modelId="{CD121393-E159-4DE8-83D5-B653529C0923}" type="presParOf" srcId="{E7CE453C-189D-4F56-BF52-9860ACB45884}" destId="{55C0F865-895F-4208-864D-B651808185CA}" srcOrd="2" destOrd="0" presId="urn:microsoft.com/office/officeart/2005/8/layout/hierarchy4"/>
    <dgm:cxn modelId="{07876DC4-50F7-4251-9F44-F8910D8559AC}" type="presParOf" srcId="{55C0F865-895F-4208-864D-B651808185CA}" destId="{07DA5389-C2C3-4009-AF4A-1BE0EB7B8657}" srcOrd="0" destOrd="0" presId="urn:microsoft.com/office/officeart/2005/8/layout/hierarchy4"/>
    <dgm:cxn modelId="{015D0562-1870-4182-9476-67BFCD164A1B}" type="presParOf" srcId="{07DA5389-C2C3-4009-AF4A-1BE0EB7B8657}" destId="{25D3919D-CDCD-4BA8-B964-E24F415CB8C6}" srcOrd="0" destOrd="0" presId="urn:microsoft.com/office/officeart/2005/8/layout/hierarchy4"/>
    <dgm:cxn modelId="{0BFACDB4-9F1E-4E6B-B3FB-671FE1734663}" type="presParOf" srcId="{07DA5389-C2C3-4009-AF4A-1BE0EB7B8657}" destId="{BC0E0629-EA6B-4AF9-831A-EAECC75032B0}" srcOrd="1" destOrd="0" presId="urn:microsoft.com/office/officeart/2005/8/layout/hierarchy4"/>
    <dgm:cxn modelId="{7DF86146-2655-42DC-9884-D495BE3C1455}" type="presParOf" srcId="{55C0F865-895F-4208-864D-B651808185CA}" destId="{A1B3CEB3-D097-481C-8075-84675F24B89A}" srcOrd="1" destOrd="0" presId="urn:microsoft.com/office/officeart/2005/8/layout/hierarchy4"/>
    <dgm:cxn modelId="{CDB5F594-EECC-4DA9-AB4C-303A0E5FC36F}" type="presParOf" srcId="{55C0F865-895F-4208-864D-B651808185CA}" destId="{C46D26CE-1A48-4FE9-89DA-325A899A7C4A}" srcOrd="2" destOrd="0" presId="urn:microsoft.com/office/officeart/2005/8/layout/hierarchy4"/>
    <dgm:cxn modelId="{08BC7085-CB9A-44DD-96C7-90255D5A5EB7}" type="presParOf" srcId="{C46D26CE-1A48-4FE9-89DA-325A899A7C4A}" destId="{80A9EB7E-166A-4AAC-AC75-D6848D5E226D}" srcOrd="0" destOrd="0" presId="urn:microsoft.com/office/officeart/2005/8/layout/hierarchy4"/>
    <dgm:cxn modelId="{865C7113-D7D7-43F9-977B-832DE0502532}" type="presParOf" srcId="{C46D26CE-1A48-4FE9-89DA-325A899A7C4A}" destId="{8029799C-3023-4367-B32F-E67E372CFF0A}" srcOrd="1" destOrd="0" presId="urn:microsoft.com/office/officeart/2005/8/layout/hierarchy4"/>
    <dgm:cxn modelId="{66C7270E-60BF-43EF-B4E3-CE08BA7F893E}" type="presParOf" srcId="{34962B72-8094-458F-AC22-25C90023D946}" destId="{CFC20FEB-56EC-4DE5-A25C-548A75C817D0}" srcOrd="1" destOrd="0" presId="urn:microsoft.com/office/officeart/2005/8/layout/hierarchy4"/>
    <dgm:cxn modelId="{75D39091-C7BC-4703-83D4-C0BA2DF0A9DE}" type="presParOf" srcId="{34962B72-8094-458F-AC22-25C90023D946}" destId="{3C38D0B8-44D2-4512-968D-A0D2C65ED744}" srcOrd="2" destOrd="0" presId="urn:microsoft.com/office/officeart/2005/8/layout/hierarchy4"/>
    <dgm:cxn modelId="{719B25D5-EF2E-43B1-BBBB-3F4DDA2594AE}" type="presParOf" srcId="{3C38D0B8-44D2-4512-968D-A0D2C65ED744}" destId="{6DB7A6B1-32EA-4ED8-A4C2-33FD0A9130D1}" srcOrd="0" destOrd="0" presId="urn:microsoft.com/office/officeart/2005/8/layout/hierarchy4"/>
    <dgm:cxn modelId="{01603F9C-AC3E-49A6-B89C-429EFA225775}" type="presParOf" srcId="{3C38D0B8-44D2-4512-968D-A0D2C65ED744}" destId="{0501BADA-8044-479B-A783-822396580105}" srcOrd="1" destOrd="0" presId="urn:microsoft.com/office/officeart/2005/8/layout/hierarchy4"/>
    <dgm:cxn modelId="{936702BB-30D2-42BD-BF26-021A5EA94526}" type="presParOf" srcId="{3C38D0B8-44D2-4512-968D-A0D2C65ED744}" destId="{B616D41E-D7B1-492A-92C4-92FA6A7F44D1}" srcOrd="2" destOrd="0" presId="urn:microsoft.com/office/officeart/2005/8/layout/hierarchy4"/>
    <dgm:cxn modelId="{9DD950DE-90C0-416E-A392-C5F075B1F5DC}" type="presParOf" srcId="{B616D41E-D7B1-492A-92C4-92FA6A7F44D1}" destId="{A0C2B28D-20A1-4D04-A89E-1B5E75C189CA}" srcOrd="0" destOrd="0" presId="urn:microsoft.com/office/officeart/2005/8/layout/hierarchy4"/>
    <dgm:cxn modelId="{DE634B1C-C943-4457-86E8-67E16FAA6805}" type="presParOf" srcId="{A0C2B28D-20A1-4D04-A89E-1B5E75C189CA}" destId="{C76C379C-3EEB-44A5-8302-5594A4ECCB32}" srcOrd="0" destOrd="0" presId="urn:microsoft.com/office/officeart/2005/8/layout/hierarchy4"/>
    <dgm:cxn modelId="{6ED6B8AA-8DED-464C-ACC4-AC774AF66FFE}" type="presParOf" srcId="{A0C2B28D-20A1-4D04-A89E-1B5E75C189CA}" destId="{1F8ED686-CD33-4CE4-81AA-1A9172BF5B5A}" srcOrd="1" destOrd="0" presId="urn:microsoft.com/office/officeart/2005/8/layout/hierarchy4"/>
    <dgm:cxn modelId="{85C3D7B9-94E9-4F3D-A022-864E7B1975A4}" type="presParOf" srcId="{A0C2B28D-20A1-4D04-A89E-1B5E75C189CA}" destId="{34F00572-051C-4FAF-93B6-EDE9E2A18F3E}" srcOrd="2" destOrd="0" presId="urn:microsoft.com/office/officeart/2005/8/layout/hierarchy4"/>
    <dgm:cxn modelId="{5764ABA4-BECE-452E-8AF3-7E0E9B8992FE}" type="presParOf" srcId="{34F00572-051C-4FAF-93B6-EDE9E2A18F3E}" destId="{0175481C-010E-4DEE-A46B-FFA99C2D9510}" srcOrd="0" destOrd="0" presId="urn:microsoft.com/office/officeart/2005/8/layout/hierarchy4"/>
    <dgm:cxn modelId="{3C40B4A6-83F2-48BF-BE6C-4D85744BC445}" type="presParOf" srcId="{0175481C-010E-4DEE-A46B-FFA99C2D9510}" destId="{2D75FDC3-77B8-482B-8D4A-BB3E00D567EA}" srcOrd="0" destOrd="0" presId="urn:microsoft.com/office/officeart/2005/8/layout/hierarchy4"/>
    <dgm:cxn modelId="{8173ABC5-BC24-41E7-90A7-95C4D322BB62}" type="presParOf" srcId="{0175481C-010E-4DEE-A46B-FFA99C2D9510}" destId="{BF6D4371-E8B8-48B1-B6EC-400CB3BD2ACD}" srcOrd="1" destOrd="0" presId="urn:microsoft.com/office/officeart/2005/8/layout/hierarchy4"/>
    <dgm:cxn modelId="{631CFEF3-2FA6-41C8-96E9-D7467F5858E6}" type="presParOf" srcId="{B616D41E-D7B1-492A-92C4-92FA6A7F44D1}" destId="{A17ECE0E-FEE9-454B-990E-2840FD0E9F37}" srcOrd="1" destOrd="0" presId="urn:microsoft.com/office/officeart/2005/8/layout/hierarchy4"/>
    <dgm:cxn modelId="{CDD5AB81-D9D7-4D19-87C7-5F47E4E365F8}" type="presParOf" srcId="{B616D41E-D7B1-492A-92C4-92FA6A7F44D1}" destId="{B0173A41-2883-4594-98AC-36C59A1929A1}" srcOrd="2" destOrd="0" presId="urn:microsoft.com/office/officeart/2005/8/layout/hierarchy4"/>
    <dgm:cxn modelId="{3CE332F3-1680-4B66-9E8C-8C76DC2B87E2}" type="presParOf" srcId="{B0173A41-2883-4594-98AC-36C59A1929A1}" destId="{0C60162B-C2C6-498F-A072-E5F94D35E213}" srcOrd="0" destOrd="0" presId="urn:microsoft.com/office/officeart/2005/8/layout/hierarchy4"/>
    <dgm:cxn modelId="{27E4A4A6-89CF-4B9F-9BE8-BFB3161EBE99}" type="presParOf" srcId="{B0173A41-2883-4594-98AC-36C59A1929A1}" destId="{FE5633CC-4D67-4071-BDFD-BE1478AB4CEB}" srcOrd="1" destOrd="0" presId="urn:microsoft.com/office/officeart/2005/8/layout/hierarchy4"/>
    <dgm:cxn modelId="{E2DDE828-638B-4E67-9F42-40DB61D70735}" type="presParOf" srcId="{B0173A41-2883-4594-98AC-36C59A1929A1}" destId="{98D26650-2855-40A8-A068-674EA72C0840}" srcOrd="2" destOrd="0" presId="urn:microsoft.com/office/officeart/2005/8/layout/hierarchy4"/>
    <dgm:cxn modelId="{009C1D7F-EBAA-4AAC-83B0-51F0F5FEA28E}" type="presParOf" srcId="{98D26650-2855-40A8-A068-674EA72C0840}" destId="{26B387E9-D5D8-4695-84A3-A28F9220C37D}" srcOrd="0" destOrd="0" presId="urn:microsoft.com/office/officeart/2005/8/layout/hierarchy4"/>
    <dgm:cxn modelId="{D731D75F-9EAF-41C2-A4BA-D0102D02A592}" type="presParOf" srcId="{26B387E9-D5D8-4695-84A3-A28F9220C37D}" destId="{39CE9524-1CE5-4479-A662-A501DB4BF401}" srcOrd="0" destOrd="0" presId="urn:microsoft.com/office/officeart/2005/8/layout/hierarchy4"/>
    <dgm:cxn modelId="{F26FEEC8-E61D-400B-A494-665049834476}" type="presParOf" srcId="{26B387E9-D5D8-4695-84A3-A28F9220C37D}" destId="{2E76A016-7406-404A-9B10-59D706683D5A}" srcOrd="1" destOrd="0" presId="urn:microsoft.com/office/officeart/2005/8/layout/hierarchy4"/>
    <dgm:cxn modelId="{1A98F823-65C4-4C79-913E-EF39A174F2A2}" type="presParOf" srcId="{B616D41E-D7B1-492A-92C4-92FA6A7F44D1}" destId="{196207EE-AECD-4AE1-8C9F-AD93FA1C2234}" srcOrd="3" destOrd="0" presId="urn:microsoft.com/office/officeart/2005/8/layout/hierarchy4"/>
    <dgm:cxn modelId="{88A1718E-6215-4971-B128-57C007798C0E}" type="presParOf" srcId="{B616D41E-D7B1-492A-92C4-92FA6A7F44D1}" destId="{FB3493ED-6132-40E9-A329-F8435879398B}" srcOrd="4" destOrd="0" presId="urn:microsoft.com/office/officeart/2005/8/layout/hierarchy4"/>
    <dgm:cxn modelId="{80C4AD3A-3EA6-43BB-B5E3-68DE44393649}" type="presParOf" srcId="{FB3493ED-6132-40E9-A329-F8435879398B}" destId="{CBB47B30-6ED5-4B49-85E5-18FBD4F5A440}" srcOrd="0" destOrd="0" presId="urn:microsoft.com/office/officeart/2005/8/layout/hierarchy4"/>
    <dgm:cxn modelId="{46FB783C-88AE-4913-AA77-F668C33FCEEF}" type="presParOf" srcId="{FB3493ED-6132-40E9-A329-F8435879398B}" destId="{FEF48C3C-BC33-4464-AA10-F72B2268A908}" srcOrd="1" destOrd="0" presId="urn:microsoft.com/office/officeart/2005/8/layout/hierarchy4"/>
    <dgm:cxn modelId="{AA9F72FD-BD8A-448D-BA76-202EB13563E8}" type="presParOf" srcId="{FB3493ED-6132-40E9-A329-F8435879398B}" destId="{83462A80-A266-4F9D-A49E-0FB6E134082B}" srcOrd="2" destOrd="0" presId="urn:microsoft.com/office/officeart/2005/8/layout/hierarchy4"/>
    <dgm:cxn modelId="{1AC5E590-347E-4935-99AE-B0F6F5CB371B}" type="presParOf" srcId="{83462A80-A266-4F9D-A49E-0FB6E134082B}" destId="{49DB8980-AB19-43B0-89DF-D5BE7806680A}" srcOrd="0" destOrd="0" presId="urn:microsoft.com/office/officeart/2005/8/layout/hierarchy4"/>
    <dgm:cxn modelId="{BEF7E379-E21F-4E07-9497-165F094BB494}" type="presParOf" srcId="{49DB8980-AB19-43B0-89DF-D5BE7806680A}" destId="{AE4DA640-B048-43A2-A29A-2BB833696A97}" srcOrd="0" destOrd="0" presId="urn:microsoft.com/office/officeart/2005/8/layout/hierarchy4"/>
    <dgm:cxn modelId="{526798AD-C681-471F-9036-4DCFA64FEB45}" type="presParOf" srcId="{49DB8980-AB19-43B0-89DF-D5BE7806680A}" destId="{63E18C75-C945-4D1D-84A7-BC9D1B42F464}" srcOrd="1" destOrd="0"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8C4E7-3781-417B-A733-24E977C8A173}">
      <dsp:nvSpPr>
        <dsp:cNvPr id="0" name=""/>
        <dsp:cNvSpPr/>
      </dsp:nvSpPr>
      <dsp:spPr>
        <a:xfrm>
          <a:off x="0" y="403792"/>
          <a:ext cx="5925820" cy="859950"/>
        </a:xfrm>
        <a:prstGeom prst="round2DiagRect">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288000" rIns="180000" bIns="0" numCol="1" spcCol="1270" anchor="t" anchorCtr="0">
          <a:noAutofit/>
        </a:bodyPr>
        <a:lstStyle/>
        <a:p>
          <a:pPr marL="216000" lvl="1" indent="-216000" algn="l" defTabSz="1066800">
            <a:lnSpc>
              <a:spcPct val="90000"/>
            </a:lnSpc>
            <a:spcBef>
              <a:spcPct val="0"/>
            </a:spcBef>
            <a:spcAft>
              <a:spcPts val="0"/>
            </a:spcAft>
            <a:buFontTx/>
            <a:buChar char="••"/>
          </a:pPr>
          <a:r>
            <a:rPr lang="en-US" sz="2400" kern="1200" dirty="0">
              <a:latin typeface="思源黑体 Normal" panose="020B0400000000000000" pitchFamily="34" charset="-122"/>
              <a:ea typeface="思源黑体 Normal" panose="020B0400000000000000" pitchFamily="34" charset="-122"/>
            </a:rPr>
            <a:t>0.15</a:t>
          </a:r>
          <a:r>
            <a:rPr lang="zh-CN" altLang="en-US" sz="2400" kern="1200" dirty="0">
              <a:latin typeface="思源黑体 Normal" panose="020B0400000000000000" pitchFamily="34" charset="-122"/>
              <a:ea typeface="思源黑体 Normal" panose="020B0400000000000000" pitchFamily="34" charset="-122"/>
            </a:rPr>
            <a:t>微米</a:t>
          </a:r>
          <a:r>
            <a:rPr lang="en-US" sz="2400" kern="1200" dirty="0">
              <a:latin typeface="思源黑体 Normal" panose="020B0400000000000000" pitchFamily="34" charset="-122"/>
              <a:ea typeface="思源黑体 Normal" panose="020B0400000000000000" pitchFamily="34" charset="-122"/>
            </a:rPr>
            <a:t>~4</a:t>
          </a:r>
          <a:r>
            <a:rPr lang="zh-CN" sz="2400" kern="1200" dirty="0">
              <a:latin typeface="思源黑体 Normal" panose="020B0400000000000000" pitchFamily="34" charset="-122"/>
              <a:ea typeface="思源黑体 Normal" panose="020B0400000000000000" pitchFamily="34" charset="-122"/>
            </a:rPr>
            <a:t>微米</a:t>
          </a:r>
        </a:p>
      </dsp:txBody>
      <dsp:txXfrm>
        <a:off x="41979" y="445771"/>
        <a:ext cx="5841862" cy="775992"/>
      </dsp:txXfrm>
    </dsp:sp>
    <dsp:sp modelId="{873BC958-82EC-4AAA-8D5B-7A6F3BF62969}">
      <dsp:nvSpPr>
        <dsp:cNvPr id="0" name=""/>
        <dsp:cNvSpPr/>
      </dsp:nvSpPr>
      <dsp:spPr>
        <a:xfrm>
          <a:off x="296291" y="7828"/>
          <a:ext cx="1730078" cy="767520"/>
        </a:xfrm>
        <a:prstGeom prst="roundRect">
          <a:avLst/>
        </a:prstGeom>
        <a:solidFill>
          <a:srgbClr val="09102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787" tIns="0" rIns="156787" bIns="0" numCol="1" spcCol="1270" anchor="ctr" anchorCtr="0">
          <a:noAutofit/>
        </a:bodyPr>
        <a:lstStyle/>
        <a:p>
          <a:pPr lvl="0" algn="l" defTabSz="1066800">
            <a:lnSpc>
              <a:spcPct val="90000"/>
            </a:lnSpc>
            <a:spcBef>
              <a:spcPct val="0"/>
            </a:spcBef>
            <a:spcAft>
              <a:spcPct val="35000"/>
            </a:spcAft>
          </a:pPr>
          <a:r>
            <a:rPr lang="zh-CN" altLang="en-US" sz="2400" kern="1200" dirty="0">
              <a:latin typeface="思源黑体 Medium" panose="020B0600000000000000" pitchFamily="34" charset="-122"/>
              <a:ea typeface="思源黑体 Medium" panose="020B0600000000000000" pitchFamily="34" charset="-122"/>
            </a:rPr>
            <a:t>波长范围</a:t>
          </a:r>
        </a:p>
      </dsp:txBody>
      <dsp:txXfrm>
        <a:off x="333758" y="45295"/>
        <a:ext cx="1655144" cy="692586"/>
      </dsp:txXfrm>
    </dsp:sp>
    <dsp:sp modelId="{87C28E57-4848-4832-8C8B-A527FA507E34}">
      <dsp:nvSpPr>
        <dsp:cNvPr id="0" name=""/>
        <dsp:cNvSpPr/>
      </dsp:nvSpPr>
      <dsp:spPr>
        <a:xfrm>
          <a:off x="0" y="1775699"/>
          <a:ext cx="5925820" cy="859950"/>
        </a:xfrm>
        <a:prstGeom prst="round2DiagRect">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288000" rIns="180000" bIns="0" numCol="1" spcCol="1270" anchor="t" anchorCtr="0">
          <a:noAutofit/>
        </a:bodyPr>
        <a:lstStyle/>
        <a:p>
          <a:pPr marL="216000" lvl="1" indent="-216000" algn="l" defTabSz="1066800">
            <a:lnSpc>
              <a:spcPct val="90000"/>
            </a:lnSpc>
            <a:spcBef>
              <a:spcPct val="0"/>
            </a:spcBef>
            <a:spcAft>
              <a:spcPts val="0"/>
            </a:spcAft>
            <a:buFontTx/>
            <a:buChar char="••"/>
          </a:pPr>
          <a:r>
            <a:rPr lang="zh-CN" altLang="en-US" sz="2400" kern="1200" dirty="0">
              <a:latin typeface="思源黑体 Normal" panose="020B0400000000000000" pitchFamily="34" charset="-122"/>
              <a:ea typeface="思源黑体 Normal" panose="020B0400000000000000" pitchFamily="34" charset="-122"/>
            </a:rPr>
            <a:t>紫外光区、可见光区和红外光区</a:t>
          </a:r>
        </a:p>
      </dsp:txBody>
      <dsp:txXfrm>
        <a:off x="41979" y="1817678"/>
        <a:ext cx="5841862" cy="775992"/>
      </dsp:txXfrm>
    </dsp:sp>
    <dsp:sp modelId="{B04A9907-E847-42A0-99CF-256BCB37718F}">
      <dsp:nvSpPr>
        <dsp:cNvPr id="0" name=""/>
        <dsp:cNvSpPr/>
      </dsp:nvSpPr>
      <dsp:spPr>
        <a:xfrm>
          <a:off x="296291" y="1391939"/>
          <a:ext cx="1734309" cy="767520"/>
        </a:xfrm>
        <a:prstGeom prst="roundRect">
          <a:avLst/>
        </a:prstGeom>
        <a:solidFill>
          <a:srgbClr val="09102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787" tIns="0" rIns="156787" bIns="0" numCol="1" spcCol="1270" anchor="ctr" anchorCtr="0">
          <a:noAutofit/>
        </a:bodyPr>
        <a:lstStyle/>
        <a:p>
          <a:pPr lvl="0" algn="l" defTabSz="1066800">
            <a:lnSpc>
              <a:spcPct val="90000"/>
            </a:lnSpc>
            <a:spcBef>
              <a:spcPct val="0"/>
            </a:spcBef>
            <a:spcAft>
              <a:spcPct val="35000"/>
            </a:spcAft>
          </a:pPr>
          <a:r>
            <a:rPr lang="zh-CN" altLang="en-US" sz="2400" kern="1200" dirty="0">
              <a:latin typeface="思源黑体 Medium" panose="020B0600000000000000" pitchFamily="34" charset="-122"/>
              <a:ea typeface="思源黑体 Medium" panose="020B0600000000000000" pitchFamily="34" charset="-122"/>
            </a:rPr>
            <a:t>组成分区</a:t>
          </a:r>
        </a:p>
      </dsp:txBody>
      <dsp:txXfrm>
        <a:off x="333758" y="1429406"/>
        <a:ext cx="1659375" cy="692586"/>
      </dsp:txXfrm>
    </dsp:sp>
    <dsp:sp modelId="{48253493-34C0-471B-85C3-0679CAD95A37}">
      <dsp:nvSpPr>
        <dsp:cNvPr id="0" name=""/>
        <dsp:cNvSpPr/>
      </dsp:nvSpPr>
      <dsp:spPr>
        <a:xfrm>
          <a:off x="0" y="3159809"/>
          <a:ext cx="5925820" cy="859950"/>
        </a:xfrm>
        <a:prstGeom prst="round2DiagRect">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288000" rIns="180000" bIns="0" numCol="1" spcCol="1270" anchor="t" anchorCtr="0">
          <a:noAutofit/>
        </a:bodyPr>
        <a:lstStyle/>
        <a:p>
          <a:pPr marL="216000" lvl="1" indent="-216000" algn="l" defTabSz="1066800">
            <a:lnSpc>
              <a:spcPct val="90000"/>
            </a:lnSpc>
            <a:spcBef>
              <a:spcPct val="0"/>
            </a:spcBef>
            <a:spcAft>
              <a:spcPts val="0"/>
            </a:spcAft>
            <a:buFontTx/>
            <a:buChar char="••"/>
          </a:pPr>
          <a:r>
            <a:rPr lang="zh-CN" sz="2400" kern="1200" dirty="0">
              <a:latin typeface="思源黑体 Normal" panose="020B0400000000000000" pitchFamily="34" charset="-122"/>
              <a:ea typeface="思源黑体 Normal" panose="020B0400000000000000" pitchFamily="34" charset="-122"/>
            </a:rPr>
            <a:t>集中在可见光波段，约占总能量的</a:t>
          </a:r>
          <a:r>
            <a:rPr lang="en-US" sz="2400" kern="1200" dirty="0">
              <a:latin typeface="思源黑体 Normal" panose="020B0400000000000000" pitchFamily="34" charset="-122"/>
              <a:ea typeface="思源黑体 Normal" panose="020B0400000000000000" pitchFamily="34" charset="-122"/>
            </a:rPr>
            <a:t>50%</a:t>
          </a:r>
          <a:r>
            <a:rPr lang="zh-CN" sz="2400" kern="1200" dirty="0">
              <a:latin typeface="思源黑体 Normal" panose="020B0400000000000000" pitchFamily="34" charset="-122"/>
              <a:ea typeface="思源黑体 Normal" panose="020B0400000000000000" pitchFamily="34" charset="-122"/>
            </a:rPr>
            <a:t>。</a:t>
          </a:r>
        </a:p>
      </dsp:txBody>
      <dsp:txXfrm>
        <a:off x="41979" y="3201788"/>
        <a:ext cx="5841862" cy="775992"/>
      </dsp:txXfrm>
    </dsp:sp>
    <dsp:sp modelId="{808584D3-A6BC-4E79-9F00-9169B1CBA5C4}">
      <dsp:nvSpPr>
        <dsp:cNvPr id="0" name=""/>
        <dsp:cNvSpPr/>
      </dsp:nvSpPr>
      <dsp:spPr>
        <a:xfrm>
          <a:off x="296291" y="2776049"/>
          <a:ext cx="1730078" cy="767520"/>
        </a:xfrm>
        <a:prstGeom prst="roundRect">
          <a:avLst/>
        </a:prstGeom>
        <a:solidFill>
          <a:srgbClr val="09102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787" tIns="0" rIns="156787" bIns="0" numCol="1" spcCol="1270" anchor="ctr" anchorCtr="0">
          <a:noAutofit/>
        </a:bodyPr>
        <a:lstStyle/>
        <a:p>
          <a:pPr lvl="0" algn="l" defTabSz="1066800">
            <a:lnSpc>
              <a:spcPct val="90000"/>
            </a:lnSpc>
            <a:spcBef>
              <a:spcPct val="0"/>
            </a:spcBef>
            <a:spcAft>
              <a:spcPct val="35000"/>
            </a:spcAft>
          </a:pPr>
          <a:r>
            <a:rPr lang="zh-CN" altLang="en-US" sz="2400" kern="1200" dirty="0">
              <a:latin typeface="思源黑体 Medium" panose="020B0600000000000000" pitchFamily="34" charset="-122"/>
              <a:ea typeface="思源黑体 Medium" panose="020B0600000000000000" pitchFamily="34" charset="-122"/>
            </a:rPr>
            <a:t>能量分布</a:t>
          </a:r>
        </a:p>
      </dsp:txBody>
      <dsp:txXfrm>
        <a:off x="333758" y="2813516"/>
        <a:ext cx="1655144"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30789-2CA9-45C2-8ACE-26563B13E5CC}">
      <dsp:nvSpPr>
        <dsp:cNvPr id="0" name=""/>
        <dsp:cNvSpPr/>
      </dsp:nvSpPr>
      <dsp:spPr>
        <a:xfrm>
          <a:off x="6299442" y="5126339"/>
          <a:ext cx="752870" cy="91440"/>
        </a:xfrm>
        <a:custGeom>
          <a:avLst/>
          <a:gdLst/>
          <a:ahLst/>
          <a:cxnLst/>
          <a:rect l="0" t="0" r="0" b="0"/>
          <a:pathLst>
            <a:path>
              <a:moveTo>
                <a:pt x="0" y="45720"/>
              </a:moveTo>
              <a:lnTo>
                <a:pt x="752870" y="4572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6657055" y="5153238"/>
        <a:ext cx="37643" cy="37643"/>
      </dsp:txXfrm>
    </dsp:sp>
    <dsp:sp modelId="{B3136F4B-E458-4DF9-B8AA-7CA9B9B2835D}">
      <dsp:nvSpPr>
        <dsp:cNvPr id="0" name=""/>
        <dsp:cNvSpPr/>
      </dsp:nvSpPr>
      <dsp:spPr>
        <a:xfrm>
          <a:off x="2679037" y="5126339"/>
          <a:ext cx="752870" cy="91440"/>
        </a:xfrm>
        <a:custGeom>
          <a:avLst/>
          <a:gdLst/>
          <a:ahLst/>
          <a:cxnLst/>
          <a:rect l="0" t="0" r="0" b="0"/>
          <a:pathLst>
            <a:path>
              <a:moveTo>
                <a:pt x="0" y="45720"/>
              </a:moveTo>
              <a:lnTo>
                <a:pt x="752870" y="4572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3036651" y="5153238"/>
        <a:ext cx="37643" cy="37643"/>
      </dsp:txXfrm>
    </dsp:sp>
    <dsp:sp modelId="{523636C4-09F8-40BD-B8DD-4785537165BD}">
      <dsp:nvSpPr>
        <dsp:cNvPr id="0" name=""/>
        <dsp:cNvSpPr/>
      </dsp:nvSpPr>
      <dsp:spPr>
        <a:xfrm>
          <a:off x="963696" y="3020181"/>
          <a:ext cx="752870" cy="2151878"/>
        </a:xfrm>
        <a:custGeom>
          <a:avLst/>
          <a:gdLst/>
          <a:ahLst/>
          <a:cxnLst/>
          <a:rect l="0" t="0" r="0" b="0"/>
          <a:pathLst>
            <a:path>
              <a:moveTo>
                <a:pt x="0" y="0"/>
              </a:moveTo>
              <a:lnTo>
                <a:pt x="376435" y="0"/>
              </a:lnTo>
              <a:lnTo>
                <a:pt x="376435" y="2151878"/>
              </a:lnTo>
              <a:lnTo>
                <a:pt x="752870" y="2151878"/>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1283137" y="4039125"/>
        <a:ext cx="113989" cy="113989"/>
      </dsp:txXfrm>
    </dsp:sp>
    <dsp:sp modelId="{0731CB6C-A213-4B51-BC55-30CC5258265D}">
      <dsp:nvSpPr>
        <dsp:cNvPr id="0" name=""/>
        <dsp:cNvSpPr/>
      </dsp:nvSpPr>
      <dsp:spPr>
        <a:xfrm>
          <a:off x="6299442" y="3691753"/>
          <a:ext cx="752870" cy="91440"/>
        </a:xfrm>
        <a:custGeom>
          <a:avLst/>
          <a:gdLst/>
          <a:ahLst/>
          <a:cxnLst/>
          <a:rect l="0" t="0" r="0" b="0"/>
          <a:pathLst>
            <a:path>
              <a:moveTo>
                <a:pt x="0" y="45720"/>
              </a:moveTo>
              <a:lnTo>
                <a:pt x="752870" y="4572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6657055" y="3718652"/>
        <a:ext cx="37643" cy="37643"/>
      </dsp:txXfrm>
    </dsp:sp>
    <dsp:sp modelId="{5FE3C46F-4C17-4B43-AAA4-66C4BF3C0DB1}">
      <dsp:nvSpPr>
        <dsp:cNvPr id="0" name=""/>
        <dsp:cNvSpPr/>
      </dsp:nvSpPr>
      <dsp:spPr>
        <a:xfrm>
          <a:off x="2679037" y="3691753"/>
          <a:ext cx="752870" cy="91440"/>
        </a:xfrm>
        <a:custGeom>
          <a:avLst/>
          <a:gdLst/>
          <a:ahLst/>
          <a:cxnLst/>
          <a:rect l="0" t="0" r="0" b="0"/>
          <a:pathLst>
            <a:path>
              <a:moveTo>
                <a:pt x="0" y="45720"/>
              </a:moveTo>
              <a:lnTo>
                <a:pt x="752870" y="4572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3036651" y="3718652"/>
        <a:ext cx="37643" cy="37643"/>
      </dsp:txXfrm>
    </dsp:sp>
    <dsp:sp modelId="{C9312074-F31F-46E6-BBCD-194BE90AF2D2}">
      <dsp:nvSpPr>
        <dsp:cNvPr id="0" name=""/>
        <dsp:cNvSpPr/>
      </dsp:nvSpPr>
      <dsp:spPr>
        <a:xfrm>
          <a:off x="963696" y="3020181"/>
          <a:ext cx="752870" cy="717292"/>
        </a:xfrm>
        <a:custGeom>
          <a:avLst/>
          <a:gdLst/>
          <a:ahLst/>
          <a:cxnLst/>
          <a:rect l="0" t="0" r="0" b="0"/>
          <a:pathLst>
            <a:path>
              <a:moveTo>
                <a:pt x="0" y="0"/>
              </a:moveTo>
              <a:lnTo>
                <a:pt x="376435" y="0"/>
              </a:lnTo>
              <a:lnTo>
                <a:pt x="376435" y="717292"/>
              </a:lnTo>
              <a:lnTo>
                <a:pt x="752870" y="717292"/>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1314135" y="3352830"/>
        <a:ext cx="51993" cy="51993"/>
      </dsp:txXfrm>
    </dsp:sp>
    <dsp:sp modelId="{F9A94383-AEA3-4EF6-A3AE-6E3190B39BD8}">
      <dsp:nvSpPr>
        <dsp:cNvPr id="0" name=""/>
        <dsp:cNvSpPr/>
      </dsp:nvSpPr>
      <dsp:spPr>
        <a:xfrm>
          <a:off x="6299442" y="2257168"/>
          <a:ext cx="752870" cy="91440"/>
        </a:xfrm>
        <a:custGeom>
          <a:avLst/>
          <a:gdLst/>
          <a:ahLst/>
          <a:cxnLst/>
          <a:rect l="0" t="0" r="0" b="0"/>
          <a:pathLst>
            <a:path>
              <a:moveTo>
                <a:pt x="0" y="45720"/>
              </a:moveTo>
              <a:lnTo>
                <a:pt x="752870" y="4572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6657055" y="2284066"/>
        <a:ext cx="37643" cy="37643"/>
      </dsp:txXfrm>
    </dsp:sp>
    <dsp:sp modelId="{A8B7D099-9B6E-4CBE-A2FF-5E8F1B34BA82}">
      <dsp:nvSpPr>
        <dsp:cNvPr id="0" name=""/>
        <dsp:cNvSpPr/>
      </dsp:nvSpPr>
      <dsp:spPr>
        <a:xfrm>
          <a:off x="2679037" y="2257168"/>
          <a:ext cx="752870" cy="91440"/>
        </a:xfrm>
        <a:custGeom>
          <a:avLst/>
          <a:gdLst/>
          <a:ahLst/>
          <a:cxnLst/>
          <a:rect l="0" t="0" r="0" b="0"/>
          <a:pathLst>
            <a:path>
              <a:moveTo>
                <a:pt x="0" y="45720"/>
              </a:moveTo>
              <a:lnTo>
                <a:pt x="752870" y="4572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3036651" y="2284066"/>
        <a:ext cx="37643" cy="37643"/>
      </dsp:txXfrm>
    </dsp:sp>
    <dsp:sp modelId="{284F21F2-F134-4D66-ADB6-522226E64624}">
      <dsp:nvSpPr>
        <dsp:cNvPr id="0" name=""/>
        <dsp:cNvSpPr/>
      </dsp:nvSpPr>
      <dsp:spPr>
        <a:xfrm>
          <a:off x="963696" y="2302888"/>
          <a:ext cx="752870" cy="717292"/>
        </a:xfrm>
        <a:custGeom>
          <a:avLst/>
          <a:gdLst/>
          <a:ahLst/>
          <a:cxnLst/>
          <a:rect l="0" t="0" r="0" b="0"/>
          <a:pathLst>
            <a:path>
              <a:moveTo>
                <a:pt x="0" y="717292"/>
              </a:moveTo>
              <a:lnTo>
                <a:pt x="376435" y="717292"/>
              </a:lnTo>
              <a:lnTo>
                <a:pt x="376435" y="0"/>
              </a:lnTo>
              <a:lnTo>
                <a:pt x="752870" y="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1314135" y="2635537"/>
        <a:ext cx="51993" cy="51993"/>
      </dsp:txXfrm>
    </dsp:sp>
    <dsp:sp modelId="{8C8CF6E8-E297-44F3-8F2F-8AD55B3ABA8A}">
      <dsp:nvSpPr>
        <dsp:cNvPr id="0" name=""/>
        <dsp:cNvSpPr/>
      </dsp:nvSpPr>
      <dsp:spPr>
        <a:xfrm>
          <a:off x="6299442" y="822582"/>
          <a:ext cx="752870" cy="91440"/>
        </a:xfrm>
        <a:custGeom>
          <a:avLst/>
          <a:gdLst/>
          <a:ahLst/>
          <a:cxnLst/>
          <a:rect l="0" t="0" r="0" b="0"/>
          <a:pathLst>
            <a:path>
              <a:moveTo>
                <a:pt x="0" y="45720"/>
              </a:moveTo>
              <a:lnTo>
                <a:pt x="752870" y="4572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6657055" y="849480"/>
        <a:ext cx="37643" cy="37643"/>
      </dsp:txXfrm>
    </dsp:sp>
    <dsp:sp modelId="{4C72F6EC-DADE-4C3B-A661-25B5824BCC8A}">
      <dsp:nvSpPr>
        <dsp:cNvPr id="0" name=""/>
        <dsp:cNvSpPr/>
      </dsp:nvSpPr>
      <dsp:spPr>
        <a:xfrm>
          <a:off x="2679037" y="822582"/>
          <a:ext cx="752870" cy="91440"/>
        </a:xfrm>
        <a:custGeom>
          <a:avLst/>
          <a:gdLst/>
          <a:ahLst/>
          <a:cxnLst/>
          <a:rect l="0" t="0" r="0" b="0"/>
          <a:pathLst>
            <a:path>
              <a:moveTo>
                <a:pt x="0" y="45720"/>
              </a:moveTo>
              <a:lnTo>
                <a:pt x="752870" y="4572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3036651" y="849480"/>
        <a:ext cx="37643" cy="37643"/>
      </dsp:txXfrm>
    </dsp:sp>
    <dsp:sp modelId="{92D88065-F975-4CB1-8CA7-B0FFABC2B6EC}">
      <dsp:nvSpPr>
        <dsp:cNvPr id="0" name=""/>
        <dsp:cNvSpPr/>
      </dsp:nvSpPr>
      <dsp:spPr>
        <a:xfrm>
          <a:off x="963696" y="868302"/>
          <a:ext cx="752870" cy="2151878"/>
        </a:xfrm>
        <a:custGeom>
          <a:avLst/>
          <a:gdLst/>
          <a:ahLst/>
          <a:cxnLst/>
          <a:rect l="0" t="0" r="0" b="0"/>
          <a:pathLst>
            <a:path>
              <a:moveTo>
                <a:pt x="0" y="2151878"/>
              </a:moveTo>
              <a:lnTo>
                <a:pt x="376435" y="2151878"/>
              </a:lnTo>
              <a:lnTo>
                <a:pt x="376435" y="0"/>
              </a:lnTo>
              <a:lnTo>
                <a:pt x="752870" y="0"/>
              </a:lnTo>
            </a:path>
          </a:pathLst>
        </a:custGeom>
        <a:noFill/>
        <a:ln w="12700" cap="flat" cmpd="sng" algn="ctr">
          <a:solidFill>
            <a:srgbClr val="08102D"/>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70000"/>
            </a:lnSpc>
            <a:spcBef>
              <a:spcPct val="0"/>
            </a:spcBef>
            <a:spcAft>
              <a:spcPts val="0"/>
            </a:spcAft>
          </a:pPr>
          <a:endParaRPr lang="zh-CN" altLang="en-US" sz="2400" kern="1200">
            <a:latin typeface="思源黑体 Medium" panose="020B0600000000000000" pitchFamily="34" charset="-122"/>
            <a:ea typeface="思源黑体 Medium" panose="020B0600000000000000" pitchFamily="34" charset="-122"/>
          </a:endParaRPr>
        </a:p>
      </dsp:txBody>
      <dsp:txXfrm>
        <a:off x="1283137" y="1887247"/>
        <a:ext cx="113989" cy="113989"/>
      </dsp:txXfrm>
    </dsp:sp>
    <dsp:sp modelId="{FC91E607-CCF8-444D-95B7-B2980B82A086}">
      <dsp:nvSpPr>
        <dsp:cNvPr id="0" name=""/>
        <dsp:cNvSpPr/>
      </dsp:nvSpPr>
      <dsp:spPr>
        <a:xfrm rot="16200000">
          <a:off x="-1046707" y="2685222"/>
          <a:ext cx="3350890" cy="669917"/>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solidFill>
                <a:srgbClr val="08102D"/>
              </a:solidFill>
              <a:latin typeface="思源黑体 Medium" panose="020B0600000000000000" pitchFamily="34" charset="-122"/>
              <a:ea typeface="思源黑体 Medium" panose="020B0600000000000000" pitchFamily="34" charset="-122"/>
            </a:rPr>
            <a:t>影响因素</a:t>
          </a:r>
        </a:p>
      </dsp:txBody>
      <dsp:txXfrm>
        <a:off x="-1014004" y="2717925"/>
        <a:ext cx="3285484" cy="604511"/>
      </dsp:txXfrm>
    </dsp:sp>
    <dsp:sp modelId="{8B1E32F2-7C08-4C79-8817-C568E4011B4C}">
      <dsp:nvSpPr>
        <dsp:cNvPr id="0" name=""/>
        <dsp:cNvSpPr/>
      </dsp:nvSpPr>
      <dsp:spPr>
        <a:xfrm>
          <a:off x="1716567" y="294467"/>
          <a:ext cx="962469"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纬度</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因素</a:t>
          </a:r>
        </a:p>
      </dsp:txBody>
      <dsp:txXfrm>
        <a:off x="1763551" y="341451"/>
        <a:ext cx="868501" cy="1053700"/>
      </dsp:txXfrm>
    </dsp:sp>
    <dsp:sp modelId="{89525EDC-3E9D-4631-AE1A-603FB61F099E}">
      <dsp:nvSpPr>
        <dsp:cNvPr id="0" name=""/>
        <dsp:cNvSpPr/>
      </dsp:nvSpPr>
      <dsp:spPr>
        <a:xfrm>
          <a:off x="3431908" y="294467"/>
          <a:ext cx="2867533"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一般太阳辐射强度从低纬向高纬递减</a:t>
          </a:r>
        </a:p>
      </dsp:txBody>
      <dsp:txXfrm>
        <a:off x="3487933" y="350492"/>
        <a:ext cx="2755483" cy="1035618"/>
      </dsp:txXfrm>
    </dsp:sp>
    <dsp:sp modelId="{DC7B1017-3803-425B-AEDF-D5A7D98935F0}">
      <dsp:nvSpPr>
        <dsp:cNvPr id="0" name=""/>
        <dsp:cNvSpPr/>
      </dsp:nvSpPr>
      <dsp:spPr>
        <a:xfrm>
          <a:off x="7052312" y="294467"/>
          <a:ext cx="3533523"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纬度低正午太阳高度大</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获得太阳辐射越多</a:t>
          </a:r>
        </a:p>
      </dsp:txBody>
      <dsp:txXfrm>
        <a:off x="7108337" y="350492"/>
        <a:ext cx="3421473" cy="1035618"/>
      </dsp:txXfrm>
    </dsp:sp>
    <dsp:sp modelId="{2831C315-AD17-4004-B3D9-19CCBA11A4B9}">
      <dsp:nvSpPr>
        <dsp:cNvPr id="0" name=""/>
        <dsp:cNvSpPr/>
      </dsp:nvSpPr>
      <dsp:spPr>
        <a:xfrm>
          <a:off x="1716567" y="1729053"/>
          <a:ext cx="962469"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昼长</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因素</a:t>
          </a:r>
        </a:p>
      </dsp:txBody>
      <dsp:txXfrm>
        <a:off x="1763551" y="1776037"/>
        <a:ext cx="868501" cy="1053700"/>
      </dsp:txXfrm>
    </dsp:sp>
    <dsp:sp modelId="{3DBEC30C-A6B9-4FC8-9DE2-43E498101577}">
      <dsp:nvSpPr>
        <dsp:cNvPr id="0" name=""/>
        <dsp:cNvSpPr/>
      </dsp:nvSpPr>
      <dsp:spPr>
        <a:xfrm>
          <a:off x="3431908" y="1729053"/>
          <a:ext cx="2867533"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一般昼长越长</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太阳辐射越多</a:t>
          </a:r>
        </a:p>
      </dsp:txBody>
      <dsp:txXfrm>
        <a:off x="3487933" y="1785078"/>
        <a:ext cx="2755483" cy="1035618"/>
      </dsp:txXfrm>
    </dsp:sp>
    <dsp:sp modelId="{311C14CF-CCAE-4C34-9CF3-0431E9027010}">
      <dsp:nvSpPr>
        <dsp:cNvPr id="0" name=""/>
        <dsp:cNvSpPr/>
      </dsp:nvSpPr>
      <dsp:spPr>
        <a:xfrm>
          <a:off x="7052312" y="1729053"/>
          <a:ext cx="3533523"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白昼越长</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日照时数越长</a:t>
          </a:r>
        </a:p>
      </dsp:txBody>
      <dsp:txXfrm>
        <a:off x="7108337" y="1785078"/>
        <a:ext cx="3421473" cy="1035618"/>
      </dsp:txXfrm>
    </dsp:sp>
    <dsp:sp modelId="{F1142CD6-874C-4970-8F50-A828FC9327D4}">
      <dsp:nvSpPr>
        <dsp:cNvPr id="0" name=""/>
        <dsp:cNvSpPr/>
      </dsp:nvSpPr>
      <dsp:spPr>
        <a:xfrm>
          <a:off x="1716567" y="3163639"/>
          <a:ext cx="962469"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地势</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因素</a:t>
          </a:r>
        </a:p>
      </dsp:txBody>
      <dsp:txXfrm>
        <a:off x="1763551" y="3210623"/>
        <a:ext cx="868501" cy="1053700"/>
      </dsp:txXfrm>
    </dsp:sp>
    <dsp:sp modelId="{A01D86B0-9397-48DC-B04A-1271D4393408}">
      <dsp:nvSpPr>
        <dsp:cNvPr id="0" name=""/>
        <dsp:cNvSpPr/>
      </dsp:nvSpPr>
      <dsp:spPr>
        <a:xfrm>
          <a:off x="3431908" y="3163639"/>
          <a:ext cx="2867533"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一般地势越高</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太阳辐射越强</a:t>
          </a:r>
        </a:p>
      </dsp:txBody>
      <dsp:txXfrm>
        <a:off x="3487933" y="3219664"/>
        <a:ext cx="2755483" cy="1035618"/>
      </dsp:txXfrm>
    </dsp:sp>
    <dsp:sp modelId="{A4741017-369D-4C9E-8F94-CC0CDE76DE61}">
      <dsp:nvSpPr>
        <dsp:cNvPr id="0" name=""/>
        <dsp:cNvSpPr/>
      </dsp:nvSpPr>
      <dsp:spPr>
        <a:xfrm>
          <a:off x="7052312" y="3163639"/>
          <a:ext cx="3533523"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地势越高大气越薄</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透明度越高日照时数越长</a:t>
          </a:r>
        </a:p>
      </dsp:txBody>
      <dsp:txXfrm>
        <a:off x="7108337" y="3219664"/>
        <a:ext cx="3421473" cy="1035618"/>
      </dsp:txXfrm>
    </dsp:sp>
    <dsp:sp modelId="{3BD462A9-6EEA-403E-9B47-D380DF81340C}">
      <dsp:nvSpPr>
        <dsp:cNvPr id="0" name=""/>
        <dsp:cNvSpPr/>
      </dsp:nvSpPr>
      <dsp:spPr>
        <a:xfrm>
          <a:off x="1716567" y="4598225"/>
          <a:ext cx="962469"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天气</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因素</a:t>
          </a:r>
        </a:p>
      </dsp:txBody>
      <dsp:txXfrm>
        <a:off x="1763551" y="4645209"/>
        <a:ext cx="868501" cy="1053700"/>
      </dsp:txXfrm>
    </dsp:sp>
    <dsp:sp modelId="{A4B1F8D6-6DBD-40C9-893E-427EE663F29C}">
      <dsp:nvSpPr>
        <dsp:cNvPr id="0" name=""/>
        <dsp:cNvSpPr/>
      </dsp:nvSpPr>
      <dsp:spPr>
        <a:xfrm>
          <a:off x="3431908" y="4598225"/>
          <a:ext cx="2867533"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晴天，太阳辐射强</a:t>
          </a:r>
        </a:p>
      </dsp:txBody>
      <dsp:txXfrm>
        <a:off x="3487933" y="4654250"/>
        <a:ext cx="2755483" cy="1035618"/>
      </dsp:txXfrm>
    </dsp:sp>
    <dsp:sp modelId="{4912A094-06FD-4203-A498-A69CD76DA0F1}">
      <dsp:nvSpPr>
        <dsp:cNvPr id="0" name=""/>
        <dsp:cNvSpPr/>
      </dsp:nvSpPr>
      <dsp:spPr>
        <a:xfrm>
          <a:off x="7052312" y="4598225"/>
          <a:ext cx="3533523" cy="1147668"/>
        </a:xfrm>
        <a:prstGeom prst="roundRect">
          <a:avLst/>
        </a:prstGeom>
        <a:solidFill>
          <a:srgbClr val="0810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大气削弱作用弱</a:t>
          </a:r>
          <a:endParaRPr lang="en-US" altLang="zh-CN" sz="2400" kern="1200" dirty="0">
            <a:latin typeface="思源黑体 Medium" panose="020B0600000000000000" pitchFamily="34" charset="-122"/>
            <a:ea typeface="思源黑体 Medium" panose="020B0600000000000000" pitchFamily="34" charset="-122"/>
          </a:endParaRPr>
        </a:p>
        <a:p>
          <a:pPr lvl="0" algn="ctr" defTabSz="1066800">
            <a:lnSpc>
              <a:spcPct val="70000"/>
            </a:lnSpc>
            <a:spcBef>
              <a:spcPct val="0"/>
            </a:spcBef>
            <a:spcAft>
              <a:spcPts val="0"/>
            </a:spcAft>
          </a:pPr>
          <a:r>
            <a:rPr lang="zh-CN" altLang="en-US" sz="2400" kern="1200" dirty="0">
              <a:latin typeface="思源黑体 Medium" panose="020B0600000000000000" pitchFamily="34" charset="-122"/>
              <a:ea typeface="思源黑体 Medium" panose="020B0600000000000000" pitchFamily="34" charset="-122"/>
            </a:rPr>
            <a:t>日照时数长</a:t>
          </a:r>
        </a:p>
      </dsp:txBody>
      <dsp:txXfrm>
        <a:off x="7108337" y="4654250"/>
        <a:ext cx="3421473" cy="1035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4134C-9D64-4986-807D-37D13F02AA78}">
      <dsp:nvSpPr>
        <dsp:cNvPr id="0" name=""/>
        <dsp:cNvSpPr/>
      </dsp:nvSpPr>
      <dsp:spPr>
        <a:xfrm>
          <a:off x="3040" y="351"/>
          <a:ext cx="11146697" cy="1040635"/>
        </a:xfrm>
        <a:prstGeom prst="roundRect">
          <a:avLst>
            <a:gd name="adj" fmla="val 10000"/>
          </a:avLst>
        </a:prstGeom>
        <a:solidFill>
          <a:srgbClr val="DB310F"/>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altLang="en-US" sz="35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太阳对地球的影响</a:t>
          </a:r>
        </a:p>
      </dsp:txBody>
      <dsp:txXfrm>
        <a:off x="33519" y="30830"/>
        <a:ext cx="11085739" cy="979677"/>
      </dsp:txXfrm>
    </dsp:sp>
    <dsp:sp modelId="{BD1D34BE-13EB-4D04-9854-BC9ABD9992D3}">
      <dsp:nvSpPr>
        <dsp:cNvPr id="0" name=""/>
        <dsp:cNvSpPr/>
      </dsp:nvSpPr>
      <dsp:spPr>
        <a:xfrm>
          <a:off x="3040" y="1182641"/>
          <a:ext cx="5479431" cy="1040635"/>
        </a:xfrm>
        <a:prstGeom prst="roundRect">
          <a:avLst>
            <a:gd name="adj" fmla="val 10000"/>
          </a:avLst>
        </a:prstGeom>
        <a:solidFill>
          <a:srgbClr val="004F8A"/>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altLang="en-US" sz="35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太阳辐射与地球</a:t>
          </a:r>
        </a:p>
      </dsp:txBody>
      <dsp:txXfrm>
        <a:off x="33519" y="1213120"/>
        <a:ext cx="5418473" cy="979677"/>
      </dsp:txXfrm>
    </dsp:sp>
    <dsp:sp modelId="{1BA00CDE-3EF5-433E-AE12-1C6BE1AD8029}">
      <dsp:nvSpPr>
        <dsp:cNvPr id="0" name=""/>
        <dsp:cNvSpPr/>
      </dsp:nvSpPr>
      <dsp:spPr>
        <a:xfrm>
          <a:off x="3040" y="2364930"/>
          <a:ext cx="1788909" cy="1040635"/>
        </a:xfrm>
        <a:prstGeom prst="roundRect">
          <a:avLst>
            <a:gd name="adj" fmla="val 10000"/>
          </a:avLst>
        </a:prstGeom>
        <a:solidFill>
          <a:srgbClr val="004F8A"/>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太阳辐射</a:t>
          </a:r>
        </a:p>
      </dsp:txBody>
      <dsp:txXfrm>
        <a:off x="33519" y="2395409"/>
        <a:ext cx="1727951" cy="979677"/>
      </dsp:txXfrm>
    </dsp:sp>
    <dsp:sp modelId="{3F12F806-DA9A-4515-924F-746AB95F9689}">
      <dsp:nvSpPr>
        <dsp:cNvPr id="0" name=""/>
        <dsp:cNvSpPr/>
      </dsp:nvSpPr>
      <dsp:spPr>
        <a:xfrm>
          <a:off x="3040" y="3547219"/>
          <a:ext cx="1788909" cy="1040635"/>
        </a:xfrm>
        <a:prstGeom prst="roundRect">
          <a:avLst>
            <a:gd name="adj" fmla="val 10000"/>
          </a:avLst>
        </a:prstGeom>
        <a:solidFill>
          <a:srgbClr val="004F8A"/>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太阳辐射概念</a:t>
          </a:r>
          <a:endPar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a:p>
          <a:pPr lvl="0" algn="ctr" defTabSz="711200">
            <a:lnSpc>
              <a:spcPct val="90000"/>
            </a:lnSpc>
            <a:spcBef>
              <a:spcPct val="0"/>
            </a:spcBef>
            <a:spcAft>
              <a:spcPct val="35000"/>
            </a:spcAft>
          </a:pP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太阳辐射波长分布</a:t>
          </a:r>
        </a:p>
      </dsp:txBody>
      <dsp:txXfrm>
        <a:off x="33519" y="3577698"/>
        <a:ext cx="1727951" cy="979677"/>
      </dsp:txXfrm>
    </dsp:sp>
    <dsp:sp modelId="{5AE2260C-20B2-40D4-960E-C7BC6F3394FA}">
      <dsp:nvSpPr>
        <dsp:cNvPr id="0" name=""/>
        <dsp:cNvSpPr/>
      </dsp:nvSpPr>
      <dsp:spPr>
        <a:xfrm>
          <a:off x="1867084" y="2364930"/>
          <a:ext cx="3615387" cy="1040635"/>
        </a:xfrm>
        <a:prstGeom prst="roundRect">
          <a:avLst>
            <a:gd name="adj" fmla="val 10000"/>
          </a:avLst>
        </a:prstGeom>
        <a:solidFill>
          <a:srgbClr val="004F8A"/>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对地球影响</a:t>
          </a:r>
        </a:p>
      </dsp:txBody>
      <dsp:txXfrm>
        <a:off x="1897563" y="2395409"/>
        <a:ext cx="3554429" cy="979677"/>
      </dsp:txXfrm>
    </dsp:sp>
    <dsp:sp modelId="{25D3919D-CDCD-4BA8-B964-E24F415CB8C6}">
      <dsp:nvSpPr>
        <dsp:cNvPr id="0" name=""/>
        <dsp:cNvSpPr/>
      </dsp:nvSpPr>
      <dsp:spPr>
        <a:xfrm>
          <a:off x="1867084" y="3547219"/>
          <a:ext cx="1788909" cy="1040635"/>
        </a:xfrm>
        <a:prstGeom prst="roundRect">
          <a:avLst>
            <a:gd name="adj" fmla="val 10000"/>
          </a:avLst>
        </a:prstGeom>
        <a:solidFill>
          <a:srgbClr val="004F8A"/>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提供</a:t>
          </a:r>
          <a:r>
            <a:rPr lang="zh-CN" altLang="en-US" sz="1400" kern="1200" dirty="0" smtClean="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光热、能源，</a:t>
          </a:r>
          <a:r>
            <a:rPr lang="zh-CN" altLang="en-US" sz="14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维持地表温度，是地球大气运动</a:t>
          </a:r>
          <a:r>
            <a:rPr lang="en-US" altLang="zh-CN" sz="14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4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生命活动主要</a:t>
          </a:r>
          <a:r>
            <a:rPr lang="zh-CN" altLang="en-US" sz="1400" kern="1200" dirty="0" smtClean="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动力</a:t>
          </a:r>
          <a:endParaRPr lang="zh-CN" altLang="en-US" sz="14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sp:txBody>
      <dsp:txXfrm>
        <a:off x="1897563" y="3577698"/>
        <a:ext cx="1727951" cy="979677"/>
      </dsp:txXfrm>
    </dsp:sp>
    <dsp:sp modelId="{80A9EB7E-166A-4AAC-AC75-D6848D5E226D}">
      <dsp:nvSpPr>
        <dsp:cNvPr id="0" name=""/>
        <dsp:cNvSpPr/>
      </dsp:nvSpPr>
      <dsp:spPr>
        <a:xfrm>
          <a:off x="3693561" y="3547219"/>
          <a:ext cx="1788909" cy="1040635"/>
        </a:xfrm>
        <a:prstGeom prst="roundRect">
          <a:avLst>
            <a:gd name="adj" fmla="val 10000"/>
          </a:avLst>
        </a:prstGeom>
        <a:solidFill>
          <a:srgbClr val="004F8A"/>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为人类生活</a:t>
          </a:r>
          <a:endPar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a:p>
          <a:pPr lvl="0" algn="ctr" defTabSz="711200">
            <a:lnSpc>
              <a:spcPct val="90000"/>
            </a:lnSpc>
            <a:spcBef>
              <a:spcPct val="0"/>
            </a:spcBef>
            <a:spcAft>
              <a:spcPct val="35000"/>
            </a:spcAft>
          </a:pP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生产提供能量</a:t>
          </a:r>
        </a:p>
      </dsp:txBody>
      <dsp:txXfrm>
        <a:off x="3724040" y="3577698"/>
        <a:ext cx="1727951" cy="979677"/>
      </dsp:txXfrm>
    </dsp:sp>
    <dsp:sp modelId="{6DB7A6B1-32EA-4ED8-A4C2-33FD0A9130D1}">
      <dsp:nvSpPr>
        <dsp:cNvPr id="0" name=""/>
        <dsp:cNvSpPr/>
      </dsp:nvSpPr>
      <dsp:spPr>
        <a:xfrm>
          <a:off x="5632739" y="1182641"/>
          <a:ext cx="5516998" cy="1040635"/>
        </a:xfrm>
        <a:prstGeom prst="roundRect">
          <a:avLst>
            <a:gd name="adj" fmla="val 10000"/>
          </a:avLst>
        </a:prstGeom>
        <a:solidFill>
          <a:srgbClr val="0E3D46"/>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altLang="en-US" sz="35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太阳活动与地球</a:t>
          </a:r>
        </a:p>
      </dsp:txBody>
      <dsp:txXfrm>
        <a:off x="5663218" y="1213120"/>
        <a:ext cx="5456040" cy="979677"/>
      </dsp:txXfrm>
    </dsp:sp>
    <dsp:sp modelId="{C76C379C-3EEB-44A5-8302-5594A4ECCB32}">
      <dsp:nvSpPr>
        <dsp:cNvPr id="0" name=""/>
        <dsp:cNvSpPr/>
      </dsp:nvSpPr>
      <dsp:spPr>
        <a:xfrm>
          <a:off x="5632739" y="2364930"/>
          <a:ext cx="1788909" cy="1040635"/>
        </a:xfrm>
        <a:prstGeom prst="roundRect">
          <a:avLst>
            <a:gd name="adj" fmla="val 10000"/>
          </a:avLst>
        </a:prstGeom>
        <a:solidFill>
          <a:srgbClr val="0E3D46"/>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太阳外部大气结构</a:t>
          </a:r>
          <a:endParaRPr lang="zh-CN" altLang="en-US" sz="20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sp:txBody>
      <dsp:txXfrm>
        <a:off x="5663218" y="2395409"/>
        <a:ext cx="1727951" cy="979677"/>
      </dsp:txXfrm>
    </dsp:sp>
    <dsp:sp modelId="{2D75FDC3-77B8-482B-8D4A-BB3E00D567EA}">
      <dsp:nvSpPr>
        <dsp:cNvPr id="0" name=""/>
        <dsp:cNvSpPr/>
      </dsp:nvSpPr>
      <dsp:spPr>
        <a:xfrm>
          <a:off x="5632739" y="3547219"/>
          <a:ext cx="1788909" cy="1040635"/>
        </a:xfrm>
        <a:prstGeom prst="roundRect">
          <a:avLst>
            <a:gd name="adj" fmla="val 10000"/>
          </a:avLst>
        </a:prstGeom>
        <a:solidFill>
          <a:srgbClr val="0E3D46"/>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光球</a:t>
          </a:r>
          <a:r>
            <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色球</a:t>
          </a:r>
          <a:r>
            <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日冕</a:t>
          </a:r>
        </a:p>
      </dsp:txBody>
      <dsp:txXfrm>
        <a:off x="5663218" y="3577698"/>
        <a:ext cx="1727951" cy="979677"/>
      </dsp:txXfrm>
    </dsp:sp>
    <dsp:sp modelId="{0C60162B-C2C6-498F-A072-E5F94D35E213}">
      <dsp:nvSpPr>
        <dsp:cNvPr id="0" name=""/>
        <dsp:cNvSpPr/>
      </dsp:nvSpPr>
      <dsp:spPr>
        <a:xfrm>
          <a:off x="7496783" y="2364930"/>
          <a:ext cx="1788909" cy="1040635"/>
        </a:xfrm>
        <a:prstGeom prst="roundRect">
          <a:avLst>
            <a:gd name="adj" fmla="val 10000"/>
          </a:avLst>
        </a:prstGeom>
        <a:solidFill>
          <a:srgbClr val="0E3D46"/>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大阳活动</a:t>
          </a:r>
        </a:p>
      </dsp:txBody>
      <dsp:txXfrm>
        <a:off x="7527262" y="2395409"/>
        <a:ext cx="1727951" cy="979677"/>
      </dsp:txXfrm>
    </dsp:sp>
    <dsp:sp modelId="{39CE9524-1CE5-4479-A662-A501DB4BF401}">
      <dsp:nvSpPr>
        <dsp:cNvPr id="0" name=""/>
        <dsp:cNvSpPr/>
      </dsp:nvSpPr>
      <dsp:spPr>
        <a:xfrm>
          <a:off x="7496783" y="3547219"/>
          <a:ext cx="1788909" cy="1040635"/>
        </a:xfrm>
        <a:prstGeom prst="roundRect">
          <a:avLst>
            <a:gd name="adj" fmla="val 10000"/>
          </a:avLst>
        </a:prstGeom>
        <a:solidFill>
          <a:srgbClr val="0E3D46"/>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黑子</a:t>
          </a:r>
          <a:r>
            <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耀斑</a:t>
          </a:r>
          <a:r>
            <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kern="1200" dirty="0" smtClean="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日珥</a:t>
          </a:r>
          <a:endPar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endParaRPr>
        </a:p>
      </dsp:txBody>
      <dsp:txXfrm>
        <a:off x="7527262" y="3577698"/>
        <a:ext cx="1727951" cy="979677"/>
      </dsp:txXfrm>
    </dsp:sp>
    <dsp:sp modelId="{CBB47B30-6ED5-4B49-85E5-18FBD4F5A440}">
      <dsp:nvSpPr>
        <dsp:cNvPr id="0" name=""/>
        <dsp:cNvSpPr/>
      </dsp:nvSpPr>
      <dsp:spPr>
        <a:xfrm>
          <a:off x="9360827" y="2364930"/>
          <a:ext cx="1788909" cy="1040635"/>
        </a:xfrm>
        <a:prstGeom prst="roundRect">
          <a:avLst>
            <a:gd name="adj" fmla="val 10000"/>
          </a:avLst>
        </a:prstGeom>
        <a:solidFill>
          <a:srgbClr val="0E3D46"/>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对地球影响</a:t>
          </a:r>
        </a:p>
      </dsp:txBody>
      <dsp:txXfrm>
        <a:off x="9391306" y="2395409"/>
        <a:ext cx="1727951" cy="979677"/>
      </dsp:txXfrm>
    </dsp:sp>
    <dsp:sp modelId="{AE4DA640-B048-43A2-A29A-2BB833696A97}">
      <dsp:nvSpPr>
        <dsp:cNvPr id="0" name=""/>
        <dsp:cNvSpPr/>
      </dsp:nvSpPr>
      <dsp:spPr>
        <a:xfrm>
          <a:off x="9360827" y="3547219"/>
          <a:ext cx="1788909" cy="1040635"/>
        </a:xfrm>
        <a:prstGeom prst="roundRect">
          <a:avLst>
            <a:gd name="adj" fmla="val 10000"/>
          </a:avLst>
        </a:prstGeom>
        <a:solidFill>
          <a:srgbClr val="0E3D46"/>
        </a:solidFill>
        <a:ln w="12700" cap="rnd" cmpd="thickThin" algn="ctr">
          <a:solidFill>
            <a:srgbClr val="2CCA9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干扰无线电通信</a:t>
          </a:r>
          <a:r>
            <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产生磁暴</a:t>
          </a:r>
          <a:r>
            <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产生极光</a:t>
          </a:r>
          <a:r>
            <a:rPr lang="en-US" altLang="zh-CN"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a:t>
          </a:r>
          <a:r>
            <a:rPr lang="zh-CN" altLang="en-US" sz="1600" kern="1200" dirty="0">
              <a:solidFill>
                <a:srgbClr val="E2F9F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rPr>
            <a:t>影响气候等</a:t>
          </a:r>
        </a:p>
      </dsp:txBody>
      <dsp:txXfrm>
        <a:off x="9391306" y="3577698"/>
        <a:ext cx="1727951" cy="97967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CACAA</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CABDD</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CABDD</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BBBAB</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BBBAB</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CACAA</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5220" t="1" r="25000" b="43995"/>
          <a:stretch>
            <a:fillRect/>
          </a:stretch>
        </p:blipFill>
        <p:spPr>
          <a:xfrm>
            <a:off x="0" y="0"/>
            <a:ext cx="12192000" cy="6858001"/>
          </a:xfrm>
          <a:prstGeom prst="rect">
            <a:avLst/>
          </a:prstGeom>
        </p:spPr>
      </p:pic>
      <p:sp>
        <p:nvSpPr>
          <p:cNvPr id="12" name="矩形 11"/>
          <p:cNvSpPr/>
          <p:nvPr userDrawn="1"/>
        </p:nvSpPr>
        <p:spPr>
          <a:xfrm>
            <a:off x="0" y="0"/>
            <a:ext cx="12192000" cy="6858000"/>
          </a:xfrm>
          <a:prstGeom prst="rect">
            <a:avLst/>
          </a:prstGeom>
          <a:blipFill dpi="0" rotWithShape="1">
            <a:blip r:embed="rId3">
              <a:alphaModFix amt="50000"/>
            </a:blip>
            <a:srcRect/>
            <a:stretch>
              <a:fillRect t="-8930" b="-89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0"/>
            <a:ext cx="12192000" cy="6858000"/>
          </a:xfrm>
          <a:prstGeom prst="rect">
            <a:avLst/>
          </a:prstGeom>
          <a:solidFill>
            <a:srgbClr val="00206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userDrawn="1"/>
        </p:nvGrpSpPr>
        <p:grpSpPr>
          <a:xfrm>
            <a:off x="-6823" y="0"/>
            <a:ext cx="12205646" cy="1223322"/>
            <a:chOff x="849084" y="224478"/>
            <a:chExt cx="11342915" cy="1136854"/>
          </a:xfrm>
        </p:grpSpPr>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b="52530"/>
            <a:stretch>
              <a:fillRect/>
            </a:stretch>
          </p:blipFill>
          <p:spPr>
            <a:xfrm flipH="1">
              <a:off x="6520542" y="224478"/>
              <a:ext cx="5671457" cy="1136854"/>
            </a:xfrm>
            <a:prstGeom prst="rect">
              <a:avLst/>
            </a:prstGeom>
          </p:spPr>
        </p:pic>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val="0"/>
                </a:ext>
              </a:extLst>
            </a:blip>
            <a:srcRect b="52530"/>
            <a:stretch>
              <a:fillRect/>
            </a:stretch>
          </p:blipFill>
          <p:spPr>
            <a:xfrm>
              <a:off x="849084" y="224478"/>
              <a:ext cx="5671457" cy="1136854"/>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3" name="矩形: 圆角 2"/>
          <p:cNvSpPr/>
          <p:nvPr/>
        </p:nvSpPr>
        <p:spPr>
          <a:xfrm>
            <a:off x="199920" y="228600"/>
            <a:ext cx="11792160" cy="6400800"/>
          </a:xfrm>
          <a:prstGeom prst="roundRect">
            <a:avLst>
              <a:gd name="adj" fmla="val 1935"/>
            </a:avLst>
          </a:prstGeom>
          <a:solidFill>
            <a:schemeClr val="bg1"/>
          </a:solidFill>
          <a:ln w="38100">
            <a:solidFill>
              <a:srgbClr val="F0810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梯形 3"/>
          <p:cNvSpPr/>
          <p:nvPr/>
        </p:nvSpPr>
        <p:spPr>
          <a:xfrm rot="5400000">
            <a:off x="-1144848" y="3197615"/>
            <a:ext cx="3141376" cy="462770"/>
          </a:xfrm>
          <a:prstGeom prst="trapezoid">
            <a:avLst>
              <a:gd name="adj" fmla="val 35291"/>
            </a:avLst>
          </a:prstGeom>
          <a:solidFill>
            <a:srgbClr val="F08106"/>
          </a:solidFill>
          <a:ln>
            <a:solidFill>
              <a:srgbClr val="F081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8841" y="2076450"/>
            <a:ext cx="553998" cy="2689494"/>
          </a:xfrm>
          <a:prstGeom prst="rect">
            <a:avLst/>
          </a:prstGeom>
          <a:noFill/>
        </p:spPr>
        <p:txBody>
          <a:bodyPr vert="eaVert" wrap="square" rtlCol="0">
            <a:spAutoFit/>
          </a:bodyPr>
          <a:lstStyle/>
          <a:p>
            <a:pPr algn="dist"/>
            <a:r>
              <a:rPr lang="zh-CN" altLang="en-US" sz="2400" dirty="0">
                <a:solidFill>
                  <a:schemeClr val="bg1"/>
                </a:solidFill>
                <a:effectLst>
                  <a:outerShdw blurRad="50800" dist="38100" dir="16200000" rotWithShape="0">
                    <a:prstClr val="black">
                      <a:alpha val="40000"/>
                    </a:prstClr>
                  </a:outerShdw>
                </a:effectLst>
                <a:latin typeface="思源宋體 Heavy" panose="02020900000000000000" pitchFamily="18" charset="-128"/>
                <a:ea typeface="思源宋體 Heavy" panose="02020900000000000000" pitchFamily="18" charset="-128"/>
              </a:rPr>
              <a:t>学习需要加点料</a:t>
            </a:r>
            <a:endParaRPr lang="zh-CN" altLang="en-US" sz="2400" dirty="0">
              <a:solidFill>
                <a:schemeClr val="bg1"/>
              </a:solidFill>
              <a:effectLst>
                <a:outerShdw blurRad="50800" dist="38100" dir="16200000" rotWithShape="0">
                  <a:prstClr val="black">
                    <a:alpha val="40000"/>
                  </a:prstClr>
                </a:outerShdw>
              </a:effectLst>
              <a:latin typeface="思源宋體 Heavy" panose="02020900000000000000" pitchFamily="18" charset="-128"/>
              <a:ea typeface="思源宋體 Heavy" panose="02020900000000000000" pitchFamily="18" charset="-128"/>
            </a:endParaRPr>
          </a:p>
        </p:txBody>
      </p:sp>
      <p:sp>
        <p:nvSpPr>
          <p:cNvPr id="6" name="矩形: 圆角 5"/>
          <p:cNvSpPr/>
          <p:nvPr userDrawn="1"/>
        </p:nvSpPr>
        <p:spPr>
          <a:xfrm>
            <a:off x="199920" y="228600"/>
            <a:ext cx="11792160" cy="6400800"/>
          </a:xfrm>
          <a:prstGeom prst="roundRect">
            <a:avLst>
              <a:gd name="adj" fmla="val 1935"/>
            </a:avLst>
          </a:prstGeom>
          <a:solidFill>
            <a:schemeClr val="bg1"/>
          </a:solidFill>
          <a:ln w="38100">
            <a:solidFill>
              <a:srgbClr val="F0810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梯形 6"/>
          <p:cNvSpPr/>
          <p:nvPr userDrawn="1"/>
        </p:nvSpPr>
        <p:spPr>
          <a:xfrm rot="5400000">
            <a:off x="-1144848" y="3197615"/>
            <a:ext cx="3141376" cy="462770"/>
          </a:xfrm>
          <a:prstGeom prst="trapezoid">
            <a:avLst>
              <a:gd name="adj" fmla="val 35291"/>
            </a:avLst>
          </a:prstGeom>
          <a:solidFill>
            <a:srgbClr val="F08106"/>
          </a:solidFill>
          <a:ln>
            <a:solidFill>
              <a:srgbClr val="F081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48841" y="2076450"/>
            <a:ext cx="553998" cy="2689494"/>
          </a:xfrm>
          <a:prstGeom prst="rect">
            <a:avLst/>
          </a:prstGeom>
          <a:noFill/>
        </p:spPr>
        <p:txBody>
          <a:bodyPr vert="eaVert" wrap="square" rtlCol="0">
            <a:spAutoFit/>
          </a:bodyPr>
          <a:lstStyle/>
          <a:p>
            <a:pPr algn="dist"/>
            <a:r>
              <a:rPr lang="zh-CN" altLang="en-US" sz="2400" dirty="0">
                <a:solidFill>
                  <a:schemeClr val="bg1"/>
                </a:solidFill>
                <a:effectLst>
                  <a:outerShdw blurRad="50800" dist="38100" dir="16200000" rotWithShape="0">
                    <a:prstClr val="black">
                      <a:alpha val="40000"/>
                    </a:prstClr>
                  </a:outerShdw>
                </a:effectLst>
                <a:latin typeface="思源黑体 Medium" panose="020B0600000000000000" pitchFamily="34" charset="-122"/>
                <a:ea typeface="思源黑体 Medium" panose="020B0600000000000000" pitchFamily="34" charset="-122"/>
              </a:rPr>
              <a:t>学习需要加点料</a:t>
            </a:r>
            <a:endParaRPr lang="zh-CN" altLang="en-US" sz="2400" dirty="0">
              <a:solidFill>
                <a:schemeClr val="bg1"/>
              </a:solidFill>
              <a:effectLst>
                <a:outerShdw blurRad="50800" dist="38100" dir="16200000" rotWithShape="0">
                  <a:prstClr val="black">
                    <a:alpha val="40000"/>
                  </a:prstClr>
                </a:outerShdw>
              </a:effectLst>
              <a:latin typeface="思源黑体 Medium" panose="020B0600000000000000" pitchFamily="34" charset="-122"/>
              <a:ea typeface="思源黑体 Medium" panose="020B0600000000000000"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3" name="矩形: 圆角 2"/>
          <p:cNvSpPr/>
          <p:nvPr/>
        </p:nvSpPr>
        <p:spPr>
          <a:xfrm>
            <a:off x="199920" y="228600"/>
            <a:ext cx="11792160" cy="6400800"/>
          </a:xfrm>
          <a:prstGeom prst="roundRect">
            <a:avLst>
              <a:gd name="adj" fmla="val 1935"/>
            </a:avLst>
          </a:prstGeom>
          <a:solidFill>
            <a:schemeClr val="bg1"/>
          </a:solidFill>
          <a:ln w="38100">
            <a:solidFill>
              <a:srgbClr val="F0810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梯形 3"/>
          <p:cNvSpPr/>
          <p:nvPr/>
        </p:nvSpPr>
        <p:spPr>
          <a:xfrm rot="5400000">
            <a:off x="-1144848" y="3197615"/>
            <a:ext cx="3141376" cy="462770"/>
          </a:xfrm>
          <a:prstGeom prst="trapezoid">
            <a:avLst>
              <a:gd name="adj" fmla="val 35291"/>
            </a:avLst>
          </a:prstGeom>
          <a:solidFill>
            <a:srgbClr val="F08106"/>
          </a:solidFill>
          <a:ln>
            <a:solidFill>
              <a:srgbClr val="F081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 name="文本框 4"/>
          <p:cNvSpPr txBox="1"/>
          <p:nvPr/>
        </p:nvSpPr>
        <p:spPr>
          <a:xfrm>
            <a:off x="148841" y="2076450"/>
            <a:ext cx="553998" cy="2689494"/>
          </a:xfrm>
          <a:prstGeom prst="rect">
            <a:avLst/>
          </a:prstGeom>
          <a:noFill/>
        </p:spPr>
        <p:txBody>
          <a:bodyPr vert="eaVert" wrap="square" rtlCol="0">
            <a:spAutoFit/>
          </a:bodyPr>
          <a:lstStyle/>
          <a:p>
            <a:pPr algn="dist"/>
            <a:r>
              <a:rPr lang="zh-CN" altLang="en-US" sz="2400" dirty="0">
                <a:solidFill>
                  <a:schemeClr val="bg1"/>
                </a:solidFill>
                <a:effectLst>
                  <a:outerShdw blurRad="50800" dist="38100" dir="16200000" rotWithShape="0">
                    <a:prstClr val="black">
                      <a:alpha val="40000"/>
                    </a:prstClr>
                  </a:outerShdw>
                </a:effectLst>
                <a:latin typeface="思源黑体 Medium" panose="020B0600000000000000" pitchFamily="34" charset="-122"/>
                <a:ea typeface="思源黑体 Medium" panose="020B0600000000000000" pitchFamily="34" charset="-122"/>
              </a:rPr>
              <a:t>练练更健康</a:t>
            </a:r>
            <a:endParaRPr lang="zh-CN" altLang="en-US" sz="2400" dirty="0">
              <a:solidFill>
                <a:schemeClr val="bg1"/>
              </a:solidFill>
              <a:effectLst>
                <a:outerShdw blurRad="50800" dist="38100" dir="16200000" rotWithShape="0">
                  <a:prstClr val="black">
                    <a:alpha val="40000"/>
                  </a:prstClr>
                </a:outerShdw>
              </a:effectLst>
              <a:latin typeface="思源黑体 Medium" panose="020B0600000000000000" pitchFamily="34" charset="-122"/>
              <a:ea typeface="思源黑体 Medium" panose="020B0600000000000000" pitchFamily="34" charset="-122"/>
            </a:endParaRPr>
          </a:p>
        </p:txBody>
      </p:sp>
      <p:sp>
        <p:nvSpPr>
          <p:cNvPr id="6" name="矩形: 圆角 5"/>
          <p:cNvSpPr/>
          <p:nvPr userDrawn="1"/>
        </p:nvSpPr>
        <p:spPr>
          <a:xfrm>
            <a:off x="199920" y="228600"/>
            <a:ext cx="11792160" cy="6400800"/>
          </a:xfrm>
          <a:prstGeom prst="roundRect">
            <a:avLst>
              <a:gd name="adj" fmla="val 1935"/>
            </a:avLst>
          </a:prstGeom>
          <a:solidFill>
            <a:schemeClr val="bg1"/>
          </a:solidFill>
          <a:ln w="38100">
            <a:solidFill>
              <a:srgbClr val="F0810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梯形 6"/>
          <p:cNvSpPr/>
          <p:nvPr userDrawn="1"/>
        </p:nvSpPr>
        <p:spPr>
          <a:xfrm rot="5400000">
            <a:off x="-1144848" y="3197615"/>
            <a:ext cx="3141376" cy="462770"/>
          </a:xfrm>
          <a:prstGeom prst="trapezoid">
            <a:avLst>
              <a:gd name="adj" fmla="val 35291"/>
            </a:avLst>
          </a:prstGeom>
          <a:solidFill>
            <a:srgbClr val="F08106"/>
          </a:solidFill>
          <a:ln>
            <a:solidFill>
              <a:srgbClr val="F081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8" name="文本框 7"/>
          <p:cNvSpPr txBox="1"/>
          <p:nvPr userDrawn="1"/>
        </p:nvSpPr>
        <p:spPr>
          <a:xfrm>
            <a:off x="148841" y="2076450"/>
            <a:ext cx="553998" cy="2689494"/>
          </a:xfrm>
          <a:prstGeom prst="rect">
            <a:avLst/>
          </a:prstGeom>
          <a:noFill/>
        </p:spPr>
        <p:txBody>
          <a:bodyPr vert="eaVert" wrap="square" rtlCol="0">
            <a:spAutoFit/>
          </a:bodyPr>
          <a:lstStyle/>
          <a:p>
            <a:pPr algn="dist"/>
            <a:r>
              <a:rPr lang="zh-CN" altLang="en-US" sz="2400" dirty="0">
                <a:solidFill>
                  <a:schemeClr val="bg1"/>
                </a:solidFill>
                <a:effectLst>
                  <a:outerShdw blurRad="50800" dist="38100" dir="16200000" rotWithShape="0">
                    <a:prstClr val="black">
                      <a:alpha val="40000"/>
                    </a:prstClr>
                  </a:outerShdw>
                </a:effectLst>
                <a:latin typeface="思源黑体 Medium" panose="020B0600000000000000" pitchFamily="34" charset="-122"/>
                <a:ea typeface="思源黑体 Medium" panose="020B0600000000000000" pitchFamily="34" charset="-122"/>
              </a:rPr>
              <a:t>练练更健康</a:t>
            </a:r>
            <a:endParaRPr lang="zh-CN" altLang="en-US" sz="2400" dirty="0">
              <a:solidFill>
                <a:schemeClr val="bg1"/>
              </a:solidFill>
              <a:effectLst>
                <a:outerShdw blurRad="50800" dist="38100" dir="16200000" rotWithShape="0">
                  <a:prstClr val="black">
                    <a:alpha val="40000"/>
                  </a:prstClr>
                </a:outerShdw>
              </a:effectLst>
              <a:latin typeface="思源黑体 Medium" panose="020B0600000000000000" pitchFamily="34" charset="-122"/>
              <a:ea typeface="思源黑体 Medium" panose="020B0600000000000000"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传播</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l="25134" r="19310"/>
          <a:stretch>
            <a:fillRect/>
          </a:stretch>
        </p:blipFill>
        <p:spPr>
          <a:xfrm>
            <a:off x="-1" y="0"/>
            <a:ext cx="12191999" cy="6857999"/>
          </a:xfrm>
          <a:prstGeom prst="rect">
            <a:avLst/>
          </a:prstGeom>
        </p:spPr>
      </p:pic>
      <p:sp>
        <p:nvSpPr>
          <p:cNvPr id="12" name="矩形 11"/>
          <p:cNvSpPr/>
          <p:nvPr/>
        </p:nvSpPr>
        <p:spPr>
          <a:xfrm>
            <a:off x="1" y="0"/>
            <a:ext cx="12191999"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传播</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图片 7"/>
          <p:cNvPicPr>
            <a:picLocks noChangeAspect="1"/>
          </p:cNvPicPr>
          <p:nvPr userDrawn="1"/>
        </p:nvPicPr>
        <p:blipFill rotWithShape="1">
          <a:blip r:embed="rId6">
            <a:extLst>
              <a:ext uri="{28A0092B-C50C-407E-A947-70E740481C1C}">
                <a14:useLocalDpi xmlns:a14="http://schemas.microsoft.com/office/drawing/2010/main" val="0"/>
              </a:ext>
            </a:extLst>
          </a:blip>
          <a:srcRect l="25134" r="19310"/>
          <a:stretch>
            <a:fillRect/>
          </a:stretch>
        </p:blipFill>
        <p:spPr>
          <a:xfrm>
            <a:off x="-1" y="0"/>
            <a:ext cx="12191999" cy="6857999"/>
          </a:xfrm>
          <a:prstGeom prst="rect">
            <a:avLst/>
          </a:prstGeom>
        </p:spPr>
      </p:pic>
      <p:sp>
        <p:nvSpPr>
          <p:cNvPr id="9" name="矩形 8"/>
          <p:cNvSpPr/>
          <p:nvPr userDrawn="1"/>
        </p:nvSpPr>
        <p:spPr>
          <a:xfrm>
            <a:off x="1" y="0"/>
            <a:ext cx="12191999"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microsoft.com/office/2007/relationships/media" Target="../media/media4.mp4"/><Relationship Id="rId1" Type="http://schemas.openxmlformats.org/officeDocument/2006/relationships/video" Target="../media/media4.mp4"/></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39.png"/><Relationship Id="rId1" Type="http://schemas.openxmlformats.org/officeDocument/2006/relationships/image" Target="../media/image38.jpe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11292" y="2286000"/>
            <a:ext cx="9569416" cy="2286000"/>
            <a:chOff x="2587062" y="1752370"/>
            <a:chExt cx="7018534" cy="1676630"/>
          </a:xfrm>
        </p:grpSpPr>
        <p:sp>
          <p:nvSpPr>
            <p:cNvPr id="108" name="文本框 107"/>
            <p:cNvSpPr txBox="1"/>
            <p:nvPr/>
          </p:nvSpPr>
          <p:spPr>
            <a:xfrm>
              <a:off x="2910156" y="2348177"/>
              <a:ext cx="6380741" cy="97065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300" normalizeH="0" baseline="0" noProof="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uLnTx/>
                  <a:uFillTx/>
                  <a:latin typeface="思源黑体 Bold" panose="020B0800000000000000" pitchFamily="34" charset="-122"/>
                  <a:ea typeface="思源黑体 Bold" panose="020B0800000000000000" pitchFamily="34" charset="-122"/>
                </a:rPr>
                <a:t>太阳对地球的影响</a:t>
              </a:r>
              <a:endParaRPr kumimoji="0" lang="zh-CN" altLang="en-US" sz="8000" b="0" i="0" u="none" strike="noStrike" kern="1200" cap="none" spc="300" normalizeH="0" baseline="0" noProof="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uLnTx/>
                <a:uFillTx/>
                <a:latin typeface="思源黑体 Bold" panose="020B0800000000000000" pitchFamily="34" charset="-122"/>
                <a:ea typeface="思源黑体 Bold" panose="020B0800000000000000" pitchFamily="34" charset="-122"/>
              </a:endParaRPr>
            </a:p>
          </p:txBody>
        </p:sp>
        <p:sp>
          <p:nvSpPr>
            <p:cNvPr id="107" name="文本框 106"/>
            <p:cNvSpPr txBox="1"/>
            <p:nvPr/>
          </p:nvSpPr>
          <p:spPr>
            <a:xfrm>
              <a:off x="2911980" y="2325952"/>
              <a:ext cx="6380741" cy="97065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300" normalizeH="0" baseline="0" noProof="0" dirty="0">
                  <a:ln>
                    <a:noFill/>
                  </a:ln>
                  <a:gradFill flip="none" rotWithShape="1">
                    <a:gsLst>
                      <a:gs pos="100000">
                        <a:srgbClr val="2CCA92"/>
                      </a:gs>
                      <a:gs pos="0">
                        <a:srgbClr val="FFFFFF"/>
                      </a:gs>
                      <a:gs pos="58000">
                        <a:srgbClr val="B7EFDB"/>
                      </a:gs>
                    </a:gsLst>
                    <a:lin ang="2700000" scaled="1"/>
                    <a:tileRect/>
                  </a:gradFill>
                  <a:effectLst/>
                  <a:uLnTx/>
                  <a:uFillTx/>
                  <a:latin typeface="思源黑体 Bold" panose="020B0800000000000000" pitchFamily="34" charset="-122"/>
                  <a:ea typeface="思源黑体 Bold" panose="020B0800000000000000" pitchFamily="34" charset="-122"/>
                </a:rPr>
                <a:t>太阳对地球的影响</a:t>
              </a:r>
              <a:endParaRPr kumimoji="0" lang="zh-CN" altLang="en-US" sz="8000" b="0" i="0" u="none" strike="noStrike" kern="1200" cap="none" spc="300" normalizeH="0" baseline="0" noProof="0" dirty="0">
                <a:ln>
                  <a:noFill/>
                </a:ln>
                <a:gradFill flip="none" rotWithShape="1">
                  <a:gsLst>
                    <a:gs pos="100000">
                      <a:srgbClr val="2CCA92"/>
                    </a:gs>
                    <a:gs pos="0">
                      <a:srgbClr val="FFFFFF"/>
                    </a:gs>
                    <a:gs pos="58000">
                      <a:srgbClr val="B7EFDB"/>
                    </a:gs>
                  </a:gsLst>
                  <a:lin ang="2700000" scaled="1"/>
                  <a:tileRect/>
                </a:gradFill>
                <a:effectLst/>
                <a:uLnTx/>
                <a:uFillTx/>
                <a:latin typeface="思源黑体 Bold" panose="020B0800000000000000" pitchFamily="34" charset="-122"/>
                <a:ea typeface="思源黑体 Bold" panose="020B0800000000000000" pitchFamily="34" charset="-122"/>
              </a:endParaRPr>
            </a:p>
          </p:txBody>
        </p:sp>
        <p:grpSp>
          <p:nvGrpSpPr>
            <p:cNvPr id="4" name="组合 3"/>
            <p:cNvGrpSpPr/>
            <p:nvPr/>
          </p:nvGrpSpPr>
          <p:grpSpPr>
            <a:xfrm>
              <a:off x="2587062" y="1752370"/>
              <a:ext cx="7018534" cy="1676630"/>
              <a:chOff x="2711450" y="1451518"/>
              <a:chExt cx="6769734" cy="1863273"/>
            </a:xfrm>
          </p:grpSpPr>
          <p:grpSp>
            <p:nvGrpSpPr>
              <p:cNvPr id="2" name="组合 1"/>
              <p:cNvGrpSpPr/>
              <p:nvPr/>
            </p:nvGrpSpPr>
            <p:grpSpPr>
              <a:xfrm>
                <a:off x="2713749" y="2177257"/>
                <a:ext cx="6766801" cy="1137534"/>
                <a:chOff x="2713749" y="2697435"/>
                <a:chExt cx="6766801" cy="1596253"/>
              </a:xfrm>
            </p:grpSpPr>
            <p:sp>
              <p:nvSpPr>
                <p:cNvPr id="46" name="任意多边形: 形状 45"/>
                <p:cNvSpPr/>
                <p:nvPr/>
              </p:nvSpPr>
              <p:spPr>
                <a:xfrm>
                  <a:off x="2761946" y="2697435"/>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7" name="梯形 46"/>
                <p:cNvSpPr/>
                <p:nvPr/>
              </p:nvSpPr>
              <p:spPr>
                <a:xfrm flipV="1">
                  <a:off x="3615790" y="4195614"/>
                  <a:ext cx="636221" cy="98074"/>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8" name="梯形 47"/>
                <p:cNvSpPr/>
                <p:nvPr/>
              </p:nvSpPr>
              <p:spPr>
                <a:xfrm rot="5400000" flipV="1">
                  <a:off x="2583638" y="3319338"/>
                  <a:ext cx="313069" cy="48260"/>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9" name="梯形 4"/>
                <p:cNvSpPr/>
                <p:nvPr/>
              </p:nvSpPr>
              <p:spPr>
                <a:xfrm rot="2304233" flipV="1">
                  <a:off x="2713749" y="4025782"/>
                  <a:ext cx="314411" cy="91898"/>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 name="connsiteX0-11" fmla="*/ 0 w 639318"/>
                    <a:gd name="connsiteY0-12" fmla="*/ 76132 h 79795"/>
                    <a:gd name="connsiteX1-13" fmla="*/ 116439 w 639318"/>
                    <a:gd name="connsiteY1-14" fmla="*/ 0 h 79795"/>
                    <a:gd name="connsiteX2-15" fmla="*/ 496835 w 639318"/>
                    <a:gd name="connsiteY2-16" fmla="*/ 0 h 79795"/>
                    <a:gd name="connsiteX3-17" fmla="*/ 639318 w 639318"/>
                    <a:gd name="connsiteY3-18" fmla="*/ 79794 h 79795"/>
                    <a:gd name="connsiteX4-19" fmla="*/ 0 w 639318"/>
                    <a:gd name="connsiteY4-20" fmla="*/ 76132 h 79795"/>
                    <a:gd name="connsiteX0-21" fmla="*/ 0 w 639318"/>
                    <a:gd name="connsiteY0-22" fmla="*/ 77752 h 81413"/>
                    <a:gd name="connsiteX1-23" fmla="*/ 106218 w 639318"/>
                    <a:gd name="connsiteY1-24" fmla="*/ 0 h 81413"/>
                    <a:gd name="connsiteX2-25" fmla="*/ 496835 w 639318"/>
                    <a:gd name="connsiteY2-26" fmla="*/ 1620 h 81413"/>
                    <a:gd name="connsiteX3-27" fmla="*/ 639318 w 639318"/>
                    <a:gd name="connsiteY3-28" fmla="*/ 81414 h 81413"/>
                    <a:gd name="connsiteX4-29" fmla="*/ 0 w 639318"/>
                    <a:gd name="connsiteY4-30" fmla="*/ 77752 h 814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9318" h="81413">
                      <a:moveTo>
                        <a:pt x="0" y="77752"/>
                      </a:moveTo>
                      <a:lnTo>
                        <a:pt x="106218" y="0"/>
                      </a:lnTo>
                      <a:lnTo>
                        <a:pt x="496835" y="1620"/>
                      </a:lnTo>
                      <a:lnTo>
                        <a:pt x="639318" y="81414"/>
                      </a:lnTo>
                      <a:lnTo>
                        <a:pt x="0" y="77752"/>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50" name="椭圆 49"/>
                <p:cNvSpPr/>
                <p:nvPr/>
              </p:nvSpPr>
              <p:spPr>
                <a:xfrm>
                  <a:off x="9390858" y="3908200"/>
                  <a:ext cx="69448" cy="112282"/>
                </a:xfrm>
                <a:prstGeom prst="ellipse">
                  <a:avLst/>
                </a:pr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22" name="组合 121"/>
                <p:cNvGrpSpPr/>
                <p:nvPr/>
              </p:nvGrpSpPr>
              <p:grpSpPr>
                <a:xfrm>
                  <a:off x="9328162" y="3259731"/>
                  <a:ext cx="152388" cy="550396"/>
                  <a:chOff x="9328162" y="3757933"/>
                  <a:chExt cx="152388" cy="550396"/>
                </a:xfrm>
              </p:grpSpPr>
              <p:sp>
                <p:nvSpPr>
                  <p:cNvPr id="51" name="任意多边形: 形状 50"/>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2" name="任意多边形: 形状 51"/>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3" name="任意多边形: 形状 52"/>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4" name="任意多边形: 形状 53"/>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grpSp>
            <p:nvGrpSpPr>
              <p:cNvPr id="3" name="组合 2"/>
              <p:cNvGrpSpPr/>
              <p:nvPr/>
            </p:nvGrpSpPr>
            <p:grpSpPr>
              <a:xfrm>
                <a:off x="2711450" y="1451518"/>
                <a:ext cx="6769734" cy="1025535"/>
                <a:chOff x="2711450" y="1451517"/>
                <a:chExt cx="6769734" cy="1596253"/>
              </a:xfrm>
            </p:grpSpPr>
            <p:sp>
              <p:nvSpPr>
                <p:cNvPr id="37" name="任意多边形: 形状 36"/>
                <p:cNvSpPr/>
                <p:nvPr/>
              </p:nvSpPr>
              <p:spPr>
                <a:xfrm flipH="1" flipV="1">
                  <a:off x="2790685" y="1549591"/>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8" name="梯形 37"/>
                <p:cNvSpPr/>
                <p:nvPr/>
              </p:nvSpPr>
              <p:spPr>
                <a:xfrm flipH="1">
                  <a:off x="7939989" y="1451517"/>
                  <a:ext cx="636221" cy="98074"/>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9" name="梯形 38"/>
                <p:cNvSpPr/>
                <p:nvPr/>
              </p:nvSpPr>
              <p:spPr>
                <a:xfrm rot="5400000" flipH="1">
                  <a:off x="9299886" y="2149682"/>
                  <a:ext cx="313070" cy="48260"/>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梯形 4"/>
                <p:cNvSpPr/>
                <p:nvPr/>
              </p:nvSpPr>
              <p:spPr>
                <a:xfrm rot="2007769" flipH="1">
                  <a:off x="9163035" y="1618795"/>
                  <a:ext cx="318149" cy="121334"/>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 name="connsiteX0-11" fmla="*/ 0 w 562727"/>
                    <a:gd name="connsiteY0-12" fmla="*/ 91794 h 94615"/>
                    <a:gd name="connsiteX1-13" fmla="*/ 116439 w 562727"/>
                    <a:gd name="connsiteY1-14" fmla="*/ 15662 h 94615"/>
                    <a:gd name="connsiteX2-15" fmla="*/ 466777 w 562727"/>
                    <a:gd name="connsiteY2-16" fmla="*/ 0 h 94615"/>
                    <a:gd name="connsiteX3-17" fmla="*/ 562727 w 562727"/>
                    <a:gd name="connsiteY3-18" fmla="*/ 94615 h 94615"/>
                    <a:gd name="connsiteX4-19" fmla="*/ 0 w 562727"/>
                    <a:gd name="connsiteY4-20" fmla="*/ 91794 h 94615"/>
                    <a:gd name="connsiteX0-21" fmla="*/ 0 w 562727"/>
                    <a:gd name="connsiteY0-22" fmla="*/ 91794 h 94615"/>
                    <a:gd name="connsiteX1-23" fmla="*/ 92686 w 562727"/>
                    <a:gd name="connsiteY1-24" fmla="*/ 11798 h 94615"/>
                    <a:gd name="connsiteX2-25" fmla="*/ 466777 w 562727"/>
                    <a:gd name="connsiteY2-26" fmla="*/ 0 h 94615"/>
                    <a:gd name="connsiteX3-27" fmla="*/ 562727 w 562727"/>
                    <a:gd name="connsiteY3-28" fmla="*/ 94615 h 94615"/>
                    <a:gd name="connsiteX4-29" fmla="*/ 0 w 562727"/>
                    <a:gd name="connsiteY4-30" fmla="*/ 91794 h 94615"/>
                    <a:gd name="connsiteX0-31" fmla="*/ 0 w 562661"/>
                    <a:gd name="connsiteY0-32" fmla="*/ 104596 h 104595"/>
                    <a:gd name="connsiteX1-33" fmla="*/ 92620 w 562661"/>
                    <a:gd name="connsiteY1-34" fmla="*/ 11798 h 104595"/>
                    <a:gd name="connsiteX2-35" fmla="*/ 466711 w 562661"/>
                    <a:gd name="connsiteY2-36" fmla="*/ 0 h 104595"/>
                    <a:gd name="connsiteX3-37" fmla="*/ 562661 w 562661"/>
                    <a:gd name="connsiteY3-38" fmla="*/ 94615 h 104595"/>
                    <a:gd name="connsiteX4-39" fmla="*/ 0 w 562661"/>
                    <a:gd name="connsiteY4-40" fmla="*/ 104596 h 104595"/>
                    <a:gd name="connsiteX0-41" fmla="*/ 0 w 623859"/>
                    <a:gd name="connsiteY0-42" fmla="*/ 104596 h 104596"/>
                    <a:gd name="connsiteX1-43" fmla="*/ 92620 w 623859"/>
                    <a:gd name="connsiteY1-44" fmla="*/ 11798 h 104596"/>
                    <a:gd name="connsiteX2-45" fmla="*/ 466711 w 623859"/>
                    <a:gd name="connsiteY2-46" fmla="*/ 0 h 104596"/>
                    <a:gd name="connsiteX3-47" fmla="*/ 623859 w 623859"/>
                    <a:gd name="connsiteY3-48" fmla="*/ 92454 h 104596"/>
                    <a:gd name="connsiteX4-49" fmla="*/ 0 w 623859"/>
                    <a:gd name="connsiteY4-50" fmla="*/ 104596 h 104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859" h="104596">
                      <a:moveTo>
                        <a:pt x="0" y="104596"/>
                      </a:moveTo>
                      <a:lnTo>
                        <a:pt x="92620" y="11798"/>
                      </a:lnTo>
                      <a:lnTo>
                        <a:pt x="466711" y="0"/>
                      </a:lnTo>
                      <a:lnTo>
                        <a:pt x="623859" y="92454"/>
                      </a:lnTo>
                      <a:lnTo>
                        <a:pt x="0" y="104596"/>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1" name="椭圆 40"/>
                <p:cNvSpPr/>
                <p:nvPr/>
              </p:nvSpPr>
              <p:spPr>
                <a:xfrm flipH="1" flipV="1">
                  <a:off x="2721907" y="1757769"/>
                  <a:ext cx="69448" cy="124544"/>
                </a:xfrm>
                <a:prstGeom prst="ellipse">
                  <a:avLst/>
                </a:pr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21" name="组合 120"/>
                <p:cNvGrpSpPr/>
                <p:nvPr/>
              </p:nvGrpSpPr>
              <p:grpSpPr>
                <a:xfrm>
                  <a:off x="2711450" y="1935078"/>
                  <a:ext cx="152388" cy="550396"/>
                  <a:chOff x="2711450" y="1935078"/>
                  <a:chExt cx="152388" cy="550396"/>
                </a:xfrm>
              </p:grpSpPr>
              <p:sp>
                <p:nvSpPr>
                  <p:cNvPr id="42" name="任意多边形: 形状 41"/>
                  <p:cNvSpPr/>
                  <p:nvPr/>
                </p:nvSpPr>
                <p:spPr>
                  <a:xfrm flipH="1" flipV="1">
                    <a:off x="2711450" y="1935078"/>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3" name="任意多边形: 形状 42"/>
                  <p:cNvSpPr/>
                  <p:nvPr/>
                </p:nvSpPr>
                <p:spPr>
                  <a:xfrm flipH="1" flipV="1">
                    <a:off x="2711450" y="206683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4" name="任意多边形: 形状 43"/>
                  <p:cNvSpPr/>
                  <p:nvPr/>
                </p:nvSpPr>
                <p:spPr>
                  <a:xfrm flipH="1" flipV="1">
                    <a:off x="2711450" y="2198591"/>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任意多边形: 形状 44"/>
                  <p:cNvSpPr/>
                  <p:nvPr/>
                </p:nvSpPr>
                <p:spPr>
                  <a:xfrm flipH="1" flipV="1">
                    <a:off x="2711450" y="2330347"/>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grpSp>
        <p:sp>
          <p:nvSpPr>
            <p:cNvPr id="81" name="文本框 80"/>
            <p:cNvSpPr txBox="1"/>
            <p:nvPr/>
          </p:nvSpPr>
          <p:spPr>
            <a:xfrm>
              <a:off x="2998555" y="1942840"/>
              <a:ext cx="6360342" cy="391679"/>
            </a:xfrm>
            <a:prstGeom prst="rect">
              <a:avLst/>
            </a:prstGeom>
            <a:noFill/>
          </p:spPr>
          <p:txBody>
            <a:bodyPr wrap="square" rtlCol="0">
              <a:spAutoFit/>
            </a:bodyPr>
            <a:lstStyle/>
            <a:p>
              <a:pPr marL="0" marR="0" lvl="0" indent="0" algn="dist" defTabSz="914400" rtl="0" eaLnBrk="1" fontAlgn="auto" latinLnBrk="0" hangingPunct="1">
                <a:lnSpc>
                  <a:spcPct val="120000"/>
                </a:lnSpc>
                <a:spcBef>
                  <a:spcPts val="0"/>
                </a:spcBef>
                <a:spcAft>
                  <a:spcPts val="0"/>
                </a:spcAft>
                <a:buClrTx/>
                <a:buSzTx/>
                <a:buFontTx/>
                <a:buNone/>
                <a:defRPr/>
              </a:pPr>
              <a:r>
                <a:rPr lang="zh-CN" altLang="en-US" sz="2400" spc="300" noProof="0" dirty="0">
                  <a:solidFill>
                    <a:srgbClr val="65DDB2">
                      <a:alpha val="89000"/>
                    </a:srgbClr>
                  </a:solidFill>
                  <a:latin typeface="思源黑体 Medium" panose="020B0600000000000000" pitchFamily="34" charset="-122"/>
                  <a:ea typeface="思源黑体 Medium" panose="020B0600000000000000" pitchFamily="34" charset="-122"/>
                </a:rPr>
                <a:t>地理新湘教版必修一 第一章：宇宙中的地球 第二节</a:t>
              </a:r>
              <a:endParaRPr kumimoji="0" lang="zh-CN" altLang="en-US" sz="2400" b="0" i="0" strike="noStrike" kern="1200" cap="none" spc="300" normalizeH="0" baseline="0" noProof="0" dirty="0">
                <a:ln>
                  <a:noFill/>
                </a:ln>
                <a:solidFill>
                  <a:srgbClr val="65DDB2">
                    <a:alpha val="89000"/>
                  </a:srgbClr>
                </a:solidFill>
                <a:effectLst/>
                <a:uLnTx/>
                <a:uFillTx/>
                <a:latin typeface="思源黑体 Medium" panose="020B0600000000000000" pitchFamily="34" charset="-122"/>
                <a:ea typeface="思源黑体 Medium" panose="020B0600000000000000" pitchFamily="34" charset="-122"/>
              </a:endParaRPr>
            </a:p>
          </p:txBody>
        </p:sp>
      </p:grpSp>
      <p:grpSp>
        <p:nvGrpSpPr>
          <p:cNvPr id="55" name="组合 54"/>
          <p:cNvGrpSpPr/>
          <p:nvPr/>
        </p:nvGrpSpPr>
        <p:grpSpPr>
          <a:xfrm>
            <a:off x="5831639" y="0"/>
            <a:ext cx="528723" cy="668666"/>
            <a:chOff x="504752" y="1000758"/>
            <a:chExt cx="978609" cy="1237628"/>
          </a:xfrm>
        </p:grpSpPr>
        <p:sp>
          <p:nvSpPr>
            <p:cNvPr id="56" name="任意多边形: 形状 55"/>
            <p:cNvSpPr/>
            <p:nvPr/>
          </p:nvSpPr>
          <p:spPr>
            <a:xfrm>
              <a:off x="585915" y="1000758"/>
              <a:ext cx="816282" cy="1237628"/>
            </a:xfrm>
            <a:custGeom>
              <a:avLst/>
              <a:gdLst>
                <a:gd name="connsiteX0" fmla="*/ 0 w 816282"/>
                <a:gd name="connsiteY0" fmla="*/ 0 h 1805643"/>
                <a:gd name="connsiteX1" fmla="*/ 816282 w 816282"/>
                <a:gd name="connsiteY1" fmla="*/ 0 h 1805643"/>
                <a:gd name="connsiteX2" fmla="*/ 816282 w 816282"/>
                <a:gd name="connsiteY2" fmla="*/ 1805643 h 1805643"/>
                <a:gd name="connsiteX3" fmla="*/ 408141 w 816282"/>
                <a:gd name="connsiteY3" fmla="*/ 1352922 h 1805643"/>
                <a:gd name="connsiteX4" fmla="*/ 0 w 816282"/>
                <a:gd name="connsiteY4" fmla="*/ 1805643 h 180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82" h="1805643">
                  <a:moveTo>
                    <a:pt x="0" y="0"/>
                  </a:moveTo>
                  <a:lnTo>
                    <a:pt x="816282" y="0"/>
                  </a:lnTo>
                  <a:lnTo>
                    <a:pt x="816282" y="1805643"/>
                  </a:lnTo>
                  <a:lnTo>
                    <a:pt x="408141" y="1352922"/>
                  </a:lnTo>
                  <a:lnTo>
                    <a:pt x="0" y="1805643"/>
                  </a:lnTo>
                  <a:close/>
                </a:path>
              </a:pathLst>
            </a:custGeom>
            <a:solidFill>
              <a:srgbClr val="229A6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思源黑体 Normal" panose="020B0400000000000000" pitchFamily="34" charset="-122"/>
                <a:ea typeface="思源黑体 Normal" panose="020B0400000000000000" pitchFamily="34" charset="-122"/>
              </a:endParaRPr>
            </a:p>
          </p:txBody>
        </p:sp>
        <p:sp>
          <p:nvSpPr>
            <p:cNvPr id="57" name="文本框 56"/>
            <p:cNvSpPr txBox="1"/>
            <p:nvPr/>
          </p:nvSpPr>
          <p:spPr>
            <a:xfrm>
              <a:off x="504752" y="1083917"/>
              <a:ext cx="978609" cy="830637"/>
            </a:xfrm>
            <a:prstGeom prst="rect">
              <a:avLst/>
            </a:prstGeom>
          </p:spPr>
          <p:txBody>
            <a:bodyPr wrap="square">
              <a:spAutoFit/>
            </a:bodyPr>
            <a:lstStyle>
              <a:defPPr>
                <a:defRPr lang="zh-CN"/>
              </a:defPPr>
              <a:lvl1pPr algn="r">
                <a:defRPr sz="2400" b="1">
                  <a:solidFill>
                    <a:prstClr val="white"/>
                  </a:solidFill>
                  <a:cs typeface="+mn-ea"/>
                </a:defRPr>
              </a:lvl1pPr>
            </a:lstStyle>
            <a:p>
              <a:pPr algn="ctr">
                <a:lnSpc>
                  <a:spcPct val="120000"/>
                </a:lnSpc>
              </a:pPr>
              <a:r>
                <a:rPr lang="zh-CN" altLang="en-US" sz="1000" spc="300" dirty="0">
                  <a:latin typeface="思源黑体 Normal" panose="020B0400000000000000" pitchFamily="34" charset="-122"/>
                  <a:ea typeface="思源黑体 Normal" panose="020B0400000000000000" pitchFamily="34" charset="-122"/>
                  <a:sym typeface="+mn-lt"/>
                </a:rPr>
                <a:t>新湘</a:t>
              </a:r>
              <a:endParaRPr lang="en-US" altLang="zh-CN" sz="1000" spc="300" dirty="0">
                <a:latin typeface="思源黑体 Normal" panose="020B0400000000000000" pitchFamily="34" charset="-122"/>
                <a:ea typeface="思源黑体 Normal" panose="020B0400000000000000" pitchFamily="34" charset="-122"/>
                <a:sym typeface="+mn-lt"/>
              </a:endParaRPr>
            </a:p>
            <a:p>
              <a:pPr algn="ctr">
                <a:lnSpc>
                  <a:spcPct val="120000"/>
                </a:lnSpc>
              </a:pPr>
              <a:r>
                <a:rPr lang="zh-CN" altLang="en-US" sz="1000" spc="300" dirty="0">
                  <a:latin typeface="思源黑体 Normal" panose="020B0400000000000000" pitchFamily="34" charset="-122"/>
                  <a:ea typeface="思源黑体 Normal" panose="020B0400000000000000" pitchFamily="34" charset="-122"/>
                  <a:sym typeface="+mn-lt"/>
                </a:rPr>
                <a:t>教版</a:t>
              </a:r>
              <a:endParaRPr lang="zh-CN" altLang="en-US" sz="1000" spc="300" dirty="0">
                <a:latin typeface="思源黑体 Normal" panose="020B0400000000000000" pitchFamily="34" charset="-122"/>
                <a:ea typeface="思源黑体 Normal" panose="020B0400000000000000" pitchFamily="34"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animEffect transition="in" filter="fade">
                                      <p:cBhvr>
                                        <p:cTn id="9" dur="200"/>
                                        <p:tgtEl>
                                          <p:spTgt spid="6"/>
                                        </p:tgtEl>
                                      </p:cBhvr>
                                    </p:animEffect>
                                  </p:childTnLst>
                                </p:cTn>
                              </p:par>
                              <p:par>
                                <p:cTn id="10" presetID="6" presetClass="emph" presetSubtype="0" autoRev="1" fill="hold" nodeType="withEffect">
                                  <p:stCondLst>
                                    <p:cond delay="200"/>
                                  </p:stCondLst>
                                  <p:childTnLst>
                                    <p:animScale>
                                      <p:cBhvr>
                                        <p:cTn id="11" dur="100" fill="hold"/>
                                        <p:tgtEl>
                                          <p:spTgt spid="6"/>
                                        </p:tgtEl>
                                      </p:cBhvr>
                                      <p:by x="110000" y="110000"/>
                                    </p:animScale>
                                  </p:childTnLst>
                                </p:cTn>
                              </p:par>
                              <p:par>
                                <p:cTn id="12" presetID="6" presetClass="emph" presetSubtype="0" autoRev="1" fill="hold" nodeType="withEffect">
                                  <p:stCondLst>
                                    <p:cond delay="400"/>
                                  </p:stCondLst>
                                  <p:childTnLst>
                                    <p:animScale>
                                      <p:cBhvr>
                                        <p:cTn id="13" dur="1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3565" r="23565"/>
          <a:stretch>
            <a:fillRect/>
          </a:stretch>
        </p:blipFill>
        <p:spPr>
          <a:xfrm>
            <a:off x="0" y="0"/>
            <a:ext cx="12192000" cy="6858000"/>
          </a:xfrm>
          <a:prstGeom prst="rect">
            <a:avLst/>
          </a:prstGeom>
        </p:spPr>
      </p:pic>
      <p:sp>
        <p:nvSpPr>
          <p:cNvPr id="8" name="矩形 7"/>
          <p:cNvSpPr/>
          <p:nvPr/>
        </p:nvSpPr>
        <p:spPr>
          <a:xfrm>
            <a:off x="0" y="0"/>
            <a:ext cx="12192000" cy="6858000"/>
          </a:xfrm>
          <a:prstGeom prst="rect">
            <a:avLst/>
          </a:prstGeom>
          <a:gradFill flip="none" rotWithShape="1">
            <a:gsLst>
              <a:gs pos="100000">
                <a:schemeClr val="tx1">
                  <a:alpha val="0"/>
                </a:schemeClr>
              </a:gs>
              <a:gs pos="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888474"/>
            <a:ext cx="3980351" cy="830997"/>
            <a:chOff x="0" y="888474"/>
            <a:chExt cx="3980351" cy="830997"/>
          </a:xfrm>
        </p:grpSpPr>
        <p:sp>
          <p:nvSpPr>
            <p:cNvPr id="5" name="矩形 4"/>
            <p:cNvSpPr/>
            <p:nvPr/>
          </p:nvSpPr>
          <p:spPr>
            <a:xfrm>
              <a:off x="0" y="980457"/>
              <a:ext cx="469704" cy="599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sp>
          <p:nvSpPr>
            <p:cNvPr id="6" name="文本框 5"/>
            <p:cNvSpPr txBox="1"/>
            <p:nvPr/>
          </p:nvSpPr>
          <p:spPr>
            <a:xfrm>
              <a:off x="235504" y="888474"/>
              <a:ext cx="3744847" cy="830997"/>
            </a:xfrm>
            <a:prstGeom prst="rect">
              <a:avLst/>
            </a:prstGeom>
            <a:noFill/>
          </p:spPr>
          <p:txBody>
            <a:bodyPr wrap="square" rtlCol="0">
              <a:spAutoFit/>
            </a:bodyPr>
            <a:lstStyle/>
            <a:p>
              <a:pPr algn="ctr"/>
              <a:r>
                <a:rPr lang="zh-CN" altLang="en-US" sz="4800" dirty="0">
                  <a:solidFill>
                    <a:schemeClr val="bg1"/>
                  </a:solidFill>
                  <a:latin typeface="思源黑体 Light" panose="020B0300000000000000" pitchFamily="34" charset="-122"/>
                  <a:ea typeface="思源黑体 Light" panose="020B0300000000000000" pitchFamily="34" charset="-122"/>
                </a:rPr>
                <a:t>温暖的阳光</a:t>
              </a:r>
              <a:endParaRPr lang="zh-CN" altLang="en-US" sz="4800" dirty="0">
                <a:solidFill>
                  <a:schemeClr val="bg1"/>
                </a:solidFill>
                <a:latin typeface="思源黑体 Light" panose="020B0300000000000000" pitchFamily="34" charset="-122"/>
                <a:ea typeface="思源黑体 Light" panose="020B0300000000000000" pitchFamily="34" charset="-122"/>
              </a:endParaRPr>
            </a:p>
          </p:txBody>
        </p:sp>
        <p:sp>
          <p:nvSpPr>
            <p:cNvPr id="7" name="矩形 6"/>
            <p:cNvSpPr/>
            <p:nvPr/>
          </p:nvSpPr>
          <p:spPr>
            <a:xfrm>
              <a:off x="3752693" y="980456"/>
              <a:ext cx="166698" cy="5993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4491" b="602"/>
          <a:stretch>
            <a:fillRect/>
          </a:stretch>
        </p:blipFill>
        <p:spPr>
          <a:xfrm>
            <a:off x="0" y="0"/>
            <a:ext cx="12192000" cy="6858000"/>
          </a:xfrm>
          <a:prstGeom prst="rect">
            <a:avLst/>
          </a:prstGeom>
        </p:spPr>
      </p:pic>
      <p:sp>
        <p:nvSpPr>
          <p:cNvPr id="5" name="矩形 4"/>
          <p:cNvSpPr/>
          <p:nvPr/>
        </p:nvSpPr>
        <p:spPr>
          <a:xfrm>
            <a:off x="11763375" y="628911"/>
            <a:ext cx="428625" cy="546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510587" y="502200"/>
            <a:ext cx="3252788" cy="830997"/>
          </a:xfrm>
          <a:prstGeom prst="rect">
            <a:avLst/>
          </a:prstGeom>
          <a:noFill/>
        </p:spPr>
        <p:txBody>
          <a:bodyPr wrap="square" rtlCol="0">
            <a:spAutoFit/>
          </a:bodyPr>
          <a:lstStyle/>
          <a:p>
            <a:pPr algn="ctr"/>
            <a:r>
              <a:rPr lang="zh-CN" altLang="en-US" sz="4800" dirty="0">
                <a:solidFill>
                  <a:schemeClr val="bg1"/>
                </a:solidFill>
                <a:latin typeface="思源黑体 Light" panose="020B0300000000000000" pitchFamily="34" charset="-122"/>
                <a:ea typeface="思源黑体 Light" panose="020B0300000000000000" pitchFamily="34" charset="-122"/>
              </a:rPr>
              <a:t>变幻的风云</a:t>
            </a:r>
            <a:endParaRPr lang="zh-CN" altLang="en-US" sz="4800" dirty="0">
              <a:solidFill>
                <a:schemeClr val="bg1"/>
              </a:solidFill>
              <a:latin typeface="思源黑体 Light" panose="020B0300000000000000" pitchFamily="34" charset="-122"/>
              <a:ea typeface="思源黑体 Light" panose="020B0300000000000000" pitchFamily="34" charset="-122"/>
            </a:endParaRPr>
          </a:p>
        </p:txBody>
      </p:sp>
      <p:sp>
        <p:nvSpPr>
          <p:cNvPr id="7" name="矩形 6"/>
          <p:cNvSpPr/>
          <p:nvPr/>
        </p:nvSpPr>
        <p:spPr>
          <a:xfrm>
            <a:off x="8358468" y="628911"/>
            <a:ext cx="152119" cy="546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9722" r="9722"/>
          <a:stretch>
            <a:fillRect/>
          </a:stretch>
        </p:blipFill>
        <p:spPr>
          <a:xfrm>
            <a:off x="0" y="0"/>
            <a:ext cx="12192000" cy="6858000"/>
          </a:xfrm>
          <a:prstGeom prst="rect">
            <a:avLst/>
          </a:prstGeom>
        </p:spPr>
      </p:pic>
      <p:grpSp>
        <p:nvGrpSpPr>
          <p:cNvPr id="4" name="组合 3"/>
          <p:cNvGrpSpPr/>
          <p:nvPr/>
        </p:nvGrpSpPr>
        <p:grpSpPr>
          <a:xfrm>
            <a:off x="5106346" y="2082955"/>
            <a:ext cx="1979308" cy="2692090"/>
            <a:chOff x="5276163" y="2286000"/>
            <a:chExt cx="1979308" cy="2692090"/>
          </a:xfrm>
        </p:grpSpPr>
        <p:sp>
          <p:nvSpPr>
            <p:cNvPr id="9" name="矩形 8"/>
            <p:cNvSpPr/>
            <p:nvPr/>
          </p:nvSpPr>
          <p:spPr>
            <a:xfrm>
              <a:off x="6431596" y="2286000"/>
              <a:ext cx="665890" cy="20247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276163" y="3318708"/>
              <a:ext cx="1421417" cy="1200329"/>
            </a:xfrm>
            <a:prstGeom prst="rect">
              <a:avLst/>
            </a:prstGeom>
            <a:noFill/>
          </p:spPr>
          <p:txBody>
            <a:bodyPr wrap="square" rtlCol="0">
              <a:spAutoFit/>
            </a:bodyPr>
            <a:lstStyle/>
            <a:p>
              <a:pPr algn="ctr"/>
              <a:r>
                <a:rPr lang="zh-CN" altLang="en-US" sz="7200" dirty="0">
                  <a:solidFill>
                    <a:srgbClr val="142400"/>
                  </a:solidFill>
                  <a:latin typeface="思源黑体 Medium" panose="020B0600000000000000" pitchFamily="34" charset="-122"/>
                  <a:ea typeface="思源黑体 Medium" panose="020B0600000000000000" pitchFamily="34" charset="-122"/>
                </a:rPr>
                <a:t>富</a:t>
              </a:r>
              <a:endParaRPr lang="zh-CN" altLang="en-US" sz="7200" dirty="0">
                <a:solidFill>
                  <a:srgbClr val="142400"/>
                </a:solidFill>
                <a:latin typeface="思源黑体 Medium" panose="020B0600000000000000" pitchFamily="34" charset="-122"/>
                <a:ea typeface="思源黑体 Medium" panose="020B0600000000000000" pitchFamily="34" charset="-122"/>
              </a:endParaRPr>
            </a:p>
          </p:txBody>
        </p:sp>
        <p:sp>
          <p:nvSpPr>
            <p:cNvPr id="11" name="文本框 10"/>
            <p:cNvSpPr txBox="1"/>
            <p:nvPr/>
          </p:nvSpPr>
          <p:spPr>
            <a:xfrm>
              <a:off x="6487542" y="2382599"/>
              <a:ext cx="553998" cy="1879911"/>
            </a:xfrm>
            <a:prstGeom prst="rect">
              <a:avLst/>
            </a:prstGeom>
            <a:noFill/>
          </p:spPr>
          <p:txBody>
            <a:bodyPr vert="eaVert" wrap="square" rtlCol="0">
              <a:spAutoFit/>
            </a:bodyPr>
            <a:lstStyle/>
            <a:p>
              <a:pPr algn="dist"/>
              <a:r>
                <a:rPr lang="zh-CN" altLang="en-US" sz="2400" dirty="0">
                  <a:solidFill>
                    <a:schemeClr val="bg1"/>
                  </a:solidFill>
                  <a:latin typeface="思源黑体 Normal" panose="020B0400000000000000" pitchFamily="34" charset="-122"/>
                  <a:ea typeface="思源黑体 Normal" panose="020B0400000000000000" pitchFamily="34" charset="-122"/>
                </a:rPr>
                <a:t>繁衍的动力</a:t>
              </a:r>
              <a:endParaRPr lang="zh-CN" altLang="en-US" sz="2400" dirty="0">
                <a:solidFill>
                  <a:schemeClr val="bg1"/>
                </a:solidFill>
                <a:latin typeface="思源黑体 Normal" panose="020B0400000000000000" pitchFamily="34" charset="-122"/>
                <a:ea typeface="思源黑体 Normal" panose="020B0400000000000000" pitchFamily="34" charset="-122"/>
              </a:endParaRPr>
            </a:p>
          </p:txBody>
        </p:sp>
        <p:sp>
          <p:nvSpPr>
            <p:cNvPr id="2" name="矩形 1"/>
            <p:cNvSpPr/>
            <p:nvPr/>
          </p:nvSpPr>
          <p:spPr>
            <a:xfrm>
              <a:off x="5531922" y="4270204"/>
              <a:ext cx="1723549" cy="707886"/>
            </a:xfrm>
            <a:prstGeom prst="rect">
              <a:avLst/>
            </a:prstGeom>
          </p:spPr>
          <p:txBody>
            <a:bodyPr wrap="none">
              <a:spAutoFit/>
            </a:bodyPr>
            <a:lstStyle/>
            <a:p>
              <a:r>
                <a:rPr lang="zh-CN" altLang="en-US" sz="4000" dirty="0">
                  <a:solidFill>
                    <a:srgbClr val="142400"/>
                  </a:solidFill>
                  <a:latin typeface="思源黑体 Medium" panose="020B0600000000000000" pitchFamily="34" charset="-122"/>
                  <a:ea typeface="思源黑体 Medium" panose="020B0600000000000000" pitchFamily="34" charset="-122"/>
                </a:rPr>
                <a:t>的物种</a:t>
              </a:r>
              <a:endParaRPr lang="zh-CN" altLang="en-US" dirty="0"/>
            </a:p>
          </p:txBody>
        </p:sp>
        <p:sp>
          <p:nvSpPr>
            <p:cNvPr id="3" name="矩形 2"/>
            <p:cNvSpPr/>
            <p:nvPr/>
          </p:nvSpPr>
          <p:spPr>
            <a:xfrm>
              <a:off x="5432873" y="2374905"/>
              <a:ext cx="1107996" cy="1200329"/>
            </a:xfrm>
            <a:prstGeom prst="rect">
              <a:avLst/>
            </a:prstGeom>
          </p:spPr>
          <p:txBody>
            <a:bodyPr wrap="none">
              <a:spAutoFit/>
            </a:bodyPr>
            <a:lstStyle/>
            <a:p>
              <a:pPr lvl="0" algn="ctr"/>
              <a:r>
                <a:rPr lang="zh-CN" altLang="en-US" sz="7200" dirty="0">
                  <a:solidFill>
                    <a:srgbClr val="142400"/>
                  </a:solidFill>
                  <a:latin typeface="思源黑体 Medium" panose="020B0600000000000000" pitchFamily="34" charset="-122"/>
                  <a:ea typeface="思源黑体 Medium" panose="020B0600000000000000" pitchFamily="34" charset="-122"/>
                </a:rPr>
                <a:t>丰</a:t>
              </a:r>
              <a:endParaRPr lang="en-US" altLang="zh-CN" sz="7200" dirty="0">
                <a:solidFill>
                  <a:srgbClr val="142400"/>
                </a:solidFill>
                <a:latin typeface="思源黑体 Medium" panose="020B0600000000000000" pitchFamily="34" charset="-122"/>
                <a:ea typeface="思源黑体 Medium" panose="020B06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1"/>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6096000"/>
                <a:gridCol w="6096000"/>
              </a:tblGrid>
              <a:tr h="3429000">
                <a:tc>
                  <a:txBody>
                    <a:bodyPr/>
                    <a:lstStyle/>
                    <a:p>
                      <a:endParaRPr lang="zh-CN" altLang="en-US" dirty="0">
                        <a:solidFill>
                          <a:schemeClr val="tx1"/>
                        </a:solidFill>
                      </a:endParaRP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endParaRPr lang="zh-CN" altLang="en-US" dirty="0">
                        <a:solidFill>
                          <a:schemeClr val="tx1"/>
                        </a:solidFill>
                      </a:endParaRP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
                      <a:stretch>
                        <a:fillRect/>
                      </a:stretch>
                    </a:blipFill>
                  </a:tcPr>
                </a:tc>
              </a:tr>
              <a:tr h="3429000">
                <a:tc>
                  <a:txBody>
                    <a:bodyPr/>
                    <a:lstStyle/>
                    <a:p>
                      <a:endParaRPr lang="zh-CN" altLang="en-US" dirty="0">
                        <a:solidFill>
                          <a:schemeClr val="tx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a:stretch>
                    </a:blipFill>
                  </a:tcPr>
                </a:tc>
                <a:tc>
                  <a:txBody>
                    <a:bodyPr/>
                    <a:lstStyle/>
                    <a:p>
                      <a:endParaRPr lang="zh-CN" altLang="en-US" dirty="0">
                        <a:solidFill>
                          <a:schemeClr val="tx1"/>
                        </a:solidFill>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a:stretch>
                    </a:blipFill>
                  </a:tcPr>
                </a:tc>
              </a:tr>
            </a:tbl>
          </a:graphicData>
        </a:graphic>
      </p:graphicFrame>
      <p:grpSp>
        <p:nvGrpSpPr>
          <p:cNvPr id="14" name="组合 13"/>
          <p:cNvGrpSpPr/>
          <p:nvPr/>
        </p:nvGrpSpPr>
        <p:grpSpPr>
          <a:xfrm>
            <a:off x="146994" y="886445"/>
            <a:ext cx="5552134" cy="1725922"/>
            <a:chOff x="6812270" y="3464545"/>
            <a:chExt cx="4956613" cy="1725922"/>
          </a:xfrm>
        </p:grpSpPr>
        <p:sp>
          <p:nvSpPr>
            <p:cNvPr id="97" name="矩形 96"/>
            <p:cNvSpPr/>
            <p:nvPr/>
          </p:nvSpPr>
          <p:spPr>
            <a:xfrm>
              <a:off x="7074742" y="3464545"/>
              <a:ext cx="4431669" cy="1725922"/>
            </a:xfrm>
            <a:prstGeom prst="rect">
              <a:avLst/>
            </a:prstGeom>
          </p:spPr>
          <p:txBody>
            <a:bodyPr wrap="square">
              <a:spAutoFit/>
            </a:bodyPr>
            <a:lstStyle/>
            <a:p>
              <a:pPr algn="dist">
                <a:lnSpc>
                  <a:spcPct val="130000"/>
                </a:lnSpc>
                <a:spcAft>
                  <a:spcPts val="0"/>
                </a:spcAft>
              </a:pPr>
              <a:r>
                <a:rPr lang="zh-CN" altLang="en-US" sz="2800" kern="100" dirty="0">
                  <a:solidFill>
                    <a:schemeClr val="bg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cs typeface="Arial" panose="020B0604020202020204" pitchFamily="34" charset="0"/>
                </a:rPr>
                <a:t>太阳辐射为地球提供光热</a:t>
              </a:r>
              <a:endParaRPr lang="en-US" altLang="zh-CN" sz="2800" kern="100" dirty="0">
                <a:solidFill>
                  <a:schemeClr val="bg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cs typeface="Arial" panose="020B0604020202020204" pitchFamily="34" charset="0"/>
              </a:endParaRPr>
            </a:p>
            <a:p>
              <a:pPr algn="dist">
                <a:lnSpc>
                  <a:spcPct val="130000"/>
                </a:lnSpc>
                <a:spcAft>
                  <a:spcPts val="0"/>
                </a:spcAft>
              </a:pPr>
              <a:r>
                <a:rPr lang="zh-CN" altLang="en-US" sz="2800" kern="100" dirty="0">
                  <a:solidFill>
                    <a:schemeClr val="bg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cs typeface="Arial" panose="020B0604020202020204" pitchFamily="34" charset="0"/>
                </a:rPr>
                <a:t>维持地表温度  地球上水</a:t>
              </a:r>
              <a:endParaRPr lang="en-US" altLang="zh-CN" sz="2800" kern="100" dirty="0">
                <a:solidFill>
                  <a:schemeClr val="bg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cs typeface="Arial" panose="020B0604020202020204" pitchFamily="34" charset="0"/>
              </a:endParaRPr>
            </a:p>
            <a:p>
              <a:pPr algn="dist">
                <a:lnSpc>
                  <a:spcPct val="130000"/>
                </a:lnSpc>
                <a:spcAft>
                  <a:spcPts val="0"/>
                </a:spcAft>
              </a:pPr>
              <a:r>
                <a:rPr lang="zh-CN" altLang="en-US" sz="2800" kern="100" dirty="0">
                  <a:solidFill>
                    <a:schemeClr val="bg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cs typeface="Arial" panose="020B0604020202020204" pitchFamily="34" charset="0"/>
                </a:rPr>
                <a:t>大气运动和生命活动主要动力</a:t>
              </a:r>
              <a:endParaRPr lang="zh-CN" altLang="en-US" sz="2800" kern="100" dirty="0">
                <a:solidFill>
                  <a:schemeClr val="bg1"/>
                </a:solidFill>
                <a:effectLst>
                  <a:outerShdw blurRad="50800" dist="38100" dir="5400000" algn="t" rotWithShape="0">
                    <a:prstClr val="black">
                      <a:alpha val="40000"/>
                    </a:prstClr>
                  </a:outerShdw>
                </a:effectLst>
                <a:latin typeface="思源黑体 Bold" panose="020B0800000000000000" pitchFamily="34" charset="-122"/>
                <a:ea typeface="思源黑体 Bold" panose="020B0800000000000000" pitchFamily="34" charset="-122"/>
                <a:cs typeface="Arial" panose="020B0604020202020204" pitchFamily="34" charset="0"/>
              </a:endParaRPr>
            </a:p>
          </p:txBody>
        </p:sp>
        <p:sp>
          <p:nvSpPr>
            <p:cNvPr id="13" name="等腰三角形 12"/>
            <p:cNvSpPr/>
            <p:nvPr/>
          </p:nvSpPr>
          <p:spPr>
            <a:xfrm rot="5400000">
              <a:off x="11533579" y="4196279"/>
              <a:ext cx="208154" cy="26245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88"/>
            <p:cNvSpPr/>
            <p:nvPr/>
          </p:nvSpPr>
          <p:spPr>
            <a:xfrm rot="16200000" flipH="1">
              <a:off x="6839421" y="4196279"/>
              <a:ext cx="208152" cy="26245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直角三角形 14"/>
          <p:cNvSpPr/>
          <p:nvPr/>
        </p:nvSpPr>
        <p:spPr>
          <a:xfrm>
            <a:off x="6115048" y="3049952"/>
            <a:ext cx="360000" cy="360000"/>
          </a:xfrm>
          <a:prstGeom prst="rtTriangl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直角三角形 90"/>
          <p:cNvSpPr/>
          <p:nvPr/>
        </p:nvSpPr>
        <p:spPr>
          <a:xfrm flipH="1" flipV="1">
            <a:off x="5716952" y="3448048"/>
            <a:ext cx="360000" cy="360000"/>
          </a:xfrm>
          <a:prstGeom prst="rtTriangl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直角三角形 91"/>
          <p:cNvSpPr/>
          <p:nvPr/>
        </p:nvSpPr>
        <p:spPr>
          <a:xfrm flipV="1">
            <a:off x="6115048" y="3448048"/>
            <a:ext cx="360000" cy="360000"/>
          </a:xfrm>
          <a:prstGeom prst="rtTriangl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9932319" y="225918"/>
            <a:ext cx="2259692" cy="461664"/>
            <a:chOff x="10695320" y="205014"/>
            <a:chExt cx="1496680" cy="305778"/>
          </a:xfrm>
        </p:grpSpPr>
        <p:sp>
          <p:nvSpPr>
            <p:cNvPr id="18" name="矩形 17"/>
            <p:cNvSpPr/>
            <p:nvPr/>
          </p:nvSpPr>
          <p:spPr>
            <a:xfrm>
              <a:off x="12012000" y="233816"/>
              <a:ext cx="180000" cy="22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Bold" panose="020B0800000000000000" pitchFamily="34" charset="-122"/>
                <a:ea typeface="思源黑体 Bold" panose="020B0800000000000000" pitchFamily="34" charset="-122"/>
              </a:endParaRPr>
            </a:p>
          </p:txBody>
        </p:sp>
        <p:sp>
          <p:nvSpPr>
            <p:cNvPr id="2" name="文本框 1"/>
            <p:cNvSpPr txBox="1"/>
            <p:nvPr/>
          </p:nvSpPr>
          <p:spPr>
            <a:xfrm>
              <a:off x="10695320" y="205014"/>
              <a:ext cx="1463941" cy="305778"/>
            </a:xfrm>
            <a:prstGeom prst="rect">
              <a:avLst/>
            </a:prstGeom>
            <a:noFill/>
          </p:spPr>
          <p:txBody>
            <a:bodyPr wrap="square" rtlCol="0">
              <a:spAutoFit/>
            </a:bodyPr>
            <a:lstStyle/>
            <a:p>
              <a:pPr algn="ctr"/>
              <a:r>
                <a:rPr lang="zh-CN" altLang="en-US" sz="2400" dirty="0">
                  <a:solidFill>
                    <a:schemeClr val="bg1"/>
                  </a:solidFill>
                  <a:latin typeface="思源黑体 Bold" panose="020B0800000000000000" pitchFamily="34" charset="-122"/>
                  <a:ea typeface="思源黑体 Bold" panose="020B0800000000000000" pitchFamily="34" charset="-122"/>
                </a:rPr>
                <a:t>温暖的阳光</a:t>
              </a: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sp>
          <p:nvSpPr>
            <p:cNvPr id="17" name="矩形 16"/>
            <p:cNvSpPr/>
            <p:nvPr/>
          </p:nvSpPr>
          <p:spPr>
            <a:xfrm>
              <a:off x="10801230" y="233816"/>
              <a:ext cx="63882" cy="229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Bold" panose="020B0800000000000000" pitchFamily="34" charset="-122"/>
                <a:ea typeface="思源黑体 Bold" panose="020B0800000000000000" pitchFamily="34" charset="-122"/>
              </a:endParaRPr>
            </a:p>
          </p:txBody>
        </p:sp>
      </p:grpSp>
      <p:grpSp>
        <p:nvGrpSpPr>
          <p:cNvPr id="4" name="组合 3"/>
          <p:cNvGrpSpPr/>
          <p:nvPr/>
        </p:nvGrpSpPr>
        <p:grpSpPr>
          <a:xfrm>
            <a:off x="10116045" y="6061532"/>
            <a:ext cx="2075975" cy="461665"/>
            <a:chOff x="10668354" y="6352636"/>
            <a:chExt cx="1523646" cy="338836"/>
          </a:xfrm>
        </p:grpSpPr>
        <p:sp>
          <p:nvSpPr>
            <p:cNvPr id="20" name="矩形 19"/>
            <p:cNvSpPr/>
            <p:nvPr/>
          </p:nvSpPr>
          <p:spPr>
            <a:xfrm>
              <a:off x="12012000" y="6394484"/>
              <a:ext cx="180000" cy="22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Bold" panose="020B0800000000000000" pitchFamily="34" charset="-122"/>
                <a:ea typeface="思源黑体 Bold" panose="020B0800000000000000" pitchFamily="34" charset="-122"/>
              </a:endParaRPr>
            </a:p>
          </p:txBody>
        </p:sp>
        <p:sp>
          <p:nvSpPr>
            <p:cNvPr id="21" name="文本框 20"/>
            <p:cNvSpPr txBox="1"/>
            <p:nvPr/>
          </p:nvSpPr>
          <p:spPr>
            <a:xfrm>
              <a:off x="10668354" y="6352636"/>
              <a:ext cx="1516742" cy="338836"/>
            </a:xfrm>
            <a:prstGeom prst="rect">
              <a:avLst/>
            </a:prstGeom>
            <a:noFill/>
          </p:spPr>
          <p:txBody>
            <a:bodyPr wrap="square" rtlCol="0">
              <a:spAutoFit/>
            </a:bodyPr>
            <a:lstStyle/>
            <a:p>
              <a:pPr algn="ctr"/>
              <a:r>
                <a:rPr lang="zh-CN" altLang="en-US" sz="2400" dirty="0">
                  <a:solidFill>
                    <a:schemeClr val="bg1"/>
                  </a:solidFill>
                  <a:latin typeface="思源黑体 Bold" panose="020B0800000000000000" pitchFamily="34" charset="-122"/>
                  <a:ea typeface="思源黑体 Bold" panose="020B0800000000000000" pitchFamily="34" charset="-122"/>
                </a:rPr>
                <a:t>茂密的森林</a:t>
              </a: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sp>
          <p:nvSpPr>
            <p:cNvPr id="22" name="矩形 21"/>
            <p:cNvSpPr/>
            <p:nvPr/>
          </p:nvSpPr>
          <p:spPr>
            <a:xfrm>
              <a:off x="10782300" y="6394484"/>
              <a:ext cx="63882" cy="229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Bold" panose="020B0800000000000000" pitchFamily="34" charset="-122"/>
                <a:ea typeface="思源黑体 Bold" panose="020B0800000000000000" pitchFamily="34" charset="-122"/>
              </a:endParaRPr>
            </a:p>
          </p:txBody>
        </p:sp>
      </p:grpSp>
      <p:grpSp>
        <p:nvGrpSpPr>
          <p:cNvPr id="5" name="组合 4"/>
          <p:cNvGrpSpPr/>
          <p:nvPr/>
        </p:nvGrpSpPr>
        <p:grpSpPr>
          <a:xfrm>
            <a:off x="0" y="6013813"/>
            <a:ext cx="2139042" cy="461664"/>
            <a:chOff x="0" y="6357938"/>
            <a:chExt cx="1494401" cy="322533"/>
          </a:xfrm>
        </p:grpSpPr>
        <p:sp>
          <p:nvSpPr>
            <p:cNvPr id="23" name="矩形 22"/>
            <p:cNvSpPr/>
            <p:nvPr/>
          </p:nvSpPr>
          <p:spPr>
            <a:xfrm>
              <a:off x="0" y="6394484"/>
              <a:ext cx="180000" cy="22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Bold" panose="020B0800000000000000" pitchFamily="34" charset="-122"/>
                <a:ea typeface="思源黑体 Bold" panose="020B0800000000000000" pitchFamily="34" charset="-122"/>
              </a:endParaRPr>
            </a:p>
          </p:txBody>
        </p:sp>
        <p:sp>
          <p:nvSpPr>
            <p:cNvPr id="24" name="文本框 23"/>
            <p:cNvSpPr txBox="1"/>
            <p:nvPr/>
          </p:nvSpPr>
          <p:spPr>
            <a:xfrm>
              <a:off x="18741" y="6357938"/>
              <a:ext cx="1475660" cy="322533"/>
            </a:xfrm>
            <a:prstGeom prst="rect">
              <a:avLst/>
            </a:prstGeom>
            <a:noFill/>
          </p:spPr>
          <p:txBody>
            <a:bodyPr wrap="square" rtlCol="0">
              <a:spAutoFit/>
            </a:bodyPr>
            <a:lstStyle/>
            <a:p>
              <a:pPr algn="ctr"/>
              <a:r>
                <a:rPr lang="zh-CN" altLang="en-US" sz="2400" dirty="0">
                  <a:solidFill>
                    <a:schemeClr val="bg1"/>
                  </a:solidFill>
                  <a:latin typeface="思源黑体 Bold" panose="020B0800000000000000" pitchFamily="34" charset="-122"/>
                  <a:ea typeface="思源黑体 Bold" panose="020B0800000000000000" pitchFamily="34" charset="-122"/>
                </a:rPr>
                <a:t>变幻的风云</a:t>
              </a: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sp>
          <p:nvSpPr>
            <p:cNvPr id="25" name="矩形 24"/>
            <p:cNvSpPr/>
            <p:nvPr/>
          </p:nvSpPr>
          <p:spPr>
            <a:xfrm>
              <a:off x="1345818" y="6394484"/>
              <a:ext cx="63882" cy="229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Bold" panose="020B0800000000000000" pitchFamily="34" charset="-122"/>
                <a:ea typeface="思源黑体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childTnLst>
                          </p:cTn>
                        </p:par>
                        <p:par>
                          <p:cTn id="33" fill="hold">
                            <p:stCondLst>
                              <p:cond delay="1500"/>
                            </p:stCondLst>
                            <p:childTnLst>
                              <p:par>
                                <p:cTn id="34" presetID="42"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1" grpId="0" animBg="1"/>
      <p:bldP spid="9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5341407" y="152204"/>
            <a:ext cx="1509187" cy="598675"/>
            <a:chOff x="5339169" y="634804"/>
            <a:chExt cx="1509187" cy="598675"/>
          </a:xfrm>
        </p:grpSpPr>
        <p:sp>
          <p:nvSpPr>
            <p:cNvPr id="3" name="文本框 2"/>
            <p:cNvSpPr txBox="1"/>
            <p:nvPr/>
          </p:nvSpPr>
          <p:spPr>
            <a:xfrm>
              <a:off x="5491162" y="648704"/>
              <a:ext cx="1209676" cy="584775"/>
            </a:xfrm>
            <a:prstGeom prst="rect">
              <a:avLst/>
            </a:prstGeom>
            <a:noFill/>
          </p:spPr>
          <p:txBody>
            <a:bodyPr wrap="square" rtlCol="0">
              <a:spAutoFit/>
            </a:bodyPr>
            <a:lstStyle/>
            <a:p>
              <a:pPr algn="dist"/>
              <a:r>
                <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活动</a:t>
              </a:r>
              <a:endPar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4" name="文本框 3"/>
            <p:cNvSpPr txBox="1"/>
            <p:nvPr/>
          </p:nvSpPr>
          <p:spPr>
            <a:xfrm>
              <a:off x="5491162" y="634804"/>
              <a:ext cx="1209676" cy="584775"/>
            </a:xfrm>
            <a:prstGeom prst="rect">
              <a:avLst/>
            </a:prstGeom>
            <a:noFill/>
          </p:spPr>
          <p:txBody>
            <a:bodyPr wrap="square" rtlCol="0">
              <a:spAutoFit/>
            </a:bodyPr>
            <a:lstStyle/>
            <a:p>
              <a:pPr algn="dist"/>
              <a:r>
                <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活动</a:t>
              </a:r>
              <a:endPar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nvGrpSpPr>
            <p:cNvPr id="5" name="组合 4"/>
            <p:cNvGrpSpPr/>
            <p:nvPr/>
          </p:nvGrpSpPr>
          <p:grpSpPr>
            <a:xfrm>
              <a:off x="5339169" y="659257"/>
              <a:ext cx="247270" cy="545006"/>
              <a:chOff x="5023919" y="1189370"/>
              <a:chExt cx="451619" cy="995411"/>
            </a:xfrm>
          </p:grpSpPr>
          <p:sp>
            <p:nvSpPr>
              <p:cNvPr id="6" name="任意多边形: 形状 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7" name="组合 6"/>
              <p:cNvGrpSpPr/>
              <p:nvPr/>
            </p:nvGrpSpPr>
            <p:grpSpPr>
              <a:xfrm>
                <a:off x="5023919" y="1189370"/>
                <a:ext cx="451619" cy="995411"/>
                <a:chOff x="5023919" y="1189370"/>
                <a:chExt cx="451619" cy="995411"/>
              </a:xfrm>
            </p:grpSpPr>
            <p:grpSp>
              <p:nvGrpSpPr>
                <p:cNvPr id="8" name="组合 7"/>
                <p:cNvGrpSpPr/>
                <p:nvPr/>
              </p:nvGrpSpPr>
              <p:grpSpPr>
                <a:xfrm>
                  <a:off x="5023919" y="1189370"/>
                  <a:ext cx="399823" cy="995411"/>
                  <a:chOff x="5023919" y="1189370"/>
                  <a:chExt cx="399823" cy="995411"/>
                </a:xfrm>
              </p:grpSpPr>
              <p:sp>
                <p:nvSpPr>
                  <p:cNvPr id="13" name="任意多边形: 形状 1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4" name="直接连接符 1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075715" y="1189370"/>
                  <a:ext cx="399823" cy="995411"/>
                  <a:chOff x="5023919" y="1189370"/>
                  <a:chExt cx="399823" cy="995411"/>
                </a:xfrm>
              </p:grpSpPr>
              <p:sp>
                <p:nvSpPr>
                  <p:cNvPr id="10" name="任意多边形: 形状 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1" name="直接连接符 1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16" name="组合 15"/>
            <p:cNvGrpSpPr/>
            <p:nvPr/>
          </p:nvGrpSpPr>
          <p:grpSpPr>
            <a:xfrm flipH="1">
              <a:off x="6601086" y="659257"/>
              <a:ext cx="247270" cy="545006"/>
              <a:chOff x="5023919" y="1189370"/>
              <a:chExt cx="451619" cy="995411"/>
            </a:xfrm>
          </p:grpSpPr>
          <p:sp>
            <p:nvSpPr>
              <p:cNvPr id="17" name="任意多边形: 形状 1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18" name="组合 17"/>
              <p:cNvGrpSpPr/>
              <p:nvPr/>
            </p:nvGrpSpPr>
            <p:grpSpPr>
              <a:xfrm>
                <a:off x="5023919" y="1189370"/>
                <a:ext cx="451619" cy="995411"/>
                <a:chOff x="5023919" y="1189370"/>
                <a:chExt cx="451619" cy="995411"/>
              </a:xfrm>
            </p:grpSpPr>
            <p:grpSp>
              <p:nvGrpSpPr>
                <p:cNvPr id="19" name="组合 18"/>
                <p:cNvGrpSpPr/>
                <p:nvPr/>
              </p:nvGrpSpPr>
              <p:grpSpPr>
                <a:xfrm>
                  <a:off x="5023919" y="1189370"/>
                  <a:ext cx="399823" cy="995411"/>
                  <a:chOff x="5023919" y="1189370"/>
                  <a:chExt cx="399823" cy="995411"/>
                </a:xfrm>
              </p:grpSpPr>
              <p:sp>
                <p:nvSpPr>
                  <p:cNvPr id="24" name="任意多边形: 形状 2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5" name="直接连接符 2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075715" y="1189370"/>
                  <a:ext cx="399823" cy="995411"/>
                  <a:chOff x="5023919" y="1189370"/>
                  <a:chExt cx="399823" cy="995411"/>
                </a:xfrm>
              </p:grpSpPr>
              <p:sp>
                <p:nvSpPr>
                  <p:cNvPr id="21" name="任意多边形: 形状 2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2" name="直接连接符 2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sp>
        <p:nvSpPr>
          <p:cNvPr id="29" name="文本框 28"/>
          <p:cNvSpPr txBox="1"/>
          <p:nvPr/>
        </p:nvSpPr>
        <p:spPr>
          <a:xfrm>
            <a:off x="393700" y="965359"/>
            <a:ext cx="3836307" cy="532262"/>
          </a:xfrm>
          <a:prstGeom prst="rect">
            <a:avLst/>
          </a:prstGeom>
          <a:noFill/>
        </p:spPr>
        <p:txBody>
          <a:bodyPr wrap="none" rtlCol="0">
            <a:spAutoFit/>
          </a:bodyPr>
          <a:lstStyle/>
          <a:p>
            <a:pPr>
              <a:lnSpc>
                <a:spcPct val="130000"/>
              </a:lnSpc>
            </a:pPr>
            <a:r>
              <a:rPr lang="en-US" altLang="zh-CN" sz="2400" dirty="0">
                <a:solidFill>
                  <a:srgbClr val="E0F8F0"/>
                </a:solidFill>
                <a:latin typeface="思源黑体 Medium" panose="020B0600000000000000" pitchFamily="34" charset="-122"/>
                <a:ea typeface="思源黑体 Medium" panose="020B0600000000000000" pitchFamily="34" charset="-122"/>
              </a:rPr>
              <a:t>1.</a:t>
            </a:r>
            <a:r>
              <a:rPr lang="zh-CN" altLang="en-US" sz="2400" dirty="0">
                <a:solidFill>
                  <a:srgbClr val="E0F8F0"/>
                </a:solidFill>
                <a:latin typeface="思源黑体 Medium" panose="020B0600000000000000" pitchFamily="34" charset="-122"/>
                <a:ea typeface="思源黑体 Medium" panose="020B0600000000000000" pitchFamily="34" charset="-122"/>
              </a:rPr>
              <a:t>读下表，完成相关任务。</a:t>
            </a:r>
            <a:endParaRPr lang="zh-CN" altLang="en-US" sz="2400" dirty="0">
              <a:solidFill>
                <a:srgbClr val="E0F8F0"/>
              </a:solidFill>
              <a:latin typeface="思源黑体 Medium" panose="020B0600000000000000" pitchFamily="34" charset="-122"/>
              <a:ea typeface="思源黑体 Medium" panose="020B0600000000000000" pitchFamily="34" charset="-122"/>
            </a:endParaRPr>
          </a:p>
        </p:txBody>
      </p:sp>
      <p:sp>
        <p:nvSpPr>
          <p:cNvPr id="30" name="文本框 29"/>
          <p:cNvSpPr txBox="1"/>
          <p:nvPr/>
        </p:nvSpPr>
        <p:spPr>
          <a:xfrm>
            <a:off x="393700" y="3393692"/>
            <a:ext cx="11223538" cy="1012393"/>
          </a:xfrm>
          <a:prstGeom prst="rect">
            <a:avLst/>
          </a:prstGeom>
          <a:noFill/>
        </p:spPr>
        <p:txBody>
          <a:bodyPr wrap="square" rtlCol="0">
            <a:spAutoFit/>
          </a:bodyPr>
          <a:lstStyle/>
          <a:p>
            <a:pPr algn="just">
              <a:lnSpc>
                <a:spcPct val="130000"/>
              </a:lnSpc>
            </a:pPr>
            <a:r>
              <a:rPr lang="en-US" altLang="zh-CN" sz="2400" dirty="0">
                <a:solidFill>
                  <a:srgbClr val="E0F8F0"/>
                </a:solidFill>
                <a:latin typeface="思源黑体 Medium" panose="020B0600000000000000" pitchFamily="34" charset="-122"/>
                <a:ea typeface="思源黑体 Medium" panose="020B0600000000000000" pitchFamily="34" charset="-122"/>
              </a:rPr>
              <a:t>(1)</a:t>
            </a:r>
            <a:r>
              <a:rPr lang="zh-CN" altLang="en-US" sz="2400" dirty="0">
                <a:solidFill>
                  <a:srgbClr val="E0F8F0"/>
                </a:solidFill>
                <a:latin typeface="思源黑体 Medium" panose="020B0600000000000000" pitchFamily="34" charset="-122"/>
                <a:ea typeface="思源黑体 Medium" panose="020B0600000000000000" pitchFamily="34" charset="-122"/>
              </a:rPr>
              <a:t>根据表格数据，绘制大气上界太阳辐射随纬度分布的统计图，据此归纳地球大气上界太阳辐射的分布规律。</a:t>
            </a:r>
            <a:endParaRPr lang="en-US" altLang="zh-CN" sz="2400" dirty="0">
              <a:solidFill>
                <a:srgbClr val="E0F8F0"/>
              </a:solidFill>
              <a:latin typeface="思源黑体 Medium" panose="020B0600000000000000" pitchFamily="34" charset="-122"/>
              <a:ea typeface="思源黑体 Medium" panose="020B0600000000000000" pitchFamily="34" charset="-122"/>
            </a:endParaRPr>
          </a:p>
        </p:txBody>
      </p:sp>
      <p:graphicFrame>
        <p:nvGraphicFramePr>
          <p:cNvPr id="39" name="图表 38"/>
          <p:cNvGraphicFramePr/>
          <p:nvPr/>
        </p:nvGraphicFramePr>
        <p:xfrm>
          <a:off x="12192000" y="3236792"/>
          <a:ext cx="6951521" cy="3298849"/>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1" name="表格 32"/>
          <p:cNvGraphicFramePr>
            <a:graphicFrameLocks noGrp="1"/>
          </p:cNvGraphicFramePr>
          <p:nvPr/>
        </p:nvGraphicFramePr>
        <p:xfrm>
          <a:off x="509631" y="1573988"/>
          <a:ext cx="11223538" cy="1859280"/>
        </p:xfrm>
        <a:graphic>
          <a:graphicData uri="http://schemas.openxmlformats.org/drawingml/2006/table">
            <a:tbl>
              <a:tblPr firstRow="1" bandRow="1">
                <a:tableStyleId>{5C22544A-7EE6-4342-B048-85BDC9FD1C3A}</a:tableStyleId>
              </a:tblPr>
              <a:tblGrid>
                <a:gridCol w="1062706"/>
                <a:gridCol w="846736"/>
                <a:gridCol w="846736"/>
                <a:gridCol w="846736"/>
                <a:gridCol w="846736"/>
                <a:gridCol w="846736"/>
                <a:gridCol w="846736"/>
                <a:gridCol w="846736"/>
                <a:gridCol w="846736"/>
                <a:gridCol w="846736"/>
                <a:gridCol w="846736"/>
                <a:gridCol w="846736"/>
                <a:gridCol w="846736"/>
              </a:tblGrid>
              <a:tr h="401843">
                <a:tc gridSpan="13">
                  <a:txBody>
                    <a:bodyPr/>
                    <a:lstStyle/>
                    <a:p>
                      <a:pPr algn="ctr"/>
                      <a:r>
                        <a:rPr lang="zh-CN" altLang="en-US" sz="2400" b="0" spc="600" dirty="0">
                          <a:solidFill>
                            <a:schemeClr val="bg1"/>
                          </a:solidFill>
                          <a:latin typeface="思源黑体 Medium" panose="020B0600000000000000" pitchFamily="34" charset="-122"/>
                          <a:ea typeface="思源黑体 Medium" panose="020B0600000000000000" pitchFamily="34" charset="-122"/>
                        </a:rPr>
                        <a:t>大气上界水平面太阳辐射的分布</a:t>
                      </a:r>
                      <a:endParaRPr lang="zh-CN" altLang="en-US" sz="2400" b="0" spc="60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46491">
                <a:tc>
                  <a:txBody>
                    <a:bodyPr/>
                    <a:lstStyle/>
                    <a:p>
                      <a:pPr algn="ctr"/>
                      <a:r>
                        <a:rPr lang="zh-CN" altLang="en-US" sz="2000" b="0" dirty="0">
                          <a:solidFill>
                            <a:schemeClr val="bg1"/>
                          </a:solidFill>
                          <a:latin typeface="思源黑体 Medium" panose="020B0600000000000000" pitchFamily="34" charset="-122"/>
                          <a:ea typeface="思源黑体 Medium" panose="020B0600000000000000" pitchFamily="34" charset="-122"/>
                        </a:rPr>
                        <a:t>纬度</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10°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20°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23.5°</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30°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40°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50°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60°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66.5°</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70°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80°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90°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r>
              <a:tr h="535790">
                <a:tc>
                  <a:txBody>
                    <a:bodyPr/>
                    <a:lstStyle/>
                    <a:p>
                      <a:pPr algn="ctr"/>
                      <a:r>
                        <a:rPr lang="zh-CN" altLang="en-US" sz="1100" b="0" dirty="0">
                          <a:solidFill>
                            <a:schemeClr val="tx1"/>
                          </a:solidFill>
                          <a:latin typeface="思源黑体 Medium" panose="020B0600000000000000" pitchFamily="34" charset="-122"/>
                          <a:ea typeface="思源黑体 Medium" panose="020B0600000000000000" pitchFamily="34" charset="-122"/>
                        </a:rPr>
                        <a:t>年总辐射量</a:t>
                      </a:r>
                      <a:endParaRPr lang="en-US" altLang="zh-CN" sz="1100" b="0" dirty="0">
                        <a:solidFill>
                          <a:schemeClr val="tx1"/>
                        </a:solidFill>
                        <a:latin typeface="思源黑体 Medium" panose="020B0600000000000000" pitchFamily="34" charset="-122"/>
                        <a:ea typeface="思源黑体 Medium" panose="020B0600000000000000" pitchFamily="34" charset="-122"/>
                      </a:endParaRPr>
                    </a:p>
                    <a:p>
                      <a:pPr algn="ctr"/>
                      <a:r>
                        <a:rPr lang="en-US" altLang="zh-CN" sz="1100" b="0" dirty="0">
                          <a:solidFill>
                            <a:schemeClr val="tx1"/>
                          </a:solidFill>
                          <a:latin typeface="思源黑体 Medium" panose="020B0600000000000000" pitchFamily="34" charset="-122"/>
                          <a:ea typeface="思源黑体 Medium" panose="020B0600000000000000" pitchFamily="34" charset="-122"/>
                        </a:rPr>
                        <a:t>/(×10</a:t>
                      </a:r>
                      <a:r>
                        <a:rPr lang="en-US" altLang="zh-CN" sz="1400" b="0" baseline="15000" dirty="0">
                          <a:solidFill>
                            <a:schemeClr val="tx1"/>
                          </a:solidFill>
                          <a:latin typeface="思源黑体 Medium" panose="020B0600000000000000" pitchFamily="34" charset="-122"/>
                          <a:ea typeface="思源黑体 Medium" panose="020B0600000000000000" pitchFamily="34" charset="-122"/>
                        </a:rPr>
                        <a:t>9</a:t>
                      </a:r>
                      <a:r>
                        <a:rPr lang="zh-CN" altLang="en-US" sz="1100" b="0" dirty="0">
                          <a:solidFill>
                            <a:schemeClr val="tx1"/>
                          </a:solidFill>
                          <a:latin typeface="思源黑体 Medium" panose="020B0600000000000000" pitchFamily="34" charset="-122"/>
                          <a:ea typeface="思源黑体 Medium" panose="020B0600000000000000" pitchFamily="34" charset="-122"/>
                        </a:rPr>
                        <a:t>焦</a:t>
                      </a:r>
                      <a:r>
                        <a:rPr lang="en-US" altLang="zh-CN" sz="1100" b="0" dirty="0">
                          <a:solidFill>
                            <a:schemeClr val="tx1"/>
                          </a:solidFill>
                          <a:latin typeface="思源黑体 Medium" panose="020B0600000000000000" pitchFamily="34" charset="-122"/>
                          <a:ea typeface="思源黑体 Medium" panose="020B0600000000000000" pitchFamily="34" charset="-122"/>
                        </a:rPr>
                        <a:t>/</a:t>
                      </a:r>
                      <a:r>
                        <a:rPr lang="zh-CN" altLang="en-US" sz="1100" b="0" dirty="0">
                          <a:solidFill>
                            <a:schemeClr val="tx1"/>
                          </a:solidFill>
                          <a:latin typeface="思源黑体 Medium" panose="020B0600000000000000" pitchFamily="34" charset="-122"/>
                          <a:ea typeface="思源黑体 Medium" panose="020B0600000000000000" pitchFamily="34" charset="-122"/>
                        </a:rPr>
                        <a:t>米</a:t>
                      </a:r>
                      <a:r>
                        <a:rPr lang="en-US" altLang="zh-CN" sz="1400" b="0" baseline="15000" dirty="0">
                          <a:solidFill>
                            <a:schemeClr val="tx1"/>
                          </a:solidFill>
                          <a:latin typeface="思源黑体 Medium" panose="020B0600000000000000" pitchFamily="34" charset="-122"/>
                          <a:ea typeface="思源黑体 Medium" panose="020B0600000000000000" pitchFamily="34" charset="-122"/>
                        </a:rPr>
                        <a:t>2</a:t>
                      </a:r>
                      <a:r>
                        <a:rPr lang="en-US" altLang="zh-CN" sz="1100" b="0" dirty="0">
                          <a:solidFill>
                            <a:schemeClr val="tx1"/>
                          </a:solidFill>
                          <a:latin typeface="思源黑体 Medium" panose="020B0600000000000000" pitchFamily="34" charset="-122"/>
                          <a:ea typeface="思源黑体 Medium" panose="020B0600000000000000" pitchFamily="34" charset="-122"/>
                        </a:rPr>
                        <a:t>)</a:t>
                      </a:r>
                      <a:endParaRPr lang="zh-CN" altLang="en-US" sz="11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13.17</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12.99</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12.45</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12.18</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11.58</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10.41</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9.01</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7.49</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6.58</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6.26</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5.64</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5.48</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5341407" y="152204"/>
            <a:ext cx="1509187" cy="598675"/>
            <a:chOff x="5339169" y="634804"/>
            <a:chExt cx="1509187" cy="598675"/>
          </a:xfrm>
        </p:grpSpPr>
        <p:sp>
          <p:nvSpPr>
            <p:cNvPr id="3" name="文本框 2"/>
            <p:cNvSpPr txBox="1"/>
            <p:nvPr/>
          </p:nvSpPr>
          <p:spPr>
            <a:xfrm>
              <a:off x="5491162" y="648704"/>
              <a:ext cx="1209676" cy="584775"/>
            </a:xfrm>
            <a:prstGeom prst="rect">
              <a:avLst/>
            </a:prstGeom>
            <a:noFill/>
          </p:spPr>
          <p:txBody>
            <a:bodyPr wrap="square" rtlCol="0">
              <a:spAutoFit/>
            </a:bodyPr>
            <a:lstStyle/>
            <a:p>
              <a:pPr algn="dist"/>
              <a:r>
                <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體 Heavy" panose="020B0A00000000000000" pitchFamily="34" charset="-128"/>
                  <a:ea typeface="思源黑體 Heavy" panose="020B0A00000000000000" pitchFamily="34" charset="-128"/>
                </a:rPr>
                <a:t>活动</a:t>
              </a:r>
              <a:endPar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體 Heavy" panose="020B0A00000000000000" pitchFamily="34" charset="-128"/>
                <a:ea typeface="思源黑體 Heavy" panose="020B0A00000000000000" pitchFamily="34" charset="-128"/>
              </a:endParaRPr>
            </a:p>
          </p:txBody>
        </p:sp>
        <p:sp>
          <p:nvSpPr>
            <p:cNvPr id="4" name="文本框 3"/>
            <p:cNvSpPr txBox="1"/>
            <p:nvPr/>
          </p:nvSpPr>
          <p:spPr>
            <a:xfrm>
              <a:off x="5491162" y="634804"/>
              <a:ext cx="1209676" cy="584775"/>
            </a:xfrm>
            <a:prstGeom prst="rect">
              <a:avLst/>
            </a:prstGeom>
            <a:noFill/>
          </p:spPr>
          <p:txBody>
            <a:bodyPr wrap="square" rtlCol="0">
              <a:spAutoFit/>
            </a:bodyPr>
            <a:lstStyle/>
            <a:p>
              <a:pPr algn="dist"/>
              <a:r>
                <a:rPr lang="zh-CN" altLang="en-US" sz="3200" dirty="0">
                  <a:gradFill flip="none" rotWithShape="1">
                    <a:gsLst>
                      <a:gs pos="100000">
                        <a:srgbClr val="2CCA92"/>
                      </a:gs>
                      <a:gs pos="0">
                        <a:schemeClr val="bg1"/>
                      </a:gs>
                      <a:gs pos="58000">
                        <a:srgbClr val="B7EFDB"/>
                      </a:gs>
                    </a:gsLst>
                    <a:lin ang="2700000" scaled="1"/>
                    <a:tileRect/>
                  </a:gradFill>
                  <a:latin typeface="思源黑體 Heavy" panose="020B0A00000000000000" pitchFamily="34" charset="-128"/>
                  <a:ea typeface="思源黑體 Heavy" panose="020B0A00000000000000" pitchFamily="34" charset="-128"/>
                </a:rPr>
                <a:t>活动</a:t>
              </a:r>
              <a:endParaRPr lang="zh-CN" altLang="en-US" sz="3200" dirty="0">
                <a:gradFill flip="none" rotWithShape="1">
                  <a:gsLst>
                    <a:gs pos="100000">
                      <a:srgbClr val="2CCA92"/>
                    </a:gs>
                    <a:gs pos="0">
                      <a:schemeClr val="bg1"/>
                    </a:gs>
                    <a:gs pos="58000">
                      <a:srgbClr val="B7EFDB"/>
                    </a:gs>
                  </a:gsLst>
                  <a:lin ang="2700000" scaled="1"/>
                  <a:tileRect/>
                </a:gradFill>
                <a:latin typeface="思源黑體 Heavy" panose="020B0A00000000000000" pitchFamily="34" charset="-128"/>
                <a:ea typeface="思源黑體 Heavy" panose="020B0A00000000000000" pitchFamily="34" charset="-128"/>
              </a:endParaRPr>
            </a:p>
          </p:txBody>
        </p:sp>
        <p:grpSp>
          <p:nvGrpSpPr>
            <p:cNvPr id="5" name="组合 4"/>
            <p:cNvGrpSpPr/>
            <p:nvPr/>
          </p:nvGrpSpPr>
          <p:grpSpPr>
            <a:xfrm>
              <a:off x="5339169" y="659257"/>
              <a:ext cx="247270" cy="545006"/>
              <a:chOff x="5023919" y="1189370"/>
              <a:chExt cx="451619" cy="995411"/>
            </a:xfrm>
          </p:grpSpPr>
          <p:sp>
            <p:nvSpPr>
              <p:cNvPr id="6" name="任意多边形: 形状 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 name="组合 6"/>
              <p:cNvGrpSpPr/>
              <p:nvPr/>
            </p:nvGrpSpPr>
            <p:grpSpPr>
              <a:xfrm>
                <a:off x="5023919" y="1189370"/>
                <a:ext cx="451619" cy="995411"/>
                <a:chOff x="5023919" y="1189370"/>
                <a:chExt cx="451619" cy="995411"/>
              </a:xfrm>
            </p:grpSpPr>
            <p:grpSp>
              <p:nvGrpSpPr>
                <p:cNvPr id="8" name="组合 7"/>
                <p:cNvGrpSpPr/>
                <p:nvPr/>
              </p:nvGrpSpPr>
              <p:grpSpPr>
                <a:xfrm>
                  <a:off x="5023919" y="1189370"/>
                  <a:ext cx="399823" cy="995411"/>
                  <a:chOff x="5023919" y="1189370"/>
                  <a:chExt cx="399823" cy="995411"/>
                </a:xfrm>
              </p:grpSpPr>
              <p:sp>
                <p:nvSpPr>
                  <p:cNvPr id="13" name="任意多边形: 形状 1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4" name="直接连接符 1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075715" y="1189370"/>
                  <a:ext cx="399823" cy="995411"/>
                  <a:chOff x="5023919" y="1189370"/>
                  <a:chExt cx="399823" cy="995411"/>
                </a:xfrm>
              </p:grpSpPr>
              <p:sp>
                <p:nvSpPr>
                  <p:cNvPr id="10" name="任意多边形: 形状 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1" name="直接连接符 1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16" name="组合 15"/>
            <p:cNvGrpSpPr/>
            <p:nvPr/>
          </p:nvGrpSpPr>
          <p:grpSpPr>
            <a:xfrm flipH="1">
              <a:off x="6601086" y="659257"/>
              <a:ext cx="247270" cy="545006"/>
              <a:chOff x="5023919" y="1189370"/>
              <a:chExt cx="451619" cy="995411"/>
            </a:xfrm>
          </p:grpSpPr>
          <p:sp>
            <p:nvSpPr>
              <p:cNvPr id="17" name="任意多边形: 形状 1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 name="组合 17"/>
              <p:cNvGrpSpPr/>
              <p:nvPr/>
            </p:nvGrpSpPr>
            <p:grpSpPr>
              <a:xfrm>
                <a:off x="5023919" y="1189370"/>
                <a:ext cx="451619" cy="995411"/>
                <a:chOff x="5023919" y="1189370"/>
                <a:chExt cx="451619" cy="995411"/>
              </a:xfrm>
            </p:grpSpPr>
            <p:grpSp>
              <p:nvGrpSpPr>
                <p:cNvPr id="19" name="组合 18"/>
                <p:cNvGrpSpPr/>
                <p:nvPr/>
              </p:nvGrpSpPr>
              <p:grpSpPr>
                <a:xfrm>
                  <a:off x="5023919" y="1189370"/>
                  <a:ext cx="399823" cy="995411"/>
                  <a:chOff x="5023919" y="1189370"/>
                  <a:chExt cx="399823" cy="995411"/>
                </a:xfrm>
              </p:grpSpPr>
              <p:sp>
                <p:nvSpPr>
                  <p:cNvPr id="24" name="任意多边形: 形状 2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5" name="直接连接符 2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075715" y="1189370"/>
                  <a:ext cx="399823" cy="995411"/>
                  <a:chOff x="5023919" y="1189370"/>
                  <a:chExt cx="399823" cy="995411"/>
                </a:xfrm>
              </p:grpSpPr>
              <p:sp>
                <p:nvSpPr>
                  <p:cNvPr id="21" name="任意多边形: 形状 2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sp>
        <p:nvSpPr>
          <p:cNvPr id="29" name="文本框 28"/>
          <p:cNvSpPr txBox="1"/>
          <p:nvPr/>
        </p:nvSpPr>
        <p:spPr>
          <a:xfrm>
            <a:off x="393700" y="965359"/>
            <a:ext cx="3836307" cy="532262"/>
          </a:xfrm>
          <a:prstGeom prst="rect">
            <a:avLst/>
          </a:prstGeom>
          <a:noFill/>
        </p:spPr>
        <p:txBody>
          <a:bodyPr wrap="none" rtlCol="0">
            <a:spAutoFit/>
          </a:bodyPr>
          <a:lstStyle/>
          <a:p>
            <a:pPr>
              <a:lnSpc>
                <a:spcPct val="130000"/>
              </a:lnSpc>
            </a:pPr>
            <a:r>
              <a:rPr lang="en-US" altLang="zh-CN" sz="2400" dirty="0">
                <a:solidFill>
                  <a:srgbClr val="E0F8F0"/>
                </a:solidFill>
                <a:latin typeface="思源黑体 Medium" panose="020B0600000000000000" pitchFamily="34" charset="-122"/>
                <a:ea typeface="思源黑体 Medium" panose="020B0600000000000000" pitchFamily="34" charset="-122"/>
              </a:rPr>
              <a:t>1.</a:t>
            </a:r>
            <a:r>
              <a:rPr lang="zh-CN" altLang="en-US" sz="2400" dirty="0">
                <a:solidFill>
                  <a:srgbClr val="E0F8F0"/>
                </a:solidFill>
                <a:latin typeface="思源黑体 Medium" panose="020B0600000000000000" pitchFamily="34" charset="-122"/>
                <a:ea typeface="思源黑体 Medium" panose="020B0600000000000000" pitchFamily="34" charset="-122"/>
              </a:rPr>
              <a:t>读下表，完成相关任务。</a:t>
            </a:r>
            <a:endParaRPr lang="zh-CN" altLang="en-US" sz="2400" dirty="0">
              <a:solidFill>
                <a:srgbClr val="E0F8F0"/>
              </a:solidFill>
              <a:latin typeface="思源黑体 Medium" panose="020B0600000000000000" pitchFamily="34" charset="-122"/>
              <a:ea typeface="思源黑体 Medium" panose="020B0600000000000000" pitchFamily="34" charset="-122"/>
            </a:endParaRPr>
          </a:p>
        </p:txBody>
      </p:sp>
      <p:sp>
        <p:nvSpPr>
          <p:cNvPr id="30" name="文本框 29"/>
          <p:cNvSpPr txBox="1"/>
          <p:nvPr/>
        </p:nvSpPr>
        <p:spPr>
          <a:xfrm>
            <a:off x="509631" y="3899888"/>
            <a:ext cx="4053133" cy="1972656"/>
          </a:xfrm>
          <a:prstGeom prst="rect">
            <a:avLst/>
          </a:prstGeom>
          <a:noFill/>
        </p:spPr>
        <p:txBody>
          <a:bodyPr wrap="square" rtlCol="0">
            <a:spAutoFit/>
          </a:bodyPr>
          <a:lstStyle/>
          <a:p>
            <a:pPr algn="just">
              <a:lnSpc>
                <a:spcPct val="130000"/>
              </a:lnSpc>
            </a:pPr>
            <a:r>
              <a:rPr lang="en-US" altLang="zh-CN" sz="2400" dirty="0">
                <a:solidFill>
                  <a:srgbClr val="E0F8F0"/>
                </a:solidFill>
                <a:latin typeface="思源黑体 Medium" panose="020B0600000000000000" pitchFamily="34" charset="-122"/>
                <a:ea typeface="思源黑体 Medium" panose="020B0600000000000000" pitchFamily="34" charset="-122"/>
              </a:rPr>
              <a:t>(1)</a:t>
            </a:r>
            <a:r>
              <a:rPr lang="zh-CN" altLang="en-US" sz="2400" dirty="0">
                <a:solidFill>
                  <a:srgbClr val="E0F8F0"/>
                </a:solidFill>
                <a:latin typeface="思源黑体 Medium" panose="020B0600000000000000" pitchFamily="34" charset="-122"/>
                <a:ea typeface="思源黑体 Medium" panose="020B0600000000000000" pitchFamily="34" charset="-122"/>
              </a:rPr>
              <a:t>根据表格数据，绘制大气上界太阳辐射随纬度分布的统计图，据此归纳地球大气上界太阳辐射的分布规律。</a:t>
            </a:r>
            <a:endParaRPr lang="en-US" altLang="zh-CN" sz="2400" dirty="0">
              <a:solidFill>
                <a:srgbClr val="E0F8F0"/>
              </a:solidFill>
              <a:latin typeface="思源黑体 Medium" panose="020B0600000000000000" pitchFamily="34" charset="-122"/>
              <a:ea typeface="思源黑体 Medium" panose="020B0600000000000000" pitchFamily="34" charset="-122"/>
            </a:endParaRPr>
          </a:p>
        </p:txBody>
      </p:sp>
      <p:graphicFrame>
        <p:nvGraphicFramePr>
          <p:cNvPr id="32" name="表格 32"/>
          <p:cNvGraphicFramePr>
            <a:graphicFrameLocks noGrp="1"/>
          </p:cNvGraphicFramePr>
          <p:nvPr/>
        </p:nvGraphicFramePr>
        <p:xfrm>
          <a:off x="509631" y="1573988"/>
          <a:ext cx="11223538" cy="1859280"/>
        </p:xfrm>
        <a:graphic>
          <a:graphicData uri="http://schemas.openxmlformats.org/drawingml/2006/table">
            <a:tbl>
              <a:tblPr firstRow="1" bandRow="1">
                <a:tableStyleId>{5C22544A-7EE6-4342-B048-85BDC9FD1C3A}</a:tableStyleId>
              </a:tblPr>
              <a:tblGrid>
                <a:gridCol w="1062706"/>
                <a:gridCol w="846736"/>
                <a:gridCol w="846736"/>
                <a:gridCol w="846736"/>
                <a:gridCol w="846736"/>
                <a:gridCol w="846736"/>
                <a:gridCol w="846736"/>
                <a:gridCol w="846736"/>
                <a:gridCol w="846736"/>
                <a:gridCol w="846736"/>
                <a:gridCol w="846736"/>
                <a:gridCol w="846736"/>
                <a:gridCol w="846736"/>
              </a:tblGrid>
              <a:tr h="401843">
                <a:tc gridSpan="13">
                  <a:txBody>
                    <a:bodyPr/>
                    <a:lstStyle/>
                    <a:p>
                      <a:pPr algn="ctr"/>
                      <a:r>
                        <a:rPr lang="zh-CN" altLang="en-US" sz="2400" b="0" spc="600" dirty="0">
                          <a:solidFill>
                            <a:schemeClr val="bg1"/>
                          </a:solidFill>
                          <a:latin typeface="思源黑体 Medium" panose="020B0600000000000000" pitchFamily="34" charset="-122"/>
                          <a:ea typeface="思源黑体 Medium" panose="020B0600000000000000" pitchFamily="34" charset="-122"/>
                        </a:rPr>
                        <a:t>大气上界水平面太阳辐射的分布</a:t>
                      </a:r>
                      <a:endParaRPr lang="zh-CN" altLang="en-US" sz="2400" b="0" spc="60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46491">
                <a:tc>
                  <a:txBody>
                    <a:bodyPr/>
                    <a:lstStyle/>
                    <a:p>
                      <a:pPr algn="ctr"/>
                      <a:r>
                        <a:rPr lang="zh-CN" altLang="en-US" sz="2000" b="0" dirty="0">
                          <a:solidFill>
                            <a:schemeClr val="bg1"/>
                          </a:solidFill>
                          <a:latin typeface="思源黑体 Medium" panose="020B0600000000000000" pitchFamily="34" charset="-122"/>
                          <a:ea typeface="思源黑体 Medium" panose="020B0600000000000000" pitchFamily="34" charset="-122"/>
                        </a:rPr>
                        <a:t>纬度</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10°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20°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23.5°</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30°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40°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50°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60°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66.5°</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70°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80°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c>
                  <a:txBody>
                    <a:bodyPr/>
                    <a:lstStyle/>
                    <a:p>
                      <a:pPr algn="ctr"/>
                      <a:r>
                        <a:rPr lang="en-US" altLang="zh-CN" sz="2000" b="0" dirty="0">
                          <a:solidFill>
                            <a:schemeClr val="bg1"/>
                          </a:solidFill>
                          <a:latin typeface="思源黑体 Medium" panose="020B0600000000000000" pitchFamily="34" charset="-122"/>
                          <a:ea typeface="思源黑体 Medium" panose="020B0600000000000000" pitchFamily="34" charset="-122"/>
                        </a:rPr>
                        <a:t>90°</a:t>
                      </a:r>
                      <a:endParaRPr lang="zh-CN" altLang="en-US" sz="2000" b="0" dirty="0">
                        <a:solidFill>
                          <a:schemeClr val="bg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A4A4"/>
                    </a:solidFill>
                  </a:tcPr>
                </a:tc>
              </a:tr>
              <a:tr h="535790">
                <a:tc>
                  <a:txBody>
                    <a:bodyPr/>
                    <a:lstStyle/>
                    <a:p>
                      <a:pPr algn="ctr"/>
                      <a:r>
                        <a:rPr lang="zh-CN" altLang="en-US" sz="1100" b="0" dirty="0">
                          <a:solidFill>
                            <a:schemeClr val="tx1"/>
                          </a:solidFill>
                          <a:latin typeface="思源黑体 Medium" panose="020B0600000000000000" pitchFamily="34" charset="-122"/>
                          <a:ea typeface="思源黑体 Medium" panose="020B0600000000000000" pitchFamily="34" charset="-122"/>
                        </a:rPr>
                        <a:t>年总辐射量</a:t>
                      </a:r>
                      <a:endParaRPr lang="en-US" altLang="zh-CN" sz="1100" b="0" dirty="0">
                        <a:solidFill>
                          <a:schemeClr val="tx1"/>
                        </a:solidFill>
                        <a:latin typeface="思源黑体 Medium" panose="020B0600000000000000" pitchFamily="34" charset="-122"/>
                        <a:ea typeface="思源黑体 Medium" panose="020B0600000000000000" pitchFamily="34" charset="-122"/>
                      </a:endParaRPr>
                    </a:p>
                    <a:p>
                      <a:pPr algn="ctr"/>
                      <a:r>
                        <a:rPr lang="en-US" altLang="zh-CN" sz="1100" b="0" dirty="0">
                          <a:solidFill>
                            <a:schemeClr val="tx1"/>
                          </a:solidFill>
                          <a:latin typeface="思源黑体 Medium" panose="020B0600000000000000" pitchFamily="34" charset="-122"/>
                          <a:ea typeface="思源黑体 Medium" panose="020B0600000000000000" pitchFamily="34" charset="-122"/>
                        </a:rPr>
                        <a:t>/(×10</a:t>
                      </a:r>
                      <a:r>
                        <a:rPr lang="en-US" altLang="zh-CN" sz="1400" b="0" baseline="15000" dirty="0">
                          <a:solidFill>
                            <a:schemeClr val="tx1"/>
                          </a:solidFill>
                          <a:latin typeface="思源黑体 Medium" panose="020B0600000000000000" pitchFamily="34" charset="-122"/>
                          <a:ea typeface="思源黑体 Medium" panose="020B0600000000000000" pitchFamily="34" charset="-122"/>
                        </a:rPr>
                        <a:t>9</a:t>
                      </a:r>
                      <a:r>
                        <a:rPr lang="zh-CN" altLang="en-US" sz="1100" b="0" dirty="0">
                          <a:solidFill>
                            <a:schemeClr val="tx1"/>
                          </a:solidFill>
                          <a:latin typeface="思源黑体 Medium" panose="020B0600000000000000" pitchFamily="34" charset="-122"/>
                          <a:ea typeface="思源黑体 Medium" panose="020B0600000000000000" pitchFamily="34" charset="-122"/>
                        </a:rPr>
                        <a:t>焦</a:t>
                      </a:r>
                      <a:r>
                        <a:rPr lang="en-US" altLang="zh-CN" sz="1100" b="0" dirty="0">
                          <a:solidFill>
                            <a:schemeClr val="tx1"/>
                          </a:solidFill>
                          <a:latin typeface="思源黑体 Medium" panose="020B0600000000000000" pitchFamily="34" charset="-122"/>
                          <a:ea typeface="思源黑体 Medium" panose="020B0600000000000000" pitchFamily="34" charset="-122"/>
                        </a:rPr>
                        <a:t>/</a:t>
                      </a:r>
                      <a:r>
                        <a:rPr lang="zh-CN" altLang="en-US" sz="1100" b="0" dirty="0">
                          <a:solidFill>
                            <a:schemeClr val="tx1"/>
                          </a:solidFill>
                          <a:latin typeface="思源黑体 Medium" panose="020B0600000000000000" pitchFamily="34" charset="-122"/>
                          <a:ea typeface="思源黑体 Medium" panose="020B0600000000000000" pitchFamily="34" charset="-122"/>
                        </a:rPr>
                        <a:t>米</a:t>
                      </a:r>
                      <a:r>
                        <a:rPr lang="en-US" altLang="zh-CN" sz="1400" b="0" baseline="15000" dirty="0">
                          <a:solidFill>
                            <a:schemeClr val="tx1"/>
                          </a:solidFill>
                          <a:latin typeface="思源黑体 Medium" panose="020B0600000000000000" pitchFamily="34" charset="-122"/>
                          <a:ea typeface="思源黑体 Medium" panose="020B0600000000000000" pitchFamily="34" charset="-122"/>
                        </a:rPr>
                        <a:t>2</a:t>
                      </a:r>
                      <a:r>
                        <a:rPr lang="en-US" altLang="zh-CN" sz="1100" b="0" dirty="0">
                          <a:solidFill>
                            <a:schemeClr val="tx1"/>
                          </a:solidFill>
                          <a:latin typeface="思源黑体 Medium" panose="020B0600000000000000" pitchFamily="34" charset="-122"/>
                          <a:ea typeface="思源黑体 Medium" panose="020B0600000000000000" pitchFamily="34" charset="-122"/>
                        </a:rPr>
                        <a:t>)</a:t>
                      </a:r>
                      <a:endParaRPr lang="zh-CN" altLang="en-US" sz="11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13.17</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12.99</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12.45</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12.18</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11.58</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10.41</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9.01</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7.49</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6.58</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6.26</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5.64</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b="0" dirty="0">
                          <a:solidFill>
                            <a:schemeClr val="tx1"/>
                          </a:solidFill>
                          <a:latin typeface="思源黑体 Medium" panose="020B0600000000000000" pitchFamily="34" charset="-122"/>
                          <a:ea typeface="思源黑体 Medium" panose="020B0600000000000000" pitchFamily="34" charset="-122"/>
                        </a:rPr>
                        <a:t>5.48</a:t>
                      </a:r>
                      <a:endParaRPr lang="zh-CN" altLang="en-US" sz="2000" b="0" dirty="0">
                        <a:solidFill>
                          <a:schemeClr val="tx1"/>
                        </a:solidFill>
                        <a:latin typeface="思源黑体 Medium" panose="020B0600000000000000" pitchFamily="34" charset="-122"/>
                        <a:ea typeface="思源黑体 Medium" panose="020B0600000000000000" pitchFamily="34" charset="-122"/>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rgbClr val="00A4A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36" name="图表 35"/>
          <p:cNvGraphicFramePr/>
          <p:nvPr/>
        </p:nvGraphicFramePr>
        <p:xfrm>
          <a:off x="4781648" y="3236792"/>
          <a:ext cx="6951521" cy="3298849"/>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3699" y="2386372"/>
            <a:ext cx="11475027" cy="379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3700" y="1248229"/>
            <a:ext cx="11475026" cy="1138143"/>
          </a:xfrm>
          <a:prstGeom prst="rect">
            <a:avLst/>
          </a:prstGeom>
          <a:solidFill>
            <a:srgbClr val="00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93700" y="1280680"/>
            <a:ext cx="11475027" cy="1012393"/>
          </a:xfrm>
          <a:prstGeom prst="rect">
            <a:avLst/>
          </a:prstGeom>
          <a:noFill/>
        </p:spPr>
        <p:txBody>
          <a:bodyPr wrap="square" rtlCol="0">
            <a:spAutoFit/>
          </a:bodyPr>
          <a:lstStyle/>
          <a:p>
            <a:pPr algn="just">
              <a:lnSpc>
                <a:spcPct val="130000"/>
              </a:lnSpc>
            </a:pPr>
            <a:r>
              <a:rPr lang="en-US" altLang="zh-CN" sz="2400" dirty="0">
                <a:solidFill>
                  <a:schemeClr val="bg1"/>
                </a:solidFill>
                <a:latin typeface="思源黑体 Normal" panose="020B0400000000000000" pitchFamily="34" charset="-122"/>
                <a:ea typeface="思源黑体 Normal" panose="020B0400000000000000" pitchFamily="34" charset="-122"/>
              </a:rPr>
              <a:t>(2)</a:t>
            </a:r>
            <a:r>
              <a:rPr lang="zh-CN" altLang="en-US" sz="2400" dirty="0">
                <a:solidFill>
                  <a:schemeClr val="bg1"/>
                </a:solidFill>
                <a:latin typeface="思源黑体 Normal" panose="020B0400000000000000" pitchFamily="34" charset="-122"/>
                <a:ea typeface="思源黑体 Normal" panose="020B0400000000000000" pitchFamily="34" charset="-122"/>
              </a:rPr>
              <a:t>地球表面可划分为热带、温带、寒带等不同的天文气候带。议一议，它与大气上界太阳辐射的分布有无相关性？说明你的理由。</a:t>
            </a:r>
            <a:endParaRPr lang="zh-CN" altLang="en-US" sz="2400" dirty="0">
              <a:solidFill>
                <a:schemeClr val="bg1"/>
              </a:solidFill>
              <a:latin typeface="思源黑体 Normal" panose="020B0400000000000000" pitchFamily="34" charset="-122"/>
              <a:ea typeface="思源黑体 Normal" panose="020B0400000000000000" pitchFamily="34" charset="-122"/>
            </a:endParaRPr>
          </a:p>
        </p:txBody>
      </p:sp>
      <p:sp>
        <p:nvSpPr>
          <p:cNvPr id="3" name="矩形 2"/>
          <p:cNvSpPr/>
          <p:nvPr/>
        </p:nvSpPr>
        <p:spPr>
          <a:xfrm>
            <a:off x="587829" y="2818269"/>
            <a:ext cx="11016343" cy="2932919"/>
          </a:xfrm>
          <a:prstGeom prst="rect">
            <a:avLst/>
          </a:prstGeom>
          <a:noFill/>
        </p:spPr>
        <p:txBody>
          <a:bodyPr wrap="square" rtlCol="0">
            <a:spAutoFit/>
          </a:bodyPr>
          <a:lstStyle/>
          <a:p>
            <a:pPr algn="just">
              <a:lnSpc>
                <a:spcPct val="130000"/>
              </a:lnSpc>
            </a:pPr>
            <a:r>
              <a:rPr lang="zh-CN" altLang="en-US" sz="2400" dirty="0">
                <a:solidFill>
                  <a:srgbClr val="C00000"/>
                </a:solidFill>
                <a:latin typeface="思源黑体 Normal" panose="020B0400000000000000" pitchFamily="34" charset="-122"/>
                <a:ea typeface="思源黑体 Normal" panose="020B0400000000000000" pitchFamily="34" charset="-122"/>
              </a:rPr>
              <a:t>有相关性。</a:t>
            </a:r>
            <a:endParaRPr lang="en-US" altLang="zh-CN" sz="2400" dirty="0">
              <a:solidFill>
                <a:srgbClr val="C00000"/>
              </a:solidFill>
              <a:latin typeface="思源黑体 Normal" panose="020B0400000000000000" pitchFamily="34" charset="-122"/>
              <a:ea typeface="思源黑体 Normal" panose="020B0400000000000000" pitchFamily="34" charset="-122"/>
            </a:endParaRPr>
          </a:p>
          <a:p>
            <a:pPr algn="just">
              <a:lnSpc>
                <a:spcPct val="130000"/>
              </a:lnSpc>
            </a:pPr>
            <a:r>
              <a:rPr lang="zh-CN" altLang="en-US" sz="2400" dirty="0">
                <a:solidFill>
                  <a:srgbClr val="C00000"/>
                </a:solidFill>
                <a:latin typeface="思源黑体 Normal" panose="020B0400000000000000" pitchFamily="34" charset="-122"/>
                <a:ea typeface="思源黑体 Normal" panose="020B0400000000000000" pitchFamily="34" charset="-122"/>
              </a:rPr>
              <a:t>理由：大气上界水平面太阳辐射的分布没有考虑地面的大气状况，但即使考虑不同纬度地区上空大气状况的差异，其与地面的太阳辐射分布还是有很大的相关性。实际上，从低纬到高纬地表获得的年太阳辐射总量是逐渐减少的，人们从而分划出热带、温带和寒带，地球表面太阳辐射的分布与大气上界水平面太阳辐射的分布规律相似。</a:t>
            </a:r>
            <a:endParaRPr lang="zh-CN" altLang="en-US" sz="2400" dirty="0">
              <a:solidFill>
                <a:srgbClr val="C00000"/>
              </a:solidFill>
              <a:latin typeface="思源黑体 Normal" panose="020B0400000000000000" pitchFamily="34" charset="-122"/>
              <a:ea typeface="思源黑体 Normal" panose="020B0400000000000000" pitchFamily="34" charset="-122"/>
            </a:endParaRPr>
          </a:p>
        </p:txBody>
      </p:sp>
      <p:grpSp>
        <p:nvGrpSpPr>
          <p:cNvPr id="6" name="组合 5"/>
          <p:cNvGrpSpPr/>
          <p:nvPr/>
        </p:nvGrpSpPr>
        <p:grpSpPr>
          <a:xfrm>
            <a:off x="5341407" y="315126"/>
            <a:ext cx="1509187" cy="598675"/>
            <a:chOff x="5339169" y="634804"/>
            <a:chExt cx="1509187" cy="598675"/>
          </a:xfrm>
        </p:grpSpPr>
        <p:sp>
          <p:nvSpPr>
            <p:cNvPr id="7" name="文本框 6"/>
            <p:cNvSpPr txBox="1"/>
            <p:nvPr/>
          </p:nvSpPr>
          <p:spPr>
            <a:xfrm>
              <a:off x="5491162" y="648704"/>
              <a:ext cx="1209676" cy="584775"/>
            </a:xfrm>
            <a:prstGeom prst="rect">
              <a:avLst/>
            </a:prstGeom>
            <a:noFill/>
          </p:spPr>
          <p:txBody>
            <a:bodyPr wrap="square" rtlCol="0">
              <a:spAutoFit/>
            </a:bodyPr>
            <a:lstStyle/>
            <a:p>
              <a:pPr algn="dist"/>
              <a:r>
                <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活动</a:t>
              </a:r>
              <a:endPar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8" name="文本框 7"/>
            <p:cNvSpPr txBox="1"/>
            <p:nvPr/>
          </p:nvSpPr>
          <p:spPr>
            <a:xfrm>
              <a:off x="5491162" y="634804"/>
              <a:ext cx="1209676" cy="584775"/>
            </a:xfrm>
            <a:prstGeom prst="rect">
              <a:avLst/>
            </a:prstGeom>
            <a:noFill/>
          </p:spPr>
          <p:txBody>
            <a:bodyPr wrap="square" rtlCol="0">
              <a:spAutoFit/>
            </a:bodyPr>
            <a:lstStyle/>
            <a:p>
              <a:pPr algn="dist"/>
              <a:r>
                <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活动</a:t>
              </a:r>
              <a:endPar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nvGrpSpPr>
            <p:cNvPr id="9" name="组合 8"/>
            <p:cNvGrpSpPr/>
            <p:nvPr/>
          </p:nvGrpSpPr>
          <p:grpSpPr>
            <a:xfrm>
              <a:off x="5339169" y="659257"/>
              <a:ext cx="247270" cy="545006"/>
              <a:chOff x="5023919" y="1189370"/>
              <a:chExt cx="451619" cy="995411"/>
            </a:xfrm>
          </p:grpSpPr>
          <p:sp>
            <p:nvSpPr>
              <p:cNvPr id="21" name="任意多边形: 形状 20"/>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22" name="组合 21"/>
              <p:cNvGrpSpPr/>
              <p:nvPr/>
            </p:nvGrpSpPr>
            <p:grpSpPr>
              <a:xfrm>
                <a:off x="5023919" y="1189370"/>
                <a:ext cx="451619" cy="995411"/>
                <a:chOff x="5023919" y="1189370"/>
                <a:chExt cx="451619" cy="995411"/>
              </a:xfrm>
            </p:grpSpPr>
            <p:grpSp>
              <p:nvGrpSpPr>
                <p:cNvPr id="23" name="组合 22"/>
                <p:cNvGrpSpPr/>
                <p:nvPr/>
              </p:nvGrpSpPr>
              <p:grpSpPr>
                <a:xfrm>
                  <a:off x="5023919" y="1189370"/>
                  <a:ext cx="399823" cy="995411"/>
                  <a:chOff x="5023919" y="1189370"/>
                  <a:chExt cx="399823" cy="995411"/>
                </a:xfrm>
              </p:grpSpPr>
              <p:sp>
                <p:nvSpPr>
                  <p:cNvPr id="28" name="任意多边形: 形状 27"/>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9" name="直接连接符 28"/>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5075715" y="1189370"/>
                  <a:ext cx="399823" cy="995411"/>
                  <a:chOff x="5023919" y="1189370"/>
                  <a:chExt cx="399823" cy="995411"/>
                </a:xfrm>
              </p:grpSpPr>
              <p:sp>
                <p:nvSpPr>
                  <p:cNvPr id="25" name="任意多边形: 形状 24"/>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6" name="直接连接符 25"/>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10" name="组合 9"/>
            <p:cNvGrpSpPr/>
            <p:nvPr/>
          </p:nvGrpSpPr>
          <p:grpSpPr>
            <a:xfrm flipH="1">
              <a:off x="6601086" y="659257"/>
              <a:ext cx="247270" cy="545006"/>
              <a:chOff x="5023919" y="1189370"/>
              <a:chExt cx="451619" cy="995411"/>
            </a:xfrm>
          </p:grpSpPr>
          <p:sp>
            <p:nvSpPr>
              <p:cNvPr id="11" name="任意多边形: 形状 10"/>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12" name="组合 11"/>
              <p:cNvGrpSpPr/>
              <p:nvPr/>
            </p:nvGrpSpPr>
            <p:grpSpPr>
              <a:xfrm>
                <a:off x="5023919" y="1189370"/>
                <a:ext cx="451619" cy="995411"/>
                <a:chOff x="5023919" y="1189370"/>
                <a:chExt cx="451619" cy="995411"/>
              </a:xfrm>
            </p:grpSpPr>
            <p:grpSp>
              <p:nvGrpSpPr>
                <p:cNvPr id="13" name="组合 12"/>
                <p:cNvGrpSpPr/>
                <p:nvPr/>
              </p:nvGrpSpPr>
              <p:grpSpPr>
                <a:xfrm>
                  <a:off x="5023919" y="1189370"/>
                  <a:ext cx="399823" cy="995411"/>
                  <a:chOff x="5023919" y="1189370"/>
                  <a:chExt cx="399823" cy="995411"/>
                </a:xfrm>
              </p:grpSpPr>
              <p:sp>
                <p:nvSpPr>
                  <p:cNvPr id="18" name="任意多边形: 形状 17"/>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9" name="直接连接符 18"/>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075715" y="1189370"/>
                  <a:ext cx="399823" cy="995411"/>
                  <a:chOff x="5023919" y="1189370"/>
                  <a:chExt cx="399823" cy="995411"/>
                </a:xfrm>
              </p:grpSpPr>
              <p:sp>
                <p:nvSpPr>
                  <p:cNvPr id="15" name="任意多边形: 形状 14"/>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6" name="直接连接符 15"/>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302616" y="4267200"/>
            <a:ext cx="11586769" cy="2224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02616" y="1204655"/>
            <a:ext cx="11586769" cy="3062545"/>
          </a:xfrm>
          <a:prstGeom prst="rect">
            <a:avLst/>
          </a:prstGeom>
          <a:solidFill>
            <a:srgbClr val="00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93700" y="1204655"/>
            <a:ext cx="11475025" cy="2932919"/>
          </a:xfrm>
          <a:prstGeom prst="rect">
            <a:avLst/>
          </a:prstGeom>
          <a:noFill/>
        </p:spPr>
        <p:txBody>
          <a:bodyPr wrap="square" rtlCol="0">
            <a:spAutoFit/>
          </a:bodyPr>
          <a:lstStyle/>
          <a:p>
            <a:pPr>
              <a:lnSpc>
                <a:spcPct val="130000"/>
              </a:lnSpc>
            </a:pPr>
            <a:r>
              <a:rPr lang="en-US" altLang="zh-CN" sz="2400" dirty="0">
                <a:solidFill>
                  <a:schemeClr val="bg1"/>
                </a:solidFill>
                <a:latin typeface="思源黑体 Medium" panose="020B0600000000000000" pitchFamily="34" charset="-122"/>
                <a:ea typeface="思源黑体 Medium" panose="020B0600000000000000" pitchFamily="34" charset="-122"/>
              </a:rPr>
              <a:t>2.</a:t>
            </a:r>
            <a:r>
              <a:rPr lang="zh-CN" altLang="en-US" sz="2400" dirty="0">
                <a:solidFill>
                  <a:schemeClr val="bg1"/>
                </a:solidFill>
                <a:latin typeface="思源黑体 Medium" panose="020B0600000000000000" pitchFamily="34" charset="-122"/>
                <a:ea typeface="思源黑体 Medium" panose="020B0600000000000000" pitchFamily="34" charset="-122"/>
              </a:rPr>
              <a:t>太阳常数是表示太阳辐射能量的物理量，即在地球大气上界，在日地平均距离条件下，垂直于太阳光线的</a:t>
            </a:r>
            <a:r>
              <a:rPr lang="en-US" altLang="zh-CN" sz="2400" dirty="0">
                <a:solidFill>
                  <a:schemeClr val="bg1"/>
                </a:solidFill>
                <a:latin typeface="思源黑体 Medium" panose="020B0600000000000000" pitchFamily="34" charset="-122"/>
                <a:ea typeface="思源黑体 Medium" panose="020B0600000000000000" pitchFamily="34" charset="-122"/>
              </a:rPr>
              <a:t>1</a:t>
            </a:r>
            <a:r>
              <a:rPr lang="zh-CN" altLang="en-US" sz="2400" dirty="0">
                <a:solidFill>
                  <a:schemeClr val="bg1"/>
                </a:solidFill>
                <a:latin typeface="思源黑体 Medium" panose="020B0600000000000000" pitchFamily="34" charset="-122"/>
                <a:ea typeface="思源黑体 Medium" panose="020B0600000000000000" pitchFamily="34" charset="-122"/>
              </a:rPr>
              <a:t>平方厘米的面积上，</a:t>
            </a:r>
            <a:r>
              <a:rPr lang="en-US" altLang="zh-CN" sz="2400" dirty="0">
                <a:solidFill>
                  <a:schemeClr val="bg1"/>
                </a:solidFill>
                <a:latin typeface="思源黑体 Medium" panose="020B0600000000000000" pitchFamily="34" charset="-122"/>
                <a:ea typeface="思源黑体 Medium" panose="020B0600000000000000" pitchFamily="34" charset="-122"/>
              </a:rPr>
              <a:t>1</a:t>
            </a:r>
            <a:r>
              <a:rPr lang="zh-CN" altLang="en-US" sz="2400" dirty="0">
                <a:solidFill>
                  <a:schemeClr val="bg1"/>
                </a:solidFill>
                <a:latin typeface="思源黑体 Medium" panose="020B0600000000000000" pitchFamily="34" charset="-122"/>
                <a:ea typeface="思源黑体 Medium" panose="020B0600000000000000" pitchFamily="34" charset="-122"/>
              </a:rPr>
              <a:t>分钟内所得到的太阳辐射能量。太阳常数为</a:t>
            </a:r>
            <a:r>
              <a:rPr lang="en-US" altLang="zh-CN" sz="2400" dirty="0">
                <a:solidFill>
                  <a:schemeClr val="bg1"/>
                </a:solidFill>
                <a:latin typeface="思源黑体 Medium" panose="020B0600000000000000" pitchFamily="34" charset="-122"/>
                <a:ea typeface="思源黑体 Medium" panose="020B0600000000000000" pitchFamily="34" charset="-122"/>
              </a:rPr>
              <a:t>8.24</a:t>
            </a:r>
            <a:r>
              <a:rPr lang="zh-CN" altLang="en-US" sz="2400" dirty="0">
                <a:solidFill>
                  <a:schemeClr val="bg1"/>
                </a:solidFill>
                <a:latin typeface="思源黑体 Medium" panose="020B0600000000000000" pitchFamily="34" charset="-122"/>
                <a:ea typeface="思源黑体 Medium" panose="020B0600000000000000" pitchFamily="34" charset="-122"/>
              </a:rPr>
              <a:t>焦</a:t>
            </a:r>
            <a:r>
              <a:rPr lang="en-US" altLang="zh-CN" sz="2400" dirty="0">
                <a:solidFill>
                  <a:schemeClr val="bg1"/>
                </a:solidFill>
                <a:latin typeface="思源黑体 Medium" panose="020B0600000000000000" pitchFamily="34" charset="-122"/>
                <a:ea typeface="思源黑体 Medium" panose="020B0600000000000000" pitchFamily="34" charset="-122"/>
              </a:rPr>
              <a:t>/(</a:t>
            </a:r>
            <a:r>
              <a:rPr lang="zh-CN" altLang="en-US" sz="2400" dirty="0">
                <a:solidFill>
                  <a:schemeClr val="bg1"/>
                </a:solidFill>
                <a:latin typeface="思源黑体 Medium" panose="020B0600000000000000" pitchFamily="34" charset="-122"/>
                <a:ea typeface="思源黑体 Medium" panose="020B0600000000000000" pitchFamily="34" charset="-122"/>
              </a:rPr>
              <a:t>厘米</a:t>
            </a:r>
            <a:r>
              <a:rPr lang="en-US" altLang="zh-CN" sz="2800" baseline="15000" dirty="0">
                <a:solidFill>
                  <a:schemeClr val="bg1"/>
                </a:solidFill>
                <a:latin typeface="思源黑体 Medium" panose="020B0600000000000000" pitchFamily="34" charset="-122"/>
                <a:ea typeface="思源黑体 Medium" panose="020B0600000000000000" pitchFamily="34" charset="-122"/>
              </a:rPr>
              <a:t>2</a:t>
            </a:r>
            <a:r>
              <a:rPr lang="en-US" altLang="zh-CN" sz="2400" baseline="15000" dirty="0">
                <a:solidFill>
                  <a:schemeClr val="bg1"/>
                </a:solidFill>
                <a:latin typeface="思源黑体 Medium" panose="020B0600000000000000" pitchFamily="34" charset="-122"/>
                <a:ea typeface="思源黑体 Medium" panose="020B0600000000000000" pitchFamily="34" charset="-122"/>
                <a:sym typeface="Wingdings" panose="05000000000000000000" pitchFamily="2" charset="2"/>
              </a:rPr>
              <a:t> </a:t>
            </a:r>
            <a:r>
              <a:rPr lang="zh-CN" altLang="en-US" sz="2400" dirty="0">
                <a:solidFill>
                  <a:schemeClr val="bg1"/>
                </a:solidFill>
                <a:latin typeface="思源黑体 Medium" panose="020B0600000000000000" pitchFamily="34" charset="-122"/>
                <a:ea typeface="思源黑体 Medium" panose="020B0600000000000000" pitchFamily="34" charset="-122"/>
              </a:rPr>
              <a:t>分</a:t>
            </a:r>
            <a:r>
              <a:rPr lang="en-US" altLang="zh-CN" sz="2400" dirty="0">
                <a:solidFill>
                  <a:schemeClr val="bg1"/>
                </a:solidFill>
                <a:latin typeface="思源黑体 Medium" panose="020B0600000000000000" pitchFamily="34" charset="-122"/>
                <a:ea typeface="思源黑体 Medium" panose="020B0600000000000000" pitchFamily="34" charset="-122"/>
              </a:rPr>
              <a:t>)</a:t>
            </a:r>
            <a:r>
              <a:rPr lang="zh-CN" altLang="en-US" sz="2400" dirty="0">
                <a:solidFill>
                  <a:schemeClr val="bg1"/>
                </a:solidFill>
                <a:latin typeface="思源黑体 Medium" panose="020B0600000000000000" pitchFamily="34" charset="-122"/>
                <a:ea typeface="思源黑体 Medium" panose="020B0600000000000000" pitchFamily="34" charset="-122"/>
              </a:rPr>
              <a:t>。计算：不考虑地球大气的作用，在将地球看作一个标准球体的前提下，每小时到达地球表面的太阳辐射相当于多少度电？</a:t>
            </a:r>
            <a:endParaRPr lang="en-US" altLang="zh-CN" sz="2400" dirty="0">
              <a:solidFill>
                <a:schemeClr val="bg1"/>
              </a:solidFill>
              <a:latin typeface="思源黑体 Medium" panose="020B0600000000000000" pitchFamily="34" charset="-122"/>
              <a:ea typeface="思源黑体 Medium" panose="020B0600000000000000" pitchFamily="34" charset="-122"/>
            </a:endParaRPr>
          </a:p>
          <a:p>
            <a:pPr>
              <a:lnSpc>
                <a:spcPct val="130000"/>
              </a:lnSpc>
            </a:pPr>
            <a:r>
              <a:rPr lang="zh-CN" altLang="en-US" sz="2400" dirty="0">
                <a:solidFill>
                  <a:srgbClr val="FFFF00"/>
                </a:solidFill>
                <a:latin typeface="思源黑体 Medium" panose="020B0600000000000000" pitchFamily="34" charset="-122"/>
                <a:ea typeface="思源黑体 Medium" panose="020B0600000000000000" pitchFamily="34" charset="-122"/>
              </a:rPr>
              <a:t>提示：</a:t>
            </a:r>
            <a:r>
              <a:rPr lang="en-US" altLang="zh-CN" sz="2400" dirty="0">
                <a:solidFill>
                  <a:schemeClr val="bg1"/>
                </a:solidFill>
                <a:latin typeface="思源黑体 Medium" panose="020B0600000000000000" pitchFamily="34" charset="-122"/>
                <a:ea typeface="思源黑体 Medium" panose="020B0600000000000000" pitchFamily="34" charset="-122"/>
              </a:rPr>
              <a:t>1</a:t>
            </a:r>
            <a:r>
              <a:rPr lang="zh-CN" altLang="en-US" sz="2400" dirty="0">
                <a:solidFill>
                  <a:schemeClr val="bg1"/>
                </a:solidFill>
                <a:latin typeface="思源黑体 Medium" panose="020B0600000000000000" pitchFamily="34" charset="-122"/>
                <a:ea typeface="思源黑体 Medium" panose="020B0600000000000000" pitchFamily="34" charset="-122"/>
              </a:rPr>
              <a:t>焦</a:t>
            </a:r>
            <a:r>
              <a:rPr lang="en-US" altLang="zh-CN" sz="2400" dirty="0">
                <a:solidFill>
                  <a:schemeClr val="bg1"/>
                </a:solidFill>
                <a:latin typeface="思源黑体 Medium" panose="020B0600000000000000" pitchFamily="34" charset="-122"/>
                <a:ea typeface="思源黑体 Medium" panose="020B0600000000000000" pitchFamily="34" charset="-122"/>
              </a:rPr>
              <a:t>=1</a:t>
            </a:r>
            <a:r>
              <a:rPr lang="zh-CN" altLang="en-US" sz="2400" dirty="0">
                <a:solidFill>
                  <a:schemeClr val="bg1"/>
                </a:solidFill>
                <a:latin typeface="思源黑体 Medium" panose="020B0600000000000000" pitchFamily="34" charset="-122"/>
                <a:ea typeface="思源黑体 Medium" panose="020B0600000000000000" pitchFamily="34" charset="-122"/>
              </a:rPr>
              <a:t>瓦</a:t>
            </a:r>
            <a:r>
              <a:rPr lang="en-US" altLang="zh-CN" sz="2400" baseline="15000" dirty="0">
                <a:solidFill>
                  <a:schemeClr val="bg1"/>
                </a:solidFill>
                <a:latin typeface="思源黑体 Medium" panose="020B0600000000000000" pitchFamily="34" charset="-122"/>
                <a:ea typeface="思源黑体 Medium" panose="020B0600000000000000" pitchFamily="34" charset="-122"/>
                <a:sym typeface="Wingdings" panose="05000000000000000000" pitchFamily="2" charset="2"/>
              </a:rPr>
              <a:t></a:t>
            </a:r>
            <a:r>
              <a:rPr lang="zh-CN" altLang="en-US" sz="2400" dirty="0">
                <a:solidFill>
                  <a:schemeClr val="bg1"/>
                </a:solidFill>
                <a:latin typeface="思源黑体 Medium" panose="020B0600000000000000" pitchFamily="34" charset="-122"/>
                <a:ea typeface="思源黑体 Medium" panose="020B0600000000000000" pitchFamily="34" charset="-122"/>
              </a:rPr>
              <a:t>秒，</a:t>
            </a:r>
            <a:r>
              <a:rPr lang="en-US" altLang="zh-CN" sz="2400" dirty="0">
                <a:solidFill>
                  <a:schemeClr val="bg1"/>
                </a:solidFill>
                <a:latin typeface="思源黑体 Medium" panose="020B0600000000000000" pitchFamily="34" charset="-122"/>
                <a:ea typeface="思源黑体 Medium" panose="020B0600000000000000" pitchFamily="34" charset="-122"/>
              </a:rPr>
              <a:t>1</a:t>
            </a:r>
            <a:r>
              <a:rPr lang="zh-CN" altLang="en-US" sz="2400" dirty="0">
                <a:solidFill>
                  <a:schemeClr val="bg1"/>
                </a:solidFill>
                <a:latin typeface="思源黑体 Medium" panose="020B0600000000000000" pitchFamily="34" charset="-122"/>
                <a:ea typeface="思源黑体 Medium" panose="020B0600000000000000" pitchFamily="34" charset="-122"/>
              </a:rPr>
              <a:t>度</a:t>
            </a:r>
            <a:r>
              <a:rPr lang="en-US" altLang="zh-CN" sz="2400" dirty="0">
                <a:solidFill>
                  <a:schemeClr val="bg1"/>
                </a:solidFill>
                <a:latin typeface="思源黑体 Medium" panose="020B0600000000000000" pitchFamily="34" charset="-122"/>
                <a:ea typeface="思源黑体 Medium" panose="020B0600000000000000" pitchFamily="34" charset="-122"/>
              </a:rPr>
              <a:t>=1</a:t>
            </a:r>
            <a:r>
              <a:rPr lang="zh-CN" altLang="en-US" sz="2400" dirty="0">
                <a:solidFill>
                  <a:schemeClr val="bg1"/>
                </a:solidFill>
                <a:latin typeface="思源黑体 Medium" panose="020B0600000000000000" pitchFamily="34" charset="-122"/>
                <a:ea typeface="思源黑体 Medium" panose="020B0600000000000000" pitchFamily="34" charset="-122"/>
              </a:rPr>
              <a:t>千瓦</a:t>
            </a:r>
            <a:r>
              <a:rPr lang="en-US" altLang="zh-CN" sz="2400" baseline="15000" dirty="0">
                <a:solidFill>
                  <a:schemeClr val="bg1"/>
                </a:solidFill>
                <a:latin typeface="思源黑体 Medium" panose="020B0600000000000000" pitchFamily="34" charset="-122"/>
                <a:ea typeface="思源黑体 Medium" panose="020B0600000000000000" pitchFamily="34" charset="-122"/>
                <a:sym typeface="Wingdings" panose="05000000000000000000" pitchFamily="2" charset="2"/>
              </a:rPr>
              <a:t></a:t>
            </a:r>
            <a:r>
              <a:rPr lang="zh-CN" altLang="en-US" sz="2400" dirty="0">
                <a:solidFill>
                  <a:schemeClr val="bg1"/>
                </a:solidFill>
                <a:latin typeface="思源黑体 Medium" panose="020B0600000000000000" pitchFamily="34" charset="-122"/>
                <a:ea typeface="思源黑体 Medium" panose="020B0600000000000000" pitchFamily="34" charset="-122"/>
              </a:rPr>
              <a:t>时。将地球面向太阳的半球的表面积换算成垂直于太阳光线的面积，就是地球上任何一个大圆的面积。</a:t>
            </a:r>
            <a:endParaRPr lang="zh-CN" altLang="en-US" sz="2400" dirty="0">
              <a:solidFill>
                <a:schemeClr val="bg1"/>
              </a:solidFill>
              <a:latin typeface="思源黑体 Medium" panose="020B0600000000000000" pitchFamily="34" charset="-122"/>
              <a:ea typeface="思源黑体 Medium" panose="020B0600000000000000" pitchFamily="34" charset="-122"/>
            </a:endParaRPr>
          </a:p>
        </p:txBody>
      </p:sp>
      <mc:AlternateContent xmlns:mc="http://schemas.openxmlformats.org/markup-compatibility/2006">
        <mc:Choice xmlns:a14="http://schemas.microsoft.com/office/drawing/2010/main" Requires="a14">
          <p:sp>
            <p:nvSpPr>
              <p:cNvPr id="4" name="矩形 3">
                <a:extLst>
                  <a:ext uri="{FF2B5EF4-FFF2-40B4-BE49-F238E27FC236}">
                    <ele attr="{D332BDE6-84CC-4CB1-BAC7-0666FEDE2F37}"/>
                  </a:ext>
                </a:extLst>
              </p:cNvPr>
              <p:cNvSpPr/>
              <p:nvPr/>
            </p:nvSpPr>
            <p:spPr>
              <a:xfrm>
                <a:off x="2964893" y="5009004"/>
                <a:ext cx="6262214" cy="749179"/>
              </a:xfrm>
              <a:prstGeom prst="rect">
                <a:avLst/>
              </a:prstGeom>
              <a:noFill/>
            </p:spPr>
            <p:txBody>
              <a:bodyPr wrap="square" rtlCol="0">
                <a:spAutoFit/>
              </a:bodyPr>
              <a:lstStyle/>
              <a:p>
                <a:pPr algn="just">
                  <a:lnSpc>
                    <a:spcPct val="130000"/>
                  </a:lnSpc>
                </a:pPr>
                <a:r>
                  <a:rPr lang="en-US" altLang="zh-CN" sz="3600" dirty="0">
                    <a:solidFill>
                      <a:srgbClr val="C00000"/>
                    </a:solidFill>
                    <a:latin typeface="思源黑体 Medium" panose="020B0600000000000000" pitchFamily="34" charset="-122"/>
                    <a:ea typeface="思源黑体 Medium" panose="020B0600000000000000" pitchFamily="34" charset="-122"/>
                  </a:rPr>
                  <a:t>1.7503×</a:t>
                </a:r>
                <a14:m>
                  <m:oMath xmlns:m="http://schemas.openxmlformats.org/officeDocument/2006/math">
                    <m:sSup>
                      <m:sSupPr>
                        <m:ctrlPr>
                          <a:rPr lang="en-US" altLang="zh-CN" sz="3600" i="1" smtClean="0">
                            <a:solidFill>
                              <a:srgbClr val="C00000"/>
                            </a:solidFill>
                            <a:latin typeface="Cambria Math" panose="02040503050406030204" pitchFamily="18" charset="0"/>
                            <a:ea typeface="思源黑体 Medium" panose="020B0600000000000000" pitchFamily="34" charset="-122"/>
                          </a:rPr>
                        </m:ctrlPr>
                      </m:sSupPr>
                      <m:e>
                        <m:r>
                          <a:rPr lang="en-US" altLang="zh-CN" sz="3600" b="0" i="1" smtClean="0">
                            <a:solidFill>
                              <a:srgbClr val="C00000"/>
                            </a:solidFill>
                            <a:latin typeface="Cambria Math" panose="02040503050406030204" pitchFamily="18" charset="0"/>
                            <a:ea typeface="思源黑体 Medium" panose="020B0600000000000000" pitchFamily="34" charset="-122"/>
                          </a:rPr>
                          <m:t>10</m:t>
                        </m:r>
                      </m:e>
                      <m:sup>
                        <m:r>
                          <a:rPr lang="en-US" altLang="zh-CN" sz="3600" b="0" i="1" smtClean="0">
                            <a:solidFill>
                              <a:srgbClr val="C00000"/>
                            </a:solidFill>
                            <a:latin typeface="Cambria Math" panose="02040503050406030204" pitchFamily="18" charset="0"/>
                            <a:ea typeface="思源黑体 Medium" panose="020B0600000000000000" pitchFamily="34" charset="-122"/>
                          </a:rPr>
                          <m:t>14</m:t>
                        </m:r>
                      </m:sup>
                    </m:sSup>
                  </m:oMath>
                </a14:m>
                <a:r>
                  <a:rPr lang="zh-CN" altLang="en-US" sz="3600" dirty="0">
                    <a:solidFill>
                      <a:srgbClr val="C00000"/>
                    </a:solidFill>
                    <a:latin typeface="思源黑体 Medium" panose="020B0600000000000000" pitchFamily="34" charset="-122"/>
                    <a:ea typeface="思源黑体 Medium" panose="020B0600000000000000" pitchFamily="34" charset="-122"/>
                  </a:rPr>
                  <a:t>千瓦</a:t>
                </a:r>
                <a:r>
                  <a:rPr lang="zh-CN" altLang="en-US" sz="3600" dirty="0">
                    <a:solidFill>
                      <a:srgbClr val="C00000"/>
                    </a:solidFill>
                    <a:latin typeface="思源黑体 Medium" panose="020B0600000000000000" pitchFamily="34" charset="-122"/>
                    <a:ea typeface="思源黑体 Medium" panose="020B0600000000000000" pitchFamily="34" charset="-122"/>
                    <a:sym typeface="Wingdings" panose="05000000000000000000" pitchFamily="2" charset="2"/>
                  </a:rPr>
                  <a:t></a:t>
                </a:r>
                <a:r>
                  <a:rPr lang="zh-CN" altLang="en-US" sz="3600" dirty="0">
                    <a:solidFill>
                      <a:srgbClr val="C00000"/>
                    </a:solidFill>
                    <a:latin typeface="思源黑体 Medium" panose="020B0600000000000000" pitchFamily="34" charset="-122"/>
                    <a:ea typeface="思源黑体 Medium" panose="020B0600000000000000" pitchFamily="34" charset="-122"/>
                  </a:rPr>
                  <a:t>时（度）</a:t>
                </a:r>
              </a:p>
            </p:txBody>
          </p:sp>
        </mc:Choice>
        <mc:Fallback>
          <p:sp>
            <p:nvSpPr>
              <p:cNvPr id="4" name="矩形 3"/>
              <p:cNvSpPr>
                <a:spLocks noRot="1" noChangeAspect="1" noMove="1" noResize="1" noEditPoints="1" noAdjustHandles="1" noChangeArrowheads="1" noChangeShapeType="1" noTextEdit="1"/>
              </p:cNvSpPr>
              <p:nvPr/>
            </p:nvSpPr>
            <p:spPr>
              <a:xfrm>
                <a:off x="2964893" y="5009004"/>
                <a:ext cx="6262214" cy="749179"/>
              </a:xfrm>
              <a:prstGeom prst="rect">
                <a:avLst/>
              </a:prstGeom>
              <a:blipFill rotWithShape="1">
                <a:blip r:embed="rId1"/>
                <a:stretch>
                  <a:fillRect l="-2918" t="-813" b="-30081"/>
                </a:stretch>
              </a:blipFill>
            </p:spPr>
            <p:txBody>
              <a:bodyPr/>
              <a:lstStyle/>
              <a:p>
                <a:r>
                  <a:rPr lang="zh-CN" altLang="en-US">
                    <a:noFill/>
                  </a:rPr>
                  <a:t> </a:t>
                </a:r>
                <a:endParaRPr lang="zh-CN" altLang="en-US">
                  <a:noFill/>
                </a:endParaRPr>
              </a:p>
            </p:txBody>
          </p:sp>
        </mc:Fallback>
      </mc:AlternateContent>
      <p:grpSp>
        <p:nvGrpSpPr>
          <p:cNvPr id="5" name="组合 4"/>
          <p:cNvGrpSpPr/>
          <p:nvPr/>
        </p:nvGrpSpPr>
        <p:grpSpPr>
          <a:xfrm>
            <a:off x="5341407" y="326373"/>
            <a:ext cx="1509187" cy="598675"/>
            <a:chOff x="5339169" y="634804"/>
            <a:chExt cx="1509187" cy="598675"/>
          </a:xfrm>
        </p:grpSpPr>
        <p:sp>
          <p:nvSpPr>
            <p:cNvPr id="6" name="文本框 5"/>
            <p:cNvSpPr txBox="1"/>
            <p:nvPr/>
          </p:nvSpPr>
          <p:spPr>
            <a:xfrm>
              <a:off x="5491162" y="648704"/>
              <a:ext cx="1209676" cy="584775"/>
            </a:xfrm>
            <a:prstGeom prst="rect">
              <a:avLst/>
            </a:prstGeom>
            <a:noFill/>
          </p:spPr>
          <p:txBody>
            <a:bodyPr wrap="square" rtlCol="0">
              <a:spAutoFit/>
            </a:bodyPr>
            <a:lstStyle/>
            <a:p>
              <a:pPr algn="dist"/>
              <a:r>
                <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活动</a:t>
              </a:r>
              <a:endPar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7" name="文本框 6"/>
            <p:cNvSpPr txBox="1"/>
            <p:nvPr/>
          </p:nvSpPr>
          <p:spPr>
            <a:xfrm>
              <a:off x="5491162" y="634804"/>
              <a:ext cx="1209676" cy="584775"/>
            </a:xfrm>
            <a:prstGeom prst="rect">
              <a:avLst/>
            </a:prstGeom>
            <a:noFill/>
          </p:spPr>
          <p:txBody>
            <a:bodyPr wrap="square" rtlCol="0">
              <a:spAutoFit/>
            </a:bodyPr>
            <a:lstStyle/>
            <a:p>
              <a:pPr algn="dist"/>
              <a:r>
                <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活动</a:t>
              </a:r>
              <a:endPar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nvGrpSpPr>
            <p:cNvPr id="8" name="组合 7"/>
            <p:cNvGrpSpPr/>
            <p:nvPr/>
          </p:nvGrpSpPr>
          <p:grpSpPr>
            <a:xfrm>
              <a:off x="5339169" y="659257"/>
              <a:ext cx="247270" cy="545006"/>
              <a:chOff x="5023919" y="1189370"/>
              <a:chExt cx="451619" cy="995411"/>
            </a:xfrm>
          </p:grpSpPr>
          <p:sp>
            <p:nvSpPr>
              <p:cNvPr id="20" name="任意多边形: 形状 19"/>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21" name="组合 20"/>
              <p:cNvGrpSpPr/>
              <p:nvPr/>
            </p:nvGrpSpPr>
            <p:grpSpPr>
              <a:xfrm>
                <a:off x="5023919" y="1189370"/>
                <a:ext cx="451619" cy="995411"/>
                <a:chOff x="5023919" y="1189370"/>
                <a:chExt cx="451619" cy="995411"/>
              </a:xfrm>
            </p:grpSpPr>
            <p:grpSp>
              <p:nvGrpSpPr>
                <p:cNvPr id="22" name="组合 21"/>
                <p:cNvGrpSpPr/>
                <p:nvPr/>
              </p:nvGrpSpPr>
              <p:grpSpPr>
                <a:xfrm>
                  <a:off x="5023919" y="1189370"/>
                  <a:ext cx="399823" cy="995411"/>
                  <a:chOff x="5023919" y="1189370"/>
                  <a:chExt cx="399823" cy="995411"/>
                </a:xfrm>
              </p:grpSpPr>
              <p:sp>
                <p:nvSpPr>
                  <p:cNvPr id="27" name="任意多边形: 形状 26"/>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8" name="直接连接符 27"/>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5075715" y="1189370"/>
                  <a:ext cx="399823" cy="995411"/>
                  <a:chOff x="5023919" y="1189370"/>
                  <a:chExt cx="399823" cy="995411"/>
                </a:xfrm>
              </p:grpSpPr>
              <p:sp>
                <p:nvSpPr>
                  <p:cNvPr id="24" name="任意多边形: 形状 2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5" name="直接连接符 24"/>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9" name="组合 8"/>
            <p:cNvGrpSpPr/>
            <p:nvPr/>
          </p:nvGrpSpPr>
          <p:grpSpPr>
            <a:xfrm flipH="1">
              <a:off x="6601086" y="659257"/>
              <a:ext cx="247270" cy="545006"/>
              <a:chOff x="5023919" y="1189370"/>
              <a:chExt cx="451619" cy="995411"/>
            </a:xfrm>
          </p:grpSpPr>
          <p:sp>
            <p:nvSpPr>
              <p:cNvPr id="10" name="任意多边形: 形状 9"/>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11" name="组合 10"/>
              <p:cNvGrpSpPr/>
              <p:nvPr/>
            </p:nvGrpSpPr>
            <p:grpSpPr>
              <a:xfrm>
                <a:off x="5023919" y="1189370"/>
                <a:ext cx="451619" cy="995411"/>
                <a:chOff x="5023919" y="1189370"/>
                <a:chExt cx="451619" cy="995411"/>
              </a:xfrm>
            </p:grpSpPr>
            <p:grpSp>
              <p:nvGrpSpPr>
                <p:cNvPr id="12" name="组合 11"/>
                <p:cNvGrpSpPr/>
                <p:nvPr/>
              </p:nvGrpSpPr>
              <p:grpSpPr>
                <a:xfrm>
                  <a:off x="5023919" y="1189370"/>
                  <a:ext cx="399823" cy="995411"/>
                  <a:chOff x="5023919" y="1189370"/>
                  <a:chExt cx="399823" cy="995411"/>
                </a:xfrm>
              </p:grpSpPr>
              <p:sp>
                <p:nvSpPr>
                  <p:cNvPr id="17" name="任意多边形: 形状 16"/>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8" name="直接连接符 17"/>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075715" y="1189370"/>
                  <a:ext cx="399823" cy="995411"/>
                  <a:chOff x="5023919" y="1189370"/>
                  <a:chExt cx="399823" cy="995411"/>
                </a:xfrm>
              </p:grpSpPr>
              <p:sp>
                <p:nvSpPr>
                  <p:cNvPr id="14" name="任意多边形: 形状 1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5" name="直接连接符 14"/>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22571" y="5078723"/>
            <a:ext cx="2274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8102D"/>
                </a:solidFill>
                <a:effectLst>
                  <a:outerShdw blurRad="50800" dist="38100" dir="5400000" algn="t" rotWithShape="0">
                    <a:prstClr val="black">
                      <a:alpha val="40000"/>
                    </a:prstClr>
                  </a:outerShdw>
                </a:effectLst>
                <a:uLnTx/>
                <a:uFillTx/>
                <a:latin typeface="思源宋体 Heavy" panose="02020900000000000000" pitchFamily="18" charset="-122"/>
                <a:ea typeface="思源宋体 Heavy" panose="02020900000000000000" pitchFamily="18" charset="-122"/>
              </a:rPr>
              <a:t>中国年太阳辐射分布</a:t>
            </a:r>
            <a:endParaRPr kumimoji="0" lang="zh-CN" altLang="en-US" sz="1800" b="0" i="0" u="none" strike="noStrike" kern="1200" cap="none" spc="0" normalizeH="0" baseline="0" noProof="0" dirty="0">
              <a:ln>
                <a:noFill/>
              </a:ln>
              <a:solidFill>
                <a:srgbClr val="08102D"/>
              </a:solidFill>
              <a:effectLst>
                <a:outerShdw blurRad="50800" dist="38100" dir="5400000" algn="t" rotWithShape="0">
                  <a:prstClr val="black">
                    <a:alpha val="40000"/>
                  </a:prstClr>
                </a:outerShdw>
              </a:effectLst>
              <a:uLnTx/>
              <a:uFillTx/>
              <a:latin typeface="思源宋体 Heavy" panose="02020900000000000000" pitchFamily="18" charset="-122"/>
              <a:ea typeface="思源宋体 Heavy" panose="02020900000000000000" pitchFamily="18" charset="-122"/>
            </a:endParaRPr>
          </a:p>
        </p:txBody>
      </p:sp>
      <p:grpSp>
        <p:nvGrpSpPr>
          <p:cNvPr id="21" name="组合 20"/>
          <p:cNvGrpSpPr/>
          <p:nvPr/>
        </p:nvGrpSpPr>
        <p:grpSpPr>
          <a:xfrm>
            <a:off x="6259333" y="3731678"/>
            <a:ext cx="1799716" cy="1193180"/>
            <a:chOff x="5836736" y="3115440"/>
            <a:chExt cx="2158147" cy="1430813"/>
          </a:xfrm>
        </p:grpSpPr>
        <p:sp>
          <p:nvSpPr>
            <p:cNvPr id="22" name="矩形 21"/>
            <p:cNvSpPr/>
            <p:nvPr/>
          </p:nvSpPr>
          <p:spPr>
            <a:xfrm>
              <a:off x="5907871" y="3366900"/>
              <a:ext cx="2002610" cy="1179353"/>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3" name="矩形 22"/>
            <p:cNvSpPr/>
            <p:nvPr/>
          </p:nvSpPr>
          <p:spPr>
            <a:xfrm>
              <a:off x="5987867" y="3450447"/>
              <a:ext cx="297670" cy="202766"/>
            </a:xfrm>
            <a:prstGeom prst="rect">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B4C7E7"/>
                </a:solidFill>
                <a:effectLst/>
                <a:uLnTx/>
                <a:uFillTx/>
                <a:latin typeface="Calibri" panose="020F0502020204030204"/>
                <a:ea typeface="微软雅黑" panose="020B0503020204020204" pitchFamily="34" charset="-122"/>
                <a:cs typeface="+mn-cs"/>
              </a:endParaRPr>
            </a:p>
          </p:txBody>
        </p:sp>
        <p:sp>
          <p:nvSpPr>
            <p:cNvPr id="24" name="矩形 23"/>
            <p:cNvSpPr/>
            <p:nvPr/>
          </p:nvSpPr>
          <p:spPr>
            <a:xfrm>
              <a:off x="5987867" y="3725326"/>
              <a:ext cx="297670" cy="202766"/>
            </a:xfrm>
            <a:prstGeom prst="rect">
              <a:avLst/>
            </a:prstGeom>
            <a:pattFill prst="pct5">
              <a:fgClr>
                <a:srgbClr val="00B050"/>
              </a:fgClr>
              <a:bgClr>
                <a:schemeClr val="bg1"/>
              </a:bgClr>
            </a:pattFill>
            <a:ln w="5759" cap="flat">
              <a:solidFill>
                <a:schemeClr val="tx1"/>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5" name="矩形 24"/>
            <p:cNvSpPr/>
            <p:nvPr/>
          </p:nvSpPr>
          <p:spPr>
            <a:xfrm>
              <a:off x="6237550" y="3412080"/>
              <a:ext cx="1097993"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贫乏区＜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1200</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6237554" y="3685578"/>
              <a:ext cx="1757329"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可利用区（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1200-1500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5987867" y="4000206"/>
              <a:ext cx="297670" cy="202766"/>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8" name="矩形 27"/>
            <p:cNvSpPr/>
            <p:nvPr/>
          </p:nvSpPr>
          <p:spPr>
            <a:xfrm>
              <a:off x="5987867" y="4275086"/>
              <a:ext cx="297670" cy="202766"/>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srgbClr val="474747"/>
                </a:solidFill>
                <a:effectLst/>
                <a:uLnTx/>
                <a:uFillTx/>
                <a:latin typeface="Calibri" panose="020F0502020204030204"/>
                <a:ea typeface="微软雅黑" panose="020B0503020204020204" pitchFamily="34" charset="-122"/>
                <a:cs typeface="+mn-cs"/>
              </a:endParaRPr>
            </a:p>
          </p:txBody>
        </p:sp>
        <p:sp>
          <p:nvSpPr>
            <p:cNvPr id="29" name="矩形 28"/>
            <p:cNvSpPr/>
            <p:nvPr/>
          </p:nvSpPr>
          <p:spPr>
            <a:xfrm>
              <a:off x="6237554" y="3959076"/>
              <a:ext cx="1757329"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较丰富区（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1500-1700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6237552" y="4232574"/>
              <a:ext cx="1374797"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丰富区（＞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1700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46" name="矩形 45"/>
            <p:cNvSpPr/>
            <p:nvPr/>
          </p:nvSpPr>
          <p:spPr>
            <a:xfrm>
              <a:off x="5836736" y="3115440"/>
              <a:ext cx="2002610" cy="2768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单位：</a:t>
              </a:r>
              <a:r>
                <a:rPr kumimoji="0" lang="en-US" altLang="zh-CN" sz="900" b="0" i="0" u="none" strike="noStrike" kern="1200" cap="none" spc="0" normalizeH="0" baseline="0" noProof="0" dirty="0" err="1">
                  <a:ln>
                    <a:noFill/>
                  </a:ln>
                  <a:solidFill>
                    <a:srgbClr val="474747"/>
                  </a:solidFill>
                  <a:effectLst/>
                  <a:uLnTx/>
                  <a:uFillTx/>
                  <a:latin typeface="微软雅黑" panose="020B0503020204020204" pitchFamily="34" charset="-122"/>
                  <a:ea typeface="微软雅黑" panose="020B0503020204020204" pitchFamily="34" charset="-122"/>
                  <a:cs typeface="+mn-cs"/>
                </a:rPr>
                <a:t>KW</a:t>
              </a:r>
              <a:r>
                <a:rPr kumimoji="0" lang="en-US" altLang="zh-CN" sz="900" b="0" i="0" u="none" strike="noStrike" kern="1200" cap="none" spc="0" normalizeH="0" baseline="0" noProof="0" dirty="0" err="1">
                  <a:ln>
                    <a:noFill/>
                  </a:ln>
                  <a:solidFill>
                    <a:srgbClr val="474747"/>
                  </a:solidFill>
                  <a:effectLst/>
                  <a:uLnTx/>
                  <a:uFillTx/>
                  <a:latin typeface="思源黑体 Normal" panose="020B0400000000000000" pitchFamily="34" charset="-122"/>
                  <a:ea typeface="思源黑体 Normal" panose="020B0400000000000000" pitchFamily="34" charset="-122"/>
                </a:rPr>
                <a:t>·h</a:t>
              </a:r>
              <a:r>
                <a:rPr kumimoji="0" lang="en-US" altLang="zh-CN" sz="900" b="0" i="0" u="none" strike="noStrike" kern="1200" cap="none" spc="0" normalizeH="0" baseline="0" noProof="0" dirty="0">
                  <a:ln>
                    <a:noFill/>
                  </a:ln>
                  <a:solidFill>
                    <a:srgbClr val="474747"/>
                  </a:solidFill>
                  <a:effectLst/>
                  <a:uLnTx/>
                  <a:uFillTx/>
                  <a:latin typeface="思源黑体 Normal" panose="020B0400000000000000" pitchFamily="34" charset="-122"/>
                  <a:ea typeface="思源黑体 Normal" panose="020B0400000000000000" pitchFamily="34" charset="-122"/>
                </a:rPr>
                <a:t>/m</a:t>
              </a:r>
              <a:r>
                <a:rPr kumimoji="0" lang="en-US" altLang="zh-CN" sz="900" b="0" i="0" u="none" strike="noStrike" kern="1200" cap="none" spc="0" normalizeH="0" baseline="20000" noProof="0" dirty="0">
                  <a:ln>
                    <a:noFill/>
                  </a:ln>
                  <a:solidFill>
                    <a:srgbClr val="474747"/>
                  </a:solidFill>
                  <a:effectLst/>
                  <a:uLnTx/>
                  <a:uFillTx/>
                  <a:latin typeface="思源黑体 Normal" panose="020B0400000000000000" pitchFamily="34" charset="-122"/>
                  <a:ea typeface="思源黑体 Normal" panose="020B0400000000000000" pitchFamily="34" charset="-122"/>
                </a:rPr>
                <a:t>2</a:t>
              </a:r>
              <a:endParaRPr kumimoji="0" lang="en-US" altLang="zh-CN" sz="900" b="0" i="0" u="none" strike="noStrike" kern="1200" cap="none" spc="0" normalizeH="0" baseline="2000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grpSp>
      <p:grpSp>
        <p:nvGrpSpPr>
          <p:cNvPr id="35" name="组合 34"/>
          <p:cNvGrpSpPr/>
          <p:nvPr/>
        </p:nvGrpSpPr>
        <p:grpSpPr>
          <a:xfrm>
            <a:off x="6509681" y="1054241"/>
            <a:ext cx="4412710" cy="3647518"/>
            <a:chOff x="3603754" y="1640227"/>
            <a:chExt cx="4412710" cy="3647518"/>
          </a:xfrm>
          <a:effectLst>
            <a:outerShdw blurRad="50800" dist="38100" dir="5400000" algn="t" rotWithShape="0">
              <a:prstClr val="black">
                <a:alpha val="40000"/>
              </a:prstClr>
            </a:outerShdw>
          </a:effectLst>
        </p:grpSpPr>
        <p:sp>
          <p:nvSpPr>
            <p:cNvPr id="12" name="ïs1íḋe"/>
            <p:cNvSpPr/>
            <p:nvPr/>
          </p:nvSpPr>
          <p:spPr>
            <a:xfrm>
              <a:off x="3609916" y="1640227"/>
              <a:ext cx="4406548" cy="3647518"/>
            </a:xfrm>
            <a:custGeom>
              <a:avLst/>
              <a:gdLst>
                <a:gd name="connsiteX0" fmla="*/ 3762004 w 5860123"/>
                <a:gd name="connsiteY0" fmla="*/ 4605373 h 4856353"/>
                <a:gd name="connsiteX1" fmla="*/ 3773434 w 5860123"/>
                <a:gd name="connsiteY1" fmla="*/ 4611445 h 4856353"/>
                <a:gd name="connsiteX2" fmla="*/ 3793437 w 5860123"/>
                <a:gd name="connsiteY2" fmla="*/ 4620970 h 4856353"/>
                <a:gd name="connsiteX3" fmla="*/ 3805819 w 5860123"/>
                <a:gd name="connsiteY3" fmla="*/ 4644782 h 4856353"/>
                <a:gd name="connsiteX4" fmla="*/ 3794389 w 5860123"/>
                <a:gd name="connsiteY4" fmla="*/ 4677167 h 4856353"/>
                <a:gd name="connsiteX5" fmla="*/ 3768671 w 5860123"/>
                <a:gd name="connsiteY5" fmla="*/ 4701932 h 4856353"/>
                <a:gd name="connsiteX6" fmla="*/ 3744859 w 5860123"/>
                <a:gd name="connsiteY6" fmla="*/ 4763845 h 4856353"/>
                <a:gd name="connsiteX7" fmla="*/ 3720094 w 5860123"/>
                <a:gd name="connsiteY7" fmla="*/ 4795277 h 4856353"/>
                <a:gd name="connsiteX8" fmla="*/ 3691519 w 5860123"/>
                <a:gd name="connsiteY8" fmla="*/ 4820995 h 4856353"/>
                <a:gd name="connsiteX9" fmla="*/ 3663896 w 5860123"/>
                <a:gd name="connsiteY9" fmla="*/ 4830520 h 4856353"/>
                <a:gd name="connsiteX10" fmla="*/ 3636274 w 5860123"/>
                <a:gd name="connsiteY10" fmla="*/ 4847665 h 4856353"/>
                <a:gd name="connsiteX11" fmla="*/ 3611509 w 5860123"/>
                <a:gd name="connsiteY11" fmla="*/ 4853380 h 4856353"/>
                <a:gd name="connsiteX12" fmla="*/ 3578171 w 5860123"/>
                <a:gd name="connsiteY12" fmla="*/ 4843855 h 4856353"/>
                <a:gd name="connsiteX13" fmla="*/ 3525784 w 5860123"/>
                <a:gd name="connsiteY13" fmla="*/ 4823852 h 4856353"/>
                <a:gd name="connsiteX14" fmla="*/ 3503877 w 5860123"/>
                <a:gd name="connsiteY14" fmla="*/ 4797182 h 4856353"/>
                <a:gd name="connsiteX15" fmla="*/ 3500066 w 5860123"/>
                <a:gd name="connsiteY15" fmla="*/ 4772417 h 4856353"/>
                <a:gd name="connsiteX16" fmla="*/ 3498162 w 5860123"/>
                <a:gd name="connsiteY16" fmla="*/ 4724792 h 4856353"/>
                <a:gd name="connsiteX17" fmla="*/ 3517212 w 5860123"/>
                <a:gd name="connsiteY17" fmla="*/ 4695265 h 4856353"/>
                <a:gd name="connsiteX18" fmla="*/ 3542929 w 5860123"/>
                <a:gd name="connsiteY18" fmla="*/ 4678120 h 4856353"/>
                <a:gd name="connsiteX19" fmla="*/ 3563884 w 5860123"/>
                <a:gd name="connsiteY19" fmla="*/ 4665737 h 4856353"/>
                <a:gd name="connsiteX20" fmla="*/ 3568646 w 5860123"/>
                <a:gd name="connsiteY20" fmla="*/ 4652402 h 4856353"/>
                <a:gd name="connsiteX21" fmla="*/ 3574362 w 5860123"/>
                <a:gd name="connsiteY21" fmla="*/ 4640020 h 4856353"/>
                <a:gd name="connsiteX22" fmla="*/ 3601031 w 5860123"/>
                <a:gd name="connsiteY22" fmla="*/ 4637162 h 4856353"/>
                <a:gd name="connsiteX23" fmla="*/ 3616271 w 5860123"/>
                <a:gd name="connsiteY23" fmla="*/ 4627637 h 4856353"/>
                <a:gd name="connsiteX24" fmla="*/ 3653419 w 5860123"/>
                <a:gd name="connsiteY24" fmla="*/ 4624780 h 4856353"/>
                <a:gd name="connsiteX25" fmla="*/ 3695329 w 5860123"/>
                <a:gd name="connsiteY25" fmla="*/ 4617160 h 4856353"/>
                <a:gd name="connsiteX26" fmla="*/ 3738191 w 5860123"/>
                <a:gd name="connsiteY26" fmla="*/ 4614302 h 4856353"/>
                <a:gd name="connsiteX27" fmla="*/ 3753431 w 5860123"/>
                <a:gd name="connsiteY27" fmla="*/ 4611445 h 4856353"/>
                <a:gd name="connsiteX28" fmla="*/ 3762004 w 5860123"/>
                <a:gd name="connsiteY28" fmla="*/ 4605373 h 4856353"/>
                <a:gd name="connsiteX29" fmla="*/ 4529719 w 5860123"/>
                <a:gd name="connsiteY29" fmla="*/ 4482858 h 4856353"/>
                <a:gd name="connsiteX30" fmla="*/ 4523051 w 5860123"/>
                <a:gd name="connsiteY30" fmla="*/ 4493335 h 4856353"/>
                <a:gd name="connsiteX31" fmla="*/ 4529719 w 5860123"/>
                <a:gd name="connsiteY31" fmla="*/ 4482858 h 4856353"/>
                <a:gd name="connsiteX32" fmla="*/ 3720809 w 5860123"/>
                <a:gd name="connsiteY32" fmla="*/ 4475953 h 4856353"/>
                <a:gd name="connsiteX33" fmla="*/ 3733429 w 5860123"/>
                <a:gd name="connsiteY33" fmla="*/ 4477143 h 4856353"/>
                <a:gd name="connsiteX34" fmla="*/ 3741049 w 5860123"/>
                <a:gd name="connsiteY34" fmla="*/ 4489525 h 4856353"/>
                <a:gd name="connsiteX35" fmla="*/ 3728666 w 5860123"/>
                <a:gd name="connsiteY35" fmla="*/ 4487620 h 4856353"/>
                <a:gd name="connsiteX36" fmla="*/ 3711521 w 5860123"/>
                <a:gd name="connsiteY36" fmla="*/ 4489525 h 4856353"/>
                <a:gd name="connsiteX37" fmla="*/ 3712474 w 5860123"/>
                <a:gd name="connsiteY37" fmla="*/ 4481905 h 4856353"/>
                <a:gd name="connsiteX38" fmla="*/ 3720809 w 5860123"/>
                <a:gd name="connsiteY38" fmla="*/ 4475953 h 4856353"/>
                <a:gd name="connsiteX39" fmla="*/ 3552453 w 5860123"/>
                <a:gd name="connsiteY39" fmla="*/ 4475237 h 4856353"/>
                <a:gd name="connsiteX40" fmla="*/ 3554358 w 5860123"/>
                <a:gd name="connsiteY40" fmla="*/ 4481905 h 4856353"/>
                <a:gd name="connsiteX41" fmla="*/ 3549596 w 5860123"/>
                <a:gd name="connsiteY41" fmla="*/ 4484762 h 4856353"/>
                <a:gd name="connsiteX42" fmla="*/ 3546739 w 5860123"/>
                <a:gd name="connsiteY42" fmla="*/ 4479047 h 4856353"/>
                <a:gd name="connsiteX43" fmla="*/ 3552453 w 5860123"/>
                <a:gd name="connsiteY43" fmla="*/ 4475237 h 4856353"/>
                <a:gd name="connsiteX44" fmla="*/ 4419229 w 5860123"/>
                <a:gd name="connsiteY44" fmla="*/ 4458092 h 4856353"/>
                <a:gd name="connsiteX45" fmla="*/ 4412561 w 5860123"/>
                <a:gd name="connsiteY45" fmla="*/ 4468570 h 4856353"/>
                <a:gd name="connsiteX46" fmla="*/ 4419229 w 5860123"/>
                <a:gd name="connsiteY46" fmla="*/ 4458092 h 4856353"/>
                <a:gd name="connsiteX47" fmla="*/ 4428754 w 5860123"/>
                <a:gd name="connsiteY47" fmla="*/ 4436186 h 4856353"/>
                <a:gd name="connsiteX48" fmla="*/ 4422086 w 5860123"/>
                <a:gd name="connsiteY48" fmla="*/ 4446663 h 4856353"/>
                <a:gd name="connsiteX49" fmla="*/ 4428754 w 5860123"/>
                <a:gd name="connsiteY49" fmla="*/ 4436186 h 4856353"/>
                <a:gd name="connsiteX50" fmla="*/ 4005844 w 5860123"/>
                <a:gd name="connsiteY50" fmla="*/ 4385702 h 4856353"/>
                <a:gd name="connsiteX51" fmla="*/ 4002986 w 5860123"/>
                <a:gd name="connsiteY51" fmla="*/ 4397132 h 4856353"/>
                <a:gd name="connsiteX52" fmla="*/ 3988699 w 5860123"/>
                <a:gd name="connsiteY52" fmla="*/ 4402847 h 4856353"/>
                <a:gd name="connsiteX53" fmla="*/ 3996319 w 5860123"/>
                <a:gd name="connsiteY53" fmla="*/ 4391417 h 4856353"/>
                <a:gd name="connsiteX54" fmla="*/ 4005844 w 5860123"/>
                <a:gd name="connsiteY54" fmla="*/ 4385702 h 4856353"/>
                <a:gd name="connsiteX55" fmla="*/ 4029656 w 5860123"/>
                <a:gd name="connsiteY55" fmla="*/ 4376177 h 4856353"/>
                <a:gd name="connsiteX56" fmla="*/ 4031562 w 5860123"/>
                <a:gd name="connsiteY56" fmla="*/ 4386655 h 4856353"/>
                <a:gd name="connsiteX57" fmla="*/ 4024894 w 5860123"/>
                <a:gd name="connsiteY57" fmla="*/ 4401895 h 4856353"/>
                <a:gd name="connsiteX58" fmla="*/ 4017274 w 5860123"/>
                <a:gd name="connsiteY58" fmla="*/ 4394274 h 4856353"/>
                <a:gd name="connsiteX59" fmla="*/ 4029656 w 5860123"/>
                <a:gd name="connsiteY59" fmla="*/ 4376177 h 4856353"/>
                <a:gd name="connsiteX60" fmla="*/ 4175626 w 5860123"/>
                <a:gd name="connsiteY60" fmla="*/ 4298072 h 4856353"/>
                <a:gd name="connsiteX61" fmla="*/ 4177293 w 5860123"/>
                <a:gd name="connsiteY61" fmla="*/ 4304740 h 4856353"/>
                <a:gd name="connsiteX62" fmla="*/ 4165863 w 5860123"/>
                <a:gd name="connsiteY62" fmla="*/ 4312360 h 4856353"/>
                <a:gd name="connsiteX63" fmla="*/ 4156338 w 5860123"/>
                <a:gd name="connsiteY63" fmla="*/ 4307597 h 4856353"/>
                <a:gd name="connsiteX64" fmla="*/ 4166815 w 5860123"/>
                <a:gd name="connsiteY64" fmla="*/ 4299977 h 4856353"/>
                <a:gd name="connsiteX65" fmla="*/ 4175626 w 5860123"/>
                <a:gd name="connsiteY65" fmla="*/ 4298072 h 4856353"/>
                <a:gd name="connsiteX66" fmla="*/ 5120269 w 5860123"/>
                <a:gd name="connsiteY66" fmla="*/ 4247590 h 4856353"/>
                <a:gd name="connsiteX67" fmla="*/ 5120269 w 5860123"/>
                <a:gd name="connsiteY67" fmla="*/ 4259973 h 4856353"/>
                <a:gd name="connsiteX68" fmla="*/ 5120269 w 5860123"/>
                <a:gd name="connsiteY68" fmla="*/ 4247590 h 4856353"/>
                <a:gd name="connsiteX69" fmla="*/ 5101219 w 5860123"/>
                <a:gd name="connsiteY69" fmla="*/ 4170437 h 4856353"/>
                <a:gd name="connsiteX70" fmla="*/ 5103124 w 5860123"/>
                <a:gd name="connsiteY70" fmla="*/ 4170437 h 4856353"/>
                <a:gd name="connsiteX71" fmla="*/ 5105029 w 5860123"/>
                <a:gd name="connsiteY71" fmla="*/ 4171390 h 4856353"/>
                <a:gd name="connsiteX72" fmla="*/ 5104076 w 5860123"/>
                <a:gd name="connsiteY72" fmla="*/ 4175200 h 4856353"/>
                <a:gd name="connsiteX73" fmla="*/ 5100266 w 5860123"/>
                <a:gd name="connsiteY73" fmla="*/ 4174247 h 4856353"/>
                <a:gd name="connsiteX74" fmla="*/ 5099314 w 5860123"/>
                <a:gd name="connsiteY74" fmla="*/ 4171390 h 4856353"/>
                <a:gd name="connsiteX75" fmla="*/ 5101219 w 5860123"/>
                <a:gd name="connsiteY75" fmla="*/ 4170437 h 4856353"/>
                <a:gd name="connsiteX76" fmla="*/ 4548768 w 5860123"/>
                <a:gd name="connsiteY76" fmla="*/ 4116145 h 4856353"/>
                <a:gd name="connsiteX77" fmla="*/ 4555436 w 5860123"/>
                <a:gd name="connsiteY77" fmla="*/ 4122812 h 4856353"/>
                <a:gd name="connsiteX78" fmla="*/ 4540196 w 5860123"/>
                <a:gd name="connsiteY78" fmla="*/ 4128528 h 4856353"/>
                <a:gd name="connsiteX79" fmla="*/ 4537338 w 5860123"/>
                <a:gd name="connsiteY79" fmla="*/ 4119955 h 4856353"/>
                <a:gd name="connsiteX80" fmla="*/ 4548768 w 5860123"/>
                <a:gd name="connsiteY80" fmla="*/ 4116145 h 4856353"/>
                <a:gd name="connsiteX81" fmla="*/ 4845949 w 5860123"/>
                <a:gd name="connsiteY81" fmla="*/ 4108525 h 4856353"/>
                <a:gd name="connsiteX82" fmla="*/ 4847854 w 5860123"/>
                <a:gd name="connsiteY82" fmla="*/ 4108525 h 4856353"/>
                <a:gd name="connsiteX83" fmla="*/ 4849759 w 5860123"/>
                <a:gd name="connsiteY83" fmla="*/ 4109478 h 4856353"/>
                <a:gd name="connsiteX84" fmla="*/ 4848806 w 5860123"/>
                <a:gd name="connsiteY84" fmla="*/ 4113288 h 4856353"/>
                <a:gd name="connsiteX85" fmla="*/ 4844996 w 5860123"/>
                <a:gd name="connsiteY85" fmla="*/ 4112335 h 4856353"/>
                <a:gd name="connsiteX86" fmla="*/ 4844044 w 5860123"/>
                <a:gd name="connsiteY86" fmla="*/ 4109478 h 4856353"/>
                <a:gd name="connsiteX87" fmla="*/ 4845949 w 5860123"/>
                <a:gd name="connsiteY87" fmla="*/ 4108525 h 4856353"/>
                <a:gd name="connsiteX88" fmla="*/ 4590679 w 5860123"/>
                <a:gd name="connsiteY88" fmla="*/ 4078403 h 4856353"/>
                <a:gd name="connsiteX89" fmla="*/ 4596394 w 5860123"/>
                <a:gd name="connsiteY89" fmla="*/ 4078998 h 4856353"/>
                <a:gd name="connsiteX90" fmla="*/ 4591631 w 5860123"/>
                <a:gd name="connsiteY90" fmla="*/ 4093285 h 4856353"/>
                <a:gd name="connsiteX91" fmla="*/ 4580201 w 5860123"/>
                <a:gd name="connsiteY91" fmla="*/ 4099953 h 4856353"/>
                <a:gd name="connsiteX92" fmla="*/ 4582106 w 5860123"/>
                <a:gd name="connsiteY92" fmla="*/ 4085665 h 4856353"/>
                <a:gd name="connsiteX93" fmla="*/ 4590679 w 5860123"/>
                <a:gd name="connsiteY93" fmla="*/ 4078403 h 4856353"/>
                <a:gd name="connsiteX94" fmla="*/ 4856188 w 5860123"/>
                <a:gd name="connsiteY94" fmla="*/ 4070902 h 4856353"/>
                <a:gd name="connsiteX95" fmla="*/ 4861188 w 5860123"/>
                <a:gd name="connsiteY95" fmla="*/ 4076140 h 4856353"/>
                <a:gd name="connsiteX96" fmla="*/ 4864046 w 5860123"/>
                <a:gd name="connsiteY96" fmla="*/ 4084713 h 4856353"/>
                <a:gd name="connsiteX97" fmla="*/ 4851663 w 5860123"/>
                <a:gd name="connsiteY97" fmla="*/ 4088523 h 4856353"/>
                <a:gd name="connsiteX98" fmla="*/ 4852616 w 5860123"/>
                <a:gd name="connsiteY98" fmla="*/ 4078045 h 4856353"/>
                <a:gd name="connsiteX99" fmla="*/ 4852616 w 5860123"/>
                <a:gd name="connsiteY99" fmla="*/ 4071378 h 4856353"/>
                <a:gd name="connsiteX100" fmla="*/ 4856188 w 5860123"/>
                <a:gd name="connsiteY100" fmla="*/ 4070902 h 4856353"/>
                <a:gd name="connsiteX101" fmla="*/ 4700216 w 5860123"/>
                <a:gd name="connsiteY101" fmla="*/ 3966603 h 4856353"/>
                <a:gd name="connsiteX102" fmla="*/ 4708789 w 5860123"/>
                <a:gd name="connsiteY102" fmla="*/ 3969460 h 4856353"/>
                <a:gd name="connsiteX103" fmla="*/ 4706883 w 5860123"/>
                <a:gd name="connsiteY103" fmla="*/ 3978985 h 4856353"/>
                <a:gd name="connsiteX104" fmla="*/ 4690691 w 5860123"/>
                <a:gd name="connsiteY104" fmla="*/ 3985653 h 4856353"/>
                <a:gd name="connsiteX105" fmla="*/ 4692596 w 5860123"/>
                <a:gd name="connsiteY105" fmla="*/ 3973270 h 4856353"/>
                <a:gd name="connsiteX106" fmla="*/ 4700216 w 5860123"/>
                <a:gd name="connsiteY106" fmla="*/ 3966603 h 4856353"/>
                <a:gd name="connsiteX107" fmla="*/ 5072525 w 5860123"/>
                <a:gd name="connsiteY107" fmla="*/ 3821704 h 4856353"/>
                <a:gd name="connsiteX108" fmla="*/ 5086931 w 5860123"/>
                <a:gd name="connsiteY108" fmla="*/ 3832300 h 4856353"/>
                <a:gd name="connsiteX109" fmla="*/ 5111696 w 5860123"/>
                <a:gd name="connsiteY109" fmla="*/ 3839920 h 4856353"/>
                <a:gd name="connsiteX110" fmla="*/ 5114553 w 5860123"/>
                <a:gd name="connsiteY110" fmla="*/ 3870400 h 4856353"/>
                <a:gd name="connsiteX111" fmla="*/ 5115506 w 5860123"/>
                <a:gd name="connsiteY111" fmla="*/ 3905643 h 4856353"/>
                <a:gd name="connsiteX112" fmla="*/ 5106933 w 5860123"/>
                <a:gd name="connsiteY112" fmla="*/ 3958983 h 4856353"/>
                <a:gd name="connsiteX113" fmla="*/ 5100266 w 5860123"/>
                <a:gd name="connsiteY113" fmla="*/ 3998987 h 4856353"/>
                <a:gd name="connsiteX114" fmla="*/ 5094551 w 5860123"/>
                <a:gd name="connsiteY114" fmla="*/ 4049470 h 4856353"/>
                <a:gd name="connsiteX115" fmla="*/ 5081216 w 5860123"/>
                <a:gd name="connsiteY115" fmla="*/ 4120908 h 4856353"/>
                <a:gd name="connsiteX116" fmla="*/ 5053594 w 5860123"/>
                <a:gd name="connsiteY116" fmla="*/ 4175200 h 4856353"/>
                <a:gd name="connsiteX117" fmla="*/ 5037401 w 5860123"/>
                <a:gd name="connsiteY117" fmla="*/ 4212348 h 4856353"/>
                <a:gd name="connsiteX118" fmla="*/ 5038353 w 5860123"/>
                <a:gd name="connsiteY118" fmla="*/ 4267593 h 4856353"/>
                <a:gd name="connsiteX119" fmla="*/ 5032638 w 5860123"/>
                <a:gd name="connsiteY119" fmla="*/ 4285690 h 4856353"/>
                <a:gd name="connsiteX120" fmla="*/ 5020256 w 5860123"/>
                <a:gd name="connsiteY120" fmla="*/ 4279023 h 4856353"/>
                <a:gd name="connsiteX121" fmla="*/ 5009778 w 5860123"/>
                <a:gd name="connsiteY121" fmla="*/ 4253305 h 4856353"/>
                <a:gd name="connsiteX122" fmla="*/ 4979298 w 5860123"/>
                <a:gd name="connsiteY122" fmla="*/ 4219968 h 4856353"/>
                <a:gd name="connsiteX123" fmla="*/ 4946913 w 5860123"/>
                <a:gd name="connsiteY123" fmla="*/ 4187583 h 4856353"/>
                <a:gd name="connsiteX124" fmla="*/ 4925958 w 5860123"/>
                <a:gd name="connsiteY124" fmla="*/ 4151388 h 4856353"/>
                <a:gd name="connsiteX125" fmla="*/ 4920244 w 5860123"/>
                <a:gd name="connsiteY125" fmla="*/ 4121860 h 4856353"/>
                <a:gd name="connsiteX126" fmla="*/ 4923101 w 5860123"/>
                <a:gd name="connsiteY126" fmla="*/ 4075187 h 4856353"/>
                <a:gd name="connsiteX127" fmla="*/ 4950723 w 5860123"/>
                <a:gd name="connsiteY127" fmla="*/ 3999940 h 4856353"/>
                <a:gd name="connsiteX128" fmla="*/ 4988823 w 5860123"/>
                <a:gd name="connsiteY128" fmla="*/ 3919930 h 4856353"/>
                <a:gd name="connsiteX129" fmla="*/ 5005016 w 5860123"/>
                <a:gd name="connsiteY129" fmla="*/ 3878020 h 4856353"/>
                <a:gd name="connsiteX130" fmla="*/ 5045021 w 5860123"/>
                <a:gd name="connsiteY130" fmla="*/ 3849445 h 4856353"/>
                <a:gd name="connsiteX131" fmla="*/ 5060261 w 5860123"/>
                <a:gd name="connsiteY131" fmla="*/ 3827537 h 4856353"/>
                <a:gd name="connsiteX132" fmla="*/ 5072525 w 5860123"/>
                <a:gd name="connsiteY132" fmla="*/ 3821704 h 4856353"/>
                <a:gd name="connsiteX133" fmla="*/ 4847853 w 5860123"/>
                <a:gd name="connsiteY133" fmla="*/ 3802773 h 4856353"/>
                <a:gd name="connsiteX134" fmla="*/ 4854521 w 5860123"/>
                <a:gd name="connsiteY134" fmla="*/ 3803725 h 4856353"/>
                <a:gd name="connsiteX135" fmla="*/ 4864999 w 5860123"/>
                <a:gd name="connsiteY135" fmla="*/ 3816108 h 4856353"/>
                <a:gd name="connsiteX136" fmla="*/ 4856426 w 5860123"/>
                <a:gd name="connsiteY136" fmla="*/ 3829443 h 4856353"/>
                <a:gd name="connsiteX137" fmla="*/ 4848806 w 5860123"/>
                <a:gd name="connsiteY137" fmla="*/ 3834205 h 4856353"/>
                <a:gd name="connsiteX138" fmla="*/ 4844996 w 5860123"/>
                <a:gd name="connsiteY138" fmla="*/ 3817061 h 4856353"/>
                <a:gd name="connsiteX139" fmla="*/ 4847853 w 5860123"/>
                <a:gd name="connsiteY139" fmla="*/ 3802773 h 4856353"/>
                <a:gd name="connsiteX140" fmla="*/ 5131698 w 5860123"/>
                <a:gd name="connsiteY140" fmla="*/ 3788485 h 4856353"/>
                <a:gd name="connsiteX141" fmla="*/ 5136461 w 5860123"/>
                <a:gd name="connsiteY141" fmla="*/ 3792295 h 4856353"/>
                <a:gd name="connsiteX142" fmla="*/ 5128841 w 5860123"/>
                <a:gd name="connsiteY142" fmla="*/ 3793248 h 4856353"/>
                <a:gd name="connsiteX143" fmla="*/ 5131698 w 5860123"/>
                <a:gd name="connsiteY143" fmla="*/ 3788485 h 4856353"/>
                <a:gd name="connsiteX144" fmla="*/ 5298386 w 5860123"/>
                <a:gd name="connsiteY144" fmla="*/ 3730383 h 4856353"/>
                <a:gd name="connsiteX145" fmla="*/ 5304101 w 5860123"/>
                <a:gd name="connsiteY145" fmla="*/ 3733240 h 4856353"/>
                <a:gd name="connsiteX146" fmla="*/ 5295529 w 5860123"/>
                <a:gd name="connsiteY146" fmla="*/ 3737050 h 4856353"/>
                <a:gd name="connsiteX147" fmla="*/ 5298386 w 5860123"/>
                <a:gd name="connsiteY147" fmla="*/ 3730383 h 4856353"/>
                <a:gd name="connsiteX148" fmla="*/ 5306006 w 5860123"/>
                <a:gd name="connsiteY148" fmla="*/ 3713237 h 4856353"/>
                <a:gd name="connsiteX149" fmla="*/ 5311721 w 5860123"/>
                <a:gd name="connsiteY149" fmla="*/ 3716095 h 4856353"/>
                <a:gd name="connsiteX150" fmla="*/ 5303148 w 5860123"/>
                <a:gd name="connsiteY150" fmla="*/ 3719905 h 4856353"/>
                <a:gd name="connsiteX151" fmla="*/ 5306006 w 5860123"/>
                <a:gd name="connsiteY151" fmla="*/ 3713237 h 4856353"/>
                <a:gd name="connsiteX152" fmla="*/ 5422211 w 5860123"/>
                <a:gd name="connsiteY152" fmla="*/ 3692283 h 4856353"/>
                <a:gd name="connsiteX153" fmla="*/ 5427926 w 5860123"/>
                <a:gd name="connsiteY153" fmla="*/ 3695140 h 4856353"/>
                <a:gd name="connsiteX154" fmla="*/ 5419354 w 5860123"/>
                <a:gd name="connsiteY154" fmla="*/ 3698950 h 4856353"/>
                <a:gd name="connsiteX155" fmla="*/ 5422211 w 5860123"/>
                <a:gd name="connsiteY155" fmla="*/ 3692283 h 4856353"/>
                <a:gd name="connsiteX156" fmla="*/ 5061214 w 5860123"/>
                <a:gd name="connsiteY156" fmla="*/ 3214127 h 4856353"/>
                <a:gd name="connsiteX157" fmla="*/ 5069786 w 5860123"/>
                <a:gd name="connsiteY157" fmla="*/ 3225557 h 4856353"/>
                <a:gd name="connsiteX158" fmla="*/ 5058356 w 5860123"/>
                <a:gd name="connsiteY158" fmla="*/ 3221747 h 4856353"/>
                <a:gd name="connsiteX159" fmla="*/ 5061214 w 5860123"/>
                <a:gd name="connsiteY159" fmla="*/ 3214127 h 4856353"/>
                <a:gd name="connsiteX160" fmla="*/ 5047878 w 5860123"/>
                <a:gd name="connsiteY160" fmla="*/ 3163646 h 4856353"/>
                <a:gd name="connsiteX161" fmla="*/ 5067881 w 5860123"/>
                <a:gd name="connsiteY161" fmla="*/ 3171265 h 4856353"/>
                <a:gd name="connsiteX162" fmla="*/ 5078358 w 5860123"/>
                <a:gd name="connsiteY162" fmla="*/ 3184600 h 4856353"/>
                <a:gd name="connsiteX163" fmla="*/ 5066928 w 5860123"/>
                <a:gd name="connsiteY163" fmla="*/ 3187458 h 4856353"/>
                <a:gd name="connsiteX164" fmla="*/ 5052640 w 5860123"/>
                <a:gd name="connsiteY164" fmla="*/ 3184600 h 4856353"/>
                <a:gd name="connsiteX165" fmla="*/ 5038353 w 5860123"/>
                <a:gd name="connsiteY165" fmla="*/ 3173171 h 4856353"/>
                <a:gd name="connsiteX166" fmla="*/ 5047878 w 5860123"/>
                <a:gd name="connsiteY166" fmla="*/ 3163646 h 4856353"/>
                <a:gd name="connsiteX167" fmla="*/ 5061214 w 5860123"/>
                <a:gd name="connsiteY167" fmla="*/ 3136975 h 4856353"/>
                <a:gd name="connsiteX168" fmla="*/ 5063119 w 5860123"/>
                <a:gd name="connsiteY168" fmla="*/ 3149358 h 4856353"/>
                <a:gd name="connsiteX169" fmla="*/ 5046926 w 5860123"/>
                <a:gd name="connsiteY169" fmla="*/ 3143643 h 4856353"/>
                <a:gd name="connsiteX170" fmla="*/ 5061214 w 5860123"/>
                <a:gd name="connsiteY170" fmla="*/ 3136975 h 4856353"/>
                <a:gd name="connsiteX171" fmla="*/ 4979298 w 5860123"/>
                <a:gd name="connsiteY171" fmla="*/ 2995052 h 4856353"/>
                <a:gd name="connsiteX172" fmla="*/ 4990728 w 5860123"/>
                <a:gd name="connsiteY172" fmla="*/ 2998862 h 4856353"/>
                <a:gd name="connsiteX173" fmla="*/ 4992634 w 5860123"/>
                <a:gd name="connsiteY173" fmla="*/ 3007435 h 4856353"/>
                <a:gd name="connsiteX174" fmla="*/ 4976441 w 5860123"/>
                <a:gd name="connsiteY174" fmla="*/ 2999815 h 4856353"/>
                <a:gd name="connsiteX175" fmla="*/ 4979298 w 5860123"/>
                <a:gd name="connsiteY175" fmla="*/ 2995052 h 4856353"/>
                <a:gd name="connsiteX176" fmla="*/ 4777368 w 5860123"/>
                <a:gd name="connsiteY176" fmla="*/ 2113038 h 4856353"/>
                <a:gd name="connsiteX177" fmla="*/ 4784036 w 5860123"/>
                <a:gd name="connsiteY177" fmla="*/ 2123515 h 4856353"/>
                <a:gd name="connsiteX178" fmla="*/ 4775463 w 5860123"/>
                <a:gd name="connsiteY178" fmla="*/ 2122563 h 4856353"/>
                <a:gd name="connsiteX179" fmla="*/ 4777368 w 5860123"/>
                <a:gd name="connsiteY179" fmla="*/ 2113038 h 4856353"/>
                <a:gd name="connsiteX180" fmla="*/ 4784036 w 5860123"/>
                <a:gd name="connsiteY180" fmla="*/ 2064460 h 4856353"/>
                <a:gd name="connsiteX181" fmla="*/ 4785941 w 5860123"/>
                <a:gd name="connsiteY181" fmla="*/ 2070175 h 4856353"/>
                <a:gd name="connsiteX182" fmla="*/ 4778321 w 5860123"/>
                <a:gd name="connsiteY182" fmla="*/ 2071127 h 4856353"/>
                <a:gd name="connsiteX183" fmla="*/ 4784036 w 5860123"/>
                <a:gd name="connsiteY183" fmla="*/ 2064460 h 4856353"/>
                <a:gd name="connsiteX184" fmla="*/ 4536386 w 5860123"/>
                <a:gd name="connsiteY184" fmla="*/ 1993975 h 4856353"/>
                <a:gd name="connsiteX185" fmla="*/ 4543053 w 5860123"/>
                <a:gd name="connsiteY185" fmla="*/ 2003500 h 4856353"/>
                <a:gd name="connsiteX186" fmla="*/ 4543053 w 5860123"/>
                <a:gd name="connsiteY186" fmla="*/ 2011120 h 4856353"/>
                <a:gd name="connsiteX187" fmla="*/ 4533528 w 5860123"/>
                <a:gd name="connsiteY187" fmla="*/ 2003500 h 4856353"/>
                <a:gd name="connsiteX188" fmla="*/ 4536386 w 5860123"/>
                <a:gd name="connsiteY188" fmla="*/ 1993975 h 4856353"/>
                <a:gd name="connsiteX189" fmla="*/ 4756533 w 5860123"/>
                <a:gd name="connsiteY189" fmla="*/ 276 h 4856353"/>
                <a:gd name="connsiteX190" fmla="*/ 4760224 w 5860123"/>
                <a:gd name="connsiteY190" fmla="*/ 2300 h 4856353"/>
                <a:gd name="connsiteX191" fmla="*/ 4764987 w 5860123"/>
                <a:gd name="connsiteY191" fmla="*/ 3252 h 4856353"/>
                <a:gd name="connsiteX192" fmla="*/ 4772606 w 5860123"/>
                <a:gd name="connsiteY192" fmla="*/ 2300 h 4856353"/>
                <a:gd name="connsiteX193" fmla="*/ 4784037 w 5860123"/>
                <a:gd name="connsiteY193" fmla="*/ 6110 h 4856353"/>
                <a:gd name="connsiteX194" fmla="*/ 4795466 w 5860123"/>
                <a:gd name="connsiteY194" fmla="*/ 11825 h 4856353"/>
                <a:gd name="connsiteX195" fmla="*/ 4816422 w 5860123"/>
                <a:gd name="connsiteY195" fmla="*/ 15635 h 4856353"/>
                <a:gd name="connsiteX196" fmla="*/ 4830709 w 5860123"/>
                <a:gd name="connsiteY196" fmla="*/ 25160 h 4856353"/>
                <a:gd name="connsiteX197" fmla="*/ 4848806 w 5860123"/>
                <a:gd name="connsiteY197" fmla="*/ 34685 h 4856353"/>
                <a:gd name="connsiteX198" fmla="*/ 4863094 w 5860123"/>
                <a:gd name="connsiteY198" fmla="*/ 37542 h 4856353"/>
                <a:gd name="connsiteX199" fmla="*/ 4878334 w 5860123"/>
                <a:gd name="connsiteY199" fmla="*/ 33732 h 4856353"/>
                <a:gd name="connsiteX200" fmla="*/ 4890716 w 5860123"/>
                <a:gd name="connsiteY200" fmla="*/ 27065 h 4856353"/>
                <a:gd name="connsiteX201" fmla="*/ 4908814 w 5860123"/>
                <a:gd name="connsiteY201" fmla="*/ 29922 h 4856353"/>
                <a:gd name="connsiteX202" fmla="*/ 4937389 w 5860123"/>
                <a:gd name="connsiteY202" fmla="*/ 40400 h 4856353"/>
                <a:gd name="connsiteX203" fmla="*/ 4945009 w 5860123"/>
                <a:gd name="connsiteY203" fmla="*/ 52782 h 4856353"/>
                <a:gd name="connsiteX204" fmla="*/ 4949772 w 5860123"/>
                <a:gd name="connsiteY204" fmla="*/ 55640 h 4856353"/>
                <a:gd name="connsiteX205" fmla="*/ 4964059 w 5860123"/>
                <a:gd name="connsiteY205" fmla="*/ 61355 h 4856353"/>
                <a:gd name="connsiteX206" fmla="*/ 4978347 w 5860123"/>
                <a:gd name="connsiteY206" fmla="*/ 67070 h 4856353"/>
                <a:gd name="connsiteX207" fmla="*/ 4983109 w 5860123"/>
                <a:gd name="connsiteY207" fmla="*/ 74690 h 4856353"/>
                <a:gd name="connsiteX208" fmla="*/ 4980252 w 5860123"/>
                <a:gd name="connsiteY208" fmla="*/ 80405 h 4856353"/>
                <a:gd name="connsiteX209" fmla="*/ 4974536 w 5860123"/>
                <a:gd name="connsiteY209" fmla="*/ 86121 h 4856353"/>
                <a:gd name="connsiteX210" fmla="*/ 4984061 w 5860123"/>
                <a:gd name="connsiteY210" fmla="*/ 91836 h 4856353"/>
                <a:gd name="connsiteX211" fmla="*/ 4992634 w 5860123"/>
                <a:gd name="connsiteY211" fmla="*/ 96598 h 4856353"/>
                <a:gd name="connsiteX212" fmla="*/ 5003111 w 5860123"/>
                <a:gd name="connsiteY212" fmla="*/ 107076 h 4856353"/>
                <a:gd name="connsiteX213" fmla="*/ 5009779 w 5860123"/>
                <a:gd name="connsiteY213" fmla="*/ 118506 h 4856353"/>
                <a:gd name="connsiteX214" fmla="*/ 5011684 w 5860123"/>
                <a:gd name="connsiteY214" fmla="*/ 123268 h 4856353"/>
                <a:gd name="connsiteX215" fmla="*/ 5012636 w 5860123"/>
                <a:gd name="connsiteY215" fmla="*/ 129936 h 4856353"/>
                <a:gd name="connsiteX216" fmla="*/ 5018352 w 5860123"/>
                <a:gd name="connsiteY216" fmla="*/ 139461 h 4856353"/>
                <a:gd name="connsiteX217" fmla="*/ 5030734 w 5860123"/>
                <a:gd name="connsiteY217" fmla="*/ 146128 h 4856353"/>
                <a:gd name="connsiteX218" fmla="*/ 5025972 w 5860123"/>
                <a:gd name="connsiteY218" fmla="*/ 157558 h 4856353"/>
                <a:gd name="connsiteX219" fmla="*/ 5034544 w 5860123"/>
                <a:gd name="connsiteY219" fmla="*/ 174703 h 4856353"/>
                <a:gd name="connsiteX220" fmla="*/ 5047879 w 5860123"/>
                <a:gd name="connsiteY220" fmla="*/ 190896 h 4856353"/>
                <a:gd name="connsiteX221" fmla="*/ 5056452 w 5860123"/>
                <a:gd name="connsiteY221" fmla="*/ 204231 h 4856353"/>
                <a:gd name="connsiteX222" fmla="*/ 5062166 w 5860123"/>
                <a:gd name="connsiteY222" fmla="*/ 211851 h 4856353"/>
                <a:gd name="connsiteX223" fmla="*/ 5068834 w 5860123"/>
                <a:gd name="connsiteY223" fmla="*/ 222328 h 4856353"/>
                <a:gd name="connsiteX224" fmla="*/ 5075502 w 5860123"/>
                <a:gd name="connsiteY224" fmla="*/ 229948 h 4856353"/>
                <a:gd name="connsiteX225" fmla="*/ 5075502 w 5860123"/>
                <a:gd name="connsiteY225" fmla="*/ 237568 h 4856353"/>
                <a:gd name="connsiteX226" fmla="*/ 5073597 w 5860123"/>
                <a:gd name="connsiteY226" fmla="*/ 249951 h 4856353"/>
                <a:gd name="connsiteX227" fmla="*/ 5080264 w 5860123"/>
                <a:gd name="connsiteY227" fmla="*/ 244236 h 4856353"/>
                <a:gd name="connsiteX228" fmla="*/ 5086932 w 5860123"/>
                <a:gd name="connsiteY228" fmla="*/ 242331 h 4856353"/>
                <a:gd name="connsiteX229" fmla="*/ 5085027 w 5860123"/>
                <a:gd name="connsiteY229" fmla="*/ 266143 h 4856353"/>
                <a:gd name="connsiteX230" fmla="*/ 5113602 w 5860123"/>
                <a:gd name="connsiteY230" fmla="*/ 294718 h 4856353"/>
                <a:gd name="connsiteX231" fmla="*/ 5127889 w 5860123"/>
                <a:gd name="connsiteY231" fmla="*/ 311863 h 4856353"/>
                <a:gd name="connsiteX232" fmla="*/ 5134557 w 5860123"/>
                <a:gd name="connsiteY232" fmla="*/ 323293 h 4856353"/>
                <a:gd name="connsiteX233" fmla="*/ 5136461 w 5860123"/>
                <a:gd name="connsiteY233" fmla="*/ 338533 h 4856353"/>
                <a:gd name="connsiteX234" fmla="*/ 5138366 w 5860123"/>
                <a:gd name="connsiteY234" fmla="*/ 350916 h 4856353"/>
                <a:gd name="connsiteX235" fmla="*/ 5144082 w 5860123"/>
                <a:gd name="connsiteY235" fmla="*/ 363298 h 4856353"/>
                <a:gd name="connsiteX236" fmla="*/ 5161227 w 5860123"/>
                <a:gd name="connsiteY236" fmla="*/ 374729 h 4856353"/>
                <a:gd name="connsiteX237" fmla="*/ 5164084 w 5860123"/>
                <a:gd name="connsiteY237" fmla="*/ 391873 h 4856353"/>
                <a:gd name="connsiteX238" fmla="*/ 5165036 w 5860123"/>
                <a:gd name="connsiteY238" fmla="*/ 409018 h 4856353"/>
                <a:gd name="connsiteX239" fmla="*/ 5166941 w 5860123"/>
                <a:gd name="connsiteY239" fmla="*/ 422354 h 4856353"/>
                <a:gd name="connsiteX240" fmla="*/ 5176466 w 5860123"/>
                <a:gd name="connsiteY240" fmla="*/ 433783 h 4856353"/>
                <a:gd name="connsiteX241" fmla="*/ 5183134 w 5860123"/>
                <a:gd name="connsiteY241" fmla="*/ 440451 h 4856353"/>
                <a:gd name="connsiteX242" fmla="*/ 5186944 w 5860123"/>
                <a:gd name="connsiteY242" fmla="*/ 447119 h 4856353"/>
                <a:gd name="connsiteX243" fmla="*/ 5194564 w 5860123"/>
                <a:gd name="connsiteY243" fmla="*/ 451882 h 4856353"/>
                <a:gd name="connsiteX244" fmla="*/ 5206947 w 5860123"/>
                <a:gd name="connsiteY244" fmla="*/ 452833 h 4856353"/>
                <a:gd name="connsiteX245" fmla="*/ 5215519 w 5860123"/>
                <a:gd name="connsiteY245" fmla="*/ 451882 h 4856353"/>
                <a:gd name="connsiteX246" fmla="*/ 5229807 w 5860123"/>
                <a:gd name="connsiteY246" fmla="*/ 454739 h 4856353"/>
                <a:gd name="connsiteX247" fmla="*/ 5241236 w 5860123"/>
                <a:gd name="connsiteY247" fmla="*/ 451882 h 4856353"/>
                <a:gd name="connsiteX248" fmla="*/ 5255524 w 5860123"/>
                <a:gd name="connsiteY248" fmla="*/ 443308 h 4856353"/>
                <a:gd name="connsiteX249" fmla="*/ 5275527 w 5860123"/>
                <a:gd name="connsiteY249" fmla="*/ 441404 h 4856353"/>
                <a:gd name="connsiteX250" fmla="*/ 5281241 w 5860123"/>
                <a:gd name="connsiteY250" fmla="*/ 449024 h 4856353"/>
                <a:gd name="connsiteX251" fmla="*/ 5292672 w 5860123"/>
                <a:gd name="connsiteY251" fmla="*/ 452833 h 4856353"/>
                <a:gd name="connsiteX252" fmla="*/ 5306959 w 5860123"/>
                <a:gd name="connsiteY252" fmla="*/ 459502 h 4856353"/>
                <a:gd name="connsiteX253" fmla="*/ 5324104 w 5860123"/>
                <a:gd name="connsiteY253" fmla="*/ 460453 h 4856353"/>
                <a:gd name="connsiteX254" fmla="*/ 5333629 w 5860123"/>
                <a:gd name="connsiteY254" fmla="*/ 459502 h 4856353"/>
                <a:gd name="connsiteX255" fmla="*/ 5341249 w 5860123"/>
                <a:gd name="connsiteY255" fmla="*/ 453786 h 4856353"/>
                <a:gd name="connsiteX256" fmla="*/ 5346964 w 5860123"/>
                <a:gd name="connsiteY256" fmla="*/ 448071 h 4856353"/>
                <a:gd name="connsiteX257" fmla="*/ 5355536 w 5860123"/>
                <a:gd name="connsiteY257" fmla="*/ 460453 h 4856353"/>
                <a:gd name="connsiteX258" fmla="*/ 5365061 w 5860123"/>
                <a:gd name="connsiteY258" fmla="*/ 467122 h 4856353"/>
                <a:gd name="connsiteX259" fmla="*/ 5372682 w 5860123"/>
                <a:gd name="connsiteY259" fmla="*/ 469027 h 4856353"/>
                <a:gd name="connsiteX260" fmla="*/ 5379349 w 5860123"/>
                <a:gd name="connsiteY260" fmla="*/ 474742 h 4856353"/>
                <a:gd name="connsiteX261" fmla="*/ 5396494 w 5860123"/>
                <a:gd name="connsiteY261" fmla="*/ 489982 h 4856353"/>
                <a:gd name="connsiteX262" fmla="*/ 5417449 w 5860123"/>
                <a:gd name="connsiteY262" fmla="*/ 504268 h 4856353"/>
                <a:gd name="connsiteX263" fmla="*/ 5424116 w 5860123"/>
                <a:gd name="connsiteY263" fmla="*/ 506173 h 4856353"/>
                <a:gd name="connsiteX264" fmla="*/ 5434594 w 5860123"/>
                <a:gd name="connsiteY264" fmla="*/ 505221 h 4856353"/>
                <a:gd name="connsiteX265" fmla="*/ 5447929 w 5860123"/>
                <a:gd name="connsiteY265" fmla="*/ 503316 h 4856353"/>
                <a:gd name="connsiteX266" fmla="*/ 5462216 w 5860123"/>
                <a:gd name="connsiteY266" fmla="*/ 499506 h 4856353"/>
                <a:gd name="connsiteX267" fmla="*/ 5465074 w 5860123"/>
                <a:gd name="connsiteY267" fmla="*/ 511888 h 4856353"/>
                <a:gd name="connsiteX268" fmla="*/ 5462216 w 5860123"/>
                <a:gd name="connsiteY268" fmla="*/ 524272 h 4856353"/>
                <a:gd name="connsiteX269" fmla="*/ 5462216 w 5860123"/>
                <a:gd name="connsiteY269" fmla="*/ 534748 h 4856353"/>
                <a:gd name="connsiteX270" fmla="*/ 5469836 w 5860123"/>
                <a:gd name="connsiteY270" fmla="*/ 544273 h 4856353"/>
                <a:gd name="connsiteX271" fmla="*/ 5478409 w 5860123"/>
                <a:gd name="connsiteY271" fmla="*/ 546178 h 4856353"/>
                <a:gd name="connsiteX272" fmla="*/ 5487934 w 5860123"/>
                <a:gd name="connsiteY272" fmla="*/ 550941 h 4856353"/>
                <a:gd name="connsiteX273" fmla="*/ 5488886 w 5860123"/>
                <a:gd name="connsiteY273" fmla="*/ 557609 h 4856353"/>
                <a:gd name="connsiteX274" fmla="*/ 5493649 w 5860123"/>
                <a:gd name="connsiteY274" fmla="*/ 569038 h 4856353"/>
                <a:gd name="connsiteX275" fmla="*/ 5489839 w 5860123"/>
                <a:gd name="connsiteY275" fmla="*/ 590946 h 4856353"/>
                <a:gd name="connsiteX276" fmla="*/ 5500316 w 5860123"/>
                <a:gd name="connsiteY276" fmla="*/ 611901 h 4856353"/>
                <a:gd name="connsiteX277" fmla="*/ 5519366 w 5860123"/>
                <a:gd name="connsiteY277" fmla="*/ 631903 h 4856353"/>
                <a:gd name="connsiteX278" fmla="*/ 5529844 w 5860123"/>
                <a:gd name="connsiteY278" fmla="*/ 645239 h 4856353"/>
                <a:gd name="connsiteX279" fmla="*/ 5546989 w 5860123"/>
                <a:gd name="connsiteY279" fmla="*/ 638571 h 4856353"/>
                <a:gd name="connsiteX280" fmla="*/ 5562229 w 5860123"/>
                <a:gd name="connsiteY280" fmla="*/ 632857 h 4856353"/>
                <a:gd name="connsiteX281" fmla="*/ 5578422 w 5860123"/>
                <a:gd name="connsiteY281" fmla="*/ 633808 h 4856353"/>
                <a:gd name="connsiteX282" fmla="*/ 5587947 w 5860123"/>
                <a:gd name="connsiteY282" fmla="*/ 632857 h 4856353"/>
                <a:gd name="connsiteX283" fmla="*/ 5604139 w 5860123"/>
                <a:gd name="connsiteY283" fmla="*/ 630951 h 4856353"/>
                <a:gd name="connsiteX284" fmla="*/ 5616522 w 5860123"/>
                <a:gd name="connsiteY284" fmla="*/ 627141 h 4856353"/>
                <a:gd name="connsiteX285" fmla="*/ 5625094 w 5860123"/>
                <a:gd name="connsiteY285" fmla="*/ 624283 h 4856353"/>
                <a:gd name="connsiteX286" fmla="*/ 5634619 w 5860123"/>
                <a:gd name="connsiteY286" fmla="*/ 621426 h 4856353"/>
                <a:gd name="connsiteX287" fmla="*/ 5642239 w 5860123"/>
                <a:gd name="connsiteY287" fmla="*/ 612854 h 4856353"/>
                <a:gd name="connsiteX288" fmla="*/ 5654622 w 5860123"/>
                <a:gd name="connsiteY288" fmla="*/ 613806 h 4856353"/>
                <a:gd name="connsiteX289" fmla="*/ 5667004 w 5860123"/>
                <a:gd name="connsiteY289" fmla="*/ 609043 h 4856353"/>
                <a:gd name="connsiteX290" fmla="*/ 5668909 w 5860123"/>
                <a:gd name="connsiteY290" fmla="*/ 597614 h 4856353"/>
                <a:gd name="connsiteX291" fmla="*/ 5667957 w 5860123"/>
                <a:gd name="connsiteY291" fmla="*/ 582374 h 4856353"/>
                <a:gd name="connsiteX292" fmla="*/ 5676529 w 5860123"/>
                <a:gd name="connsiteY292" fmla="*/ 579516 h 4856353"/>
                <a:gd name="connsiteX293" fmla="*/ 5682244 w 5860123"/>
                <a:gd name="connsiteY293" fmla="*/ 575707 h 4856353"/>
                <a:gd name="connsiteX294" fmla="*/ 5688911 w 5860123"/>
                <a:gd name="connsiteY294" fmla="*/ 567133 h 4856353"/>
                <a:gd name="connsiteX295" fmla="*/ 5695579 w 5860123"/>
                <a:gd name="connsiteY295" fmla="*/ 557609 h 4856353"/>
                <a:gd name="connsiteX296" fmla="*/ 5701294 w 5860123"/>
                <a:gd name="connsiteY296" fmla="*/ 551893 h 4856353"/>
                <a:gd name="connsiteX297" fmla="*/ 5707009 w 5860123"/>
                <a:gd name="connsiteY297" fmla="*/ 549036 h 4856353"/>
                <a:gd name="connsiteX298" fmla="*/ 5713677 w 5860123"/>
                <a:gd name="connsiteY298" fmla="*/ 545226 h 4856353"/>
                <a:gd name="connsiteX299" fmla="*/ 5721297 w 5860123"/>
                <a:gd name="connsiteY299" fmla="*/ 545226 h 4856353"/>
                <a:gd name="connsiteX300" fmla="*/ 5735584 w 5860123"/>
                <a:gd name="connsiteY300" fmla="*/ 541416 h 4856353"/>
                <a:gd name="connsiteX301" fmla="*/ 5748919 w 5860123"/>
                <a:gd name="connsiteY301" fmla="*/ 529034 h 4856353"/>
                <a:gd name="connsiteX302" fmla="*/ 5764159 w 5860123"/>
                <a:gd name="connsiteY302" fmla="*/ 513794 h 4856353"/>
                <a:gd name="connsiteX303" fmla="*/ 5771779 w 5860123"/>
                <a:gd name="connsiteY303" fmla="*/ 508078 h 4856353"/>
                <a:gd name="connsiteX304" fmla="*/ 5779399 w 5860123"/>
                <a:gd name="connsiteY304" fmla="*/ 501411 h 4856353"/>
                <a:gd name="connsiteX305" fmla="*/ 5795591 w 5860123"/>
                <a:gd name="connsiteY305" fmla="*/ 490933 h 4856353"/>
                <a:gd name="connsiteX306" fmla="*/ 5811784 w 5860123"/>
                <a:gd name="connsiteY306" fmla="*/ 483313 h 4856353"/>
                <a:gd name="connsiteX307" fmla="*/ 5829882 w 5860123"/>
                <a:gd name="connsiteY307" fmla="*/ 481409 h 4856353"/>
                <a:gd name="connsiteX308" fmla="*/ 5838454 w 5860123"/>
                <a:gd name="connsiteY308" fmla="*/ 481409 h 4856353"/>
                <a:gd name="connsiteX309" fmla="*/ 5848932 w 5860123"/>
                <a:gd name="connsiteY309" fmla="*/ 470931 h 4856353"/>
                <a:gd name="connsiteX310" fmla="*/ 5858457 w 5860123"/>
                <a:gd name="connsiteY310" fmla="*/ 468073 h 4856353"/>
                <a:gd name="connsiteX311" fmla="*/ 5857504 w 5860123"/>
                <a:gd name="connsiteY311" fmla="*/ 475693 h 4856353"/>
                <a:gd name="connsiteX312" fmla="*/ 5839407 w 5860123"/>
                <a:gd name="connsiteY312" fmla="*/ 490933 h 4856353"/>
                <a:gd name="connsiteX313" fmla="*/ 5833691 w 5860123"/>
                <a:gd name="connsiteY313" fmla="*/ 501411 h 4856353"/>
                <a:gd name="connsiteX314" fmla="*/ 5833691 w 5860123"/>
                <a:gd name="connsiteY314" fmla="*/ 518556 h 4856353"/>
                <a:gd name="connsiteX315" fmla="*/ 5829882 w 5860123"/>
                <a:gd name="connsiteY315" fmla="*/ 533796 h 4856353"/>
                <a:gd name="connsiteX316" fmla="*/ 5838454 w 5860123"/>
                <a:gd name="connsiteY316" fmla="*/ 544273 h 4856353"/>
                <a:gd name="connsiteX317" fmla="*/ 5845122 w 5860123"/>
                <a:gd name="connsiteY317" fmla="*/ 548083 h 4856353"/>
                <a:gd name="connsiteX318" fmla="*/ 5853694 w 5860123"/>
                <a:gd name="connsiteY318" fmla="*/ 557609 h 4856353"/>
                <a:gd name="connsiteX319" fmla="*/ 5858457 w 5860123"/>
                <a:gd name="connsiteY319" fmla="*/ 572849 h 4856353"/>
                <a:gd name="connsiteX320" fmla="*/ 5855599 w 5860123"/>
                <a:gd name="connsiteY320" fmla="*/ 587136 h 4856353"/>
                <a:gd name="connsiteX321" fmla="*/ 5841311 w 5860123"/>
                <a:gd name="connsiteY321" fmla="*/ 607138 h 4856353"/>
                <a:gd name="connsiteX322" fmla="*/ 5823214 w 5860123"/>
                <a:gd name="connsiteY322" fmla="*/ 622379 h 4856353"/>
                <a:gd name="connsiteX323" fmla="*/ 5824166 w 5860123"/>
                <a:gd name="connsiteY323" fmla="*/ 641428 h 4856353"/>
                <a:gd name="connsiteX324" fmla="*/ 5823214 w 5860123"/>
                <a:gd name="connsiteY324" fmla="*/ 663336 h 4856353"/>
                <a:gd name="connsiteX325" fmla="*/ 5822261 w 5860123"/>
                <a:gd name="connsiteY325" fmla="*/ 689053 h 4856353"/>
                <a:gd name="connsiteX326" fmla="*/ 5824166 w 5860123"/>
                <a:gd name="connsiteY326" fmla="*/ 715723 h 4856353"/>
                <a:gd name="connsiteX327" fmla="*/ 5824166 w 5860123"/>
                <a:gd name="connsiteY327" fmla="*/ 721438 h 4856353"/>
                <a:gd name="connsiteX328" fmla="*/ 5820357 w 5860123"/>
                <a:gd name="connsiteY328" fmla="*/ 730011 h 4856353"/>
                <a:gd name="connsiteX329" fmla="*/ 5817499 w 5860123"/>
                <a:gd name="connsiteY329" fmla="*/ 745251 h 4856353"/>
                <a:gd name="connsiteX330" fmla="*/ 5827024 w 5860123"/>
                <a:gd name="connsiteY330" fmla="*/ 763348 h 4856353"/>
                <a:gd name="connsiteX331" fmla="*/ 5822261 w 5860123"/>
                <a:gd name="connsiteY331" fmla="*/ 784303 h 4856353"/>
                <a:gd name="connsiteX332" fmla="*/ 5817499 w 5860123"/>
                <a:gd name="connsiteY332" fmla="*/ 800496 h 4856353"/>
                <a:gd name="connsiteX333" fmla="*/ 5820357 w 5860123"/>
                <a:gd name="connsiteY333" fmla="*/ 810973 h 4856353"/>
                <a:gd name="connsiteX334" fmla="*/ 5812736 w 5860123"/>
                <a:gd name="connsiteY334" fmla="*/ 828118 h 4856353"/>
                <a:gd name="connsiteX335" fmla="*/ 5804164 w 5860123"/>
                <a:gd name="connsiteY335" fmla="*/ 841453 h 4856353"/>
                <a:gd name="connsiteX336" fmla="*/ 5805116 w 5860123"/>
                <a:gd name="connsiteY336" fmla="*/ 849073 h 4856353"/>
                <a:gd name="connsiteX337" fmla="*/ 5805116 w 5860123"/>
                <a:gd name="connsiteY337" fmla="*/ 857646 h 4856353"/>
                <a:gd name="connsiteX338" fmla="*/ 5807974 w 5860123"/>
                <a:gd name="connsiteY338" fmla="*/ 866218 h 4856353"/>
                <a:gd name="connsiteX339" fmla="*/ 5793686 w 5860123"/>
                <a:gd name="connsiteY339" fmla="*/ 883363 h 4856353"/>
                <a:gd name="connsiteX340" fmla="*/ 5787972 w 5860123"/>
                <a:gd name="connsiteY340" fmla="*/ 898603 h 4856353"/>
                <a:gd name="connsiteX341" fmla="*/ 5786066 w 5860123"/>
                <a:gd name="connsiteY341" fmla="*/ 911938 h 4856353"/>
                <a:gd name="connsiteX342" fmla="*/ 5788924 w 5860123"/>
                <a:gd name="connsiteY342" fmla="*/ 927178 h 4856353"/>
                <a:gd name="connsiteX343" fmla="*/ 5795591 w 5860123"/>
                <a:gd name="connsiteY343" fmla="*/ 937656 h 4856353"/>
                <a:gd name="connsiteX344" fmla="*/ 5789877 w 5860123"/>
                <a:gd name="connsiteY344" fmla="*/ 951943 h 4856353"/>
                <a:gd name="connsiteX345" fmla="*/ 5771779 w 5860123"/>
                <a:gd name="connsiteY345" fmla="*/ 957658 h 4856353"/>
                <a:gd name="connsiteX346" fmla="*/ 5770827 w 5860123"/>
                <a:gd name="connsiteY346" fmla="*/ 957658 h 4856353"/>
                <a:gd name="connsiteX347" fmla="*/ 5735584 w 5860123"/>
                <a:gd name="connsiteY347" fmla="*/ 954801 h 4856353"/>
                <a:gd name="connsiteX348" fmla="*/ 5694627 w 5860123"/>
                <a:gd name="connsiteY348" fmla="*/ 951943 h 4856353"/>
                <a:gd name="connsiteX349" fmla="*/ 5679386 w 5860123"/>
                <a:gd name="connsiteY349" fmla="*/ 946228 h 4856353"/>
                <a:gd name="connsiteX350" fmla="*/ 5671766 w 5860123"/>
                <a:gd name="connsiteY350" fmla="*/ 940513 h 4856353"/>
                <a:gd name="connsiteX351" fmla="*/ 5667957 w 5860123"/>
                <a:gd name="connsiteY351" fmla="*/ 952896 h 4856353"/>
                <a:gd name="connsiteX352" fmla="*/ 5662241 w 5860123"/>
                <a:gd name="connsiteY352" fmla="*/ 960516 h 4856353"/>
                <a:gd name="connsiteX353" fmla="*/ 5656527 w 5860123"/>
                <a:gd name="connsiteY353" fmla="*/ 966231 h 4856353"/>
                <a:gd name="connsiteX354" fmla="*/ 5659384 w 5860123"/>
                <a:gd name="connsiteY354" fmla="*/ 970041 h 4856353"/>
                <a:gd name="connsiteX355" fmla="*/ 5656527 w 5860123"/>
                <a:gd name="connsiteY355" fmla="*/ 979566 h 4856353"/>
                <a:gd name="connsiteX356" fmla="*/ 5647954 w 5860123"/>
                <a:gd name="connsiteY356" fmla="*/ 990043 h 4856353"/>
                <a:gd name="connsiteX357" fmla="*/ 5646049 w 5860123"/>
                <a:gd name="connsiteY357" fmla="*/ 995758 h 4856353"/>
                <a:gd name="connsiteX358" fmla="*/ 5645097 w 5860123"/>
                <a:gd name="connsiteY358" fmla="*/ 1004331 h 4856353"/>
                <a:gd name="connsiteX359" fmla="*/ 5630809 w 5860123"/>
                <a:gd name="connsiteY359" fmla="*/ 1008141 h 4856353"/>
                <a:gd name="connsiteX360" fmla="*/ 5623189 w 5860123"/>
                <a:gd name="connsiteY360" fmla="*/ 1013856 h 4856353"/>
                <a:gd name="connsiteX361" fmla="*/ 5613664 w 5860123"/>
                <a:gd name="connsiteY361" fmla="*/ 1014808 h 4856353"/>
                <a:gd name="connsiteX362" fmla="*/ 5610807 w 5860123"/>
                <a:gd name="connsiteY362" fmla="*/ 1023381 h 4856353"/>
                <a:gd name="connsiteX363" fmla="*/ 5606044 w 5860123"/>
                <a:gd name="connsiteY363" fmla="*/ 1027191 h 4856353"/>
                <a:gd name="connsiteX364" fmla="*/ 5610807 w 5860123"/>
                <a:gd name="connsiteY364" fmla="*/ 1031953 h 4856353"/>
                <a:gd name="connsiteX365" fmla="*/ 5620332 w 5860123"/>
                <a:gd name="connsiteY365" fmla="*/ 1043383 h 4856353"/>
                <a:gd name="connsiteX366" fmla="*/ 5650811 w 5860123"/>
                <a:gd name="connsiteY366" fmla="*/ 1107201 h 4856353"/>
                <a:gd name="connsiteX367" fmla="*/ 5654622 w 5860123"/>
                <a:gd name="connsiteY367" fmla="*/ 1116726 h 4856353"/>
                <a:gd name="connsiteX368" fmla="*/ 5652716 w 5860123"/>
                <a:gd name="connsiteY368" fmla="*/ 1132915 h 4856353"/>
                <a:gd name="connsiteX369" fmla="*/ 5654622 w 5860123"/>
                <a:gd name="connsiteY369" fmla="*/ 1143393 h 4856353"/>
                <a:gd name="connsiteX370" fmla="*/ 5655574 w 5860123"/>
                <a:gd name="connsiteY370" fmla="*/ 1161490 h 4856353"/>
                <a:gd name="connsiteX371" fmla="*/ 5662241 w 5860123"/>
                <a:gd name="connsiteY371" fmla="*/ 1185303 h 4856353"/>
                <a:gd name="connsiteX372" fmla="*/ 5662241 w 5860123"/>
                <a:gd name="connsiteY372" fmla="*/ 1189113 h 4856353"/>
                <a:gd name="connsiteX373" fmla="*/ 5666052 w 5860123"/>
                <a:gd name="connsiteY373" fmla="*/ 1196733 h 4856353"/>
                <a:gd name="connsiteX374" fmla="*/ 5668909 w 5860123"/>
                <a:gd name="connsiteY374" fmla="*/ 1197685 h 4856353"/>
                <a:gd name="connsiteX375" fmla="*/ 5669861 w 5860123"/>
                <a:gd name="connsiteY375" fmla="*/ 1200543 h 4856353"/>
                <a:gd name="connsiteX376" fmla="*/ 5675577 w 5860123"/>
                <a:gd name="connsiteY376" fmla="*/ 1213878 h 4856353"/>
                <a:gd name="connsiteX377" fmla="*/ 5675577 w 5860123"/>
                <a:gd name="connsiteY377" fmla="*/ 1222450 h 4856353"/>
                <a:gd name="connsiteX378" fmla="*/ 5672719 w 5860123"/>
                <a:gd name="connsiteY378" fmla="*/ 1231975 h 4856353"/>
                <a:gd name="connsiteX379" fmla="*/ 5672719 w 5860123"/>
                <a:gd name="connsiteY379" fmla="*/ 1239595 h 4856353"/>
                <a:gd name="connsiteX380" fmla="*/ 5670814 w 5860123"/>
                <a:gd name="connsiteY380" fmla="*/ 1255788 h 4856353"/>
                <a:gd name="connsiteX381" fmla="*/ 5667957 w 5860123"/>
                <a:gd name="connsiteY381" fmla="*/ 1266265 h 4856353"/>
                <a:gd name="connsiteX382" fmla="*/ 5668909 w 5860123"/>
                <a:gd name="connsiteY382" fmla="*/ 1277695 h 4856353"/>
                <a:gd name="connsiteX383" fmla="*/ 5663194 w 5860123"/>
                <a:gd name="connsiteY383" fmla="*/ 1279600 h 4856353"/>
                <a:gd name="connsiteX384" fmla="*/ 5663194 w 5860123"/>
                <a:gd name="connsiteY384" fmla="*/ 1286268 h 4856353"/>
                <a:gd name="connsiteX385" fmla="*/ 5656527 w 5860123"/>
                <a:gd name="connsiteY385" fmla="*/ 1289125 h 4856353"/>
                <a:gd name="connsiteX386" fmla="*/ 5650811 w 5860123"/>
                <a:gd name="connsiteY386" fmla="*/ 1289125 h 4856353"/>
                <a:gd name="connsiteX387" fmla="*/ 5644144 w 5860123"/>
                <a:gd name="connsiteY387" fmla="*/ 1291030 h 4856353"/>
                <a:gd name="connsiteX388" fmla="*/ 5639382 w 5860123"/>
                <a:gd name="connsiteY388" fmla="*/ 1296745 h 4856353"/>
                <a:gd name="connsiteX389" fmla="*/ 5626999 w 5860123"/>
                <a:gd name="connsiteY389" fmla="*/ 1300555 h 4856353"/>
                <a:gd name="connsiteX390" fmla="*/ 5619379 w 5860123"/>
                <a:gd name="connsiteY390" fmla="*/ 1309128 h 4856353"/>
                <a:gd name="connsiteX391" fmla="*/ 5613664 w 5860123"/>
                <a:gd name="connsiteY391" fmla="*/ 1314843 h 4856353"/>
                <a:gd name="connsiteX392" fmla="*/ 5614616 w 5860123"/>
                <a:gd name="connsiteY392" fmla="*/ 1320558 h 4856353"/>
                <a:gd name="connsiteX393" fmla="*/ 5624141 w 5860123"/>
                <a:gd name="connsiteY393" fmla="*/ 1317700 h 4856353"/>
                <a:gd name="connsiteX394" fmla="*/ 5631761 w 5860123"/>
                <a:gd name="connsiteY394" fmla="*/ 1322463 h 4856353"/>
                <a:gd name="connsiteX395" fmla="*/ 5636524 w 5860123"/>
                <a:gd name="connsiteY395" fmla="*/ 1337703 h 4856353"/>
                <a:gd name="connsiteX396" fmla="*/ 5639382 w 5860123"/>
                <a:gd name="connsiteY396" fmla="*/ 1346275 h 4856353"/>
                <a:gd name="connsiteX397" fmla="*/ 5641286 w 5860123"/>
                <a:gd name="connsiteY397" fmla="*/ 1351038 h 4856353"/>
                <a:gd name="connsiteX398" fmla="*/ 5635572 w 5860123"/>
                <a:gd name="connsiteY398" fmla="*/ 1354848 h 4856353"/>
                <a:gd name="connsiteX399" fmla="*/ 5626999 w 5860123"/>
                <a:gd name="connsiteY399" fmla="*/ 1342465 h 4856353"/>
                <a:gd name="connsiteX400" fmla="*/ 5621284 w 5860123"/>
                <a:gd name="connsiteY400" fmla="*/ 1339608 h 4856353"/>
                <a:gd name="connsiteX401" fmla="*/ 5619379 w 5860123"/>
                <a:gd name="connsiteY401" fmla="*/ 1344370 h 4856353"/>
                <a:gd name="connsiteX402" fmla="*/ 5614616 w 5860123"/>
                <a:gd name="connsiteY402" fmla="*/ 1340560 h 4856353"/>
                <a:gd name="connsiteX403" fmla="*/ 5610807 w 5860123"/>
                <a:gd name="connsiteY403" fmla="*/ 1338655 h 4856353"/>
                <a:gd name="connsiteX404" fmla="*/ 5602234 w 5860123"/>
                <a:gd name="connsiteY404" fmla="*/ 1328178 h 4856353"/>
                <a:gd name="connsiteX405" fmla="*/ 5595566 w 5860123"/>
                <a:gd name="connsiteY405" fmla="*/ 1313890 h 4856353"/>
                <a:gd name="connsiteX406" fmla="*/ 5592709 w 5860123"/>
                <a:gd name="connsiteY406" fmla="*/ 1301508 h 4856353"/>
                <a:gd name="connsiteX407" fmla="*/ 5578422 w 5860123"/>
                <a:gd name="connsiteY407" fmla="*/ 1298650 h 4856353"/>
                <a:gd name="connsiteX408" fmla="*/ 5573659 w 5860123"/>
                <a:gd name="connsiteY408" fmla="*/ 1293888 h 4856353"/>
                <a:gd name="connsiteX409" fmla="*/ 5566991 w 5860123"/>
                <a:gd name="connsiteY409" fmla="*/ 1291983 h 4856353"/>
                <a:gd name="connsiteX410" fmla="*/ 5562229 w 5860123"/>
                <a:gd name="connsiteY410" fmla="*/ 1291030 h 4856353"/>
                <a:gd name="connsiteX411" fmla="*/ 5558419 w 5860123"/>
                <a:gd name="connsiteY411" fmla="*/ 1291983 h 4856353"/>
                <a:gd name="connsiteX412" fmla="*/ 5556514 w 5860123"/>
                <a:gd name="connsiteY412" fmla="*/ 1299603 h 4856353"/>
                <a:gd name="connsiteX413" fmla="*/ 5554609 w 5860123"/>
                <a:gd name="connsiteY413" fmla="*/ 1307223 h 4856353"/>
                <a:gd name="connsiteX414" fmla="*/ 5554609 w 5860123"/>
                <a:gd name="connsiteY414" fmla="*/ 1316748 h 4856353"/>
                <a:gd name="connsiteX415" fmla="*/ 5556514 w 5860123"/>
                <a:gd name="connsiteY415" fmla="*/ 1331988 h 4856353"/>
                <a:gd name="connsiteX416" fmla="*/ 5556514 w 5860123"/>
                <a:gd name="connsiteY416" fmla="*/ 1347228 h 4856353"/>
                <a:gd name="connsiteX417" fmla="*/ 5558419 w 5860123"/>
                <a:gd name="connsiteY417" fmla="*/ 1363420 h 4856353"/>
                <a:gd name="connsiteX418" fmla="*/ 5552704 w 5860123"/>
                <a:gd name="connsiteY418" fmla="*/ 1373898 h 4856353"/>
                <a:gd name="connsiteX419" fmla="*/ 5546036 w 5860123"/>
                <a:gd name="connsiteY419" fmla="*/ 1378660 h 4856353"/>
                <a:gd name="connsiteX420" fmla="*/ 5543179 w 5860123"/>
                <a:gd name="connsiteY420" fmla="*/ 1386280 h 4856353"/>
                <a:gd name="connsiteX421" fmla="*/ 5531749 w 5860123"/>
                <a:gd name="connsiteY421" fmla="*/ 1380565 h 4856353"/>
                <a:gd name="connsiteX422" fmla="*/ 5520319 w 5860123"/>
                <a:gd name="connsiteY422" fmla="*/ 1382470 h 4856353"/>
                <a:gd name="connsiteX423" fmla="*/ 5516509 w 5860123"/>
                <a:gd name="connsiteY423" fmla="*/ 1389138 h 4856353"/>
                <a:gd name="connsiteX424" fmla="*/ 5512699 w 5860123"/>
                <a:gd name="connsiteY424" fmla="*/ 1405330 h 4856353"/>
                <a:gd name="connsiteX425" fmla="*/ 5506032 w 5860123"/>
                <a:gd name="connsiteY425" fmla="*/ 1423428 h 4856353"/>
                <a:gd name="connsiteX426" fmla="*/ 5499364 w 5860123"/>
                <a:gd name="connsiteY426" fmla="*/ 1432000 h 4856353"/>
                <a:gd name="connsiteX427" fmla="*/ 5499364 w 5860123"/>
                <a:gd name="connsiteY427" fmla="*/ 1442478 h 4856353"/>
                <a:gd name="connsiteX428" fmla="*/ 5473647 w 5860123"/>
                <a:gd name="connsiteY428" fmla="*/ 1446288 h 4856353"/>
                <a:gd name="connsiteX429" fmla="*/ 5456502 w 5860123"/>
                <a:gd name="connsiteY429" fmla="*/ 1452955 h 4856353"/>
                <a:gd name="connsiteX430" fmla="*/ 5440309 w 5860123"/>
                <a:gd name="connsiteY430" fmla="*/ 1459623 h 4856353"/>
                <a:gd name="connsiteX431" fmla="*/ 5418402 w 5860123"/>
                <a:gd name="connsiteY431" fmla="*/ 1460575 h 4856353"/>
                <a:gd name="connsiteX432" fmla="*/ 5409829 w 5860123"/>
                <a:gd name="connsiteY432" fmla="*/ 1462480 h 4856353"/>
                <a:gd name="connsiteX433" fmla="*/ 5412686 w 5860123"/>
                <a:gd name="connsiteY433" fmla="*/ 1469148 h 4856353"/>
                <a:gd name="connsiteX434" fmla="*/ 5416497 w 5860123"/>
                <a:gd name="connsiteY434" fmla="*/ 1473910 h 4856353"/>
                <a:gd name="connsiteX435" fmla="*/ 5419354 w 5860123"/>
                <a:gd name="connsiteY435" fmla="*/ 1490103 h 4856353"/>
                <a:gd name="connsiteX436" fmla="*/ 5423164 w 5860123"/>
                <a:gd name="connsiteY436" fmla="*/ 1496770 h 4856353"/>
                <a:gd name="connsiteX437" fmla="*/ 5428879 w 5860123"/>
                <a:gd name="connsiteY437" fmla="*/ 1502485 h 4856353"/>
                <a:gd name="connsiteX438" fmla="*/ 5440309 w 5860123"/>
                <a:gd name="connsiteY438" fmla="*/ 1508200 h 4856353"/>
                <a:gd name="connsiteX439" fmla="*/ 5445072 w 5860123"/>
                <a:gd name="connsiteY439" fmla="*/ 1516773 h 4856353"/>
                <a:gd name="connsiteX440" fmla="*/ 5444119 w 5860123"/>
                <a:gd name="connsiteY440" fmla="*/ 1526298 h 4856353"/>
                <a:gd name="connsiteX441" fmla="*/ 5441261 w 5860123"/>
                <a:gd name="connsiteY441" fmla="*/ 1534870 h 4856353"/>
                <a:gd name="connsiteX442" fmla="*/ 5440309 w 5860123"/>
                <a:gd name="connsiteY442" fmla="*/ 1541538 h 4856353"/>
                <a:gd name="connsiteX443" fmla="*/ 5436499 w 5860123"/>
                <a:gd name="connsiteY443" fmla="*/ 1546300 h 4856353"/>
                <a:gd name="connsiteX444" fmla="*/ 5424116 w 5860123"/>
                <a:gd name="connsiteY444" fmla="*/ 1545348 h 4856353"/>
                <a:gd name="connsiteX445" fmla="*/ 5410782 w 5860123"/>
                <a:gd name="connsiteY445" fmla="*/ 1544395 h 4856353"/>
                <a:gd name="connsiteX446" fmla="*/ 5400304 w 5860123"/>
                <a:gd name="connsiteY446" fmla="*/ 1550110 h 4856353"/>
                <a:gd name="connsiteX447" fmla="*/ 5387922 w 5860123"/>
                <a:gd name="connsiteY447" fmla="*/ 1552015 h 4856353"/>
                <a:gd name="connsiteX448" fmla="*/ 5375539 w 5860123"/>
                <a:gd name="connsiteY448" fmla="*/ 1550110 h 4856353"/>
                <a:gd name="connsiteX449" fmla="*/ 5368872 w 5860123"/>
                <a:gd name="connsiteY449" fmla="*/ 1546300 h 4856353"/>
                <a:gd name="connsiteX450" fmla="*/ 5358394 w 5860123"/>
                <a:gd name="connsiteY450" fmla="*/ 1550110 h 4856353"/>
                <a:gd name="connsiteX451" fmla="*/ 5345059 w 5860123"/>
                <a:gd name="connsiteY451" fmla="*/ 1547253 h 4856353"/>
                <a:gd name="connsiteX452" fmla="*/ 5336486 w 5860123"/>
                <a:gd name="connsiteY452" fmla="*/ 1543443 h 4856353"/>
                <a:gd name="connsiteX453" fmla="*/ 5333629 w 5860123"/>
                <a:gd name="connsiteY453" fmla="*/ 1537728 h 4856353"/>
                <a:gd name="connsiteX454" fmla="*/ 5333629 w 5860123"/>
                <a:gd name="connsiteY454" fmla="*/ 1532965 h 4856353"/>
                <a:gd name="connsiteX455" fmla="*/ 5328866 w 5860123"/>
                <a:gd name="connsiteY455" fmla="*/ 1531060 h 4856353"/>
                <a:gd name="connsiteX456" fmla="*/ 5320294 w 5860123"/>
                <a:gd name="connsiteY456" fmla="*/ 1521535 h 4856353"/>
                <a:gd name="connsiteX457" fmla="*/ 5315532 w 5860123"/>
                <a:gd name="connsiteY457" fmla="*/ 1516773 h 4856353"/>
                <a:gd name="connsiteX458" fmla="*/ 5302197 w 5860123"/>
                <a:gd name="connsiteY458" fmla="*/ 1515820 h 4856353"/>
                <a:gd name="connsiteX459" fmla="*/ 5295529 w 5860123"/>
                <a:gd name="connsiteY459" fmla="*/ 1524393 h 4856353"/>
                <a:gd name="connsiteX460" fmla="*/ 5286957 w 5860123"/>
                <a:gd name="connsiteY460" fmla="*/ 1527250 h 4856353"/>
                <a:gd name="connsiteX461" fmla="*/ 5281241 w 5860123"/>
                <a:gd name="connsiteY461" fmla="*/ 1532013 h 4856353"/>
                <a:gd name="connsiteX462" fmla="*/ 5277432 w 5860123"/>
                <a:gd name="connsiteY462" fmla="*/ 1544395 h 4856353"/>
                <a:gd name="connsiteX463" fmla="*/ 5276479 w 5860123"/>
                <a:gd name="connsiteY463" fmla="*/ 1553920 h 4856353"/>
                <a:gd name="connsiteX464" fmla="*/ 5274574 w 5860123"/>
                <a:gd name="connsiteY464" fmla="*/ 1563445 h 4856353"/>
                <a:gd name="connsiteX465" fmla="*/ 5273622 w 5860123"/>
                <a:gd name="connsiteY465" fmla="*/ 1567255 h 4856353"/>
                <a:gd name="connsiteX466" fmla="*/ 5276479 w 5860123"/>
                <a:gd name="connsiteY466" fmla="*/ 1572018 h 4856353"/>
                <a:gd name="connsiteX467" fmla="*/ 5272669 w 5860123"/>
                <a:gd name="connsiteY467" fmla="*/ 1577733 h 4856353"/>
                <a:gd name="connsiteX468" fmla="*/ 5264097 w 5860123"/>
                <a:gd name="connsiteY468" fmla="*/ 1582495 h 4856353"/>
                <a:gd name="connsiteX469" fmla="*/ 5255524 w 5860123"/>
                <a:gd name="connsiteY469" fmla="*/ 1606308 h 4856353"/>
                <a:gd name="connsiteX470" fmla="*/ 5244094 w 5860123"/>
                <a:gd name="connsiteY470" fmla="*/ 1621548 h 4856353"/>
                <a:gd name="connsiteX471" fmla="*/ 5241236 w 5860123"/>
                <a:gd name="connsiteY471" fmla="*/ 1631073 h 4856353"/>
                <a:gd name="connsiteX472" fmla="*/ 5238379 w 5860123"/>
                <a:gd name="connsiteY472" fmla="*/ 1640598 h 4856353"/>
                <a:gd name="connsiteX473" fmla="*/ 5229807 w 5860123"/>
                <a:gd name="connsiteY473" fmla="*/ 1647265 h 4856353"/>
                <a:gd name="connsiteX474" fmla="*/ 5219329 w 5860123"/>
                <a:gd name="connsiteY474" fmla="*/ 1650123 h 4856353"/>
                <a:gd name="connsiteX475" fmla="*/ 5208852 w 5860123"/>
                <a:gd name="connsiteY475" fmla="*/ 1654885 h 4856353"/>
                <a:gd name="connsiteX476" fmla="*/ 5204089 w 5860123"/>
                <a:gd name="connsiteY476" fmla="*/ 1666315 h 4856353"/>
                <a:gd name="connsiteX477" fmla="*/ 5195516 w 5860123"/>
                <a:gd name="connsiteY477" fmla="*/ 1672030 h 4856353"/>
                <a:gd name="connsiteX478" fmla="*/ 5187897 w 5860123"/>
                <a:gd name="connsiteY478" fmla="*/ 1681555 h 4856353"/>
                <a:gd name="connsiteX479" fmla="*/ 5175514 w 5860123"/>
                <a:gd name="connsiteY479" fmla="*/ 1691080 h 4856353"/>
                <a:gd name="connsiteX480" fmla="*/ 5161227 w 5860123"/>
                <a:gd name="connsiteY480" fmla="*/ 1698700 h 4856353"/>
                <a:gd name="connsiteX481" fmla="*/ 5149797 w 5860123"/>
                <a:gd name="connsiteY481" fmla="*/ 1705368 h 4856353"/>
                <a:gd name="connsiteX482" fmla="*/ 5145034 w 5860123"/>
                <a:gd name="connsiteY482" fmla="*/ 1713940 h 4856353"/>
                <a:gd name="connsiteX483" fmla="*/ 5139319 w 5860123"/>
                <a:gd name="connsiteY483" fmla="*/ 1720608 h 4856353"/>
                <a:gd name="connsiteX484" fmla="*/ 5127889 w 5860123"/>
                <a:gd name="connsiteY484" fmla="*/ 1727275 h 4856353"/>
                <a:gd name="connsiteX485" fmla="*/ 5119316 w 5860123"/>
                <a:gd name="connsiteY485" fmla="*/ 1736800 h 4856353"/>
                <a:gd name="connsiteX486" fmla="*/ 5113602 w 5860123"/>
                <a:gd name="connsiteY486" fmla="*/ 1749183 h 4856353"/>
                <a:gd name="connsiteX487" fmla="*/ 5098361 w 5860123"/>
                <a:gd name="connsiteY487" fmla="*/ 1766328 h 4856353"/>
                <a:gd name="connsiteX488" fmla="*/ 5087884 w 5860123"/>
                <a:gd name="connsiteY488" fmla="*/ 1778710 h 4856353"/>
                <a:gd name="connsiteX489" fmla="*/ 5074549 w 5860123"/>
                <a:gd name="connsiteY489" fmla="*/ 1804428 h 4856353"/>
                <a:gd name="connsiteX490" fmla="*/ 5038354 w 5860123"/>
                <a:gd name="connsiteY490" fmla="*/ 1821573 h 4856353"/>
                <a:gd name="connsiteX491" fmla="*/ 4985966 w 5860123"/>
                <a:gd name="connsiteY491" fmla="*/ 1838718 h 4856353"/>
                <a:gd name="connsiteX492" fmla="*/ 4936436 w 5860123"/>
                <a:gd name="connsiteY492" fmla="*/ 1873960 h 4856353"/>
                <a:gd name="connsiteX493" fmla="*/ 4904052 w 5860123"/>
                <a:gd name="connsiteY493" fmla="*/ 1898725 h 4856353"/>
                <a:gd name="connsiteX494" fmla="*/ 4873572 w 5860123"/>
                <a:gd name="connsiteY494" fmla="*/ 1944445 h 4856353"/>
                <a:gd name="connsiteX495" fmla="*/ 4847854 w 5860123"/>
                <a:gd name="connsiteY495" fmla="*/ 1964448 h 4856353"/>
                <a:gd name="connsiteX496" fmla="*/ 4826899 w 5860123"/>
                <a:gd name="connsiteY496" fmla="*/ 1974925 h 4856353"/>
                <a:gd name="connsiteX497" fmla="*/ 4814516 w 5860123"/>
                <a:gd name="connsiteY497" fmla="*/ 1992070 h 4856353"/>
                <a:gd name="connsiteX498" fmla="*/ 4788799 w 5860123"/>
                <a:gd name="connsiteY498" fmla="*/ 2003500 h 4856353"/>
                <a:gd name="connsiteX499" fmla="*/ 4779274 w 5860123"/>
                <a:gd name="connsiteY499" fmla="*/ 1992070 h 4856353"/>
                <a:gd name="connsiteX500" fmla="*/ 4802134 w 5860123"/>
                <a:gd name="connsiteY500" fmla="*/ 1972068 h 4856353"/>
                <a:gd name="connsiteX501" fmla="*/ 4826899 w 5860123"/>
                <a:gd name="connsiteY501" fmla="*/ 1950160 h 4856353"/>
                <a:gd name="connsiteX502" fmla="*/ 4831662 w 5860123"/>
                <a:gd name="connsiteY502" fmla="*/ 1918728 h 4856353"/>
                <a:gd name="connsiteX503" fmla="*/ 4802134 w 5860123"/>
                <a:gd name="connsiteY503" fmla="*/ 1917775 h 4856353"/>
                <a:gd name="connsiteX504" fmla="*/ 4783084 w 5860123"/>
                <a:gd name="connsiteY504" fmla="*/ 1897773 h 4856353"/>
                <a:gd name="connsiteX505" fmla="*/ 4798324 w 5860123"/>
                <a:gd name="connsiteY505" fmla="*/ 1882533 h 4856353"/>
                <a:gd name="connsiteX506" fmla="*/ 4802134 w 5860123"/>
                <a:gd name="connsiteY506" fmla="*/ 1860625 h 4856353"/>
                <a:gd name="connsiteX507" fmla="*/ 4817374 w 5860123"/>
                <a:gd name="connsiteY507" fmla="*/ 1842528 h 4856353"/>
                <a:gd name="connsiteX508" fmla="*/ 4838329 w 5860123"/>
                <a:gd name="connsiteY508" fmla="*/ 1822525 h 4856353"/>
                <a:gd name="connsiteX509" fmla="*/ 4866904 w 5860123"/>
                <a:gd name="connsiteY509" fmla="*/ 1764423 h 4856353"/>
                <a:gd name="connsiteX510" fmla="*/ 4846902 w 5860123"/>
                <a:gd name="connsiteY510" fmla="*/ 1728228 h 4856353"/>
                <a:gd name="connsiteX511" fmla="*/ 4832614 w 5860123"/>
                <a:gd name="connsiteY511" fmla="*/ 1705368 h 4856353"/>
                <a:gd name="connsiteX512" fmla="*/ 4817374 w 5860123"/>
                <a:gd name="connsiteY512" fmla="*/ 1686318 h 4856353"/>
                <a:gd name="connsiteX513" fmla="*/ 4806897 w 5860123"/>
                <a:gd name="connsiteY513" fmla="*/ 1702510 h 4856353"/>
                <a:gd name="connsiteX514" fmla="*/ 4770702 w 5860123"/>
                <a:gd name="connsiteY514" fmla="*/ 1708225 h 4856353"/>
                <a:gd name="connsiteX515" fmla="*/ 4726887 w 5860123"/>
                <a:gd name="connsiteY515" fmla="*/ 1737753 h 4856353"/>
                <a:gd name="connsiteX516" fmla="*/ 4713552 w 5860123"/>
                <a:gd name="connsiteY516" fmla="*/ 1765375 h 4856353"/>
                <a:gd name="connsiteX517" fmla="*/ 4695454 w 5860123"/>
                <a:gd name="connsiteY517" fmla="*/ 1797760 h 4856353"/>
                <a:gd name="connsiteX518" fmla="*/ 4666879 w 5860123"/>
                <a:gd name="connsiteY518" fmla="*/ 1827288 h 4856353"/>
                <a:gd name="connsiteX519" fmla="*/ 4611634 w 5860123"/>
                <a:gd name="connsiteY519" fmla="*/ 1864435 h 4856353"/>
                <a:gd name="connsiteX520" fmla="*/ 4581154 w 5860123"/>
                <a:gd name="connsiteY520" fmla="*/ 1921585 h 4856353"/>
                <a:gd name="connsiteX521" fmla="*/ 4566866 w 5860123"/>
                <a:gd name="connsiteY521" fmla="*/ 1962543 h 4856353"/>
                <a:gd name="connsiteX522" fmla="*/ 4531624 w 5860123"/>
                <a:gd name="connsiteY522" fmla="*/ 1976830 h 4856353"/>
                <a:gd name="connsiteX523" fmla="*/ 4503049 w 5860123"/>
                <a:gd name="connsiteY523" fmla="*/ 1987308 h 4856353"/>
                <a:gd name="connsiteX524" fmla="*/ 4476379 w 5860123"/>
                <a:gd name="connsiteY524" fmla="*/ 1979688 h 4856353"/>
                <a:gd name="connsiteX525" fmla="*/ 4448756 w 5860123"/>
                <a:gd name="connsiteY525" fmla="*/ 1974925 h 4856353"/>
                <a:gd name="connsiteX526" fmla="*/ 4430659 w 5860123"/>
                <a:gd name="connsiteY526" fmla="*/ 2001595 h 4856353"/>
                <a:gd name="connsiteX527" fmla="*/ 4420181 w 5860123"/>
                <a:gd name="connsiteY527" fmla="*/ 2032075 h 4856353"/>
                <a:gd name="connsiteX528" fmla="*/ 4422087 w 5860123"/>
                <a:gd name="connsiteY528" fmla="*/ 2069223 h 4856353"/>
                <a:gd name="connsiteX529" fmla="*/ 4446852 w 5860123"/>
                <a:gd name="connsiteY529" fmla="*/ 2104465 h 4856353"/>
                <a:gd name="connsiteX530" fmla="*/ 4474474 w 5860123"/>
                <a:gd name="connsiteY530" fmla="*/ 2138756 h 4856353"/>
                <a:gd name="connsiteX531" fmla="*/ 4489714 w 5860123"/>
                <a:gd name="connsiteY531" fmla="*/ 2130183 h 4856353"/>
                <a:gd name="connsiteX532" fmla="*/ 4514479 w 5860123"/>
                <a:gd name="connsiteY532" fmla="*/ 2132088 h 4856353"/>
                <a:gd name="connsiteX533" fmla="*/ 4541149 w 5860123"/>
                <a:gd name="connsiteY533" fmla="*/ 2114943 h 4856353"/>
                <a:gd name="connsiteX534" fmla="*/ 4565914 w 5860123"/>
                <a:gd name="connsiteY534" fmla="*/ 2120658 h 4856353"/>
                <a:gd name="connsiteX535" fmla="*/ 4584012 w 5860123"/>
                <a:gd name="connsiteY535" fmla="*/ 2148281 h 4856353"/>
                <a:gd name="connsiteX536" fmla="*/ 4579249 w 5860123"/>
                <a:gd name="connsiteY536" fmla="*/ 2176856 h 4856353"/>
                <a:gd name="connsiteX537" fmla="*/ 4573534 w 5860123"/>
                <a:gd name="connsiteY537" fmla="*/ 2213051 h 4856353"/>
                <a:gd name="connsiteX538" fmla="*/ 4594489 w 5860123"/>
                <a:gd name="connsiteY538" fmla="*/ 2240673 h 4856353"/>
                <a:gd name="connsiteX539" fmla="*/ 4630684 w 5860123"/>
                <a:gd name="connsiteY539" fmla="*/ 2245435 h 4856353"/>
                <a:gd name="connsiteX540" fmla="*/ 4653544 w 5860123"/>
                <a:gd name="connsiteY540" fmla="*/ 2241626 h 4856353"/>
                <a:gd name="connsiteX541" fmla="*/ 4667831 w 5860123"/>
                <a:gd name="connsiteY541" fmla="*/ 2237815 h 4856353"/>
                <a:gd name="connsiteX542" fmla="*/ 4674499 w 5860123"/>
                <a:gd name="connsiteY542" fmla="*/ 2213051 h 4856353"/>
                <a:gd name="connsiteX543" fmla="*/ 4684977 w 5860123"/>
                <a:gd name="connsiteY543" fmla="*/ 2201621 h 4856353"/>
                <a:gd name="connsiteX544" fmla="*/ 4703074 w 5860123"/>
                <a:gd name="connsiteY544" fmla="*/ 2189238 h 4856353"/>
                <a:gd name="connsiteX545" fmla="*/ 4729744 w 5860123"/>
                <a:gd name="connsiteY545" fmla="*/ 2153996 h 4856353"/>
                <a:gd name="connsiteX546" fmla="*/ 4764034 w 5860123"/>
                <a:gd name="connsiteY546" fmla="*/ 2135898 h 4856353"/>
                <a:gd name="connsiteX547" fmla="*/ 4790704 w 5860123"/>
                <a:gd name="connsiteY547" fmla="*/ 2150185 h 4856353"/>
                <a:gd name="connsiteX548" fmla="*/ 4824041 w 5860123"/>
                <a:gd name="connsiteY548" fmla="*/ 2160663 h 4856353"/>
                <a:gd name="connsiteX549" fmla="*/ 4836424 w 5860123"/>
                <a:gd name="connsiteY549" fmla="*/ 2170188 h 4856353"/>
                <a:gd name="connsiteX550" fmla="*/ 4860237 w 5860123"/>
                <a:gd name="connsiteY550" fmla="*/ 2176856 h 4856353"/>
                <a:gd name="connsiteX551" fmla="*/ 4891669 w 5860123"/>
                <a:gd name="connsiteY551" fmla="*/ 2161615 h 4856353"/>
                <a:gd name="connsiteX552" fmla="*/ 4914529 w 5860123"/>
                <a:gd name="connsiteY552" fmla="*/ 2165426 h 4856353"/>
                <a:gd name="connsiteX553" fmla="*/ 4932627 w 5860123"/>
                <a:gd name="connsiteY553" fmla="*/ 2174951 h 4856353"/>
                <a:gd name="connsiteX554" fmla="*/ 4961202 w 5860123"/>
                <a:gd name="connsiteY554" fmla="*/ 2167331 h 4856353"/>
                <a:gd name="connsiteX555" fmla="*/ 4965011 w 5860123"/>
                <a:gd name="connsiteY555" fmla="*/ 2176856 h 4856353"/>
                <a:gd name="connsiteX556" fmla="*/ 4956439 w 5860123"/>
                <a:gd name="connsiteY556" fmla="*/ 2190190 h 4856353"/>
                <a:gd name="connsiteX557" fmla="*/ 4951677 w 5860123"/>
                <a:gd name="connsiteY557" fmla="*/ 2210193 h 4856353"/>
                <a:gd name="connsiteX558" fmla="*/ 4955486 w 5860123"/>
                <a:gd name="connsiteY558" fmla="*/ 2233053 h 4856353"/>
                <a:gd name="connsiteX559" fmla="*/ 4950724 w 5860123"/>
                <a:gd name="connsiteY559" fmla="*/ 2248293 h 4856353"/>
                <a:gd name="connsiteX560" fmla="*/ 4925959 w 5860123"/>
                <a:gd name="connsiteY560" fmla="*/ 2252103 h 4856353"/>
                <a:gd name="connsiteX561" fmla="*/ 4900241 w 5860123"/>
                <a:gd name="connsiteY561" fmla="*/ 2243531 h 4856353"/>
                <a:gd name="connsiteX562" fmla="*/ 4872619 w 5860123"/>
                <a:gd name="connsiteY562" fmla="*/ 2262581 h 4856353"/>
                <a:gd name="connsiteX563" fmla="*/ 4824994 w 5860123"/>
                <a:gd name="connsiteY563" fmla="*/ 2286393 h 4856353"/>
                <a:gd name="connsiteX564" fmla="*/ 4799277 w 5860123"/>
                <a:gd name="connsiteY564" fmla="*/ 2319731 h 4856353"/>
                <a:gd name="connsiteX565" fmla="*/ 4787847 w 5860123"/>
                <a:gd name="connsiteY565" fmla="*/ 2324493 h 4856353"/>
                <a:gd name="connsiteX566" fmla="*/ 4774512 w 5860123"/>
                <a:gd name="connsiteY566" fmla="*/ 2332113 h 4856353"/>
                <a:gd name="connsiteX567" fmla="*/ 4779274 w 5860123"/>
                <a:gd name="connsiteY567" fmla="*/ 2357831 h 4856353"/>
                <a:gd name="connsiteX568" fmla="*/ 4770702 w 5860123"/>
                <a:gd name="connsiteY568" fmla="*/ 2372118 h 4856353"/>
                <a:gd name="connsiteX569" fmla="*/ 4744031 w 5860123"/>
                <a:gd name="connsiteY569" fmla="*/ 2381643 h 4856353"/>
                <a:gd name="connsiteX570" fmla="*/ 4738316 w 5860123"/>
                <a:gd name="connsiteY570" fmla="*/ 2365451 h 4856353"/>
                <a:gd name="connsiteX571" fmla="*/ 4716409 w 5860123"/>
                <a:gd name="connsiteY571" fmla="*/ 2360688 h 4856353"/>
                <a:gd name="connsiteX572" fmla="*/ 4718314 w 5860123"/>
                <a:gd name="connsiteY572" fmla="*/ 2383548 h 4856353"/>
                <a:gd name="connsiteX573" fmla="*/ 4719266 w 5860123"/>
                <a:gd name="connsiteY573" fmla="*/ 2406408 h 4856353"/>
                <a:gd name="connsiteX574" fmla="*/ 4703074 w 5860123"/>
                <a:gd name="connsiteY574" fmla="*/ 2434031 h 4856353"/>
                <a:gd name="connsiteX575" fmla="*/ 4677356 w 5860123"/>
                <a:gd name="connsiteY575" fmla="*/ 2464511 h 4856353"/>
                <a:gd name="connsiteX576" fmla="*/ 4649734 w 5860123"/>
                <a:gd name="connsiteY576" fmla="*/ 2515946 h 4856353"/>
                <a:gd name="connsiteX577" fmla="*/ 4638304 w 5860123"/>
                <a:gd name="connsiteY577" fmla="*/ 2531186 h 4856353"/>
                <a:gd name="connsiteX578" fmla="*/ 4641162 w 5860123"/>
                <a:gd name="connsiteY578" fmla="*/ 2567381 h 4856353"/>
                <a:gd name="connsiteX579" fmla="*/ 4682119 w 5860123"/>
                <a:gd name="connsiteY579" fmla="*/ 2588336 h 4856353"/>
                <a:gd name="connsiteX580" fmla="*/ 4732602 w 5860123"/>
                <a:gd name="connsiteY580" fmla="*/ 2607386 h 4856353"/>
                <a:gd name="connsiteX581" fmla="*/ 4766891 w 5860123"/>
                <a:gd name="connsiteY581" fmla="*/ 2635008 h 4856353"/>
                <a:gd name="connsiteX582" fmla="*/ 4782131 w 5860123"/>
                <a:gd name="connsiteY582" fmla="*/ 2669298 h 4856353"/>
                <a:gd name="connsiteX583" fmla="*/ 4811659 w 5860123"/>
                <a:gd name="connsiteY583" fmla="*/ 2743593 h 4856353"/>
                <a:gd name="connsiteX584" fmla="*/ 4840234 w 5860123"/>
                <a:gd name="connsiteY584" fmla="*/ 2785503 h 4856353"/>
                <a:gd name="connsiteX585" fmla="*/ 4848806 w 5860123"/>
                <a:gd name="connsiteY585" fmla="*/ 2822650 h 4856353"/>
                <a:gd name="connsiteX586" fmla="*/ 4858331 w 5860123"/>
                <a:gd name="connsiteY586" fmla="*/ 2848368 h 4856353"/>
                <a:gd name="connsiteX587" fmla="*/ 4888811 w 5860123"/>
                <a:gd name="connsiteY587" fmla="*/ 2859798 h 4856353"/>
                <a:gd name="connsiteX588" fmla="*/ 4911672 w 5860123"/>
                <a:gd name="connsiteY588" fmla="*/ 2879800 h 4856353"/>
                <a:gd name="connsiteX589" fmla="*/ 4918339 w 5860123"/>
                <a:gd name="connsiteY589" fmla="*/ 2898850 h 4856353"/>
                <a:gd name="connsiteX590" fmla="*/ 4951677 w 5860123"/>
                <a:gd name="connsiteY590" fmla="*/ 2912186 h 4856353"/>
                <a:gd name="connsiteX591" fmla="*/ 4978347 w 5860123"/>
                <a:gd name="connsiteY591" fmla="*/ 2954096 h 4856353"/>
                <a:gd name="connsiteX592" fmla="*/ 4960249 w 5860123"/>
                <a:gd name="connsiteY592" fmla="*/ 2957906 h 4856353"/>
                <a:gd name="connsiteX593" fmla="*/ 4949368 w 5860123"/>
                <a:gd name="connsiteY593" fmla="*/ 2953442 h 4856353"/>
                <a:gd name="connsiteX594" fmla="*/ 4962153 w 5860123"/>
                <a:gd name="connsiteY594" fmla="*/ 2961715 h 4856353"/>
                <a:gd name="connsiteX595" fmla="*/ 4998348 w 5860123"/>
                <a:gd name="connsiteY595" fmla="*/ 2976002 h 4856353"/>
                <a:gd name="connsiteX596" fmla="*/ 4996444 w 5860123"/>
                <a:gd name="connsiteY596" fmla="*/ 2988385 h 4856353"/>
                <a:gd name="connsiteX597" fmla="*/ 4972631 w 5860123"/>
                <a:gd name="connsiteY597" fmla="*/ 2983622 h 4856353"/>
                <a:gd name="connsiteX598" fmla="*/ 4950723 w 5860123"/>
                <a:gd name="connsiteY598" fmla="*/ 2974097 h 4856353"/>
                <a:gd name="connsiteX599" fmla="*/ 4934531 w 5860123"/>
                <a:gd name="connsiteY599" fmla="*/ 2967430 h 4856353"/>
                <a:gd name="connsiteX600" fmla="*/ 4923101 w 5860123"/>
                <a:gd name="connsiteY600" fmla="*/ 2958857 h 4856353"/>
                <a:gd name="connsiteX601" fmla="*/ 4930721 w 5860123"/>
                <a:gd name="connsiteY601" fmla="*/ 2949332 h 4856353"/>
                <a:gd name="connsiteX602" fmla="*/ 4943133 w 5860123"/>
                <a:gd name="connsiteY602" fmla="*/ 2950884 h 4856353"/>
                <a:gd name="connsiteX603" fmla="*/ 4923102 w 5860123"/>
                <a:gd name="connsiteY603" fmla="*/ 2942665 h 4856353"/>
                <a:gd name="connsiteX604" fmla="*/ 4895479 w 5860123"/>
                <a:gd name="connsiteY604" fmla="*/ 2944571 h 4856353"/>
                <a:gd name="connsiteX605" fmla="*/ 4875477 w 5860123"/>
                <a:gd name="connsiteY605" fmla="*/ 2947428 h 4856353"/>
                <a:gd name="connsiteX606" fmla="*/ 4855474 w 5860123"/>
                <a:gd name="connsiteY606" fmla="*/ 2930283 h 4856353"/>
                <a:gd name="connsiteX607" fmla="*/ 4813564 w 5860123"/>
                <a:gd name="connsiteY607" fmla="*/ 2922663 h 4856353"/>
                <a:gd name="connsiteX608" fmla="*/ 4799277 w 5860123"/>
                <a:gd name="connsiteY608" fmla="*/ 2938856 h 4856353"/>
                <a:gd name="connsiteX609" fmla="*/ 4814516 w 5860123"/>
                <a:gd name="connsiteY609" fmla="*/ 2937903 h 4856353"/>
                <a:gd name="connsiteX610" fmla="*/ 4841187 w 5860123"/>
                <a:gd name="connsiteY610" fmla="*/ 2933140 h 4856353"/>
                <a:gd name="connsiteX611" fmla="*/ 4855474 w 5860123"/>
                <a:gd name="connsiteY611" fmla="*/ 2954096 h 4856353"/>
                <a:gd name="connsiteX612" fmla="*/ 4878334 w 5860123"/>
                <a:gd name="connsiteY612" fmla="*/ 2960763 h 4856353"/>
                <a:gd name="connsiteX613" fmla="*/ 4914529 w 5860123"/>
                <a:gd name="connsiteY613" fmla="*/ 2989338 h 4856353"/>
                <a:gd name="connsiteX614" fmla="*/ 4941199 w 5860123"/>
                <a:gd name="connsiteY614" fmla="*/ 3003625 h 4856353"/>
                <a:gd name="connsiteX615" fmla="*/ 4970727 w 5860123"/>
                <a:gd name="connsiteY615" fmla="*/ 3023628 h 4856353"/>
                <a:gd name="connsiteX616" fmla="*/ 4991682 w 5860123"/>
                <a:gd name="connsiteY616" fmla="*/ 3060775 h 4856353"/>
                <a:gd name="connsiteX617" fmla="*/ 4965011 w 5860123"/>
                <a:gd name="connsiteY617" fmla="*/ 3074111 h 4856353"/>
                <a:gd name="connsiteX618" fmla="*/ 4937389 w 5860123"/>
                <a:gd name="connsiteY618" fmla="*/ 3092208 h 4856353"/>
                <a:gd name="connsiteX619" fmla="*/ 4910719 w 5860123"/>
                <a:gd name="connsiteY619" fmla="*/ 3110306 h 4856353"/>
                <a:gd name="connsiteX620" fmla="*/ 4890716 w 5860123"/>
                <a:gd name="connsiteY620" fmla="*/ 3136023 h 4856353"/>
                <a:gd name="connsiteX621" fmla="*/ 4882144 w 5860123"/>
                <a:gd name="connsiteY621" fmla="*/ 3149358 h 4856353"/>
                <a:gd name="connsiteX622" fmla="*/ 4864047 w 5860123"/>
                <a:gd name="connsiteY622" fmla="*/ 3151263 h 4856353"/>
                <a:gd name="connsiteX623" fmla="*/ 4833566 w 5860123"/>
                <a:gd name="connsiteY623" fmla="*/ 3154121 h 4856353"/>
                <a:gd name="connsiteX624" fmla="*/ 4819279 w 5860123"/>
                <a:gd name="connsiteY624" fmla="*/ 3170313 h 4856353"/>
                <a:gd name="connsiteX625" fmla="*/ 4834519 w 5860123"/>
                <a:gd name="connsiteY625" fmla="*/ 3163646 h 4856353"/>
                <a:gd name="connsiteX626" fmla="*/ 4849759 w 5860123"/>
                <a:gd name="connsiteY626" fmla="*/ 3158883 h 4856353"/>
                <a:gd name="connsiteX627" fmla="*/ 4861189 w 5860123"/>
                <a:gd name="connsiteY627" fmla="*/ 3180790 h 4856353"/>
                <a:gd name="connsiteX628" fmla="*/ 4880239 w 5860123"/>
                <a:gd name="connsiteY628" fmla="*/ 3182696 h 4856353"/>
                <a:gd name="connsiteX629" fmla="*/ 4903099 w 5860123"/>
                <a:gd name="connsiteY629" fmla="*/ 3163646 h 4856353"/>
                <a:gd name="connsiteX630" fmla="*/ 4935484 w 5860123"/>
                <a:gd name="connsiteY630" fmla="*/ 3152215 h 4856353"/>
                <a:gd name="connsiteX631" fmla="*/ 4967869 w 5860123"/>
                <a:gd name="connsiteY631" fmla="*/ 3179838 h 4856353"/>
                <a:gd name="connsiteX632" fmla="*/ 5007874 w 5860123"/>
                <a:gd name="connsiteY632" fmla="*/ 3196031 h 4856353"/>
                <a:gd name="connsiteX633" fmla="*/ 5032639 w 5860123"/>
                <a:gd name="connsiteY633" fmla="*/ 3196983 h 4856353"/>
                <a:gd name="connsiteX634" fmla="*/ 5018352 w 5860123"/>
                <a:gd name="connsiteY634" fmla="*/ 3212223 h 4856353"/>
                <a:gd name="connsiteX635" fmla="*/ 4996444 w 5860123"/>
                <a:gd name="connsiteY635" fmla="*/ 3237940 h 4856353"/>
                <a:gd name="connsiteX636" fmla="*/ 4970727 w 5860123"/>
                <a:gd name="connsiteY636" fmla="*/ 3252228 h 4856353"/>
                <a:gd name="connsiteX637" fmla="*/ 4961202 w 5860123"/>
                <a:gd name="connsiteY637" fmla="*/ 3264611 h 4856353"/>
                <a:gd name="connsiteX638" fmla="*/ 4980252 w 5860123"/>
                <a:gd name="connsiteY638" fmla="*/ 3261753 h 4856353"/>
                <a:gd name="connsiteX639" fmla="*/ 5005016 w 5860123"/>
                <a:gd name="connsiteY639" fmla="*/ 3243656 h 4856353"/>
                <a:gd name="connsiteX640" fmla="*/ 5019304 w 5860123"/>
                <a:gd name="connsiteY640" fmla="*/ 3237940 h 4856353"/>
                <a:gd name="connsiteX641" fmla="*/ 5024066 w 5860123"/>
                <a:gd name="connsiteY641" fmla="*/ 3257943 h 4856353"/>
                <a:gd name="connsiteX642" fmla="*/ 5026924 w 5860123"/>
                <a:gd name="connsiteY642" fmla="*/ 3286518 h 4856353"/>
                <a:gd name="connsiteX643" fmla="*/ 5005016 w 5860123"/>
                <a:gd name="connsiteY643" fmla="*/ 3296996 h 4856353"/>
                <a:gd name="connsiteX644" fmla="*/ 4985966 w 5860123"/>
                <a:gd name="connsiteY644" fmla="*/ 3293186 h 4856353"/>
                <a:gd name="connsiteX645" fmla="*/ 4978347 w 5860123"/>
                <a:gd name="connsiteY645" fmla="*/ 3287471 h 4856353"/>
                <a:gd name="connsiteX646" fmla="*/ 4970727 w 5860123"/>
                <a:gd name="connsiteY646" fmla="*/ 3302711 h 4856353"/>
                <a:gd name="connsiteX647" fmla="*/ 4981204 w 5860123"/>
                <a:gd name="connsiteY647" fmla="*/ 3311283 h 4856353"/>
                <a:gd name="connsiteX648" fmla="*/ 4996444 w 5860123"/>
                <a:gd name="connsiteY648" fmla="*/ 3321761 h 4856353"/>
                <a:gd name="connsiteX649" fmla="*/ 4998349 w 5860123"/>
                <a:gd name="connsiteY649" fmla="*/ 3344621 h 4856353"/>
                <a:gd name="connsiteX650" fmla="*/ 4984061 w 5860123"/>
                <a:gd name="connsiteY650" fmla="*/ 3366528 h 4856353"/>
                <a:gd name="connsiteX651" fmla="*/ 4983109 w 5860123"/>
                <a:gd name="connsiteY651" fmla="*/ 3384625 h 4856353"/>
                <a:gd name="connsiteX652" fmla="*/ 4992634 w 5860123"/>
                <a:gd name="connsiteY652" fmla="*/ 3406533 h 4856353"/>
                <a:gd name="connsiteX653" fmla="*/ 4986919 w 5860123"/>
                <a:gd name="connsiteY653" fmla="*/ 3420821 h 4856353"/>
                <a:gd name="connsiteX654" fmla="*/ 4974536 w 5860123"/>
                <a:gd name="connsiteY654" fmla="*/ 3434156 h 4856353"/>
                <a:gd name="connsiteX655" fmla="*/ 4963107 w 5860123"/>
                <a:gd name="connsiteY655" fmla="*/ 3456063 h 4856353"/>
                <a:gd name="connsiteX656" fmla="*/ 4947866 w 5860123"/>
                <a:gd name="connsiteY656" fmla="*/ 3457015 h 4856353"/>
                <a:gd name="connsiteX657" fmla="*/ 4953582 w 5860123"/>
                <a:gd name="connsiteY657" fmla="*/ 3438918 h 4856353"/>
                <a:gd name="connsiteX658" fmla="*/ 4957391 w 5860123"/>
                <a:gd name="connsiteY658" fmla="*/ 3422725 h 4856353"/>
                <a:gd name="connsiteX659" fmla="*/ 4943104 w 5860123"/>
                <a:gd name="connsiteY659" fmla="*/ 3425583 h 4856353"/>
                <a:gd name="connsiteX660" fmla="*/ 4930722 w 5860123"/>
                <a:gd name="connsiteY660" fmla="*/ 3463683 h 4856353"/>
                <a:gd name="connsiteX661" fmla="*/ 4904052 w 5860123"/>
                <a:gd name="connsiteY661" fmla="*/ 3470350 h 4856353"/>
                <a:gd name="connsiteX662" fmla="*/ 4906909 w 5860123"/>
                <a:gd name="connsiteY662" fmla="*/ 3482733 h 4856353"/>
                <a:gd name="connsiteX663" fmla="*/ 4912624 w 5860123"/>
                <a:gd name="connsiteY663" fmla="*/ 3496068 h 4856353"/>
                <a:gd name="connsiteX664" fmla="*/ 4899289 w 5860123"/>
                <a:gd name="connsiteY664" fmla="*/ 3514165 h 4856353"/>
                <a:gd name="connsiteX665" fmla="*/ 4899289 w 5860123"/>
                <a:gd name="connsiteY665" fmla="*/ 3545598 h 4856353"/>
                <a:gd name="connsiteX666" fmla="*/ 4899289 w 5860123"/>
                <a:gd name="connsiteY666" fmla="*/ 3562743 h 4856353"/>
                <a:gd name="connsiteX667" fmla="*/ 4887859 w 5860123"/>
                <a:gd name="connsiteY667" fmla="*/ 3581793 h 4856353"/>
                <a:gd name="connsiteX668" fmla="*/ 4865952 w 5860123"/>
                <a:gd name="connsiteY668" fmla="*/ 3578936 h 4856353"/>
                <a:gd name="connsiteX669" fmla="*/ 4849759 w 5860123"/>
                <a:gd name="connsiteY669" fmla="*/ 3585603 h 4856353"/>
                <a:gd name="connsiteX670" fmla="*/ 4869762 w 5860123"/>
                <a:gd name="connsiteY670" fmla="*/ 3592271 h 4856353"/>
                <a:gd name="connsiteX671" fmla="*/ 4868809 w 5860123"/>
                <a:gd name="connsiteY671" fmla="*/ 3604653 h 4856353"/>
                <a:gd name="connsiteX672" fmla="*/ 4862141 w 5860123"/>
                <a:gd name="connsiteY672" fmla="*/ 3617988 h 4856353"/>
                <a:gd name="connsiteX673" fmla="*/ 4847854 w 5860123"/>
                <a:gd name="connsiteY673" fmla="*/ 3628465 h 4856353"/>
                <a:gd name="connsiteX674" fmla="*/ 4846902 w 5860123"/>
                <a:gd name="connsiteY674" fmla="*/ 3646563 h 4856353"/>
                <a:gd name="connsiteX675" fmla="*/ 4848806 w 5860123"/>
                <a:gd name="connsiteY675" fmla="*/ 3669423 h 4856353"/>
                <a:gd name="connsiteX676" fmla="*/ 4827852 w 5860123"/>
                <a:gd name="connsiteY676" fmla="*/ 3681806 h 4856353"/>
                <a:gd name="connsiteX677" fmla="*/ 4829756 w 5860123"/>
                <a:gd name="connsiteY677" fmla="*/ 3669423 h 4856353"/>
                <a:gd name="connsiteX678" fmla="*/ 4836424 w 5860123"/>
                <a:gd name="connsiteY678" fmla="*/ 3654183 h 4856353"/>
                <a:gd name="connsiteX679" fmla="*/ 4824994 w 5860123"/>
                <a:gd name="connsiteY679" fmla="*/ 3655136 h 4856353"/>
                <a:gd name="connsiteX680" fmla="*/ 4812612 w 5860123"/>
                <a:gd name="connsiteY680" fmla="*/ 3645611 h 4856353"/>
                <a:gd name="connsiteX681" fmla="*/ 4787847 w 5860123"/>
                <a:gd name="connsiteY681" fmla="*/ 3653231 h 4856353"/>
                <a:gd name="connsiteX682" fmla="*/ 4804039 w 5860123"/>
                <a:gd name="connsiteY682" fmla="*/ 3674186 h 4856353"/>
                <a:gd name="connsiteX683" fmla="*/ 4802134 w 5860123"/>
                <a:gd name="connsiteY683" fmla="*/ 3693236 h 4856353"/>
                <a:gd name="connsiteX684" fmla="*/ 4797372 w 5860123"/>
                <a:gd name="connsiteY684" fmla="*/ 3704665 h 4856353"/>
                <a:gd name="connsiteX685" fmla="*/ 4819279 w 5860123"/>
                <a:gd name="connsiteY685" fmla="*/ 3705618 h 4856353"/>
                <a:gd name="connsiteX686" fmla="*/ 4832614 w 5860123"/>
                <a:gd name="connsiteY686" fmla="*/ 3710381 h 4856353"/>
                <a:gd name="connsiteX687" fmla="*/ 4817374 w 5860123"/>
                <a:gd name="connsiteY687" fmla="*/ 3718000 h 4856353"/>
                <a:gd name="connsiteX688" fmla="*/ 4807849 w 5860123"/>
                <a:gd name="connsiteY688" fmla="*/ 3724668 h 4856353"/>
                <a:gd name="connsiteX689" fmla="*/ 4798324 w 5860123"/>
                <a:gd name="connsiteY689" fmla="*/ 3738956 h 4856353"/>
                <a:gd name="connsiteX690" fmla="*/ 4811659 w 5860123"/>
                <a:gd name="connsiteY690" fmla="*/ 3753243 h 4856353"/>
                <a:gd name="connsiteX691" fmla="*/ 4811659 w 5860123"/>
                <a:gd name="connsiteY691" fmla="*/ 3768483 h 4856353"/>
                <a:gd name="connsiteX692" fmla="*/ 4804991 w 5860123"/>
                <a:gd name="connsiteY692" fmla="*/ 3780865 h 4856353"/>
                <a:gd name="connsiteX693" fmla="*/ 4808802 w 5860123"/>
                <a:gd name="connsiteY693" fmla="*/ 3794200 h 4856353"/>
                <a:gd name="connsiteX694" fmla="*/ 4793562 w 5860123"/>
                <a:gd name="connsiteY694" fmla="*/ 3801821 h 4856353"/>
                <a:gd name="connsiteX695" fmla="*/ 4802134 w 5860123"/>
                <a:gd name="connsiteY695" fmla="*/ 3818965 h 4856353"/>
                <a:gd name="connsiteX696" fmla="*/ 4815469 w 5860123"/>
                <a:gd name="connsiteY696" fmla="*/ 3838015 h 4856353"/>
                <a:gd name="connsiteX697" fmla="*/ 4801181 w 5860123"/>
                <a:gd name="connsiteY697" fmla="*/ 3838968 h 4856353"/>
                <a:gd name="connsiteX698" fmla="*/ 4781179 w 5860123"/>
                <a:gd name="connsiteY698" fmla="*/ 3819918 h 4856353"/>
                <a:gd name="connsiteX699" fmla="*/ 4773559 w 5860123"/>
                <a:gd name="connsiteY699" fmla="*/ 3829443 h 4856353"/>
                <a:gd name="connsiteX700" fmla="*/ 4758319 w 5860123"/>
                <a:gd name="connsiteY700" fmla="*/ 3837063 h 4856353"/>
                <a:gd name="connsiteX701" fmla="*/ 4767844 w 5860123"/>
                <a:gd name="connsiteY701" fmla="*/ 3853256 h 4856353"/>
                <a:gd name="connsiteX702" fmla="*/ 4775464 w 5860123"/>
                <a:gd name="connsiteY702" fmla="*/ 3868496 h 4856353"/>
                <a:gd name="connsiteX703" fmla="*/ 4759272 w 5860123"/>
                <a:gd name="connsiteY703" fmla="*/ 3878973 h 4856353"/>
                <a:gd name="connsiteX704" fmla="*/ 4743079 w 5860123"/>
                <a:gd name="connsiteY704" fmla="*/ 3874211 h 4856353"/>
                <a:gd name="connsiteX705" fmla="*/ 4730697 w 5860123"/>
                <a:gd name="connsiteY705" fmla="*/ 3864686 h 4856353"/>
                <a:gd name="connsiteX706" fmla="*/ 4735459 w 5860123"/>
                <a:gd name="connsiteY706" fmla="*/ 3885640 h 4856353"/>
                <a:gd name="connsiteX707" fmla="*/ 4739269 w 5860123"/>
                <a:gd name="connsiteY707" fmla="*/ 3914215 h 4856353"/>
                <a:gd name="connsiteX708" fmla="*/ 4709741 w 5860123"/>
                <a:gd name="connsiteY708" fmla="*/ 3919931 h 4856353"/>
                <a:gd name="connsiteX709" fmla="*/ 4713552 w 5860123"/>
                <a:gd name="connsiteY709" fmla="*/ 3932313 h 4856353"/>
                <a:gd name="connsiteX710" fmla="*/ 4716409 w 5860123"/>
                <a:gd name="connsiteY710" fmla="*/ 3943743 h 4856353"/>
                <a:gd name="connsiteX711" fmla="*/ 4708789 w 5860123"/>
                <a:gd name="connsiteY711" fmla="*/ 3958983 h 4856353"/>
                <a:gd name="connsiteX712" fmla="*/ 4694502 w 5860123"/>
                <a:gd name="connsiteY712" fmla="*/ 3960888 h 4856353"/>
                <a:gd name="connsiteX713" fmla="*/ 4667831 w 5860123"/>
                <a:gd name="connsiteY713" fmla="*/ 3958983 h 4856353"/>
                <a:gd name="connsiteX714" fmla="*/ 4652591 w 5860123"/>
                <a:gd name="connsiteY714" fmla="*/ 3955173 h 4856353"/>
                <a:gd name="connsiteX715" fmla="*/ 4643066 w 5860123"/>
                <a:gd name="connsiteY715" fmla="*/ 3951363 h 4856353"/>
                <a:gd name="connsiteX716" fmla="*/ 4646877 w 5860123"/>
                <a:gd name="connsiteY716" fmla="*/ 3971365 h 4856353"/>
                <a:gd name="connsiteX717" fmla="*/ 4636399 w 5860123"/>
                <a:gd name="connsiteY717" fmla="*/ 3979938 h 4856353"/>
                <a:gd name="connsiteX718" fmla="*/ 4617349 w 5860123"/>
                <a:gd name="connsiteY718" fmla="*/ 3979938 h 4856353"/>
                <a:gd name="connsiteX719" fmla="*/ 4624969 w 5860123"/>
                <a:gd name="connsiteY719" fmla="*/ 3988511 h 4856353"/>
                <a:gd name="connsiteX720" fmla="*/ 4641162 w 5860123"/>
                <a:gd name="connsiteY720" fmla="*/ 3992321 h 4856353"/>
                <a:gd name="connsiteX721" fmla="*/ 4631637 w 5860123"/>
                <a:gd name="connsiteY721" fmla="*/ 4014228 h 4856353"/>
                <a:gd name="connsiteX722" fmla="*/ 4619254 w 5860123"/>
                <a:gd name="connsiteY722" fmla="*/ 4031373 h 4856353"/>
                <a:gd name="connsiteX723" fmla="*/ 4606872 w 5860123"/>
                <a:gd name="connsiteY723" fmla="*/ 4040898 h 4856353"/>
                <a:gd name="connsiteX724" fmla="*/ 4594489 w 5860123"/>
                <a:gd name="connsiteY724" fmla="*/ 4056138 h 4856353"/>
                <a:gd name="connsiteX725" fmla="*/ 4583059 w 5860123"/>
                <a:gd name="connsiteY725" fmla="*/ 4058996 h 4856353"/>
                <a:gd name="connsiteX726" fmla="*/ 4572581 w 5860123"/>
                <a:gd name="connsiteY726" fmla="*/ 4063758 h 4856353"/>
                <a:gd name="connsiteX727" fmla="*/ 4559247 w 5860123"/>
                <a:gd name="connsiteY727" fmla="*/ 4075188 h 4856353"/>
                <a:gd name="connsiteX728" fmla="*/ 4544959 w 5860123"/>
                <a:gd name="connsiteY728" fmla="*/ 4086618 h 4856353"/>
                <a:gd name="connsiteX729" fmla="*/ 4531624 w 5860123"/>
                <a:gd name="connsiteY729" fmla="*/ 4099000 h 4856353"/>
                <a:gd name="connsiteX730" fmla="*/ 4513527 w 5860123"/>
                <a:gd name="connsiteY730" fmla="*/ 4097096 h 4856353"/>
                <a:gd name="connsiteX731" fmla="*/ 4501144 w 5860123"/>
                <a:gd name="connsiteY731" fmla="*/ 4109478 h 4856353"/>
                <a:gd name="connsiteX732" fmla="*/ 4496381 w 5860123"/>
                <a:gd name="connsiteY732" fmla="*/ 4123765 h 4856353"/>
                <a:gd name="connsiteX733" fmla="*/ 4488762 w 5860123"/>
                <a:gd name="connsiteY733" fmla="*/ 4141863 h 4856353"/>
                <a:gd name="connsiteX734" fmla="*/ 4471616 w 5860123"/>
                <a:gd name="connsiteY734" fmla="*/ 4160913 h 4856353"/>
                <a:gd name="connsiteX735" fmla="*/ 4462091 w 5860123"/>
                <a:gd name="connsiteY735" fmla="*/ 4176153 h 4856353"/>
                <a:gd name="connsiteX736" fmla="*/ 4455424 w 5860123"/>
                <a:gd name="connsiteY736" fmla="*/ 4191393 h 4856353"/>
                <a:gd name="connsiteX737" fmla="*/ 4434469 w 5860123"/>
                <a:gd name="connsiteY737" fmla="*/ 4194251 h 4856353"/>
                <a:gd name="connsiteX738" fmla="*/ 4415419 w 5860123"/>
                <a:gd name="connsiteY738" fmla="*/ 4205681 h 4856353"/>
                <a:gd name="connsiteX739" fmla="*/ 4399227 w 5860123"/>
                <a:gd name="connsiteY739" fmla="*/ 4213301 h 4856353"/>
                <a:gd name="connsiteX740" fmla="*/ 4380177 w 5860123"/>
                <a:gd name="connsiteY740" fmla="*/ 4221873 h 4856353"/>
                <a:gd name="connsiteX741" fmla="*/ 4368747 w 5860123"/>
                <a:gd name="connsiteY741" fmla="*/ 4217111 h 4856353"/>
                <a:gd name="connsiteX742" fmla="*/ 4351602 w 5860123"/>
                <a:gd name="connsiteY742" fmla="*/ 4211396 h 4856353"/>
                <a:gd name="connsiteX743" fmla="*/ 4340172 w 5860123"/>
                <a:gd name="connsiteY743" fmla="*/ 4225683 h 4856353"/>
                <a:gd name="connsiteX744" fmla="*/ 4327789 w 5860123"/>
                <a:gd name="connsiteY744" fmla="*/ 4239018 h 4856353"/>
                <a:gd name="connsiteX745" fmla="*/ 4309691 w 5860123"/>
                <a:gd name="connsiteY745" fmla="*/ 4226636 h 4856353"/>
                <a:gd name="connsiteX746" fmla="*/ 4284927 w 5860123"/>
                <a:gd name="connsiteY746" fmla="*/ 4224731 h 4856353"/>
                <a:gd name="connsiteX747" fmla="*/ 4264924 w 5860123"/>
                <a:gd name="connsiteY747" fmla="*/ 4250448 h 4856353"/>
                <a:gd name="connsiteX748" fmla="*/ 4249684 w 5860123"/>
                <a:gd name="connsiteY748" fmla="*/ 4259021 h 4856353"/>
                <a:gd name="connsiteX749" fmla="*/ 4241112 w 5860123"/>
                <a:gd name="connsiteY749" fmla="*/ 4239018 h 4856353"/>
                <a:gd name="connsiteX750" fmla="*/ 4223966 w 5860123"/>
                <a:gd name="connsiteY750" fmla="*/ 4235208 h 4856353"/>
                <a:gd name="connsiteX751" fmla="*/ 4222062 w 5860123"/>
                <a:gd name="connsiteY751" fmla="*/ 4258068 h 4856353"/>
                <a:gd name="connsiteX752" fmla="*/ 4216347 w 5860123"/>
                <a:gd name="connsiteY752" fmla="*/ 4272356 h 4856353"/>
                <a:gd name="connsiteX753" fmla="*/ 4204916 w 5860123"/>
                <a:gd name="connsiteY753" fmla="*/ 4259973 h 4856353"/>
                <a:gd name="connsiteX754" fmla="*/ 4187771 w 5860123"/>
                <a:gd name="connsiteY754" fmla="*/ 4257116 h 4856353"/>
                <a:gd name="connsiteX755" fmla="*/ 4189676 w 5860123"/>
                <a:gd name="connsiteY755" fmla="*/ 4272356 h 4856353"/>
                <a:gd name="connsiteX756" fmla="*/ 4194439 w 5860123"/>
                <a:gd name="connsiteY756" fmla="*/ 4290453 h 4856353"/>
                <a:gd name="connsiteX757" fmla="*/ 4169674 w 5860123"/>
                <a:gd name="connsiteY757" fmla="*/ 4292358 h 4856353"/>
                <a:gd name="connsiteX758" fmla="*/ 4156339 w 5860123"/>
                <a:gd name="connsiteY758" fmla="*/ 4289501 h 4856353"/>
                <a:gd name="connsiteX759" fmla="*/ 4140146 w 5860123"/>
                <a:gd name="connsiteY759" fmla="*/ 4280928 h 4856353"/>
                <a:gd name="connsiteX760" fmla="*/ 4123954 w 5860123"/>
                <a:gd name="connsiteY760" fmla="*/ 4248543 h 4856353"/>
                <a:gd name="connsiteX761" fmla="*/ 4109666 w 5860123"/>
                <a:gd name="connsiteY761" fmla="*/ 4236161 h 4856353"/>
                <a:gd name="connsiteX762" fmla="*/ 4100141 w 5860123"/>
                <a:gd name="connsiteY762" fmla="*/ 4219016 h 4856353"/>
                <a:gd name="connsiteX763" fmla="*/ 4088711 w 5860123"/>
                <a:gd name="connsiteY763" fmla="*/ 4218063 h 4856353"/>
                <a:gd name="connsiteX764" fmla="*/ 4094426 w 5860123"/>
                <a:gd name="connsiteY764" fmla="*/ 4238066 h 4856353"/>
                <a:gd name="connsiteX765" fmla="*/ 4099189 w 5860123"/>
                <a:gd name="connsiteY765" fmla="*/ 4267593 h 4856353"/>
                <a:gd name="connsiteX766" fmla="*/ 4102046 w 5860123"/>
                <a:gd name="connsiteY766" fmla="*/ 4292358 h 4856353"/>
                <a:gd name="connsiteX767" fmla="*/ 4101094 w 5860123"/>
                <a:gd name="connsiteY767" fmla="*/ 4313313 h 4856353"/>
                <a:gd name="connsiteX768" fmla="*/ 4082044 w 5860123"/>
                <a:gd name="connsiteY768" fmla="*/ 4314266 h 4856353"/>
                <a:gd name="connsiteX769" fmla="*/ 4074424 w 5860123"/>
                <a:gd name="connsiteY769" fmla="*/ 4319028 h 4856353"/>
                <a:gd name="connsiteX770" fmla="*/ 4067756 w 5860123"/>
                <a:gd name="connsiteY770" fmla="*/ 4333316 h 4856353"/>
                <a:gd name="connsiteX771" fmla="*/ 4048706 w 5860123"/>
                <a:gd name="connsiteY771" fmla="*/ 4335221 h 4856353"/>
                <a:gd name="connsiteX772" fmla="*/ 4043944 w 5860123"/>
                <a:gd name="connsiteY772" fmla="*/ 4306646 h 4856353"/>
                <a:gd name="connsiteX773" fmla="*/ 4036324 w 5860123"/>
                <a:gd name="connsiteY773" fmla="*/ 4308551 h 4856353"/>
                <a:gd name="connsiteX774" fmla="*/ 4033466 w 5860123"/>
                <a:gd name="connsiteY774" fmla="*/ 4325696 h 4856353"/>
                <a:gd name="connsiteX775" fmla="*/ 4031561 w 5860123"/>
                <a:gd name="connsiteY775" fmla="*/ 4340936 h 4856353"/>
                <a:gd name="connsiteX776" fmla="*/ 4030609 w 5860123"/>
                <a:gd name="connsiteY776" fmla="*/ 4354271 h 4856353"/>
                <a:gd name="connsiteX777" fmla="*/ 4016321 w 5860123"/>
                <a:gd name="connsiteY777" fmla="*/ 4357128 h 4856353"/>
                <a:gd name="connsiteX778" fmla="*/ 3999176 w 5860123"/>
                <a:gd name="connsiteY778" fmla="*/ 4356176 h 4856353"/>
                <a:gd name="connsiteX779" fmla="*/ 3986794 w 5860123"/>
                <a:gd name="connsiteY779" fmla="*/ 4370463 h 4856353"/>
                <a:gd name="connsiteX780" fmla="*/ 3969649 w 5860123"/>
                <a:gd name="connsiteY780" fmla="*/ 4370463 h 4856353"/>
                <a:gd name="connsiteX781" fmla="*/ 3956314 w 5860123"/>
                <a:gd name="connsiteY781" fmla="*/ 4377131 h 4856353"/>
                <a:gd name="connsiteX782" fmla="*/ 3942026 w 5860123"/>
                <a:gd name="connsiteY782" fmla="*/ 4385703 h 4856353"/>
                <a:gd name="connsiteX783" fmla="*/ 3931549 w 5860123"/>
                <a:gd name="connsiteY783" fmla="*/ 4378083 h 4856353"/>
                <a:gd name="connsiteX784" fmla="*/ 3918214 w 5860123"/>
                <a:gd name="connsiteY784" fmla="*/ 4371416 h 4856353"/>
                <a:gd name="connsiteX785" fmla="*/ 3899164 w 5860123"/>
                <a:gd name="connsiteY785" fmla="*/ 4376178 h 4856353"/>
                <a:gd name="connsiteX786" fmla="*/ 3900116 w 5860123"/>
                <a:gd name="connsiteY786" fmla="*/ 4396181 h 4856353"/>
                <a:gd name="connsiteX787" fmla="*/ 3887734 w 5860123"/>
                <a:gd name="connsiteY787" fmla="*/ 4406658 h 4856353"/>
                <a:gd name="connsiteX788" fmla="*/ 3882019 w 5860123"/>
                <a:gd name="connsiteY788" fmla="*/ 4387608 h 4856353"/>
                <a:gd name="connsiteX789" fmla="*/ 3868684 w 5860123"/>
                <a:gd name="connsiteY789" fmla="*/ 4377131 h 4856353"/>
                <a:gd name="connsiteX790" fmla="*/ 3872494 w 5860123"/>
                <a:gd name="connsiteY790" fmla="*/ 4387608 h 4856353"/>
                <a:gd name="connsiteX791" fmla="*/ 3863921 w 5860123"/>
                <a:gd name="connsiteY791" fmla="*/ 4405706 h 4856353"/>
                <a:gd name="connsiteX792" fmla="*/ 3839156 w 5860123"/>
                <a:gd name="connsiteY792" fmla="*/ 4411421 h 4856353"/>
                <a:gd name="connsiteX793" fmla="*/ 3806771 w 5860123"/>
                <a:gd name="connsiteY793" fmla="*/ 4416183 h 4856353"/>
                <a:gd name="connsiteX794" fmla="*/ 3753431 w 5860123"/>
                <a:gd name="connsiteY794" fmla="*/ 4430471 h 4856353"/>
                <a:gd name="connsiteX795" fmla="*/ 3730571 w 5860123"/>
                <a:gd name="connsiteY795" fmla="*/ 4461903 h 4856353"/>
                <a:gd name="connsiteX796" fmla="*/ 3717236 w 5860123"/>
                <a:gd name="connsiteY796" fmla="*/ 4465713 h 4856353"/>
                <a:gd name="connsiteX797" fmla="*/ 3711521 w 5860123"/>
                <a:gd name="connsiteY797" fmla="*/ 4447616 h 4856353"/>
                <a:gd name="connsiteX798" fmla="*/ 3700091 w 5860123"/>
                <a:gd name="connsiteY798" fmla="*/ 4430471 h 4856353"/>
                <a:gd name="connsiteX799" fmla="*/ 3701044 w 5860123"/>
                <a:gd name="connsiteY799" fmla="*/ 4451426 h 4856353"/>
                <a:gd name="connsiteX800" fmla="*/ 3689614 w 5860123"/>
                <a:gd name="connsiteY800" fmla="*/ 4468571 h 4856353"/>
                <a:gd name="connsiteX801" fmla="*/ 3674374 w 5860123"/>
                <a:gd name="connsiteY801" fmla="*/ 4480953 h 4856353"/>
                <a:gd name="connsiteX802" fmla="*/ 3673421 w 5860123"/>
                <a:gd name="connsiteY802" fmla="*/ 4500956 h 4856353"/>
                <a:gd name="connsiteX803" fmla="*/ 3691519 w 5860123"/>
                <a:gd name="connsiteY803" fmla="*/ 4507623 h 4856353"/>
                <a:gd name="connsiteX804" fmla="*/ 3701044 w 5860123"/>
                <a:gd name="connsiteY804" fmla="*/ 4523816 h 4856353"/>
                <a:gd name="connsiteX805" fmla="*/ 3712474 w 5860123"/>
                <a:gd name="connsiteY805" fmla="*/ 4541913 h 4856353"/>
                <a:gd name="connsiteX806" fmla="*/ 3712474 w 5860123"/>
                <a:gd name="connsiteY806" fmla="*/ 4566678 h 4856353"/>
                <a:gd name="connsiteX807" fmla="*/ 3689614 w 5860123"/>
                <a:gd name="connsiteY807" fmla="*/ 4581918 h 4856353"/>
                <a:gd name="connsiteX808" fmla="*/ 3663896 w 5860123"/>
                <a:gd name="connsiteY808" fmla="*/ 4580966 h 4856353"/>
                <a:gd name="connsiteX809" fmla="*/ 3643894 w 5860123"/>
                <a:gd name="connsiteY809" fmla="*/ 4581918 h 4856353"/>
                <a:gd name="connsiteX810" fmla="*/ 3643894 w 5860123"/>
                <a:gd name="connsiteY810" fmla="*/ 4571441 h 4856353"/>
                <a:gd name="connsiteX811" fmla="*/ 3650561 w 5860123"/>
                <a:gd name="connsiteY811" fmla="*/ 4560963 h 4856353"/>
                <a:gd name="connsiteX812" fmla="*/ 3637226 w 5860123"/>
                <a:gd name="connsiteY812" fmla="*/ 4551438 h 4856353"/>
                <a:gd name="connsiteX813" fmla="*/ 3621034 w 5860123"/>
                <a:gd name="connsiteY813" fmla="*/ 4534293 h 4856353"/>
                <a:gd name="connsiteX814" fmla="*/ 3608651 w 5860123"/>
                <a:gd name="connsiteY814" fmla="*/ 4501908 h 4856353"/>
                <a:gd name="connsiteX815" fmla="*/ 3617224 w 5860123"/>
                <a:gd name="connsiteY815" fmla="*/ 4467618 h 4856353"/>
                <a:gd name="connsiteX816" fmla="*/ 3619129 w 5860123"/>
                <a:gd name="connsiteY816" fmla="*/ 4440948 h 4856353"/>
                <a:gd name="connsiteX817" fmla="*/ 3633416 w 5860123"/>
                <a:gd name="connsiteY817" fmla="*/ 4436186 h 4856353"/>
                <a:gd name="connsiteX818" fmla="*/ 3641036 w 5860123"/>
                <a:gd name="connsiteY818" fmla="*/ 4426661 h 4856353"/>
                <a:gd name="connsiteX819" fmla="*/ 3626749 w 5860123"/>
                <a:gd name="connsiteY819" fmla="*/ 4421898 h 4856353"/>
                <a:gd name="connsiteX820" fmla="*/ 3607699 w 5860123"/>
                <a:gd name="connsiteY820" fmla="*/ 4414278 h 4856353"/>
                <a:gd name="connsiteX821" fmla="*/ 3599126 w 5860123"/>
                <a:gd name="connsiteY821" fmla="*/ 4391418 h 4856353"/>
                <a:gd name="connsiteX822" fmla="*/ 3589601 w 5860123"/>
                <a:gd name="connsiteY822" fmla="*/ 4385703 h 4856353"/>
                <a:gd name="connsiteX823" fmla="*/ 3590554 w 5860123"/>
                <a:gd name="connsiteY823" fmla="*/ 4401896 h 4856353"/>
                <a:gd name="connsiteX824" fmla="*/ 3587696 w 5860123"/>
                <a:gd name="connsiteY824" fmla="*/ 4419041 h 4856353"/>
                <a:gd name="connsiteX825" fmla="*/ 3568646 w 5860123"/>
                <a:gd name="connsiteY825" fmla="*/ 4425708 h 4856353"/>
                <a:gd name="connsiteX826" fmla="*/ 3537214 w 5860123"/>
                <a:gd name="connsiteY826" fmla="*/ 4426661 h 4856353"/>
                <a:gd name="connsiteX827" fmla="*/ 3539119 w 5860123"/>
                <a:gd name="connsiteY827" fmla="*/ 4412373 h 4856353"/>
                <a:gd name="connsiteX828" fmla="*/ 3521021 w 5860123"/>
                <a:gd name="connsiteY828" fmla="*/ 4401896 h 4856353"/>
                <a:gd name="connsiteX829" fmla="*/ 3509591 w 5860123"/>
                <a:gd name="connsiteY829" fmla="*/ 4384751 h 4856353"/>
                <a:gd name="connsiteX830" fmla="*/ 3503876 w 5860123"/>
                <a:gd name="connsiteY830" fmla="*/ 4374273 h 4856353"/>
                <a:gd name="connsiteX831" fmla="*/ 3498161 w 5860123"/>
                <a:gd name="connsiteY831" fmla="*/ 4389513 h 4856353"/>
                <a:gd name="connsiteX832" fmla="*/ 3483874 w 5860123"/>
                <a:gd name="connsiteY832" fmla="*/ 4393323 h 4856353"/>
                <a:gd name="connsiteX833" fmla="*/ 3472444 w 5860123"/>
                <a:gd name="connsiteY833" fmla="*/ 4370463 h 4856353"/>
                <a:gd name="connsiteX834" fmla="*/ 3461014 w 5860123"/>
                <a:gd name="connsiteY834" fmla="*/ 4362843 h 4856353"/>
                <a:gd name="connsiteX835" fmla="*/ 3462919 w 5860123"/>
                <a:gd name="connsiteY835" fmla="*/ 4380941 h 4856353"/>
                <a:gd name="connsiteX836" fmla="*/ 3460061 w 5860123"/>
                <a:gd name="connsiteY836" fmla="*/ 4405706 h 4856353"/>
                <a:gd name="connsiteX837" fmla="*/ 3453394 w 5860123"/>
                <a:gd name="connsiteY837" fmla="*/ 4399038 h 4856353"/>
                <a:gd name="connsiteX838" fmla="*/ 3447679 w 5860123"/>
                <a:gd name="connsiteY838" fmla="*/ 4389513 h 4856353"/>
                <a:gd name="connsiteX839" fmla="*/ 3435296 w 5860123"/>
                <a:gd name="connsiteY839" fmla="*/ 4404753 h 4856353"/>
                <a:gd name="connsiteX840" fmla="*/ 3428629 w 5860123"/>
                <a:gd name="connsiteY840" fmla="*/ 4400943 h 4856353"/>
                <a:gd name="connsiteX841" fmla="*/ 3420056 w 5860123"/>
                <a:gd name="connsiteY841" fmla="*/ 4400943 h 4856353"/>
                <a:gd name="connsiteX842" fmla="*/ 3407674 w 5860123"/>
                <a:gd name="connsiteY842" fmla="*/ 4407611 h 4856353"/>
                <a:gd name="connsiteX843" fmla="*/ 3401006 w 5860123"/>
                <a:gd name="connsiteY843" fmla="*/ 4405706 h 4856353"/>
                <a:gd name="connsiteX844" fmla="*/ 3394339 w 5860123"/>
                <a:gd name="connsiteY844" fmla="*/ 4403801 h 4856353"/>
                <a:gd name="connsiteX845" fmla="*/ 3388624 w 5860123"/>
                <a:gd name="connsiteY845" fmla="*/ 4399991 h 4856353"/>
                <a:gd name="connsiteX846" fmla="*/ 3379099 w 5860123"/>
                <a:gd name="connsiteY846" fmla="*/ 4391418 h 4856353"/>
                <a:gd name="connsiteX847" fmla="*/ 3362906 w 5860123"/>
                <a:gd name="connsiteY847" fmla="*/ 4390466 h 4856353"/>
                <a:gd name="connsiteX848" fmla="*/ 3354334 w 5860123"/>
                <a:gd name="connsiteY848" fmla="*/ 4395228 h 4856353"/>
                <a:gd name="connsiteX849" fmla="*/ 3344809 w 5860123"/>
                <a:gd name="connsiteY849" fmla="*/ 4397133 h 4856353"/>
                <a:gd name="connsiteX850" fmla="*/ 3338141 w 5860123"/>
                <a:gd name="connsiteY850" fmla="*/ 4397133 h 4856353"/>
                <a:gd name="connsiteX851" fmla="*/ 3331474 w 5860123"/>
                <a:gd name="connsiteY851" fmla="*/ 4393323 h 4856353"/>
                <a:gd name="connsiteX852" fmla="*/ 3320044 w 5860123"/>
                <a:gd name="connsiteY852" fmla="*/ 4392371 h 4856353"/>
                <a:gd name="connsiteX853" fmla="*/ 3312424 w 5860123"/>
                <a:gd name="connsiteY853" fmla="*/ 4384751 h 4856353"/>
                <a:gd name="connsiteX854" fmla="*/ 3307661 w 5860123"/>
                <a:gd name="connsiteY854" fmla="*/ 4378083 h 4856353"/>
                <a:gd name="connsiteX855" fmla="*/ 3302899 w 5860123"/>
                <a:gd name="connsiteY855" fmla="*/ 4379988 h 4856353"/>
                <a:gd name="connsiteX856" fmla="*/ 3295279 w 5860123"/>
                <a:gd name="connsiteY856" fmla="*/ 4381893 h 4856353"/>
                <a:gd name="connsiteX857" fmla="*/ 3290516 w 5860123"/>
                <a:gd name="connsiteY857" fmla="*/ 4377131 h 4856353"/>
                <a:gd name="connsiteX858" fmla="*/ 3284801 w 5860123"/>
                <a:gd name="connsiteY858" fmla="*/ 4372368 h 4856353"/>
                <a:gd name="connsiteX859" fmla="*/ 3282896 w 5860123"/>
                <a:gd name="connsiteY859" fmla="*/ 4370463 h 4856353"/>
                <a:gd name="connsiteX860" fmla="*/ 3280991 w 5860123"/>
                <a:gd name="connsiteY860" fmla="*/ 4369511 h 4856353"/>
                <a:gd name="connsiteX861" fmla="*/ 3278134 w 5860123"/>
                <a:gd name="connsiteY861" fmla="*/ 4368558 h 4856353"/>
                <a:gd name="connsiteX862" fmla="*/ 3273371 w 5860123"/>
                <a:gd name="connsiteY862" fmla="*/ 4365701 h 4856353"/>
                <a:gd name="connsiteX863" fmla="*/ 3275276 w 5860123"/>
                <a:gd name="connsiteY863" fmla="*/ 4360938 h 4856353"/>
                <a:gd name="connsiteX864" fmla="*/ 3277181 w 5860123"/>
                <a:gd name="connsiteY864" fmla="*/ 4358081 h 4856353"/>
                <a:gd name="connsiteX865" fmla="*/ 3273371 w 5860123"/>
                <a:gd name="connsiteY865" fmla="*/ 4353318 h 4856353"/>
                <a:gd name="connsiteX866" fmla="*/ 3267656 w 5860123"/>
                <a:gd name="connsiteY866" fmla="*/ 4353318 h 4856353"/>
                <a:gd name="connsiteX867" fmla="*/ 3261941 w 5860123"/>
                <a:gd name="connsiteY867" fmla="*/ 4352366 h 4856353"/>
                <a:gd name="connsiteX868" fmla="*/ 3259084 w 5860123"/>
                <a:gd name="connsiteY868" fmla="*/ 4348556 h 4856353"/>
                <a:gd name="connsiteX869" fmla="*/ 3251464 w 5860123"/>
                <a:gd name="connsiteY869" fmla="*/ 4346651 h 4856353"/>
                <a:gd name="connsiteX870" fmla="*/ 3246701 w 5860123"/>
                <a:gd name="connsiteY870" fmla="*/ 4346651 h 4856353"/>
                <a:gd name="connsiteX871" fmla="*/ 3240986 w 5860123"/>
                <a:gd name="connsiteY871" fmla="*/ 4346651 h 4856353"/>
                <a:gd name="connsiteX872" fmla="*/ 3237176 w 5860123"/>
                <a:gd name="connsiteY872" fmla="*/ 4348556 h 4856353"/>
                <a:gd name="connsiteX873" fmla="*/ 3236224 w 5860123"/>
                <a:gd name="connsiteY873" fmla="*/ 4341888 h 4856353"/>
                <a:gd name="connsiteX874" fmla="*/ 3236224 w 5860123"/>
                <a:gd name="connsiteY874" fmla="*/ 4315218 h 4856353"/>
                <a:gd name="connsiteX875" fmla="*/ 3236224 w 5860123"/>
                <a:gd name="connsiteY875" fmla="*/ 4303788 h 4856353"/>
                <a:gd name="connsiteX876" fmla="*/ 3227651 w 5860123"/>
                <a:gd name="connsiteY876" fmla="*/ 4299026 h 4856353"/>
                <a:gd name="connsiteX877" fmla="*/ 3222889 w 5860123"/>
                <a:gd name="connsiteY877" fmla="*/ 4295216 h 4856353"/>
                <a:gd name="connsiteX878" fmla="*/ 3220984 w 5860123"/>
                <a:gd name="connsiteY878" fmla="*/ 4290453 h 4856353"/>
                <a:gd name="connsiteX879" fmla="*/ 3221936 w 5860123"/>
                <a:gd name="connsiteY879" fmla="*/ 4282833 h 4856353"/>
                <a:gd name="connsiteX880" fmla="*/ 3223841 w 5860123"/>
                <a:gd name="connsiteY880" fmla="*/ 4276166 h 4856353"/>
                <a:gd name="connsiteX881" fmla="*/ 3225746 w 5860123"/>
                <a:gd name="connsiteY881" fmla="*/ 4272356 h 4856353"/>
                <a:gd name="connsiteX882" fmla="*/ 3229556 w 5860123"/>
                <a:gd name="connsiteY882" fmla="*/ 4265688 h 4856353"/>
                <a:gd name="connsiteX883" fmla="*/ 3235271 w 5860123"/>
                <a:gd name="connsiteY883" fmla="*/ 4265688 h 4856353"/>
                <a:gd name="connsiteX884" fmla="*/ 3244796 w 5860123"/>
                <a:gd name="connsiteY884" fmla="*/ 4252353 h 4856353"/>
                <a:gd name="connsiteX885" fmla="*/ 3251464 w 5860123"/>
                <a:gd name="connsiteY885" fmla="*/ 4242828 h 4856353"/>
                <a:gd name="connsiteX886" fmla="*/ 3250511 w 5860123"/>
                <a:gd name="connsiteY886" fmla="*/ 4237113 h 4856353"/>
                <a:gd name="connsiteX887" fmla="*/ 3233366 w 5860123"/>
                <a:gd name="connsiteY887" fmla="*/ 4228541 h 4856353"/>
                <a:gd name="connsiteX888" fmla="*/ 3222889 w 5860123"/>
                <a:gd name="connsiteY888" fmla="*/ 4218063 h 4856353"/>
                <a:gd name="connsiteX889" fmla="*/ 3216221 w 5860123"/>
                <a:gd name="connsiteY889" fmla="*/ 4220921 h 4856353"/>
                <a:gd name="connsiteX890" fmla="*/ 3200029 w 5860123"/>
                <a:gd name="connsiteY890" fmla="*/ 4227588 h 4856353"/>
                <a:gd name="connsiteX891" fmla="*/ 3187646 w 5860123"/>
                <a:gd name="connsiteY891" fmla="*/ 4222826 h 4856353"/>
                <a:gd name="connsiteX892" fmla="*/ 3181931 w 5860123"/>
                <a:gd name="connsiteY892" fmla="*/ 4213301 h 4856353"/>
                <a:gd name="connsiteX893" fmla="*/ 3163834 w 5860123"/>
                <a:gd name="connsiteY893" fmla="*/ 4209491 h 4856353"/>
                <a:gd name="connsiteX894" fmla="*/ 3156214 w 5860123"/>
                <a:gd name="connsiteY894" fmla="*/ 4213301 h 4856353"/>
                <a:gd name="connsiteX895" fmla="*/ 3146689 w 5860123"/>
                <a:gd name="connsiteY895" fmla="*/ 4216158 h 4856353"/>
                <a:gd name="connsiteX896" fmla="*/ 3140021 w 5860123"/>
                <a:gd name="connsiteY896" fmla="*/ 4215206 h 4856353"/>
                <a:gd name="connsiteX897" fmla="*/ 3132401 w 5860123"/>
                <a:gd name="connsiteY897" fmla="*/ 4208538 h 4856353"/>
                <a:gd name="connsiteX898" fmla="*/ 3124781 w 5860123"/>
                <a:gd name="connsiteY898" fmla="*/ 4201871 h 4856353"/>
                <a:gd name="connsiteX899" fmla="*/ 3108589 w 5860123"/>
                <a:gd name="connsiteY899" fmla="*/ 4197108 h 4856353"/>
                <a:gd name="connsiteX900" fmla="*/ 3103826 w 5860123"/>
                <a:gd name="connsiteY900" fmla="*/ 4187583 h 4856353"/>
                <a:gd name="connsiteX901" fmla="*/ 3097159 w 5860123"/>
                <a:gd name="connsiteY901" fmla="*/ 4179011 h 4856353"/>
                <a:gd name="connsiteX902" fmla="*/ 3095254 w 5860123"/>
                <a:gd name="connsiteY902" fmla="*/ 4177106 h 4856353"/>
                <a:gd name="connsiteX903" fmla="*/ 3090491 w 5860123"/>
                <a:gd name="connsiteY903" fmla="*/ 4172343 h 4856353"/>
                <a:gd name="connsiteX904" fmla="*/ 3087634 w 5860123"/>
                <a:gd name="connsiteY904" fmla="*/ 4165675 h 4856353"/>
                <a:gd name="connsiteX905" fmla="*/ 3081919 w 5860123"/>
                <a:gd name="connsiteY905" fmla="*/ 4164723 h 4856353"/>
                <a:gd name="connsiteX906" fmla="*/ 3076204 w 5860123"/>
                <a:gd name="connsiteY906" fmla="*/ 4158056 h 4856353"/>
                <a:gd name="connsiteX907" fmla="*/ 3069536 w 5860123"/>
                <a:gd name="connsiteY907" fmla="*/ 4156150 h 4856353"/>
                <a:gd name="connsiteX908" fmla="*/ 3064774 w 5860123"/>
                <a:gd name="connsiteY908" fmla="*/ 4162818 h 4856353"/>
                <a:gd name="connsiteX909" fmla="*/ 3060011 w 5860123"/>
                <a:gd name="connsiteY909" fmla="*/ 4167581 h 4856353"/>
                <a:gd name="connsiteX910" fmla="*/ 3053344 w 5860123"/>
                <a:gd name="connsiteY910" fmla="*/ 4165675 h 4856353"/>
                <a:gd name="connsiteX911" fmla="*/ 3046676 w 5860123"/>
                <a:gd name="connsiteY911" fmla="*/ 4166628 h 4856353"/>
                <a:gd name="connsiteX912" fmla="*/ 3043819 w 5860123"/>
                <a:gd name="connsiteY912" fmla="*/ 4167581 h 4856353"/>
                <a:gd name="connsiteX913" fmla="*/ 3034294 w 5860123"/>
                <a:gd name="connsiteY913" fmla="*/ 4172343 h 4856353"/>
                <a:gd name="connsiteX914" fmla="*/ 3032389 w 5860123"/>
                <a:gd name="connsiteY914" fmla="*/ 4174248 h 4856353"/>
                <a:gd name="connsiteX915" fmla="*/ 3023816 w 5860123"/>
                <a:gd name="connsiteY915" fmla="*/ 4179963 h 4856353"/>
                <a:gd name="connsiteX916" fmla="*/ 3016196 w 5860123"/>
                <a:gd name="connsiteY916" fmla="*/ 4181868 h 4856353"/>
                <a:gd name="connsiteX917" fmla="*/ 3008576 w 5860123"/>
                <a:gd name="connsiteY917" fmla="*/ 4188536 h 4856353"/>
                <a:gd name="connsiteX918" fmla="*/ 3010481 w 5860123"/>
                <a:gd name="connsiteY918" fmla="*/ 4198061 h 4856353"/>
                <a:gd name="connsiteX919" fmla="*/ 3012386 w 5860123"/>
                <a:gd name="connsiteY919" fmla="*/ 4200918 h 4856353"/>
                <a:gd name="connsiteX920" fmla="*/ 3011434 w 5860123"/>
                <a:gd name="connsiteY920" fmla="*/ 4209491 h 4856353"/>
                <a:gd name="connsiteX921" fmla="*/ 3000004 w 5860123"/>
                <a:gd name="connsiteY921" fmla="*/ 4215206 h 4856353"/>
                <a:gd name="connsiteX922" fmla="*/ 2998099 w 5860123"/>
                <a:gd name="connsiteY922" fmla="*/ 4217111 h 4856353"/>
                <a:gd name="connsiteX923" fmla="*/ 2991431 w 5860123"/>
                <a:gd name="connsiteY923" fmla="*/ 4220921 h 4856353"/>
                <a:gd name="connsiteX924" fmla="*/ 2984764 w 5860123"/>
                <a:gd name="connsiteY924" fmla="*/ 4219968 h 4856353"/>
                <a:gd name="connsiteX925" fmla="*/ 2980954 w 5860123"/>
                <a:gd name="connsiteY925" fmla="*/ 4219016 h 4856353"/>
                <a:gd name="connsiteX926" fmla="*/ 2971429 w 5860123"/>
                <a:gd name="connsiteY926" fmla="*/ 4221873 h 4856353"/>
                <a:gd name="connsiteX927" fmla="*/ 2961904 w 5860123"/>
                <a:gd name="connsiteY927" fmla="*/ 4227588 h 4856353"/>
                <a:gd name="connsiteX928" fmla="*/ 2952379 w 5860123"/>
                <a:gd name="connsiteY928" fmla="*/ 4235208 h 4856353"/>
                <a:gd name="connsiteX929" fmla="*/ 2945711 w 5860123"/>
                <a:gd name="connsiteY929" fmla="*/ 4234256 h 4856353"/>
                <a:gd name="connsiteX930" fmla="*/ 2938091 w 5860123"/>
                <a:gd name="connsiteY930" fmla="*/ 4228541 h 4856353"/>
                <a:gd name="connsiteX931" fmla="*/ 2938091 w 5860123"/>
                <a:gd name="connsiteY931" fmla="*/ 4222826 h 4856353"/>
                <a:gd name="connsiteX932" fmla="*/ 2939996 w 5860123"/>
                <a:gd name="connsiteY932" fmla="*/ 4215206 h 4856353"/>
                <a:gd name="connsiteX933" fmla="*/ 2929519 w 5860123"/>
                <a:gd name="connsiteY933" fmla="*/ 4218063 h 4856353"/>
                <a:gd name="connsiteX934" fmla="*/ 2919041 w 5860123"/>
                <a:gd name="connsiteY934" fmla="*/ 4220921 h 4856353"/>
                <a:gd name="connsiteX935" fmla="*/ 2916184 w 5860123"/>
                <a:gd name="connsiteY935" fmla="*/ 4222826 h 4856353"/>
                <a:gd name="connsiteX936" fmla="*/ 2907611 w 5860123"/>
                <a:gd name="connsiteY936" fmla="*/ 4242828 h 4856353"/>
                <a:gd name="connsiteX937" fmla="*/ 2905706 w 5860123"/>
                <a:gd name="connsiteY937" fmla="*/ 4255211 h 4856353"/>
                <a:gd name="connsiteX938" fmla="*/ 2905706 w 5860123"/>
                <a:gd name="connsiteY938" fmla="*/ 4259973 h 4856353"/>
                <a:gd name="connsiteX939" fmla="*/ 2902849 w 5860123"/>
                <a:gd name="connsiteY939" fmla="*/ 4261878 h 4856353"/>
                <a:gd name="connsiteX940" fmla="*/ 2901896 w 5860123"/>
                <a:gd name="connsiteY940" fmla="*/ 4261878 h 4856353"/>
                <a:gd name="connsiteX941" fmla="*/ 2894276 w 5860123"/>
                <a:gd name="connsiteY941" fmla="*/ 4253306 h 4856353"/>
                <a:gd name="connsiteX942" fmla="*/ 2875226 w 5860123"/>
                <a:gd name="connsiteY942" fmla="*/ 4234256 h 4856353"/>
                <a:gd name="connsiteX943" fmla="*/ 2866654 w 5860123"/>
                <a:gd name="connsiteY943" fmla="*/ 4224731 h 4856353"/>
                <a:gd name="connsiteX944" fmla="*/ 2859034 w 5860123"/>
                <a:gd name="connsiteY944" fmla="*/ 4219016 h 4856353"/>
                <a:gd name="connsiteX945" fmla="*/ 2845699 w 5860123"/>
                <a:gd name="connsiteY945" fmla="*/ 4242828 h 4856353"/>
                <a:gd name="connsiteX946" fmla="*/ 2834269 w 5860123"/>
                <a:gd name="connsiteY946" fmla="*/ 4230446 h 4856353"/>
                <a:gd name="connsiteX947" fmla="*/ 2824744 w 5860123"/>
                <a:gd name="connsiteY947" fmla="*/ 4216158 h 4856353"/>
                <a:gd name="connsiteX948" fmla="*/ 2816171 w 5860123"/>
                <a:gd name="connsiteY948" fmla="*/ 4222826 h 4856353"/>
                <a:gd name="connsiteX949" fmla="*/ 2815219 w 5860123"/>
                <a:gd name="connsiteY949" fmla="*/ 4224731 h 4856353"/>
                <a:gd name="connsiteX950" fmla="*/ 2813314 w 5860123"/>
                <a:gd name="connsiteY950" fmla="*/ 4228541 h 4856353"/>
                <a:gd name="connsiteX951" fmla="*/ 2805694 w 5860123"/>
                <a:gd name="connsiteY951" fmla="*/ 4235208 h 4856353"/>
                <a:gd name="connsiteX952" fmla="*/ 2799026 w 5860123"/>
                <a:gd name="connsiteY952" fmla="*/ 4244733 h 4856353"/>
                <a:gd name="connsiteX953" fmla="*/ 2793311 w 5860123"/>
                <a:gd name="connsiteY953" fmla="*/ 4251401 h 4856353"/>
                <a:gd name="connsiteX954" fmla="*/ 2786644 w 5860123"/>
                <a:gd name="connsiteY954" fmla="*/ 4256163 h 4856353"/>
                <a:gd name="connsiteX955" fmla="*/ 2779024 w 5860123"/>
                <a:gd name="connsiteY955" fmla="*/ 4259021 h 4856353"/>
                <a:gd name="connsiteX956" fmla="*/ 2771404 w 5860123"/>
                <a:gd name="connsiteY956" fmla="*/ 4253306 h 4856353"/>
                <a:gd name="connsiteX957" fmla="*/ 2763784 w 5860123"/>
                <a:gd name="connsiteY957" fmla="*/ 4244733 h 4856353"/>
                <a:gd name="connsiteX958" fmla="*/ 2758069 w 5860123"/>
                <a:gd name="connsiteY958" fmla="*/ 4236161 h 4856353"/>
                <a:gd name="connsiteX959" fmla="*/ 2742829 w 5860123"/>
                <a:gd name="connsiteY959" fmla="*/ 4224731 h 4856353"/>
                <a:gd name="connsiteX960" fmla="*/ 2730446 w 5860123"/>
                <a:gd name="connsiteY960" fmla="*/ 4219968 h 4856353"/>
                <a:gd name="connsiteX961" fmla="*/ 2722826 w 5860123"/>
                <a:gd name="connsiteY961" fmla="*/ 4216158 h 4856353"/>
                <a:gd name="connsiteX962" fmla="*/ 2718064 w 5860123"/>
                <a:gd name="connsiteY962" fmla="*/ 4212348 h 4856353"/>
                <a:gd name="connsiteX963" fmla="*/ 2713301 w 5860123"/>
                <a:gd name="connsiteY963" fmla="*/ 4217111 h 4856353"/>
                <a:gd name="connsiteX964" fmla="*/ 2707586 w 5860123"/>
                <a:gd name="connsiteY964" fmla="*/ 4221873 h 4856353"/>
                <a:gd name="connsiteX965" fmla="*/ 2703776 w 5860123"/>
                <a:gd name="connsiteY965" fmla="*/ 4226636 h 4856353"/>
                <a:gd name="connsiteX966" fmla="*/ 2702824 w 5860123"/>
                <a:gd name="connsiteY966" fmla="*/ 4231398 h 4856353"/>
                <a:gd name="connsiteX967" fmla="*/ 2690441 w 5860123"/>
                <a:gd name="connsiteY967" fmla="*/ 4240923 h 4856353"/>
                <a:gd name="connsiteX968" fmla="*/ 2685679 w 5860123"/>
                <a:gd name="connsiteY968" fmla="*/ 4249496 h 4856353"/>
                <a:gd name="connsiteX969" fmla="*/ 2677106 w 5860123"/>
                <a:gd name="connsiteY969" fmla="*/ 4253306 h 4856353"/>
                <a:gd name="connsiteX970" fmla="*/ 2667581 w 5860123"/>
                <a:gd name="connsiteY970" fmla="*/ 4252353 h 4856353"/>
                <a:gd name="connsiteX971" fmla="*/ 2657104 w 5860123"/>
                <a:gd name="connsiteY971" fmla="*/ 4249496 h 4856353"/>
                <a:gd name="connsiteX972" fmla="*/ 2640911 w 5860123"/>
                <a:gd name="connsiteY972" fmla="*/ 4253306 h 4856353"/>
                <a:gd name="connsiteX973" fmla="*/ 2633291 w 5860123"/>
                <a:gd name="connsiteY973" fmla="*/ 4254258 h 4856353"/>
                <a:gd name="connsiteX974" fmla="*/ 2628529 w 5860123"/>
                <a:gd name="connsiteY974" fmla="*/ 4244733 h 4856353"/>
                <a:gd name="connsiteX975" fmla="*/ 2617099 w 5860123"/>
                <a:gd name="connsiteY975" fmla="*/ 4240923 h 4856353"/>
                <a:gd name="connsiteX976" fmla="*/ 2612336 w 5860123"/>
                <a:gd name="connsiteY976" fmla="*/ 4244733 h 4856353"/>
                <a:gd name="connsiteX977" fmla="*/ 2610431 w 5860123"/>
                <a:gd name="connsiteY977" fmla="*/ 4251401 h 4856353"/>
                <a:gd name="connsiteX978" fmla="*/ 2607574 w 5860123"/>
                <a:gd name="connsiteY978" fmla="*/ 4262831 h 4856353"/>
                <a:gd name="connsiteX979" fmla="*/ 2599001 w 5860123"/>
                <a:gd name="connsiteY979" fmla="*/ 4267593 h 4856353"/>
                <a:gd name="connsiteX980" fmla="*/ 2597096 w 5860123"/>
                <a:gd name="connsiteY980" fmla="*/ 4275213 h 4856353"/>
                <a:gd name="connsiteX981" fmla="*/ 2599001 w 5860123"/>
                <a:gd name="connsiteY981" fmla="*/ 4286643 h 4856353"/>
                <a:gd name="connsiteX982" fmla="*/ 2599954 w 5860123"/>
                <a:gd name="connsiteY982" fmla="*/ 4294263 h 4856353"/>
                <a:gd name="connsiteX983" fmla="*/ 2601859 w 5860123"/>
                <a:gd name="connsiteY983" fmla="*/ 4304741 h 4856353"/>
                <a:gd name="connsiteX984" fmla="*/ 2604716 w 5860123"/>
                <a:gd name="connsiteY984" fmla="*/ 4312361 h 4856353"/>
                <a:gd name="connsiteX985" fmla="*/ 2606621 w 5860123"/>
                <a:gd name="connsiteY985" fmla="*/ 4314266 h 4856353"/>
                <a:gd name="connsiteX986" fmla="*/ 2615194 w 5860123"/>
                <a:gd name="connsiteY986" fmla="*/ 4325696 h 4856353"/>
                <a:gd name="connsiteX987" fmla="*/ 2616146 w 5860123"/>
                <a:gd name="connsiteY987" fmla="*/ 4345698 h 4856353"/>
                <a:gd name="connsiteX988" fmla="*/ 2620909 w 5860123"/>
                <a:gd name="connsiteY988" fmla="*/ 4355223 h 4856353"/>
                <a:gd name="connsiteX989" fmla="*/ 2615194 w 5860123"/>
                <a:gd name="connsiteY989" fmla="*/ 4360938 h 4856353"/>
                <a:gd name="connsiteX990" fmla="*/ 2612336 w 5860123"/>
                <a:gd name="connsiteY990" fmla="*/ 4366653 h 4856353"/>
                <a:gd name="connsiteX991" fmla="*/ 2612336 w 5860123"/>
                <a:gd name="connsiteY991" fmla="*/ 4372368 h 4856353"/>
                <a:gd name="connsiteX992" fmla="*/ 2610431 w 5860123"/>
                <a:gd name="connsiteY992" fmla="*/ 4381893 h 4856353"/>
                <a:gd name="connsiteX993" fmla="*/ 2609479 w 5860123"/>
                <a:gd name="connsiteY993" fmla="*/ 4396181 h 4856353"/>
                <a:gd name="connsiteX994" fmla="*/ 2619004 w 5860123"/>
                <a:gd name="connsiteY994" fmla="*/ 4401896 h 4856353"/>
                <a:gd name="connsiteX995" fmla="*/ 2619004 w 5860123"/>
                <a:gd name="connsiteY995" fmla="*/ 4410468 h 4856353"/>
                <a:gd name="connsiteX996" fmla="*/ 2614241 w 5860123"/>
                <a:gd name="connsiteY996" fmla="*/ 4415231 h 4856353"/>
                <a:gd name="connsiteX997" fmla="*/ 2608526 w 5860123"/>
                <a:gd name="connsiteY997" fmla="*/ 4419041 h 4856353"/>
                <a:gd name="connsiteX998" fmla="*/ 2588524 w 5860123"/>
                <a:gd name="connsiteY998" fmla="*/ 4408563 h 4856353"/>
                <a:gd name="connsiteX999" fmla="*/ 2574236 w 5860123"/>
                <a:gd name="connsiteY999" fmla="*/ 4404753 h 4856353"/>
                <a:gd name="connsiteX1000" fmla="*/ 2564711 w 5860123"/>
                <a:gd name="connsiteY1000" fmla="*/ 4405706 h 4856353"/>
                <a:gd name="connsiteX1001" fmla="*/ 2552329 w 5860123"/>
                <a:gd name="connsiteY1001" fmla="*/ 4408563 h 4856353"/>
                <a:gd name="connsiteX1002" fmla="*/ 2545661 w 5860123"/>
                <a:gd name="connsiteY1002" fmla="*/ 4397133 h 4856353"/>
                <a:gd name="connsiteX1003" fmla="*/ 2547566 w 5860123"/>
                <a:gd name="connsiteY1003" fmla="*/ 4390466 h 4856353"/>
                <a:gd name="connsiteX1004" fmla="*/ 2538994 w 5860123"/>
                <a:gd name="connsiteY1004" fmla="*/ 4384751 h 4856353"/>
                <a:gd name="connsiteX1005" fmla="*/ 2538994 w 5860123"/>
                <a:gd name="connsiteY1005" fmla="*/ 4376178 h 4856353"/>
                <a:gd name="connsiteX1006" fmla="*/ 2543756 w 5860123"/>
                <a:gd name="connsiteY1006" fmla="*/ 4371416 h 4856353"/>
                <a:gd name="connsiteX1007" fmla="*/ 2543756 w 5860123"/>
                <a:gd name="connsiteY1007" fmla="*/ 4363796 h 4856353"/>
                <a:gd name="connsiteX1008" fmla="*/ 2542804 w 5860123"/>
                <a:gd name="connsiteY1008" fmla="*/ 4357128 h 4856353"/>
                <a:gd name="connsiteX1009" fmla="*/ 2539946 w 5860123"/>
                <a:gd name="connsiteY1009" fmla="*/ 4352366 h 4856353"/>
                <a:gd name="connsiteX1010" fmla="*/ 2538041 w 5860123"/>
                <a:gd name="connsiteY1010" fmla="*/ 4332363 h 4856353"/>
                <a:gd name="connsiteX1011" fmla="*/ 2531374 w 5860123"/>
                <a:gd name="connsiteY1011" fmla="*/ 4331411 h 4856353"/>
                <a:gd name="connsiteX1012" fmla="*/ 2529469 w 5860123"/>
                <a:gd name="connsiteY1012" fmla="*/ 4332363 h 4856353"/>
                <a:gd name="connsiteX1013" fmla="*/ 2518039 w 5860123"/>
                <a:gd name="connsiteY1013" fmla="*/ 4336173 h 4856353"/>
                <a:gd name="connsiteX1014" fmla="*/ 2508514 w 5860123"/>
                <a:gd name="connsiteY1014" fmla="*/ 4338078 h 4856353"/>
                <a:gd name="connsiteX1015" fmla="*/ 2498989 w 5860123"/>
                <a:gd name="connsiteY1015" fmla="*/ 4342841 h 4856353"/>
                <a:gd name="connsiteX1016" fmla="*/ 2488511 w 5860123"/>
                <a:gd name="connsiteY1016" fmla="*/ 4354271 h 4856353"/>
                <a:gd name="connsiteX1017" fmla="*/ 2484701 w 5860123"/>
                <a:gd name="connsiteY1017" fmla="*/ 4356176 h 4856353"/>
                <a:gd name="connsiteX1018" fmla="*/ 2472319 w 5860123"/>
                <a:gd name="connsiteY1018" fmla="*/ 4363796 h 4856353"/>
                <a:gd name="connsiteX1019" fmla="*/ 2462794 w 5860123"/>
                <a:gd name="connsiteY1019" fmla="*/ 4364748 h 4856353"/>
                <a:gd name="connsiteX1020" fmla="*/ 2451364 w 5860123"/>
                <a:gd name="connsiteY1020" fmla="*/ 4359033 h 4856353"/>
                <a:gd name="connsiteX1021" fmla="*/ 2441839 w 5860123"/>
                <a:gd name="connsiteY1021" fmla="*/ 4350461 h 4856353"/>
                <a:gd name="connsiteX1022" fmla="*/ 2429456 w 5860123"/>
                <a:gd name="connsiteY1022" fmla="*/ 4354271 h 4856353"/>
                <a:gd name="connsiteX1023" fmla="*/ 2423741 w 5860123"/>
                <a:gd name="connsiteY1023" fmla="*/ 4357128 h 4856353"/>
                <a:gd name="connsiteX1024" fmla="*/ 2415169 w 5860123"/>
                <a:gd name="connsiteY1024" fmla="*/ 4354271 h 4856353"/>
                <a:gd name="connsiteX1025" fmla="*/ 2412311 w 5860123"/>
                <a:gd name="connsiteY1025" fmla="*/ 4338078 h 4856353"/>
                <a:gd name="connsiteX1026" fmla="*/ 2414216 w 5860123"/>
                <a:gd name="connsiteY1026" fmla="*/ 4330458 h 4856353"/>
                <a:gd name="connsiteX1027" fmla="*/ 2411359 w 5860123"/>
                <a:gd name="connsiteY1027" fmla="*/ 4327601 h 4856353"/>
                <a:gd name="connsiteX1028" fmla="*/ 2397071 w 5860123"/>
                <a:gd name="connsiteY1028" fmla="*/ 4332363 h 4856353"/>
                <a:gd name="connsiteX1029" fmla="*/ 2391356 w 5860123"/>
                <a:gd name="connsiteY1029" fmla="*/ 4319981 h 4856353"/>
                <a:gd name="connsiteX1030" fmla="*/ 2389451 w 5860123"/>
                <a:gd name="connsiteY1030" fmla="*/ 4300931 h 4856353"/>
                <a:gd name="connsiteX1031" fmla="*/ 2394214 w 5860123"/>
                <a:gd name="connsiteY1031" fmla="*/ 4292358 h 4856353"/>
                <a:gd name="connsiteX1032" fmla="*/ 2389451 w 5860123"/>
                <a:gd name="connsiteY1032" fmla="*/ 4278071 h 4856353"/>
                <a:gd name="connsiteX1033" fmla="*/ 2383736 w 5860123"/>
                <a:gd name="connsiteY1033" fmla="*/ 4279023 h 4856353"/>
                <a:gd name="connsiteX1034" fmla="*/ 2375164 w 5860123"/>
                <a:gd name="connsiteY1034" fmla="*/ 4276166 h 4856353"/>
                <a:gd name="connsiteX1035" fmla="*/ 2368496 w 5860123"/>
                <a:gd name="connsiteY1035" fmla="*/ 4273308 h 4856353"/>
                <a:gd name="connsiteX1036" fmla="*/ 2363734 w 5860123"/>
                <a:gd name="connsiteY1036" fmla="*/ 4276166 h 4856353"/>
                <a:gd name="connsiteX1037" fmla="*/ 2355161 w 5860123"/>
                <a:gd name="connsiteY1037" fmla="*/ 4268546 h 4856353"/>
                <a:gd name="connsiteX1038" fmla="*/ 2341826 w 5860123"/>
                <a:gd name="connsiteY1038" fmla="*/ 4263783 h 4856353"/>
                <a:gd name="connsiteX1039" fmla="*/ 2328491 w 5860123"/>
                <a:gd name="connsiteY1039" fmla="*/ 4263783 h 4856353"/>
                <a:gd name="connsiteX1040" fmla="*/ 2323729 w 5860123"/>
                <a:gd name="connsiteY1040" fmla="*/ 4263783 h 4856353"/>
                <a:gd name="connsiteX1041" fmla="*/ 2297059 w 5860123"/>
                <a:gd name="connsiteY1041" fmla="*/ 4258068 h 4856353"/>
                <a:gd name="connsiteX1042" fmla="*/ 2297059 w 5860123"/>
                <a:gd name="connsiteY1042" fmla="*/ 4249496 h 4856353"/>
                <a:gd name="connsiteX1043" fmla="*/ 2305631 w 5860123"/>
                <a:gd name="connsiteY1043" fmla="*/ 4242828 h 4856353"/>
                <a:gd name="connsiteX1044" fmla="*/ 2313251 w 5860123"/>
                <a:gd name="connsiteY1044" fmla="*/ 4224731 h 4856353"/>
                <a:gd name="connsiteX1045" fmla="*/ 2324681 w 5860123"/>
                <a:gd name="connsiteY1045" fmla="*/ 4212348 h 4856353"/>
                <a:gd name="connsiteX1046" fmla="*/ 2329444 w 5860123"/>
                <a:gd name="connsiteY1046" fmla="*/ 4198061 h 4856353"/>
                <a:gd name="connsiteX1047" fmla="*/ 2323729 w 5860123"/>
                <a:gd name="connsiteY1047" fmla="*/ 4182821 h 4856353"/>
                <a:gd name="connsiteX1048" fmla="*/ 2337064 w 5860123"/>
                <a:gd name="connsiteY1048" fmla="*/ 4168533 h 4856353"/>
                <a:gd name="connsiteX1049" fmla="*/ 2342779 w 5860123"/>
                <a:gd name="connsiteY1049" fmla="*/ 4156150 h 4856353"/>
                <a:gd name="connsiteX1050" fmla="*/ 2347541 w 5860123"/>
                <a:gd name="connsiteY1050" fmla="*/ 4156150 h 4856353"/>
                <a:gd name="connsiteX1051" fmla="*/ 2353256 w 5860123"/>
                <a:gd name="connsiteY1051" fmla="*/ 4147578 h 4856353"/>
                <a:gd name="connsiteX1052" fmla="*/ 2353256 w 5860123"/>
                <a:gd name="connsiteY1052" fmla="*/ 4137100 h 4856353"/>
                <a:gd name="connsiteX1053" fmla="*/ 2347541 w 5860123"/>
                <a:gd name="connsiteY1053" fmla="*/ 4132338 h 4856353"/>
                <a:gd name="connsiteX1054" fmla="*/ 2343731 w 5860123"/>
                <a:gd name="connsiteY1054" fmla="*/ 4131386 h 4856353"/>
                <a:gd name="connsiteX1055" fmla="*/ 2335159 w 5860123"/>
                <a:gd name="connsiteY1055" fmla="*/ 4128528 h 4856353"/>
                <a:gd name="connsiteX1056" fmla="*/ 2327539 w 5860123"/>
                <a:gd name="connsiteY1056" fmla="*/ 4128528 h 4856353"/>
                <a:gd name="connsiteX1057" fmla="*/ 2319919 w 5860123"/>
                <a:gd name="connsiteY1057" fmla="*/ 4129481 h 4856353"/>
                <a:gd name="connsiteX1058" fmla="*/ 2317061 w 5860123"/>
                <a:gd name="connsiteY1058" fmla="*/ 4127575 h 4856353"/>
                <a:gd name="connsiteX1059" fmla="*/ 2307536 w 5860123"/>
                <a:gd name="connsiteY1059" fmla="*/ 4125671 h 4856353"/>
                <a:gd name="connsiteX1060" fmla="*/ 2300869 w 5860123"/>
                <a:gd name="connsiteY1060" fmla="*/ 4125671 h 4856353"/>
                <a:gd name="connsiteX1061" fmla="*/ 2296106 w 5860123"/>
                <a:gd name="connsiteY1061" fmla="*/ 4117098 h 4856353"/>
                <a:gd name="connsiteX1062" fmla="*/ 2289439 w 5860123"/>
                <a:gd name="connsiteY1062" fmla="*/ 4114240 h 4856353"/>
                <a:gd name="connsiteX1063" fmla="*/ 2277056 w 5860123"/>
                <a:gd name="connsiteY1063" fmla="*/ 4110431 h 4856353"/>
                <a:gd name="connsiteX1064" fmla="*/ 2280866 w 5860123"/>
                <a:gd name="connsiteY1064" fmla="*/ 4102811 h 4856353"/>
                <a:gd name="connsiteX1065" fmla="*/ 2281819 w 5860123"/>
                <a:gd name="connsiteY1065" fmla="*/ 4092333 h 4856353"/>
                <a:gd name="connsiteX1066" fmla="*/ 2280866 w 5860123"/>
                <a:gd name="connsiteY1066" fmla="*/ 4085665 h 4856353"/>
                <a:gd name="connsiteX1067" fmla="*/ 2275151 w 5860123"/>
                <a:gd name="connsiteY1067" fmla="*/ 4069473 h 4856353"/>
                <a:gd name="connsiteX1068" fmla="*/ 2276104 w 5860123"/>
                <a:gd name="connsiteY1068" fmla="*/ 4059948 h 4856353"/>
                <a:gd name="connsiteX1069" fmla="*/ 2275151 w 5860123"/>
                <a:gd name="connsiteY1069" fmla="*/ 4052328 h 4856353"/>
                <a:gd name="connsiteX1070" fmla="*/ 2273246 w 5860123"/>
                <a:gd name="connsiteY1070" fmla="*/ 4038993 h 4856353"/>
                <a:gd name="connsiteX1071" fmla="*/ 2273246 w 5860123"/>
                <a:gd name="connsiteY1071" fmla="*/ 4043756 h 4856353"/>
                <a:gd name="connsiteX1072" fmla="*/ 2264674 w 5860123"/>
                <a:gd name="connsiteY1072" fmla="*/ 4038993 h 4856353"/>
                <a:gd name="connsiteX1073" fmla="*/ 2258959 w 5860123"/>
                <a:gd name="connsiteY1073" fmla="*/ 4031373 h 4856353"/>
                <a:gd name="connsiteX1074" fmla="*/ 2258959 w 5860123"/>
                <a:gd name="connsiteY1074" fmla="*/ 4018038 h 4856353"/>
                <a:gd name="connsiteX1075" fmla="*/ 2269436 w 5860123"/>
                <a:gd name="connsiteY1075" fmla="*/ 4011371 h 4856353"/>
                <a:gd name="connsiteX1076" fmla="*/ 2276104 w 5860123"/>
                <a:gd name="connsiteY1076" fmla="*/ 4008513 h 4856353"/>
                <a:gd name="connsiteX1077" fmla="*/ 2284676 w 5860123"/>
                <a:gd name="connsiteY1077" fmla="*/ 4004703 h 4856353"/>
                <a:gd name="connsiteX1078" fmla="*/ 2287534 w 5860123"/>
                <a:gd name="connsiteY1078" fmla="*/ 3997083 h 4856353"/>
                <a:gd name="connsiteX1079" fmla="*/ 2283724 w 5860123"/>
                <a:gd name="connsiteY1079" fmla="*/ 3994225 h 4856353"/>
                <a:gd name="connsiteX1080" fmla="*/ 2278009 w 5860123"/>
                <a:gd name="connsiteY1080" fmla="*/ 3998036 h 4856353"/>
                <a:gd name="connsiteX1081" fmla="*/ 2267531 w 5860123"/>
                <a:gd name="connsiteY1081" fmla="*/ 3999940 h 4856353"/>
                <a:gd name="connsiteX1082" fmla="*/ 2252291 w 5860123"/>
                <a:gd name="connsiteY1082" fmla="*/ 3998036 h 4856353"/>
                <a:gd name="connsiteX1083" fmla="*/ 2249434 w 5860123"/>
                <a:gd name="connsiteY1083" fmla="*/ 3996131 h 4856353"/>
                <a:gd name="connsiteX1084" fmla="*/ 2239909 w 5860123"/>
                <a:gd name="connsiteY1084" fmla="*/ 3991368 h 4856353"/>
                <a:gd name="connsiteX1085" fmla="*/ 2227526 w 5860123"/>
                <a:gd name="connsiteY1085" fmla="*/ 3993273 h 4856353"/>
                <a:gd name="connsiteX1086" fmla="*/ 2215144 w 5860123"/>
                <a:gd name="connsiteY1086" fmla="*/ 3991368 h 4856353"/>
                <a:gd name="connsiteX1087" fmla="*/ 2207524 w 5860123"/>
                <a:gd name="connsiteY1087" fmla="*/ 3989463 h 4856353"/>
                <a:gd name="connsiteX1088" fmla="*/ 2195141 w 5860123"/>
                <a:gd name="connsiteY1088" fmla="*/ 3992321 h 4856353"/>
                <a:gd name="connsiteX1089" fmla="*/ 2186569 w 5860123"/>
                <a:gd name="connsiteY1089" fmla="*/ 3994225 h 4856353"/>
                <a:gd name="connsiteX1090" fmla="*/ 2175139 w 5860123"/>
                <a:gd name="connsiteY1090" fmla="*/ 3995178 h 4856353"/>
                <a:gd name="connsiteX1091" fmla="*/ 2153231 w 5860123"/>
                <a:gd name="connsiteY1091" fmla="*/ 4003750 h 4856353"/>
                <a:gd name="connsiteX1092" fmla="*/ 2142754 w 5860123"/>
                <a:gd name="connsiteY1092" fmla="*/ 4009465 h 4856353"/>
                <a:gd name="connsiteX1093" fmla="*/ 2124656 w 5860123"/>
                <a:gd name="connsiteY1093" fmla="*/ 4005656 h 4856353"/>
                <a:gd name="connsiteX1094" fmla="*/ 2129419 w 5860123"/>
                <a:gd name="connsiteY1094" fmla="*/ 3996131 h 4856353"/>
                <a:gd name="connsiteX1095" fmla="*/ 2135134 w 5860123"/>
                <a:gd name="connsiteY1095" fmla="*/ 3990415 h 4856353"/>
                <a:gd name="connsiteX1096" fmla="*/ 2145611 w 5860123"/>
                <a:gd name="connsiteY1096" fmla="*/ 3981843 h 4856353"/>
                <a:gd name="connsiteX1097" fmla="*/ 2151326 w 5860123"/>
                <a:gd name="connsiteY1097" fmla="*/ 3974223 h 4856353"/>
                <a:gd name="connsiteX1098" fmla="*/ 2151326 w 5860123"/>
                <a:gd name="connsiteY1098" fmla="*/ 3962793 h 4856353"/>
                <a:gd name="connsiteX1099" fmla="*/ 2146564 w 5860123"/>
                <a:gd name="connsiteY1099" fmla="*/ 3958031 h 4856353"/>
                <a:gd name="connsiteX1100" fmla="*/ 2143706 w 5860123"/>
                <a:gd name="connsiteY1100" fmla="*/ 3957078 h 4856353"/>
                <a:gd name="connsiteX1101" fmla="*/ 2148469 w 5860123"/>
                <a:gd name="connsiteY1101" fmla="*/ 3945648 h 4856353"/>
                <a:gd name="connsiteX1102" fmla="*/ 2144659 w 5860123"/>
                <a:gd name="connsiteY1102" fmla="*/ 3938028 h 4856353"/>
                <a:gd name="connsiteX1103" fmla="*/ 2136086 w 5860123"/>
                <a:gd name="connsiteY1103" fmla="*/ 3936123 h 4856353"/>
                <a:gd name="connsiteX1104" fmla="*/ 2131324 w 5860123"/>
                <a:gd name="connsiteY1104" fmla="*/ 3924693 h 4856353"/>
                <a:gd name="connsiteX1105" fmla="*/ 2134181 w 5860123"/>
                <a:gd name="connsiteY1105" fmla="*/ 3916121 h 4856353"/>
                <a:gd name="connsiteX1106" fmla="*/ 2137039 w 5860123"/>
                <a:gd name="connsiteY1106" fmla="*/ 3899928 h 4856353"/>
                <a:gd name="connsiteX1107" fmla="*/ 2150374 w 5860123"/>
                <a:gd name="connsiteY1107" fmla="*/ 3884688 h 4856353"/>
                <a:gd name="connsiteX1108" fmla="*/ 2164661 w 5860123"/>
                <a:gd name="connsiteY1108" fmla="*/ 3880878 h 4856353"/>
                <a:gd name="connsiteX1109" fmla="*/ 2162756 w 5860123"/>
                <a:gd name="connsiteY1109" fmla="*/ 3875163 h 4856353"/>
                <a:gd name="connsiteX1110" fmla="*/ 2159899 w 5860123"/>
                <a:gd name="connsiteY1110" fmla="*/ 3868496 h 4856353"/>
                <a:gd name="connsiteX1111" fmla="*/ 2162756 w 5860123"/>
                <a:gd name="connsiteY1111" fmla="*/ 3858971 h 4856353"/>
                <a:gd name="connsiteX1112" fmla="*/ 2167519 w 5860123"/>
                <a:gd name="connsiteY1112" fmla="*/ 3847540 h 4856353"/>
                <a:gd name="connsiteX1113" fmla="*/ 2174186 w 5860123"/>
                <a:gd name="connsiteY1113" fmla="*/ 3837063 h 4856353"/>
                <a:gd name="connsiteX1114" fmla="*/ 2184664 w 5860123"/>
                <a:gd name="connsiteY1114" fmla="*/ 3831348 h 4856353"/>
                <a:gd name="connsiteX1115" fmla="*/ 2191331 w 5860123"/>
                <a:gd name="connsiteY1115" fmla="*/ 3834206 h 4856353"/>
                <a:gd name="connsiteX1116" fmla="*/ 2197999 w 5860123"/>
                <a:gd name="connsiteY1116" fmla="*/ 3826586 h 4856353"/>
                <a:gd name="connsiteX1117" fmla="*/ 2205619 w 5860123"/>
                <a:gd name="connsiteY1117" fmla="*/ 3820871 h 4856353"/>
                <a:gd name="connsiteX1118" fmla="*/ 2215144 w 5860123"/>
                <a:gd name="connsiteY1118" fmla="*/ 3809440 h 4856353"/>
                <a:gd name="connsiteX1119" fmla="*/ 2218954 w 5860123"/>
                <a:gd name="connsiteY1119" fmla="*/ 3801821 h 4856353"/>
                <a:gd name="connsiteX1120" fmla="*/ 2219906 w 5860123"/>
                <a:gd name="connsiteY1120" fmla="*/ 3794200 h 4856353"/>
                <a:gd name="connsiteX1121" fmla="*/ 2223716 w 5860123"/>
                <a:gd name="connsiteY1121" fmla="*/ 3784675 h 4856353"/>
                <a:gd name="connsiteX1122" fmla="*/ 2238004 w 5860123"/>
                <a:gd name="connsiteY1122" fmla="*/ 3789438 h 4856353"/>
                <a:gd name="connsiteX1123" fmla="*/ 2250386 w 5860123"/>
                <a:gd name="connsiteY1123" fmla="*/ 3785628 h 4856353"/>
                <a:gd name="connsiteX1124" fmla="*/ 2260864 w 5860123"/>
                <a:gd name="connsiteY1124" fmla="*/ 3773246 h 4856353"/>
                <a:gd name="connsiteX1125" fmla="*/ 2263721 w 5860123"/>
                <a:gd name="connsiteY1125" fmla="*/ 3765625 h 4856353"/>
                <a:gd name="connsiteX1126" fmla="*/ 2273246 w 5860123"/>
                <a:gd name="connsiteY1126" fmla="*/ 3758958 h 4856353"/>
                <a:gd name="connsiteX1127" fmla="*/ 2278961 w 5860123"/>
                <a:gd name="connsiteY1127" fmla="*/ 3763721 h 4856353"/>
                <a:gd name="connsiteX1128" fmla="*/ 2290391 w 5860123"/>
                <a:gd name="connsiteY1128" fmla="*/ 3758958 h 4856353"/>
                <a:gd name="connsiteX1129" fmla="*/ 2290391 w 5860123"/>
                <a:gd name="connsiteY1129" fmla="*/ 3751338 h 4856353"/>
                <a:gd name="connsiteX1130" fmla="*/ 2282771 w 5860123"/>
                <a:gd name="connsiteY1130" fmla="*/ 3742765 h 4856353"/>
                <a:gd name="connsiteX1131" fmla="*/ 2279914 w 5860123"/>
                <a:gd name="connsiteY1131" fmla="*/ 3730383 h 4856353"/>
                <a:gd name="connsiteX1132" fmla="*/ 2278961 w 5860123"/>
                <a:gd name="connsiteY1132" fmla="*/ 3724668 h 4856353"/>
                <a:gd name="connsiteX1133" fmla="*/ 2285629 w 5860123"/>
                <a:gd name="connsiteY1133" fmla="*/ 3718000 h 4856353"/>
                <a:gd name="connsiteX1134" fmla="*/ 2290391 w 5860123"/>
                <a:gd name="connsiteY1134" fmla="*/ 3721811 h 4856353"/>
                <a:gd name="connsiteX1135" fmla="*/ 2295154 w 5860123"/>
                <a:gd name="connsiteY1135" fmla="*/ 3724668 h 4856353"/>
                <a:gd name="connsiteX1136" fmla="*/ 2298964 w 5860123"/>
                <a:gd name="connsiteY1136" fmla="*/ 3713238 h 4856353"/>
                <a:gd name="connsiteX1137" fmla="*/ 2298011 w 5860123"/>
                <a:gd name="connsiteY1137" fmla="*/ 3697998 h 4856353"/>
                <a:gd name="connsiteX1138" fmla="*/ 2305631 w 5860123"/>
                <a:gd name="connsiteY1138" fmla="*/ 3685615 h 4856353"/>
                <a:gd name="connsiteX1139" fmla="*/ 2308489 w 5860123"/>
                <a:gd name="connsiteY1139" fmla="*/ 3672281 h 4856353"/>
                <a:gd name="connsiteX1140" fmla="*/ 2309441 w 5860123"/>
                <a:gd name="connsiteY1140" fmla="*/ 3664661 h 4856353"/>
                <a:gd name="connsiteX1141" fmla="*/ 2311346 w 5860123"/>
                <a:gd name="connsiteY1141" fmla="*/ 3649421 h 4856353"/>
                <a:gd name="connsiteX1142" fmla="*/ 2311346 w 5860123"/>
                <a:gd name="connsiteY1142" fmla="*/ 3640848 h 4856353"/>
                <a:gd name="connsiteX1143" fmla="*/ 2311346 w 5860123"/>
                <a:gd name="connsiteY1143" fmla="*/ 3627513 h 4856353"/>
                <a:gd name="connsiteX1144" fmla="*/ 2313251 w 5860123"/>
                <a:gd name="connsiteY1144" fmla="*/ 3612273 h 4856353"/>
                <a:gd name="connsiteX1145" fmla="*/ 2315156 w 5860123"/>
                <a:gd name="connsiteY1145" fmla="*/ 3606558 h 4856353"/>
                <a:gd name="connsiteX1146" fmla="*/ 2312299 w 5860123"/>
                <a:gd name="connsiteY1146" fmla="*/ 3597033 h 4856353"/>
                <a:gd name="connsiteX1147" fmla="*/ 2309441 w 5860123"/>
                <a:gd name="connsiteY1147" fmla="*/ 3586556 h 4856353"/>
                <a:gd name="connsiteX1148" fmla="*/ 2315156 w 5860123"/>
                <a:gd name="connsiteY1148" fmla="*/ 3568458 h 4856353"/>
                <a:gd name="connsiteX1149" fmla="*/ 2313251 w 5860123"/>
                <a:gd name="connsiteY1149" fmla="*/ 3550361 h 4856353"/>
                <a:gd name="connsiteX1150" fmla="*/ 2313251 w 5860123"/>
                <a:gd name="connsiteY1150" fmla="*/ 3533215 h 4856353"/>
                <a:gd name="connsiteX1151" fmla="*/ 2312299 w 5860123"/>
                <a:gd name="connsiteY1151" fmla="*/ 3525596 h 4856353"/>
                <a:gd name="connsiteX1152" fmla="*/ 2301821 w 5860123"/>
                <a:gd name="connsiteY1152" fmla="*/ 3521786 h 4856353"/>
                <a:gd name="connsiteX1153" fmla="*/ 2297059 w 5860123"/>
                <a:gd name="connsiteY1153" fmla="*/ 3517023 h 4856353"/>
                <a:gd name="connsiteX1154" fmla="*/ 2290391 w 5860123"/>
                <a:gd name="connsiteY1154" fmla="*/ 3515118 h 4856353"/>
                <a:gd name="connsiteX1155" fmla="*/ 2285629 w 5860123"/>
                <a:gd name="connsiteY1155" fmla="*/ 3523690 h 4856353"/>
                <a:gd name="connsiteX1156" fmla="*/ 2282771 w 5860123"/>
                <a:gd name="connsiteY1156" fmla="*/ 3530358 h 4856353"/>
                <a:gd name="connsiteX1157" fmla="*/ 2274199 w 5860123"/>
                <a:gd name="connsiteY1157" fmla="*/ 3531311 h 4856353"/>
                <a:gd name="connsiteX1158" fmla="*/ 2268484 w 5860123"/>
                <a:gd name="connsiteY1158" fmla="*/ 3526548 h 4856353"/>
                <a:gd name="connsiteX1159" fmla="*/ 2267531 w 5860123"/>
                <a:gd name="connsiteY1159" fmla="*/ 3519881 h 4856353"/>
                <a:gd name="connsiteX1160" fmla="*/ 2263721 w 5860123"/>
                <a:gd name="connsiteY1160" fmla="*/ 3505593 h 4856353"/>
                <a:gd name="connsiteX1161" fmla="*/ 2262769 w 5860123"/>
                <a:gd name="connsiteY1161" fmla="*/ 3496068 h 4856353"/>
                <a:gd name="connsiteX1162" fmla="*/ 2260864 w 5860123"/>
                <a:gd name="connsiteY1162" fmla="*/ 3486543 h 4856353"/>
                <a:gd name="connsiteX1163" fmla="*/ 2259911 w 5860123"/>
                <a:gd name="connsiteY1163" fmla="*/ 3476065 h 4856353"/>
                <a:gd name="connsiteX1164" fmla="*/ 2255149 w 5860123"/>
                <a:gd name="connsiteY1164" fmla="*/ 3467493 h 4856353"/>
                <a:gd name="connsiteX1165" fmla="*/ 2256101 w 5860123"/>
                <a:gd name="connsiteY1165" fmla="*/ 3457968 h 4856353"/>
                <a:gd name="connsiteX1166" fmla="*/ 2257054 w 5860123"/>
                <a:gd name="connsiteY1166" fmla="*/ 3456063 h 4856353"/>
                <a:gd name="connsiteX1167" fmla="*/ 2259911 w 5860123"/>
                <a:gd name="connsiteY1167" fmla="*/ 3447490 h 4856353"/>
                <a:gd name="connsiteX1168" fmla="*/ 2254196 w 5860123"/>
                <a:gd name="connsiteY1168" fmla="*/ 3441775 h 4856353"/>
                <a:gd name="connsiteX1169" fmla="*/ 2243719 w 5860123"/>
                <a:gd name="connsiteY1169" fmla="*/ 3437013 h 4856353"/>
                <a:gd name="connsiteX1170" fmla="*/ 2238956 w 5860123"/>
                <a:gd name="connsiteY1170" fmla="*/ 3427488 h 4856353"/>
                <a:gd name="connsiteX1171" fmla="*/ 2235146 w 5860123"/>
                <a:gd name="connsiteY1171" fmla="*/ 3417011 h 4856353"/>
                <a:gd name="connsiteX1172" fmla="*/ 2228479 w 5860123"/>
                <a:gd name="connsiteY1172" fmla="*/ 3414153 h 4856353"/>
                <a:gd name="connsiteX1173" fmla="*/ 2221811 w 5860123"/>
                <a:gd name="connsiteY1173" fmla="*/ 3417963 h 4856353"/>
                <a:gd name="connsiteX1174" fmla="*/ 2216096 w 5860123"/>
                <a:gd name="connsiteY1174" fmla="*/ 3406533 h 4856353"/>
                <a:gd name="connsiteX1175" fmla="*/ 2216096 w 5860123"/>
                <a:gd name="connsiteY1175" fmla="*/ 3399865 h 4856353"/>
                <a:gd name="connsiteX1176" fmla="*/ 2209429 w 5860123"/>
                <a:gd name="connsiteY1176" fmla="*/ 3392246 h 4856353"/>
                <a:gd name="connsiteX1177" fmla="*/ 2199904 w 5860123"/>
                <a:gd name="connsiteY1177" fmla="*/ 3391293 h 4856353"/>
                <a:gd name="connsiteX1178" fmla="*/ 2191331 w 5860123"/>
                <a:gd name="connsiteY1178" fmla="*/ 3393198 h 4856353"/>
                <a:gd name="connsiteX1179" fmla="*/ 2191331 w 5860123"/>
                <a:gd name="connsiteY1179" fmla="*/ 3399865 h 4856353"/>
                <a:gd name="connsiteX1180" fmla="*/ 2189426 w 5860123"/>
                <a:gd name="connsiteY1180" fmla="*/ 3410343 h 4856353"/>
                <a:gd name="connsiteX1181" fmla="*/ 2171329 w 5860123"/>
                <a:gd name="connsiteY1181" fmla="*/ 3421773 h 4856353"/>
                <a:gd name="connsiteX1182" fmla="*/ 2169424 w 5860123"/>
                <a:gd name="connsiteY1182" fmla="*/ 3426536 h 4856353"/>
                <a:gd name="connsiteX1183" fmla="*/ 2167519 w 5860123"/>
                <a:gd name="connsiteY1183" fmla="*/ 3432250 h 4856353"/>
                <a:gd name="connsiteX1184" fmla="*/ 2163709 w 5860123"/>
                <a:gd name="connsiteY1184" fmla="*/ 3437013 h 4856353"/>
                <a:gd name="connsiteX1185" fmla="*/ 2163709 w 5860123"/>
                <a:gd name="connsiteY1185" fmla="*/ 3441775 h 4856353"/>
                <a:gd name="connsiteX1186" fmla="*/ 2169424 w 5860123"/>
                <a:gd name="connsiteY1186" fmla="*/ 3454158 h 4856353"/>
                <a:gd name="connsiteX1187" fmla="*/ 2167519 w 5860123"/>
                <a:gd name="connsiteY1187" fmla="*/ 3461778 h 4856353"/>
                <a:gd name="connsiteX1188" fmla="*/ 2162756 w 5860123"/>
                <a:gd name="connsiteY1188" fmla="*/ 3469398 h 4856353"/>
                <a:gd name="connsiteX1189" fmla="*/ 2157041 w 5860123"/>
                <a:gd name="connsiteY1189" fmla="*/ 3466540 h 4856353"/>
                <a:gd name="connsiteX1190" fmla="*/ 2151326 w 5860123"/>
                <a:gd name="connsiteY1190" fmla="*/ 3467493 h 4856353"/>
                <a:gd name="connsiteX1191" fmla="*/ 2138944 w 5860123"/>
                <a:gd name="connsiteY1191" fmla="*/ 3477018 h 4856353"/>
                <a:gd name="connsiteX1192" fmla="*/ 2132276 w 5860123"/>
                <a:gd name="connsiteY1192" fmla="*/ 3482733 h 4856353"/>
                <a:gd name="connsiteX1193" fmla="*/ 2125609 w 5860123"/>
                <a:gd name="connsiteY1193" fmla="*/ 3477018 h 4856353"/>
                <a:gd name="connsiteX1194" fmla="*/ 2118941 w 5860123"/>
                <a:gd name="connsiteY1194" fmla="*/ 3467493 h 4856353"/>
                <a:gd name="connsiteX1195" fmla="*/ 2113226 w 5860123"/>
                <a:gd name="connsiteY1195" fmla="*/ 3460825 h 4856353"/>
                <a:gd name="connsiteX1196" fmla="*/ 2108464 w 5860123"/>
                <a:gd name="connsiteY1196" fmla="*/ 3458921 h 4856353"/>
                <a:gd name="connsiteX1197" fmla="*/ 2100844 w 5860123"/>
                <a:gd name="connsiteY1197" fmla="*/ 3457968 h 4856353"/>
                <a:gd name="connsiteX1198" fmla="*/ 2095129 w 5860123"/>
                <a:gd name="connsiteY1198" fmla="*/ 3450348 h 4856353"/>
                <a:gd name="connsiteX1199" fmla="*/ 2086556 w 5860123"/>
                <a:gd name="connsiteY1199" fmla="*/ 3444633 h 4856353"/>
                <a:gd name="connsiteX1200" fmla="*/ 2077031 w 5860123"/>
                <a:gd name="connsiteY1200" fmla="*/ 3435108 h 4856353"/>
                <a:gd name="connsiteX1201" fmla="*/ 2062744 w 5860123"/>
                <a:gd name="connsiteY1201" fmla="*/ 3428440 h 4856353"/>
                <a:gd name="connsiteX1202" fmla="*/ 2054171 w 5860123"/>
                <a:gd name="connsiteY1202" fmla="*/ 3424631 h 4856353"/>
                <a:gd name="connsiteX1203" fmla="*/ 2048456 w 5860123"/>
                <a:gd name="connsiteY1203" fmla="*/ 3423678 h 4856353"/>
                <a:gd name="connsiteX1204" fmla="*/ 2039884 w 5860123"/>
                <a:gd name="connsiteY1204" fmla="*/ 3422725 h 4856353"/>
                <a:gd name="connsiteX1205" fmla="*/ 2041789 w 5860123"/>
                <a:gd name="connsiteY1205" fmla="*/ 3411296 h 4856353"/>
                <a:gd name="connsiteX1206" fmla="*/ 2035121 w 5860123"/>
                <a:gd name="connsiteY1206" fmla="*/ 3401771 h 4856353"/>
                <a:gd name="connsiteX1207" fmla="*/ 2023691 w 5860123"/>
                <a:gd name="connsiteY1207" fmla="*/ 3401771 h 4856353"/>
                <a:gd name="connsiteX1208" fmla="*/ 2015119 w 5860123"/>
                <a:gd name="connsiteY1208" fmla="*/ 3402723 h 4856353"/>
                <a:gd name="connsiteX1209" fmla="*/ 2006546 w 5860123"/>
                <a:gd name="connsiteY1209" fmla="*/ 3400818 h 4856353"/>
                <a:gd name="connsiteX1210" fmla="*/ 2000831 w 5860123"/>
                <a:gd name="connsiteY1210" fmla="*/ 3397008 h 4856353"/>
                <a:gd name="connsiteX1211" fmla="*/ 1984639 w 5860123"/>
                <a:gd name="connsiteY1211" fmla="*/ 3397008 h 4856353"/>
                <a:gd name="connsiteX1212" fmla="*/ 1979876 w 5860123"/>
                <a:gd name="connsiteY1212" fmla="*/ 3388436 h 4856353"/>
                <a:gd name="connsiteX1213" fmla="*/ 1967494 w 5860123"/>
                <a:gd name="connsiteY1213" fmla="*/ 3391293 h 4856353"/>
                <a:gd name="connsiteX1214" fmla="*/ 1949396 w 5860123"/>
                <a:gd name="connsiteY1214" fmla="*/ 3397961 h 4856353"/>
                <a:gd name="connsiteX1215" fmla="*/ 1927489 w 5860123"/>
                <a:gd name="connsiteY1215" fmla="*/ 3416058 h 4856353"/>
                <a:gd name="connsiteX1216" fmla="*/ 1926536 w 5860123"/>
                <a:gd name="connsiteY1216" fmla="*/ 3418915 h 4856353"/>
                <a:gd name="connsiteX1217" fmla="*/ 1917011 w 5860123"/>
                <a:gd name="connsiteY1217" fmla="*/ 3428440 h 4856353"/>
                <a:gd name="connsiteX1218" fmla="*/ 1899866 w 5860123"/>
                <a:gd name="connsiteY1218" fmla="*/ 3433203 h 4856353"/>
                <a:gd name="connsiteX1219" fmla="*/ 1883674 w 5860123"/>
                <a:gd name="connsiteY1219" fmla="*/ 3438918 h 4856353"/>
                <a:gd name="connsiteX1220" fmla="*/ 1872244 w 5860123"/>
                <a:gd name="connsiteY1220" fmla="*/ 3442728 h 4856353"/>
                <a:gd name="connsiteX1221" fmla="*/ 1868434 w 5860123"/>
                <a:gd name="connsiteY1221" fmla="*/ 3444633 h 4856353"/>
                <a:gd name="connsiteX1222" fmla="*/ 1853194 w 5860123"/>
                <a:gd name="connsiteY1222" fmla="*/ 3450348 h 4856353"/>
                <a:gd name="connsiteX1223" fmla="*/ 1842716 w 5860123"/>
                <a:gd name="connsiteY1223" fmla="*/ 3454158 h 4856353"/>
                <a:gd name="connsiteX1224" fmla="*/ 1863671 w 5860123"/>
                <a:gd name="connsiteY1224" fmla="*/ 3453206 h 4856353"/>
                <a:gd name="connsiteX1225" fmla="*/ 1852241 w 5860123"/>
                <a:gd name="connsiteY1225" fmla="*/ 3456063 h 4856353"/>
                <a:gd name="connsiteX1226" fmla="*/ 1836049 w 5860123"/>
                <a:gd name="connsiteY1226" fmla="*/ 3457968 h 4856353"/>
                <a:gd name="connsiteX1227" fmla="*/ 1817951 w 5860123"/>
                <a:gd name="connsiteY1227" fmla="*/ 3456063 h 4856353"/>
                <a:gd name="connsiteX1228" fmla="*/ 1807474 w 5860123"/>
                <a:gd name="connsiteY1228" fmla="*/ 3462731 h 4856353"/>
                <a:gd name="connsiteX1229" fmla="*/ 1795091 w 5860123"/>
                <a:gd name="connsiteY1229" fmla="*/ 3475113 h 4856353"/>
                <a:gd name="connsiteX1230" fmla="*/ 1784614 w 5860123"/>
                <a:gd name="connsiteY1230" fmla="*/ 3483686 h 4856353"/>
                <a:gd name="connsiteX1231" fmla="*/ 1766516 w 5860123"/>
                <a:gd name="connsiteY1231" fmla="*/ 3499878 h 4856353"/>
                <a:gd name="connsiteX1232" fmla="*/ 1763659 w 5860123"/>
                <a:gd name="connsiteY1232" fmla="*/ 3502736 h 4856353"/>
                <a:gd name="connsiteX1233" fmla="*/ 1757944 w 5860123"/>
                <a:gd name="connsiteY1233" fmla="*/ 3517023 h 4856353"/>
                <a:gd name="connsiteX1234" fmla="*/ 1755086 w 5860123"/>
                <a:gd name="connsiteY1234" fmla="*/ 3523690 h 4856353"/>
                <a:gd name="connsiteX1235" fmla="*/ 1737941 w 5860123"/>
                <a:gd name="connsiteY1235" fmla="*/ 3529406 h 4856353"/>
                <a:gd name="connsiteX1236" fmla="*/ 1726511 w 5860123"/>
                <a:gd name="connsiteY1236" fmla="*/ 3531311 h 4856353"/>
                <a:gd name="connsiteX1237" fmla="*/ 1712224 w 5860123"/>
                <a:gd name="connsiteY1237" fmla="*/ 3530358 h 4856353"/>
                <a:gd name="connsiteX1238" fmla="*/ 1698889 w 5860123"/>
                <a:gd name="connsiteY1238" fmla="*/ 3530358 h 4856353"/>
                <a:gd name="connsiteX1239" fmla="*/ 1695079 w 5860123"/>
                <a:gd name="connsiteY1239" fmla="*/ 3530358 h 4856353"/>
                <a:gd name="connsiteX1240" fmla="*/ 1683649 w 5860123"/>
                <a:gd name="connsiteY1240" fmla="*/ 3529406 h 4856353"/>
                <a:gd name="connsiteX1241" fmla="*/ 1669361 w 5860123"/>
                <a:gd name="connsiteY1241" fmla="*/ 3529406 h 4856353"/>
                <a:gd name="connsiteX1242" fmla="*/ 1665551 w 5860123"/>
                <a:gd name="connsiteY1242" fmla="*/ 3528453 h 4856353"/>
                <a:gd name="connsiteX1243" fmla="*/ 1653169 w 5860123"/>
                <a:gd name="connsiteY1243" fmla="*/ 3523690 h 4856353"/>
                <a:gd name="connsiteX1244" fmla="*/ 1641739 w 5860123"/>
                <a:gd name="connsiteY1244" fmla="*/ 3520833 h 4856353"/>
                <a:gd name="connsiteX1245" fmla="*/ 1636024 w 5860123"/>
                <a:gd name="connsiteY1245" fmla="*/ 3520833 h 4856353"/>
                <a:gd name="connsiteX1246" fmla="*/ 1620784 w 5860123"/>
                <a:gd name="connsiteY1246" fmla="*/ 3512261 h 4856353"/>
                <a:gd name="connsiteX1247" fmla="*/ 1609354 w 5860123"/>
                <a:gd name="connsiteY1247" fmla="*/ 3509403 h 4856353"/>
                <a:gd name="connsiteX1248" fmla="*/ 1605544 w 5860123"/>
                <a:gd name="connsiteY1248" fmla="*/ 3509403 h 4856353"/>
                <a:gd name="connsiteX1249" fmla="*/ 1579826 w 5860123"/>
                <a:gd name="connsiteY1249" fmla="*/ 3512261 h 4856353"/>
                <a:gd name="connsiteX1250" fmla="*/ 1561729 w 5860123"/>
                <a:gd name="connsiteY1250" fmla="*/ 3510356 h 4856353"/>
                <a:gd name="connsiteX1251" fmla="*/ 1552204 w 5860123"/>
                <a:gd name="connsiteY1251" fmla="*/ 3505593 h 4856353"/>
                <a:gd name="connsiteX1252" fmla="*/ 1553156 w 5860123"/>
                <a:gd name="connsiteY1252" fmla="*/ 3490353 h 4856353"/>
                <a:gd name="connsiteX1253" fmla="*/ 1549346 w 5860123"/>
                <a:gd name="connsiteY1253" fmla="*/ 3480828 h 4856353"/>
                <a:gd name="connsiteX1254" fmla="*/ 1554109 w 5860123"/>
                <a:gd name="connsiteY1254" fmla="*/ 3460825 h 4856353"/>
                <a:gd name="connsiteX1255" fmla="*/ 1561729 w 5860123"/>
                <a:gd name="connsiteY1255" fmla="*/ 3446538 h 4856353"/>
                <a:gd name="connsiteX1256" fmla="*/ 1557919 w 5860123"/>
                <a:gd name="connsiteY1256" fmla="*/ 3434156 h 4856353"/>
                <a:gd name="connsiteX1257" fmla="*/ 1552204 w 5860123"/>
                <a:gd name="connsiteY1257" fmla="*/ 3426536 h 4856353"/>
                <a:gd name="connsiteX1258" fmla="*/ 1536964 w 5860123"/>
                <a:gd name="connsiteY1258" fmla="*/ 3422725 h 4856353"/>
                <a:gd name="connsiteX1259" fmla="*/ 1523629 w 5860123"/>
                <a:gd name="connsiteY1259" fmla="*/ 3419868 h 4856353"/>
                <a:gd name="connsiteX1260" fmla="*/ 1514104 w 5860123"/>
                <a:gd name="connsiteY1260" fmla="*/ 3415106 h 4856353"/>
                <a:gd name="connsiteX1261" fmla="*/ 1511246 w 5860123"/>
                <a:gd name="connsiteY1261" fmla="*/ 3403675 h 4856353"/>
                <a:gd name="connsiteX1262" fmla="*/ 1515056 w 5860123"/>
                <a:gd name="connsiteY1262" fmla="*/ 3393198 h 4856353"/>
                <a:gd name="connsiteX1263" fmla="*/ 1517914 w 5860123"/>
                <a:gd name="connsiteY1263" fmla="*/ 3379863 h 4856353"/>
                <a:gd name="connsiteX1264" fmla="*/ 1517914 w 5860123"/>
                <a:gd name="connsiteY1264" fmla="*/ 3377006 h 4856353"/>
                <a:gd name="connsiteX1265" fmla="*/ 1511246 w 5860123"/>
                <a:gd name="connsiteY1265" fmla="*/ 3372243 h 4856353"/>
                <a:gd name="connsiteX1266" fmla="*/ 1515056 w 5860123"/>
                <a:gd name="connsiteY1266" fmla="*/ 3368433 h 4856353"/>
                <a:gd name="connsiteX1267" fmla="*/ 1517914 w 5860123"/>
                <a:gd name="connsiteY1267" fmla="*/ 3363671 h 4856353"/>
                <a:gd name="connsiteX1268" fmla="*/ 1509341 w 5860123"/>
                <a:gd name="connsiteY1268" fmla="*/ 3357956 h 4856353"/>
                <a:gd name="connsiteX1269" fmla="*/ 1496959 w 5860123"/>
                <a:gd name="connsiteY1269" fmla="*/ 3340811 h 4856353"/>
                <a:gd name="connsiteX1270" fmla="*/ 1496006 w 5860123"/>
                <a:gd name="connsiteY1270" fmla="*/ 3338906 h 4856353"/>
                <a:gd name="connsiteX1271" fmla="*/ 1489339 w 5860123"/>
                <a:gd name="connsiteY1271" fmla="*/ 3337000 h 4856353"/>
                <a:gd name="connsiteX1272" fmla="*/ 1482671 w 5860123"/>
                <a:gd name="connsiteY1272" fmla="*/ 3341763 h 4856353"/>
                <a:gd name="connsiteX1273" fmla="*/ 1475051 w 5860123"/>
                <a:gd name="connsiteY1273" fmla="*/ 3343668 h 4856353"/>
                <a:gd name="connsiteX1274" fmla="*/ 1467431 w 5860123"/>
                <a:gd name="connsiteY1274" fmla="*/ 3344621 h 4856353"/>
                <a:gd name="connsiteX1275" fmla="*/ 1460764 w 5860123"/>
                <a:gd name="connsiteY1275" fmla="*/ 3351288 h 4856353"/>
                <a:gd name="connsiteX1276" fmla="*/ 1447429 w 5860123"/>
                <a:gd name="connsiteY1276" fmla="*/ 3343668 h 4856353"/>
                <a:gd name="connsiteX1277" fmla="*/ 1428379 w 5860123"/>
                <a:gd name="connsiteY1277" fmla="*/ 3329381 h 4856353"/>
                <a:gd name="connsiteX1278" fmla="*/ 1427426 w 5860123"/>
                <a:gd name="connsiteY1278" fmla="*/ 3327475 h 4856353"/>
                <a:gd name="connsiteX1279" fmla="*/ 1415044 w 5860123"/>
                <a:gd name="connsiteY1279" fmla="*/ 3318903 h 4856353"/>
                <a:gd name="connsiteX1280" fmla="*/ 1403614 w 5860123"/>
                <a:gd name="connsiteY1280" fmla="*/ 3318903 h 4856353"/>
                <a:gd name="connsiteX1281" fmla="*/ 1392184 w 5860123"/>
                <a:gd name="connsiteY1281" fmla="*/ 3313188 h 4856353"/>
                <a:gd name="connsiteX1282" fmla="*/ 1380754 w 5860123"/>
                <a:gd name="connsiteY1282" fmla="*/ 3306521 h 4856353"/>
                <a:gd name="connsiteX1283" fmla="*/ 1375039 w 5860123"/>
                <a:gd name="connsiteY1283" fmla="*/ 3299853 h 4856353"/>
                <a:gd name="connsiteX1284" fmla="*/ 1362656 w 5860123"/>
                <a:gd name="connsiteY1284" fmla="*/ 3293186 h 4856353"/>
                <a:gd name="connsiteX1285" fmla="*/ 1355989 w 5860123"/>
                <a:gd name="connsiteY1285" fmla="*/ 3293186 h 4856353"/>
                <a:gd name="connsiteX1286" fmla="*/ 1352179 w 5860123"/>
                <a:gd name="connsiteY1286" fmla="*/ 3294138 h 4856353"/>
                <a:gd name="connsiteX1287" fmla="*/ 1340749 w 5860123"/>
                <a:gd name="connsiteY1287" fmla="*/ 3289375 h 4856353"/>
                <a:gd name="connsiteX1288" fmla="*/ 1331224 w 5860123"/>
                <a:gd name="connsiteY1288" fmla="*/ 3281756 h 4856353"/>
                <a:gd name="connsiteX1289" fmla="*/ 1318841 w 5860123"/>
                <a:gd name="connsiteY1289" fmla="*/ 3274136 h 4856353"/>
                <a:gd name="connsiteX1290" fmla="*/ 1313126 w 5860123"/>
                <a:gd name="connsiteY1290" fmla="*/ 3278898 h 4856353"/>
                <a:gd name="connsiteX1291" fmla="*/ 1306459 w 5860123"/>
                <a:gd name="connsiteY1291" fmla="*/ 3280803 h 4856353"/>
                <a:gd name="connsiteX1292" fmla="*/ 1295029 w 5860123"/>
                <a:gd name="connsiteY1292" fmla="*/ 3280803 h 4856353"/>
                <a:gd name="connsiteX1293" fmla="*/ 1286456 w 5860123"/>
                <a:gd name="connsiteY1293" fmla="*/ 3284613 h 4856353"/>
                <a:gd name="connsiteX1294" fmla="*/ 1272169 w 5860123"/>
                <a:gd name="connsiteY1294" fmla="*/ 3298900 h 4856353"/>
                <a:gd name="connsiteX1295" fmla="*/ 1250261 w 5860123"/>
                <a:gd name="connsiteY1295" fmla="*/ 3315093 h 4856353"/>
                <a:gd name="connsiteX1296" fmla="*/ 1230259 w 5860123"/>
                <a:gd name="connsiteY1296" fmla="*/ 3334143 h 4856353"/>
                <a:gd name="connsiteX1297" fmla="*/ 1227401 w 5860123"/>
                <a:gd name="connsiteY1297" fmla="*/ 3344621 h 4856353"/>
                <a:gd name="connsiteX1298" fmla="*/ 1218829 w 5860123"/>
                <a:gd name="connsiteY1298" fmla="*/ 3360813 h 4856353"/>
                <a:gd name="connsiteX1299" fmla="*/ 1218829 w 5860123"/>
                <a:gd name="connsiteY1299" fmla="*/ 3378911 h 4856353"/>
                <a:gd name="connsiteX1300" fmla="*/ 1210256 w 5860123"/>
                <a:gd name="connsiteY1300" fmla="*/ 3382721 h 4856353"/>
                <a:gd name="connsiteX1301" fmla="*/ 1208351 w 5860123"/>
                <a:gd name="connsiteY1301" fmla="*/ 3383673 h 4856353"/>
                <a:gd name="connsiteX1302" fmla="*/ 1195016 w 5860123"/>
                <a:gd name="connsiteY1302" fmla="*/ 3383673 h 4856353"/>
                <a:gd name="connsiteX1303" fmla="*/ 1187396 w 5860123"/>
                <a:gd name="connsiteY1303" fmla="*/ 3366528 h 4856353"/>
                <a:gd name="connsiteX1304" fmla="*/ 1185491 w 5860123"/>
                <a:gd name="connsiteY1304" fmla="*/ 3363671 h 4856353"/>
                <a:gd name="connsiteX1305" fmla="*/ 1184539 w 5860123"/>
                <a:gd name="connsiteY1305" fmla="*/ 3361765 h 4856353"/>
                <a:gd name="connsiteX1306" fmla="*/ 1181681 w 5860123"/>
                <a:gd name="connsiteY1306" fmla="*/ 3345573 h 4856353"/>
                <a:gd name="connsiteX1307" fmla="*/ 1186444 w 5860123"/>
                <a:gd name="connsiteY1307" fmla="*/ 3334143 h 4856353"/>
                <a:gd name="connsiteX1308" fmla="*/ 1193111 w 5860123"/>
                <a:gd name="connsiteY1308" fmla="*/ 3323665 h 4856353"/>
                <a:gd name="connsiteX1309" fmla="*/ 1200731 w 5860123"/>
                <a:gd name="connsiteY1309" fmla="*/ 3300806 h 4856353"/>
                <a:gd name="connsiteX1310" fmla="*/ 1198826 w 5860123"/>
                <a:gd name="connsiteY1310" fmla="*/ 3283661 h 4856353"/>
                <a:gd name="connsiteX1311" fmla="*/ 1195969 w 5860123"/>
                <a:gd name="connsiteY1311" fmla="*/ 3274136 h 4856353"/>
                <a:gd name="connsiteX1312" fmla="*/ 1188349 w 5860123"/>
                <a:gd name="connsiteY1312" fmla="*/ 3268421 h 4856353"/>
                <a:gd name="connsiteX1313" fmla="*/ 1178824 w 5860123"/>
                <a:gd name="connsiteY1313" fmla="*/ 3263658 h 4856353"/>
                <a:gd name="connsiteX1314" fmla="*/ 1172156 w 5860123"/>
                <a:gd name="connsiteY1314" fmla="*/ 3267468 h 4856353"/>
                <a:gd name="connsiteX1315" fmla="*/ 1166441 w 5860123"/>
                <a:gd name="connsiteY1315" fmla="*/ 3269373 h 4856353"/>
                <a:gd name="connsiteX1316" fmla="*/ 1158821 w 5860123"/>
                <a:gd name="connsiteY1316" fmla="*/ 3270325 h 4856353"/>
                <a:gd name="connsiteX1317" fmla="*/ 1155964 w 5860123"/>
                <a:gd name="connsiteY1317" fmla="*/ 3271278 h 4856353"/>
                <a:gd name="connsiteX1318" fmla="*/ 1145486 w 5860123"/>
                <a:gd name="connsiteY1318" fmla="*/ 3275088 h 4856353"/>
                <a:gd name="connsiteX1319" fmla="*/ 1137866 w 5860123"/>
                <a:gd name="connsiteY1319" fmla="*/ 3278898 h 4856353"/>
                <a:gd name="connsiteX1320" fmla="*/ 1135961 w 5860123"/>
                <a:gd name="connsiteY1320" fmla="*/ 3280803 h 4856353"/>
                <a:gd name="connsiteX1321" fmla="*/ 1129294 w 5860123"/>
                <a:gd name="connsiteY1321" fmla="*/ 3279850 h 4856353"/>
                <a:gd name="connsiteX1322" fmla="*/ 1122626 w 5860123"/>
                <a:gd name="connsiteY1322" fmla="*/ 3276993 h 4856353"/>
                <a:gd name="connsiteX1323" fmla="*/ 1113101 w 5860123"/>
                <a:gd name="connsiteY1323" fmla="*/ 3280803 h 4856353"/>
                <a:gd name="connsiteX1324" fmla="*/ 1102624 w 5860123"/>
                <a:gd name="connsiteY1324" fmla="*/ 3276993 h 4856353"/>
                <a:gd name="connsiteX1325" fmla="*/ 1094051 w 5860123"/>
                <a:gd name="connsiteY1325" fmla="*/ 3274136 h 4856353"/>
                <a:gd name="connsiteX1326" fmla="*/ 1091194 w 5860123"/>
                <a:gd name="connsiteY1326" fmla="*/ 3273183 h 4856353"/>
                <a:gd name="connsiteX1327" fmla="*/ 1087384 w 5860123"/>
                <a:gd name="connsiteY1327" fmla="*/ 3269373 h 4856353"/>
                <a:gd name="connsiteX1328" fmla="*/ 1083574 w 5860123"/>
                <a:gd name="connsiteY1328" fmla="*/ 3266515 h 4856353"/>
                <a:gd name="connsiteX1329" fmla="*/ 1075954 w 5860123"/>
                <a:gd name="connsiteY1329" fmla="*/ 3273183 h 4856353"/>
                <a:gd name="connsiteX1330" fmla="*/ 1072144 w 5860123"/>
                <a:gd name="connsiteY1330" fmla="*/ 3276993 h 4856353"/>
                <a:gd name="connsiteX1331" fmla="*/ 1064524 w 5860123"/>
                <a:gd name="connsiteY1331" fmla="*/ 3282708 h 4856353"/>
                <a:gd name="connsiteX1332" fmla="*/ 1058809 w 5860123"/>
                <a:gd name="connsiteY1332" fmla="*/ 3277946 h 4856353"/>
                <a:gd name="connsiteX1333" fmla="*/ 1048331 w 5860123"/>
                <a:gd name="connsiteY1333" fmla="*/ 3270325 h 4856353"/>
                <a:gd name="connsiteX1334" fmla="*/ 1042616 w 5860123"/>
                <a:gd name="connsiteY1334" fmla="*/ 3270325 h 4856353"/>
                <a:gd name="connsiteX1335" fmla="*/ 1033091 w 5860123"/>
                <a:gd name="connsiteY1335" fmla="*/ 3270325 h 4856353"/>
                <a:gd name="connsiteX1336" fmla="*/ 1031186 w 5860123"/>
                <a:gd name="connsiteY1336" fmla="*/ 3267468 h 4856353"/>
                <a:gd name="connsiteX1337" fmla="*/ 1026424 w 5860123"/>
                <a:gd name="connsiteY1337" fmla="*/ 3268421 h 4856353"/>
                <a:gd name="connsiteX1338" fmla="*/ 1020709 w 5860123"/>
                <a:gd name="connsiteY1338" fmla="*/ 3267468 h 4856353"/>
                <a:gd name="connsiteX1339" fmla="*/ 1012136 w 5860123"/>
                <a:gd name="connsiteY1339" fmla="*/ 3265563 h 4856353"/>
                <a:gd name="connsiteX1340" fmla="*/ 1003564 w 5860123"/>
                <a:gd name="connsiteY1340" fmla="*/ 3263658 h 4856353"/>
                <a:gd name="connsiteX1341" fmla="*/ 996896 w 5860123"/>
                <a:gd name="connsiteY1341" fmla="*/ 3255086 h 4856353"/>
                <a:gd name="connsiteX1342" fmla="*/ 988324 w 5860123"/>
                <a:gd name="connsiteY1342" fmla="*/ 3243656 h 4856353"/>
                <a:gd name="connsiteX1343" fmla="*/ 982609 w 5860123"/>
                <a:gd name="connsiteY1343" fmla="*/ 3242703 h 4856353"/>
                <a:gd name="connsiteX1344" fmla="*/ 979751 w 5860123"/>
                <a:gd name="connsiteY1344" fmla="*/ 3236988 h 4856353"/>
                <a:gd name="connsiteX1345" fmla="*/ 974989 w 5860123"/>
                <a:gd name="connsiteY1345" fmla="*/ 3231273 h 4856353"/>
                <a:gd name="connsiteX1346" fmla="*/ 969274 w 5860123"/>
                <a:gd name="connsiteY1346" fmla="*/ 3229368 h 4856353"/>
                <a:gd name="connsiteX1347" fmla="*/ 957844 w 5860123"/>
                <a:gd name="connsiteY1347" fmla="*/ 3216033 h 4856353"/>
                <a:gd name="connsiteX1348" fmla="*/ 946414 w 5860123"/>
                <a:gd name="connsiteY1348" fmla="*/ 3213175 h 4856353"/>
                <a:gd name="connsiteX1349" fmla="*/ 942604 w 5860123"/>
                <a:gd name="connsiteY1349" fmla="*/ 3210318 h 4856353"/>
                <a:gd name="connsiteX1350" fmla="*/ 939746 w 5860123"/>
                <a:gd name="connsiteY1350" fmla="*/ 3216986 h 4856353"/>
                <a:gd name="connsiteX1351" fmla="*/ 935936 w 5860123"/>
                <a:gd name="connsiteY1351" fmla="*/ 3224606 h 4856353"/>
                <a:gd name="connsiteX1352" fmla="*/ 930221 w 5860123"/>
                <a:gd name="connsiteY1352" fmla="*/ 3231273 h 4856353"/>
                <a:gd name="connsiteX1353" fmla="*/ 919744 w 5860123"/>
                <a:gd name="connsiteY1353" fmla="*/ 3229368 h 4856353"/>
                <a:gd name="connsiteX1354" fmla="*/ 913076 w 5860123"/>
                <a:gd name="connsiteY1354" fmla="*/ 3224606 h 4856353"/>
                <a:gd name="connsiteX1355" fmla="*/ 903551 w 5860123"/>
                <a:gd name="connsiteY1355" fmla="*/ 3218890 h 4856353"/>
                <a:gd name="connsiteX1356" fmla="*/ 902599 w 5860123"/>
                <a:gd name="connsiteY1356" fmla="*/ 3207461 h 4856353"/>
                <a:gd name="connsiteX1357" fmla="*/ 904504 w 5860123"/>
                <a:gd name="connsiteY1357" fmla="*/ 3194125 h 4856353"/>
                <a:gd name="connsiteX1358" fmla="*/ 899741 w 5860123"/>
                <a:gd name="connsiteY1358" fmla="*/ 3193173 h 4856353"/>
                <a:gd name="connsiteX1359" fmla="*/ 893074 w 5860123"/>
                <a:gd name="connsiteY1359" fmla="*/ 3196983 h 4856353"/>
                <a:gd name="connsiteX1360" fmla="*/ 888311 w 5860123"/>
                <a:gd name="connsiteY1360" fmla="*/ 3209365 h 4856353"/>
                <a:gd name="connsiteX1361" fmla="*/ 886406 w 5860123"/>
                <a:gd name="connsiteY1361" fmla="*/ 3218890 h 4856353"/>
                <a:gd name="connsiteX1362" fmla="*/ 869261 w 5860123"/>
                <a:gd name="connsiteY1362" fmla="*/ 3217938 h 4856353"/>
                <a:gd name="connsiteX1363" fmla="*/ 873071 w 5860123"/>
                <a:gd name="connsiteY1363" fmla="*/ 3204603 h 4856353"/>
                <a:gd name="connsiteX1364" fmla="*/ 867356 w 5860123"/>
                <a:gd name="connsiteY1364" fmla="*/ 3197936 h 4856353"/>
                <a:gd name="connsiteX1365" fmla="*/ 861641 w 5860123"/>
                <a:gd name="connsiteY1365" fmla="*/ 3181743 h 4856353"/>
                <a:gd name="connsiteX1366" fmla="*/ 854974 w 5860123"/>
                <a:gd name="connsiteY1366" fmla="*/ 3171265 h 4856353"/>
                <a:gd name="connsiteX1367" fmla="*/ 854974 w 5860123"/>
                <a:gd name="connsiteY1367" fmla="*/ 3165550 h 4856353"/>
                <a:gd name="connsiteX1368" fmla="*/ 855926 w 5860123"/>
                <a:gd name="connsiteY1368" fmla="*/ 3153168 h 4856353"/>
                <a:gd name="connsiteX1369" fmla="*/ 848306 w 5860123"/>
                <a:gd name="connsiteY1369" fmla="*/ 3156025 h 4856353"/>
                <a:gd name="connsiteX1370" fmla="*/ 837829 w 5860123"/>
                <a:gd name="connsiteY1370" fmla="*/ 3157931 h 4856353"/>
                <a:gd name="connsiteX1371" fmla="*/ 821636 w 5860123"/>
                <a:gd name="connsiteY1371" fmla="*/ 3150311 h 4856353"/>
                <a:gd name="connsiteX1372" fmla="*/ 805444 w 5860123"/>
                <a:gd name="connsiteY1372" fmla="*/ 3147453 h 4856353"/>
                <a:gd name="connsiteX1373" fmla="*/ 793061 w 5860123"/>
                <a:gd name="connsiteY1373" fmla="*/ 3139833 h 4856353"/>
                <a:gd name="connsiteX1374" fmla="*/ 789251 w 5860123"/>
                <a:gd name="connsiteY1374" fmla="*/ 3129356 h 4856353"/>
                <a:gd name="connsiteX1375" fmla="*/ 790204 w 5860123"/>
                <a:gd name="connsiteY1375" fmla="*/ 3124593 h 4856353"/>
                <a:gd name="connsiteX1376" fmla="*/ 798776 w 5860123"/>
                <a:gd name="connsiteY1376" fmla="*/ 3115068 h 4856353"/>
                <a:gd name="connsiteX1377" fmla="*/ 804491 w 5860123"/>
                <a:gd name="connsiteY1377" fmla="*/ 3099828 h 4856353"/>
                <a:gd name="connsiteX1378" fmla="*/ 797824 w 5860123"/>
                <a:gd name="connsiteY1378" fmla="*/ 3092208 h 4856353"/>
                <a:gd name="connsiteX1379" fmla="*/ 784489 w 5860123"/>
                <a:gd name="connsiteY1379" fmla="*/ 3096018 h 4856353"/>
                <a:gd name="connsiteX1380" fmla="*/ 781631 w 5860123"/>
                <a:gd name="connsiteY1380" fmla="*/ 3098875 h 4856353"/>
                <a:gd name="connsiteX1381" fmla="*/ 771154 w 5860123"/>
                <a:gd name="connsiteY1381" fmla="*/ 3098875 h 4856353"/>
                <a:gd name="connsiteX1382" fmla="*/ 762581 w 5860123"/>
                <a:gd name="connsiteY1382" fmla="*/ 3095065 h 4856353"/>
                <a:gd name="connsiteX1383" fmla="*/ 758771 w 5860123"/>
                <a:gd name="connsiteY1383" fmla="*/ 3092208 h 4856353"/>
                <a:gd name="connsiteX1384" fmla="*/ 753056 w 5860123"/>
                <a:gd name="connsiteY1384" fmla="*/ 3081731 h 4856353"/>
                <a:gd name="connsiteX1385" fmla="*/ 745436 w 5860123"/>
                <a:gd name="connsiteY1385" fmla="*/ 3072206 h 4856353"/>
                <a:gd name="connsiteX1386" fmla="*/ 733054 w 5860123"/>
                <a:gd name="connsiteY1386" fmla="*/ 3065538 h 4856353"/>
                <a:gd name="connsiteX1387" fmla="*/ 726386 w 5860123"/>
                <a:gd name="connsiteY1387" fmla="*/ 3059823 h 4856353"/>
                <a:gd name="connsiteX1388" fmla="*/ 726386 w 5860123"/>
                <a:gd name="connsiteY1388" fmla="*/ 3053156 h 4856353"/>
                <a:gd name="connsiteX1389" fmla="*/ 718766 w 5860123"/>
                <a:gd name="connsiteY1389" fmla="*/ 3044583 h 4856353"/>
                <a:gd name="connsiteX1390" fmla="*/ 708289 w 5860123"/>
                <a:gd name="connsiteY1390" fmla="*/ 3036011 h 4856353"/>
                <a:gd name="connsiteX1391" fmla="*/ 711146 w 5860123"/>
                <a:gd name="connsiteY1391" fmla="*/ 3027438 h 4856353"/>
                <a:gd name="connsiteX1392" fmla="*/ 712099 w 5860123"/>
                <a:gd name="connsiteY1392" fmla="*/ 3017913 h 4856353"/>
                <a:gd name="connsiteX1393" fmla="*/ 709241 w 5860123"/>
                <a:gd name="connsiteY1393" fmla="*/ 3007436 h 4856353"/>
                <a:gd name="connsiteX1394" fmla="*/ 712099 w 5860123"/>
                <a:gd name="connsiteY1394" fmla="*/ 2994100 h 4856353"/>
                <a:gd name="connsiteX1395" fmla="*/ 712099 w 5860123"/>
                <a:gd name="connsiteY1395" fmla="*/ 2989338 h 4856353"/>
                <a:gd name="connsiteX1396" fmla="*/ 705431 w 5860123"/>
                <a:gd name="connsiteY1396" fmla="*/ 2982671 h 4856353"/>
                <a:gd name="connsiteX1397" fmla="*/ 698764 w 5860123"/>
                <a:gd name="connsiteY1397" fmla="*/ 2978861 h 4856353"/>
                <a:gd name="connsiteX1398" fmla="*/ 690191 w 5860123"/>
                <a:gd name="connsiteY1398" fmla="*/ 2974098 h 4856353"/>
                <a:gd name="connsiteX1399" fmla="*/ 674951 w 5860123"/>
                <a:gd name="connsiteY1399" fmla="*/ 2976956 h 4856353"/>
                <a:gd name="connsiteX1400" fmla="*/ 663521 w 5860123"/>
                <a:gd name="connsiteY1400" fmla="*/ 2977908 h 4856353"/>
                <a:gd name="connsiteX1401" fmla="*/ 650186 w 5860123"/>
                <a:gd name="connsiteY1401" fmla="*/ 2982671 h 4856353"/>
                <a:gd name="connsiteX1402" fmla="*/ 642566 w 5860123"/>
                <a:gd name="connsiteY1402" fmla="*/ 2976956 h 4856353"/>
                <a:gd name="connsiteX1403" fmla="*/ 634946 w 5860123"/>
                <a:gd name="connsiteY1403" fmla="*/ 2961715 h 4856353"/>
                <a:gd name="connsiteX1404" fmla="*/ 633041 w 5860123"/>
                <a:gd name="connsiteY1404" fmla="*/ 2950286 h 4856353"/>
                <a:gd name="connsiteX1405" fmla="*/ 632089 w 5860123"/>
                <a:gd name="connsiteY1405" fmla="*/ 2943618 h 4856353"/>
                <a:gd name="connsiteX1406" fmla="*/ 624469 w 5860123"/>
                <a:gd name="connsiteY1406" fmla="*/ 2929331 h 4856353"/>
                <a:gd name="connsiteX1407" fmla="*/ 621611 w 5860123"/>
                <a:gd name="connsiteY1407" fmla="*/ 2916948 h 4856353"/>
                <a:gd name="connsiteX1408" fmla="*/ 610181 w 5860123"/>
                <a:gd name="connsiteY1408" fmla="*/ 2911233 h 4856353"/>
                <a:gd name="connsiteX1409" fmla="*/ 605419 w 5860123"/>
                <a:gd name="connsiteY1409" fmla="*/ 2909328 h 4856353"/>
                <a:gd name="connsiteX1410" fmla="*/ 598751 w 5860123"/>
                <a:gd name="connsiteY1410" fmla="*/ 2900756 h 4856353"/>
                <a:gd name="connsiteX1411" fmla="*/ 584464 w 5860123"/>
                <a:gd name="connsiteY1411" fmla="*/ 2893136 h 4856353"/>
                <a:gd name="connsiteX1412" fmla="*/ 580654 w 5860123"/>
                <a:gd name="connsiteY1412" fmla="*/ 2891231 h 4856353"/>
                <a:gd name="connsiteX1413" fmla="*/ 575891 w 5860123"/>
                <a:gd name="connsiteY1413" fmla="*/ 2885515 h 4856353"/>
                <a:gd name="connsiteX1414" fmla="*/ 566366 w 5860123"/>
                <a:gd name="connsiteY1414" fmla="*/ 2878848 h 4856353"/>
                <a:gd name="connsiteX1415" fmla="*/ 571129 w 5860123"/>
                <a:gd name="connsiteY1415" fmla="*/ 2873133 h 4856353"/>
                <a:gd name="connsiteX1416" fmla="*/ 568271 w 5860123"/>
                <a:gd name="connsiteY1416" fmla="*/ 2867418 h 4856353"/>
                <a:gd name="connsiteX1417" fmla="*/ 561604 w 5860123"/>
                <a:gd name="connsiteY1417" fmla="*/ 2863608 h 4856353"/>
                <a:gd name="connsiteX1418" fmla="*/ 561604 w 5860123"/>
                <a:gd name="connsiteY1418" fmla="*/ 2857893 h 4856353"/>
                <a:gd name="connsiteX1419" fmla="*/ 553031 w 5860123"/>
                <a:gd name="connsiteY1419" fmla="*/ 2845511 h 4856353"/>
                <a:gd name="connsiteX1420" fmla="*/ 542554 w 5860123"/>
                <a:gd name="connsiteY1420" fmla="*/ 2835986 h 4856353"/>
                <a:gd name="connsiteX1421" fmla="*/ 538744 w 5860123"/>
                <a:gd name="connsiteY1421" fmla="*/ 2834081 h 4856353"/>
                <a:gd name="connsiteX1422" fmla="*/ 531124 w 5860123"/>
                <a:gd name="connsiteY1422" fmla="*/ 2828365 h 4856353"/>
                <a:gd name="connsiteX1423" fmla="*/ 526361 w 5860123"/>
                <a:gd name="connsiteY1423" fmla="*/ 2825508 h 4856353"/>
                <a:gd name="connsiteX1424" fmla="*/ 523504 w 5860123"/>
                <a:gd name="connsiteY1424" fmla="*/ 2815031 h 4856353"/>
                <a:gd name="connsiteX1425" fmla="*/ 516836 w 5860123"/>
                <a:gd name="connsiteY1425" fmla="*/ 2801696 h 4856353"/>
                <a:gd name="connsiteX1426" fmla="*/ 520646 w 5860123"/>
                <a:gd name="connsiteY1426" fmla="*/ 2786456 h 4856353"/>
                <a:gd name="connsiteX1427" fmla="*/ 511121 w 5860123"/>
                <a:gd name="connsiteY1427" fmla="*/ 2781693 h 4856353"/>
                <a:gd name="connsiteX1428" fmla="*/ 505406 w 5860123"/>
                <a:gd name="connsiteY1428" fmla="*/ 2780740 h 4856353"/>
                <a:gd name="connsiteX1429" fmla="*/ 496834 w 5860123"/>
                <a:gd name="connsiteY1429" fmla="*/ 2773121 h 4856353"/>
                <a:gd name="connsiteX1430" fmla="*/ 487309 w 5860123"/>
                <a:gd name="connsiteY1430" fmla="*/ 2768358 h 4856353"/>
                <a:gd name="connsiteX1431" fmla="*/ 480641 w 5860123"/>
                <a:gd name="connsiteY1431" fmla="*/ 2762643 h 4856353"/>
                <a:gd name="connsiteX1432" fmla="*/ 473021 w 5860123"/>
                <a:gd name="connsiteY1432" fmla="*/ 2755975 h 4856353"/>
                <a:gd name="connsiteX1433" fmla="*/ 467306 w 5860123"/>
                <a:gd name="connsiteY1433" fmla="*/ 2756928 h 4856353"/>
                <a:gd name="connsiteX1434" fmla="*/ 463496 w 5860123"/>
                <a:gd name="connsiteY1434" fmla="*/ 2757881 h 4856353"/>
                <a:gd name="connsiteX1435" fmla="*/ 459686 w 5860123"/>
                <a:gd name="connsiteY1435" fmla="*/ 2760738 h 4856353"/>
                <a:gd name="connsiteX1436" fmla="*/ 451114 w 5860123"/>
                <a:gd name="connsiteY1436" fmla="*/ 2752165 h 4856353"/>
                <a:gd name="connsiteX1437" fmla="*/ 446351 w 5860123"/>
                <a:gd name="connsiteY1437" fmla="*/ 2753118 h 4856353"/>
                <a:gd name="connsiteX1438" fmla="*/ 443494 w 5860123"/>
                <a:gd name="connsiteY1438" fmla="*/ 2764548 h 4856353"/>
                <a:gd name="connsiteX1439" fmla="*/ 438731 w 5860123"/>
                <a:gd name="connsiteY1439" fmla="*/ 2774073 h 4856353"/>
                <a:gd name="connsiteX1440" fmla="*/ 430159 w 5860123"/>
                <a:gd name="connsiteY1440" fmla="*/ 2783598 h 4856353"/>
                <a:gd name="connsiteX1441" fmla="*/ 424444 w 5860123"/>
                <a:gd name="connsiteY1441" fmla="*/ 2778836 h 4856353"/>
                <a:gd name="connsiteX1442" fmla="*/ 420634 w 5860123"/>
                <a:gd name="connsiteY1442" fmla="*/ 2782646 h 4856353"/>
                <a:gd name="connsiteX1443" fmla="*/ 422539 w 5860123"/>
                <a:gd name="connsiteY1443" fmla="*/ 2792171 h 4856353"/>
                <a:gd name="connsiteX1444" fmla="*/ 402536 w 5860123"/>
                <a:gd name="connsiteY1444" fmla="*/ 2791218 h 4856353"/>
                <a:gd name="connsiteX1445" fmla="*/ 399679 w 5860123"/>
                <a:gd name="connsiteY1445" fmla="*/ 2782646 h 4856353"/>
                <a:gd name="connsiteX1446" fmla="*/ 400631 w 5860123"/>
                <a:gd name="connsiteY1446" fmla="*/ 2766453 h 4856353"/>
                <a:gd name="connsiteX1447" fmla="*/ 383486 w 5860123"/>
                <a:gd name="connsiteY1447" fmla="*/ 2746450 h 4856353"/>
                <a:gd name="connsiteX1448" fmla="*/ 381581 w 5860123"/>
                <a:gd name="connsiteY1448" fmla="*/ 2744546 h 4856353"/>
                <a:gd name="connsiteX1449" fmla="*/ 371104 w 5860123"/>
                <a:gd name="connsiteY1449" fmla="*/ 2732163 h 4856353"/>
                <a:gd name="connsiteX1450" fmla="*/ 367294 w 5860123"/>
                <a:gd name="connsiteY1450" fmla="*/ 2728353 h 4856353"/>
                <a:gd name="connsiteX1451" fmla="*/ 361579 w 5860123"/>
                <a:gd name="connsiteY1451" fmla="*/ 2717875 h 4856353"/>
                <a:gd name="connsiteX1452" fmla="*/ 352054 w 5860123"/>
                <a:gd name="connsiteY1452" fmla="*/ 2715018 h 4856353"/>
                <a:gd name="connsiteX1453" fmla="*/ 343481 w 5860123"/>
                <a:gd name="connsiteY1453" fmla="*/ 2705493 h 4856353"/>
                <a:gd name="connsiteX1454" fmla="*/ 336814 w 5860123"/>
                <a:gd name="connsiteY1454" fmla="*/ 2700731 h 4856353"/>
                <a:gd name="connsiteX1455" fmla="*/ 334909 w 5860123"/>
                <a:gd name="connsiteY1455" fmla="*/ 2698825 h 4856353"/>
                <a:gd name="connsiteX1456" fmla="*/ 329194 w 5860123"/>
                <a:gd name="connsiteY1456" fmla="*/ 2690253 h 4856353"/>
                <a:gd name="connsiteX1457" fmla="*/ 313001 w 5860123"/>
                <a:gd name="connsiteY1457" fmla="*/ 2683586 h 4856353"/>
                <a:gd name="connsiteX1458" fmla="*/ 308239 w 5860123"/>
                <a:gd name="connsiteY1458" fmla="*/ 2677871 h 4856353"/>
                <a:gd name="connsiteX1459" fmla="*/ 305381 w 5860123"/>
                <a:gd name="connsiteY1459" fmla="*/ 2670250 h 4856353"/>
                <a:gd name="connsiteX1460" fmla="*/ 304429 w 5860123"/>
                <a:gd name="connsiteY1460" fmla="*/ 2660725 h 4856353"/>
                <a:gd name="connsiteX1461" fmla="*/ 304429 w 5860123"/>
                <a:gd name="connsiteY1461" fmla="*/ 2658821 h 4856353"/>
                <a:gd name="connsiteX1462" fmla="*/ 303476 w 5860123"/>
                <a:gd name="connsiteY1462" fmla="*/ 2652153 h 4856353"/>
                <a:gd name="connsiteX1463" fmla="*/ 299666 w 5860123"/>
                <a:gd name="connsiteY1463" fmla="*/ 2645486 h 4856353"/>
                <a:gd name="connsiteX1464" fmla="*/ 295856 w 5860123"/>
                <a:gd name="connsiteY1464" fmla="*/ 2635008 h 4856353"/>
                <a:gd name="connsiteX1465" fmla="*/ 292046 w 5860123"/>
                <a:gd name="connsiteY1465" fmla="*/ 2626436 h 4856353"/>
                <a:gd name="connsiteX1466" fmla="*/ 284426 w 5860123"/>
                <a:gd name="connsiteY1466" fmla="*/ 2618815 h 4856353"/>
                <a:gd name="connsiteX1467" fmla="*/ 271091 w 5860123"/>
                <a:gd name="connsiteY1467" fmla="*/ 2616911 h 4856353"/>
                <a:gd name="connsiteX1468" fmla="*/ 265376 w 5860123"/>
                <a:gd name="connsiteY1468" fmla="*/ 2608338 h 4856353"/>
                <a:gd name="connsiteX1469" fmla="*/ 254899 w 5860123"/>
                <a:gd name="connsiteY1469" fmla="*/ 2598813 h 4856353"/>
                <a:gd name="connsiteX1470" fmla="*/ 247279 w 5860123"/>
                <a:gd name="connsiteY1470" fmla="*/ 2604528 h 4856353"/>
                <a:gd name="connsiteX1471" fmla="*/ 241564 w 5860123"/>
                <a:gd name="connsiteY1471" fmla="*/ 2606433 h 4856353"/>
                <a:gd name="connsiteX1472" fmla="*/ 234896 w 5860123"/>
                <a:gd name="connsiteY1472" fmla="*/ 2599765 h 4856353"/>
                <a:gd name="connsiteX1473" fmla="*/ 228229 w 5860123"/>
                <a:gd name="connsiteY1473" fmla="*/ 2595003 h 4856353"/>
                <a:gd name="connsiteX1474" fmla="*/ 215846 w 5860123"/>
                <a:gd name="connsiteY1474" fmla="*/ 2583573 h 4856353"/>
                <a:gd name="connsiteX1475" fmla="*/ 214894 w 5860123"/>
                <a:gd name="connsiteY1475" fmla="*/ 2570238 h 4856353"/>
                <a:gd name="connsiteX1476" fmla="*/ 212989 w 5860123"/>
                <a:gd name="connsiteY1476" fmla="*/ 2554998 h 4856353"/>
                <a:gd name="connsiteX1477" fmla="*/ 212036 w 5860123"/>
                <a:gd name="connsiteY1477" fmla="*/ 2550236 h 4856353"/>
                <a:gd name="connsiteX1478" fmla="*/ 211084 w 5860123"/>
                <a:gd name="connsiteY1478" fmla="*/ 2547378 h 4856353"/>
                <a:gd name="connsiteX1479" fmla="*/ 207274 w 5860123"/>
                <a:gd name="connsiteY1479" fmla="*/ 2546425 h 4856353"/>
                <a:gd name="connsiteX1480" fmla="*/ 201559 w 5860123"/>
                <a:gd name="connsiteY1480" fmla="*/ 2542615 h 4856353"/>
                <a:gd name="connsiteX1481" fmla="*/ 206321 w 5860123"/>
                <a:gd name="connsiteY1481" fmla="*/ 2530233 h 4856353"/>
                <a:gd name="connsiteX1482" fmla="*/ 206321 w 5860123"/>
                <a:gd name="connsiteY1482" fmla="*/ 2524518 h 4856353"/>
                <a:gd name="connsiteX1483" fmla="*/ 204416 w 5860123"/>
                <a:gd name="connsiteY1483" fmla="*/ 2518803 h 4856353"/>
                <a:gd name="connsiteX1484" fmla="*/ 215846 w 5860123"/>
                <a:gd name="connsiteY1484" fmla="*/ 2512136 h 4856353"/>
                <a:gd name="connsiteX1485" fmla="*/ 219656 w 5860123"/>
                <a:gd name="connsiteY1485" fmla="*/ 2504515 h 4856353"/>
                <a:gd name="connsiteX1486" fmla="*/ 217751 w 5860123"/>
                <a:gd name="connsiteY1486" fmla="*/ 2498800 h 4856353"/>
                <a:gd name="connsiteX1487" fmla="*/ 213941 w 5860123"/>
                <a:gd name="connsiteY1487" fmla="*/ 2490228 h 4856353"/>
                <a:gd name="connsiteX1488" fmla="*/ 212036 w 5860123"/>
                <a:gd name="connsiteY1488" fmla="*/ 2478798 h 4856353"/>
                <a:gd name="connsiteX1489" fmla="*/ 218704 w 5860123"/>
                <a:gd name="connsiteY1489" fmla="*/ 2469273 h 4856353"/>
                <a:gd name="connsiteX1490" fmla="*/ 223466 w 5860123"/>
                <a:gd name="connsiteY1490" fmla="*/ 2460700 h 4856353"/>
                <a:gd name="connsiteX1491" fmla="*/ 221561 w 5860123"/>
                <a:gd name="connsiteY1491" fmla="*/ 2459748 h 4856353"/>
                <a:gd name="connsiteX1492" fmla="*/ 213941 w 5860123"/>
                <a:gd name="connsiteY1492" fmla="*/ 2452128 h 4856353"/>
                <a:gd name="connsiteX1493" fmla="*/ 210131 w 5860123"/>
                <a:gd name="connsiteY1493" fmla="*/ 2441650 h 4856353"/>
                <a:gd name="connsiteX1494" fmla="*/ 206321 w 5860123"/>
                <a:gd name="connsiteY1494" fmla="*/ 2435936 h 4856353"/>
                <a:gd name="connsiteX1495" fmla="*/ 201559 w 5860123"/>
                <a:gd name="connsiteY1495" fmla="*/ 2428315 h 4856353"/>
                <a:gd name="connsiteX1496" fmla="*/ 205369 w 5860123"/>
                <a:gd name="connsiteY1496" fmla="*/ 2416885 h 4856353"/>
                <a:gd name="connsiteX1497" fmla="*/ 211084 w 5860123"/>
                <a:gd name="connsiteY1497" fmla="*/ 2406408 h 4856353"/>
                <a:gd name="connsiteX1498" fmla="*/ 212989 w 5860123"/>
                <a:gd name="connsiteY1498" fmla="*/ 2393073 h 4856353"/>
                <a:gd name="connsiteX1499" fmla="*/ 212036 w 5860123"/>
                <a:gd name="connsiteY1499" fmla="*/ 2386406 h 4856353"/>
                <a:gd name="connsiteX1500" fmla="*/ 213941 w 5860123"/>
                <a:gd name="connsiteY1500" fmla="*/ 2375928 h 4856353"/>
                <a:gd name="connsiteX1501" fmla="*/ 229181 w 5860123"/>
                <a:gd name="connsiteY1501" fmla="*/ 2371165 h 4856353"/>
                <a:gd name="connsiteX1502" fmla="*/ 234896 w 5860123"/>
                <a:gd name="connsiteY1502" fmla="*/ 2370213 h 4856353"/>
                <a:gd name="connsiteX1503" fmla="*/ 246326 w 5860123"/>
                <a:gd name="connsiteY1503" fmla="*/ 2367356 h 4856353"/>
                <a:gd name="connsiteX1504" fmla="*/ 253946 w 5860123"/>
                <a:gd name="connsiteY1504" fmla="*/ 2372118 h 4856353"/>
                <a:gd name="connsiteX1505" fmla="*/ 252994 w 5860123"/>
                <a:gd name="connsiteY1505" fmla="*/ 2378785 h 4856353"/>
                <a:gd name="connsiteX1506" fmla="*/ 250136 w 5860123"/>
                <a:gd name="connsiteY1506" fmla="*/ 2387358 h 4856353"/>
                <a:gd name="connsiteX1507" fmla="*/ 249184 w 5860123"/>
                <a:gd name="connsiteY1507" fmla="*/ 2399740 h 4856353"/>
                <a:gd name="connsiteX1508" fmla="*/ 252994 w 5860123"/>
                <a:gd name="connsiteY1508" fmla="*/ 2406408 h 4856353"/>
                <a:gd name="connsiteX1509" fmla="*/ 259661 w 5860123"/>
                <a:gd name="connsiteY1509" fmla="*/ 2414028 h 4856353"/>
                <a:gd name="connsiteX1510" fmla="*/ 271091 w 5860123"/>
                <a:gd name="connsiteY1510" fmla="*/ 2418790 h 4856353"/>
                <a:gd name="connsiteX1511" fmla="*/ 283474 w 5860123"/>
                <a:gd name="connsiteY1511" fmla="*/ 2414981 h 4856353"/>
                <a:gd name="connsiteX1512" fmla="*/ 292999 w 5860123"/>
                <a:gd name="connsiteY1512" fmla="*/ 2410218 h 4856353"/>
                <a:gd name="connsiteX1513" fmla="*/ 298714 w 5860123"/>
                <a:gd name="connsiteY1513" fmla="*/ 2408313 h 4856353"/>
                <a:gd name="connsiteX1514" fmla="*/ 308239 w 5860123"/>
                <a:gd name="connsiteY1514" fmla="*/ 2400693 h 4856353"/>
                <a:gd name="connsiteX1515" fmla="*/ 310144 w 5860123"/>
                <a:gd name="connsiteY1515" fmla="*/ 2396883 h 4856353"/>
                <a:gd name="connsiteX1516" fmla="*/ 312049 w 5860123"/>
                <a:gd name="connsiteY1516" fmla="*/ 2389263 h 4856353"/>
                <a:gd name="connsiteX1517" fmla="*/ 313954 w 5860123"/>
                <a:gd name="connsiteY1517" fmla="*/ 2377833 h 4856353"/>
                <a:gd name="connsiteX1518" fmla="*/ 312049 w 5860123"/>
                <a:gd name="connsiteY1518" fmla="*/ 2370213 h 4856353"/>
                <a:gd name="connsiteX1519" fmla="*/ 314906 w 5860123"/>
                <a:gd name="connsiteY1519" fmla="*/ 2359735 h 4856353"/>
                <a:gd name="connsiteX1520" fmla="*/ 314906 w 5860123"/>
                <a:gd name="connsiteY1520" fmla="*/ 2354021 h 4856353"/>
                <a:gd name="connsiteX1521" fmla="*/ 316811 w 5860123"/>
                <a:gd name="connsiteY1521" fmla="*/ 2349258 h 4856353"/>
                <a:gd name="connsiteX1522" fmla="*/ 313954 w 5860123"/>
                <a:gd name="connsiteY1522" fmla="*/ 2338781 h 4856353"/>
                <a:gd name="connsiteX1523" fmla="*/ 305381 w 5860123"/>
                <a:gd name="connsiteY1523" fmla="*/ 2324493 h 4856353"/>
                <a:gd name="connsiteX1524" fmla="*/ 307286 w 5860123"/>
                <a:gd name="connsiteY1524" fmla="*/ 2320683 h 4856353"/>
                <a:gd name="connsiteX1525" fmla="*/ 306334 w 5860123"/>
                <a:gd name="connsiteY1525" fmla="*/ 2311158 h 4856353"/>
                <a:gd name="connsiteX1526" fmla="*/ 303476 w 5860123"/>
                <a:gd name="connsiteY1526" fmla="*/ 2301633 h 4856353"/>
                <a:gd name="connsiteX1527" fmla="*/ 301571 w 5860123"/>
                <a:gd name="connsiteY1527" fmla="*/ 2294013 h 4856353"/>
                <a:gd name="connsiteX1528" fmla="*/ 295856 w 5860123"/>
                <a:gd name="connsiteY1528" fmla="*/ 2282583 h 4856353"/>
                <a:gd name="connsiteX1529" fmla="*/ 289189 w 5860123"/>
                <a:gd name="connsiteY1529" fmla="*/ 2270201 h 4856353"/>
                <a:gd name="connsiteX1530" fmla="*/ 287284 w 5860123"/>
                <a:gd name="connsiteY1530" fmla="*/ 2263533 h 4856353"/>
                <a:gd name="connsiteX1531" fmla="*/ 285379 w 5860123"/>
                <a:gd name="connsiteY1531" fmla="*/ 2256865 h 4856353"/>
                <a:gd name="connsiteX1532" fmla="*/ 285379 w 5860123"/>
                <a:gd name="connsiteY1532" fmla="*/ 2242578 h 4856353"/>
                <a:gd name="connsiteX1533" fmla="*/ 285379 w 5860123"/>
                <a:gd name="connsiteY1533" fmla="*/ 2234958 h 4856353"/>
                <a:gd name="connsiteX1534" fmla="*/ 294904 w 5860123"/>
                <a:gd name="connsiteY1534" fmla="*/ 2228290 h 4856353"/>
                <a:gd name="connsiteX1535" fmla="*/ 297761 w 5860123"/>
                <a:gd name="connsiteY1535" fmla="*/ 2214956 h 4856353"/>
                <a:gd name="connsiteX1536" fmla="*/ 299666 w 5860123"/>
                <a:gd name="connsiteY1536" fmla="*/ 2206383 h 4856353"/>
                <a:gd name="connsiteX1537" fmla="*/ 299666 w 5860123"/>
                <a:gd name="connsiteY1537" fmla="*/ 2194001 h 4856353"/>
                <a:gd name="connsiteX1538" fmla="*/ 296809 w 5860123"/>
                <a:gd name="connsiteY1538" fmla="*/ 2190190 h 4856353"/>
                <a:gd name="connsiteX1539" fmla="*/ 296809 w 5860123"/>
                <a:gd name="connsiteY1539" fmla="*/ 2183523 h 4856353"/>
                <a:gd name="connsiteX1540" fmla="*/ 301571 w 5860123"/>
                <a:gd name="connsiteY1540" fmla="*/ 2180665 h 4856353"/>
                <a:gd name="connsiteX1541" fmla="*/ 312049 w 5860123"/>
                <a:gd name="connsiteY1541" fmla="*/ 2179713 h 4856353"/>
                <a:gd name="connsiteX1542" fmla="*/ 324431 w 5860123"/>
                <a:gd name="connsiteY1542" fmla="*/ 2177808 h 4856353"/>
                <a:gd name="connsiteX1543" fmla="*/ 333956 w 5860123"/>
                <a:gd name="connsiteY1543" fmla="*/ 2170188 h 4856353"/>
                <a:gd name="connsiteX1544" fmla="*/ 337766 w 5860123"/>
                <a:gd name="connsiteY1544" fmla="*/ 2163521 h 4856353"/>
                <a:gd name="connsiteX1545" fmla="*/ 342529 w 5860123"/>
                <a:gd name="connsiteY1545" fmla="*/ 2160663 h 4856353"/>
                <a:gd name="connsiteX1546" fmla="*/ 344434 w 5860123"/>
                <a:gd name="connsiteY1546" fmla="*/ 2153996 h 4856353"/>
                <a:gd name="connsiteX1547" fmla="*/ 337766 w 5860123"/>
                <a:gd name="connsiteY1547" fmla="*/ 2149233 h 4856353"/>
                <a:gd name="connsiteX1548" fmla="*/ 329194 w 5860123"/>
                <a:gd name="connsiteY1548" fmla="*/ 2140660 h 4856353"/>
                <a:gd name="connsiteX1549" fmla="*/ 327289 w 5860123"/>
                <a:gd name="connsiteY1549" fmla="*/ 2136851 h 4856353"/>
                <a:gd name="connsiteX1550" fmla="*/ 321574 w 5860123"/>
                <a:gd name="connsiteY1550" fmla="*/ 2130183 h 4856353"/>
                <a:gd name="connsiteX1551" fmla="*/ 314906 w 5860123"/>
                <a:gd name="connsiteY1551" fmla="*/ 2121610 h 4856353"/>
                <a:gd name="connsiteX1552" fmla="*/ 309191 w 5860123"/>
                <a:gd name="connsiteY1552" fmla="*/ 2121610 h 4856353"/>
                <a:gd name="connsiteX1553" fmla="*/ 304429 w 5860123"/>
                <a:gd name="connsiteY1553" fmla="*/ 2117801 h 4856353"/>
                <a:gd name="connsiteX1554" fmla="*/ 298714 w 5860123"/>
                <a:gd name="connsiteY1554" fmla="*/ 2111133 h 4856353"/>
                <a:gd name="connsiteX1555" fmla="*/ 292046 w 5860123"/>
                <a:gd name="connsiteY1555" fmla="*/ 2109228 h 4856353"/>
                <a:gd name="connsiteX1556" fmla="*/ 289189 w 5860123"/>
                <a:gd name="connsiteY1556" fmla="*/ 2104465 h 4856353"/>
                <a:gd name="connsiteX1557" fmla="*/ 284426 w 5860123"/>
                <a:gd name="connsiteY1557" fmla="*/ 2100656 h 4856353"/>
                <a:gd name="connsiteX1558" fmla="*/ 278711 w 5860123"/>
                <a:gd name="connsiteY1558" fmla="*/ 2085415 h 4856353"/>
                <a:gd name="connsiteX1559" fmla="*/ 277759 w 5860123"/>
                <a:gd name="connsiteY1559" fmla="*/ 2077795 h 4856353"/>
                <a:gd name="connsiteX1560" fmla="*/ 281569 w 5860123"/>
                <a:gd name="connsiteY1560" fmla="*/ 2070175 h 4856353"/>
                <a:gd name="connsiteX1561" fmla="*/ 282521 w 5860123"/>
                <a:gd name="connsiteY1561" fmla="*/ 2067318 h 4856353"/>
                <a:gd name="connsiteX1562" fmla="*/ 282521 w 5860123"/>
                <a:gd name="connsiteY1562" fmla="*/ 2059698 h 4856353"/>
                <a:gd name="connsiteX1563" fmla="*/ 282521 w 5860123"/>
                <a:gd name="connsiteY1563" fmla="*/ 2053030 h 4856353"/>
                <a:gd name="connsiteX1564" fmla="*/ 282521 w 5860123"/>
                <a:gd name="connsiteY1564" fmla="*/ 2040648 h 4856353"/>
                <a:gd name="connsiteX1565" fmla="*/ 283474 w 5860123"/>
                <a:gd name="connsiteY1565" fmla="*/ 2035885 h 4856353"/>
                <a:gd name="connsiteX1566" fmla="*/ 285379 w 5860123"/>
                <a:gd name="connsiteY1566" fmla="*/ 2032075 h 4856353"/>
                <a:gd name="connsiteX1567" fmla="*/ 283474 w 5860123"/>
                <a:gd name="connsiteY1567" fmla="*/ 2027313 h 4856353"/>
                <a:gd name="connsiteX1568" fmla="*/ 280616 w 5860123"/>
                <a:gd name="connsiteY1568" fmla="*/ 2024455 h 4856353"/>
                <a:gd name="connsiteX1569" fmla="*/ 280616 w 5860123"/>
                <a:gd name="connsiteY1569" fmla="*/ 2021598 h 4856353"/>
                <a:gd name="connsiteX1570" fmla="*/ 279664 w 5860123"/>
                <a:gd name="connsiteY1570" fmla="*/ 2005405 h 4856353"/>
                <a:gd name="connsiteX1571" fmla="*/ 280616 w 5860123"/>
                <a:gd name="connsiteY1571" fmla="*/ 1999690 h 4856353"/>
                <a:gd name="connsiteX1572" fmla="*/ 284426 w 5860123"/>
                <a:gd name="connsiteY1572" fmla="*/ 1991118 h 4856353"/>
                <a:gd name="connsiteX1573" fmla="*/ 292046 w 5860123"/>
                <a:gd name="connsiteY1573" fmla="*/ 1986355 h 4856353"/>
                <a:gd name="connsiteX1574" fmla="*/ 297761 w 5860123"/>
                <a:gd name="connsiteY1574" fmla="*/ 1981593 h 4856353"/>
                <a:gd name="connsiteX1575" fmla="*/ 292999 w 5860123"/>
                <a:gd name="connsiteY1575" fmla="*/ 1977783 h 4856353"/>
                <a:gd name="connsiteX1576" fmla="*/ 289189 w 5860123"/>
                <a:gd name="connsiteY1576" fmla="*/ 1976830 h 4856353"/>
                <a:gd name="connsiteX1577" fmla="*/ 283474 w 5860123"/>
                <a:gd name="connsiteY1577" fmla="*/ 1974925 h 4856353"/>
                <a:gd name="connsiteX1578" fmla="*/ 279664 w 5860123"/>
                <a:gd name="connsiteY1578" fmla="*/ 1973973 h 4856353"/>
                <a:gd name="connsiteX1579" fmla="*/ 271091 w 5860123"/>
                <a:gd name="connsiteY1579" fmla="*/ 1973020 h 4856353"/>
                <a:gd name="connsiteX1580" fmla="*/ 267281 w 5860123"/>
                <a:gd name="connsiteY1580" fmla="*/ 1969210 h 4856353"/>
                <a:gd name="connsiteX1581" fmla="*/ 265376 w 5860123"/>
                <a:gd name="connsiteY1581" fmla="*/ 1967305 h 4856353"/>
                <a:gd name="connsiteX1582" fmla="*/ 260614 w 5860123"/>
                <a:gd name="connsiteY1582" fmla="*/ 1966353 h 4856353"/>
                <a:gd name="connsiteX1583" fmla="*/ 252994 w 5860123"/>
                <a:gd name="connsiteY1583" fmla="*/ 1968258 h 4856353"/>
                <a:gd name="connsiteX1584" fmla="*/ 246326 w 5860123"/>
                <a:gd name="connsiteY1584" fmla="*/ 1963495 h 4856353"/>
                <a:gd name="connsiteX1585" fmla="*/ 236801 w 5860123"/>
                <a:gd name="connsiteY1585" fmla="*/ 1960638 h 4856353"/>
                <a:gd name="connsiteX1586" fmla="*/ 222514 w 5860123"/>
                <a:gd name="connsiteY1586" fmla="*/ 1953018 h 4856353"/>
                <a:gd name="connsiteX1587" fmla="*/ 213941 w 5860123"/>
                <a:gd name="connsiteY1587" fmla="*/ 1945398 h 4856353"/>
                <a:gd name="connsiteX1588" fmla="*/ 204416 w 5860123"/>
                <a:gd name="connsiteY1588" fmla="*/ 1942540 h 4856353"/>
                <a:gd name="connsiteX1589" fmla="*/ 196796 w 5860123"/>
                <a:gd name="connsiteY1589" fmla="*/ 1932063 h 4856353"/>
                <a:gd name="connsiteX1590" fmla="*/ 185366 w 5860123"/>
                <a:gd name="connsiteY1590" fmla="*/ 1926348 h 4856353"/>
                <a:gd name="connsiteX1591" fmla="*/ 174889 w 5860123"/>
                <a:gd name="connsiteY1591" fmla="*/ 1916823 h 4856353"/>
                <a:gd name="connsiteX1592" fmla="*/ 171079 w 5860123"/>
                <a:gd name="connsiteY1592" fmla="*/ 1913965 h 4856353"/>
                <a:gd name="connsiteX1593" fmla="*/ 167269 w 5860123"/>
                <a:gd name="connsiteY1593" fmla="*/ 1909203 h 4856353"/>
                <a:gd name="connsiteX1594" fmla="*/ 160601 w 5860123"/>
                <a:gd name="connsiteY1594" fmla="*/ 1896820 h 4856353"/>
                <a:gd name="connsiteX1595" fmla="*/ 155839 w 5860123"/>
                <a:gd name="connsiteY1595" fmla="*/ 1892058 h 4856353"/>
                <a:gd name="connsiteX1596" fmla="*/ 155839 w 5860123"/>
                <a:gd name="connsiteY1596" fmla="*/ 1883485 h 4856353"/>
                <a:gd name="connsiteX1597" fmla="*/ 160601 w 5860123"/>
                <a:gd name="connsiteY1597" fmla="*/ 1874913 h 4856353"/>
                <a:gd name="connsiteX1598" fmla="*/ 153934 w 5860123"/>
                <a:gd name="connsiteY1598" fmla="*/ 1873008 h 4856353"/>
                <a:gd name="connsiteX1599" fmla="*/ 143456 w 5860123"/>
                <a:gd name="connsiteY1599" fmla="*/ 1874913 h 4856353"/>
                <a:gd name="connsiteX1600" fmla="*/ 137741 w 5860123"/>
                <a:gd name="connsiteY1600" fmla="*/ 1878723 h 4856353"/>
                <a:gd name="connsiteX1601" fmla="*/ 125359 w 5860123"/>
                <a:gd name="connsiteY1601" fmla="*/ 1873960 h 4856353"/>
                <a:gd name="connsiteX1602" fmla="*/ 118691 w 5860123"/>
                <a:gd name="connsiteY1602" fmla="*/ 1872055 h 4856353"/>
                <a:gd name="connsiteX1603" fmla="*/ 114881 w 5860123"/>
                <a:gd name="connsiteY1603" fmla="*/ 1864435 h 4856353"/>
                <a:gd name="connsiteX1604" fmla="*/ 119644 w 5860123"/>
                <a:gd name="connsiteY1604" fmla="*/ 1853005 h 4856353"/>
                <a:gd name="connsiteX1605" fmla="*/ 118691 w 5860123"/>
                <a:gd name="connsiteY1605" fmla="*/ 1847290 h 4856353"/>
                <a:gd name="connsiteX1606" fmla="*/ 112976 w 5860123"/>
                <a:gd name="connsiteY1606" fmla="*/ 1841575 h 4856353"/>
                <a:gd name="connsiteX1607" fmla="*/ 105356 w 5860123"/>
                <a:gd name="connsiteY1607" fmla="*/ 1834908 h 4856353"/>
                <a:gd name="connsiteX1608" fmla="*/ 105356 w 5860123"/>
                <a:gd name="connsiteY1608" fmla="*/ 1833003 h 4856353"/>
                <a:gd name="connsiteX1609" fmla="*/ 106309 w 5860123"/>
                <a:gd name="connsiteY1609" fmla="*/ 1828240 h 4856353"/>
                <a:gd name="connsiteX1610" fmla="*/ 110119 w 5860123"/>
                <a:gd name="connsiteY1610" fmla="*/ 1822525 h 4856353"/>
                <a:gd name="connsiteX1611" fmla="*/ 115834 w 5860123"/>
                <a:gd name="connsiteY1611" fmla="*/ 1817763 h 4856353"/>
                <a:gd name="connsiteX1612" fmla="*/ 119644 w 5860123"/>
                <a:gd name="connsiteY1612" fmla="*/ 1813953 h 4856353"/>
                <a:gd name="connsiteX1613" fmla="*/ 123454 w 5860123"/>
                <a:gd name="connsiteY1613" fmla="*/ 1809190 h 4856353"/>
                <a:gd name="connsiteX1614" fmla="*/ 125359 w 5860123"/>
                <a:gd name="connsiteY1614" fmla="*/ 1794903 h 4856353"/>
                <a:gd name="connsiteX1615" fmla="*/ 130121 w 5860123"/>
                <a:gd name="connsiteY1615" fmla="*/ 1786330 h 4856353"/>
                <a:gd name="connsiteX1616" fmla="*/ 130121 w 5860123"/>
                <a:gd name="connsiteY1616" fmla="*/ 1780615 h 4856353"/>
                <a:gd name="connsiteX1617" fmla="*/ 127264 w 5860123"/>
                <a:gd name="connsiteY1617" fmla="*/ 1768233 h 4856353"/>
                <a:gd name="connsiteX1618" fmla="*/ 123454 w 5860123"/>
                <a:gd name="connsiteY1618" fmla="*/ 1753945 h 4856353"/>
                <a:gd name="connsiteX1619" fmla="*/ 118691 w 5860123"/>
                <a:gd name="connsiteY1619" fmla="*/ 1747278 h 4856353"/>
                <a:gd name="connsiteX1620" fmla="*/ 112976 w 5860123"/>
                <a:gd name="connsiteY1620" fmla="*/ 1735848 h 4856353"/>
                <a:gd name="connsiteX1621" fmla="*/ 107261 w 5860123"/>
                <a:gd name="connsiteY1621" fmla="*/ 1728228 h 4856353"/>
                <a:gd name="connsiteX1622" fmla="*/ 96784 w 5860123"/>
                <a:gd name="connsiteY1622" fmla="*/ 1726323 h 4856353"/>
                <a:gd name="connsiteX1623" fmla="*/ 89164 w 5860123"/>
                <a:gd name="connsiteY1623" fmla="*/ 1729180 h 4856353"/>
                <a:gd name="connsiteX1624" fmla="*/ 86306 w 5860123"/>
                <a:gd name="connsiteY1624" fmla="*/ 1721560 h 4856353"/>
                <a:gd name="connsiteX1625" fmla="*/ 88211 w 5860123"/>
                <a:gd name="connsiteY1625" fmla="*/ 1715845 h 4856353"/>
                <a:gd name="connsiteX1626" fmla="*/ 89164 w 5860123"/>
                <a:gd name="connsiteY1626" fmla="*/ 1708225 h 4856353"/>
                <a:gd name="connsiteX1627" fmla="*/ 89164 w 5860123"/>
                <a:gd name="connsiteY1627" fmla="*/ 1702510 h 4856353"/>
                <a:gd name="connsiteX1628" fmla="*/ 83449 w 5860123"/>
                <a:gd name="connsiteY1628" fmla="*/ 1694890 h 4856353"/>
                <a:gd name="connsiteX1629" fmla="*/ 71066 w 5860123"/>
                <a:gd name="connsiteY1629" fmla="*/ 1687270 h 4856353"/>
                <a:gd name="connsiteX1630" fmla="*/ 60589 w 5860123"/>
                <a:gd name="connsiteY1630" fmla="*/ 1679650 h 4856353"/>
                <a:gd name="connsiteX1631" fmla="*/ 53921 w 5860123"/>
                <a:gd name="connsiteY1631" fmla="*/ 1678698 h 4856353"/>
                <a:gd name="connsiteX1632" fmla="*/ 45349 w 5860123"/>
                <a:gd name="connsiteY1632" fmla="*/ 1676793 h 4856353"/>
                <a:gd name="connsiteX1633" fmla="*/ 39634 w 5860123"/>
                <a:gd name="connsiteY1633" fmla="*/ 1678698 h 4856353"/>
                <a:gd name="connsiteX1634" fmla="*/ 38681 w 5860123"/>
                <a:gd name="connsiteY1634" fmla="*/ 1669173 h 4856353"/>
                <a:gd name="connsiteX1635" fmla="*/ 29156 w 5860123"/>
                <a:gd name="connsiteY1635" fmla="*/ 1659648 h 4856353"/>
                <a:gd name="connsiteX1636" fmla="*/ 24394 w 5860123"/>
                <a:gd name="connsiteY1636" fmla="*/ 1655838 h 4856353"/>
                <a:gd name="connsiteX1637" fmla="*/ 16774 w 5860123"/>
                <a:gd name="connsiteY1637" fmla="*/ 1657743 h 4856353"/>
                <a:gd name="connsiteX1638" fmla="*/ 10106 w 5860123"/>
                <a:gd name="connsiteY1638" fmla="*/ 1651075 h 4856353"/>
                <a:gd name="connsiteX1639" fmla="*/ 9154 w 5860123"/>
                <a:gd name="connsiteY1639" fmla="*/ 1640598 h 4856353"/>
                <a:gd name="connsiteX1640" fmla="*/ 14869 w 5860123"/>
                <a:gd name="connsiteY1640" fmla="*/ 1628215 h 4856353"/>
                <a:gd name="connsiteX1641" fmla="*/ 32966 w 5860123"/>
                <a:gd name="connsiteY1641" fmla="*/ 1629168 h 4856353"/>
                <a:gd name="connsiteX1642" fmla="*/ 51064 w 5860123"/>
                <a:gd name="connsiteY1642" fmla="*/ 1637740 h 4856353"/>
                <a:gd name="connsiteX1643" fmla="*/ 57731 w 5860123"/>
                <a:gd name="connsiteY1643" fmla="*/ 1640598 h 4856353"/>
                <a:gd name="connsiteX1644" fmla="*/ 65351 w 5860123"/>
                <a:gd name="connsiteY1644" fmla="*/ 1643455 h 4856353"/>
                <a:gd name="connsiteX1645" fmla="*/ 78686 w 5860123"/>
                <a:gd name="connsiteY1645" fmla="*/ 1641550 h 4856353"/>
                <a:gd name="connsiteX1646" fmla="*/ 85354 w 5860123"/>
                <a:gd name="connsiteY1646" fmla="*/ 1626310 h 4856353"/>
                <a:gd name="connsiteX1647" fmla="*/ 74876 w 5860123"/>
                <a:gd name="connsiteY1647" fmla="*/ 1603450 h 4856353"/>
                <a:gd name="connsiteX1648" fmla="*/ 85354 w 5860123"/>
                <a:gd name="connsiteY1648" fmla="*/ 1581543 h 4856353"/>
                <a:gd name="connsiteX1649" fmla="*/ 87259 w 5860123"/>
                <a:gd name="connsiteY1649" fmla="*/ 1564398 h 4856353"/>
                <a:gd name="connsiteX1650" fmla="*/ 91069 w 5860123"/>
                <a:gd name="connsiteY1650" fmla="*/ 1550110 h 4856353"/>
                <a:gd name="connsiteX1651" fmla="*/ 90116 w 5860123"/>
                <a:gd name="connsiteY1651" fmla="*/ 1533918 h 4856353"/>
                <a:gd name="connsiteX1652" fmla="*/ 90116 w 5860123"/>
                <a:gd name="connsiteY1652" fmla="*/ 1514868 h 4856353"/>
                <a:gd name="connsiteX1653" fmla="*/ 102499 w 5860123"/>
                <a:gd name="connsiteY1653" fmla="*/ 1492008 h 4856353"/>
                <a:gd name="connsiteX1654" fmla="*/ 100594 w 5860123"/>
                <a:gd name="connsiteY1654" fmla="*/ 1474863 h 4856353"/>
                <a:gd name="connsiteX1655" fmla="*/ 90116 w 5860123"/>
                <a:gd name="connsiteY1655" fmla="*/ 1456765 h 4856353"/>
                <a:gd name="connsiteX1656" fmla="*/ 69161 w 5860123"/>
                <a:gd name="connsiteY1656" fmla="*/ 1443430 h 4856353"/>
                <a:gd name="connsiteX1657" fmla="*/ 67256 w 5860123"/>
                <a:gd name="connsiteY1657" fmla="*/ 1442478 h 4856353"/>
                <a:gd name="connsiteX1658" fmla="*/ 34871 w 5860123"/>
                <a:gd name="connsiteY1658" fmla="*/ 1442478 h 4856353"/>
                <a:gd name="connsiteX1659" fmla="*/ 21536 w 5860123"/>
                <a:gd name="connsiteY1659" fmla="*/ 1442478 h 4856353"/>
                <a:gd name="connsiteX1660" fmla="*/ 15821 w 5860123"/>
                <a:gd name="connsiteY1660" fmla="*/ 1435810 h 4856353"/>
                <a:gd name="connsiteX1661" fmla="*/ 12011 w 5860123"/>
                <a:gd name="connsiteY1661" fmla="*/ 1427238 h 4856353"/>
                <a:gd name="connsiteX1662" fmla="*/ 7249 w 5860123"/>
                <a:gd name="connsiteY1662" fmla="*/ 1419618 h 4856353"/>
                <a:gd name="connsiteX1663" fmla="*/ 1534 w 5860123"/>
                <a:gd name="connsiteY1663" fmla="*/ 1397710 h 4856353"/>
                <a:gd name="connsiteX1664" fmla="*/ 16774 w 5860123"/>
                <a:gd name="connsiteY1664" fmla="*/ 1386280 h 4856353"/>
                <a:gd name="connsiteX1665" fmla="*/ 29156 w 5860123"/>
                <a:gd name="connsiteY1665" fmla="*/ 1381518 h 4856353"/>
                <a:gd name="connsiteX1666" fmla="*/ 27251 w 5860123"/>
                <a:gd name="connsiteY1666" fmla="*/ 1371993 h 4856353"/>
                <a:gd name="connsiteX1667" fmla="*/ 21536 w 5860123"/>
                <a:gd name="connsiteY1667" fmla="*/ 1358658 h 4856353"/>
                <a:gd name="connsiteX1668" fmla="*/ 21536 w 5860123"/>
                <a:gd name="connsiteY1668" fmla="*/ 1347228 h 4856353"/>
                <a:gd name="connsiteX1669" fmla="*/ 20584 w 5860123"/>
                <a:gd name="connsiteY1669" fmla="*/ 1338655 h 4856353"/>
                <a:gd name="connsiteX1670" fmla="*/ 15821 w 5860123"/>
                <a:gd name="connsiteY1670" fmla="*/ 1330083 h 4856353"/>
                <a:gd name="connsiteX1671" fmla="*/ 14869 w 5860123"/>
                <a:gd name="connsiteY1671" fmla="*/ 1323415 h 4856353"/>
                <a:gd name="connsiteX1672" fmla="*/ 24394 w 5860123"/>
                <a:gd name="connsiteY1672" fmla="*/ 1313890 h 4856353"/>
                <a:gd name="connsiteX1673" fmla="*/ 35824 w 5860123"/>
                <a:gd name="connsiteY1673" fmla="*/ 1310080 h 4856353"/>
                <a:gd name="connsiteX1674" fmla="*/ 49159 w 5860123"/>
                <a:gd name="connsiteY1674" fmla="*/ 1313890 h 4856353"/>
                <a:gd name="connsiteX1675" fmla="*/ 55826 w 5860123"/>
                <a:gd name="connsiteY1675" fmla="*/ 1313890 h 4856353"/>
                <a:gd name="connsiteX1676" fmla="*/ 64399 w 5860123"/>
                <a:gd name="connsiteY1676" fmla="*/ 1308175 h 4856353"/>
                <a:gd name="connsiteX1677" fmla="*/ 72019 w 5860123"/>
                <a:gd name="connsiteY1677" fmla="*/ 1299603 h 4856353"/>
                <a:gd name="connsiteX1678" fmla="*/ 73924 w 5860123"/>
                <a:gd name="connsiteY1678" fmla="*/ 1286268 h 4856353"/>
                <a:gd name="connsiteX1679" fmla="*/ 72019 w 5860123"/>
                <a:gd name="connsiteY1679" fmla="*/ 1282458 h 4856353"/>
                <a:gd name="connsiteX1680" fmla="*/ 73924 w 5860123"/>
                <a:gd name="connsiteY1680" fmla="*/ 1273885 h 4856353"/>
                <a:gd name="connsiteX1681" fmla="*/ 83449 w 5860123"/>
                <a:gd name="connsiteY1681" fmla="*/ 1267218 h 4856353"/>
                <a:gd name="connsiteX1682" fmla="*/ 89164 w 5860123"/>
                <a:gd name="connsiteY1682" fmla="*/ 1261503 h 4856353"/>
                <a:gd name="connsiteX1683" fmla="*/ 93926 w 5860123"/>
                <a:gd name="connsiteY1683" fmla="*/ 1258645 h 4856353"/>
                <a:gd name="connsiteX1684" fmla="*/ 94879 w 5860123"/>
                <a:gd name="connsiteY1684" fmla="*/ 1252930 h 4856353"/>
                <a:gd name="connsiteX1685" fmla="*/ 102499 w 5860123"/>
                <a:gd name="connsiteY1685" fmla="*/ 1246263 h 4856353"/>
                <a:gd name="connsiteX1686" fmla="*/ 107261 w 5860123"/>
                <a:gd name="connsiteY1686" fmla="*/ 1247215 h 4856353"/>
                <a:gd name="connsiteX1687" fmla="*/ 126311 w 5860123"/>
                <a:gd name="connsiteY1687" fmla="*/ 1249120 h 4856353"/>
                <a:gd name="connsiteX1688" fmla="*/ 130121 w 5860123"/>
                <a:gd name="connsiteY1688" fmla="*/ 1254835 h 4856353"/>
                <a:gd name="connsiteX1689" fmla="*/ 139646 w 5860123"/>
                <a:gd name="connsiteY1689" fmla="*/ 1255788 h 4856353"/>
                <a:gd name="connsiteX1690" fmla="*/ 154886 w 5860123"/>
                <a:gd name="connsiteY1690" fmla="*/ 1249120 h 4856353"/>
                <a:gd name="connsiteX1691" fmla="*/ 158696 w 5860123"/>
                <a:gd name="connsiteY1691" fmla="*/ 1247215 h 4856353"/>
                <a:gd name="connsiteX1692" fmla="*/ 160601 w 5860123"/>
                <a:gd name="connsiteY1692" fmla="*/ 1246263 h 4856353"/>
                <a:gd name="connsiteX1693" fmla="*/ 163459 w 5860123"/>
                <a:gd name="connsiteY1693" fmla="*/ 1244358 h 4856353"/>
                <a:gd name="connsiteX1694" fmla="*/ 169174 w 5860123"/>
                <a:gd name="connsiteY1694" fmla="*/ 1244358 h 4856353"/>
                <a:gd name="connsiteX1695" fmla="*/ 180604 w 5860123"/>
                <a:gd name="connsiteY1695" fmla="*/ 1238643 h 4856353"/>
                <a:gd name="connsiteX1696" fmla="*/ 190129 w 5860123"/>
                <a:gd name="connsiteY1696" fmla="*/ 1242453 h 4856353"/>
                <a:gd name="connsiteX1697" fmla="*/ 195844 w 5860123"/>
                <a:gd name="connsiteY1697" fmla="*/ 1246263 h 4856353"/>
                <a:gd name="connsiteX1698" fmla="*/ 198701 w 5860123"/>
                <a:gd name="connsiteY1698" fmla="*/ 1240548 h 4856353"/>
                <a:gd name="connsiteX1699" fmla="*/ 198701 w 5860123"/>
                <a:gd name="connsiteY1699" fmla="*/ 1221498 h 4856353"/>
                <a:gd name="connsiteX1700" fmla="*/ 205369 w 5860123"/>
                <a:gd name="connsiteY1700" fmla="*/ 1227213 h 4856353"/>
                <a:gd name="connsiteX1701" fmla="*/ 216799 w 5860123"/>
                <a:gd name="connsiteY1701" fmla="*/ 1236738 h 4856353"/>
                <a:gd name="connsiteX1702" fmla="*/ 226324 w 5860123"/>
                <a:gd name="connsiteY1702" fmla="*/ 1238643 h 4856353"/>
                <a:gd name="connsiteX1703" fmla="*/ 234896 w 5860123"/>
                <a:gd name="connsiteY1703" fmla="*/ 1239595 h 4856353"/>
                <a:gd name="connsiteX1704" fmla="*/ 248231 w 5860123"/>
                <a:gd name="connsiteY1704" fmla="*/ 1235785 h 4856353"/>
                <a:gd name="connsiteX1705" fmla="*/ 256804 w 5860123"/>
                <a:gd name="connsiteY1705" fmla="*/ 1231975 h 4856353"/>
                <a:gd name="connsiteX1706" fmla="*/ 271091 w 5860123"/>
                <a:gd name="connsiteY1706" fmla="*/ 1227213 h 4856353"/>
                <a:gd name="connsiteX1707" fmla="*/ 275854 w 5860123"/>
                <a:gd name="connsiteY1707" fmla="*/ 1236738 h 4856353"/>
                <a:gd name="connsiteX1708" fmla="*/ 275854 w 5860123"/>
                <a:gd name="connsiteY1708" fmla="*/ 1246263 h 4856353"/>
                <a:gd name="connsiteX1709" fmla="*/ 278711 w 5860123"/>
                <a:gd name="connsiteY1709" fmla="*/ 1253883 h 4856353"/>
                <a:gd name="connsiteX1710" fmla="*/ 271091 w 5860123"/>
                <a:gd name="connsiteY1710" fmla="*/ 1264360 h 4856353"/>
                <a:gd name="connsiteX1711" fmla="*/ 269186 w 5860123"/>
                <a:gd name="connsiteY1711" fmla="*/ 1269123 h 4856353"/>
                <a:gd name="connsiteX1712" fmla="*/ 270139 w 5860123"/>
                <a:gd name="connsiteY1712" fmla="*/ 1272933 h 4856353"/>
                <a:gd name="connsiteX1713" fmla="*/ 272996 w 5860123"/>
                <a:gd name="connsiteY1713" fmla="*/ 1277695 h 4856353"/>
                <a:gd name="connsiteX1714" fmla="*/ 280616 w 5860123"/>
                <a:gd name="connsiteY1714" fmla="*/ 1277695 h 4856353"/>
                <a:gd name="connsiteX1715" fmla="*/ 290141 w 5860123"/>
                <a:gd name="connsiteY1715" fmla="*/ 1276743 h 4856353"/>
                <a:gd name="connsiteX1716" fmla="*/ 303476 w 5860123"/>
                <a:gd name="connsiteY1716" fmla="*/ 1276743 h 4856353"/>
                <a:gd name="connsiteX1717" fmla="*/ 313001 w 5860123"/>
                <a:gd name="connsiteY1717" fmla="*/ 1278648 h 4856353"/>
                <a:gd name="connsiteX1718" fmla="*/ 326336 w 5860123"/>
                <a:gd name="connsiteY1718" fmla="*/ 1280553 h 4856353"/>
                <a:gd name="connsiteX1719" fmla="*/ 333004 w 5860123"/>
                <a:gd name="connsiteY1719" fmla="*/ 1282458 h 4856353"/>
                <a:gd name="connsiteX1720" fmla="*/ 339671 w 5860123"/>
                <a:gd name="connsiteY1720" fmla="*/ 1291030 h 4856353"/>
                <a:gd name="connsiteX1721" fmla="*/ 349196 w 5860123"/>
                <a:gd name="connsiteY1721" fmla="*/ 1288173 h 4856353"/>
                <a:gd name="connsiteX1722" fmla="*/ 360626 w 5860123"/>
                <a:gd name="connsiteY1722" fmla="*/ 1277695 h 4856353"/>
                <a:gd name="connsiteX1723" fmla="*/ 368246 w 5860123"/>
                <a:gd name="connsiteY1723" fmla="*/ 1270075 h 4856353"/>
                <a:gd name="connsiteX1724" fmla="*/ 376819 w 5860123"/>
                <a:gd name="connsiteY1724" fmla="*/ 1260550 h 4856353"/>
                <a:gd name="connsiteX1725" fmla="*/ 377771 w 5860123"/>
                <a:gd name="connsiteY1725" fmla="*/ 1251025 h 4856353"/>
                <a:gd name="connsiteX1726" fmla="*/ 385391 w 5860123"/>
                <a:gd name="connsiteY1726" fmla="*/ 1248168 h 4856353"/>
                <a:gd name="connsiteX1727" fmla="*/ 393011 w 5860123"/>
                <a:gd name="connsiteY1727" fmla="*/ 1239595 h 4856353"/>
                <a:gd name="connsiteX1728" fmla="*/ 394916 w 5860123"/>
                <a:gd name="connsiteY1728" fmla="*/ 1233880 h 4856353"/>
                <a:gd name="connsiteX1729" fmla="*/ 395869 w 5860123"/>
                <a:gd name="connsiteY1729" fmla="*/ 1231023 h 4856353"/>
                <a:gd name="connsiteX1730" fmla="*/ 400631 w 5860123"/>
                <a:gd name="connsiteY1730" fmla="*/ 1226260 h 4856353"/>
                <a:gd name="connsiteX1731" fmla="*/ 413966 w 5860123"/>
                <a:gd name="connsiteY1731" fmla="*/ 1224355 h 4856353"/>
                <a:gd name="connsiteX1732" fmla="*/ 431111 w 5860123"/>
                <a:gd name="connsiteY1732" fmla="*/ 1223403 h 4856353"/>
                <a:gd name="connsiteX1733" fmla="*/ 435874 w 5860123"/>
                <a:gd name="connsiteY1733" fmla="*/ 1228165 h 4856353"/>
                <a:gd name="connsiteX1734" fmla="*/ 444446 w 5860123"/>
                <a:gd name="connsiteY1734" fmla="*/ 1234833 h 4856353"/>
                <a:gd name="connsiteX1735" fmla="*/ 451114 w 5860123"/>
                <a:gd name="connsiteY1735" fmla="*/ 1235785 h 4856353"/>
                <a:gd name="connsiteX1736" fmla="*/ 462544 w 5860123"/>
                <a:gd name="connsiteY1736" fmla="*/ 1234833 h 4856353"/>
                <a:gd name="connsiteX1737" fmla="*/ 477784 w 5860123"/>
                <a:gd name="connsiteY1737" fmla="*/ 1244358 h 4856353"/>
                <a:gd name="connsiteX1738" fmla="*/ 495881 w 5860123"/>
                <a:gd name="connsiteY1738" fmla="*/ 1246263 h 4856353"/>
                <a:gd name="connsiteX1739" fmla="*/ 504454 w 5860123"/>
                <a:gd name="connsiteY1739" fmla="*/ 1244358 h 4856353"/>
                <a:gd name="connsiteX1740" fmla="*/ 513026 w 5860123"/>
                <a:gd name="connsiteY1740" fmla="*/ 1231975 h 4856353"/>
                <a:gd name="connsiteX1741" fmla="*/ 537791 w 5860123"/>
                <a:gd name="connsiteY1741" fmla="*/ 1231975 h 4856353"/>
                <a:gd name="connsiteX1742" fmla="*/ 556841 w 5860123"/>
                <a:gd name="connsiteY1742" fmla="*/ 1213878 h 4856353"/>
                <a:gd name="connsiteX1743" fmla="*/ 567319 w 5860123"/>
                <a:gd name="connsiteY1743" fmla="*/ 1218640 h 4856353"/>
                <a:gd name="connsiteX1744" fmla="*/ 576844 w 5860123"/>
                <a:gd name="connsiteY1744" fmla="*/ 1219593 h 4856353"/>
                <a:gd name="connsiteX1745" fmla="*/ 597799 w 5860123"/>
                <a:gd name="connsiteY1745" fmla="*/ 1216735 h 4856353"/>
                <a:gd name="connsiteX1746" fmla="*/ 605419 w 5860123"/>
                <a:gd name="connsiteY1746" fmla="*/ 1214830 h 4856353"/>
                <a:gd name="connsiteX1747" fmla="*/ 614944 w 5860123"/>
                <a:gd name="connsiteY1747" fmla="*/ 1210068 h 4856353"/>
                <a:gd name="connsiteX1748" fmla="*/ 616849 w 5860123"/>
                <a:gd name="connsiteY1748" fmla="*/ 1210068 h 4856353"/>
                <a:gd name="connsiteX1749" fmla="*/ 626374 w 5860123"/>
                <a:gd name="connsiteY1749" fmla="*/ 1208163 h 4856353"/>
                <a:gd name="connsiteX1750" fmla="*/ 640661 w 5860123"/>
                <a:gd name="connsiteY1750" fmla="*/ 1205305 h 4856353"/>
                <a:gd name="connsiteX1751" fmla="*/ 643519 w 5860123"/>
                <a:gd name="connsiteY1751" fmla="*/ 1204353 h 4856353"/>
                <a:gd name="connsiteX1752" fmla="*/ 654949 w 5860123"/>
                <a:gd name="connsiteY1752" fmla="*/ 1200543 h 4856353"/>
                <a:gd name="connsiteX1753" fmla="*/ 666379 w 5860123"/>
                <a:gd name="connsiteY1753" fmla="*/ 1200543 h 4856353"/>
                <a:gd name="connsiteX1754" fmla="*/ 676856 w 5860123"/>
                <a:gd name="connsiteY1754" fmla="*/ 1194828 h 4856353"/>
                <a:gd name="connsiteX1755" fmla="*/ 686381 w 5860123"/>
                <a:gd name="connsiteY1755" fmla="*/ 1192923 h 4856353"/>
                <a:gd name="connsiteX1756" fmla="*/ 701621 w 5860123"/>
                <a:gd name="connsiteY1756" fmla="*/ 1194828 h 4856353"/>
                <a:gd name="connsiteX1757" fmla="*/ 721624 w 5860123"/>
                <a:gd name="connsiteY1757" fmla="*/ 1193875 h 4856353"/>
                <a:gd name="connsiteX1758" fmla="*/ 728291 w 5860123"/>
                <a:gd name="connsiteY1758" fmla="*/ 1189113 h 4856353"/>
                <a:gd name="connsiteX1759" fmla="*/ 734959 w 5860123"/>
                <a:gd name="connsiteY1759" fmla="*/ 1185303 h 4856353"/>
                <a:gd name="connsiteX1760" fmla="*/ 744484 w 5860123"/>
                <a:gd name="connsiteY1760" fmla="*/ 1179588 h 4856353"/>
                <a:gd name="connsiteX1761" fmla="*/ 753056 w 5860123"/>
                <a:gd name="connsiteY1761" fmla="*/ 1178635 h 4856353"/>
                <a:gd name="connsiteX1762" fmla="*/ 755914 w 5860123"/>
                <a:gd name="connsiteY1762" fmla="*/ 1179588 h 4856353"/>
                <a:gd name="connsiteX1763" fmla="*/ 765439 w 5860123"/>
                <a:gd name="connsiteY1763" fmla="*/ 1178635 h 4856353"/>
                <a:gd name="connsiteX1764" fmla="*/ 768296 w 5860123"/>
                <a:gd name="connsiteY1764" fmla="*/ 1173873 h 4856353"/>
                <a:gd name="connsiteX1765" fmla="*/ 776869 w 5860123"/>
                <a:gd name="connsiteY1765" fmla="*/ 1169110 h 4856353"/>
                <a:gd name="connsiteX1766" fmla="*/ 782584 w 5860123"/>
                <a:gd name="connsiteY1766" fmla="*/ 1162443 h 4856353"/>
                <a:gd name="connsiteX1767" fmla="*/ 782584 w 5860123"/>
                <a:gd name="connsiteY1767" fmla="*/ 1155775 h 4856353"/>
                <a:gd name="connsiteX1768" fmla="*/ 784489 w 5860123"/>
                <a:gd name="connsiteY1768" fmla="*/ 1145298 h 4856353"/>
                <a:gd name="connsiteX1769" fmla="*/ 784489 w 5860123"/>
                <a:gd name="connsiteY1769" fmla="*/ 1138630 h 4856353"/>
                <a:gd name="connsiteX1770" fmla="*/ 789251 w 5860123"/>
                <a:gd name="connsiteY1770" fmla="*/ 1130061 h 4856353"/>
                <a:gd name="connsiteX1771" fmla="*/ 791156 w 5860123"/>
                <a:gd name="connsiteY1771" fmla="*/ 1121488 h 4856353"/>
                <a:gd name="connsiteX1772" fmla="*/ 792109 w 5860123"/>
                <a:gd name="connsiteY1772" fmla="*/ 1111963 h 4856353"/>
                <a:gd name="connsiteX1773" fmla="*/ 794014 w 5860123"/>
                <a:gd name="connsiteY1773" fmla="*/ 1108153 h 4856353"/>
                <a:gd name="connsiteX1774" fmla="*/ 801634 w 5860123"/>
                <a:gd name="connsiteY1774" fmla="*/ 1097676 h 4856353"/>
                <a:gd name="connsiteX1775" fmla="*/ 813064 w 5860123"/>
                <a:gd name="connsiteY1775" fmla="*/ 1094818 h 4856353"/>
                <a:gd name="connsiteX1776" fmla="*/ 825446 w 5860123"/>
                <a:gd name="connsiteY1776" fmla="*/ 1093866 h 4856353"/>
                <a:gd name="connsiteX1777" fmla="*/ 836876 w 5860123"/>
                <a:gd name="connsiteY1777" fmla="*/ 1093866 h 4856353"/>
                <a:gd name="connsiteX1778" fmla="*/ 837829 w 5860123"/>
                <a:gd name="connsiteY1778" fmla="*/ 1089103 h 4856353"/>
                <a:gd name="connsiteX1779" fmla="*/ 829256 w 5860123"/>
                <a:gd name="connsiteY1779" fmla="*/ 1080531 h 4856353"/>
                <a:gd name="connsiteX1780" fmla="*/ 827351 w 5860123"/>
                <a:gd name="connsiteY1780" fmla="*/ 1069101 h 4856353"/>
                <a:gd name="connsiteX1781" fmla="*/ 834971 w 5860123"/>
                <a:gd name="connsiteY1781" fmla="*/ 1066243 h 4856353"/>
                <a:gd name="connsiteX1782" fmla="*/ 842591 w 5860123"/>
                <a:gd name="connsiteY1782" fmla="*/ 1066243 h 4856353"/>
                <a:gd name="connsiteX1783" fmla="*/ 844496 w 5860123"/>
                <a:gd name="connsiteY1783" fmla="*/ 1065291 h 4856353"/>
                <a:gd name="connsiteX1784" fmla="*/ 849259 w 5860123"/>
                <a:gd name="connsiteY1784" fmla="*/ 1061481 h 4856353"/>
                <a:gd name="connsiteX1785" fmla="*/ 855926 w 5860123"/>
                <a:gd name="connsiteY1785" fmla="*/ 1061481 h 4856353"/>
                <a:gd name="connsiteX1786" fmla="*/ 867356 w 5860123"/>
                <a:gd name="connsiteY1786" fmla="*/ 1063386 h 4856353"/>
                <a:gd name="connsiteX1787" fmla="*/ 870214 w 5860123"/>
                <a:gd name="connsiteY1787" fmla="*/ 1052908 h 4856353"/>
                <a:gd name="connsiteX1788" fmla="*/ 871166 w 5860123"/>
                <a:gd name="connsiteY1788" fmla="*/ 1047193 h 4856353"/>
                <a:gd name="connsiteX1789" fmla="*/ 867356 w 5860123"/>
                <a:gd name="connsiteY1789" fmla="*/ 1035763 h 4856353"/>
                <a:gd name="connsiteX1790" fmla="*/ 872119 w 5860123"/>
                <a:gd name="connsiteY1790" fmla="*/ 1031953 h 4856353"/>
                <a:gd name="connsiteX1791" fmla="*/ 876881 w 5860123"/>
                <a:gd name="connsiteY1791" fmla="*/ 1017666 h 4856353"/>
                <a:gd name="connsiteX1792" fmla="*/ 872119 w 5860123"/>
                <a:gd name="connsiteY1792" fmla="*/ 987186 h 4856353"/>
                <a:gd name="connsiteX1793" fmla="*/ 870214 w 5860123"/>
                <a:gd name="connsiteY1793" fmla="*/ 971946 h 4856353"/>
                <a:gd name="connsiteX1794" fmla="*/ 870214 w 5860123"/>
                <a:gd name="connsiteY1794" fmla="*/ 968136 h 4856353"/>
                <a:gd name="connsiteX1795" fmla="*/ 871166 w 5860123"/>
                <a:gd name="connsiteY1795" fmla="*/ 950991 h 4856353"/>
                <a:gd name="connsiteX1796" fmla="*/ 873071 w 5860123"/>
                <a:gd name="connsiteY1796" fmla="*/ 934798 h 4856353"/>
                <a:gd name="connsiteX1797" fmla="*/ 874976 w 5860123"/>
                <a:gd name="connsiteY1797" fmla="*/ 917653 h 4856353"/>
                <a:gd name="connsiteX1798" fmla="*/ 876881 w 5860123"/>
                <a:gd name="connsiteY1798" fmla="*/ 907176 h 4856353"/>
                <a:gd name="connsiteX1799" fmla="*/ 879739 w 5860123"/>
                <a:gd name="connsiteY1799" fmla="*/ 900508 h 4856353"/>
                <a:gd name="connsiteX1800" fmla="*/ 882596 w 5860123"/>
                <a:gd name="connsiteY1800" fmla="*/ 882411 h 4856353"/>
                <a:gd name="connsiteX1801" fmla="*/ 886406 w 5860123"/>
                <a:gd name="connsiteY1801" fmla="*/ 867171 h 4856353"/>
                <a:gd name="connsiteX1802" fmla="*/ 890216 w 5860123"/>
                <a:gd name="connsiteY1802" fmla="*/ 850978 h 4856353"/>
                <a:gd name="connsiteX1803" fmla="*/ 887359 w 5860123"/>
                <a:gd name="connsiteY1803" fmla="*/ 840501 h 4856353"/>
                <a:gd name="connsiteX1804" fmla="*/ 882596 w 5860123"/>
                <a:gd name="connsiteY1804" fmla="*/ 837643 h 4856353"/>
                <a:gd name="connsiteX1805" fmla="*/ 879739 w 5860123"/>
                <a:gd name="connsiteY1805" fmla="*/ 835738 h 4856353"/>
                <a:gd name="connsiteX1806" fmla="*/ 878786 w 5860123"/>
                <a:gd name="connsiteY1806" fmla="*/ 832881 h 4856353"/>
                <a:gd name="connsiteX1807" fmla="*/ 877834 w 5860123"/>
                <a:gd name="connsiteY1807" fmla="*/ 825261 h 4856353"/>
                <a:gd name="connsiteX1808" fmla="*/ 869261 w 5860123"/>
                <a:gd name="connsiteY1808" fmla="*/ 824308 h 4856353"/>
                <a:gd name="connsiteX1809" fmla="*/ 861641 w 5860123"/>
                <a:gd name="connsiteY1809" fmla="*/ 822403 h 4856353"/>
                <a:gd name="connsiteX1810" fmla="*/ 858784 w 5860123"/>
                <a:gd name="connsiteY1810" fmla="*/ 818593 h 4856353"/>
                <a:gd name="connsiteX1811" fmla="*/ 858784 w 5860123"/>
                <a:gd name="connsiteY1811" fmla="*/ 813831 h 4856353"/>
                <a:gd name="connsiteX1812" fmla="*/ 860689 w 5860123"/>
                <a:gd name="connsiteY1812" fmla="*/ 810973 h 4856353"/>
                <a:gd name="connsiteX1813" fmla="*/ 861641 w 5860123"/>
                <a:gd name="connsiteY1813" fmla="*/ 802401 h 4856353"/>
                <a:gd name="connsiteX1814" fmla="*/ 870214 w 5860123"/>
                <a:gd name="connsiteY1814" fmla="*/ 803353 h 4856353"/>
                <a:gd name="connsiteX1815" fmla="*/ 880691 w 5860123"/>
                <a:gd name="connsiteY1815" fmla="*/ 797638 h 4856353"/>
                <a:gd name="connsiteX1816" fmla="*/ 885454 w 5860123"/>
                <a:gd name="connsiteY1816" fmla="*/ 797638 h 4856353"/>
                <a:gd name="connsiteX1817" fmla="*/ 892121 w 5860123"/>
                <a:gd name="connsiteY1817" fmla="*/ 800496 h 4856353"/>
                <a:gd name="connsiteX1818" fmla="*/ 899741 w 5860123"/>
                <a:gd name="connsiteY1818" fmla="*/ 798591 h 4856353"/>
                <a:gd name="connsiteX1819" fmla="*/ 908314 w 5860123"/>
                <a:gd name="connsiteY1819" fmla="*/ 801448 h 4856353"/>
                <a:gd name="connsiteX1820" fmla="*/ 910219 w 5860123"/>
                <a:gd name="connsiteY1820" fmla="*/ 799543 h 4856353"/>
                <a:gd name="connsiteX1821" fmla="*/ 914981 w 5860123"/>
                <a:gd name="connsiteY1821" fmla="*/ 796686 h 4856353"/>
                <a:gd name="connsiteX1822" fmla="*/ 921649 w 5860123"/>
                <a:gd name="connsiteY1822" fmla="*/ 798591 h 4856353"/>
                <a:gd name="connsiteX1823" fmla="*/ 931174 w 5860123"/>
                <a:gd name="connsiteY1823" fmla="*/ 801448 h 4856353"/>
                <a:gd name="connsiteX1824" fmla="*/ 936889 w 5860123"/>
                <a:gd name="connsiteY1824" fmla="*/ 801448 h 4856353"/>
                <a:gd name="connsiteX1825" fmla="*/ 938794 w 5860123"/>
                <a:gd name="connsiteY1825" fmla="*/ 797638 h 4856353"/>
                <a:gd name="connsiteX1826" fmla="*/ 947366 w 5860123"/>
                <a:gd name="connsiteY1826" fmla="*/ 801448 h 4856353"/>
                <a:gd name="connsiteX1827" fmla="*/ 950224 w 5860123"/>
                <a:gd name="connsiteY1827" fmla="*/ 803353 h 4856353"/>
                <a:gd name="connsiteX1828" fmla="*/ 955939 w 5860123"/>
                <a:gd name="connsiteY1828" fmla="*/ 805258 h 4856353"/>
                <a:gd name="connsiteX1829" fmla="*/ 961654 w 5860123"/>
                <a:gd name="connsiteY1829" fmla="*/ 804306 h 4856353"/>
                <a:gd name="connsiteX1830" fmla="*/ 970226 w 5860123"/>
                <a:gd name="connsiteY1830" fmla="*/ 804306 h 4856353"/>
                <a:gd name="connsiteX1831" fmla="*/ 980704 w 5860123"/>
                <a:gd name="connsiteY1831" fmla="*/ 801448 h 4856353"/>
                <a:gd name="connsiteX1832" fmla="*/ 997849 w 5860123"/>
                <a:gd name="connsiteY1832" fmla="*/ 802401 h 4856353"/>
                <a:gd name="connsiteX1833" fmla="*/ 1007374 w 5860123"/>
                <a:gd name="connsiteY1833" fmla="*/ 803353 h 4856353"/>
                <a:gd name="connsiteX1834" fmla="*/ 1018804 w 5860123"/>
                <a:gd name="connsiteY1834" fmla="*/ 799543 h 4856353"/>
                <a:gd name="connsiteX1835" fmla="*/ 1029281 w 5860123"/>
                <a:gd name="connsiteY1835" fmla="*/ 796686 h 4856353"/>
                <a:gd name="connsiteX1836" fmla="*/ 1034996 w 5860123"/>
                <a:gd name="connsiteY1836" fmla="*/ 797638 h 4856353"/>
                <a:gd name="connsiteX1837" fmla="*/ 1049284 w 5860123"/>
                <a:gd name="connsiteY1837" fmla="*/ 806211 h 4856353"/>
                <a:gd name="connsiteX1838" fmla="*/ 1055951 w 5860123"/>
                <a:gd name="connsiteY1838" fmla="*/ 813831 h 4856353"/>
                <a:gd name="connsiteX1839" fmla="*/ 1057856 w 5860123"/>
                <a:gd name="connsiteY1839" fmla="*/ 817641 h 4856353"/>
                <a:gd name="connsiteX1840" fmla="*/ 1070239 w 5860123"/>
                <a:gd name="connsiteY1840" fmla="*/ 825261 h 4856353"/>
                <a:gd name="connsiteX1841" fmla="*/ 1082621 w 5860123"/>
                <a:gd name="connsiteY1841" fmla="*/ 827166 h 4856353"/>
                <a:gd name="connsiteX1842" fmla="*/ 1089289 w 5860123"/>
                <a:gd name="connsiteY1842" fmla="*/ 830976 h 4856353"/>
                <a:gd name="connsiteX1843" fmla="*/ 1100719 w 5860123"/>
                <a:gd name="connsiteY1843" fmla="*/ 837643 h 4856353"/>
                <a:gd name="connsiteX1844" fmla="*/ 1110244 w 5860123"/>
                <a:gd name="connsiteY1844" fmla="*/ 830976 h 4856353"/>
                <a:gd name="connsiteX1845" fmla="*/ 1108339 w 5860123"/>
                <a:gd name="connsiteY1845" fmla="*/ 821451 h 4856353"/>
                <a:gd name="connsiteX1846" fmla="*/ 1105481 w 5860123"/>
                <a:gd name="connsiteY1846" fmla="*/ 810973 h 4856353"/>
                <a:gd name="connsiteX1847" fmla="*/ 1096909 w 5860123"/>
                <a:gd name="connsiteY1847" fmla="*/ 797638 h 4856353"/>
                <a:gd name="connsiteX1848" fmla="*/ 1094051 w 5860123"/>
                <a:gd name="connsiteY1848" fmla="*/ 783351 h 4856353"/>
                <a:gd name="connsiteX1849" fmla="*/ 1095004 w 5860123"/>
                <a:gd name="connsiteY1849" fmla="*/ 781446 h 4856353"/>
                <a:gd name="connsiteX1850" fmla="*/ 1096909 w 5860123"/>
                <a:gd name="connsiteY1850" fmla="*/ 773826 h 4856353"/>
                <a:gd name="connsiteX1851" fmla="*/ 1102624 w 5860123"/>
                <a:gd name="connsiteY1851" fmla="*/ 764301 h 4856353"/>
                <a:gd name="connsiteX1852" fmla="*/ 1108339 w 5860123"/>
                <a:gd name="connsiteY1852" fmla="*/ 750013 h 4856353"/>
                <a:gd name="connsiteX1853" fmla="*/ 1113101 w 5860123"/>
                <a:gd name="connsiteY1853" fmla="*/ 741441 h 4856353"/>
                <a:gd name="connsiteX1854" fmla="*/ 1120721 w 5860123"/>
                <a:gd name="connsiteY1854" fmla="*/ 736678 h 4856353"/>
                <a:gd name="connsiteX1855" fmla="*/ 1124531 w 5860123"/>
                <a:gd name="connsiteY1855" fmla="*/ 729058 h 4856353"/>
                <a:gd name="connsiteX1856" fmla="*/ 1130246 w 5860123"/>
                <a:gd name="connsiteY1856" fmla="*/ 720486 h 4856353"/>
                <a:gd name="connsiteX1857" fmla="*/ 1135961 w 5860123"/>
                <a:gd name="connsiteY1857" fmla="*/ 711913 h 4856353"/>
                <a:gd name="connsiteX1858" fmla="*/ 1142629 w 5860123"/>
                <a:gd name="connsiteY1858" fmla="*/ 704293 h 4856353"/>
                <a:gd name="connsiteX1859" fmla="*/ 1150249 w 5860123"/>
                <a:gd name="connsiteY1859" fmla="*/ 693816 h 4856353"/>
                <a:gd name="connsiteX1860" fmla="*/ 1154059 w 5860123"/>
                <a:gd name="connsiteY1860" fmla="*/ 689053 h 4856353"/>
                <a:gd name="connsiteX1861" fmla="*/ 1161679 w 5860123"/>
                <a:gd name="connsiteY1861" fmla="*/ 680481 h 4856353"/>
                <a:gd name="connsiteX1862" fmla="*/ 1168346 w 5860123"/>
                <a:gd name="connsiteY1862" fmla="*/ 669051 h 4856353"/>
                <a:gd name="connsiteX1863" fmla="*/ 1179776 w 5860123"/>
                <a:gd name="connsiteY1863" fmla="*/ 649048 h 4856353"/>
                <a:gd name="connsiteX1864" fmla="*/ 1187396 w 5860123"/>
                <a:gd name="connsiteY1864" fmla="*/ 636666 h 4856353"/>
                <a:gd name="connsiteX1865" fmla="*/ 1202636 w 5860123"/>
                <a:gd name="connsiteY1865" fmla="*/ 617617 h 4856353"/>
                <a:gd name="connsiteX1866" fmla="*/ 1213114 w 5860123"/>
                <a:gd name="connsiteY1866" fmla="*/ 603329 h 4856353"/>
                <a:gd name="connsiteX1867" fmla="*/ 1218829 w 5860123"/>
                <a:gd name="connsiteY1867" fmla="*/ 593803 h 4856353"/>
                <a:gd name="connsiteX1868" fmla="*/ 1232164 w 5860123"/>
                <a:gd name="connsiteY1868" fmla="*/ 601423 h 4856353"/>
                <a:gd name="connsiteX1869" fmla="*/ 1236926 w 5860123"/>
                <a:gd name="connsiteY1869" fmla="*/ 605234 h 4856353"/>
                <a:gd name="connsiteX1870" fmla="*/ 1243594 w 5860123"/>
                <a:gd name="connsiteY1870" fmla="*/ 609997 h 4856353"/>
                <a:gd name="connsiteX1871" fmla="*/ 1246451 w 5860123"/>
                <a:gd name="connsiteY1871" fmla="*/ 613806 h 4856353"/>
                <a:gd name="connsiteX1872" fmla="*/ 1252166 w 5860123"/>
                <a:gd name="connsiteY1872" fmla="*/ 619521 h 4856353"/>
                <a:gd name="connsiteX1873" fmla="*/ 1257881 w 5860123"/>
                <a:gd name="connsiteY1873" fmla="*/ 623332 h 4856353"/>
                <a:gd name="connsiteX1874" fmla="*/ 1266454 w 5860123"/>
                <a:gd name="connsiteY1874" fmla="*/ 630951 h 4856353"/>
                <a:gd name="connsiteX1875" fmla="*/ 1269311 w 5860123"/>
                <a:gd name="connsiteY1875" fmla="*/ 632857 h 4856353"/>
                <a:gd name="connsiteX1876" fmla="*/ 1274074 w 5860123"/>
                <a:gd name="connsiteY1876" fmla="*/ 636666 h 4856353"/>
                <a:gd name="connsiteX1877" fmla="*/ 1284551 w 5860123"/>
                <a:gd name="connsiteY1877" fmla="*/ 643333 h 4856353"/>
                <a:gd name="connsiteX1878" fmla="*/ 1296934 w 5860123"/>
                <a:gd name="connsiteY1878" fmla="*/ 646191 h 4856353"/>
                <a:gd name="connsiteX1879" fmla="*/ 1305506 w 5860123"/>
                <a:gd name="connsiteY1879" fmla="*/ 648097 h 4856353"/>
                <a:gd name="connsiteX1880" fmla="*/ 1314079 w 5860123"/>
                <a:gd name="connsiteY1880" fmla="*/ 647143 h 4856353"/>
                <a:gd name="connsiteX1881" fmla="*/ 1317889 w 5860123"/>
                <a:gd name="connsiteY1881" fmla="*/ 648097 h 4856353"/>
                <a:gd name="connsiteX1882" fmla="*/ 1325509 w 5860123"/>
                <a:gd name="connsiteY1882" fmla="*/ 650953 h 4856353"/>
                <a:gd name="connsiteX1883" fmla="*/ 1335034 w 5860123"/>
                <a:gd name="connsiteY1883" fmla="*/ 653811 h 4856353"/>
                <a:gd name="connsiteX1884" fmla="*/ 1351226 w 5860123"/>
                <a:gd name="connsiteY1884" fmla="*/ 657622 h 4856353"/>
                <a:gd name="connsiteX1885" fmla="*/ 1360751 w 5860123"/>
                <a:gd name="connsiteY1885" fmla="*/ 663336 h 4856353"/>
                <a:gd name="connsiteX1886" fmla="*/ 1376944 w 5860123"/>
                <a:gd name="connsiteY1886" fmla="*/ 671908 h 4856353"/>
                <a:gd name="connsiteX1887" fmla="*/ 1390279 w 5860123"/>
                <a:gd name="connsiteY1887" fmla="*/ 664288 h 4856353"/>
                <a:gd name="connsiteX1888" fmla="*/ 1404566 w 5860123"/>
                <a:gd name="connsiteY1888" fmla="*/ 664288 h 4856353"/>
                <a:gd name="connsiteX1889" fmla="*/ 1418854 w 5860123"/>
                <a:gd name="connsiteY1889" fmla="*/ 665242 h 4856353"/>
                <a:gd name="connsiteX1890" fmla="*/ 1433141 w 5860123"/>
                <a:gd name="connsiteY1890" fmla="*/ 664288 h 4856353"/>
                <a:gd name="connsiteX1891" fmla="*/ 1440761 w 5860123"/>
                <a:gd name="connsiteY1891" fmla="*/ 658573 h 4856353"/>
                <a:gd name="connsiteX1892" fmla="*/ 1449334 w 5860123"/>
                <a:gd name="connsiteY1892" fmla="*/ 650001 h 4856353"/>
                <a:gd name="connsiteX1893" fmla="*/ 1453144 w 5860123"/>
                <a:gd name="connsiteY1893" fmla="*/ 637619 h 4856353"/>
                <a:gd name="connsiteX1894" fmla="*/ 1456001 w 5860123"/>
                <a:gd name="connsiteY1894" fmla="*/ 627141 h 4856353"/>
                <a:gd name="connsiteX1895" fmla="*/ 1454096 w 5860123"/>
                <a:gd name="connsiteY1895" fmla="*/ 618568 h 4856353"/>
                <a:gd name="connsiteX1896" fmla="*/ 1454096 w 5860123"/>
                <a:gd name="connsiteY1896" fmla="*/ 606186 h 4856353"/>
                <a:gd name="connsiteX1897" fmla="*/ 1456954 w 5860123"/>
                <a:gd name="connsiteY1897" fmla="*/ 590946 h 4856353"/>
                <a:gd name="connsiteX1898" fmla="*/ 1457906 w 5860123"/>
                <a:gd name="connsiteY1898" fmla="*/ 586183 h 4856353"/>
                <a:gd name="connsiteX1899" fmla="*/ 1461716 w 5860123"/>
                <a:gd name="connsiteY1899" fmla="*/ 566181 h 4856353"/>
                <a:gd name="connsiteX1900" fmla="*/ 1462669 w 5860123"/>
                <a:gd name="connsiteY1900" fmla="*/ 555703 h 4856353"/>
                <a:gd name="connsiteX1901" fmla="*/ 1465526 w 5860123"/>
                <a:gd name="connsiteY1901" fmla="*/ 536653 h 4856353"/>
                <a:gd name="connsiteX1902" fmla="*/ 1470289 w 5860123"/>
                <a:gd name="connsiteY1902" fmla="*/ 528082 h 4856353"/>
                <a:gd name="connsiteX1903" fmla="*/ 1477909 w 5860123"/>
                <a:gd name="connsiteY1903" fmla="*/ 518556 h 4856353"/>
                <a:gd name="connsiteX1904" fmla="*/ 1482671 w 5860123"/>
                <a:gd name="connsiteY1904" fmla="*/ 513794 h 4856353"/>
                <a:gd name="connsiteX1905" fmla="*/ 1488386 w 5860123"/>
                <a:gd name="connsiteY1905" fmla="*/ 504268 h 4856353"/>
                <a:gd name="connsiteX1906" fmla="*/ 1500769 w 5860123"/>
                <a:gd name="connsiteY1906" fmla="*/ 497601 h 4856353"/>
                <a:gd name="connsiteX1907" fmla="*/ 1516961 w 5860123"/>
                <a:gd name="connsiteY1907" fmla="*/ 499506 h 4856353"/>
                <a:gd name="connsiteX1908" fmla="*/ 1531249 w 5860123"/>
                <a:gd name="connsiteY1908" fmla="*/ 504268 h 4856353"/>
                <a:gd name="connsiteX1909" fmla="*/ 1539821 w 5860123"/>
                <a:gd name="connsiteY1909" fmla="*/ 504268 h 4856353"/>
                <a:gd name="connsiteX1910" fmla="*/ 1555061 w 5860123"/>
                <a:gd name="connsiteY1910" fmla="*/ 503316 h 4856353"/>
                <a:gd name="connsiteX1911" fmla="*/ 1568396 w 5860123"/>
                <a:gd name="connsiteY1911" fmla="*/ 498553 h 4856353"/>
                <a:gd name="connsiteX1912" fmla="*/ 1576969 w 5860123"/>
                <a:gd name="connsiteY1912" fmla="*/ 489029 h 4856353"/>
                <a:gd name="connsiteX1913" fmla="*/ 1587446 w 5860123"/>
                <a:gd name="connsiteY1913" fmla="*/ 480456 h 4856353"/>
                <a:gd name="connsiteX1914" fmla="*/ 1593161 w 5860123"/>
                <a:gd name="connsiteY1914" fmla="*/ 471884 h 4856353"/>
                <a:gd name="connsiteX1915" fmla="*/ 1597924 w 5860123"/>
                <a:gd name="connsiteY1915" fmla="*/ 464264 h 4856353"/>
                <a:gd name="connsiteX1916" fmla="*/ 1597924 w 5860123"/>
                <a:gd name="connsiteY1916" fmla="*/ 455691 h 4856353"/>
                <a:gd name="connsiteX1917" fmla="*/ 1596971 w 5860123"/>
                <a:gd name="connsiteY1917" fmla="*/ 447119 h 4856353"/>
                <a:gd name="connsiteX1918" fmla="*/ 1602686 w 5860123"/>
                <a:gd name="connsiteY1918" fmla="*/ 437593 h 4856353"/>
                <a:gd name="connsiteX1919" fmla="*/ 1611259 w 5860123"/>
                <a:gd name="connsiteY1919" fmla="*/ 430926 h 4856353"/>
                <a:gd name="connsiteX1920" fmla="*/ 1620784 w 5860123"/>
                <a:gd name="connsiteY1920" fmla="*/ 427117 h 4856353"/>
                <a:gd name="connsiteX1921" fmla="*/ 1636976 w 5860123"/>
                <a:gd name="connsiteY1921" fmla="*/ 429974 h 4856353"/>
                <a:gd name="connsiteX1922" fmla="*/ 1644596 w 5860123"/>
                <a:gd name="connsiteY1922" fmla="*/ 433783 h 4856353"/>
                <a:gd name="connsiteX1923" fmla="*/ 1656979 w 5860123"/>
                <a:gd name="connsiteY1923" fmla="*/ 443308 h 4856353"/>
                <a:gd name="connsiteX1924" fmla="*/ 1665551 w 5860123"/>
                <a:gd name="connsiteY1924" fmla="*/ 445213 h 4856353"/>
                <a:gd name="connsiteX1925" fmla="*/ 1668409 w 5860123"/>
                <a:gd name="connsiteY1925" fmla="*/ 440451 h 4856353"/>
                <a:gd name="connsiteX1926" fmla="*/ 1679839 w 5860123"/>
                <a:gd name="connsiteY1926" fmla="*/ 437593 h 4856353"/>
                <a:gd name="connsiteX1927" fmla="*/ 1693174 w 5860123"/>
                <a:gd name="connsiteY1927" fmla="*/ 437593 h 4856353"/>
                <a:gd name="connsiteX1928" fmla="*/ 1696984 w 5860123"/>
                <a:gd name="connsiteY1928" fmla="*/ 441404 h 4856353"/>
                <a:gd name="connsiteX1929" fmla="*/ 1696984 w 5860123"/>
                <a:gd name="connsiteY1929" fmla="*/ 449977 h 4856353"/>
                <a:gd name="connsiteX1930" fmla="*/ 1697936 w 5860123"/>
                <a:gd name="connsiteY1930" fmla="*/ 454739 h 4856353"/>
                <a:gd name="connsiteX1931" fmla="*/ 1696984 w 5860123"/>
                <a:gd name="connsiteY1931" fmla="*/ 462359 h 4856353"/>
                <a:gd name="connsiteX1932" fmla="*/ 1686506 w 5860123"/>
                <a:gd name="connsiteY1932" fmla="*/ 470931 h 4856353"/>
                <a:gd name="connsiteX1933" fmla="*/ 1683649 w 5860123"/>
                <a:gd name="connsiteY1933" fmla="*/ 480456 h 4856353"/>
                <a:gd name="connsiteX1934" fmla="*/ 1696984 w 5860123"/>
                <a:gd name="connsiteY1934" fmla="*/ 495696 h 4856353"/>
                <a:gd name="connsiteX1935" fmla="*/ 1703651 w 5860123"/>
                <a:gd name="connsiteY1935" fmla="*/ 508078 h 4856353"/>
                <a:gd name="connsiteX1936" fmla="*/ 1696984 w 5860123"/>
                <a:gd name="connsiteY1936" fmla="*/ 516652 h 4856353"/>
                <a:gd name="connsiteX1937" fmla="*/ 1696031 w 5860123"/>
                <a:gd name="connsiteY1937" fmla="*/ 522367 h 4856353"/>
                <a:gd name="connsiteX1938" fmla="*/ 1706509 w 5860123"/>
                <a:gd name="connsiteY1938" fmla="*/ 529986 h 4856353"/>
                <a:gd name="connsiteX1939" fmla="*/ 1716986 w 5860123"/>
                <a:gd name="connsiteY1939" fmla="*/ 536653 h 4856353"/>
                <a:gd name="connsiteX1940" fmla="*/ 1721749 w 5860123"/>
                <a:gd name="connsiteY1940" fmla="*/ 541416 h 4856353"/>
                <a:gd name="connsiteX1941" fmla="*/ 1729369 w 5860123"/>
                <a:gd name="connsiteY1941" fmla="*/ 550941 h 4856353"/>
                <a:gd name="connsiteX1942" fmla="*/ 1737941 w 5860123"/>
                <a:gd name="connsiteY1942" fmla="*/ 558562 h 4856353"/>
                <a:gd name="connsiteX1943" fmla="*/ 1739846 w 5860123"/>
                <a:gd name="connsiteY1943" fmla="*/ 571896 h 4856353"/>
                <a:gd name="connsiteX1944" fmla="*/ 1744609 w 5860123"/>
                <a:gd name="connsiteY1944" fmla="*/ 584278 h 4856353"/>
                <a:gd name="connsiteX1945" fmla="*/ 1751276 w 5860123"/>
                <a:gd name="connsiteY1945" fmla="*/ 591898 h 4856353"/>
                <a:gd name="connsiteX1946" fmla="*/ 1766516 w 5860123"/>
                <a:gd name="connsiteY1946" fmla="*/ 605234 h 4856353"/>
                <a:gd name="connsiteX1947" fmla="*/ 1779851 w 5860123"/>
                <a:gd name="connsiteY1947" fmla="*/ 617617 h 4856353"/>
                <a:gd name="connsiteX1948" fmla="*/ 1787471 w 5860123"/>
                <a:gd name="connsiteY1948" fmla="*/ 622379 h 4856353"/>
                <a:gd name="connsiteX1949" fmla="*/ 1798901 w 5860123"/>
                <a:gd name="connsiteY1949" fmla="*/ 621426 h 4856353"/>
                <a:gd name="connsiteX1950" fmla="*/ 1805569 w 5860123"/>
                <a:gd name="connsiteY1950" fmla="*/ 619521 h 4856353"/>
                <a:gd name="connsiteX1951" fmla="*/ 1822714 w 5860123"/>
                <a:gd name="connsiteY1951" fmla="*/ 625237 h 4856353"/>
                <a:gd name="connsiteX1952" fmla="*/ 1824619 w 5860123"/>
                <a:gd name="connsiteY1952" fmla="*/ 632857 h 4856353"/>
                <a:gd name="connsiteX1953" fmla="*/ 1828429 w 5860123"/>
                <a:gd name="connsiteY1953" fmla="*/ 642381 h 4856353"/>
                <a:gd name="connsiteX1954" fmla="*/ 1833191 w 5860123"/>
                <a:gd name="connsiteY1954" fmla="*/ 647143 h 4856353"/>
                <a:gd name="connsiteX1955" fmla="*/ 1845574 w 5860123"/>
                <a:gd name="connsiteY1955" fmla="*/ 653811 h 4856353"/>
                <a:gd name="connsiteX1956" fmla="*/ 1855099 w 5860123"/>
                <a:gd name="connsiteY1956" fmla="*/ 650001 h 4856353"/>
                <a:gd name="connsiteX1957" fmla="*/ 1857956 w 5860123"/>
                <a:gd name="connsiteY1957" fmla="*/ 659526 h 4856353"/>
                <a:gd name="connsiteX1958" fmla="*/ 1857956 w 5860123"/>
                <a:gd name="connsiteY1958" fmla="*/ 666193 h 4856353"/>
                <a:gd name="connsiteX1959" fmla="*/ 1864624 w 5860123"/>
                <a:gd name="connsiteY1959" fmla="*/ 673813 h 4856353"/>
                <a:gd name="connsiteX1960" fmla="*/ 1875101 w 5860123"/>
                <a:gd name="connsiteY1960" fmla="*/ 680481 h 4856353"/>
                <a:gd name="connsiteX1961" fmla="*/ 1878911 w 5860123"/>
                <a:gd name="connsiteY1961" fmla="*/ 691911 h 4856353"/>
                <a:gd name="connsiteX1962" fmla="*/ 1881769 w 5860123"/>
                <a:gd name="connsiteY1962" fmla="*/ 699531 h 4856353"/>
                <a:gd name="connsiteX1963" fmla="*/ 1883674 w 5860123"/>
                <a:gd name="connsiteY1963" fmla="*/ 708103 h 4856353"/>
                <a:gd name="connsiteX1964" fmla="*/ 1883674 w 5860123"/>
                <a:gd name="connsiteY1964" fmla="*/ 713818 h 4856353"/>
                <a:gd name="connsiteX1965" fmla="*/ 1884626 w 5860123"/>
                <a:gd name="connsiteY1965" fmla="*/ 719533 h 4856353"/>
                <a:gd name="connsiteX1966" fmla="*/ 1884626 w 5860123"/>
                <a:gd name="connsiteY1966" fmla="*/ 730011 h 4856353"/>
                <a:gd name="connsiteX1967" fmla="*/ 1883674 w 5860123"/>
                <a:gd name="connsiteY1967" fmla="*/ 738583 h 4856353"/>
                <a:gd name="connsiteX1968" fmla="*/ 1884626 w 5860123"/>
                <a:gd name="connsiteY1968" fmla="*/ 744298 h 4856353"/>
                <a:gd name="connsiteX1969" fmla="*/ 1886531 w 5860123"/>
                <a:gd name="connsiteY1969" fmla="*/ 752871 h 4856353"/>
                <a:gd name="connsiteX1970" fmla="*/ 1893199 w 5860123"/>
                <a:gd name="connsiteY1970" fmla="*/ 765253 h 4856353"/>
                <a:gd name="connsiteX1971" fmla="*/ 1894151 w 5860123"/>
                <a:gd name="connsiteY1971" fmla="*/ 770968 h 4856353"/>
                <a:gd name="connsiteX1972" fmla="*/ 1899866 w 5860123"/>
                <a:gd name="connsiteY1972" fmla="*/ 779541 h 4856353"/>
                <a:gd name="connsiteX1973" fmla="*/ 1907486 w 5860123"/>
                <a:gd name="connsiteY1973" fmla="*/ 786208 h 4856353"/>
                <a:gd name="connsiteX1974" fmla="*/ 1909391 w 5860123"/>
                <a:gd name="connsiteY1974" fmla="*/ 790018 h 4856353"/>
                <a:gd name="connsiteX1975" fmla="*/ 1911296 w 5860123"/>
                <a:gd name="connsiteY1975" fmla="*/ 805258 h 4856353"/>
                <a:gd name="connsiteX1976" fmla="*/ 1915106 w 5860123"/>
                <a:gd name="connsiteY1976" fmla="*/ 812878 h 4856353"/>
                <a:gd name="connsiteX1977" fmla="*/ 1917964 w 5860123"/>
                <a:gd name="connsiteY1977" fmla="*/ 818593 h 4856353"/>
                <a:gd name="connsiteX1978" fmla="*/ 1917011 w 5860123"/>
                <a:gd name="connsiteY1978" fmla="*/ 824308 h 4856353"/>
                <a:gd name="connsiteX1979" fmla="*/ 1912249 w 5860123"/>
                <a:gd name="connsiteY1979" fmla="*/ 832881 h 4856353"/>
                <a:gd name="connsiteX1980" fmla="*/ 1912249 w 5860123"/>
                <a:gd name="connsiteY1980" fmla="*/ 838596 h 4856353"/>
                <a:gd name="connsiteX1981" fmla="*/ 1910344 w 5860123"/>
                <a:gd name="connsiteY1981" fmla="*/ 850978 h 4856353"/>
                <a:gd name="connsiteX1982" fmla="*/ 1907486 w 5860123"/>
                <a:gd name="connsiteY1982" fmla="*/ 855741 h 4856353"/>
                <a:gd name="connsiteX1983" fmla="*/ 1902724 w 5860123"/>
                <a:gd name="connsiteY1983" fmla="*/ 862408 h 4856353"/>
                <a:gd name="connsiteX1984" fmla="*/ 1895104 w 5860123"/>
                <a:gd name="connsiteY1984" fmla="*/ 877648 h 4856353"/>
                <a:gd name="connsiteX1985" fmla="*/ 1895104 w 5860123"/>
                <a:gd name="connsiteY1985" fmla="*/ 882411 h 4856353"/>
                <a:gd name="connsiteX1986" fmla="*/ 1897009 w 5860123"/>
                <a:gd name="connsiteY1986" fmla="*/ 895746 h 4856353"/>
                <a:gd name="connsiteX1987" fmla="*/ 1897961 w 5860123"/>
                <a:gd name="connsiteY1987" fmla="*/ 910986 h 4856353"/>
                <a:gd name="connsiteX1988" fmla="*/ 1896056 w 5860123"/>
                <a:gd name="connsiteY1988" fmla="*/ 914796 h 4856353"/>
                <a:gd name="connsiteX1989" fmla="*/ 1889389 w 5860123"/>
                <a:gd name="connsiteY1989" fmla="*/ 922416 h 4856353"/>
                <a:gd name="connsiteX1990" fmla="*/ 1876054 w 5860123"/>
                <a:gd name="connsiteY1990" fmla="*/ 930988 h 4856353"/>
                <a:gd name="connsiteX1991" fmla="*/ 1864624 w 5860123"/>
                <a:gd name="connsiteY1991" fmla="*/ 944323 h 4856353"/>
                <a:gd name="connsiteX1992" fmla="*/ 1857004 w 5860123"/>
                <a:gd name="connsiteY1992" fmla="*/ 958611 h 4856353"/>
                <a:gd name="connsiteX1993" fmla="*/ 1854146 w 5860123"/>
                <a:gd name="connsiteY1993" fmla="*/ 966231 h 4856353"/>
                <a:gd name="connsiteX1994" fmla="*/ 1854146 w 5860123"/>
                <a:gd name="connsiteY1994" fmla="*/ 973851 h 4856353"/>
                <a:gd name="connsiteX1995" fmla="*/ 1857004 w 5860123"/>
                <a:gd name="connsiteY1995" fmla="*/ 982423 h 4856353"/>
                <a:gd name="connsiteX1996" fmla="*/ 1860814 w 5860123"/>
                <a:gd name="connsiteY1996" fmla="*/ 990996 h 4856353"/>
                <a:gd name="connsiteX1997" fmla="*/ 1862719 w 5860123"/>
                <a:gd name="connsiteY1997" fmla="*/ 1002426 h 4856353"/>
                <a:gd name="connsiteX1998" fmla="*/ 1864624 w 5860123"/>
                <a:gd name="connsiteY1998" fmla="*/ 1010046 h 4856353"/>
                <a:gd name="connsiteX1999" fmla="*/ 1864624 w 5860123"/>
                <a:gd name="connsiteY1999" fmla="*/ 1018618 h 4856353"/>
                <a:gd name="connsiteX2000" fmla="*/ 1875101 w 5860123"/>
                <a:gd name="connsiteY2000" fmla="*/ 1021476 h 4856353"/>
                <a:gd name="connsiteX2001" fmla="*/ 1891294 w 5860123"/>
                <a:gd name="connsiteY2001" fmla="*/ 1028143 h 4856353"/>
                <a:gd name="connsiteX2002" fmla="*/ 1904629 w 5860123"/>
                <a:gd name="connsiteY2002" fmla="*/ 1035763 h 4856353"/>
                <a:gd name="connsiteX2003" fmla="*/ 1912249 w 5860123"/>
                <a:gd name="connsiteY2003" fmla="*/ 1038621 h 4856353"/>
                <a:gd name="connsiteX2004" fmla="*/ 1917964 w 5860123"/>
                <a:gd name="connsiteY2004" fmla="*/ 1039573 h 4856353"/>
                <a:gd name="connsiteX2005" fmla="*/ 1929394 w 5860123"/>
                <a:gd name="connsiteY2005" fmla="*/ 1050051 h 4856353"/>
                <a:gd name="connsiteX2006" fmla="*/ 1948444 w 5860123"/>
                <a:gd name="connsiteY2006" fmla="*/ 1053861 h 4856353"/>
                <a:gd name="connsiteX2007" fmla="*/ 1957969 w 5860123"/>
                <a:gd name="connsiteY2007" fmla="*/ 1053861 h 4856353"/>
                <a:gd name="connsiteX2008" fmla="*/ 1972256 w 5860123"/>
                <a:gd name="connsiteY2008" fmla="*/ 1057671 h 4856353"/>
                <a:gd name="connsiteX2009" fmla="*/ 1983686 w 5860123"/>
                <a:gd name="connsiteY2009" fmla="*/ 1067196 h 4856353"/>
                <a:gd name="connsiteX2010" fmla="*/ 2001784 w 5860123"/>
                <a:gd name="connsiteY2010" fmla="*/ 1073863 h 4856353"/>
                <a:gd name="connsiteX2011" fmla="*/ 2017976 w 5860123"/>
                <a:gd name="connsiteY2011" fmla="*/ 1072911 h 4856353"/>
                <a:gd name="connsiteX2012" fmla="*/ 2031311 w 5860123"/>
                <a:gd name="connsiteY2012" fmla="*/ 1072911 h 4856353"/>
                <a:gd name="connsiteX2013" fmla="*/ 2037026 w 5860123"/>
                <a:gd name="connsiteY2013" fmla="*/ 1072911 h 4856353"/>
                <a:gd name="connsiteX2014" fmla="*/ 2046551 w 5860123"/>
                <a:gd name="connsiteY2014" fmla="*/ 1073863 h 4856353"/>
                <a:gd name="connsiteX2015" fmla="*/ 2053219 w 5860123"/>
                <a:gd name="connsiteY2015" fmla="*/ 1076721 h 4856353"/>
                <a:gd name="connsiteX2016" fmla="*/ 2067506 w 5860123"/>
                <a:gd name="connsiteY2016" fmla="*/ 1080531 h 4856353"/>
                <a:gd name="connsiteX2017" fmla="*/ 2077984 w 5860123"/>
                <a:gd name="connsiteY2017" fmla="*/ 1083388 h 4856353"/>
                <a:gd name="connsiteX2018" fmla="*/ 2087509 w 5860123"/>
                <a:gd name="connsiteY2018" fmla="*/ 1086246 h 4856353"/>
                <a:gd name="connsiteX2019" fmla="*/ 2094176 w 5860123"/>
                <a:gd name="connsiteY2019" fmla="*/ 1089103 h 4856353"/>
                <a:gd name="connsiteX2020" fmla="*/ 2107511 w 5860123"/>
                <a:gd name="connsiteY2020" fmla="*/ 1093866 h 4856353"/>
                <a:gd name="connsiteX2021" fmla="*/ 2114179 w 5860123"/>
                <a:gd name="connsiteY2021" fmla="*/ 1099581 h 4856353"/>
                <a:gd name="connsiteX2022" fmla="*/ 2119894 w 5860123"/>
                <a:gd name="connsiteY2022" fmla="*/ 1107201 h 4856353"/>
                <a:gd name="connsiteX2023" fmla="*/ 2123704 w 5860123"/>
                <a:gd name="connsiteY2023" fmla="*/ 1111963 h 4856353"/>
                <a:gd name="connsiteX2024" fmla="*/ 2132276 w 5860123"/>
                <a:gd name="connsiteY2024" fmla="*/ 1118631 h 4856353"/>
                <a:gd name="connsiteX2025" fmla="*/ 2143706 w 5860123"/>
                <a:gd name="connsiteY2025" fmla="*/ 1126251 h 4856353"/>
                <a:gd name="connsiteX2026" fmla="*/ 2147516 w 5860123"/>
                <a:gd name="connsiteY2026" fmla="*/ 1130061 h 4856353"/>
                <a:gd name="connsiteX2027" fmla="*/ 2154184 w 5860123"/>
                <a:gd name="connsiteY2027" fmla="*/ 1135773 h 4856353"/>
                <a:gd name="connsiteX2028" fmla="*/ 2161804 w 5860123"/>
                <a:gd name="connsiteY2028" fmla="*/ 1144345 h 4856353"/>
                <a:gd name="connsiteX2029" fmla="*/ 2164661 w 5860123"/>
                <a:gd name="connsiteY2029" fmla="*/ 1148155 h 4856353"/>
                <a:gd name="connsiteX2030" fmla="*/ 2168471 w 5860123"/>
                <a:gd name="connsiteY2030" fmla="*/ 1152918 h 4856353"/>
                <a:gd name="connsiteX2031" fmla="*/ 2171329 w 5860123"/>
                <a:gd name="connsiteY2031" fmla="*/ 1159585 h 4856353"/>
                <a:gd name="connsiteX2032" fmla="*/ 2176091 w 5860123"/>
                <a:gd name="connsiteY2032" fmla="*/ 1165300 h 4856353"/>
                <a:gd name="connsiteX2033" fmla="*/ 2184664 w 5860123"/>
                <a:gd name="connsiteY2033" fmla="*/ 1170063 h 4856353"/>
                <a:gd name="connsiteX2034" fmla="*/ 2188474 w 5860123"/>
                <a:gd name="connsiteY2034" fmla="*/ 1176730 h 4856353"/>
                <a:gd name="connsiteX2035" fmla="*/ 2195141 w 5860123"/>
                <a:gd name="connsiteY2035" fmla="*/ 1185303 h 4856353"/>
                <a:gd name="connsiteX2036" fmla="*/ 2204666 w 5860123"/>
                <a:gd name="connsiteY2036" fmla="*/ 1196733 h 4856353"/>
                <a:gd name="connsiteX2037" fmla="*/ 2208476 w 5860123"/>
                <a:gd name="connsiteY2037" fmla="*/ 1199590 h 4856353"/>
                <a:gd name="connsiteX2038" fmla="*/ 2218001 w 5860123"/>
                <a:gd name="connsiteY2038" fmla="*/ 1204353 h 4856353"/>
                <a:gd name="connsiteX2039" fmla="*/ 2227526 w 5860123"/>
                <a:gd name="connsiteY2039" fmla="*/ 1210068 h 4856353"/>
                <a:gd name="connsiteX2040" fmla="*/ 2236099 w 5860123"/>
                <a:gd name="connsiteY2040" fmla="*/ 1211973 h 4856353"/>
                <a:gd name="connsiteX2041" fmla="*/ 2248481 w 5860123"/>
                <a:gd name="connsiteY2041" fmla="*/ 1211973 h 4856353"/>
                <a:gd name="connsiteX2042" fmla="*/ 2261816 w 5860123"/>
                <a:gd name="connsiteY2042" fmla="*/ 1211973 h 4856353"/>
                <a:gd name="connsiteX2043" fmla="*/ 2262769 w 5860123"/>
                <a:gd name="connsiteY2043" fmla="*/ 1220545 h 4856353"/>
                <a:gd name="connsiteX2044" fmla="*/ 2258006 w 5860123"/>
                <a:gd name="connsiteY2044" fmla="*/ 1230070 h 4856353"/>
                <a:gd name="connsiteX2045" fmla="*/ 2256101 w 5860123"/>
                <a:gd name="connsiteY2045" fmla="*/ 1239595 h 4856353"/>
                <a:gd name="connsiteX2046" fmla="*/ 2260864 w 5860123"/>
                <a:gd name="connsiteY2046" fmla="*/ 1249120 h 4856353"/>
                <a:gd name="connsiteX2047" fmla="*/ 2274199 w 5860123"/>
                <a:gd name="connsiteY2047" fmla="*/ 1263408 h 4856353"/>
                <a:gd name="connsiteX2048" fmla="*/ 2276104 w 5860123"/>
                <a:gd name="connsiteY2048" fmla="*/ 1278648 h 4856353"/>
                <a:gd name="connsiteX2049" fmla="*/ 2278961 w 5860123"/>
                <a:gd name="connsiteY2049" fmla="*/ 1293888 h 4856353"/>
                <a:gd name="connsiteX2050" fmla="*/ 2282771 w 5860123"/>
                <a:gd name="connsiteY2050" fmla="*/ 1310080 h 4856353"/>
                <a:gd name="connsiteX2051" fmla="*/ 2286581 w 5860123"/>
                <a:gd name="connsiteY2051" fmla="*/ 1325320 h 4856353"/>
                <a:gd name="connsiteX2052" fmla="*/ 2287534 w 5860123"/>
                <a:gd name="connsiteY2052" fmla="*/ 1331035 h 4856353"/>
                <a:gd name="connsiteX2053" fmla="*/ 2288486 w 5860123"/>
                <a:gd name="connsiteY2053" fmla="*/ 1341513 h 4856353"/>
                <a:gd name="connsiteX2054" fmla="*/ 2289439 w 5860123"/>
                <a:gd name="connsiteY2054" fmla="*/ 1354848 h 4856353"/>
                <a:gd name="connsiteX2055" fmla="*/ 2297059 w 5860123"/>
                <a:gd name="connsiteY2055" fmla="*/ 1367230 h 4856353"/>
                <a:gd name="connsiteX2056" fmla="*/ 2305631 w 5860123"/>
                <a:gd name="connsiteY2056" fmla="*/ 1378660 h 4856353"/>
                <a:gd name="connsiteX2057" fmla="*/ 2308489 w 5860123"/>
                <a:gd name="connsiteY2057" fmla="*/ 1382470 h 4856353"/>
                <a:gd name="connsiteX2058" fmla="*/ 2315156 w 5860123"/>
                <a:gd name="connsiteY2058" fmla="*/ 1391043 h 4856353"/>
                <a:gd name="connsiteX2059" fmla="*/ 2322776 w 5860123"/>
                <a:gd name="connsiteY2059" fmla="*/ 1401520 h 4856353"/>
                <a:gd name="connsiteX2060" fmla="*/ 2326586 w 5860123"/>
                <a:gd name="connsiteY2060" fmla="*/ 1407235 h 4856353"/>
                <a:gd name="connsiteX2061" fmla="*/ 2329444 w 5860123"/>
                <a:gd name="connsiteY2061" fmla="*/ 1415808 h 4856353"/>
                <a:gd name="connsiteX2062" fmla="*/ 2330396 w 5860123"/>
                <a:gd name="connsiteY2062" fmla="*/ 1424380 h 4856353"/>
                <a:gd name="connsiteX2063" fmla="*/ 2339921 w 5860123"/>
                <a:gd name="connsiteY2063" fmla="*/ 1436763 h 4856353"/>
                <a:gd name="connsiteX2064" fmla="*/ 2354209 w 5860123"/>
                <a:gd name="connsiteY2064" fmla="*/ 1437715 h 4856353"/>
                <a:gd name="connsiteX2065" fmla="*/ 2371354 w 5860123"/>
                <a:gd name="connsiteY2065" fmla="*/ 1438668 h 4856353"/>
                <a:gd name="connsiteX2066" fmla="*/ 2390404 w 5860123"/>
                <a:gd name="connsiteY2066" fmla="*/ 1437715 h 4856353"/>
                <a:gd name="connsiteX2067" fmla="*/ 2404691 w 5860123"/>
                <a:gd name="connsiteY2067" fmla="*/ 1436763 h 4856353"/>
                <a:gd name="connsiteX2068" fmla="*/ 2419931 w 5860123"/>
                <a:gd name="connsiteY2068" fmla="*/ 1440573 h 4856353"/>
                <a:gd name="connsiteX2069" fmla="*/ 2423741 w 5860123"/>
                <a:gd name="connsiteY2069" fmla="*/ 1442478 h 4856353"/>
                <a:gd name="connsiteX2070" fmla="*/ 2435171 w 5860123"/>
                <a:gd name="connsiteY2070" fmla="*/ 1447240 h 4856353"/>
                <a:gd name="connsiteX2071" fmla="*/ 2451364 w 5860123"/>
                <a:gd name="connsiteY2071" fmla="*/ 1452955 h 4856353"/>
                <a:gd name="connsiteX2072" fmla="*/ 2456126 w 5860123"/>
                <a:gd name="connsiteY2072" fmla="*/ 1455813 h 4856353"/>
                <a:gd name="connsiteX2073" fmla="*/ 2470414 w 5860123"/>
                <a:gd name="connsiteY2073" fmla="*/ 1460575 h 4856353"/>
                <a:gd name="connsiteX2074" fmla="*/ 2485654 w 5860123"/>
                <a:gd name="connsiteY2074" fmla="*/ 1466290 h 4856353"/>
                <a:gd name="connsiteX2075" fmla="*/ 2498989 w 5860123"/>
                <a:gd name="connsiteY2075" fmla="*/ 1470100 h 4856353"/>
                <a:gd name="connsiteX2076" fmla="*/ 2515181 w 5860123"/>
                <a:gd name="connsiteY2076" fmla="*/ 1472958 h 4856353"/>
                <a:gd name="connsiteX2077" fmla="*/ 2527564 w 5860123"/>
                <a:gd name="connsiteY2077" fmla="*/ 1475815 h 4856353"/>
                <a:gd name="connsiteX2078" fmla="*/ 2538994 w 5860123"/>
                <a:gd name="connsiteY2078" fmla="*/ 1478673 h 4856353"/>
                <a:gd name="connsiteX2079" fmla="*/ 2555186 w 5860123"/>
                <a:gd name="connsiteY2079" fmla="*/ 1481530 h 4856353"/>
                <a:gd name="connsiteX2080" fmla="*/ 2566616 w 5860123"/>
                <a:gd name="connsiteY2080" fmla="*/ 1484388 h 4856353"/>
                <a:gd name="connsiteX2081" fmla="*/ 2578999 w 5860123"/>
                <a:gd name="connsiteY2081" fmla="*/ 1487245 h 4856353"/>
                <a:gd name="connsiteX2082" fmla="*/ 2594239 w 5860123"/>
                <a:gd name="connsiteY2082" fmla="*/ 1490103 h 4856353"/>
                <a:gd name="connsiteX2083" fmla="*/ 2610431 w 5860123"/>
                <a:gd name="connsiteY2083" fmla="*/ 1492960 h 4856353"/>
                <a:gd name="connsiteX2084" fmla="*/ 2623766 w 5860123"/>
                <a:gd name="connsiteY2084" fmla="*/ 1493913 h 4856353"/>
                <a:gd name="connsiteX2085" fmla="*/ 2645674 w 5860123"/>
                <a:gd name="connsiteY2085" fmla="*/ 1492008 h 4856353"/>
                <a:gd name="connsiteX2086" fmla="*/ 2657104 w 5860123"/>
                <a:gd name="connsiteY2086" fmla="*/ 1491055 h 4856353"/>
                <a:gd name="connsiteX2087" fmla="*/ 2675201 w 5860123"/>
                <a:gd name="connsiteY2087" fmla="*/ 1490103 h 4856353"/>
                <a:gd name="connsiteX2088" fmla="*/ 2683774 w 5860123"/>
                <a:gd name="connsiteY2088" fmla="*/ 1490103 h 4856353"/>
                <a:gd name="connsiteX2089" fmla="*/ 2696156 w 5860123"/>
                <a:gd name="connsiteY2089" fmla="*/ 1489150 h 4856353"/>
                <a:gd name="connsiteX2090" fmla="*/ 2704729 w 5860123"/>
                <a:gd name="connsiteY2090" fmla="*/ 1486293 h 4856353"/>
                <a:gd name="connsiteX2091" fmla="*/ 2721874 w 5860123"/>
                <a:gd name="connsiteY2091" fmla="*/ 1487245 h 4856353"/>
                <a:gd name="connsiteX2092" fmla="*/ 2733304 w 5860123"/>
                <a:gd name="connsiteY2092" fmla="*/ 1488198 h 4856353"/>
                <a:gd name="connsiteX2093" fmla="*/ 2742829 w 5860123"/>
                <a:gd name="connsiteY2093" fmla="*/ 1490103 h 4856353"/>
                <a:gd name="connsiteX2094" fmla="*/ 2750449 w 5860123"/>
                <a:gd name="connsiteY2094" fmla="*/ 1492960 h 4856353"/>
                <a:gd name="connsiteX2095" fmla="*/ 2759974 w 5860123"/>
                <a:gd name="connsiteY2095" fmla="*/ 1495818 h 4856353"/>
                <a:gd name="connsiteX2096" fmla="*/ 2779024 w 5860123"/>
                <a:gd name="connsiteY2096" fmla="*/ 1502485 h 4856353"/>
                <a:gd name="connsiteX2097" fmla="*/ 2783786 w 5860123"/>
                <a:gd name="connsiteY2097" fmla="*/ 1504390 h 4856353"/>
                <a:gd name="connsiteX2098" fmla="*/ 2796169 w 5860123"/>
                <a:gd name="connsiteY2098" fmla="*/ 1509153 h 4856353"/>
                <a:gd name="connsiteX2099" fmla="*/ 2812361 w 5860123"/>
                <a:gd name="connsiteY2099" fmla="*/ 1514868 h 4856353"/>
                <a:gd name="connsiteX2100" fmla="*/ 2827601 w 5860123"/>
                <a:gd name="connsiteY2100" fmla="*/ 1520583 h 4856353"/>
                <a:gd name="connsiteX2101" fmla="*/ 2839984 w 5860123"/>
                <a:gd name="connsiteY2101" fmla="*/ 1523440 h 4856353"/>
                <a:gd name="connsiteX2102" fmla="*/ 2851414 w 5860123"/>
                <a:gd name="connsiteY2102" fmla="*/ 1530108 h 4856353"/>
                <a:gd name="connsiteX2103" fmla="*/ 2856176 w 5860123"/>
                <a:gd name="connsiteY2103" fmla="*/ 1537728 h 4856353"/>
                <a:gd name="connsiteX2104" fmla="*/ 2862844 w 5860123"/>
                <a:gd name="connsiteY2104" fmla="*/ 1550110 h 4856353"/>
                <a:gd name="connsiteX2105" fmla="*/ 2864749 w 5860123"/>
                <a:gd name="connsiteY2105" fmla="*/ 1554873 h 4856353"/>
                <a:gd name="connsiteX2106" fmla="*/ 2878084 w 5860123"/>
                <a:gd name="connsiteY2106" fmla="*/ 1569160 h 4856353"/>
                <a:gd name="connsiteX2107" fmla="*/ 2894276 w 5860123"/>
                <a:gd name="connsiteY2107" fmla="*/ 1573923 h 4856353"/>
                <a:gd name="connsiteX2108" fmla="*/ 2913326 w 5860123"/>
                <a:gd name="connsiteY2108" fmla="*/ 1574875 h 4856353"/>
                <a:gd name="connsiteX2109" fmla="*/ 2925709 w 5860123"/>
                <a:gd name="connsiteY2109" fmla="*/ 1576780 h 4856353"/>
                <a:gd name="connsiteX2110" fmla="*/ 2939044 w 5860123"/>
                <a:gd name="connsiteY2110" fmla="*/ 1582495 h 4856353"/>
                <a:gd name="connsiteX2111" fmla="*/ 2950474 w 5860123"/>
                <a:gd name="connsiteY2111" fmla="*/ 1590115 h 4856353"/>
                <a:gd name="connsiteX2112" fmla="*/ 2959999 w 5860123"/>
                <a:gd name="connsiteY2112" fmla="*/ 1596783 h 4856353"/>
                <a:gd name="connsiteX2113" fmla="*/ 2973334 w 5860123"/>
                <a:gd name="connsiteY2113" fmla="*/ 1605355 h 4856353"/>
                <a:gd name="connsiteX2114" fmla="*/ 2982859 w 5860123"/>
                <a:gd name="connsiteY2114" fmla="*/ 1611070 h 4856353"/>
                <a:gd name="connsiteX2115" fmla="*/ 2990479 w 5860123"/>
                <a:gd name="connsiteY2115" fmla="*/ 1616785 h 4856353"/>
                <a:gd name="connsiteX2116" fmla="*/ 3000956 w 5860123"/>
                <a:gd name="connsiteY2116" fmla="*/ 1623453 h 4856353"/>
                <a:gd name="connsiteX2117" fmla="*/ 3018101 w 5860123"/>
                <a:gd name="connsiteY2117" fmla="*/ 1631073 h 4856353"/>
                <a:gd name="connsiteX2118" fmla="*/ 3029531 w 5860123"/>
                <a:gd name="connsiteY2118" fmla="*/ 1635835 h 4856353"/>
                <a:gd name="connsiteX2119" fmla="*/ 3041914 w 5860123"/>
                <a:gd name="connsiteY2119" fmla="*/ 1636788 h 4856353"/>
                <a:gd name="connsiteX2120" fmla="*/ 3058106 w 5860123"/>
                <a:gd name="connsiteY2120" fmla="*/ 1636788 h 4856353"/>
                <a:gd name="connsiteX2121" fmla="*/ 3075251 w 5860123"/>
                <a:gd name="connsiteY2121" fmla="*/ 1633930 h 4856353"/>
                <a:gd name="connsiteX2122" fmla="*/ 3088586 w 5860123"/>
                <a:gd name="connsiteY2122" fmla="*/ 1632025 h 4856353"/>
                <a:gd name="connsiteX2123" fmla="*/ 3100969 w 5860123"/>
                <a:gd name="connsiteY2123" fmla="*/ 1630120 h 4856353"/>
                <a:gd name="connsiteX2124" fmla="*/ 3108589 w 5860123"/>
                <a:gd name="connsiteY2124" fmla="*/ 1634883 h 4856353"/>
                <a:gd name="connsiteX2125" fmla="*/ 3108589 w 5860123"/>
                <a:gd name="connsiteY2125" fmla="*/ 1652980 h 4856353"/>
                <a:gd name="connsiteX2126" fmla="*/ 3119066 w 5860123"/>
                <a:gd name="connsiteY2126" fmla="*/ 1661553 h 4856353"/>
                <a:gd name="connsiteX2127" fmla="*/ 3132401 w 5860123"/>
                <a:gd name="connsiteY2127" fmla="*/ 1659648 h 4856353"/>
                <a:gd name="connsiteX2128" fmla="*/ 3137164 w 5860123"/>
                <a:gd name="connsiteY2128" fmla="*/ 1659648 h 4856353"/>
                <a:gd name="connsiteX2129" fmla="*/ 3146689 w 5860123"/>
                <a:gd name="connsiteY2129" fmla="*/ 1662505 h 4856353"/>
                <a:gd name="connsiteX2130" fmla="*/ 3160976 w 5860123"/>
                <a:gd name="connsiteY2130" fmla="*/ 1665363 h 4856353"/>
                <a:gd name="connsiteX2131" fmla="*/ 3165739 w 5860123"/>
                <a:gd name="connsiteY2131" fmla="*/ 1661553 h 4856353"/>
                <a:gd name="connsiteX2132" fmla="*/ 3173359 w 5860123"/>
                <a:gd name="connsiteY2132" fmla="*/ 1654885 h 4856353"/>
                <a:gd name="connsiteX2133" fmla="*/ 3184789 w 5860123"/>
                <a:gd name="connsiteY2133" fmla="*/ 1648218 h 4856353"/>
                <a:gd name="connsiteX2134" fmla="*/ 3200029 w 5860123"/>
                <a:gd name="connsiteY2134" fmla="*/ 1640598 h 4856353"/>
                <a:gd name="connsiteX2135" fmla="*/ 3212411 w 5860123"/>
                <a:gd name="connsiteY2135" fmla="*/ 1634883 h 4856353"/>
                <a:gd name="connsiteX2136" fmla="*/ 3226699 w 5860123"/>
                <a:gd name="connsiteY2136" fmla="*/ 1628215 h 4856353"/>
                <a:gd name="connsiteX2137" fmla="*/ 3232414 w 5860123"/>
                <a:gd name="connsiteY2137" fmla="*/ 1625358 h 4856353"/>
                <a:gd name="connsiteX2138" fmla="*/ 3246701 w 5860123"/>
                <a:gd name="connsiteY2138" fmla="*/ 1619643 h 4856353"/>
                <a:gd name="connsiteX2139" fmla="*/ 3262894 w 5860123"/>
                <a:gd name="connsiteY2139" fmla="*/ 1612023 h 4856353"/>
                <a:gd name="connsiteX2140" fmla="*/ 3269561 w 5860123"/>
                <a:gd name="connsiteY2140" fmla="*/ 1609165 h 4856353"/>
                <a:gd name="connsiteX2141" fmla="*/ 3284801 w 5860123"/>
                <a:gd name="connsiteY2141" fmla="*/ 1603450 h 4856353"/>
                <a:gd name="connsiteX2142" fmla="*/ 3300041 w 5860123"/>
                <a:gd name="connsiteY2142" fmla="*/ 1596783 h 4856353"/>
                <a:gd name="connsiteX2143" fmla="*/ 3305756 w 5860123"/>
                <a:gd name="connsiteY2143" fmla="*/ 1594878 h 4856353"/>
                <a:gd name="connsiteX2144" fmla="*/ 3316234 w 5860123"/>
                <a:gd name="connsiteY2144" fmla="*/ 1591068 h 4856353"/>
                <a:gd name="connsiteX2145" fmla="*/ 3331474 w 5860123"/>
                <a:gd name="connsiteY2145" fmla="*/ 1586305 h 4856353"/>
                <a:gd name="connsiteX2146" fmla="*/ 3337189 w 5860123"/>
                <a:gd name="connsiteY2146" fmla="*/ 1585353 h 4856353"/>
                <a:gd name="connsiteX2147" fmla="*/ 3347666 w 5860123"/>
                <a:gd name="connsiteY2147" fmla="*/ 1584400 h 4856353"/>
                <a:gd name="connsiteX2148" fmla="*/ 3359096 w 5860123"/>
                <a:gd name="connsiteY2148" fmla="*/ 1580590 h 4856353"/>
                <a:gd name="connsiteX2149" fmla="*/ 3370526 w 5860123"/>
                <a:gd name="connsiteY2149" fmla="*/ 1577733 h 4856353"/>
                <a:gd name="connsiteX2150" fmla="*/ 3380051 w 5860123"/>
                <a:gd name="connsiteY2150" fmla="*/ 1572018 h 4856353"/>
                <a:gd name="connsiteX2151" fmla="*/ 3388624 w 5860123"/>
                <a:gd name="connsiteY2151" fmla="*/ 1566303 h 4856353"/>
                <a:gd name="connsiteX2152" fmla="*/ 3400054 w 5860123"/>
                <a:gd name="connsiteY2152" fmla="*/ 1564398 h 4856353"/>
                <a:gd name="connsiteX2153" fmla="*/ 3407674 w 5860123"/>
                <a:gd name="connsiteY2153" fmla="*/ 1568208 h 4856353"/>
                <a:gd name="connsiteX2154" fmla="*/ 3418151 w 5860123"/>
                <a:gd name="connsiteY2154" fmla="*/ 1570113 h 4856353"/>
                <a:gd name="connsiteX2155" fmla="*/ 3440059 w 5860123"/>
                <a:gd name="connsiteY2155" fmla="*/ 1571065 h 4856353"/>
                <a:gd name="connsiteX2156" fmla="*/ 3448631 w 5860123"/>
                <a:gd name="connsiteY2156" fmla="*/ 1569160 h 4856353"/>
                <a:gd name="connsiteX2157" fmla="*/ 3457204 w 5860123"/>
                <a:gd name="connsiteY2157" fmla="*/ 1568208 h 4856353"/>
                <a:gd name="connsiteX2158" fmla="*/ 3476254 w 5860123"/>
                <a:gd name="connsiteY2158" fmla="*/ 1566303 h 4856353"/>
                <a:gd name="connsiteX2159" fmla="*/ 3496256 w 5860123"/>
                <a:gd name="connsiteY2159" fmla="*/ 1569160 h 4856353"/>
                <a:gd name="connsiteX2160" fmla="*/ 3504829 w 5860123"/>
                <a:gd name="connsiteY2160" fmla="*/ 1571065 h 4856353"/>
                <a:gd name="connsiteX2161" fmla="*/ 3519116 w 5860123"/>
                <a:gd name="connsiteY2161" fmla="*/ 1573923 h 4856353"/>
                <a:gd name="connsiteX2162" fmla="*/ 3535309 w 5860123"/>
                <a:gd name="connsiteY2162" fmla="*/ 1570113 h 4856353"/>
                <a:gd name="connsiteX2163" fmla="*/ 3544834 w 5860123"/>
                <a:gd name="connsiteY2163" fmla="*/ 1566303 h 4856353"/>
                <a:gd name="connsiteX2164" fmla="*/ 3549596 w 5860123"/>
                <a:gd name="connsiteY2164" fmla="*/ 1566303 h 4856353"/>
                <a:gd name="connsiteX2165" fmla="*/ 3554359 w 5860123"/>
                <a:gd name="connsiteY2165" fmla="*/ 1567255 h 4856353"/>
                <a:gd name="connsiteX2166" fmla="*/ 3563884 w 5860123"/>
                <a:gd name="connsiteY2166" fmla="*/ 1568208 h 4856353"/>
                <a:gd name="connsiteX2167" fmla="*/ 3580076 w 5860123"/>
                <a:gd name="connsiteY2167" fmla="*/ 1570113 h 4856353"/>
                <a:gd name="connsiteX2168" fmla="*/ 3582934 w 5860123"/>
                <a:gd name="connsiteY2168" fmla="*/ 1570113 h 4856353"/>
                <a:gd name="connsiteX2169" fmla="*/ 3593411 w 5860123"/>
                <a:gd name="connsiteY2169" fmla="*/ 1567255 h 4856353"/>
                <a:gd name="connsiteX2170" fmla="*/ 3603889 w 5860123"/>
                <a:gd name="connsiteY2170" fmla="*/ 1556778 h 4856353"/>
                <a:gd name="connsiteX2171" fmla="*/ 3607699 w 5860123"/>
                <a:gd name="connsiteY2171" fmla="*/ 1553920 h 4856353"/>
                <a:gd name="connsiteX2172" fmla="*/ 3617224 w 5860123"/>
                <a:gd name="connsiteY2172" fmla="*/ 1544395 h 4856353"/>
                <a:gd name="connsiteX2173" fmla="*/ 3633416 w 5860123"/>
                <a:gd name="connsiteY2173" fmla="*/ 1537728 h 4856353"/>
                <a:gd name="connsiteX2174" fmla="*/ 3654371 w 5860123"/>
                <a:gd name="connsiteY2174" fmla="*/ 1533918 h 4856353"/>
                <a:gd name="connsiteX2175" fmla="*/ 3674374 w 5860123"/>
                <a:gd name="connsiteY2175" fmla="*/ 1521535 h 4856353"/>
                <a:gd name="connsiteX2176" fmla="*/ 3685804 w 5860123"/>
                <a:gd name="connsiteY2176" fmla="*/ 1512010 h 4856353"/>
                <a:gd name="connsiteX2177" fmla="*/ 3701996 w 5860123"/>
                <a:gd name="connsiteY2177" fmla="*/ 1492960 h 4856353"/>
                <a:gd name="connsiteX2178" fmla="*/ 3713426 w 5860123"/>
                <a:gd name="connsiteY2178" fmla="*/ 1475815 h 4856353"/>
                <a:gd name="connsiteX2179" fmla="*/ 3727714 w 5860123"/>
                <a:gd name="connsiteY2179" fmla="*/ 1455813 h 4856353"/>
                <a:gd name="connsiteX2180" fmla="*/ 3742954 w 5860123"/>
                <a:gd name="connsiteY2180" fmla="*/ 1441525 h 4856353"/>
                <a:gd name="connsiteX2181" fmla="*/ 3761051 w 5860123"/>
                <a:gd name="connsiteY2181" fmla="*/ 1432953 h 4856353"/>
                <a:gd name="connsiteX2182" fmla="*/ 3780101 w 5860123"/>
                <a:gd name="connsiteY2182" fmla="*/ 1421523 h 4856353"/>
                <a:gd name="connsiteX2183" fmla="*/ 3792484 w 5860123"/>
                <a:gd name="connsiteY2183" fmla="*/ 1418665 h 4856353"/>
                <a:gd name="connsiteX2184" fmla="*/ 3806771 w 5860123"/>
                <a:gd name="connsiteY2184" fmla="*/ 1403425 h 4856353"/>
                <a:gd name="connsiteX2185" fmla="*/ 3819154 w 5860123"/>
                <a:gd name="connsiteY2185" fmla="*/ 1393900 h 4856353"/>
                <a:gd name="connsiteX2186" fmla="*/ 3830584 w 5860123"/>
                <a:gd name="connsiteY2186" fmla="*/ 1382470 h 4856353"/>
                <a:gd name="connsiteX2187" fmla="*/ 3822964 w 5860123"/>
                <a:gd name="connsiteY2187" fmla="*/ 1363420 h 4856353"/>
                <a:gd name="connsiteX2188" fmla="*/ 3806771 w 5860123"/>
                <a:gd name="connsiteY2188" fmla="*/ 1348180 h 4856353"/>
                <a:gd name="connsiteX2189" fmla="*/ 3788674 w 5860123"/>
                <a:gd name="connsiteY2189" fmla="*/ 1329130 h 4856353"/>
                <a:gd name="connsiteX2190" fmla="*/ 3785816 w 5860123"/>
                <a:gd name="connsiteY2190" fmla="*/ 1313890 h 4856353"/>
                <a:gd name="connsiteX2191" fmla="*/ 3777244 w 5860123"/>
                <a:gd name="connsiteY2191" fmla="*/ 1299603 h 4856353"/>
                <a:gd name="connsiteX2192" fmla="*/ 3785816 w 5860123"/>
                <a:gd name="connsiteY2192" fmla="*/ 1275790 h 4856353"/>
                <a:gd name="connsiteX2193" fmla="*/ 3790579 w 5860123"/>
                <a:gd name="connsiteY2193" fmla="*/ 1258645 h 4856353"/>
                <a:gd name="connsiteX2194" fmla="*/ 3804866 w 5860123"/>
                <a:gd name="connsiteY2194" fmla="*/ 1219593 h 4856353"/>
                <a:gd name="connsiteX2195" fmla="*/ 3823916 w 5860123"/>
                <a:gd name="connsiteY2195" fmla="*/ 1201495 h 4856353"/>
                <a:gd name="connsiteX2196" fmla="*/ 3840109 w 5860123"/>
                <a:gd name="connsiteY2196" fmla="*/ 1200543 h 4856353"/>
                <a:gd name="connsiteX2197" fmla="*/ 3865826 w 5860123"/>
                <a:gd name="connsiteY2197" fmla="*/ 1201495 h 4856353"/>
                <a:gd name="connsiteX2198" fmla="*/ 3881066 w 5860123"/>
                <a:gd name="connsiteY2198" fmla="*/ 1210068 h 4856353"/>
                <a:gd name="connsiteX2199" fmla="*/ 3900116 w 5860123"/>
                <a:gd name="connsiteY2199" fmla="*/ 1226260 h 4856353"/>
                <a:gd name="connsiteX2200" fmla="*/ 3926786 w 5860123"/>
                <a:gd name="connsiteY2200" fmla="*/ 1232928 h 4856353"/>
                <a:gd name="connsiteX2201" fmla="*/ 3944884 w 5860123"/>
                <a:gd name="connsiteY2201" fmla="*/ 1235785 h 4856353"/>
                <a:gd name="connsiteX2202" fmla="*/ 3968696 w 5860123"/>
                <a:gd name="connsiteY2202" fmla="*/ 1238643 h 4856353"/>
                <a:gd name="connsiteX2203" fmla="*/ 3990604 w 5860123"/>
                <a:gd name="connsiteY2203" fmla="*/ 1238643 h 4856353"/>
                <a:gd name="connsiteX2204" fmla="*/ 4013464 w 5860123"/>
                <a:gd name="connsiteY2204" fmla="*/ 1217688 h 4856353"/>
                <a:gd name="connsiteX2205" fmla="*/ 4030609 w 5860123"/>
                <a:gd name="connsiteY2205" fmla="*/ 1206258 h 4856353"/>
                <a:gd name="connsiteX2206" fmla="*/ 4045849 w 5860123"/>
                <a:gd name="connsiteY2206" fmla="*/ 1190065 h 4856353"/>
                <a:gd name="connsiteX2207" fmla="*/ 4062994 w 5860123"/>
                <a:gd name="connsiteY2207" fmla="*/ 1166253 h 4856353"/>
                <a:gd name="connsiteX2208" fmla="*/ 4065851 w 5860123"/>
                <a:gd name="connsiteY2208" fmla="*/ 1151965 h 4856353"/>
                <a:gd name="connsiteX2209" fmla="*/ 4082044 w 5860123"/>
                <a:gd name="connsiteY2209" fmla="*/ 1143393 h 4856353"/>
                <a:gd name="connsiteX2210" fmla="*/ 4092521 w 5860123"/>
                <a:gd name="connsiteY2210" fmla="*/ 1145298 h 4856353"/>
                <a:gd name="connsiteX2211" fmla="*/ 4105856 w 5860123"/>
                <a:gd name="connsiteY2211" fmla="*/ 1148155 h 4856353"/>
                <a:gd name="connsiteX2212" fmla="*/ 4125859 w 5860123"/>
                <a:gd name="connsiteY2212" fmla="*/ 1146250 h 4856353"/>
                <a:gd name="connsiteX2213" fmla="*/ 4155386 w 5860123"/>
                <a:gd name="connsiteY2213" fmla="*/ 1141488 h 4856353"/>
                <a:gd name="connsiteX2214" fmla="*/ 4175389 w 5860123"/>
                <a:gd name="connsiteY2214" fmla="*/ 1129108 h 4856353"/>
                <a:gd name="connsiteX2215" fmla="*/ 4200154 w 5860123"/>
                <a:gd name="connsiteY2215" fmla="*/ 1105296 h 4856353"/>
                <a:gd name="connsiteX2216" fmla="*/ 4215394 w 5860123"/>
                <a:gd name="connsiteY2216" fmla="*/ 1099581 h 4856353"/>
                <a:gd name="connsiteX2217" fmla="*/ 4223014 w 5860123"/>
                <a:gd name="connsiteY2217" fmla="*/ 1082436 h 4856353"/>
                <a:gd name="connsiteX2218" fmla="*/ 4222062 w 5860123"/>
                <a:gd name="connsiteY2218" fmla="*/ 1063386 h 4856353"/>
                <a:gd name="connsiteX2219" fmla="*/ 4234444 w 5860123"/>
                <a:gd name="connsiteY2219" fmla="*/ 1042431 h 4856353"/>
                <a:gd name="connsiteX2220" fmla="*/ 4253494 w 5860123"/>
                <a:gd name="connsiteY2220" fmla="*/ 1016713 h 4856353"/>
                <a:gd name="connsiteX2221" fmla="*/ 4278259 w 5860123"/>
                <a:gd name="connsiteY2221" fmla="*/ 1006236 h 4856353"/>
                <a:gd name="connsiteX2222" fmla="*/ 4317312 w 5860123"/>
                <a:gd name="connsiteY2222" fmla="*/ 1004331 h 4856353"/>
                <a:gd name="connsiteX2223" fmla="*/ 4324931 w 5860123"/>
                <a:gd name="connsiteY2223" fmla="*/ 983376 h 4856353"/>
                <a:gd name="connsiteX2224" fmla="*/ 4332552 w 5860123"/>
                <a:gd name="connsiteY2224" fmla="*/ 973851 h 4856353"/>
                <a:gd name="connsiteX2225" fmla="*/ 4343981 w 5860123"/>
                <a:gd name="connsiteY2225" fmla="*/ 974803 h 4856353"/>
                <a:gd name="connsiteX2226" fmla="*/ 4358269 w 5860123"/>
                <a:gd name="connsiteY2226" fmla="*/ 981471 h 4856353"/>
                <a:gd name="connsiteX2227" fmla="*/ 4364937 w 5860123"/>
                <a:gd name="connsiteY2227" fmla="*/ 975756 h 4856353"/>
                <a:gd name="connsiteX2228" fmla="*/ 4385891 w 5860123"/>
                <a:gd name="connsiteY2228" fmla="*/ 958611 h 4856353"/>
                <a:gd name="connsiteX2229" fmla="*/ 4403037 w 5860123"/>
                <a:gd name="connsiteY2229" fmla="*/ 950038 h 4856353"/>
                <a:gd name="connsiteX2230" fmla="*/ 4417324 w 5860123"/>
                <a:gd name="connsiteY2230" fmla="*/ 949086 h 4856353"/>
                <a:gd name="connsiteX2231" fmla="*/ 4434469 w 5860123"/>
                <a:gd name="connsiteY2231" fmla="*/ 948133 h 4856353"/>
                <a:gd name="connsiteX2232" fmla="*/ 4447804 w 5860123"/>
                <a:gd name="connsiteY2232" fmla="*/ 947181 h 4856353"/>
                <a:gd name="connsiteX2233" fmla="*/ 4457329 w 5860123"/>
                <a:gd name="connsiteY2233" fmla="*/ 938608 h 4856353"/>
                <a:gd name="connsiteX2234" fmla="*/ 4466854 w 5860123"/>
                <a:gd name="connsiteY2234" fmla="*/ 943371 h 4856353"/>
                <a:gd name="connsiteX2235" fmla="*/ 4483047 w 5860123"/>
                <a:gd name="connsiteY2235" fmla="*/ 952896 h 4856353"/>
                <a:gd name="connsiteX2236" fmla="*/ 4495429 w 5860123"/>
                <a:gd name="connsiteY2236" fmla="*/ 953848 h 4856353"/>
                <a:gd name="connsiteX2237" fmla="*/ 4509716 w 5860123"/>
                <a:gd name="connsiteY2237" fmla="*/ 951943 h 4856353"/>
                <a:gd name="connsiteX2238" fmla="*/ 4529719 w 5860123"/>
                <a:gd name="connsiteY2238" fmla="*/ 952896 h 4856353"/>
                <a:gd name="connsiteX2239" fmla="*/ 4537339 w 5860123"/>
                <a:gd name="connsiteY2239" fmla="*/ 950991 h 4856353"/>
                <a:gd name="connsiteX2240" fmla="*/ 4542102 w 5860123"/>
                <a:gd name="connsiteY2240" fmla="*/ 942418 h 4856353"/>
                <a:gd name="connsiteX2241" fmla="*/ 4548769 w 5860123"/>
                <a:gd name="connsiteY2241" fmla="*/ 935751 h 4856353"/>
                <a:gd name="connsiteX2242" fmla="*/ 4547816 w 5860123"/>
                <a:gd name="connsiteY2242" fmla="*/ 916701 h 4856353"/>
                <a:gd name="connsiteX2243" fmla="*/ 4543054 w 5860123"/>
                <a:gd name="connsiteY2243" fmla="*/ 909081 h 4856353"/>
                <a:gd name="connsiteX2244" fmla="*/ 4537339 w 5860123"/>
                <a:gd name="connsiteY2244" fmla="*/ 892888 h 4856353"/>
                <a:gd name="connsiteX2245" fmla="*/ 4531624 w 5860123"/>
                <a:gd name="connsiteY2245" fmla="*/ 878601 h 4856353"/>
                <a:gd name="connsiteX2246" fmla="*/ 4529719 w 5860123"/>
                <a:gd name="connsiteY2246" fmla="*/ 876696 h 4856353"/>
                <a:gd name="connsiteX2247" fmla="*/ 4524004 w 5860123"/>
                <a:gd name="connsiteY2247" fmla="*/ 873838 h 4856353"/>
                <a:gd name="connsiteX2248" fmla="*/ 4512574 w 5860123"/>
                <a:gd name="connsiteY2248" fmla="*/ 865266 h 4856353"/>
                <a:gd name="connsiteX2249" fmla="*/ 4511622 w 5860123"/>
                <a:gd name="connsiteY2249" fmla="*/ 863361 h 4856353"/>
                <a:gd name="connsiteX2250" fmla="*/ 4504954 w 5860123"/>
                <a:gd name="connsiteY2250" fmla="*/ 855741 h 4856353"/>
                <a:gd name="connsiteX2251" fmla="*/ 4489714 w 5860123"/>
                <a:gd name="connsiteY2251" fmla="*/ 845263 h 4856353"/>
                <a:gd name="connsiteX2252" fmla="*/ 4486856 w 5860123"/>
                <a:gd name="connsiteY2252" fmla="*/ 839548 h 4856353"/>
                <a:gd name="connsiteX2253" fmla="*/ 4470664 w 5860123"/>
                <a:gd name="connsiteY2253" fmla="*/ 828118 h 4856353"/>
                <a:gd name="connsiteX2254" fmla="*/ 4463044 w 5860123"/>
                <a:gd name="connsiteY2254" fmla="*/ 816688 h 4856353"/>
                <a:gd name="connsiteX2255" fmla="*/ 4447804 w 5860123"/>
                <a:gd name="connsiteY2255" fmla="*/ 810021 h 4856353"/>
                <a:gd name="connsiteX2256" fmla="*/ 4436374 w 5860123"/>
                <a:gd name="connsiteY2256" fmla="*/ 808116 h 4856353"/>
                <a:gd name="connsiteX2257" fmla="*/ 4427802 w 5860123"/>
                <a:gd name="connsiteY2257" fmla="*/ 801448 h 4856353"/>
                <a:gd name="connsiteX2258" fmla="*/ 4417324 w 5860123"/>
                <a:gd name="connsiteY2258" fmla="*/ 786208 h 4856353"/>
                <a:gd name="connsiteX2259" fmla="*/ 4408752 w 5860123"/>
                <a:gd name="connsiteY2259" fmla="*/ 778588 h 4856353"/>
                <a:gd name="connsiteX2260" fmla="*/ 4399227 w 5860123"/>
                <a:gd name="connsiteY2260" fmla="*/ 778588 h 4856353"/>
                <a:gd name="connsiteX2261" fmla="*/ 4393512 w 5860123"/>
                <a:gd name="connsiteY2261" fmla="*/ 776683 h 4856353"/>
                <a:gd name="connsiteX2262" fmla="*/ 4383987 w 5860123"/>
                <a:gd name="connsiteY2262" fmla="*/ 776683 h 4856353"/>
                <a:gd name="connsiteX2263" fmla="*/ 4376366 w 5860123"/>
                <a:gd name="connsiteY2263" fmla="*/ 776683 h 4856353"/>
                <a:gd name="connsiteX2264" fmla="*/ 4372556 w 5860123"/>
                <a:gd name="connsiteY2264" fmla="*/ 776683 h 4856353"/>
                <a:gd name="connsiteX2265" fmla="*/ 4355412 w 5860123"/>
                <a:gd name="connsiteY2265" fmla="*/ 778588 h 4856353"/>
                <a:gd name="connsiteX2266" fmla="*/ 4346839 w 5860123"/>
                <a:gd name="connsiteY2266" fmla="*/ 782398 h 4856353"/>
                <a:gd name="connsiteX2267" fmla="*/ 4339219 w 5860123"/>
                <a:gd name="connsiteY2267" fmla="*/ 787161 h 4856353"/>
                <a:gd name="connsiteX2268" fmla="*/ 4326837 w 5860123"/>
                <a:gd name="connsiteY2268" fmla="*/ 807163 h 4856353"/>
                <a:gd name="connsiteX2269" fmla="*/ 4321122 w 5860123"/>
                <a:gd name="connsiteY2269" fmla="*/ 816688 h 4856353"/>
                <a:gd name="connsiteX2270" fmla="*/ 4313502 w 5860123"/>
                <a:gd name="connsiteY2270" fmla="*/ 827166 h 4856353"/>
                <a:gd name="connsiteX2271" fmla="*/ 4304929 w 5860123"/>
                <a:gd name="connsiteY2271" fmla="*/ 829071 h 4856353"/>
                <a:gd name="connsiteX2272" fmla="*/ 4266829 w 5860123"/>
                <a:gd name="connsiteY2272" fmla="*/ 803353 h 4856353"/>
                <a:gd name="connsiteX2273" fmla="*/ 4240159 w 5860123"/>
                <a:gd name="connsiteY2273" fmla="*/ 804306 h 4856353"/>
                <a:gd name="connsiteX2274" fmla="*/ 4225872 w 5860123"/>
                <a:gd name="connsiteY2274" fmla="*/ 810973 h 4856353"/>
                <a:gd name="connsiteX2275" fmla="*/ 4212537 w 5860123"/>
                <a:gd name="connsiteY2275" fmla="*/ 809068 h 4856353"/>
                <a:gd name="connsiteX2276" fmla="*/ 4199202 w 5860123"/>
                <a:gd name="connsiteY2276" fmla="*/ 813831 h 4856353"/>
                <a:gd name="connsiteX2277" fmla="*/ 4187771 w 5860123"/>
                <a:gd name="connsiteY2277" fmla="*/ 828118 h 4856353"/>
                <a:gd name="connsiteX2278" fmla="*/ 4179199 w 5860123"/>
                <a:gd name="connsiteY2278" fmla="*/ 832881 h 4856353"/>
                <a:gd name="connsiteX2279" fmla="*/ 4153481 w 5860123"/>
                <a:gd name="connsiteY2279" fmla="*/ 813831 h 4856353"/>
                <a:gd name="connsiteX2280" fmla="*/ 4143004 w 5860123"/>
                <a:gd name="connsiteY2280" fmla="*/ 797638 h 4856353"/>
                <a:gd name="connsiteX2281" fmla="*/ 4142051 w 5860123"/>
                <a:gd name="connsiteY2281" fmla="*/ 791923 h 4856353"/>
                <a:gd name="connsiteX2282" fmla="*/ 4140146 w 5860123"/>
                <a:gd name="connsiteY2282" fmla="*/ 782398 h 4856353"/>
                <a:gd name="connsiteX2283" fmla="*/ 4144909 w 5860123"/>
                <a:gd name="connsiteY2283" fmla="*/ 772873 h 4856353"/>
                <a:gd name="connsiteX2284" fmla="*/ 4148719 w 5860123"/>
                <a:gd name="connsiteY2284" fmla="*/ 770016 h 4856353"/>
                <a:gd name="connsiteX2285" fmla="*/ 4161101 w 5860123"/>
                <a:gd name="connsiteY2285" fmla="*/ 762396 h 4856353"/>
                <a:gd name="connsiteX2286" fmla="*/ 4163006 w 5860123"/>
                <a:gd name="connsiteY2286" fmla="*/ 756681 h 4856353"/>
                <a:gd name="connsiteX2287" fmla="*/ 4163006 w 5860123"/>
                <a:gd name="connsiteY2287" fmla="*/ 718581 h 4856353"/>
                <a:gd name="connsiteX2288" fmla="*/ 4182056 w 5860123"/>
                <a:gd name="connsiteY2288" fmla="*/ 687148 h 4856353"/>
                <a:gd name="connsiteX2289" fmla="*/ 4180151 w 5860123"/>
                <a:gd name="connsiteY2289" fmla="*/ 680481 h 4856353"/>
                <a:gd name="connsiteX2290" fmla="*/ 4180151 w 5860123"/>
                <a:gd name="connsiteY2290" fmla="*/ 669051 h 4856353"/>
                <a:gd name="connsiteX2291" fmla="*/ 4229681 w 5860123"/>
                <a:gd name="connsiteY2291" fmla="*/ 545226 h 4856353"/>
                <a:gd name="connsiteX2292" fmla="*/ 4246827 w 5860123"/>
                <a:gd name="connsiteY2292" fmla="*/ 549988 h 4856353"/>
                <a:gd name="connsiteX2293" fmla="*/ 4272544 w 5860123"/>
                <a:gd name="connsiteY2293" fmla="*/ 564276 h 4856353"/>
                <a:gd name="connsiteX2294" fmla="*/ 4290641 w 5860123"/>
                <a:gd name="connsiteY2294" fmla="*/ 566181 h 4856353"/>
                <a:gd name="connsiteX2295" fmla="*/ 4313502 w 5860123"/>
                <a:gd name="connsiteY2295" fmla="*/ 571896 h 4856353"/>
                <a:gd name="connsiteX2296" fmla="*/ 4325884 w 5860123"/>
                <a:gd name="connsiteY2296" fmla="*/ 573801 h 4856353"/>
                <a:gd name="connsiteX2297" fmla="*/ 4339219 w 5860123"/>
                <a:gd name="connsiteY2297" fmla="*/ 565229 h 4856353"/>
                <a:gd name="connsiteX2298" fmla="*/ 4358269 w 5860123"/>
                <a:gd name="connsiteY2298" fmla="*/ 556657 h 4856353"/>
                <a:gd name="connsiteX2299" fmla="*/ 4373509 w 5860123"/>
                <a:gd name="connsiteY2299" fmla="*/ 540464 h 4856353"/>
                <a:gd name="connsiteX2300" fmla="*/ 4381129 w 5860123"/>
                <a:gd name="connsiteY2300" fmla="*/ 532844 h 4856353"/>
                <a:gd name="connsiteX2301" fmla="*/ 4391606 w 5860123"/>
                <a:gd name="connsiteY2301" fmla="*/ 520461 h 4856353"/>
                <a:gd name="connsiteX2302" fmla="*/ 4411609 w 5860123"/>
                <a:gd name="connsiteY2302" fmla="*/ 515698 h 4856353"/>
                <a:gd name="connsiteX2303" fmla="*/ 4433516 w 5860123"/>
                <a:gd name="connsiteY2303" fmla="*/ 506173 h 4856353"/>
                <a:gd name="connsiteX2304" fmla="*/ 4445899 w 5860123"/>
                <a:gd name="connsiteY2304" fmla="*/ 496649 h 4856353"/>
                <a:gd name="connsiteX2305" fmla="*/ 4452566 w 5860123"/>
                <a:gd name="connsiteY2305" fmla="*/ 488076 h 4856353"/>
                <a:gd name="connsiteX2306" fmla="*/ 4457329 w 5860123"/>
                <a:gd name="connsiteY2306" fmla="*/ 476647 h 4856353"/>
                <a:gd name="connsiteX2307" fmla="*/ 4456377 w 5860123"/>
                <a:gd name="connsiteY2307" fmla="*/ 467122 h 4856353"/>
                <a:gd name="connsiteX2308" fmla="*/ 4452566 w 5860123"/>
                <a:gd name="connsiteY2308" fmla="*/ 458548 h 4856353"/>
                <a:gd name="connsiteX2309" fmla="*/ 4438279 w 5860123"/>
                <a:gd name="connsiteY2309" fmla="*/ 457597 h 4856353"/>
                <a:gd name="connsiteX2310" fmla="*/ 4440184 w 5860123"/>
                <a:gd name="connsiteY2310" fmla="*/ 449024 h 4856353"/>
                <a:gd name="connsiteX2311" fmla="*/ 4445899 w 5860123"/>
                <a:gd name="connsiteY2311" fmla="*/ 432831 h 4856353"/>
                <a:gd name="connsiteX2312" fmla="*/ 4456377 w 5860123"/>
                <a:gd name="connsiteY2312" fmla="*/ 414734 h 4856353"/>
                <a:gd name="connsiteX2313" fmla="*/ 4463044 w 5860123"/>
                <a:gd name="connsiteY2313" fmla="*/ 385207 h 4856353"/>
                <a:gd name="connsiteX2314" fmla="*/ 4476379 w 5860123"/>
                <a:gd name="connsiteY2314" fmla="*/ 366156 h 4856353"/>
                <a:gd name="connsiteX2315" fmla="*/ 4482094 w 5860123"/>
                <a:gd name="connsiteY2315" fmla="*/ 346153 h 4856353"/>
                <a:gd name="connsiteX2316" fmla="*/ 4485904 w 5860123"/>
                <a:gd name="connsiteY2316" fmla="*/ 331866 h 4856353"/>
                <a:gd name="connsiteX2317" fmla="*/ 4492572 w 5860123"/>
                <a:gd name="connsiteY2317" fmla="*/ 320436 h 4856353"/>
                <a:gd name="connsiteX2318" fmla="*/ 4493524 w 5860123"/>
                <a:gd name="connsiteY2318" fmla="*/ 313768 h 4856353"/>
                <a:gd name="connsiteX2319" fmla="*/ 4496381 w 5860123"/>
                <a:gd name="connsiteY2319" fmla="*/ 306148 h 4856353"/>
                <a:gd name="connsiteX2320" fmla="*/ 4501144 w 5860123"/>
                <a:gd name="connsiteY2320" fmla="*/ 285193 h 4856353"/>
                <a:gd name="connsiteX2321" fmla="*/ 4504954 w 5860123"/>
                <a:gd name="connsiteY2321" fmla="*/ 272811 h 4856353"/>
                <a:gd name="connsiteX2322" fmla="*/ 4512574 w 5860123"/>
                <a:gd name="connsiteY2322" fmla="*/ 266143 h 4856353"/>
                <a:gd name="connsiteX2323" fmla="*/ 4523052 w 5860123"/>
                <a:gd name="connsiteY2323" fmla="*/ 253761 h 4856353"/>
                <a:gd name="connsiteX2324" fmla="*/ 4532577 w 5860123"/>
                <a:gd name="connsiteY2324" fmla="*/ 244236 h 4856353"/>
                <a:gd name="connsiteX2325" fmla="*/ 4544006 w 5860123"/>
                <a:gd name="connsiteY2325" fmla="*/ 237568 h 4856353"/>
                <a:gd name="connsiteX2326" fmla="*/ 4548769 w 5860123"/>
                <a:gd name="connsiteY2326" fmla="*/ 226138 h 4856353"/>
                <a:gd name="connsiteX2327" fmla="*/ 4547816 w 5860123"/>
                <a:gd name="connsiteY2327" fmla="*/ 218518 h 4856353"/>
                <a:gd name="connsiteX2328" fmla="*/ 4552579 w 5860123"/>
                <a:gd name="connsiteY2328" fmla="*/ 208993 h 4856353"/>
                <a:gd name="connsiteX2329" fmla="*/ 4544006 w 5860123"/>
                <a:gd name="connsiteY2329" fmla="*/ 192801 h 4856353"/>
                <a:gd name="connsiteX2330" fmla="*/ 4540197 w 5860123"/>
                <a:gd name="connsiteY2330" fmla="*/ 176608 h 4856353"/>
                <a:gd name="connsiteX2331" fmla="*/ 4541149 w 5860123"/>
                <a:gd name="connsiteY2331" fmla="*/ 164226 h 4856353"/>
                <a:gd name="connsiteX2332" fmla="*/ 4524956 w 5860123"/>
                <a:gd name="connsiteY2332" fmla="*/ 151843 h 4856353"/>
                <a:gd name="connsiteX2333" fmla="*/ 4502097 w 5860123"/>
                <a:gd name="connsiteY2333" fmla="*/ 160416 h 4856353"/>
                <a:gd name="connsiteX2334" fmla="*/ 4487809 w 5860123"/>
                <a:gd name="connsiteY2334" fmla="*/ 151843 h 4856353"/>
                <a:gd name="connsiteX2335" fmla="*/ 4488762 w 5860123"/>
                <a:gd name="connsiteY2335" fmla="*/ 146128 h 4856353"/>
                <a:gd name="connsiteX2336" fmla="*/ 4484952 w 5860123"/>
                <a:gd name="connsiteY2336" fmla="*/ 139461 h 4856353"/>
                <a:gd name="connsiteX2337" fmla="*/ 4493524 w 5860123"/>
                <a:gd name="connsiteY2337" fmla="*/ 130888 h 4856353"/>
                <a:gd name="connsiteX2338" fmla="*/ 4509716 w 5860123"/>
                <a:gd name="connsiteY2338" fmla="*/ 109933 h 4856353"/>
                <a:gd name="connsiteX2339" fmla="*/ 4519241 w 5860123"/>
                <a:gd name="connsiteY2339" fmla="*/ 96598 h 4856353"/>
                <a:gd name="connsiteX2340" fmla="*/ 4527814 w 5860123"/>
                <a:gd name="connsiteY2340" fmla="*/ 85168 h 4856353"/>
                <a:gd name="connsiteX2341" fmla="*/ 4531624 w 5860123"/>
                <a:gd name="connsiteY2341" fmla="*/ 77547 h 4856353"/>
                <a:gd name="connsiteX2342" fmla="*/ 4539244 w 5860123"/>
                <a:gd name="connsiteY2342" fmla="*/ 65165 h 4856353"/>
                <a:gd name="connsiteX2343" fmla="*/ 4553531 w 5860123"/>
                <a:gd name="connsiteY2343" fmla="*/ 62307 h 4856353"/>
                <a:gd name="connsiteX2344" fmla="*/ 4562104 w 5860123"/>
                <a:gd name="connsiteY2344" fmla="*/ 61355 h 4856353"/>
                <a:gd name="connsiteX2345" fmla="*/ 4585916 w 5860123"/>
                <a:gd name="connsiteY2345" fmla="*/ 54687 h 4856353"/>
                <a:gd name="connsiteX2346" fmla="*/ 4598299 w 5860123"/>
                <a:gd name="connsiteY2346" fmla="*/ 48972 h 4856353"/>
                <a:gd name="connsiteX2347" fmla="*/ 4617349 w 5860123"/>
                <a:gd name="connsiteY2347" fmla="*/ 38496 h 4856353"/>
                <a:gd name="connsiteX2348" fmla="*/ 4632589 w 5860123"/>
                <a:gd name="connsiteY2348" fmla="*/ 35637 h 4856353"/>
                <a:gd name="connsiteX2349" fmla="*/ 4646877 w 5860123"/>
                <a:gd name="connsiteY2349" fmla="*/ 28017 h 4856353"/>
                <a:gd name="connsiteX2350" fmla="*/ 4662116 w 5860123"/>
                <a:gd name="connsiteY2350" fmla="*/ 25160 h 4856353"/>
                <a:gd name="connsiteX2351" fmla="*/ 4678309 w 5860123"/>
                <a:gd name="connsiteY2351" fmla="*/ 24207 h 4856353"/>
                <a:gd name="connsiteX2352" fmla="*/ 4694502 w 5860123"/>
                <a:gd name="connsiteY2352" fmla="*/ 22302 h 4856353"/>
                <a:gd name="connsiteX2353" fmla="*/ 4709741 w 5860123"/>
                <a:gd name="connsiteY2353" fmla="*/ 16587 h 4856353"/>
                <a:gd name="connsiteX2354" fmla="*/ 4721172 w 5860123"/>
                <a:gd name="connsiteY2354" fmla="*/ 11825 h 4856353"/>
                <a:gd name="connsiteX2355" fmla="*/ 4730697 w 5860123"/>
                <a:gd name="connsiteY2355" fmla="*/ 6110 h 4856353"/>
                <a:gd name="connsiteX2356" fmla="*/ 4743079 w 5860123"/>
                <a:gd name="connsiteY2356" fmla="*/ 3252 h 4856353"/>
                <a:gd name="connsiteX2357" fmla="*/ 4753556 w 5860123"/>
                <a:gd name="connsiteY2357" fmla="*/ 3252 h 4856353"/>
                <a:gd name="connsiteX2358" fmla="*/ 4756533 w 5860123"/>
                <a:gd name="connsiteY2358" fmla="*/ 276 h 48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Lst>
              <a:rect l="l" t="t" r="r" b="b"/>
              <a:pathLst>
                <a:path w="5860123" h="4856353">
                  <a:moveTo>
                    <a:pt x="3762004" y="4605373"/>
                  </a:moveTo>
                  <a:cubicBezTo>
                    <a:pt x="3765814" y="4605730"/>
                    <a:pt x="3770100" y="4608111"/>
                    <a:pt x="3773434" y="4611445"/>
                  </a:cubicBezTo>
                  <a:cubicBezTo>
                    <a:pt x="3780102" y="4618112"/>
                    <a:pt x="3783912" y="4620017"/>
                    <a:pt x="3793437" y="4620970"/>
                  </a:cubicBezTo>
                  <a:cubicBezTo>
                    <a:pt x="3802962" y="4622875"/>
                    <a:pt x="3803914" y="4631447"/>
                    <a:pt x="3805819" y="4644782"/>
                  </a:cubicBezTo>
                  <a:cubicBezTo>
                    <a:pt x="3807724" y="4658117"/>
                    <a:pt x="3806771" y="4667642"/>
                    <a:pt x="3794389" y="4677167"/>
                  </a:cubicBezTo>
                  <a:cubicBezTo>
                    <a:pt x="3781054" y="4686692"/>
                    <a:pt x="3780102" y="4686692"/>
                    <a:pt x="3768671" y="4701932"/>
                  </a:cubicBezTo>
                  <a:cubicBezTo>
                    <a:pt x="3757241" y="4718125"/>
                    <a:pt x="3748669" y="4742890"/>
                    <a:pt x="3744859" y="4763845"/>
                  </a:cubicBezTo>
                  <a:cubicBezTo>
                    <a:pt x="3741049" y="4784800"/>
                    <a:pt x="3737239" y="4791467"/>
                    <a:pt x="3720094" y="4795277"/>
                  </a:cubicBezTo>
                  <a:cubicBezTo>
                    <a:pt x="3701996" y="4799087"/>
                    <a:pt x="3696281" y="4809565"/>
                    <a:pt x="3691519" y="4820995"/>
                  </a:cubicBezTo>
                  <a:cubicBezTo>
                    <a:pt x="3685804" y="4833377"/>
                    <a:pt x="3679137" y="4830520"/>
                    <a:pt x="3663896" y="4830520"/>
                  </a:cubicBezTo>
                  <a:cubicBezTo>
                    <a:pt x="3648656" y="4830520"/>
                    <a:pt x="3642941" y="4839092"/>
                    <a:pt x="3636274" y="4847665"/>
                  </a:cubicBezTo>
                  <a:cubicBezTo>
                    <a:pt x="3629606" y="4856237"/>
                    <a:pt x="3620081" y="4859095"/>
                    <a:pt x="3611509" y="4853380"/>
                  </a:cubicBezTo>
                  <a:cubicBezTo>
                    <a:pt x="3602937" y="4848617"/>
                    <a:pt x="3595316" y="4844807"/>
                    <a:pt x="3578171" y="4843855"/>
                  </a:cubicBezTo>
                  <a:cubicBezTo>
                    <a:pt x="3561027" y="4842902"/>
                    <a:pt x="3547691" y="4834330"/>
                    <a:pt x="3525784" y="4823852"/>
                  </a:cubicBezTo>
                  <a:cubicBezTo>
                    <a:pt x="3503877" y="4813375"/>
                    <a:pt x="3501019" y="4809565"/>
                    <a:pt x="3503877" y="4797182"/>
                  </a:cubicBezTo>
                  <a:cubicBezTo>
                    <a:pt x="3506734" y="4783847"/>
                    <a:pt x="3502924" y="4779085"/>
                    <a:pt x="3500066" y="4772417"/>
                  </a:cubicBezTo>
                  <a:cubicBezTo>
                    <a:pt x="3497209" y="4765750"/>
                    <a:pt x="3498162" y="4738127"/>
                    <a:pt x="3498162" y="4724792"/>
                  </a:cubicBezTo>
                  <a:cubicBezTo>
                    <a:pt x="3498162" y="4711457"/>
                    <a:pt x="3503877" y="4706695"/>
                    <a:pt x="3517212" y="4695265"/>
                  </a:cubicBezTo>
                  <a:cubicBezTo>
                    <a:pt x="3530546" y="4683835"/>
                    <a:pt x="3533404" y="4687645"/>
                    <a:pt x="3542929" y="4678120"/>
                  </a:cubicBezTo>
                  <a:cubicBezTo>
                    <a:pt x="3552454" y="4668595"/>
                    <a:pt x="3557216" y="4669547"/>
                    <a:pt x="3563884" y="4665737"/>
                  </a:cubicBezTo>
                  <a:cubicBezTo>
                    <a:pt x="3570552" y="4661927"/>
                    <a:pt x="3568646" y="4660022"/>
                    <a:pt x="3568646" y="4652402"/>
                  </a:cubicBezTo>
                  <a:cubicBezTo>
                    <a:pt x="3566741" y="4643830"/>
                    <a:pt x="3568646" y="4644782"/>
                    <a:pt x="3574362" y="4640020"/>
                  </a:cubicBezTo>
                  <a:cubicBezTo>
                    <a:pt x="3581029" y="4635257"/>
                    <a:pt x="3587696" y="4632400"/>
                    <a:pt x="3601031" y="4637162"/>
                  </a:cubicBezTo>
                  <a:cubicBezTo>
                    <a:pt x="3614366" y="4641925"/>
                    <a:pt x="3613414" y="4638115"/>
                    <a:pt x="3616271" y="4627637"/>
                  </a:cubicBezTo>
                  <a:cubicBezTo>
                    <a:pt x="3619129" y="4617160"/>
                    <a:pt x="3633416" y="4619065"/>
                    <a:pt x="3653419" y="4624780"/>
                  </a:cubicBezTo>
                  <a:cubicBezTo>
                    <a:pt x="3673421" y="4630495"/>
                    <a:pt x="3681994" y="4627637"/>
                    <a:pt x="3695329" y="4617160"/>
                  </a:cubicBezTo>
                  <a:cubicBezTo>
                    <a:pt x="3708664" y="4606682"/>
                    <a:pt x="3725809" y="4608587"/>
                    <a:pt x="3738191" y="4614302"/>
                  </a:cubicBezTo>
                  <a:cubicBezTo>
                    <a:pt x="3750574" y="4620017"/>
                    <a:pt x="3750574" y="4620017"/>
                    <a:pt x="3753431" y="4611445"/>
                  </a:cubicBezTo>
                  <a:cubicBezTo>
                    <a:pt x="3754860" y="4606683"/>
                    <a:pt x="3758194" y="4605016"/>
                    <a:pt x="3762004" y="4605373"/>
                  </a:cubicBezTo>
                  <a:close/>
                  <a:moveTo>
                    <a:pt x="4529719" y="4482858"/>
                  </a:moveTo>
                  <a:cubicBezTo>
                    <a:pt x="4538291" y="4485715"/>
                    <a:pt x="4531624" y="4500002"/>
                    <a:pt x="4523051" y="4493335"/>
                  </a:cubicBezTo>
                  <a:cubicBezTo>
                    <a:pt x="4514479" y="4486667"/>
                    <a:pt x="4521146" y="4480000"/>
                    <a:pt x="4529719" y="4482858"/>
                  </a:cubicBezTo>
                  <a:close/>
                  <a:moveTo>
                    <a:pt x="3720809" y="4475953"/>
                  </a:moveTo>
                  <a:cubicBezTo>
                    <a:pt x="3724381" y="4475239"/>
                    <a:pt x="3728667" y="4475715"/>
                    <a:pt x="3733429" y="4477143"/>
                  </a:cubicBezTo>
                  <a:cubicBezTo>
                    <a:pt x="3742954" y="4480000"/>
                    <a:pt x="3742954" y="4483811"/>
                    <a:pt x="3741049" y="4489525"/>
                  </a:cubicBezTo>
                  <a:cubicBezTo>
                    <a:pt x="3739144" y="4495240"/>
                    <a:pt x="3731524" y="4492383"/>
                    <a:pt x="3728666" y="4487620"/>
                  </a:cubicBezTo>
                  <a:cubicBezTo>
                    <a:pt x="3724856" y="4482858"/>
                    <a:pt x="3716284" y="4488573"/>
                    <a:pt x="3711521" y="4489525"/>
                  </a:cubicBezTo>
                  <a:cubicBezTo>
                    <a:pt x="3706759" y="4490478"/>
                    <a:pt x="3708664" y="4487620"/>
                    <a:pt x="3712474" y="4481905"/>
                  </a:cubicBezTo>
                  <a:cubicBezTo>
                    <a:pt x="3714379" y="4478572"/>
                    <a:pt x="3717237" y="4476667"/>
                    <a:pt x="3720809" y="4475953"/>
                  </a:cubicBezTo>
                  <a:close/>
                  <a:moveTo>
                    <a:pt x="3552453" y="4475237"/>
                  </a:moveTo>
                  <a:cubicBezTo>
                    <a:pt x="3557216" y="4475237"/>
                    <a:pt x="3558168" y="4478095"/>
                    <a:pt x="3554358" y="4481905"/>
                  </a:cubicBezTo>
                  <a:cubicBezTo>
                    <a:pt x="3549596" y="4485715"/>
                    <a:pt x="3551501" y="4484762"/>
                    <a:pt x="3549596" y="4484762"/>
                  </a:cubicBezTo>
                  <a:cubicBezTo>
                    <a:pt x="3547691" y="4484762"/>
                    <a:pt x="3545786" y="4482857"/>
                    <a:pt x="3546739" y="4479047"/>
                  </a:cubicBezTo>
                  <a:cubicBezTo>
                    <a:pt x="3547691" y="4476190"/>
                    <a:pt x="3548643" y="4475237"/>
                    <a:pt x="3552453" y="4475237"/>
                  </a:cubicBezTo>
                  <a:close/>
                  <a:moveTo>
                    <a:pt x="4419229" y="4458092"/>
                  </a:moveTo>
                  <a:cubicBezTo>
                    <a:pt x="4427801" y="4461902"/>
                    <a:pt x="4421134" y="4475237"/>
                    <a:pt x="4412561" y="4468570"/>
                  </a:cubicBezTo>
                  <a:cubicBezTo>
                    <a:pt x="4403989" y="4461902"/>
                    <a:pt x="4410656" y="4455235"/>
                    <a:pt x="4419229" y="4458092"/>
                  </a:cubicBezTo>
                  <a:close/>
                  <a:moveTo>
                    <a:pt x="4428754" y="4436186"/>
                  </a:moveTo>
                  <a:cubicBezTo>
                    <a:pt x="4436374" y="4439043"/>
                    <a:pt x="4430659" y="4453330"/>
                    <a:pt x="4422086" y="4446663"/>
                  </a:cubicBezTo>
                  <a:cubicBezTo>
                    <a:pt x="4413514" y="4439995"/>
                    <a:pt x="4420181" y="4433328"/>
                    <a:pt x="4428754" y="4436186"/>
                  </a:cubicBezTo>
                  <a:close/>
                  <a:moveTo>
                    <a:pt x="4005844" y="4385702"/>
                  </a:moveTo>
                  <a:cubicBezTo>
                    <a:pt x="4009654" y="4385702"/>
                    <a:pt x="4006796" y="4390465"/>
                    <a:pt x="4002986" y="4397132"/>
                  </a:cubicBezTo>
                  <a:cubicBezTo>
                    <a:pt x="3999176" y="4404752"/>
                    <a:pt x="3992509" y="4403800"/>
                    <a:pt x="3988699" y="4402847"/>
                  </a:cubicBezTo>
                  <a:cubicBezTo>
                    <a:pt x="3984889" y="4401895"/>
                    <a:pt x="3995366" y="4395227"/>
                    <a:pt x="3996319" y="4391417"/>
                  </a:cubicBezTo>
                  <a:cubicBezTo>
                    <a:pt x="3996319" y="4387607"/>
                    <a:pt x="4002034" y="4385702"/>
                    <a:pt x="4005844" y="4385702"/>
                  </a:cubicBezTo>
                  <a:close/>
                  <a:moveTo>
                    <a:pt x="4029656" y="4376177"/>
                  </a:moveTo>
                  <a:cubicBezTo>
                    <a:pt x="4032514" y="4374272"/>
                    <a:pt x="4037277" y="4380940"/>
                    <a:pt x="4031562" y="4386655"/>
                  </a:cubicBezTo>
                  <a:cubicBezTo>
                    <a:pt x="4025846" y="4392370"/>
                    <a:pt x="4026799" y="4395227"/>
                    <a:pt x="4024894" y="4401895"/>
                  </a:cubicBezTo>
                  <a:cubicBezTo>
                    <a:pt x="4022989" y="4408562"/>
                    <a:pt x="4020131" y="4405705"/>
                    <a:pt x="4017274" y="4394274"/>
                  </a:cubicBezTo>
                  <a:cubicBezTo>
                    <a:pt x="4015369" y="4381892"/>
                    <a:pt x="4026799" y="4378082"/>
                    <a:pt x="4029656" y="4376177"/>
                  </a:cubicBezTo>
                  <a:close/>
                  <a:moveTo>
                    <a:pt x="4175626" y="4298072"/>
                  </a:moveTo>
                  <a:cubicBezTo>
                    <a:pt x="4177294" y="4299263"/>
                    <a:pt x="4177770" y="4301882"/>
                    <a:pt x="4177293" y="4304740"/>
                  </a:cubicBezTo>
                  <a:cubicBezTo>
                    <a:pt x="4176340" y="4309502"/>
                    <a:pt x="4172530" y="4311407"/>
                    <a:pt x="4165863" y="4312360"/>
                  </a:cubicBezTo>
                  <a:cubicBezTo>
                    <a:pt x="4159196" y="4313312"/>
                    <a:pt x="4157290" y="4312360"/>
                    <a:pt x="4156338" y="4307597"/>
                  </a:cubicBezTo>
                  <a:cubicBezTo>
                    <a:pt x="4155386" y="4302835"/>
                    <a:pt x="4158243" y="4305692"/>
                    <a:pt x="4166815" y="4299977"/>
                  </a:cubicBezTo>
                  <a:cubicBezTo>
                    <a:pt x="4171102" y="4297120"/>
                    <a:pt x="4173960" y="4296882"/>
                    <a:pt x="4175626" y="4298072"/>
                  </a:cubicBezTo>
                  <a:close/>
                  <a:moveTo>
                    <a:pt x="5120269" y="4247590"/>
                  </a:moveTo>
                  <a:cubicBezTo>
                    <a:pt x="5125983" y="4249495"/>
                    <a:pt x="5130746" y="4265687"/>
                    <a:pt x="5120269" y="4259973"/>
                  </a:cubicBezTo>
                  <a:cubicBezTo>
                    <a:pt x="5109791" y="4254257"/>
                    <a:pt x="5114553" y="4245685"/>
                    <a:pt x="5120269" y="4247590"/>
                  </a:cubicBezTo>
                  <a:close/>
                  <a:moveTo>
                    <a:pt x="5101219" y="4170437"/>
                  </a:moveTo>
                  <a:cubicBezTo>
                    <a:pt x="5102171" y="4172342"/>
                    <a:pt x="5103124" y="4170437"/>
                    <a:pt x="5103124" y="4170437"/>
                  </a:cubicBezTo>
                  <a:lnTo>
                    <a:pt x="5105029" y="4171390"/>
                  </a:lnTo>
                  <a:cubicBezTo>
                    <a:pt x="5105029" y="4171390"/>
                    <a:pt x="5105981" y="4173295"/>
                    <a:pt x="5104076" y="4175200"/>
                  </a:cubicBezTo>
                  <a:cubicBezTo>
                    <a:pt x="5102171" y="4177105"/>
                    <a:pt x="5100266" y="4176152"/>
                    <a:pt x="5100266" y="4174247"/>
                  </a:cubicBezTo>
                  <a:cubicBezTo>
                    <a:pt x="5100266" y="4172342"/>
                    <a:pt x="5100266" y="4173295"/>
                    <a:pt x="5099314" y="4171390"/>
                  </a:cubicBezTo>
                  <a:cubicBezTo>
                    <a:pt x="5098361" y="4170437"/>
                    <a:pt x="5100266" y="4168532"/>
                    <a:pt x="5101219" y="4170437"/>
                  </a:cubicBezTo>
                  <a:close/>
                  <a:moveTo>
                    <a:pt x="4548768" y="4116145"/>
                  </a:moveTo>
                  <a:cubicBezTo>
                    <a:pt x="4555436" y="4114240"/>
                    <a:pt x="4557340" y="4118050"/>
                    <a:pt x="4555436" y="4122812"/>
                  </a:cubicBezTo>
                  <a:cubicBezTo>
                    <a:pt x="4553530" y="4127575"/>
                    <a:pt x="4549721" y="4127575"/>
                    <a:pt x="4540196" y="4128528"/>
                  </a:cubicBezTo>
                  <a:cubicBezTo>
                    <a:pt x="4530671" y="4129480"/>
                    <a:pt x="4530671" y="4123765"/>
                    <a:pt x="4537338" y="4119955"/>
                  </a:cubicBezTo>
                  <a:cubicBezTo>
                    <a:pt x="4544005" y="4116145"/>
                    <a:pt x="4542101" y="4118050"/>
                    <a:pt x="4548768" y="4116145"/>
                  </a:cubicBezTo>
                  <a:close/>
                  <a:moveTo>
                    <a:pt x="4845949" y="4108525"/>
                  </a:moveTo>
                  <a:cubicBezTo>
                    <a:pt x="4846901" y="4110430"/>
                    <a:pt x="4847854" y="4108525"/>
                    <a:pt x="4847854" y="4108525"/>
                  </a:cubicBezTo>
                  <a:lnTo>
                    <a:pt x="4849759" y="4109478"/>
                  </a:lnTo>
                  <a:cubicBezTo>
                    <a:pt x="4849759" y="4109478"/>
                    <a:pt x="4850711" y="4111383"/>
                    <a:pt x="4848806" y="4113288"/>
                  </a:cubicBezTo>
                  <a:cubicBezTo>
                    <a:pt x="4846901" y="4115193"/>
                    <a:pt x="4844996" y="4114240"/>
                    <a:pt x="4844996" y="4112335"/>
                  </a:cubicBezTo>
                  <a:cubicBezTo>
                    <a:pt x="4844996" y="4110430"/>
                    <a:pt x="4844996" y="4111383"/>
                    <a:pt x="4844044" y="4109478"/>
                  </a:cubicBezTo>
                  <a:cubicBezTo>
                    <a:pt x="4843091" y="4108525"/>
                    <a:pt x="4844996" y="4106620"/>
                    <a:pt x="4845949" y="4108525"/>
                  </a:cubicBezTo>
                  <a:close/>
                  <a:moveTo>
                    <a:pt x="4590679" y="4078403"/>
                  </a:moveTo>
                  <a:cubicBezTo>
                    <a:pt x="4593537" y="4077093"/>
                    <a:pt x="4595918" y="4077093"/>
                    <a:pt x="4596394" y="4078998"/>
                  </a:cubicBezTo>
                  <a:cubicBezTo>
                    <a:pt x="4597346" y="4083760"/>
                    <a:pt x="4596394" y="4086618"/>
                    <a:pt x="4591631" y="4093285"/>
                  </a:cubicBezTo>
                  <a:cubicBezTo>
                    <a:pt x="4586869" y="4099953"/>
                    <a:pt x="4583059" y="4100905"/>
                    <a:pt x="4580201" y="4099953"/>
                  </a:cubicBezTo>
                  <a:cubicBezTo>
                    <a:pt x="4577344" y="4098048"/>
                    <a:pt x="4576391" y="4092333"/>
                    <a:pt x="4582106" y="4085665"/>
                  </a:cubicBezTo>
                  <a:cubicBezTo>
                    <a:pt x="4584488" y="4082332"/>
                    <a:pt x="4587822" y="4079712"/>
                    <a:pt x="4590679" y="4078403"/>
                  </a:cubicBezTo>
                  <a:close/>
                  <a:moveTo>
                    <a:pt x="4856188" y="4070902"/>
                  </a:moveTo>
                  <a:cubicBezTo>
                    <a:pt x="4857855" y="4072092"/>
                    <a:pt x="4859760" y="4074235"/>
                    <a:pt x="4861188" y="4076140"/>
                  </a:cubicBezTo>
                  <a:cubicBezTo>
                    <a:pt x="4863093" y="4079950"/>
                    <a:pt x="4866903" y="4079950"/>
                    <a:pt x="4864046" y="4084713"/>
                  </a:cubicBezTo>
                  <a:cubicBezTo>
                    <a:pt x="4861188" y="4090428"/>
                    <a:pt x="4856426" y="4091380"/>
                    <a:pt x="4851663" y="4088523"/>
                  </a:cubicBezTo>
                  <a:cubicBezTo>
                    <a:pt x="4846901" y="4085665"/>
                    <a:pt x="4852616" y="4078045"/>
                    <a:pt x="4852616" y="4078045"/>
                  </a:cubicBezTo>
                  <a:cubicBezTo>
                    <a:pt x="4852616" y="4078045"/>
                    <a:pt x="4850711" y="4075188"/>
                    <a:pt x="4852616" y="4071378"/>
                  </a:cubicBezTo>
                  <a:cubicBezTo>
                    <a:pt x="4853092" y="4069473"/>
                    <a:pt x="4854521" y="4069711"/>
                    <a:pt x="4856188" y="4070902"/>
                  </a:cubicBezTo>
                  <a:close/>
                  <a:moveTo>
                    <a:pt x="4700216" y="3966603"/>
                  </a:moveTo>
                  <a:cubicBezTo>
                    <a:pt x="4703074" y="3964698"/>
                    <a:pt x="4706883" y="3965650"/>
                    <a:pt x="4708789" y="3969460"/>
                  </a:cubicBezTo>
                  <a:cubicBezTo>
                    <a:pt x="4709741" y="3973270"/>
                    <a:pt x="4709741" y="3972318"/>
                    <a:pt x="4706883" y="3978985"/>
                  </a:cubicBezTo>
                  <a:cubicBezTo>
                    <a:pt x="4704026" y="3984700"/>
                    <a:pt x="4696406" y="3984700"/>
                    <a:pt x="4690691" y="3985653"/>
                  </a:cubicBezTo>
                  <a:cubicBezTo>
                    <a:pt x="4685928" y="3986605"/>
                    <a:pt x="4684976" y="3976128"/>
                    <a:pt x="4692596" y="3973270"/>
                  </a:cubicBezTo>
                  <a:cubicBezTo>
                    <a:pt x="4700216" y="3970412"/>
                    <a:pt x="4696406" y="3969460"/>
                    <a:pt x="4700216" y="3966603"/>
                  </a:cubicBezTo>
                  <a:close/>
                  <a:moveTo>
                    <a:pt x="5072525" y="3821704"/>
                  </a:moveTo>
                  <a:cubicBezTo>
                    <a:pt x="5077644" y="3823252"/>
                    <a:pt x="5083121" y="3827538"/>
                    <a:pt x="5086931" y="3832300"/>
                  </a:cubicBezTo>
                  <a:cubicBezTo>
                    <a:pt x="5095503" y="3841825"/>
                    <a:pt x="5100266" y="3838015"/>
                    <a:pt x="5111696" y="3839920"/>
                  </a:cubicBezTo>
                  <a:cubicBezTo>
                    <a:pt x="5122173" y="3841825"/>
                    <a:pt x="5124078" y="3856112"/>
                    <a:pt x="5114553" y="3870400"/>
                  </a:cubicBezTo>
                  <a:cubicBezTo>
                    <a:pt x="5105028" y="3884687"/>
                    <a:pt x="5108838" y="3881830"/>
                    <a:pt x="5115506" y="3905643"/>
                  </a:cubicBezTo>
                  <a:cubicBezTo>
                    <a:pt x="5121221" y="3929455"/>
                    <a:pt x="5115506" y="3942790"/>
                    <a:pt x="5106933" y="3958983"/>
                  </a:cubicBezTo>
                  <a:cubicBezTo>
                    <a:pt x="5099313" y="3975175"/>
                    <a:pt x="5099313" y="3984700"/>
                    <a:pt x="5100266" y="3998987"/>
                  </a:cubicBezTo>
                  <a:cubicBezTo>
                    <a:pt x="5101219" y="4013275"/>
                    <a:pt x="5097408" y="4019943"/>
                    <a:pt x="5094551" y="4049470"/>
                  </a:cubicBezTo>
                  <a:cubicBezTo>
                    <a:pt x="5091694" y="4078998"/>
                    <a:pt x="5086931" y="4099953"/>
                    <a:pt x="5081216" y="4120908"/>
                  </a:cubicBezTo>
                  <a:cubicBezTo>
                    <a:pt x="5075501" y="4142815"/>
                    <a:pt x="5062166" y="4166628"/>
                    <a:pt x="5053594" y="4175200"/>
                  </a:cubicBezTo>
                  <a:cubicBezTo>
                    <a:pt x="5045021" y="4183773"/>
                    <a:pt x="5045973" y="4186630"/>
                    <a:pt x="5037401" y="4212348"/>
                  </a:cubicBezTo>
                  <a:cubicBezTo>
                    <a:pt x="5028828" y="4238065"/>
                    <a:pt x="5038353" y="4253305"/>
                    <a:pt x="5038353" y="4267593"/>
                  </a:cubicBezTo>
                  <a:cubicBezTo>
                    <a:pt x="5038353" y="4281880"/>
                    <a:pt x="5036448" y="4289500"/>
                    <a:pt x="5032638" y="4285690"/>
                  </a:cubicBezTo>
                  <a:cubicBezTo>
                    <a:pt x="5027876" y="4281880"/>
                    <a:pt x="5025971" y="4279975"/>
                    <a:pt x="5020256" y="4279023"/>
                  </a:cubicBezTo>
                  <a:cubicBezTo>
                    <a:pt x="5014541" y="4278070"/>
                    <a:pt x="5014541" y="4271403"/>
                    <a:pt x="5009778" y="4253305"/>
                  </a:cubicBezTo>
                  <a:cubicBezTo>
                    <a:pt x="5005016" y="4234255"/>
                    <a:pt x="4997396" y="4231398"/>
                    <a:pt x="4979298" y="4219968"/>
                  </a:cubicBezTo>
                  <a:cubicBezTo>
                    <a:pt x="4960248" y="4208538"/>
                    <a:pt x="4955486" y="4205680"/>
                    <a:pt x="4946913" y="4187583"/>
                  </a:cubicBezTo>
                  <a:cubicBezTo>
                    <a:pt x="4938341" y="4169485"/>
                    <a:pt x="4936436" y="4165675"/>
                    <a:pt x="4925958" y="4151388"/>
                  </a:cubicBezTo>
                  <a:cubicBezTo>
                    <a:pt x="4915481" y="4137100"/>
                    <a:pt x="4915481" y="4139958"/>
                    <a:pt x="4920244" y="4121860"/>
                  </a:cubicBezTo>
                  <a:cubicBezTo>
                    <a:pt x="4925006" y="4103763"/>
                    <a:pt x="4923101" y="4101858"/>
                    <a:pt x="4923101" y="4075187"/>
                  </a:cubicBezTo>
                  <a:cubicBezTo>
                    <a:pt x="4923101" y="4048518"/>
                    <a:pt x="4935483" y="4035183"/>
                    <a:pt x="4950723" y="3999940"/>
                  </a:cubicBezTo>
                  <a:cubicBezTo>
                    <a:pt x="4966916" y="3964698"/>
                    <a:pt x="4974536" y="3942790"/>
                    <a:pt x="4988823" y="3919930"/>
                  </a:cubicBezTo>
                  <a:cubicBezTo>
                    <a:pt x="5003111" y="3897070"/>
                    <a:pt x="4998348" y="3898975"/>
                    <a:pt x="5005016" y="3878020"/>
                  </a:cubicBezTo>
                  <a:cubicBezTo>
                    <a:pt x="5011683" y="3857065"/>
                    <a:pt x="5035496" y="3853255"/>
                    <a:pt x="5045021" y="3849445"/>
                  </a:cubicBezTo>
                  <a:cubicBezTo>
                    <a:pt x="5054546" y="3845635"/>
                    <a:pt x="5055498" y="3840873"/>
                    <a:pt x="5060261" y="3827537"/>
                  </a:cubicBezTo>
                  <a:cubicBezTo>
                    <a:pt x="5062642" y="3821346"/>
                    <a:pt x="5067405" y="3820156"/>
                    <a:pt x="5072525" y="3821704"/>
                  </a:cubicBezTo>
                  <a:close/>
                  <a:moveTo>
                    <a:pt x="4847853" y="3802773"/>
                  </a:moveTo>
                  <a:cubicBezTo>
                    <a:pt x="4850711" y="3800868"/>
                    <a:pt x="4854521" y="3803725"/>
                    <a:pt x="4854521" y="3803725"/>
                  </a:cubicBezTo>
                  <a:cubicBezTo>
                    <a:pt x="4854521" y="3803725"/>
                    <a:pt x="4869761" y="3808488"/>
                    <a:pt x="4864999" y="3816108"/>
                  </a:cubicBezTo>
                  <a:cubicBezTo>
                    <a:pt x="4860236" y="3823728"/>
                    <a:pt x="4858331" y="3823728"/>
                    <a:pt x="4856426" y="3829443"/>
                  </a:cubicBezTo>
                  <a:cubicBezTo>
                    <a:pt x="4854521" y="3835158"/>
                    <a:pt x="4851664" y="3836111"/>
                    <a:pt x="4848806" y="3834205"/>
                  </a:cubicBezTo>
                  <a:cubicBezTo>
                    <a:pt x="4844996" y="3831348"/>
                    <a:pt x="4844996" y="3827538"/>
                    <a:pt x="4844996" y="3817061"/>
                  </a:cubicBezTo>
                  <a:cubicBezTo>
                    <a:pt x="4845949" y="3806583"/>
                    <a:pt x="4844044" y="3805630"/>
                    <a:pt x="4847853" y="3802773"/>
                  </a:cubicBezTo>
                  <a:close/>
                  <a:moveTo>
                    <a:pt x="5131698" y="3788485"/>
                  </a:moveTo>
                  <a:cubicBezTo>
                    <a:pt x="5131698" y="3788485"/>
                    <a:pt x="5135509" y="3788485"/>
                    <a:pt x="5136461" y="3792295"/>
                  </a:cubicBezTo>
                  <a:cubicBezTo>
                    <a:pt x="5136461" y="3796105"/>
                    <a:pt x="5132651" y="3796105"/>
                    <a:pt x="5128841" y="3793248"/>
                  </a:cubicBezTo>
                  <a:cubicBezTo>
                    <a:pt x="5125031" y="3791342"/>
                    <a:pt x="5131698" y="3788485"/>
                    <a:pt x="5131698" y="3788485"/>
                  </a:cubicBezTo>
                  <a:close/>
                  <a:moveTo>
                    <a:pt x="5298386" y="3730383"/>
                  </a:moveTo>
                  <a:cubicBezTo>
                    <a:pt x="5298386" y="3730383"/>
                    <a:pt x="5302196" y="3729430"/>
                    <a:pt x="5304101" y="3733240"/>
                  </a:cubicBezTo>
                  <a:cubicBezTo>
                    <a:pt x="5305054" y="3737050"/>
                    <a:pt x="5300291" y="3739908"/>
                    <a:pt x="5295529" y="3737050"/>
                  </a:cubicBezTo>
                  <a:cubicBezTo>
                    <a:pt x="5289814" y="3734193"/>
                    <a:pt x="5298386" y="3730383"/>
                    <a:pt x="5298386" y="3730383"/>
                  </a:cubicBezTo>
                  <a:close/>
                  <a:moveTo>
                    <a:pt x="5306006" y="3713237"/>
                  </a:moveTo>
                  <a:cubicBezTo>
                    <a:pt x="5306006" y="3713237"/>
                    <a:pt x="5309816" y="3712285"/>
                    <a:pt x="5311721" y="3716095"/>
                  </a:cubicBezTo>
                  <a:cubicBezTo>
                    <a:pt x="5312673" y="3719905"/>
                    <a:pt x="5307911" y="3722762"/>
                    <a:pt x="5303148" y="3719905"/>
                  </a:cubicBezTo>
                  <a:cubicBezTo>
                    <a:pt x="5297434" y="3717047"/>
                    <a:pt x="5306006" y="3713237"/>
                    <a:pt x="5306006" y="3713237"/>
                  </a:cubicBezTo>
                  <a:close/>
                  <a:moveTo>
                    <a:pt x="5422211" y="3692283"/>
                  </a:moveTo>
                  <a:cubicBezTo>
                    <a:pt x="5422211" y="3692283"/>
                    <a:pt x="5426021" y="3691330"/>
                    <a:pt x="5427926" y="3695140"/>
                  </a:cubicBezTo>
                  <a:cubicBezTo>
                    <a:pt x="5428879" y="3698950"/>
                    <a:pt x="5424116" y="3701808"/>
                    <a:pt x="5419354" y="3698950"/>
                  </a:cubicBezTo>
                  <a:cubicBezTo>
                    <a:pt x="5413639" y="3696093"/>
                    <a:pt x="5422211" y="3692283"/>
                    <a:pt x="5422211" y="3692283"/>
                  </a:cubicBezTo>
                  <a:close/>
                  <a:moveTo>
                    <a:pt x="5061214" y="3214127"/>
                  </a:moveTo>
                  <a:cubicBezTo>
                    <a:pt x="5065976" y="3214127"/>
                    <a:pt x="5072644" y="3218890"/>
                    <a:pt x="5069786" y="3225557"/>
                  </a:cubicBezTo>
                  <a:cubicBezTo>
                    <a:pt x="5067881" y="3232225"/>
                    <a:pt x="5064071" y="3228415"/>
                    <a:pt x="5058356" y="3221747"/>
                  </a:cubicBezTo>
                  <a:cubicBezTo>
                    <a:pt x="5052641" y="3215080"/>
                    <a:pt x="5056451" y="3214127"/>
                    <a:pt x="5061214" y="3214127"/>
                  </a:cubicBezTo>
                  <a:close/>
                  <a:moveTo>
                    <a:pt x="5047878" y="3163646"/>
                  </a:moveTo>
                  <a:cubicBezTo>
                    <a:pt x="5054546" y="3164598"/>
                    <a:pt x="5061213" y="3165550"/>
                    <a:pt x="5067881" y="3171265"/>
                  </a:cubicBezTo>
                  <a:cubicBezTo>
                    <a:pt x="5075501" y="3176028"/>
                    <a:pt x="5078358" y="3177933"/>
                    <a:pt x="5078358" y="3184600"/>
                  </a:cubicBezTo>
                  <a:cubicBezTo>
                    <a:pt x="5078358" y="3191268"/>
                    <a:pt x="5072643" y="3189363"/>
                    <a:pt x="5066928" y="3187458"/>
                  </a:cubicBezTo>
                  <a:cubicBezTo>
                    <a:pt x="5062165" y="3185553"/>
                    <a:pt x="5059308" y="3184600"/>
                    <a:pt x="5052640" y="3184600"/>
                  </a:cubicBezTo>
                  <a:cubicBezTo>
                    <a:pt x="5046926" y="3184600"/>
                    <a:pt x="5044068" y="3184600"/>
                    <a:pt x="5038353" y="3173171"/>
                  </a:cubicBezTo>
                  <a:cubicBezTo>
                    <a:pt x="5032638" y="3161740"/>
                    <a:pt x="5041210" y="3162693"/>
                    <a:pt x="5047878" y="3163646"/>
                  </a:cubicBezTo>
                  <a:close/>
                  <a:moveTo>
                    <a:pt x="5061214" y="3136975"/>
                  </a:moveTo>
                  <a:cubicBezTo>
                    <a:pt x="5068834" y="3136023"/>
                    <a:pt x="5065976" y="3143643"/>
                    <a:pt x="5063119" y="3149358"/>
                  </a:cubicBezTo>
                  <a:cubicBezTo>
                    <a:pt x="5059309" y="3155073"/>
                    <a:pt x="5048831" y="3149358"/>
                    <a:pt x="5046926" y="3143643"/>
                  </a:cubicBezTo>
                  <a:cubicBezTo>
                    <a:pt x="5045021" y="3137928"/>
                    <a:pt x="5053594" y="3137928"/>
                    <a:pt x="5061214" y="3136975"/>
                  </a:cubicBezTo>
                  <a:close/>
                  <a:moveTo>
                    <a:pt x="4979298" y="2995052"/>
                  </a:moveTo>
                  <a:cubicBezTo>
                    <a:pt x="4981203" y="2994100"/>
                    <a:pt x="4985966" y="2996957"/>
                    <a:pt x="4990728" y="2998862"/>
                  </a:cubicBezTo>
                  <a:cubicBezTo>
                    <a:pt x="4995491" y="3000767"/>
                    <a:pt x="4997396" y="3006482"/>
                    <a:pt x="4992634" y="3007435"/>
                  </a:cubicBezTo>
                  <a:cubicBezTo>
                    <a:pt x="4987871" y="3007435"/>
                    <a:pt x="4984061" y="3005530"/>
                    <a:pt x="4976441" y="2999815"/>
                  </a:cubicBezTo>
                  <a:cubicBezTo>
                    <a:pt x="4968821" y="2994100"/>
                    <a:pt x="4978346" y="2996005"/>
                    <a:pt x="4979298" y="2995052"/>
                  </a:cubicBezTo>
                  <a:close/>
                  <a:moveTo>
                    <a:pt x="4777368" y="2113038"/>
                  </a:moveTo>
                  <a:cubicBezTo>
                    <a:pt x="4779273" y="2112085"/>
                    <a:pt x="4785941" y="2119705"/>
                    <a:pt x="4784036" y="2123515"/>
                  </a:cubicBezTo>
                  <a:cubicBezTo>
                    <a:pt x="4783083" y="2126373"/>
                    <a:pt x="4779273" y="2125420"/>
                    <a:pt x="4775463" y="2122563"/>
                  </a:cubicBezTo>
                  <a:cubicBezTo>
                    <a:pt x="4771653" y="2119705"/>
                    <a:pt x="4775463" y="2113990"/>
                    <a:pt x="4777368" y="2113038"/>
                  </a:cubicBezTo>
                  <a:close/>
                  <a:moveTo>
                    <a:pt x="4784036" y="2064460"/>
                  </a:moveTo>
                  <a:cubicBezTo>
                    <a:pt x="4787846" y="2062555"/>
                    <a:pt x="4789751" y="2066365"/>
                    <a:pt x="4785941" y="2070175"/>
                  </a:cubicBezTo>
                  <a:cubicBezTo>
                    <a:pt x="4783083" y="2073985"/>
                    <a:pt x="4781178" y="2073985"/>
                    <a:pt x="4778321" y="2071127"/>
                  </a:cubicBezTo>
                  <a:cubicBezTo>
                    <a:pt x="4775463" y="2068270"/>
                    <a:pt x="4781178" y="2066365"/>
                    <a:pt x="4784036" y="2064460"/>
                  </a:cubicBezTo>
                  <a:close/>
                  <a:moveTo>
                    <a:pt x="4536386" y="1993975"/>
                  </a:moveTo>
                  <a:cubicBezTo>
                    <a:pt x="4538291" y="1993022"/>
                    <a:pt x="4541148" y="1996832"/>
                    <a:pt x="4543053" y="2003500"/>
                  </a:cubicBezTo>
                  <a:cubicBezTo>
                    <a:pt x="4544958" y="2009215"/>
                    <a:pt x="4545911" y="2009215"/>
                    <a:pt x="4543053" y="2011120"/>
                  </a:cubicBezTo>
                  <a:cubicBezTo>
                    <a:pt x="4540196" y="2013025"/>
                    <a:pt x="4539243" y="2013025"/>
                    <a:pt x="4533528" y="2003500"/>
                  </a:cubicBezTo>
                  <a:cubicBezTo>
                    <a:pt x="4527813" y="1993975"/>
                    <a:pt x="4534481" y="1994927"/>
                    <a:pt x="4536386" y="1993975"/>
                  </a:cubicBezTo>
                  <a:close/>
                  <a:moveTo>
                    <a:pt x="4756533" y="276"/>
                  </a:moveTo>
                  <a:cubicBezTo>
                    <a:pt x="4757605" y="-319"/>
                    <a:pt x="4758795" y="-81"/>
                    <a:pt x="4760224" y="2300"/>
                  </a:cubicBezTo>
                  <a:cubicBezTo>
                    <a:pt x="4762129" y="6110"/>
                    <a:pt x="4764987" y="5157"/>
                    <a:pt x="4764987" y="3252"/>
                  </a:cubicBezTo>
                  <a:cubicBezTo>
                    <a:pt x="4764987" y="395"/>
                    <a:pt x="4767844" y="-558"/>
                    <a:pt x="4772606" y="2300"/>
                  </a:cubicBezTo>
                  <a:cubicBezTo>
                    <a:pt x="4777369" y="5157"/>
                    <a:pt x="4780227" y="5157"/>
                    <a:pt x="4784037" y="6110"/>
                  </a:cubicBezTo>
                  <a:cubicBezTo>
                    <a:pt x="4786894" y="7062"/>
                    <a:pt x="4792609" y="3252"/>
                    <a:pt x="4795466" y="11825"/>
                  </a:cubicBezTo>
                  <a:cubicBezTo>
                    <a:pt x="4798324" y="19445"/>
                    <a:pt x="4809754" y="15635"/>
                    <a:pt x="4816422" y="15635"/>
                  </a:cubicBezTo>
                  <a:cubicBezTo>
                    <a:pt x="4824041" y="15635"/>
                    <a:pt x="4828804" y="17540"/>
                    <a:pt x="4830709" y="25160"/>
                  </a:cubicBezTo>
                  <a:cubicBezTo>
                    <a:pt x="4832614" y="32780"/>
                    <a:pt x="4842139" y="35637"/>
                    <a:pt x="4848806" y="34685"/>
                  </a:cubicBezTo>
                  <a:cubicBezTo>
                    <a:pt x="4855474" y="33732"/>
                    <a:pt x="4852616" y="30875"/>
                    <a:pt x="4863094" y="37542"/>
                  </a:cubicBezTo>
                  <a:cubicBezTo>
                    <a:pt x="4873572" y="44210"/>
                    <a:pt x="4874524" y="41352"/>
                    <a:pt x="4878334" y="33732"/>
                  </a:cubicBezTo>
                  <a:cubicBezTo>
                    <a:pt x="4881191" y="26112"/>
                    <a:pt x="4886907" y="28017"/>
                    <a:pt x="4890716" y="27065"/>
                  </a:cubicBezTo>
                  <a:cubicBezTo>
                    <a:pt x="4894527" y="26112"/>
                    <a:pt x="4905004" y="28017"/>
                    <a:pt x="4908814" y="29922"/>
                  </a:cubicBezTo>
                  <a:cubicBezTo>
                    <a:pt x="4911672" y="32780"/>
                    <a:pt x="4929769" y="40400"/>
                    <a:pt x="4937389" y="40400"/>
                  </a:cubicBezTo>
                  <a:cubicBezTo>
                    <a:pt x="4944057" y="40400"/>
                    <a:pt x="4948819" y="44210"/>
                    <a:pt x="4945009" y="52782"/>
                  </a:cubicBezTo>
                  <a:cubicBezTo>
                    <a:pt x="4941199" y="61355"/>
                    <a:pt x="4945009" y="59450"/>
                    <a:pt x="4949772" y="55640"/>
                  </a:cubicBezTo>
                  <a:cubicBezTo>
                    <a:pt x="4954534" y="52782"/>
                    <a:pt x="4961202" y="55640"/>
                    <a:pt x="4964059" y="61355"/>
                  </a:cubicBezTo>
                  <a:cubicBezTo>
                    <a:pt x="4966916" y="68023"/>
                    <a:pt x="4971679" y="68975"/>
                    <a:pt x="4978347" y="67070"/>
                  </a:cubicBezTo>
                  <a:cubicBezTo>
                    <a:pt x="4985014" y="65165"/>
                    <a:pt x="4982157" y="71832"/>
                    <a:pt x="4983109" y="74690"/>
                  </a:cubicBezTo>
                  <a:cubicBezTo>
                    <a:pt x="4983109" y="77547"/>
                    <a:pt x="4982157" y="79452"/>
                    <a:pt x="4980252" y="80405"/>
                  </a:cubicBezTo>
                  <a:cubicBezTo>
                    <a:pt x="4978347" y="81357"/>
                    <a:pt x="4974536" y="82311"/>
                    <a:pt x="4974536" y="86121"/>
                  </a:cubicBezTo>
                  <a:cubicBezTo>
                    <a:pt x="4974536" y="89931"/>
                    <a:pt x="4979299" y="90883"/>
                    <a:pt x="4984061" y="91836"/>
                  </a:cubicBezTo>
                  <a:cubicBezTo>
                    <a:pt x="4988824" y="91836"/>
                    <a:pt x="4992634" y="92788"/>
                    <a:pt x="4992634" y="96598"/>
                  </a:cubicBezTo>
                  <a:cubicBezTo>
                    <a:pt x="4993586" y="100408"/>
                    <a:pt x="4997397" y="105171"/>
                    <a:pt x="5003111" y="107076"/>
                  </a:cubicBezTo>
                  <a:cubicBezTo>
                    <a:pt x="5007874" y="108028"/>
                    <a:pt x="5012636" y="114696"/>
                    <a:pt x="5009779" y="118506"/>
                  </a:cubicBezTo>
                  <a:cubicBezTo>
                    <a:pt x="5007874" y="122316"/>
                    <a:pt x="5007874" y="123268"/>
                    <a:pt x="5011684" y="123268"/>
                  </a:cubicBezTo>
                  <a:cubicBezTo>
                    <a:pt x="5016447" y="122316"/>
                    <a:pt x="5020257" y="127078"/>
                    <a:pt x="5012636" y="129936"/>
                  </a:cubicBezTo>
                  <a:cubicBezTo>
                    <a:pt x="5005016" y="132793"/>
                    <a:pt x="5010732" y="140413"/>
                    <a:pt x="5018352" y="139461"/>
                  </a:cubicBezTo>
                  <a:cubicBezTo>
                    <a:pt x="5025972" y="139461"/>
                    <a:pt x="5028829" y="142318"/>
                    <a:pt x="5030734" y="146128"/>
                  </a:cubicBezTo>
                  <a:cubicBezTo>
                    <a:pt x="5033591" y="150891"/>
                    <a:pt x="5027877" y="153748"/>
                    <a:pt x="5025972" y="157558"/>
                  </a:cubicBezTo>
                  <a:cubicBezTo>
                    <a:pt x="5024066" y="161368"/>
                    <a:pt x="5031686" y="171846"/>
                    <a:pt x="5034544" y="174703"/>
                  </a:cubicBezTo>
                  <a:cubicBezTo>
                    <a:pt x="5037402" y="176608"/>
                    <a:pt x="5045974" y="189943"/>
                    <a:pt x="5047879" y="190896"/>
                  </a:cubicBezTo>
                  <a:cubicBezTo>
                    <a:pt x="5049784" y="191848"/>
                    <a:pt x="5060261" y="198516"/>
                    <a:pt x="5056452" y="204231"/>
                  </a:cubicBezTo>
                  <a:cubicBezTo>
                    <a:pt x="5051689" y="209946"/>
                    <a:pt x="5057404" y="210898"/>
                    <a:pt x="5062166" y="211851"/>
                  </a:cubicBezTo>
                  <a:cubicBezTo>
                    <a:pt x="5066929" y="212803"/>
                    <a:pt x="5072644" y="215661"/>
                    <a:pt x="5068834" y="222328"/>
                  </a:cubicBezTo>
                  <a:cubicBezTo>
                    <a:pt x="5065024" y="228996"/>
                    <a:pt x="5068834" y="228043"/>
                    <a:pt x="5075502" y="229948"/>
                  </a:cubicBezTo>
                  <a:cubicBezTo>
                    <a:pt x="5081216" y="231853"/>
                    <a:pt x="5078359" y="234711"/>
                    <a:pt x="5075502" y="237568"/>
                  </a:cubicBezTo>
                  <a:cubicBezTo>
                    <a:pt x="5072644" y="240426"/>
                    <a:pt x="5067882" y="245188"/>
                    <a:pt x="5073597" y="249951"/>
                  </a:cubicBezTo>
                  <a:cubicBezTo>
                    <a:pt x="5079311" y="254713"/>
                    <a:pt x="5080264" y="247093"/>
                    <a:pt x="5080264" y="244236"/>
                  </a:cubicBezTo>
                  <a:cubicBezTo>
                    <a:pt x="5080264" y="241379"/>
                    <a:pt x="5083122" y="236617"/>
                    <a:pt x="5086932" y="242331"/>
                  </a:cubicBezTo>
                  <a:cubicBezTo>
                    <a:pt x="5090741" y="247093"/>
                    <a:pt x="5084074" y="251856"/>
                    <a:pt x="5085027" y="266143"/>
                  </a:cubicBezTo>
                  <a:cubicBezTo>
                    <a:pt x="5085979" y="280431"/>
                    <a:pt x="5111697" y="289956"/>
                    <a:pt x="5113602" y="294718"/>
                  </a:cubicBezTo>
                  <a:cubicBezTo>
                    <a:pt x="5115507" y="299481"/>
                    <a:pt x="5127889" y="307101"/>
                    <a:pt x="5127889" y="311863"/>
                  </a:cubicBezTo>
                  <a:cubicBezTo>
                    <a:pt x="5127889" y="316626"/>
                    <a:pt x="5131699" y="319483"/>
                    <a:pt x="5134557" y="323293"/>
                  </a:cubicBezTo>
                  <a:cubicBezTo>
                    <a:pt x="5137414" y="327103"/>
                    <a:pt x="5139319" y="332819"/>
                    <a:pt x="5136461" y="338533"/>
                  </a:cubicBezTo>
                  <a:cubicBezTo>
                    <a:pt x="5133604" y="343296"/>
                    <a:pt x="5134557" y="348058"/>
                    <a:pt x="5138366" y="350916"/>
                  </a:cubicBezTo>
                  <a:cubicBezTo>
                    <a:pt x="5142177" y="353773"/>
                    <a:pt x="5142177" y="354726"/>
                    <a:pt x="5144082" y="363298"/>
                  </a:cubicBezTo>
                  <a:cubicBezTo>
                    <a:pt x="5145986" y="371871"/>
                    <a:pt x="5155511" y="373776"/>
                    <a:pt x="5161227" y="374729"/>
                  </a:cubicBezTo>
                  <a:cubicBezTo>
                    <a:pt x="5166941" y="375681"/>
                    <a:pt x="5167894" y="383301"/>
                    <a:pt x="5164084" y="391873"/>
                  </a:cubicBezTo>
                  <a:cubicBezTo>
                    <a:pt x="5160274" y="399494"/>
                    <a:pt x="5163132" y="404256"/>
                    <a:pt x="5165036" y="409018"/>
                  </a:cubicBezTo>
                  <a:cubicBezTo>
                    <a:pt x="5166941" y="412828"/>
                    <a:pt x="5168847" y="414734"/>
                    <a:pt x="5166941" y="422354"/>
                  </a:cubicBezTo>
                  <a:cubicBezTo>
                    <a:pt x="5165989" y="429974"/>
                    <a:pt x="5172657" y="433783"/>
                    <a:pt x="5176466" y="433783"/>
                  </a:cubicBezTo>
                  <a:cubicBezTo>
                    <a:pt x="5181229" y="434737"/>
                    <a:pt x="5183134" y="437593"/>
                    <a:pt x="5183134" y="440451"/>
                  </a:cubicBezTo>
                  <a:cubicBezTo>
                    <a:pt x="5183134" y="443308"/>
                    <a:pt x="5184086" y="446166"/>
                    <a:pt x="5186944" y="447119"/>
                  </a:cubicBezTo>
                  <a:cubicBezTo>
                    <a:pt x="5189802" y="448071"/>
                    <a:pt x="5191707" y="448071"/>
                    <a:pt x="5194564" y="451882"/>
                  </a:cubicBezTo>
                  <a:cubicBezTo>
                    <a:pt x="5197422" y="455691"/>
                    <a:pt x="5204089" y="454739"/>
                    <a:pt x="5206947" y="452833"/>
                  </a:cubicBezTo>
                  <a:cubicBezTo>
                    <a:pt x="5209804" y="450928"/>
                    <a:pt x="5213614" y="449024"/>
                    <a:pt x="5215519" y="451882"/>
                  </a:cubicBezTo>
                  <a:cubicBezTo>
                    <a:pt x="5218377" y="454739"/>
                    <a:pt x="5226949" y="456644"/>
                    <a:pt x="5229807" y="454739"/>
                  </a:cubicBezTo>
                  <a:cubicBezTo>
                    <a:pt x="5232664" y="452833"/>
                    <a:pt x="5236474" y="453786"/>
                    <a:pt x="5241236" y="451882"/>
                  </a:cubicBezTo>
                  <a:cubicBezTo>
                    <a:pt x="5245999" y="449977"/>
                    <a:pt x="5249809" y="447119"/>
                    <a:pt x="5255524" y="443308"/>
                  </a:cubicBezTo>
                  <a:cubicBezTo>
                    <a:pt x="5261239" y="438546"/>
                    <a:pt x="5267907" y="443308"/>
                    <a:pt x="5275527" y="441404"/>
                  </a:cubicBezTo>
                  <a:cubicBezTo>
                    <a:pt x="5283147" y="440451"/>
                    <a:pt x="5282194" y="444262"/>
                    <a:pt x="5281241" y="449024"/>
                  </a:cubicBezTo>
                  <a:cubicBezTo>
                    <a:pt x="5280289" y="454739"/>
                    <a:pt x="5287909" y="453786"/>
                    <a:pt x="5292672" y="452833"/>
                  </a:cubicBezTo>
                  <a:cubicBezTo>
                    <a:pt x="5297434" y="451882"/>
                    <a:pt x="5301244" y="453786"/>
                    <a:pt x="5306959" y="459502"/>
                  </a:cubicBezTo>
                  <a:cubicBezTo>
                    <a:pt x="5312674" y="465216"/>
                    <a:pt x="5321247" y="464264"/>
                    <a:pt x="5324104" y="460453"/>
                  </a:cubicBezTo>
                  <a:cubicBezTo>
                    <a:pt x="5326961" y="456644"/>
                    <a:pt x="5328866" y="458548"/>
                    <a:pt x="5333629" y="459502"/>
                  </a:cubicBezTo>
                  <a:cubicBezTo>
                    <a:pt x="5338391" y="460453"/>
                    <a:pt x="5341249" y="456644"/>
                    <a:pt x="5341249" y="453786"/>
                  </a:cubicBezTo>
                  <a:cubicBezTo>
                    <a:pt x="5341249" y="450928"/>
                    <a:pt x="5341249" y="449024"/>
                    <a:pt x="5346964" y="448071"/>
                  </a:cubicBezTo>
                  <a:cubicBezTo>
                    <a:pt x="5352679" y="446166"/>
                    <a:pt x="5354584" y="455691"/>
                    <a:pt x="5355536" y="460453"/>
                  </a:cubicBezTo>
                  <a:cubicBezTo>
                    <a:pt x="5356489" y="465216"/>
                    <a:pt x="5360299" y="469027"/>
                    <a:pt x="5365061" y="467122"/>
                  </a:cubicBezTo>
                  <a:cubicBezTo>
                    <a:pt x="5369824" y="465216"/>
                    <a:pt x="5371729" y="467122"/>
                    <a:pt x="5372682" y="469027"/>
                  </a:cubicBezTo>
                  <a:cubicBezTo>
                    <a:pt x="5373634" y="470931"/>
                    <a:pt x="5376491" y="475693"/>
                    <a:pt x="5379349" y="474742"/>
                  </a:cubicBezTo>
                  <a:cubicBezTo>
                    <a:pt x="5382207" y="474742"/>
                    <a:pt x="5394589" y="482362"/>
                    <a:pt x="5396494" y="489982"/>
                  </a:cubicBezTo>
                  <a:cubicBezTo>
                    <a:pt x="5400304" y="500458"/>
                    <a:pt x="5410782" y="500458"/>
                    <a:pt x="5417449" y="504268"/>
                  </a:cubicBezTo>
                  <a:cubicBezTo>
                    <a:pt x="5419354" y="505221"/>
                    <a:pt x="5421259" y="506173"/>
                    <a:pt x="5424116" y="506173"/>
                  </a:cubicBezTo>
                  <a:cubicBezTo>
                    <a:pt x="5428879" y="507126"/>
                    <a:pt x="5432689" y="506173"/>
                    <a:pt x="5434594" y="505221"/>
                  </a:cubicBezTo>
                  <a:cubicBezTo>
                    <a:pt x="5437452" y="503316"/>
                    <a:pt x="5442214" y="500458"/>
                    <a:pt x="5447929" y="503316"/>
                  </a:cubicBezTo>
                  <a:cubicBezTo>
                    <a:pt x="5453644" y="506173"/>
                    <a:pt x="5457454" y="502363"/>
                    <a:pt x="5462216" y="499506"/>
                  </a:cubicBezTo>
                  <a:cubicBezTo>
                    <a:pt x="5466979" y="496649"/>
                    <a:pt x="5469836" y="506173"/>
                    <a:pt x="5465074" y="511888"/>
                  </a:cubicBezTo>
                  <a:cubicBezTo>
                    <a:pt x="5460311" y="518556"/>
                    <a:pt x="5464122" y="521414"/>
                    <a:pt x="5462216" y="524272"/>
                  </a:cubicBezTo>
                  <a:cubicBezTo>
                    <a:pt x="5460311" y="527129"/>
                    <a:pt x="5460311" y="533796"/>
                    <a:pt x="5462216" y="534748"/>
                  </a:cubicBezTo>
                  <a:cubicBezTo>
                    <a:pt x="5464122" y="535702"/>
                    <a:pt x="5468884" y="538559"/>
                    <a:pt x="5469836" y="544273"/>
                  </a:cubicBezTo>
                  <a:cubicBezTo>
                    <a:pt x="5470789" y="549988"/>
                    <a:pt x="5473647" y="549036"/>
                    <a:pt x="5478409" y="546178"/>
                  </a:cubicBezTo>
                  <a:cubicBezTo>
                    <a:pt x="5483172" y="543321"/>
                    <a:pt x="5487934" y="549036"/>
                    <a:pt x="5487934" y="550941"/>
                  </a:cubicBezTo>
                  <a:cubicBezTo>
                    <a:pt x="5487934" y="553798"/>
                    <a:pt x="5486029" y="554751"/>
                    <a:pt x="5488886" y="557609"/>
                  </a:cubicBezTo>
                  <a:cubicBezTo>
                    <a:pt x="5490791" y="560467"/>
                    <a:pt x="5492697" y="563324"/>
                    <a:pt x="5493649" y="569038"/>
                  </a:cubicBezTo>
                  <a:cubicBezTo>
                    <a:pt x="5494602" y="574753"/>
                    <a:pt x="5497459" y="581422"/>
                    <a:pt x="5489839" y="590946"/>
                  </a:cubicBezTo>
                  <a:cubicBezTo>
                    <a:pt x="5482219" y="600472"/>
                    <a:pt x="5491744" y="608092"/>
                    <a:pt x="5500316" y="611901"/>
                  </a:cubicBezTo>
                  <a:cubicBezTo>
                    <a:pt x="5507936" y="615712"/>
                    <a:pt x="5517461" y="627141"/>
                    <a:pt x="5519366" y="631903"/>
                  </a:cubicBezTo>
                  <a:cubicBezTo>
                    <a:pt x="5521272" y="636666"/>
                    <a:pt x="5519366" y="639523"/>
                    <a:pt x="5529844" y="645239"/>
                  </a:cubicBezTo>
                  <a:cubicBezTo>
                    <a:pt x="5540322" y="650953"/>
                    <a:pt x="5543179" y="642381"/>
                    <a:pt x="5546989" y="638571"/>
                  </a:cubicBezTo>
                  <a:cubicBezTo>
                    <a:pt x="5550799" y="634761"/>
                    <a:pt x="5557466" y="635713"/>
                    <a:pt x="5562229" y="632857"/>
                  </a:cubicBezTo>
                  <a:cubicBezTo>
                    <a:pt x="5566991" y="629999"/>
                    <a:pt x="5572707" y="630951"/>
                    <a:pt x="5578422" y="633808"/>
                  </a:cubicBezTo>
                  <a:cubicBezTo>
                    <a:pt x="5584136" y="637619"/>
                    <a:pt x="5586041" y="636666"/>
                    <a:pt x="5587947" y="632857"/>
                  </a:cubicBezTo>
                  <a:cubicBezTo>
                    <a:pt x="5590804" y="629046"/>
                    <a:pt x="5599377" y="630951"/>
                    <a:pt x="5604139" y="630951"/>
                  </a:cubicBezTo>
                  <a:cubicBezTo>
                    <a:pt x="5608902" y="630951"/>
                    <a:pt x="5614616" y="629999"/>
                    <a:pt x="5616522" y="627141"/>
                  </a:cubicBezTo>
                  <a:cubicBezTo>
                    <a:pt x="5618427" y="624283"/>
                    <a:pt x="5621284" y="623332"/>
                    <a:pt x="5625094" y="624283"/>
                  </a:cubicBezTo>
                  <a:cubicBezTo>
                    <a:pt x="5628904" y="624283"/>
                    <a:pt x="5632714" y="623332"/>
                    <a:pt x="5634619" y="621426"/>
                  </a:cubicBezTo>
                  <a:cubicBezTo>
                    <a:pt x="5636524" y="619521"/>
                    <a:pt x="5637477" y="616663"/>
                    <a:pt x="5642239" y="612854"/>
                  </a:cubicBezTo>
                  <a:cubicBezTo>
                    <a:pt x="5647002" y="609043"/>
                    <a:pt x="5648907" y="611901"/>
                    <a:pt x="5654622" y="613806"/>
                  </a:cubicBezTo>
                  <a:cubicBezTo>
                    <a:pt x="5660336" y="615712"/>
                    <a:pt x="5664147" y="612854"/>
                    <a:pt x="5667004" y="609043"/>
                  </a:cubicBezTo>
                  <a:cubicBezTo>
                    <a:pt x="5669861" y="605234"/>
                    <a:pt x="5669861" y="599518"/>
                    <a:pt x="5668909" y="597614"/>
                  </a:cubicBezTo>
                  <a:cubicBezTo>
                    <a:pt x="5667957" y="594756"/>
                    <a:pt x="5667004" y="590946"/>
                    <a:pt x="5667957" y="582374"/>
                  </a:cubicBezTo>
                  <a:cubicBezTo>
                    <a:pt x="5668909" y="574753"/>
                    <a:pt x="5672719" y="577612"/>
                    <a:pt x="5676529" y="579516"/>
                  </a:cubicBezTo>
                  <a:cubicBezTo>
                    <a:pt x="5680339" y="581422"/>
                    <a:pt x="5682244" y="578563"/>
                    <a:pt x="5682244" y="575707"/>
                  </a:cubicBezTo>
                  <a:cubicBezTo>
                    <a:pt x="5682244" y="572849"/>
                    <a:pt x="5683197" y="569991"/>
                    <a:pt x="5688911" y="567133"/>
                  </a:cubicBezTo>
                  <a:cubicBezTo>
                    <a:pt x="5695579" y="564276"/>
                    <a:pt x="5695579" y="562371"/>
                    <a:pt x="5695579" y="557609"/>
                  </a:cubicBezTo>
                  <a:cubicBezTo>
                    <a:pt x="5695579" y="552847"/>
                    <a:pt x="5699389" y="551893"/>
                    <a:pt x="5701294" y="551893"/>
                  </a:cubicBezTo>
                  <a:cubicBezTo>
                    <a:pt x="5703199" y="551893"/>
                    <a:pt x="5706057" y="550941"/>
                    <a:pt x="5707009" y="549036"/>
                  </a:cubicBezTo>
                  <a:cubicBezTo>
                    <a:pt x="5707961" y="546178"/>
                    <a:pt x="5710819" y="544273"/>
                    <a:pt x="5713677" y="545226"/>
                  </a:cubicBezTo>
                  <a:cubicBezTo>
                    <a:pt x="5716534" y="546178"/>
                    <a:pt x="5717486" y="547131"/>
                    <a:pt x="5721297" y="545226"/>
                  </a:cubicBezTo>
                  <a:cubicBezTo>
                    <a:pt x="5725107" y="543321"/>
                    <a:pt x="5724154" y="545226"/>
                    <a:pt x="5735584" y="541416"/>
                  </a:cubicBezTo>
                  <a:cubicBezTo>
                    <a:pt x="5746061" y="537606"/>
                    <a:pt x="5746061" y="532844"/>
                    <a:pt x="5748919" y="529034"/>
                  </a:cubicBezTo>
                  <a:cubicBezTo>
                    <a:pt x="5751777" y="525223"/>
                    <a:pt x="5756539" y="514747"/>
                    <a:pt x="5764159" y="513794"/>
                  </a:cubicBezTo>
                  <a:cubicBezTo>
                    <a:pt x="5772732" y="512841"/>
                    <a:pt x="5771779" y="509983"/>
                    <a:pt x="5771779" y="508078"/>
                  </a:cubicBezTo>
                  <a:cubicBezTo>
                    <a:pt x="5772732" y="506173"/>
                    <a:pt x="5772732" y="503316"/>
                    <a:pt x="5779399" y="501411"/>
                  </a:cubicBezTo>
                  <a:cubicBezTo>
                    <a:pt x="5786066" y="499506"/>
                    <a:pt x="5788924" y="490933"/>
                    <a:pt x="5795591" y="490933"/>
                  </a:cubicBezTo>
                  <a:cubicBezTo>
                    <a:pt x="5803211" y="490933"/>
                    <a:pt x="5808927" y="486171"/>
                    <a:pt x="5811784" y="483313"/>
                  </a:cubicBezTo>
                  <a:cubicBezTo>
                    <a:pt x="5814641" y="480456"/>
                    <a:pt x="5822261" y="479504"/>
                    <a:pt x="5829882" y="481409"/>
                  </a:cubicBezTo>
                  <a:cubicBezTo>
                    <a:pt x="5830834" y="482362"/>
                    <a:pt x="5834644" y="484267"/>
                    <a:pt x="5838454" y="481409"/>
                  </a:cubicBezTo>
                  <a:cubicBezTo>
                    <a:pt x="5842264" y="479504"/>
                    <a:pt x="5846074" y="473789"/>
                    <a:pt x="5848932" y="470931"/>
                  </a:cubicBezTo>
                  <a:cubicBezTo>
                    <a:pt x="5853694" y="467122"/>
                    <a:pt x="5858457" y="466169"/>
                    <a:pt x="5858457" y="468073"/>
                  </a:cubicBezTo>
                  <a:cubicBezTo>
                    <a:pt x="5858457" y="469027"/>
                    <a:pt x="5862266" y="470931"/>
                    <a:pt x="5857504" y="475693"/>
                  </a:cubicBezTo>
                  <a:cubicBezTo>
                    <a:pt x="5853694" y="480456"/>
                    <a:pt x="5845122" y="485218"/>
                    <a:pt x="5839407" y="490933"/>
                  </a:cubicBezTo>
                  <a:cubicBezTo>
                    <a:pt x="5835597" y="494744"/>
                    <a:pt x="5833691" y="499506"/>
                    <a:pt x="5833691" y="501411"/>
                  </a:cubicBezTo>
                  <a:cubicBezTo>
                    <a:pt x="5833691" y="504268"/>
                    <a:pt x="5834644" y="514747"/>
                    <a:pt x="5833691" y="518556"/>
                  </a:cubicBezTo>
                  <a:cubicBezTo>
                    <a:pt x="5832739" y="522367"/>
                    <a:pt x="5830834" y="528082"/>
                    <a:pt x="5829882" y="533796"/>
                  </a:cubicBezTo>
                  <a:cubicBezTo>
                    <a:pt x="5828929" y="539511"/>
                    <a:pt x="5832739" y="546178"/>
                    <a:pt x="5838454" y="544273"/>
                  </a:cubicBezTo>
                  <a:cubicBezTo>
                    <a:pt x="5844169" y="542368"/>
                    <a:pt x="5845122" y="546178"/>
                    <a:pt x="5845122" y="548083"/>
                  </a:cubicBezTo>
                  <a:cubicBezTo>
                    <a:pt x="5845122" y="550941"/>
                    <a:pt x="5850836" y="555703"/>
                    <a:pt x="5853694" y="557609"/>
                  </a:cubicBezTo>
                  <a:cubicBezTo>
                    <a:pt x="5856552" y="559513"/>
                    <a:pt x="5863219" y="567133"/>
                    <a:pt x="5858457" y="572849"/>
                  </a:cubicBezTo>
                  <a:cubicBezTo>
                    <a:pt x="5854647" y="577612"/>
                    <a:pt x="5860361" y="582374"/>
                    <a:pt x="5855599" y="587136"/>
                  </a:cubicBezTo>
                  <a:cubicBezTo>
                    <a:pt x="5850836" y="591898"/>
                    <a:pt x="5849884" y="604281"/>
                    <a:pt x="5841311" y="607138"/>
                  </a:cubicBezTo>
                  <a:cubicBezTo>
                    <a:pt x="5827024" y="611901"/>
                    <a:pt x="5827024" y="617617"/>
                    <a:pt x="5823214" y="622379"/>
                  </a:cubicBezTo>
                  <a:cubicBezTo>
                    <a:pt x="5819404" y="627141"/>
                    <a:pt x="5821309" y="636666"/>
                    <a:pt x="5824166" y="641428"/>
                  </a:cubicBezTo>
                  <a:cubicBezTo>
                    <a:pt x="5827977" y="646191"/>
                    <a:pt x="5828929" y="656668"/>
                    <a:pt x="5823214" y="663336"/>
                  </a:cubicBezTo>
                  <a:cubicBezTo>
                    <a:pt x="5817499" y="669051"/>
                    <a:pt x="5819404" y="683338"/>
                    <a:pt x="5822261" y="689053"/>
                  </a:cubicBezTo>
                  <a:cubicBezTo>
                    <a:pt x="5825119" y="694768"/>
                    <a:pt x="5823214" y="710961"/>
                    <a:pt x="5824166" y="715723"/>
                  </a:cubicBezTo>
                  <a:cubicBezTo>
                    <a:pt x="5824166" y="717628"/>
                    <a:pt x="5825119" y="719533"/>
                    <a:pt x="5824166" y="721438"/>
                  </a:cubicBezTo>
                  <a:cubicBezTo>
                    <a:pt x="5824166" y="725248"/>
                    <a:pt x="5822261" y="728106"/>
                    <a:pt x="5820357" y="730011"/>
                  </a:cubicBezTo>
                  <a:cubicBezTo>
                    <a:pt x="5816547" y="732868"/>
                    <a:pt x="5814641" y="738583"/>
                    <a:pt x="5817499" y="745251"/>
                  </a:cubicBezTo>
                  <a:cubicBezTo>
                    <a:pt x="5819404" y="750966"/>
                    <a:pt x="5825119" y="756681"/>
                    <a:pt x="5827024" y="763348"/>
                  </a:cubicBezTo>
                  <a:cubicBezTo>
                    <a:pt x="5829882" y="770016"/>
                    <a:pt x="5828929" y="780493"/>
                    <a:pt x="5822261" y="784303"/>
                  </a:cubicBezTo>
                  <a:cubicBezTo>
                    <a:pt x="5815594" y="789066"/>
                    <a:pt x="5816547" y="798591"/>
                    <a:pt x="5817499" y="800496"/>
                  </a:cubicBezTo>
                  <a:cubicBezTo>
                    <a:pt x="5818452" y="802401"/>
                    <a:pt x="5821309" y="803353"/>
                    <a:pt x="5820357" y="810973"/>
                  </a:cubicBezTo>
                  <a:cubicBezTo>
                    <a:pt x="5819404" y="818593"/>
                    <a:pt x="5815594" y="822403"/>
                    <a:pt x="5812736" y="828118"/>
                  </a:cubicBezTo>
                  <a:cubicBezTo>
                    <a:pt x="5809879" y="834786"/>
                    <a:pt x="5800354" y="831928"/>
                    <a:pt x="5804164" y="841453"/>
                  </a:cubicBezTo>
                  <a:cubicBezTo>
                    <a:pt x="5805116" y="843358"/>
                    <a:pt x="5806069" y="847168"/>
                    <a:pt x="5805116" y="849073"/>
                  </a:cubicBezTo>
                  <a:cubicBezTo>
                    <a:pt x="5804164" y="850978"/>
                    <a:pt x="5803211" y="855741"/>
                    <a:pt x="5805116" y="857646"/>
                  </a:cubicBezTo>
                  <a:cubicBezTo>
                    <a:pt x="5807022" y="859551"/>
                    <a:pt x="5807974" y="862408"/>
                    <a:pt x="5807974" y="866218"/>
                  </a:cubicBezTo>
                  <a:cubicBezTo>
                    <a:pt x="5807974" y="869076"/>
                    <a:pt x="5799402" y="875743"/>
                    <a:pt x="5793686" y="883363"/>
                  </a:cubicBezTo>
                  <a:cubicBezTo>
                    <a:pt x="5790829" y="887173"/>
                    <a:pt x="5788924" y="892888"/>
                    <a:pt x="5787972" y="898603"/>
                  </a:cubicBezTo>
                  <a:cubicBezTo>
                    <a:pt x="5787019" y="903366"/>
                    <a:pt x="5787019" y="908128"/>
                    <a:pt x="5786066" y="911938"/>
                  </a:cubicBezTo>
                  <a:cubicBezTo>
                    <a:pt x="5784161" y="919558"/>
                    <a:pt x="5787019" y="924321"/>
                    <a:pt x="5788924" y="927178"/>
                  </a:cubicBezTo>
                  <a:cubicBezTo>
                    <a:pt x="5790829" y="930036"/>
                    <a:pt x="5794639" y="930988"/>
                    <a:pt x="5795591" y="937656"/>
                  </a:cubicBezTo>
                  <a:cubicBezTo>
                    <a:pt x="5796544" y="944323"/>
                    <a:pt x="5795591" y="942418"/>
                    <a:pt x="5789877" y="951943"/>
                  </a:cubicBezTo>
                  <a:cubicBezTo>
                    <a:pt x="5784161" y="960516"/>
                    <a:pt x="5771779" y="957658"/>
                    <a:pt x="5771779" y="957658"/>
                  </a:cubicBezTo>
                  <a:lnTo>
                    <a:pt x="5770827" y="957658"/>
                  </a:lnTo>
                  <a:cubicBezTo>
                    <a:pt x="5770827" y="957658"/>
                    <a:pt x="5742252" y="954801"/>
                    <a:pt x="5735584" y="954801"/>
                  </a:cubicBezTo>
                  <a:cubicBezTo>
                    <a:pt x="5728916" y="954801"/>
                    <a:pt x="5700341" y="951943"/>
                    <a:pt x="5694627" y="951943"/>
                  </a:cubicBezTo>
                  <a:cubicBezTo>
                    <a:pt x="5688911" y="951943"/>
                    <a:pt x="5681291" y="950038"/>
                    <a:pt x="5679386" y="946228"/>
                  </a:cubicBezTo>
                  <a:cubicBezTo>
                    <a:pt x="5677482" y="942418"/>
                    <a:pt x="5673672" y="936703"/>
                    <a:pt x="5671766" y="940513"/>
                  </a:cubicBezTo>
                  <a:cubicBezTo>
                    <a:pt x="5669861" y="944323"/>
                    <a:pt x="5668909" y="951943"/>
                    <a:pt x="5667957" y="952896"/>
                  </a:cubicBezTo>
                  <a:cubicBezTo>
                    <a:pt x="5667957" y="954801"/>
                    <a:pt x="5668909" y="959563"/>
                    <a:pt x="5662241" y="960516"/>
                  </a:cubicBezTo>
                  <a:cubicBezTo>
                    <a:pt x="5656527" y="961468"/>
                    <a:pt x="5657479" y="964326"/>
                    <a:pt x="5656527" y="966231"/>
                  </a:cubicBezTo>
                  <a:cubicBezTo>
                    <a:pt x="5656527" y="968136"/>
                    <a:pt x="5658432" y="969088"/>
                    <a:pt x="5659384" y="970041"/>
                  </a:cubicBezTo>
                  <a:cubicBezTo>
                    <a:pt x="5660336" y="970993"/>
                    <a:pt x="5658432" y="976708"/>
                    <a:pt x="5656527" y="979566"/>
                  </a:cubicBezTo>
                  <a:cubicBezTo>
                    <a:pt x="5654622" y="982423"/>
                    <a:pt x="5649859" y="988138"/>
                    <a:pt x="5647954" y="990043"/>
                  </a:cubicBezTo>
                  <a:cubicBezTo>
                    <a:pt x="5646049" y="990996"/>
                    <a:pt x="5644144" y="992901"/>
                    <a:pt x="5646049" y="995758"/>
                  </a:cubicBezTo>
                  <a:cubicBezTo>
                    <a:pt x="5647954" y="998616"/>
                    <a:pt x="5647954" y="1004331"/>
                    <a:pt x="5645097" y="1004331"/>
                  </a:cubicBezTo>
                  <a:cubicBezTo>
                    <a:pt x="5641286" y="1004331"/>
                    <a:pt x="5631761" y="1004331"/>
                    <a:pt x="5630809" y="1008141"/>
                  </a:cubicBezTo>
                  <a:cubicBezTo>
                    <a:pt x="5630809" y="1011951"/>
                    <a:pt x="5626999" y="1015761"/>
                    <a:pt x="5623189" y="1013856"/>
                  </a:cubicBezTo>
                  <a:cubicBezTo>
                    <a:pt x="5619379" y="1011951"/>
                    <a:pt x="5613664" y="1012903"/>
                    <a:pt x="5613664" y="1014808"/>
                  </a:cubicBezTo>
                  <a:cubicBezTo>
                    <a:pt x="5613664" y="1016713"/>
                    <a:pt x="5615569" y="1021476"/>
                    <a:pt x="5610807" y="1023381"/>
                  </a:cubicBezTo>
                  <a:cubicBezTo>
                    <a:pt x="5606997" y="1025286"/>
                    <a:pt x="5605091" y="1025286"/>
                    <a:pt x="5606044" y="1027191"/>
                  </a:cubicBezTo>
                  <a:cubicBezTo>
                    <a:pt x="5607949" y="1031001"/>
                    <a:pt x="5607949" y="1031953"/>
                    <a:pt x="5610807" y="1031953"/>
                  </a:cubicBezTo>
                  <a:cubicBezTo>
                    <a:pt x="5613664" y="1031001"/>
                    <a:pt x="5618427" y="1040526"/>
                    <a:pt x="5620332" y="1043383"/>
                  </a:cubicBezTo>
                  <a:cubicBezTo>
                    <a:pt x="5622236" y="1046241"/>
                    <a:pt x="5650811" y="1107201"/>
                    <a:pt x="5650811" y="1107201"/>
                  </a:cubicBezTo>
                  <a:lnTo>
                    <a:pt x="5654622" y="1116726"/>
                  </a:lnTo>
                  <a:cubicBezTo>
                    <a:pt x="5660336" y="1123393"/>
                    <a:pt x="5654622" y="1124346"/>
                    <a:pt x="5652716" y="1132915"/>
                  </a:cubicBezTo>
                  <a:cubicBezTo>
                    <a:pt x="5651764" y="1137678"/>
                    <a:pt x="5654622" y="1136725"/>
                    <a:pt x="5654622" y="1143393"/>
                  </a:cubicBezTo>
                  <a:cubicBezTo>
                    <a:pt x="5654622" y="1150060"/>
                    <a:pt x="5653669" y="1158633"/>
                    <a:pt x="5655574" y="1161490"/>
                  </a:cubicBezTo>
                  <a:cubicBezTo>
                    <a:pt x="5657479" y="1164348"/>
                    <a:pt x="5663194" y="1178635"/>
                    <a:pt x="5662241" y="1185303"/>
                  </a:cubicBezTo>
                  <a:cubicBezTo>
                    <a:pt x="5662241" y="1186255"/>
                    <a:pt x="5662241" y="1188160"/>
                    <a:pt x="5662241" y="1189113"/>
                  </a:cubicBezTo>
                  <a:cubicBezTo>
                    <a:pt x="5662241" y="1193875"/>
                    <a:pt x="5663194" y="1195780"/>
                    <a:pt x="5666052" y="1196733"/>
                  </a:cubicBezTo>
                  <a:cubicBezTo>
                    <a:pt x="5667004" y="1196733"/>
                    <a:pt x="5667957" y="1197685"/>
                    <a:pt x="5668909" y="1197685"/>
                  </a:cubicBezTo>
                  <a:lnTo>
                    <a:pt x="5669861" y="1200543"/>
                  </a:lnTo>
                  <a:cubicBezTo>
                    <a:pt x="5669861" y="1200543"/>
                    <a:pt x="5676529" y="1205305"/>
                    <a:pt x="5675577" y="1213878"/>
                  </a:cubicBezTo>
                  <a:cubicBezTo>
                    <a:pt x="5674624" y="1221498"/>
                    <a:pt x="5675577" y="1220545"/>
                    <a:pt x="5675577" y="1222450"/>
                  </a:cubicBezTo>
                  <a:cubicBezTo>
                    <a:pt x="5676529" y="1224355"/>
                    <a:pt x="5674624" y="1230070"/>
                    <a:pt x="5672719" y="1231975"/>
                  </a:cubicBezTo>
                  <a:cubicBezTo>
                    <a:pt x="5671766" y="1233880"/>
                    <a:pt x="5670814" y="1236738"/>
                    <a:pt x="5672719" y="1239595"/>
                  </a:cubicBezTo>
                  <a:cubicBezTo>
                    <a:pt x="5674624" y="1242453"/>
                    <a:pt x="5674624" y="1252930"/>
                    <a:pt x="5670814" y="1255788"/>
                  </a:cubicBezTo>
                  <a:cubicBezTo>
                    <a:pt x="5667004" y="1259598"/>
                    <a:pt x="5665099" y="1262455"/>
                    <a:pt x="5667957" y="1266265"/>
                  </a:cubicBezTo>
                  <a:cubicBezTo>
                    <a:pt x="5669861" y="1269123"/>
                    <a:pt x="5676529" y="1281505"/>
                    <a:pt x="5668909" y="1277695"/>
                  </a:cubicBezTo>
                  <a:cubicBezTo>
                    <a:pt x="5661289" y="1273885"/>
                    <a:pt x="5661289" y="1278648"/>
                    <a:pt x="5663194" y="1279600"/>
                  </a:cubicBezTo>
                  <a:cubicBezTo>
                    <a:pt x="5666052" y="1280553"/>
                    <a:pt x="5669861" y="1286268"/>
                    <a:pt x="5663194" y="1286268"/>
                  </a:cubicBezTo>
                  <a:cubicBezTo>
                    <a:pt x="5656527" y="1287220"/>
                    <a:pt x="5656527" y="1289125"/>
                    <a:pt x="5656527" y="1289125"/>
                  </a:cubicBezTo>
                  <a:cubicBezTo>
                    <a:pt x="5656527" y="1289125"/>
                    <a:pt x="5653669" y="1291983"/>
                    <a:pt x="5650811" y="1289125"/>
                  </a:cubicBezTo>
                  <a:cubicBezTo>
                    <a:pt x="5647954" y="1286268"/>
                    <a:pt x="5644144" y="1288173"/>
                    <a:pt x="5644144" y="1291030"/>
                  </a:cubicBezTo>
                  <a:cubicBezTo>
                    <a:pt x="5644144" y="1293888"/>
                    <a:pt x="5644144" y="1295793"/>
                    <a:pt x="5639382" y="1296745"/>
                  </a:cubicBezTo>
                  <a:cubicBezTo>
                    <a:pt x="5635572" y="1297698"/>
                    <a:pt x="5628904" y="1298650"/>
                    <a:pt x="5626999" y="1300555"/>
                  </a:cubicBezTo>
                  <a:cubicBezTo>
                    <a:pt x="5625094" y="1302460"/>
                    <a:pt x="5622236" y="1307223"/>
                    <a:pt x="5619379" y="1309128"/>
                  </a:cubicBezTo>
                  <a:cubicBezTo>
                    <a:pt x="5616522" y="1311033"/>
                    <a:pt x="5614616" y="1311985"/>
                    <a:pt x="5613664" y="1314843"/>
                  </a:cubicBezTo>
                  <a:cubicBezTo>
                    <a:pt x="5612711" y="1317700"/>
                    <a:pt x="5609854" y="1319605"/>
                    <a:pt x="5614616" y="1320558"/>
                  </a:cubicBezTo>
                  <a:cubicBezTo>
                    <a:pt x="5618427" y="1321510"/>
                    <a:pt x="5623189" y="1320558"/>
                    <a:pt x="5624141" y="1317700"/>
                  </a:cubicBezTo>
                  <a:cubicBezTo>
                    <a:pt x="5626047" y="1314843"/>
                    <a:pt x="5628904" y="1318653"/>
                    <a:pt x="5631761" y="1322463"/>
                  </a:cubicBezTo>
                  <a:cubicBezTo>
                    <a:pt x="5633666" y="1327225"/>
                    <a:pt x="5639382" y="1335798"/>
                    <a:pt x="5636524" y="1337703"/>
                  </a:cubicBezTo>
                  <a:cubicBezTo>
                    <a:pt x="5633666" y="1339608"/>
                    <a:pt x="5636524" y="1344370"/>
                    <a:pt x="5639382" y="1346275"/>
                  </a:cubicBezTo>
                  <a:cubicBezTo>
                    <a:pt x="5642239" y="1348180"/>
                    <a:pt x="5641286" y="1349133"/>
                    <a:pt x="5641286" y="1351038"/>
                  </a:cubicBezTo>
                  <a:cubicBezTo>
                    <a:pt x="5641286" y="1352943"/>
                    <a:pt x="5636524" y="1355800"/>
                    <a:pt x="5635572" y="1354848"/>
                  </a:cubicBezTo>
                  <a:cubicBezTo>
                    <a:pt x="5631761" y="1351038"/>
                    <a:pt x="5627952" y="1344370"/>
                    <a:pt x="5626999" y="1342465"/>
                  </a:cubicBezTo>
                  <a:cubicBezTo>
                    <a:pt x="5626047" y="1338655"/>
                    <a:pt x="5623189" y="1335798"/>
                    <a:pt x="5621284" y="1339608"/>
                  </a:cubicBezTo>
                  <a:cubicBezTo>
                    <a:pt x="5619379" y="1343418"/>
                    <a:pt x="5622236" y="1343418"/>
                    <a:pt x="5619379" y="1344370"/>
                  </a:cubicBezTo>
                  <a:cubicBezTo>
                    <a:pt x="5616522" y="1344370"/>
                    <a:pt x="5613664" y="1342465"/>
                    <a:pt x="5614616" y="1340560"/>
                  </a:cubicBezTo>
                  <a:cubicBezTo>
                    <a:pt x="5614616" y="1338655"/>
                    <a:pt x="5613664" y="1338655"/>
                    <a:pt x="5610807" y="1338655"/>
                  </a:cubicBezTo>
                  <a:cubicBezTo>
                    <a:pt x="5608902" y="1338655"/>
                    <a:pt x="5605091" y="1331035"/>
                    <a:pt x="5602234" y="1328178"/>
                  </a:cubicBezTo>
                  <a:cubicBezTo>
                    <a:pt x="5599377" y="1325320"/>
                    <a:pt x="5593661" y="1320558"/>
                    <a:pt x="5595566" y="1313890"/>
                  </a:cubicBezTo>
                  <a:cubicBezTo>
                    <a:pt x="5597472" y="1307223"/>
                    <a:pt x="5595566" y="1302460"/>
                    <a:pt x="5592709" y="1301508"/>
                  </a:cubicBezTo>
                  <a:cubicBezTo>
                    <a:pt x="5589852" y="1300555"/>
                    <a:pt x="5577469" y="1304365"/>
                    <a:pt x="5578422" y="1298650"/>
                  </a:cubicBezTo>
                  <a:cubicBezTo>
                    <a:pt x="5579374" y="1292935"/>
                    <a:pt x="5575564" y="1293888"/>
                    <a:pt x="5573659" y="1293888"/>
                  </a:cubicBezTo>
                  <a:cubicBezTo>
                    <a:pt x="5570802" y="1293888"/>
                    <a:pt x="5567944" y="1293888"/>
                    <a:pt x="5566991" y="1291983"/>
                  </a:cubicBezTo>
                  <a:cubicBezTo>
                    <a:pt x="5566039" y="1290078"/>
                    <a:pt x="5564134" y="1290078"/>
                    <a:pt x="5562229" y="1291030"/>
                  </a:cubicBezTo>
                  <a:cubicBezTo>
                    <a:pt x="5561277" y="1291983"/>
                    <a:pt x="5560324" y="1291030"/>
                    <a:pt x="5558419" y="1291983"/>
                  </a:cubicBezTo>
                  <a:cubicBezTo>
                    <a:pt x="5556514" y="1293888"/>
                    <a:pt x="5558419" y="1297698"/>
                    <a:pt x="5556514" y="1299603"/>
                  </a:cubicBezTo>
                  <a:cubicBezTo>
                    <a:pt x="5554609" y="1301508"/>
                    <a:pt x="5553657" y="1305318"/>
                    <a:pt x="5554609" y="1307223"/>
                  </a:cubicBezTo>
                  <a:cubicBezTo>
                    <a:pt x="5555561" y="1309128"/>
                    <a:pt x="5555561" y="1313890"/>
                    <a:pt x="5554609" y="1316748"/>
                  </a:cubicBezTo>
                  <a:cubicBezTo>
                    <a:pt x="5553657" y="1319605"/>
                    <a:pt x="5554609" y="1329130"/>
                    <a:pt x="5556514" y="1331988"/>
                  </a:cubicBezTo>
                  <a:cubicBezTo>
                    <a:pt x="5558419" y="1334845"/>
                    <a:pt x="5558419" y="1342465"/>
                    <a:pt x="5556514" y="1347228"/>
                  </a:cubicBezTo>
                  <a:cubicBezTo>
                    <a:pt x="5553657" y="1351990"/>
                    <a:pt x="5556514" y="1361515"/>
                    <a:pt x="5558419" y="1363420"/>
                  </a:cubicBezTo>
                  <a:cubicBezTo>
                    <a:pt x="5560324" y="1365325"/>
                    <a:pt x="5558419" y="1373898"/>
                    <a:pt x="5552704" y="1373898"/>
                  </a:cubicBezTo>
                  <a:cubicBezTo>
                    <a:pt x="5547941" y="1372945"/>
                    <a:pt x="5545084" y="1373898"/>
                    <a:pt x="5546036" y="1378660"/>
                  </a:cubicBezTo>
                  <a:cubicBezTo>
                    <a:pt x="5546989" y="1383423"/>
                    <a:pt x="5546036" y="1385328"/>
                    <a:pt x="5543179" y="1386280"/>
                  </a:cubicBezTo>
                  <a:cubicBezTo>
                    <a:pt x="5541274" y="1386280"/>
                    <a:pt x="5539369" y="1385328"/>
                    <a:pt x="5531749" y="1380565"/>
                  </a:cubicBezTo>
                  <a:cubicBezTo>
                    <a:pt x="5526034" y="1379613"/>
                    <a:pt x="5521272" y="1381518"/>
                    <a:pt x="5520319" y="1382470"/>
                  </a:cubicBezTo>
                  <a:cubicBezTo>
                    <a:pt x="5520319" y="1385328"/>
                    <a:pt x="5517461" y="1387233"/>
                    <a:pt x="5516509" y="1389138"/>
                  </a:cubicBezTo>
                  <a:cubicBezTo>
                    <a:pt x="5514604" y="1391043"/>
                    <a:pt x="5510794" y="1400568"/>
                    <a:pt x="5512699" y="1405330"/>
                  </a:cubicBezTo>
                  <a:cubicBezTo>
                    <a:pt x="5514604" y="1410093"/>
                    <a:pt x="5509841" y="1420570"/>
                    <a:pt x="5506032" y="1423428"/>
                  </a:cubicBezTo>
                  <a:cubicBezTo>
                    <a:pt x="5500316" y="1427238"/>
                    <a:pt x="5499364" y="1429143"/>
                    <a:pt x="5499364" y="1432000"/>
                  </a:cubicBezTo>
                  <a:cubicBezTo>
                    <a:pt x="5499364" y="1434858"/>
                    <a:pt x="5500316" y="1437715"/>
                    <a:pt x="5499364" y="1442478"/>
                  </a:cubicBezTo>
                  <a:cubicBezTo>
                    <a:pt x="5496507" y="1450098"/>
                    <a:pt x="5478409" y="1446288"/>
                    <a:pt x="5473647" y="1446288"/>
                  </a:cubicBezTo>
                  <a:cubicBezTo>
                    <a:pt x="5468884" y="1446288"/>
                    <a:pt x="5459359" y="1452003"/>
                    <a:pt x="5456502" y="1452955"/>
                  </a:cubicBezTo>
                  <a:cubicBezTo>
                    <a:pt x="5456502" y="1453908"/>
                    <a:pt x="5449834" y="1456765"/>
                    <a:pt x="5440309" y="1459623"/>
                  </a:cubicBezTo>
                  <a:cubicBezTo>
                    <a:pt x="5430784" y="1462480"/>
                    <a:pt x="5424116" y="1461528"/>
                    <a:pt x="5418402" y="1460575"/>
                  </a:cubicBezTo>
                  <a:cubicBezTo>
                    <a:pt x="5412686" y="1459623"/>
                    <a:pt x="5410782" y="1459623"/>
                    <a:pt x="5409829" y="1462480"/>
                  </a:cubicBezTo>
                  <a:cubicBezTo>
                    <a:pt x="5408877" y="1465338"/>
                    <a:pt x="5406019" y="1465338"/>
                    <a:pt x="5412686" y="1469148"/>
                  </a:cubicBezTo>
                  <a:cubicBezTo>
                    <a:pt x="5414591" y="1470100"/>
                    <a:pt x="5415544" y="1472005"/>
                    <a:pt x="5416497" y="1473910"/>
                  </a:cubicBezTo>
                  <a:cubicBezTo>
                    <a:pt x="5418402" y="1481530"/>
                    <a:pt x="5417449" y="1485340"/>
                    <a:pt x="5419354" y="1490103"/>
                  </a:cubicBezTo>
                  <a:cubicBezTo>
                    <a:pt x="5420307" y="1492008"/>
                    <a:pt x="5421259" y="1494865"/>
                    <a:pt x="5423164" y="1496770"/>
                  </a:cubicBezTo>
                  <a:cubicBezTo>
                    <a:pt x="5425069" y="1498675"/>
                    <a:pt x="5426022" y="1501533"/>
                    <a:pt x="5428879" y="1502485"/>
                  </a:cubicBezTo>
                  <a:cubicBezTo>
                    <a:pt x="5433641" y="1503438"/>
                    <a:pt x="5438404" y="1502485"/>
                    <a:pt x="5440309" y="1508200"/>
                  </a:cubicBezTo>
                  <a:cubicBezTo>
                    <a:pt x="5442214" y="1513915"/>
                    <a:pt x="5443166" y="1514868"/>
                    <a:pt x="5445072" y="1516773"/>
                  </a:cubicBezTo>
                  <a:cubicBezTo>
                    <a:pt x="5446977" y="1518678"/>
                    <a:pt x="5446024" y="1523440"/>
                    <a:pt x="5444119" y="1526298"/>
                  </a:cubicBezTo>
                  <a:cubicBezTo>
                    <a:pt x="5442214" y="1529155"/>
                    <a:pt x="5441261" y="1531060"/>
                    <a:pt x="5441261" y="1534870"/>
                  </a:cubicBezTo>
                  <a:cubicBezTo>
                    <a:pt x="5441261" y="1536775"/>
                    <a:pt x="5441261" y="1539633"/>
                    <a:pt x="5440309" y="1541538"/>
                  </a:cubicBezTo>
                  <a:cubicBezTo>
                    <a:pt x="5439357" y="1543443"/>
                    <a:pt x="5437452" y="1545348"/>
                    <a:pt x="5436499" y="1546300"/>
                  </a:cubicBezTo>
                  <a:cubicBezTo>
                    <a:pt x="5432689" y="1548205"/>
                    <a:pt x="5427927" y="1548205"/>
                    <a:pt x="5424116" y="1545348"/>
                  </a:cubicBezTo>
                  <a:cubicBezTo>
                    <a:pt x="5422211" y="1543443"/>
                    <a:pt x="5412686" y="1541538"/>
                    <a:pt x="5410782" y="1544395"/>
                  </a:cubicBezTo>
                  <a:cubicBezTo>
                    <a:pt x="5408877" y="1548205"/>
                    <a:pt x="5404114" y="1550110"/>
                    <a:pt x="5400304" y="1550110"/>
                  </a:cubicBezTo>
                  <a:cubicBezTo>
                    <a:pt x="5397447" y="1551063"/>
                    <a:pt x="5390779" y="1551063"/>
                    <a:pt x="5387922" y="1552015"/>
                  </a:cubicBezTo>
                  <a:cubicBezTo>
                    <a:pt x="5386016" y="1553920"/>
                    <a:pt x="5378397" y="1552968"/>
                    <a:pt x="5375539" y="1550110"/>
                  </a:cubicBezTo>
                  <a:cubicBezTo>
                    <a:pt x="5373634" y="1547253"/>
                    <a:pt x="5372682" y="1543443"/>
                    <a:pt x="5368872" y="1546300"/>
                  </a:cubicBezTo>
                  <a:cubicBezTo>
                    <a:pt x="5365061" y="1549158"/>
                    <a:pt x="5362204" y="1551063"/>
                    <a:pt x="5358394" y="1550110"/>
                  </a:cubicBezTo>
                  <a:cubicBezTo>
                    <a:pt x="5354584" y="1549158"/>
                    <a:pt x="5347916" y="1551063"/>
                    <a:pt x="5345059" y="1547253"/>
                  </a:cubicBezTo>
                  <a:cubicBezTo>
                    <a:pt x="5342202" y="1543443"/>
                    <a:pt x="5340297" y="1542490"/>
                    <a:pt x="5336486" y="1543443"/>
                  </a:cubicBezTo>
                  <a:cubicBezTo>
                    <a:pt x="5332677" y="1544395"/>
                    <a:pt x="5330772" y="1539633"/>
                    <a:pt x="5333629" y="1537728"/>
                  </a:cubicBezTo>
                  <a:cubicBezTo>
                    <a:pt x="5335534" y="1536775"/>
                    <a:pt x="5334582" y="1534870"/>
                    <a:pt x="5333629" y="1532965"/>
                  </a:cubicBezTo>
                  <a:cubicBezTo>
                    <a:pt x="5332677" y="1532013"/>
                    <a:pt x="5330772" y="1531060"/>
                    <a:pt x="5328866" y="1531060"/>
                  </a:cubicBezTo>
                  <a:cubicBezTo>
                    <a:pt x="5326009" y="1531060"/>
                    <a:pt x="5318389" y="1525345"/>
                    <a:pt x="5320294" y="1521535"/>
                  </a:cubicBezTo>
                  <a:cubicBezTo>
                    <a:pt x="5322199" y="1517725"/>
                    <a:pt x="5319341" y="1516773"/>
                    <a:pt x="5315532" y="1516773"/>
                  </a:cubicBezTo>
                  <a:cubicBezTo>
                    <a:pt x="5312674" y="1516773"/>
                    <a:pt x="5305054" y="1510105"/>
                    <a:pt x="5302197" y="1515820"/>
                  </a:cubicBezTo>
                  <a:cubicBezTo>
                    <a:pt x="5302197" y="1515820"/>
                    <a:pt x="5302197" y="1525345"/>
                    <a:pt x="5295529" y="1524393"/>
                  </a:cubicBezTo>
                  <a:cubicBezTo>
                    <a:pt x="5288861" y="1523440"/>
                    <a:pt x="5286957" y="1522488"/>
                    <a:pt x="5286957" y="1527250"/>
                  </a:cubicBezTo>
                  <a:cubicBezTo>
                    <a:pt x="5286957" y="1532013"/>
                    <a:pt x="5286004" y="1529155"/>
                    <a:pt x="5281241" y="1532013"/>
                  </a:cubicBezTo>
                  <a:cubicBezTo>
                    <a:pt x="5276479" y="1534870"/>
                    <a:pt x="5276479" y="1539633"/>
                    <a:pt x="5277432" y="1544395"/>
                  </a:cubicBezTo>
                  <a:cubicBezTo>
                    <a:pt x="5279336" y="1548205"/>
                    <a:pt x="5278384" y="1551063"/>
                    <a:pt x="5276479" y="1553920"/>
                  </a:cubicBezTo>
                  <a:cubicBezTo>
                    <a:pt x="5274574" y="1556778"/>
                    <a:pt x="5275527" y="1560588"/>
                    <a:pt x="5274574" y="1563445"/>
                  </a:cubicBezTo>
                  <a:cubicBezTo>
                    <a:pt x="5273622" y="1566303"/>
                    <a:pt x="5273622" y="1567255"/>
                    <a:pt x="5273622" y="1567255"/>
                  </a:cubicBezTo>
                  <a:cubicBezTo>
                    <a:pt x="5273622" y="1569160"/>
                    <a:pt x="5273622" y="1569160"/>
                    <a:pt x="5276479" y="1572018"/>
                  </a:cubicBezTo>
                  <a:cubicBezTo>
                    <a:pt x="5279336" y="1574875"/>
                    <a:pt x="5276479" y="1577733"/>
                    <a:pt x="5272669" y="1577733"/>
                  </a:cubicBezTo>
                  <a:cubicBezTo>
                    <a:pt x="5268859" y="1577733"/>
                    <a:pt x="5263144" y="1578685"/>
                    <a:pt x="5264097" y="1582495"/>
                  </a:cubicBezTo>
                  <a:cubicBezTo>
                    <a:pt x="5265049" y="1586305"/>
                    <a:pt x="5255524" y="1601545"/>
                    <a:pt x="5255524" y="1606308"/>
                  </a:cubicBezTo>
                  <a:cubicBezTo>
                    <a:pt x="5254572" y="1611070"/>
                    <a:pt x="5246952" y="1617738"/>
                    <a:pt x="5244094" y="1621548"/>
                  </a:cubicBezTo>
                  <a:cubicBezTo>
                    <a:pt x="5241236" y="1624405"/>
                    <a:pt x="5244094" y="1628215"/>
                    <a:pt x="5241236" y="1631073"/>
                  </a:cubicBezTo>
                  <a:cubicBezTo>
                    <a:pt x="5238379" y="1633930"/>
                    <a:pt x="5238379" y="1635835"/>
                    <a:pt x="5238379" y="1640598"/>
                  </a:cubicBezTo>
                  <a:cubicBezTo>
                    <a:pt x="5238379" y="1645360"/>
                    <a:pt x="5236474" y="1649170"/>
                    <a:pt x="5229807" y="1647265"/>
                  </a:cubicBezTo>
                  <a:cubicBezTo>
                    <a:pt x="5223139" y="1645360"/>
                    <a:pt x="5220282" y="1647265"/>
                    <a:pt x="5219329" y="1650123"/>
                  </a:cubicBezTo>
                  <a:cubicBezTo>
                    <a:pt x="5218377" y="1652980"/>
                    <a:pt x="5210757" y="1653933"/>
                    <a:pt x="5208852" y="1654885"/>
                  </a:cubicBezTo>
                  <a:cubicBezTo>
                    <a:pt x="5205994" y="1655838"/>
                    <a:pt x="5202184" y="1663458"/>
                    <a:pt x="5204089" y="1666315"/>
                  </a:cubicBezTo>
                  <a:cubicBezTo>
                    <a:pt x="5207899" y="1672983"/>
                    <a:pt x="5195516" y="1672030"/>
                    <a:pt x="5195516" y="1672030"/>
                  </a:cubicBezTo>
                  <a:cubicBezTo>
                    <a:pt x="5195516" y="1672030"/>
                    <a:pt x="5190754" y="1679650"/>
                    <a:pt x="5187897" y="1681555"/>
                  </a:cubicBezTo>
                  <a:cubicBezTo>
                    <a:pt x="5185039" y="1683460"/>
                    <a:pt x="5184086" y="1690128"/>
                    <a:pt x="5175514" y="1691080"/>
                  </a:cubicBezTo>
                  <a:cubicBezTo>
                    <a:pt x="5166941" y="1692033"/>
                    <a:pt x="5162179" y="1697748"/>
                    <a:pt x="5161227" y="1698700"/>
                  </a:cubicBezTo>
                  <a:cubicBezTo>
                    <a:pt x="5159322" y="1699653"/>
                    <a:pt x="5152654" y="1704415"/>
                    <a:pt x="5149797" y="1705368"/>
                  </a:cubicBezTo>
                  <a:cubicBezTo>
                    <a:pt x="5147891" y="1706320"/>
                    <a:pt x="5145986" y="1712035"/>
                    <a:pt x="5145034" y="1713940"/>
                  </a:cubicBezTo>
                  <a:cubicBezTo>
                    <a:pt x="5144082" y="1715845"/>
                    <a:pt x="5139319" y="1720608"/>
                    <a:pt x="5139319" y="1720608"/>
                  </a:cubicBezTo>
                  <a:cubicBezTo>
                    <a:pt x="5139319" y="1720608"/>
                    <a:pt x="5131699" y="1723465"/>
                    <a:pt x="5127889" y="1727275"/>
                  </a:cubicBezTo>
                  <a:cubicBezTo>
                    <a:pt x="5125032" y="1731085"/>
                    <a:pt x="5119316" y="1732990"/>
                    <a:pt x="5119316" y="1736800"/>
                  </a:cubicBezTo>
                  <a:cubicBezTo>
                    <a:pt x="5118364" y="1740610"/>
                    <a:pt x="5118364" y="1746325"/>
                    <a:pt x="5113602" y="1749183"/>
                  </a:cubicBezTo>
                  <a:cubicBezTo>
                    <a:pt x="5108839" y="1752040"/>
                    <a:pt x="5103124" y="1764423"/>
                    <a:pt x="5098361" y="1766328"/>
                  </a:cubicBezTo>
                  <a:cubicBezTo>
                    <a:pt x="5094552" y="1769185"/>
                    <a:pt x="5087884" y="1774900"/>
                    <a:pt x="5087884" y="1778710"/>
                  </a:cubicBezTo>
                  <a:cubicBezTo>
                    <a:pt x="5085027" y="1782520"/>
                    <a:pt x="5077407" y="1796808"/>
                    <a:pt x="5074549" y="1804428"/>
                  </a:cubicBezTo>
                  <a:cubicBezTo>
                    <a:pt x="5070739" y="1815858"/>
                    <a:pt x="5052641" y="1819668"/>
                    <a:pt x="5038354" y="1821573"/>
                  </a:cubicBezTo>
                  <a:cubicBezTo>
                    <a:pt x="5024066" y="1822525"/>
                    <a:pt x="5002159" y="1830145"/>
                    <a:pt x="4985966" y="1838718"/>
                  </a:cubicBezTo>
                  <a:cubicBezTo>
                    <a:pt x="4968822" y="1847290"/>
                    <a:pt x="4948819" y="1858720"/>
                    <a:pt x="4936436" y="1873960"/>
                  </a:cubicBezTo>
                  <a:cubicBezTo>
                    <a:pt x="4925007" y="1888248"/>
                    <a:pt x="4917386" y="1891105"/>
                    <a:pt x="4904052" y="1898725"/>
                  </a:cubicBezTo>
                  <a:cubicBezTo>
                    <a:pt x="4891669" y="1906345"/>
                    <a:pt x="4881191" y="1927300"/>
                    <a:pt x="4873572" y="1944445"/>
                  </a:cubicBezTo>
                  <a:cubicBezTo>
                    <a:pt x="4865952" y="1961590"/>
                    <a:pt x="4860237" y="1972068"/>
                    <a:pt x="4847854" y="1964448"/>
                  </a:cubicBezTo>
                  <a:cubicBezTo>
                    <a:pt x="4836424" y="1957780"/>
                    <a:pt x="4827852" y="1967305"/>
                    <a:pt x="4826899" y="1974925"/>
                  </a:cubicBezTo>
                  <a:cubicBezTo>
                    <a:pt x="4826899" y="1983498"/>
                    <a:pt x="4826899" y="1987308"/>
                    <a:pt x="4814516" y="1992070"/>
                  </a:cubicBezTo>
                  <a:cubicBezTo>
                    <a:pt x="4802134" y="1996833"/>
                    <a:pt x="4797372" y="1995880"/>
                    <a:pt x="4788799" y="2003500"/>
                  </a:cubicBezTo>
                  <a:cubicBezTo>
                    <a:pt x="4780227" y="2012073"/>
                    <a:pt x="4780227" y="2003500"/>
                    <a:pt x="4779274" y="1992070"/>
                  </a:cubicBezTo>
                  <a:cubicBezTo>
                    <a:pt x="4778322" y="1979688"/>
                    <a:pt x="4784989" y="1978735"/>
                    <a:pt x="4802134" y="1972068"/>
                  </a:cubicBezTo>
                  <a:cubicBezTo>
                    <a:pt x="4819279" y="1964448"/>
                    <a:pt x="4819279" y="1961590"/>
                    <a:pt x="4826899" y="1950160"/>
                  </a:cubicBezTo>
                  <a:cubicBezTo>
                    <a:pt x="4834519" y="1938730"/>
                    <a:pt x="4829756" y="1928253"/>
                    <a:pt x="4831662" y="1918728"/>
                  </a:cubicBezTo>
                  <a:cubicBezTo>
                    <a:pt x="4833566" y="1909203"/>
                    <a:pt x="4822137" y="1913013"/>
                    <a:pt x="4802134" y="1917775"/>
                  </a:cubicBezTo>
                  <a:cubicBezTo>
                    <a:pt x="4782131" y="1921585"/>
                    <a:pt x="4783084" y="1906345"/>
                    <a:pt x="4783084" y="1897773"/>
                  </a:cubicBezTo>
                  <a:cubicBezTo>
                    <a:pt x="4783084" y="1888248"/>
                    <a:pt x="4785941" y="1888248"/>
                    <a:pt x="4798324" y="1882533"/>
                  </a:cubicBezTo>
                  <a:cubicBezTo>
                    <a:pt x="4810706" y="1877770"/>
                    <a:pt x="4804991" y="1871103"/>
                    <a:pt x="4802134" y="1860625"/>
                  </a:cubicBezTo>
                  <a:cubicBezTo>
                    <a:pt x="4799277" y="1850148"/>
                    <a:pt x="4804991" y="1852053"/>
                    <a:pt x="4817374" y="1842528"/>
                  </a:cubicBezTo>
                  <a:cubicBezTo>
                    <a:pt x="4829756" y="1833003"/>
                    <a:pt x="4829756" y="1835860"/>
                    <a:pt x="4838329" y="1822525"/>
                  </a:cubicBezTo>
                  <a:cubicBezTo>
                    <a:pt x="4846902" y="1809190"/>
                    <a:pt x="4861189" y="1780615"/>
                    <a:pt x="4866904" y="1764423"/>
                  </a:cubicBezTo>
                  <a:cubicBezTo>
                    <a:pt x="4873572" y="1748230"/>
                    <a:pt x="4860237" y="1745373"/>
                    <a:pt x="4846902" y="1728228"/>
                  </a:cubicBezTo>
                  <a:cubicBezTo>
                    <a:pt x="4833566" y="1711083"/>
                    <a:pt x="4836424" y="1718703"/>
                    <a:pt x="4832614" y="1705368"/>
                  </a:cubicBezTo>
                  <a:cubicBezTo>
                    <a:pt x="4828804" y="1692033"/>
                    <a:pt x="4825947" y="1688223"/>
                    <a:pt x="4817374" y="1686318"/>
                  </a:cubicBezTo>
                  <a:cubicBezTo>
                    <a:pt x="4808802" y="1684413"/>
                    <a:pt x="4807849" y="1691080"/>
                    <a:pt x="4806897" y="1702510"/>
                  </a:cubicBezTo>
                  <a:cubicBezTo>
                    <a:pt x="4806897" y="1713940"/>
                    <a:pt x="4787847" y="1712035"/>
                    <a:pt x="4770702" y="1708225"/>
                  </a:cubicBezTo>
                  <a:cubicBezTo>
                    <a:pt x="4753556" y="1705368"/>
                    <a:pt x="4730697" y="1731085"/>
                    <a:pt x="4726887" y="1737753"/>
                  </a:cubicBezTo>
                  <a:cubicBezTo>
                    <a:pt x="4723077" y="1744420"/>
                    <a:pt x="4723077" y="1752040"/>
                    <a:pt x="4713552" y="1765375"/>
                  </a:cubicBezTo>
                  <a:cubicBezTo>
                    <a:pt x="4704027" y="1778710"/>
                    <a:pt x="4702122" y="1782520"/>
                    <a:pt x="4695454" y="1797760"/>
                  </a:cubicBezTo>
                  <a:cubicBezTo>
                    <a:pt x="4688787" y="1813953"/>
                    <a:pt x="4684024" y="1816810"/>
                    <a:pt x="4666879" y="1827288"/>
                  </a:cubicBezTo>
                  <a:cubicBezTo>
                    <a:pt x="4648781" y="1837765"/>
                    <a:pt x="4627827" y="1855863"/>
                    <a:pt x="4611634" y="1864435"/>
                  </a:cubicBezTo>
                  <a:cubicBezTo>
                    <a:pt x="4596394" y="1873960"/>
                    <a:pt x="4584012" y="1901583"/>
                    <a:pt x="4581154" y="1921585"/>
                  </a:cubicBezTo>
                  <a:cubicBezTo>
                    <a:pt x="4577344" y="1941588"/>
                    <a:pt x="4572581" y="1951113"/>
                    <a:pt x="4566866" y="1962543"/>
                  </a:cubicBezTo>
                  <a:cubicBezTo>
                    <a:pt x="4561152" y="1973020"/>
                    <a:pt x="4546864" y="1977783"/>
                    <a:pt x="4531624" y="1976830"/>
                  </a:cubicBezTo>
                  <a:cubicBezTo>
                    <a:pt x="4516384" y="1975878"/>
                    <a:pt x="4512574" y="1977783"/>
                    <a:pt x="4503049" y="1987308"/>
                  </a:cubicBezTo>
                  <a:cubicBezTo>
                    <a:pt x="4492572" y="1996833"/>
                    <a:pt x="4483047" y="1990165"/>
                    <a:pt x="4476379" y="1979688"/>
                  </a:cubicBezTo>
                  <a:cubicBezTo>
                    <a:pt x="4469712" y="1969210"/>
                    <a:pt x="4457329" y="1971115"/>
                    <a:pt x="4448756" y="1974925"/>
                  </a:cubicBezTo>
                  <a:cubicBezTo>
                    <a:pt x="4440184" y="1978735"/>
                    <a:pt x="4430659" y="1986355"/>
                    <a:pt x="4430659" y="2001595"/>
                  </a:cubicBezTo>
                  <a:cubicBezTo>
                    <a:pt x="4430659" y="2015883"/>
                    <a:pt x="4426849" y="2021598"/>
                    <a:pt x="4420181" y="2032075"/>
                  </a:cubicBezTo>
                  <a:cubicBezTo>
                    <a:pt x="4413514" y="2041600"/>
                    <a:pt x="4411609" y="2061603"/>
                    <a:pt x="4422087" y="2069223"/>
                  </a:cubicBezTo>
                  <a:cubicBezTo>
                    <a:pt x="4432564" y="2077795"/>
                    <a:pt x="4434469" y="2090178"/>
                    <a:pt x="4446852" y="2104465"/>
                  </a:cubicBezTo>
                  <a:cubicBezTo>
                    <a:pt x="4459234" y="2117801"/>
                    <a:pt x="4469712" y="2128278"/>
                    <a:pt x="4474474" y="2138756"/>
                  </a:cubicBezTo>
                  <a:cubicBezTo>
                    <a:pt x="4479237" y="2149233"/>
                    <a:pt x="4485904" y="2139708"/>
                    <a:pt x="4489714" y="2130183"/>
                  </a:cubicBezTo>
                  <a:cubicBezTo>
                    <a:pt x="4493524" y="2120658"/>
                    <a:pt x="4501144" y="2127326"/>
                    <a:pt x="4514479" y="2132088"/>
                  </a:cubicBezTo>
                  <a:cubicBezTo>
                    <a:pt x="4527814" y="2136851"/>
                    <a:pt x="4536387" y="2122563"/>
                    <a:pt x="4541149" y="2114943"/>
                  </a:cubicBezTo>
                  <a:cubicBezTo>
                    <a:pt x="4545912" y="2106371"/>
                    <a:pt x="4556389" y="2111133"/>
                    <a:pt x="4565914" y="2120658"/>
                  </a:cubicBezTo>
                  <a:cubicBezTo>
                    <a:pt x="4575439" y="2130183"/>
                    <a:pt x="4578297" y="2137803"/>
                    <a:pt x="4584012" y="2148281"/>
                  </a:cubicBezTo>
                  <a:cubicBezTo>
                    <a:pt x="4589727" y="2158758"/>
                    <a:pt x="4590679" y="2167331"/>
                    <a:pt x="4579249" y="2176856"/>
                  </a:cubicBezTo>
                  <a:cubicBezTo>
                    <a:pt x="4568772" y="2187333"/>
                    <a:pt x="4572581" y="2197810"/>
                    <a:pt x="4573534" y="2213051"/>
                  </a:cubicBezTo>
                  <a:cubicBezTo>
                    <a:pt x="4574487" y="2228290"/>
                    <a:pt x="4578297" y="2234006"/>
                    <a:pt x="4594489" y="2240673"/>
                  </a:cubicBezTo>
                  <a:cubicBezTo>
                    <a:pt x="4610681" y="2247340"/>
                    <a:pt x="4621159" y="2247340"/>
                    <a:pt x="4630684" y="2245435"/>
                  </a:cubicBezTo>
                  <a:cubicBezTo>
                    <a:pt x="4640209" y="2243531"/>
                    <a:pt x="4640209" y="2241626"/>
                    <a:pt x="4653544" y="2241626"/>
                  </a:cubicBezTo>
                  <a:cubicBezTo>
                    <a:pt x="4666879" y="2241626"/>
                    <a:pt x="4662116" y="2243531"/>
                    <a:pt x="4667831" y="2237815"/>
                  </a:cubicBezTo>
                  <a:cubicBezTo>
                    <a:pt x="4673547" y="2232101"/>
                    <a:pt x="4676404" y="2221623"/>
                    <a:pt x="4674499" y="2213051"/>
                  </a:cubicBezTo>
                  <a:cubicBezTo>
                    <a:pt x="4672594" y="2204478"/>
                    <a:pt x="4675452" y="2204478"/>
                    <a:pt x="4684977" y="2201621"/>
                  </a:cubicBezTo>
                  <a:cubicBezTo>
                    <a:pt x="4694502" y="2197810"/>
                    <a:pt x="4694502" y="2196858"/>
                    <a:pt x="4703074" y="2189238"/>
                  </a:cubicBezTo>
                  <a:cubicBezTo>
                    <a:pt x="4711647" y="2181618"/>
                    <a:pt x="4720219" y="2167331"/>
                    <a:pt x="4729744" y="2153996"/>
                  </a:cubicBezTo>
                  <a:cubicBezTo>
                    <a:pt x="4739269" y="2140660"/>
                    <a:pt x="4750699" y="2138756"/>
                    <a:pt x="4764034" y="2135898"/>
                  </a:cubicBezTo>
                  <a:cubicBezTo>
                    <a:pt x="4777369" y="2133040"/>
                    <a:pt x="4781179" y="2138756"/>
                    <a:pt x="4790704" y="2150185"/>
                  </a:cubicBezTo>
                  <a:cubicBezTo>
                    <a:pt x="4800229" y="2161615"/>
                    <a:pt x="4814516" y="2166378"/>
                    <a:pt x="4824041" y="2160663"/>
                  </a:cubicBezTo>
                  <a:cubicBezTo>
                    <a:pt x="4833566" y="2154948"/>
                    <a:pt x="4833566" y="2161615"/>
                    <a:pt x="4836424" y="2170188"/>
                  </a:cubicBezTo>
                  <a:cubicBezTo>
                    <a:pt x="4840234" y="2179713"/>
                    <a:pt x="4845949" y="2178760"/>
                    <a:pt x="4860237" y="2176856"/>
                  </a:cubicBezTo>
                  <a:cubicBezTo>
                    <a:pt x="4874524" y="2174951"/>
                    <a:pt x="4885954" y="2170188"/>
                    <a:pt x="4891669" y="2161615"/>
                  </a:cubicBezTo>
                  <a:cubicBezTo>
                    <a:pt x="4898336" y="2152090"/>
                    <a:pt x="4905957" y="2155901"/>
                    <a:pt x="4914529" y="2165426"/>
                  </a:cubicBezTo>
                  <a:cubicBezTo>
                    <a:pt x="4923102" y="2174951"/>
                    <a:pt x="4924054" y="2173998"/>
                    <a:pt x="4932627" y="2174951"/>
                  </a:cubicBezTo>
                  <a:cubicBezTo>
                    <a:pt x="4941199" y="2175903"/>
                    <a:pt x="4951677" y="2171140"/>
                    <a:pt x="4961202" y="2167331"/>
                  </a:cubicBezTo>
                  <a:cubicBezTo>
                    <a:pt x="4970727" y="2163521"/>
                    <a:pt x="4970727" y="2173998"/>
                    <a:pt x="4965011" y="2176856"/>
                  </a:cubicBezTo>
                  <a:cubicBezTo>
                    <a:pt x="4960249" y="2179713"/>
                    <a:pt x="4954534" y="2184476"/>
                    <a:pt x="4956439" y="2190190"/>
                  </a:cubicBezTo>
                  <a:cubicBezTo>
                    <a:pt x="4959297" y="2195906"/>
                    <a:pt x="4962154" y="2202573"/>
                    <a:pt x="4951677" y="2210193"/>
                  </a:cubicBezTo>
                  <a:cubicBezTo>
                    <a:pt x="4941199" y="2217813"/>
                    <a:pt x="4947866" y="2228290"/>
                    <a:pt x="4955486" y="2233053"/>
                  </a:cubicBezTo>
                  <a:cubicBezTo>
                    <a:pt x="4964059" y="2238768"/>
                    <a:pt x="4959297" y="2242578"/>
                    <a:pt x="4950724" y="2248293"/>
                  </a:cubicBezTo>
                  <a:cubicBezTo>
                    <a:pt x="4941199" y="2254008"/>
                    <a:pt x="4932627" y="2254960"/>
                    <a:pt x="4925959" y="2252103"/>
                  </a:cubicBezTo>
                  <a:cubicBezTo>
                    <a:pt x="4919291" y="2249246"/>
                    <a:pt x="4912624" y="2243531"/>
                    <a:pt x="4900241" y="2243531"/>
                  </a:cubicBezTo>
                  <a:cubicBezTo>
                    <a:pt x="4887859" y="2243531"/>
                    <a:pt x="4881191" y="2252103"/>
                    <a:pt x="4872619" y="2262581"/>
                  </a:cubicBezTo>
                  <a:cubicBezTo>
                    <a:pt x="4863094" y="2273058"/>
                    <a:pt x="4838329" y="2280678"/>
                    <a:pt x="4824994" y="2286393"/>
                  </a:cubicBezTo>
                  <a:cubicBezTo>
                    <a:pt x="4811659" y="2292108"/>
                    <a:pt x="4803087" y="2305443"/>
                    <a:pt x="4799277" y="2319731"/>
                  </a:cubicBezTo>
                  <a:cubicBezTo>
                    <a:pt x="4796419" y="2334018"/>
                    <a:pt x="4792609" y="2331160"/>
                    <a:pt x="4787847" y="2324493"/>
                  </a:cubicBezTo>
                  <a:cubicBezTo>
                    <a:pt x="4782131" y="2316873"/>
                    <a:pt x="4773559" y="2322588"/>
                    <a:pt x="4774512" y="2332113"/>
                  </a:cubicBezTo>
                  <a:cubicBezTo>
                    <a:pt x="4775464" y="2341638"/>
                    <a:pt x="4775464" y="2345448"/>
                    <a:pt x="4779274" y="2357831"/>
                  </a:cubicBezTo>
                  <a:cubicBezTo>
                    <a:pt x="4783084" y="2369260"/>
                    <a:pt x="4784989" y="2372118"/>
                    <a:pt x="4770702" y="2372118"/>
                  </a:cubicBezTo>
                  <a:cubicBezTo>
                    <a:pt x="4757366" y="2372118"/>
                    <a:pt x="4757366" y="2374976"/>
                    <a:pt x="4744031" y="2381643"/>
                  </a:cubicBezTo>
                  <a:cubicBezTo>
                    <a:pt x="4730697" y="2388310"/>
                    <a:pt x="4733554" y="2378785"/>
                    <a:pt x="4738316" y="2365451"/>
                  </a:cubicBezTo>
                  <a:cubicBezTo>
                    <a:pt x="4743079" y="2352115"/>
                    <a:pt x="4724029" y="2352115"/>
                    <a:pt x="4716409" y="2360688"/>
                  </a:cubicBezTo>
                  <a:cubicBezTo>
                    <a:pt x="4708789" y="2370213"/>
                    <a:pt x="4708789" y="2374023"/>
                    <a:pt x="4718314" y="2383548"/>
                  </a:cubicBezTo>
                  <a:cubicBezTo>
                    <a:pt x="4727839" y="2393073"/>
                    <a:pt x="4726887" y="2399740"/>
                    <a:pt x="4719266" y="2406408"/>
                  </a:cubicBezTo>
                  <a:cubicBezTo>
                    <a:pt x="4712599" y="2413076"/>
                    <a:pt x="4711647" y="2415933"/>
                    <a:pt x="4703074" y="2434031"/>
                  </a:cubicBezTo>
                  <a:cubicBezTo>
                    <a:pt x="4694502" y="2452128"/>
                    <a:pt x="4691644" y="2449271"/>
                    <a:pt x="4677356" y="2464511"/>
                  </a:cubicBezTo>
                  <a:cubicBezTo>
                    <a:pt x="4663069" y="2479750"/>
                    <a:pt x="4653544" y="2502611"/>
                    <a:pt x="4649734" y="2515946"/>
                  </a:cubicBezTo>
                  <a:cubicBezTo>
                    <a:pt x="4645924" y="2529281"/>
                    <a:pt x="4645924" y="2524518"/>
                    <a:pt x="4638304" y="2531186"/>
                  </a:cubicBezTo>
                  <a:cubicBezTo>
                    <a:pt x="4630684" y="2537853"/>
                    <a:pt x="4628779" y="2556903"/>
                    <a:pt x="4641162" y="2567381"/>
                  </a:cubicBezTo>
                  <a:cubicBezTo>
                    <a:pt x="4653544" y="2577858"/>
                    <a:pt x="4664022" y="2580715"/>
                    <a:pt x="4682119" y="2588336"/>
                  </a:cubicBezTo>
                  <a:cubicBezTo>
                    <a:pt x="4699264" y="2595956"/>
                    <a:pt x="4711647" y="2600718"/>
                    <a:pt x="4732602" y="2607386"/>
                  </a:cubicBezTo>
                  <a:cubicBezTo>
                    <a:pt x="4753556" y="2614053"/>
                    <a:pt x="4763081" y="2623578"/>
                    <a:pt x="4766891" y="2635008"/>
                  </a:cubicBezTo>
                  <a:cubicBezTo>
                    <a:pt x="4770702" y="2646438"/>
                    <a:pt x="4768797" y="2647390"/>
                    <a:pt x="4782131" y="2669298"/>
                  </a:cubicBezTo>
                  <a:cubicBezTo>
                    <a:pt x="4795466" y="2691206"/>
                    <a:pt x="4805944" y="2723590"/>
                    <a:pt x="4811659" y="2743593"/>
                  </a:cubicBezTo>
                  <a:cubicBezTo>
                    <a:pt x="4817374" y="2762643"/>
                    <a:pt x="4830709" y="2774073"/>
                    <a:pt x="4840234" y="2785503"/>
                  </a:cubicBezTo>
                  <a:cubicBezTo>
                    <a:pt x="4849759" y="2797886"/>
                    <a:pt x="4848806" y="2811221"/>
                    <a:pt x="4848806" y="2822650"/>
                  </a:cubicBezTo>
                  <a:cubicBezTo>
                    <a:pt x="4848806" y="2834081"/>
                    <a:pt x="4848806" y="2842653"/>
                    <a:pt x="4858331" y="2848368"/>
                  </a:cubicBezTo>
                  <a:cubicBezTo>
                    <a:pt x="4867856" y="2854083"/>
                    <a:pt x="4870714" y="2854083"/>
                    <a:pt x="4888811" y="2859798"/>
                  </a:cubicBezTo>
                  <a:cubicBezTo>
                    <a:pt x="4907861" y="2864561"/>
                    <a:pt x="4909766" y="2873133"/>
                    <a:pt x="4911672" y="2879800"/>
                  </a:cubicBezTo>
                  <a:cubicBezTo>
                    <a:pt x="4912624" y="2886468"/>
                    <a:pt x="4910719" y="2892183"/>
                    <a:pt x="4918339" y="2898850"/>
                  </a:cubicBezTo>
                  <a:cubicBezTo>
                    <a:pt x="4926911" y="2905518"/>
                    <a:pt x="4932627" y="2904565"/>
                    <a:pt x="4951677" y="2912186"/>
                  </a:cubicBezTo>
                  <a:cubicBezTo>
                    <a:pt x="4970727" y="2919806"/>
                    <a:pt x="4978347" y="2943618"/>
                    <a:pt x="4978347" y="2954096"/>
                  </a:cubicBezTo>
                  <a:cubicBezTo>
                    <a:pt x="4978347" y="2964573"/>
                    <a:pt x="4972632" y="2961715"/>
                    <a:pt x="4960249" y="2957906"/>
                  </a:cubicBezTo>
                  <a:lnTo>
                    <a:pt x="4949368" y="2953442"/>
                  </a:lnTo>
                  <a:lnTo>
                    <a:pt x="4962153" y="2961715"/>
                  </a:lnTo>
                  <a:cubicBezTo>
                    <a:pt x="4971678" y="2967430"/>
                    <a:pt x="4990728" y="2973145"/>
                    <a:pt x="4998348" y="2976002"/>
                  </a:cubicBezTo>
                  <a:cubicBezTo>
                    <a:pt x="5005969" y="2978860"/>
                    <a:pt x="5002158" y="2985527"/>
                    <a:pt x="4996444" y="2988385"/>
                  </a:cubicBezTo>
                  <a:cubicBezTo>
                    <a:pt x="4991681" y="2990290"/>
                    <a:pt x="4982156" y="2988385"/>
                    <a:pt x="4972631" y="2983622"/>
                  </a:cubicBezTo>
                  <a:cubicBezTo>
                    <a:pt x="4962153" y="2978860"/>
                    <a:pt x="4962153" y="2976955"/>
                    <a:pt x="4950723" y="2974097"/>
                  </a:cubicBezTo>
                  <a:cubicBezTo>
                    <a:pt x="4939294" y="2972192"/>
                    <a:pt x="4934531" y="2967430"/>
                    <a:pt x="4934531" y="2967430"/>
                  </a:cubicBezTo>
                  <a:cubicBezTo>
                    <a:pt x="4934531" y="2967430"/>
                    <a:pt x="4926911" y="2963620"/>
                    <a:pt x="4923101" y="2958857"/>
                  </a:cubicBezTo>
                  <a:cubicBezTo>
                    <a:pt x="4919291" y="2955047"/>
                    <a:pt x="4922148" y="2952190"/>
                    <a:pt x="4930721" y="2949332"/>
                  </a:cubicBezTo>
                  <a:lnTo>
                    <a:pt x="4943133" y="2950884"/>
                  </a:lnTo>
                  <a:lnTo>
                    <a:pt x="4923102" y="2942665"/>
                  </a:lnTo>
                  <a:cubicBezTo>
                    <a:pt x="4913577" y="2937903"/>
                    <a:pt x="4901194" y="2940761"/>
                    <a:pt x="4895479" y="2944571"/>
                  </a:cubicBezTo>
                  <a:cubicBezTo>
                    <a:pt x="4889764" y="2949333"/>
                    <a:pt x="4881191" y="2951238"/>
                    <a:pt x="4875477" y="2947428"/>
                  </a:cubicBezTo>
                  <a:cubicBezTo>
                    <a:pt x="4869762" y="2943618"/>
                    <a:pt x="4867856" y="2939808"/>
                    <a:pt x="4855474" y="2930283"/>
                  </a:cubicBezTo>
                  <a:cubicBezTo>
                    <a:pt x="4844044" y="2919806"/>
                    <a:pt x="4822137" y="2916948"/>
                    <a:pt x="4813564" y="2922663"/>
                  </a:cubicBezTo>
                  <a:cubicBezTo>
                    <a:pt x="4804991" y="2928378"/>
                    <a:pt x="4799277" y="2932188"/>
                    <a:pt x="4799277" y="2938856"/>
                  </a:cubicBezTo>
                  <a:cubicBezTo>
                    <a:pt x="4799277" y="2945523"/>
                    <a:pt x="4806897" y="2943618"/>
                    <a:pt x="4814516" y="2937903"/>
                  </a:cubicBezTo>
                  <a:cubicBezTo>
                    <a:pt x="4822137" y="2933140"/>
                    <a:pt x="4833566" y="2930283"/>
                    <a:pt x="4841187" y="2933140"/>
                  </a:cubicBezTo>
                  <a:cubicBezTo>
                    <a:pt x="4849759" y="2935998"/>
                    <a:pt x="4852616" y="2948381"/>
                    <a:pt x="4855474" y="2954096"/>
                  </a:cubicBezTo>
                  <a:cubicBezTo>
                    <a:pt x="4858331" y="2960763"/>
                    <a:pt x="4861189" y="2958858"/>
                    <a:pt x="4878334" y="2960763"/>
                  </a:cubicBezTo>
                  <a:cubicBezTo>
                    <a:pt x="4895479" y="2962668"/>
                    <a:pt x="4908814" y="2980765"/>
                    <a:pt x="4914529" y="2989338"/>
                  </a:cubicBezTo>
                  <a:cubicBezTo>
                    <a:pt x="4920244" y="2997911"/>
                    <a:pt x="4928816" y="2999815"/>
                    <a:pt x="4941199" y="3003625"/>
                  </a:cubicBezTo>
                  <a:cubicBezTo>
                    <a:pt x="4953582" y="3008388"/>
                    <a:pt x="4959297" y="3013150"/>
                    <a:pt x="4970727" y="3023628"/>
                  </a:cubicBezTo>
                  <a:cubicBezTo>
                    <a:pt x="4982157" y="3034106"/>
                    <a:pt x="4991682" y="3051250"/>
                    <a:pt x="4991682" y="3060775"/>
                  </a:cubicBezTo>
                  <a:cubicBezTo>
                    <a:pt x="4991682" y="3069348"/>
                    <a:pt x="4979299" y="3073158"/>
                    <a:pt x="4965011" y="3074111"/>
                  </a:cubicBezTo>
                  <a:cubicBezTo>
                    <a:pt x="4950724" y="3074111"/>
                    <a:pt x="4947866" y="3079825"/>
                    <a:pt x="4937389" y="3092208"/>
                  </a:cubicBezTo>
                  <a:cubicBezTo>
                    <a:pt x="4926911" y="3104590"/>
                    <a:pt x="4926911" y="3099828"/>
                    <a:pt x="4910719" y="3110306"/>
                  </a:cubicBezTo>
                  <a:cubicBezTo>
                    <a:pt x="4895479" y="3120783"/>
                    <a:pt x="4892622" y="3123640"/>
                    <a:pt x="4890716" y="3136023"/>
                  </a:cubicBezTo>
                  <a:cubicBezTo>
                    <a:pt x="4888811" y="3147453"/>
                    <a:pt x="4888811" y="3145548"/>
                    <a:pt x="4882144" y="3149358"/>
                  </a:cubicBezTo>
                  <a:cubicBezTo>
                    <a:pt x="4875477" y="3153168"/>
                    <a:pt x="4871666" y="3156025"/>
                    <a:pt x="4864047" y="3151263"/>
                  </a:cubicBezTo>
                  <a:cubicBezTo>
                    <a:pt x="4856427" y="3146500"/>
                    <a:pt x="4844997" y="3146500"/>
                    <a:pt x="4833566" y="3154121"/>
                  </a:cubicBezTo>
                  <a:cubicBezTo>
                    <a:pt x="4821184" y="3161740"/>
                    <a:pt x="4817374" y="3165550"/>
                    <a:pt x="4819279" y="3170313"/>
                  </a:cubicBezTo>
                  <a:cubicBezTo>
                    <a:pt x="4821184" y="3176028"/>
                    <a:pt x="4825947" y="3171265"/>
                    <a:pt x="4834519" y="3163646"/>
                  </a:cubicBezTo>
                  <a:cubicBezTo>
                    <a:pt x="4843091" y="3156025"/>
                    <a:pt x="4844044" y="3157931"/>
                    <a:pt x="4849759" y="3158883"/>
                  </a:cubicBezTo>
                  <a:cubicBezTo>
                    <a:pt x="4855474" y="3159836"/>
                    <a:pt x="4856427" y="3172218"/>
                    <a:pt x="4861189" y="3180790"/>
                  </a:cubicBezTo>
                  <a:cubicBezTo>
                    <a:pt x="4865952" y="3188411"/>
                    <a:pt x="4871666" y="3185553"/>
                    <a:pt x="4880239" y="3182696"/>
                  </a:cubicBezTo>
                  <a:cubicBezTo>
                    <a:pt x="4888811" y="3180790"/>
                    <a:pt x="4895479" y="3172218"/>
                    <a:pt x="4903099" y="3163646"/>
                  </a:cubicBezTo>
                  <a:cubicBezTo>
                    <a:pt x="4910719" y="3155073"/>
                    <a:pt x="4921197" y="3149358"/>
                    <a:pt x="4935484" y="3152215"/>
                  </a:cubicBezTo>
                  <a:cubicBezTo>
                    <a:pt x="4949772" y="3154121"/>
                    <a:pt x="4955486" y="3163646"/>
                    <a:pt x="4967869" y="3179838"/>
                  </a:cubicBezTo>
                  <a:cubicBezTo>
                    <a:pt x="4980252" y="3196031"/>
                    <a:pt x="5004064" y="3196031"/>
                    <a:pt x="5007874" y="3196031"/>
                  </a:cubicBezTo>
                  <a:cubicBezTo>
                    <a:pt x="5012636" y="3196031"/>
                    <a:pt x="5027877" y="3195078"/>
                    <a:pt x="5032639" y="3196983"/>
                  </a:cubicBezTo>
                  <a:cubicBezTo>
                    <a:pt x="5037402" y="3197936"/>
                    <a:pt x="5029782" y="3207461"/>
                    <a:pt x="5018352" y="3212223"/>
                  </a:cubicBezTo>
                  <a:cubicBezTo>
                    <a:pt x="5007874" y="3216986"/>
                    <a:pt x="5005016" y="3222700"/>
                    <a:pt x="4996444" y="3237940"/>
                  </a:cubicBezTo>
                  <a:cubicBezTo>
                    <a:pt x="4987872" y="3253181"/>
                    <a:pt x="4981204" y="3248418"/>
                    <a:pt x="4970727" y="3252228"/>
                  </a:cubicBezTo>
                  <a:cubicBezTo>
                    <a:pt x="4960249" y="3256038"/>
                    <a:pt x="4962154" y="3258896"/>
                    <a:pt x="4961202" y="3264611"/>
                  </a:cubicBezTo>
                  <a:cubicBezTo>
                    <a:pt x="4960249" y="3270325"/>
                    <a:pt x="4964059" y="3269373"/>
                    <a:pt x="4980252" y="3261753"/>
                  </a:cubicBezTo>
                  <a:cubicBezTo>
                    <a:pt x="4996444" y="3254133"/>
                    <a:pt x="5002159" y="3248418"/>
                    <a:pt x="5005016" y="3243656"/>
                  </a:cubicBezTo>
                  <a:cubicBezTo>
                    <a:pt x="5007874" y="3238893"/>
                    <a:pt x="5014541" y="3236036"/>
                    <a:pt x="5019304" y="3237940"/>
                  </a:cubicBezTo>
                  <a:cubicBezTo>
                    <a:pt x="5024066" y="3239846"/>
                    <a:pt x="5024066" y="3245561"/>
                    <a:pt x="5024066" y="3257943"/>
                  </a:cubicBezTo>
                  <a:cubicBezTo>
                    <a:pt x="5024066" y="3270325"/>
                    <a:pt x="5026924" y="3278898"/>
                    <a:pt x="5026924" y="3286518"/>
                  </a:cubicBezTo>
                  <a:cubicBezTo>
                    <a:pt x="5026924" y="3294138"/>
                    <a:pt x="5012636" y="3294138"/>
                    <a:pt x="5005016" y="3296996"/>
                  </a:cubicBezTo>
                  <a:cubicBezTo>
                    <a:pt x="4997397" y="3299853"/>
                    <a:pt x="4988824" y="3298900"/>
                    <a:pt x="4985966" y="3293186"/>
                  </a:cubicBezTo>
                  <a:cubicBezTo>
                    <a:pt x="4984061" y="3287471"/>
                    <a:pt x="4983109" y="3281756"/>
                    <a:pt x="4978347" y="3287471"/>
                  </a:cubicBezTo>
                  <a:cubicBezTo>
                    <a:pt x="4973584" y="3293186"/>
                    <a:pt x="4972632" y="3295090"/>
                    <a:pt x="4970727" y="3302711"/>
                  </a:cubicBezTo>
                  <a:cubicBezTo>
                    <a:pt x="4968822" y="3309378"/>
                    <a:pt x="4973584" y="3311283"/>
                    <a:pt x="4981204" y="3311283"/>
                  </a:cubicBezTo>
                  <a:cubicBezTo>
                    <a:pt x="4988824" y="3311283"/>
                    <a:pt x="4994539" y="3316046"/>
                    <a:pt x="4996444" y="3321761"/>
                  </a:cubicBezTo>
                  <a:cubicBezTo>
                    <a:pt x="4998349" y="3327475"/>
                    <a:pt x="5001207" y="3333190"/>
                    <a:pt x="4998349" y="3344621"/>
                  </a:cubicBezTo>
                  <a:cubicBezTo>
                    <a:pt x="4996444" y="3357003"/>
                    <a:pt x="4996444" y="3358908"/>
                    <a:pt x="4984061" y="3366528"/>
                  </a:cubicBezTo>
                  <a:cubicBezTo>
                    <a:pt x="4971679" y="3374148"/>
                    <a:pt x="4978347" y="3376053"/>
                    <a:pt x="4983109" y="3384625"/>
                  </a:cubicBezTo>
                  <a:cubicBezTo>
                    <a:pt x="4987872" y="3393198"/>
                    <a:pt x="4990729" y="3398913"/>
                    <a:pt x="4992634" y="3406533"/>
                  </a:cubicBezTo>
                  <a:cubicBezTo>
                    <a:pt x="4994539" y="3414153"/>
                    <a:pt x="4993586" y="3419868"/>
                    <a:pt x="4986919" y="3420821"/>
                  </a:cubicBezTo>
                  <a:cubicBezTo>
                    <a:pt x="4980252" y="3421773"/>
                    <a:pt x="4977394" y="3424631"/>
                    <a:pt x="4974536" y="3434156"/>
                  </a:cubicBezTo>
                  <a:cubicBezTo>
                    <a:pt x="4971679" y="3444633"/>
                    <a:pt x="4969774" y="3449396"/>
                    <a:pt x="4963107" y="3456063"/>
                  </a:cubicBezTo>
                  <a:cubicBezTo>
                    <a:pt x="4956439" y="3462731"/>
                    <a:pt x="4947866" y="3461778"/>
                    <a:pt x="4947866" y="3457015"/>
                  </a:cubicBezTo>
                  <a:cubicBezTo>
                    <a:pt x="4947866" y="3452253"/>
                    <a:pt x="4947866" y="3447490"/>
                    <a:pt x="4953582" y="3438918"/>
                  </a:cubicBezTo>
                  <a:cubicBezTo>
                    <a:pt x="4959297" y="3431298"/>
                    <a:pt x="4961202" y="3430346"/>
                    <a:pt x="4957391" y="3422725"/>
                  </a:cubicBezTo>
                  <a:cubicBezTo>
                    <a:pt x="4954534" y="3415106"/>
                    <a:pt x="4947866" y="3417963"/>
                    <a:pt x="4943104" y="3425583"/>
                  </a:cubicBezTo>
                  <a:cubicBezTo>
                    <a:pt x="4938341" y="3433203"/>
                    <a:pt x="4937389" y="3445586"/>
                    <a:pt x="4930722" y="3463683"/>
                  </a:cubicBezTo>
                  <a:cubicBezTo>
                    <a:pt x="4924054" y="3481781"/>
                    <a:pt x="4916434" y="3471303"/>
                    <a:pt x="4904052" y="3470350"/>
                  </a:cubicBezTo>
                  <a:cubicBezTo>
                    <a:pt x="4891669" y="3469398"/>
                    <a:pt x="4897384" y="3478923"/>
                    <a:pt x="4906909" y="3482733"/>
                  </a:cubicBezTo>
                  <a:cubicBezTo>
                    <a:pt x="4916434" y="3486543"/>
                    <a:pt x="4916434" y="3491306"/>
                    <a:pt x="4912624" y="3496068"/>
                  </a:cubicBezTo>
                  <a:cubicBezTo>
                    <a:pt x="4908814" y="3500831"/>
                    <a:pt x="4906909" y="3503688"/>
                    <a:pt x="4899289" y="3514165"/>
                  </a:cubicBezTo>
                  <a:cubicBezTo>
                    <a:pt x="4891669" y="3524643"/>
                    <a:pt x="4891669" y="3538931"/>
                    <a:pt x="4899289" y="3545598"/>
                  </a:cubicBezTo>
                  <a:cubicBezTo>
                    <a:pt x="4906909" y="3551313"/>
                    <a:pt x="4903099" y="3554171"/>
                    <a:pt x="4899289" y="3562743"/>
                  </a:cubicBezTo>
                  <a:cubicBezTo>
                    <a:pt x="4895479" y="3571315"/>
                    <a:pt x="4891669" y="3577031"/>
                    <a:pt x="4887859" y="3581793"/>
                  </a:cubicBezTo>
                  <a:cubicBezTo>
                    <a:pt x="4884049" y="3586556"/>
                    <a:pt x="4877382" y="3585603"/>
                    <a:pt x="4865952" y="3578936"/>
                  </a:cubicBezTo>
                  <a:cubicBezTo>
                    <a:pt x="4853569" y="3572268"/>
                    <a:pt x="4847854" y="3577983"/>
                    <a:pt x="4849759" y="3585603"/>
                  </a:cubicBezTo>
                  <a:cubicBezTo>
                    <a:pt x="4851664" y="3593223"/>
                    <a:pt x="4855474" y="3589413"/>
                    <a:pt x="4869762" y="3592271"/>
                  </a:cubicBezTo>
                  <a:cubicBezTo>
                    <a:pt x="4883097" y="3596081"/>
                    <a:pt x="4873572" y="3603700"/>
                    <a:pt x="4868809" y="3604653"/>
                  </a:cubicBezTo>
                  <a:cubicBezTo>
                    <a:pt x="4864047" y="3605606"/>
                    <a:pt x="4861189" y="3608463"/>
                    <a:pt x="4862141" y="3617988"/>
                  </a:cubicBezTo>
                  <a:cubicBezTo>
                    <a:pt x="4862141" y="3627513"/>
                    <a:pt x="4859284" y="3625608"/>
                    <a:pt x="4847854" y="3628465"/>
                  </a:cubicBezTo>
                  <a:cubicBezTo>
                    <a:pt x="4836424" y="3631323"/>
                    <a:pt x="4839281" y="3638943"/>
                    <a:pt x="4846902" y="3646563"/>
                  </a:cubicBezTo>
                  <a:cubicBezTo>
                    <a:pt x="4854522" y="3654183"/>
                    <a:pt x="4854522" y="3662756"/>
                    <a:pt x="4848806" y="3669423"/>
                  </a:cubicBezTo>
                  <a:cubicBezTo>
                    <a:pt x="4842139" y="3676090"/>
                    <a:pt x="4837377" y="3677996"/>
                    <a:pt x="4827852" y="3681806"/>
                  </a:cubicBezTo>
                  <a:cubicBezTo>
                    <a:pt x="4818327" y="3685615"/>
                    <a:pt x="4824994" y="3673233"/>
                    <a:pt x="4829756" y="3669423"/>
                  </a:cubicBezTo>
                  <a:cubicBezTo>
                    <a:pt x="4834519" y="3665613"/>
                    <a:pt x="4835472" y="3662756"/>
                    <a:pt x="4836424" y="3654183"/>
                  </a:cubicBezTo>
                  <a:cubicBezTo>
                    <a:pt x="4836424" y="3646563"/>
                    <a:pt x="4828804" y="3647515"/>
                    <a:pt x="4824994" y="3655136"/>
                  </a:cubicBezTo>
                  <a:cubicBezTo>
                    <a:pt x="4821184" y="3662756"/>
                    <a:pt x="4813564" y="3654183"/>
                    <a:pt x="4812612" y="3645611"/>
                  </a:cubicBezTo>
                  <a:cubicBezTo>
                    <a:pt x="4811659" y="3637038"/>
                    <a:pt x="4790704" y="3646563"/>
                    <a:pt x="4787847" y="3653231"/>
                  </a:cubicBezTo>
                  <a:cubicBezTo>
                    <a:pt x="4784037" y="3659898"/>
                    <a:pt x="4787847" y="3666565"/>
                    <a:pt x="4804039" y="3674186"/>
                  </a:cubicBezTo>
                  <a:cubicBezTo>
                    <a:pt x="4819279" y="3681806"/>
                    <a:pt x="4817374" y="3695140"/>
                    <a:pt x="4802134" y="3693236"/>
                  </a:cubicBezTo>
                  <a:cubicBezTo>
                    <a:pt x="4786894" y="3690378"/>
                    <a:pt x="4789752" y="3700856"/>
                    <a:pt x="4797372" y="3704665"/>
                  </a:cubicBezTo>
                  <a:cubicBezTo>
                    <a:pt x="4804991" y="3708475"/>
                    <a:pt x="4808802" y="3705618"/>
                    <a:pt x="4819279" y="3705618"/>
                  </a:cubicBezTo>
                  <a:cubicBezTo>
                    <a:pt x="4829756" y="3705618"/>
                    <a:pt x="4837377" y="3706571"/>
                    <a:pt x="4832614" y="3710381"/>
                  </a:cubicBezTo>
                  <a:cubicBezTo>
                    <a:pt x="4827852" y="3714190"/>
                    <a:pt x="4821184" y="3718000"/>
                    <a:pt x="4817374" y="3718000"/>
                  </a:cubicBezTo>
                  <a:cubicBezTo>
                    <a:pt x="4813564" y="3718000"/>
                    <a:pt x="4810706" y="3719906"/>
                    <a:pt x="4807849" y="3724668"/>
                  </a:cubicBezTo>
                  <a:cubicBezTo>
                    <a:pt x="4804039" y="3730383"/>
                    <a:pt x="4804991" y="3730383"/>
                    <a:pt x="4798324" y="3738956"/>
                  </a:cubicBezTo>
                  <a:cubicBezTo>
                    <a:pt x="4790704" y="3747528"/>
                    <a:pt x="4799277" y="3751338"/>
                    <a:pt x="4811659" y="3753243"/>
                  </a:cubicBezTo>
                  <a:cubicBezTo>
                    <a:pt x="4824041" y="3755148"/>
                    <a:pt x="4818327" y="3763721"/>
                    <a:pt x="4811659" y="3768483"/>
                  </a:cubicBezTo>
                  <a:cubicBezTo>
                    <a:pt x="4804991" y="3774198"/>
                    <a:pt x="4799277" y="3777056"/>
                    <a:pt x="4804991" y="3780865"/>
                  </a:cubicBezTo>
                  <a:cubicBezTo>
                    <a:pt x="4810706" y="3784675"/>
                    <a:pt x="4810706" y="3784675"/>
                    <a:pt x="4808802" y="3794200"/>
                  </a:cubicBezTo>
                  <a:cubicBezTo>
                    <a:pt x="4806897" y="3803725"/>
                    <a:pt x="4802134" y="3800868"/>
                    <a:pt x="4793562" y="3801821"/>
                  </a:cubicBezTo>
                  <a:cubicBezTo>
                    <a:pt x="4784037" y="3802773"/>
                    <a:pt x="4792609" y="3810393"/>
                    <a:pt x="4802134" y="3818965"/>
                  </a:cubicBezTo>
                  <a:cubicBezTo>
                    <a:pt x="4811659" y="3826586"/>
                    <a:pt x="4815469" y="3833253"/>
                    <a:pt x="4815469" y="3838015"/>
                  </a:cubicBezTo>
                  <a:cubicBezTo>
                    <a:pt x="4815469" y="3842778"/>
                    <a:pt x="4809754" y="3843731"/>
                    <a:pt x="4801181" y="3838968"/>
                  </a:cubicBezTo>
                  <a:cubicBezTo>
                    <a:pt x="4792609" y="3834206"/>
                    <a:pt x="4786894" y="3826586"/>
                    <a:pt x="4781179" y="3819918"/>
                  </a:cubicBezTo>
                  <a:cubicBezTo>
                    <a:pt x="4775464" y="3813250"/>
                    <a:pt x="4773559" y="3818013"/>
                    <a:pt x="4773559" y="3829443"/>
                  </a:cubicBezTo>
                  <a:cubicBezTo>
                    <a:pt x="4774512" y="3840873"/>
                    <a:pt x="4769749" y="3835158"/>
                    <a:pt x="4758319" y="3837063"/>
                  </a:cubicBezTo>
                  <a:cubicBezTo>
                    <a:pt x="4746889" y="3839921"/>
                    <a:pt x="4752604" y="3847540"/>
                    <a:pt x="4767844" y="3853256"/>
                  </a:cubicBezTo>
                  <a:cubicBezTo>
                    <a:pt x="4783084" y="3858971"/>
                    <a:pt x="4782131" y="3864686"/>
                    <a:pt x="4775464" y="3868496"/>
                  </a:cubicBezTo>
                  <a:cubicBezTo>
                    <a:pt x="4768797" y="3872306"/>
                    <a:pt x="4767844" y="3874211"/>
                    <a:pt x="4759272" y="3878973"/>
                  </a:cubicBezTo>
                  <a:cubicBezTo>
                    <a:pt x="4751652" y="3884688"/>
                    <a:pt x="4744984" y="3882783"/>
                    <a:pt x="4743079" y="3874211"/>
                  </a:cubicBezTo>
                  <a:cubicBezTo>
                    <a:pt x="4740222" y="3866590"/>
                    <a:pt x="4734506" y="3860875"/>
                    <a:pt x="4730697" y="3864686"/>
                  </a:cubicBezTo>
                  <a:cubicBezTo>
                    <a:pt x="4726887" y="3868496"/>
                    <a:pt x="4730697" y="3874211"/>
                    <a:pt x="4735459" y="3885640"/>
                  </a:cubicBezTo>
                  <a:cubicBezTo>
                    <a:pt x="4740222" y="3897071"/>
                    <a:pt x="4742127" y="3905643"/>
                    <a:pt x="4739269" y="3914215"/>
                  </a:cubicBezTo>
                  <a:cubicBezTo>
                    <a:pt x="4736412" y="3922788"/>
                    <a:pt x="4718314" y="3919931"/>
                    <a:pt x="4709741" y="3919931"/>
                  </a:cubicBezTo>
                  <a:cubicBezTo>
                    <a:pt x="4700216" y="3919931"/>
                    <a:pt x="4702122" y="3929456"/>
                    <a:pt x="4713552" y="3932313"/>
                  </a:cubicBezTo>
                  <a:cubicBezTo>
                    <a:pt x="4724029" y="3935171"/>
                    <a:pt x="4718314" y="3937075"/>
                    <a:pt x="4716409" y="3943743"/>
                  </a:cubicBezTo>
                  <a:cubicBezTo>
                    <a:pt x="4714504" y="3949458"/>
                    <a:pt x="4713552" y="3950411"/>
                    <a:pt x="4708789" y="3958983"/>
                  </a:cubicBezTo>
                  <a:cubicBezTo>
                    <a:pt x="4704027" y="3967556"/>
                    <a:pt x="4697359" y="3968508"/>
                    <a:pt x="4694502" y="3960888"/>
                  </a:cubicBezTo>
                  <a:cubicBezTo>
                    <a:pt x="4691644" y="3954221"/>
                    <a:pt x="4675452" y="3952315"/>
                    <a:pt x="4667831" y="3958983"/>
                  </a:cubicBezTo>
                  <a:cubicBezTo>
                    <a:pt x="4661164" y="3965650"/>
                    <a:pt x="4653544" y="3962793"/>
                    <a:pt x="4652591" y="3955173"/>
                  </a:cubicBezTo>
                  <a:cubicBezTo>
                    <a:pt x="4651639" y="3948506"/>
                    <a:pt x="4646877" y="3944696"/>
                    <a:pt x="4643066" y="3951363"/>
                  </a:cubicBezTo>
                  <a:cubicBezTo>
                    <a:pt x="4639256" y="3958031"/>
                    <a:pt x="4643066" y="3962793"/>
                    <a:pt x="4646877" y="3971365"/>
                  </a:cubicBezTo>
                  <a:cubicBezTo>
                    <a:pt x="4650687" y="3979938"/>
                    <a:pt x="4642114" y="3981843"/>
                    <a:pt x="4636399" y="3979938"/>
                  </a:cubicBezTo>
                  <a:cubicBezTo>
                    <a:pt x="4629731" y="3978033"/>
                    <a:pt x="4624969" y="3978986"/>
                    <a:pt x="4617349" y="3979938"/>
                  </a:cubicBezTo>
                  <a:cubicBezTo>
                    <a:pt x="4609729" y="3980890"/>
                    <a:pt x="4616397" y="3987558"/>
                    <a:pt x="4624969" y="3988511"/>
                  </a:cubicBezTo>
                  <a:cubicBezTo>
                    <a:pt x="4633541" y="3989463"/>
                    <a:pt x="4636399" y="3986606"/>
                    <a:pt x="4641162" y="3992321"/>
                  </a:cubicBezTo>
                  <a:cubicBezTo>
                    <a:pt x="4646877" y="3998036"/>
                    <a:pt x="4641162" y="4009465"/>
                    <a:pt x="4631637" y="4014228"/>
                  </a:cubicBezTo>
                  <a:cubicBezTo>
                    <a:pt x="4621159" y="4019943"/>
                    <a:pt x="4622112" y="4023753"/>
                    <a:pt x="4619254" y="4031373"/>
                  </a:cubicBezTo>
                  <a:cubicBezTo>
                    <a:pt x="4616397" y="4038993"/>
                    <a:pt x="4615444" y="4040898"/>
                    <a:pt x="4606872" y="4040898"/>
                  </a:cubicBezTo>
                  <a:cubicBezTo>
                    <a:pt x="4598299" y="4040898"/>
                    <a:pt x="4596394" y="4042803"/>
                    <a:pt x="4594489" y="4056138"/>
                  </a:cubicBezTo>
                  <a:cubicBezTo>
                    <a:pt x="4592584" y="4070425"/>
                    <a:pt x="4585916" y="4064711"/>
                    <a:pt x="4583059" y="4058996"/>
                  </a:cubicBezTo>
                  <a:cubicBezTo>
                    <a:pt x="4580202" y="4053281"/>
                    <a:pt x="4574487" y="4058043"/>
                    <a:pt x="4572581" y="4063758"/>
                  </a:cubicBezTo>
                  <a:cubicBezTo>
                    <a:pt x="4570677" y="4069473"/>
                    <a:pt x="4567819" y="4071378"/>
                    <a:pt x="4559247" y="4075188"/>
                  </a:cubicBezTo>
                  <a:cubicBezTo>
                    <a:pt x="4550674" y="4078998"/>
                    <a:pt x="4546864" y="4077093"/>
                    <a:pt x="4544959" y="4086618"/>
                  </a:cubicBezTo>
                  <a:cubicBezTo>
                    <a:pt x="4543054" y="4096143"/>
                    <a:pt x="4538291" y="4098048"/>
                    <a:pt x="4531624" y="4099000"/>
                  </a:cubicBezTo>
                  <a:cubicBezTo>
                    <a:pt x="4524956" y="4099953"/>
                    <a:pt x="4522099" y="4099000"/>
                    <a:pt x="4513527" y="4097096"/>
                  </a:cubicBezTo>
                  <a:cubicBezTo>
                    <a:pt x="4505906" y="4096143"/>
                    <a:pt x="4502097" y="4100906"/>
                    <a:pt x="4501144" y="4109478"/>
                  </a:cubicBezTo>
                  <a:cubicBezTo>
                    <a:pt x="4500191" y="4119003"/>
                    <a:pt x="4499239" y="4119003"/>
                    <a:pt x="4496381" y="4123765"/>
                  </a:cubicBezTo>
                  <a:cubicBezTo>
                    <a:pt x="4494477" y="4128528"/>
                    <a:pt x="4492572" y="4128528"/>
                    <a:pt x="4488762" y="4141863"/>
                  </a:cubicBezTo>
                  <a:cubicBezTo>
                    <a:pt x="4484952" y="4155198"/>
                    <a:pt x="4482094" y="4154246"/>
                    <a:pt x="4471616" y="4160913"/>
                  </a:cubicBezTo>
                  <a:cubicBezTo>
                    <a:pt x="4462091" y="4166628"/>
                    <a:pt x="4462091" y="4169486"/>
                    <a:pt x="4462091" y="4176153"/>
                  </a:cubicBezTo>
                  <a:cubicBezTo>
                    <a:pt x="4462091" y="4182821"/>
                    <a:pt x="4460187" y="4189488"/>
                    <a:pt x="4455424" y="4191393"/>
                  </a:cubicBezTo>
                  <a:cubicBezTo>
                    <a:pt x="4450662" y="4193298"/>
                    <a:pt x="4443994" y="4196156"/>
                    <a:pt x="4434469" y="4194251"/>
                  </a:cubicBezTo>
                  <a:cubicBezTo>
                    <a:pt x="4423991" y="4193298"/>
                    <a:pt x="4422087" y="4197108"/>
                    <a:pt x="4415419" y="4205681"/>
                  </a:cubicBezTo>
                  <a:cubicBezTo>
                    <a:pt x="4408752" y="4214253"/>
                    <a:pt x="4407799" y="4211396"/>
                    <a:pt x="4399227" y="4213301"/>
                  </a:cubicBezTo>
                  <a:cubicBezTo>
                    <a:pt x="4390654" y="4215206"/>
                    <a:pt x="4387797" y="4215206"/>
                    <a:pt x="4380177" y="4221873"/>
                  </a:cubicBezTo>
                  <a:cubicBezTo>
                    <a:pt x="4372556" y="4228541"/>
                    <a:pt x="4369699" y="4225683"/>
                    <a:pt x="4368747" y="4217111"/>
                  </a:cubicBezTo>
                  <a:cubicBezTo>
                    <a:pt x="4367794" y="4209491"/>
                    <a:pt x="4360174" y="4211396"/>
                    <a:pt x="4351602" y="4211396"/>
                  </a:cubicBezTo>
                  <a:cubicBezTo>
                    <a:pt x="4343029" y="4211396"/>
                    <a:pt x="4341124" y="4213301"/>
                    <a:pt x="4340172" y="4225683"/>
                  </a:cubicBezTo>
                  <a:cubicBezTo>
                    <a:pt x="4339219" y="4238066"/>
                    <a:pt x="4338266" y="4241876"/>
                    <a:pt x="4327789" y="4239018"/>
                  </a:cubicBezTo>
                  <a:cubicBezTo>
                    <a:pt x="4318264" y="4236161"/>
                    <a:pt x="4316359" y="4235208"/>
                    <a:pt x="4309691" y="4226636"/>
                  </a:cubicBezTo>
                  <a:cubicBezTo>
                    <a:pt x="4303024" y="4218063"/>
                    <a:pt x="4295404" y="4219968"/>
                    <a:pt x="4284927" y="4224731"/>
                  </a:cubicBezTo>
                  <a:cubicBezTo>
                    <a:pt x="4274449" y="4229493"/>
                    <a:pt x="4268734" y="4241876"/>
                    <a:pt x="4264924" y="4250448"/>
                  </a:cubicBezTo>
                  <a:cubicBezTo>
                    <a:pt x="4261114" y="4259021"/>
                    <a:pt x="4259209" y="4260926"/>
                    <a:pt x="4249684" y="4259021"/>
                  </a:cubicBezTo>
                  <a:cubicBezTo>
                    <a:pt x="4240159" y="4258068"/>
                    <a:pt x="4243016" y="4250448"/>
                    <a:pt x="4241112" y="4239018"/>
                  </a:cubicBezTo>
                  <a:cubicBezTo>
                    <a:pt x="4239206" y="4227588"/>
                    <a:pt x="4234444" y="4230446"/>
                    <a:pt x="4223966" y="4235208"/>
                  </a:cubicBezTo>
                  <a:cubicBezTo>
                    <a:pt x="4214441" y="4239971"/>
                    <a:pt x="4217299" y="4248543"/>
                    <a:pt x="4222062" y="4258068"/>
                  </a:cubicBezTo>
                  <a:cubicBezTo>
                    <a:pt x="4225872" y="4267593"/>
                    <a:pt x="4224919" y="4270451"/>
                    <a:pt x="4216347" y="4272356"/>
                  </a:cubicBezTo>
                  <a:cubicBezTo>
                    <a:pt x="4208727" y="4274261"/>
                    <a:pt x="4208727" y="4267593"/>
                    <a:pt x="4204916" y="4259973"/>
                  </a:cubicBezTo>
                  <a:cubicBezTo>
                    <a:pt x="4201106" y="4252353"/>
                    <a:pt x="4192534" y="4253306"/>
                    <a:pt x="4187771" y="4257116"/>
                  </a:cubicBezTo>
                  <a:cubicBezTo>
                    <a:pt x="4183009" y="4260926"/>
                    <a:pt x="4183009" y="4267593"/>
                    <a:pt x="4189676" y="4272356"/>
                  </a:cubicBezTo>
                  <a:cubicBezTo>
                    <a:pt x="4196344" y="4277118"/>
                    <a:pt x="4197297" y="4284738"/>
                    <a:pt x="4194439" y="4290453"/>
                  </a:cubicBezTo>
                  <a:cubicBezTo>
                    <a:pt x="4190629" y="4296168"/>
                    <a:pt x="4172531" y="4296168"/>
                    <a:pt x="4169674" y="4292358"/>
                  </a:cubicBezTo>
                  <a:cubicBezTo>
                    <a:pt x="4166816" y="4287596"/>
                    <a:pt x="4163006" y="4288548"/>
                    <a:pt x="4156339" y="4289501"/>
                  </a:cubicBezTo>
                  <a:cubicBezTo>
                    <a:pt x="4149671" y="4290453"/>
                    <a:pt x="4144909" y="4287596"/>
                    <a:pt x="4140146" y="4280928"/>
                  </a:cubicBezTo>
                  <a:cubicBezTo>
                    <a:pt x="4135384" y="4274261"/>
                    <a:pt x="4127764" y="4258068"/>
                    <a:pt x="4123954" y="4248543"/>
                  </a:cubicBezTo>
                  <a:cubicBezTo>
                    <a:pt x="4119191" y="4239018"/>
                    <a:pt x="4117286" y="4239971"/>
                    <a:pt x="4109666" y="4236161"/>
                  </a:cubicBezTo>
                  <a:cubicBezTo>
                    <a:pt x="4102999" y="4232351"/>
                    <a:pt x="4104904" y="4231398"/>
                    <a:pt x="4100141" y="4219016"/>
                  </a:cubicBezTo>
                  <a:cubicBezTo>
                    <a:pt x="4095379" y="4206633"/>
                    <a:pt x="4090616" y="4211396"/>
                    <a:pt x="4088711" y="4218063"/>
                  </a:cubicBezTo>
                  <a:cubicBezTo>
                    <a:pt x="4086806" y="4224731"/>
                    <a:pt x="4088711" y="4226636"/>
                    <a:pt x="4094426" y="4238066"/>
                  </a:cubicBezTo>
                  <a:cubicBezTo>
                    <a:pt x="4100141" y="4249496"/>
                    <a:pt x="4101094" y="4256163"/>
                    <a:pt x="4099189" y="4267593"/>
                  </a:cubicBezTo>
                  <a:cubicBezTo>
                    <a:pt x="4097284" y="4279023"/>
                    <a:pt x="4101094" y="4283786"/>
                    <a:pt x="4102046" y="4292358"/>
                  </a:cubicBezTo>
                  <a:cubicBezTo>
                    <a:pt x="4102999" y="4300931"/>
                    <a:pt x="4104904" y="4305693"/>
                    <a:pt x="4101094" y="4313313"/>
                  </a:cubicBezTo>
                  <a:cubicBezTo>
                    <a:pt x="4097284" y="4321886"/>
                    <a:pt x="4085854" y="4318076"/>
                    <a:pt x="4082044" y="4314266"/>
                  </a:cubicBezTo>
                  <a:cubicBezTo>
                    <a:pt x="4078234" y="4310456"/>
                    <a:pt x="4075376" y="4314266"/>
                    <a:pt x="4074424" y="4319028"/>
                  </a:cubicBezTo>
                  <a:cubicBezTo>
                    <a:pt x="4073471" y="4323791"/>
                    <a:pt x="4073471" y="4322838"/>
                    <a:pt x="4067756" y="4333316"/>
                  </a:cubicBezTo>
                  <a:cubicBezTo>
                    <a:pt x="4062041" y="4343793"/>
                    <a:pt x="4053469" y="4343793"/>
                    <a:pt x="4048706" y="4335221"/>
                  </a:cubicBezTo>
                  <a:cubicBezTo>
                    <a:pt x="4043944" y="4327601"/>
                    <a:pt x="4043944" y="4321886"/>
                    <a:pt x="4043944" y="4306646"/>
                  </a:cubicBezTo>
                  <a:cubicBezTo>
                    <a:pt x="4043944" y="4291406"/>
                    <a:pt x="4036324" y="4300931"/>
                    <a:pt x="4036324" y="4308551"/>
                  </a:cubicBezTo>
                  <a:cubicBezTo>
                    <a:pt x="4036324" y="4316171"/>
                    <a:pt x="4037276" y="4319028"/>
                    <a:pt x="4033466" y="4325696"/>
                  </a:cubicBezTo>
                  <a:cubicBezTo>
                    <a:pt x="4029656" y="4332363"/>
                    <a:pt x="4029656" y="4334268"/>
                    <a:pt x="4031561" y="4340936"/>
                  </a:cubicBezTo>
                  <a:cubicBezTo>
                    <a:pt x="4032514" y="4346651"/>
                    <a:pt x="4034419" y="4347603"/>
                    <a:pt x="4030609" y="4354271"/>
                  </a:cubicBezTo>
                  <a:cubicBezTo>
                    <a:pt x="4027751" y="4361891"/>
                    <a:pt x="4018226" y="4362843"/>
                    <a:pt x="4016321" y="4357128"/>
                  </a:cubicBezTo>
                  <a:cubicBezTo>
                    <a:pt x="4015369" y="4351413"/>
                    <a:pt x="4007749" y="4351413"/>
                    <a:pt x="3999176" y="4356176"/>
                  </a:cubicBezTo>
                  <a:cubicBezTo>
                    <a:pt x="3991556" y="4360938"/>
                    <a:pt x="3990604" y="4360938"/>
                    <a:pt x="3986794" y="4370463"/>
                  </a:cubicBezTo>
                  <a:cubicBezTo>
                    <a:pt x="3982984" y="4379988"/>
                    <a:pt x="3978221" y="4377131"/>
                    <a:pt x="3969649" y="4370463"/>
                  </a:cubicBezTo>
                  <a:cubicBezTo>
                    <a:pt x="3961076" y="4363796"/>
                    <a:pt x="3956314" y="4369511"/>
                    <a:pt x="3956314" y="4377131"/>
                  </a:cubicBezTo>
                  <a:cubicBezTo>
                    <a:pt x="3956314" y="4384751"/>
                    <a:pt x="3949646" y="4383798"/>
                    <a:pt x="3942026" y="4385703"/>
                  </a:cubicBezTo>
                  <a:cubicBezTo>
                    <a:pt x="3934406" y="4387608"/>
                    <a:pt x="3934406" y="4384751"/>
                    <a:pt x="3931549" y="4378083"/>
                  </a:cubicBezTo>
                  <a:cubicBezTo>
                    <a:pt x="3929644" y="4370463"/>
                    <a:pt x="3928691" y="4370463"/>
                    <a:pt x="3918214" y="4371416"/>
                  </a:cubicBezTo>
                  <a:cubicBezTo>
                    <a:pt x="3907736" y="4372368"/>
                    <a:pt x="3903926" y="4370463"/>
                    <a:pt x="3899164" y="4376178"/>
                  </a:cubicBezTo>
                  <a:cubicBezTo>
                    <a:pt x="3894401" y="4380941"/>
                    <a:pt x="3896306" y="4388561"/>
                    <a:pt x="3900116" y="4396181"/>
                  </a:cubicBezTo>
                  <a:cubicBezTo>
                    <a:pt x="3904879" y="4403801"/>
                    <a:pt x="3895354" y="4403801"/>
                    <a:pt x="3887734" y="4406658"/>
                  </a:cubicBezTo>
                  <a:cubicBezTo>
                    <a:pt x="3880114" y="4409516"/>
                    <a:pt x="3882019" y="4399991"/>
                    <a:pt x="3882019" y="4387608"/>
                  </a:cubicBezTo>
                  <a:cubicBezTo>
                    <a:pt x="3882019" y="4374273"/>
                    <a:pt x="3873446" y="4375226"/>
                    <a:pt x="3868684" y="4377131"/>
                  </a:cubicBezTo>
                  <a:cubicBezTo>
                    <a:pt x="3863921" y="4379036"/>
                    <a:pt x="3863921" y="4382846"/>
                    <a:pt x="3872494" y="4387608"/>
                  </a:cubicBezTo>
                  <a:cubicBezTo>
                    <a:pt x="3880114" y="4393323"/>
                    <a:pt x="3871541" y="4400943"/>
                    <a:pt x="3863921" y="4405706"/>
                  </a:cubicBezTo>
                  <a:cubicBezTo>
                    <a:pt x="3856301" y="4411421"/>
                    <a:pt x="3847729" y="4412373"/>
                    <a:pt x="3839156" y="4411421"/>
                  </a:cubicBezTo>
                  <a:cubicBezTo>
                    <a:pt x="3830584" y="4410468"/>
                    <a:pt x="3823916" y="4407611"/>
                    <a:pt x="3806771" y="4416183"/>
                  </a:cubicBezTo>
                  <a:cubicBezTo>
                    <a:pt x="3790579" y="4423803"/>
                    <a:pt x="3768671" y="4427613"/>
                    <a:pt x="3753431" y="4430471"/>
                  </a:cubicBezTo>
                  <a:cubicBezTo>
                    <a:pt x="3737239" y="4434281"/>
                    <a:pt x="3733429" y="4448568"/>
                    <a:pt x="3730571" y="4461903"/>
                  </a:cubicBezTo>
                  <a:cubicBezTo>
                    <a:pt x="3726761" y="4475238"/>
                    <a:pt x="3720094" y="4469523"/>
                    <a:pt x="3717236" y="4465713"/>
                  </a:cubicBezTo>
                  <a:cubicBezTo>
                    <a:pt x="3715331" y="4460951"/>
                    <a:pt x="3714379" y="4459998"/>
                    <a:pt x="3711521" y="4447616"/>
                  </a:cubicBezTo>
                  <a:cubicBezTo>
                    <a:pt x="3708664" y="4436186"/>
                    <a:pt x="3704854" y="4428566"/>
                    <a:pt x="3700091" y="4430471"/>
                  </a:cubicBezTo>
                  <a:cubicBezTo>
                    <a:pt x="3695329" y="4431423"/>
                    <a:pt x="3697234" y="4437138"/>
                    <a:pt x="3701044" y="4451426"/>
                  </a:cubicBezTo>
                  <a:cubicBezTo>
                    <a:pt x="3704854" y="4465713"/>
                    <a:pt x="3697234" y="4464761"/>
                    <a:pt x="3689614" y="4468571"/>
                  </a:cubicBezTo>
                  <a:cubicBezTo>
                    <a:pt x="3681994" y="4472381"/>
                    <a:pt x="3679136" y="4475238"/>
                    <a:pt x="3674374" y="4480953"/>
                  </a:cubicBezTo>
                  <a:cubicBezTo>
                    <a:pt x="3668659" y="4486668"/>
                    <a:pt x="3671516" y="4492383"/>
                    <a:pt x="3673421" y="4500956"/>
                  </a:cubicBezTo>
                  <a:cubicBezTo>
                    <a:pt x="3675326" y="4509528"/>
                    <a:pt x="3679136" y="4504766"/>
                    <a:pt x="3691519" y="4507623"/>
                  </a:cubicBezTo>
                  <a:cubicBezTo>
                    <a:pt x="3703901" y="4510481"/>
                    <a:pt x="3701044" y="4513338"/>
                    <a:pt x="3701044" y="4523816"/>
                  </a:cubicBezTo>
                  <a:cubicBezTo>
                    <a:pt x="3701044" y="4535246"/>
                    <a:pt x="3702949" y="4537151"/>
                    <a:pt x="3712474" y="4541913"/>
                  </a:cubicBezTo>
                  <a:cubicBezTo>
                    <a:pt x="3721999" y="4547628"/>
                    <a:pt x="3720094" y="4554296"/>
                    <a:pt x="3712474" y="4566678"/>
                  </a:cubicBezTo>
                  <a:cubicBezTo>
                    <a:pt x="3704854" y="4578108"/>
                    <a:pt x="3699139" y="4578108"/>
                    <a:pt x="3689614" y="4581918"/>
                  </a:cubicBezTo>
                  <a:cubicBezTo>
                    <a:pt x="3680089" y="4585728"/>
                    <a:pt x="3670564" y="4585728"/>
                    <a:pt x="3663896" y="4580966"/>
                  </a:cubicBezTo>
                  <a:cubicBezTo>
                    <a:pt x="3657229" y="4576203"/>
                    <a:pt x="3652466" y="4579061"/>
                    <a:pt x="3643894" y="4581918"/>
                  </a:cubicBezTo>
                  <a:cubicBezTo>
                    <a:pt x="3635321" y="4584776"/>
                    <a:pt x="3640084" y="4573346"/>
                    <a:pt x="3643894" y="4571441"/>
                  </a:cubicBezTo>
                  <a:cubicBezTo>
                    <a:pt x="3647704" y="4569536"/>
                    <a:pt x="3650561" y="4566678"/>
                    <a:pt x="3650561" y="4560963"/>
                  </a:cubicBezTo>
                  <a:cubicBezTo>
                    <a:pt x="3650561" y="4555248"/>
                    <a:pt x="3644846" y="4555248"/>
                    <a:pt x="3637226" y="4551438"/>
                  </a:cubicBezTo>
                  <a:cubicBezTo>
                    <a:pt x="3628654" y="4547628"/>
                    <a:pt x="3629606" y="4547628"/>
                    <a:pt x="3621034" y="4534293"/>
                  </a:cubicBezTo>
                  <a:cubicBezTo>
                    <a:pt x="3612461" y="4520958"/>
                    <a:pt x="3613414" y="4513338"/>
                    <a:pt x="3608651" y="4501908"/>
                  </a:cubicBezTo>
                  <a:cubicBezTo>
                    <a:pt x="3604841" y="4489526"/>
                    <a:pt x="3611509" y="4484763"/>
                    <a:pt x="3617224" y="4467618"/>
                  </a:cubicBezTo>
                  <a:cubicBezTo>
                    <a:pt x="3622939" y="4450473"/>
                    <a:pt x="3620081" y="4447616"/>
                    <a:pt x="3619129" y="4440948"/>
                  </a:cubicBezTo>
                  <a:cubicBezTo>
                    <a:pt x="3618176" y="4434281"/>
                    <a:pt x="3623891" y="4437138"/>
                    <a:pt x="3633416" y="4436186"/>
                  </a:cubicBezTo>
                  <a:cubicBezTo>
                    <a:pt x="3643894" y="4435233"/>
                    <a:pt x="3641036" y="4432376"/>
                    <a:pt x="3641036" y="4426661"/>
                  </a:cubicBezTo>
                  <a:cubicBezTo>
                    <a:pt x="3641036" y="4420946"/>
                    <a:pt x="3635321" y="4420946"/>
                    <a:pt x="3626749" y="4421898"/>
                  </a:cubicBezTo>
                  <a:cubicBezTo>
                    <a:pt x="3618176" y="4423803"/>
                    <a:pt x="3616271" y="4420946"/>
                    <a:pt x="3607699" y="4414278"/>
                  </a:cubicBezTo>
                  <a:cubicBezTo>
                    <a:pt x="3600079" y="4407611"/>
                    <a:pt x="3600079" y="4401896"/>
                    <a:pt x="3599126" y="4391418"/>
                  </a:cubicBezTo>
                  <a:cubicBezTo>
                    <a:pt x="3597221" y="4380941"/>
                    <a:pt x="3595316" y="4380941"/>
                    <a:pt x="3589601" y="4385703"/>
                  </a:cubicBezTo>
                  <a:cubicBezTo>
                    <a:pt x="3583886" y="4389513"/>
                    <a:pt x="3585791" y="4396181"/>
                    <a:pt x="3590554" y="4401896"/>
                  </a:cubicBezTo>
                  <a:cubicBezTo>
                    <a:pt x="3595316" y="4408563"/>
                    <a:pt x="3595316" y="4415231"/>
                    <a:pt x="3587696" y="4419041"/>
                  </a:cubicBezTo>
                  <a:cubicBezTo>
                    <a:pt x="3581029" y="4422851"/>
                    <a:pt x="3581981" y="4422851"/>
                    <a:pt x="3568646" y="4425708"/>
                  </a:cubicBezTo>
                  <a:cubicBezTo>
                    <a:pt x="3554359" y="4429518"/>
                    <a:pt x="3544834" y="4431423"/>
                    <a:pt x="3537214" y="4426661"/>
                  </a:cubicBezTo>
                  <a:cubicBezTo>
                    <a:pt x="3530546" y="4421898"/>
                    <a:pt x="3532451" y="4419993"/>
                    <a:pt x="3539119" y="4412373"/>
                  </a:cubicBezTo>
                  <a:cubicBezTo>
                    <a:pt x="3545786" y="4404753"/>
                    <a:pt x="3533404" y="4402848"/>
                    <a:pt x="3521021" y="4401896"/>
                  </a:cubicBezTo>
                  <a:cubicBezTo>
                    <a:pt x="3509591" y="4400943"/>
                    <a:pt x="3510544" y="4394276"/>
                    <a:pt x="3509591" y="4384751"/>
                  </a:cubicBezTo>
                  <a:cubicBezTo>
                    <a:pt x="3509591" y="4376178"/>
                    <a:pt x="3507686" y="4374273"/>
                    <a:pt x="3503876" y="4374273"/>
                  </a:cubicBezTo>
                  <a:cubicBezTo>
                    <a:pt x="3500066" y="4374273"/>
                    <a:pt x="3499114" y="4377131"/>
                    <a:pt x="3498161" y="4389513"/>
                  </a:cubicBezTo>
                  <a:cubicBezTo>
                    <a:pt x="3497209" y="4401896"/>
                    <a:pt x="3492446" y="4401896"/>
                    <a:pt x="3483874" y="4393323"/>
                  </a:cubicBezTo>
                  <a:cubicBezTo>
                    <a:pt x="3476254" y="4384751"/>
                    <a:pt x="3473396" y="4379036"/>
                    <a:pt x="3472444" y="4370463"/>
                  </a:cubicBezTo>
                  <a:cubicBezTo>
                    <a:pt x="3471491" y="4361891"/>
                    <a:pt x="3466729" y="4359986"/>
                    <a:pt x="3461014" y="4362843"/>
                  </a:cubicBezTo>
                  <a:cubicBezTo>
                    <a:pt x="3455299" y="4364748"/>
                    <a:pt x="3456251" y="4369511"/>
                    <a:pt x="3462919" y="4380941"/>
                  </a:cubicBezTo>
                  <a:cubicBezTo>
                    <a:pt x="3469586" y="4392371"/>
                    <a:pt x="3466729" y="4399991"/>
                    <a:pt x="3460061" y="4405706"/>
                  </a:cubicBezTo>
                  <a:cubicBezTo>
                    <a:pt x="3453394" y="4410468"/>
                    <a:pt x="3449584" y="4405706"/>
                    <a:pt x="3453394" y="4399038"/>
                  </a:cubicBezTo>
                  <a:cubicBezTo>
                    <a:pt x="3457204" y="4392371"/>
                    <a:pt x="3455299" y="4388561"/>
                    <a:pt x="3447679" y="4389513"/>
                  </a:cubicBezTo>
                  <a:cubicBezTo>
                    <a:pt x="3441011" y="4390466"/>
                    <a:pt x="3440059" y="4394276"/>
                    <a:pt x="3435296" y="4404753"/>
                  </a:cubicBezTo>
                  <a:cubicBezTo>
                    <a:pt x="3430534" y="4416183"/>
                    <a:pt x="3427676" y="4406658"/>
                    <a:pt x="3428629" y="4400943"/>
                  </a:cubicBezTo>
                  <a:cubicBezTo>
                    <a:pt x="3429581" y="4394276"/>
                    <a:pt x="3422914" y="4394276"/>
                    <a:pt x="3420056" y="4400943"/>
                  </a:cubicBezTo>
                  <a:cubicBezTo>
                    <a:pt x="3416246" y="4407611"/>
                    <a:pt x="3414341" y="4409516"/>
                    <a:pt x="3407674" y="4407611"/>
                  </a:cubicBezTo>
                  <a:cubicBezTo>
                    <a:pt x="3404816" y="4406658"/>
                    <a:pt x="3402911" y="4406658"/>
                    <a:pt x="3401006" y="4405706"/>
                  </a:cubicBezTo>
                  <a:cubicBezTo>
                    <a:pt x="3399101" y="4404753"/>
                    <a:pt x="3396244" y="4404753"/>
                    <a:pt x="3394339" y="4403801"/>
                  </a:cubicBezTo>
                  <a:cubicBezTo>
                    <a:pt x="3392434" y="4402848"/>
                    <a:pt x="3391481" y="4402848"/>
                    <a:pt x="3388624" y="4399991"/>
                  </a:cubicBezTo>
                  <a:cubicBezTo>
                    <a:pt x="3385766" y="4397133"/>
                    <a:pt x="3381004" y="4393323"/>
                    <a:pt x="3379099" y="4391418"/>
                  </a:cubicBezTo>
                  <a:cubicBezTo>
                    <a:pt x="3376241" y="4389513"/>
                    <a:pt x="3365764" y="4388561"/>
                    <a:pt x="3362906" y="4390466"/>
                  </a:cubicBezTo>
                  <a:cubicBezTo>
                    <a:pt x="3362906" y="4390466"/>
                    <a:pt x="3357191" y="4394276"/>
                    <a:pt x="3354334" y="4395228"/>
                  </a:cubicBezTo>
                  <a:cubicBezTo>
                    <a:pt x="3351476" y="4396181"/>
                    <a:pt x="3348619" y="4397133"/>
                    <a:pt x="3344809" y="4397133"/>
                  </a:cubicBezTo>
                  <a:lnTo>
                    <a:pt x="3338141" y="4397133"/>
                  </a:lnTo>
                  <a:cubicBezTo>
                    <a:pt x="3332426" y="4396181"/>
                    <a:pt x="3335284" y="4396181"/>
                    <a:pt x="3331474" y="4393323"/>
                  </a:cubicBezTo>
                  <a:cubicBezTo>
                    <a:pt x="3322901" y="4388561"/>
                    <a:pt x="3324806" y="4392371"/>
                    <a:pt x="3320044" y="4392371"/>
                  </a:cubicBezTo>
                  <a:cubicBezTo>
                    <a:pt x="3316234" y="4392371"/>
                    <a:pt x="3314329" y="4387608"/>
                    <a:pt x="3312424" y="4384751"/>
                  </a:cubicBezTo>
                  <a:cubicBezTo>
                    <a:pt x="3311471" y="4382846"/>
                    <a:pt x="3309566" y="4378083"/>
                    <a:pt x="3307661" y="4378083"/>
                  </a:cubicBezTo>
                  <a:cubicBezTo>
                    <a:pt x="3306709" y="4378083"/>
                    <a:pt x="3304804" y="4379036"/>
                    <a:pt x="3302899" y="4379988"/>
                  </a:cubicBezTo>
                  <a:cubicBezTo>
                    <a:pt x="3300994" y="4381893"/>
                    <a:pt x="3297184" y="4383798"/>
                    <a:pt x="3295279" y="4381893"/>
                  </a:cubicBezTo>
                  <a:cubicBezTo>
                    <a:pt x="3294326" y="4380941"/>
                    <a:pt x="3293374" y="4379988"/>
                    <a:pt x="3290516" y="4377131"/>
                  </a:cubicBezTo>
                  <a:cubicBezTo>
                    <a:pt x="3287659" y="4374273"/>
                    <a:pt x="3284801" y="4372368"/>
                    <a:pt x="3284801" y="4372368"/>
                  </a:cubicBezTo>
                  <a:lnTo>
                    <a:pt x="3282896" y="4370463"/>
                  </a:lnTo>
                  <a:lnTo>
                    <a:pt x="3280991" y="4369511"/>
                  </a:lnTo>
                  <a:lnTo>
                    <a:pt x="3278134" y="4368558"/>
                  </a:lnTo>
                  <a:cubicBezTo>
                    <a:pt x="3274324" y="4368558"/>
                    <a:pt x="3273371" y="4366653"/>
                    <a:pt x="3273371" y="4365701"/>
                  </a:cubicBezTo>
                  <a:cubicBezTo>
                    <a:pt x="3273371" y="4363796"/>
                    <a:pt x="3272419" y="4362843"/>
                    <a:pt x="3275276" y="4360938"/>
                  </a:cubicBezTo>
                  <a:cubicBezTo>
                    <a:pt x="3278134" y="4359033"/>
                    <a:pt x="3277181" y="4358081"/>
                    <a:pt x="3277181" y="4358081"/>
                  </a:cubicBezTo>
                  <a:cubicBezTo>
                    <a:pt x="3277181" y="4355223"/>
                    <a:pt x="3276229" y="4355223"/>
                    <a:pt x="3273371" y="4353318"/>
                  </a:cubicBezTo>
                  <a:cubicBezTo>
                    <a:pt x="3272419" y="4352366"/>
                    <a:pt x="3269561" y="4352366"/>
                    <a:pt x="3267656" y="4353318"/>
                  </a:cubicBezTo>
                  <a:cubicBezTo>
                    <a:pt x="3264799" y="4354271"/>
                    <a:pt x="3262894" y="4354271"/>
                    <a:pt x="3261941" y="4352366"/>
                  </a:cubicBezTo>
                  <a:cubicBezTo>
                    <a:pt x="3260989" y="4350461"/>
                    <a:pt x="3259084" y="4348556"/>
                    <a:pt x="3259084" y="4348556"/>
                  </a:cubicBezTo>
                  <a:cubicBezTo>
                    <a:pt x="3256226" y="4345698"/>
                    <a:pt x="3255274" y="4345698"/>
                    <a:pt x="3251464" y="4346651"/>
                  </a:cubicBezTo>
                  <a:cubicBezTo>
                    <a:pt x="3251464" y="4346651"/>
                    <a:pt x="3249559" y="4348556"/>
                    <a:pt x="3246701" y="4346651"/>
                  </a:cubicBezTo>
                  <a:cubicBezTo>
                    <a:pt x="3244796" y="4344746"/>
                    <a:pt x="3242891" y="4343793"/>
                    <a:pt x="3240986" y="4346651"/>
                  </a:cubicBezTo>
                  <a:cubicBezTo>
                    <a:pt x="3240034" y="4349508"/>
                    <a:pt x="3238129" y="4350461"/>
                    <a:pt x="3237176" y="4348556"/>
                  </a:cubicBezTo>
                  <a:cubicBezTo>
                    <a:pt x="3235271" y="4346651"/>
                    <a:pt x="3237176" y="4344746"/>
                    <a:pt x="3236224" y="4341888"/>
                  </a:cubicBezTo>
                  <a:cubicBezTo>
                    <a:pt x="3235271" y="4338078"/>
                    <a:pt x="3236224" y="4315218"/>
                    <a:pt x="3236224" y="4315218"/>
                  </a:cubicBezTo>
                  <a:cubicBezTo>
                    <a:pt x="3236224" y="4312361"/>
                    <a:pt x="3237176" y="4306646"/>
                    <a:pt x="3236224" y="4303788"/>
                  </a:cubicBezTo>
                  <a:cubicBezTo>
                    <a:pt x="3235271" y="4299978"/>
                    <a:pt x="3232414" y="4299026"/>
                    <a:pt x="3227651" y="4299026"/>
                  </a:cubicBezTo>
                  <a:cubicBezTo>
                    <a:pt x="3222889" y="4299026"/>
                    <a:pt x="3220984" y="4297121"/>
                    <a:pt x="3222889" y="4295216"/>
                  </a:cubicBezTo>
                  <a:cubicBezTo>
                    <a:pt x="3224794" y="4293311"/>
                    <a:pt x="3224794" y="4291406"/>
                    <a:pt x="3220984" y="4290453"/>
                  </a:cubicBezTo>
                  <a:cubicBezTo>
                    <a:pt x="3218126" y="4289501"/>
                    <a:pt x="3221936" y="4282833"/>
                    <a:pt x="3221936" y="4282833"/>
                  </a:cubicBezTo>
                  <a:cubicBezTo>
                    <a:pt x="3223841" y="4279976"/>
                    <a:pt x="3222889" y="4279976"/>
                    <a:pt x="3223841" y="4276166"/>
                  </a:cubicBezTo>
                  <a:cubicBezTo>
                    <a:pt x="3223841" y="4275213"/>
                    <a:pt x="3224794" y="4273308"/>
                    <a:pt x="3225746" y="4272356"/>
                  </a:cubicBezTo>
                  <a:cubicBezTo>
                    <a:pt x="3227651" y="4270451"/>
                    <a:pt x="3226699" y="4267593"/>
                    <a:pt x="3229556" y="4265688"/>
                  </a:cubicBezTo>
                  <a:cubicBezTo>
                    <a:pt x="3230509" y="4264736"/>
                    <a:pt x="3232414" y="4263783"/>
                    <a:pt x="3235271" y="4265688"/>
                  </a:cubicBezTo>
                  <a:cubicBezTo>
                    <a:pt x="3239081" y="4268546"/>
                    <a:pt x="3242891" y="4255211"/>
                    <a:pt x="3244796" y="4252353"/>
                  </a:cubicBezTo>
                  <a:cubicBezTo>
                    <a:pt x="3246701" y="4249496"/>
                    <a:pt x="3250511" y="4245686"/>
                    <a:pt x="3251464" y="4242828"/>
                  </a:cubicBezTo>
                  <a:cubicBezTo>
                    <a:pt x="3253369" y="4239971"/>
                    <a:pt x="3252416" y="4237113"/>
                    <a:pt x="3250511" y="4237113"/>
                  </a:cubicBezTo>
                  <a:cubicBezTo>
                    <a:pt x="3248606" y="4237113"/>
                    <a:pt x="3236224" y="4233303"/>
                    <a:pt x="3233366" y="4228541"/>
                  </a:cubicBezTo>
                  <a:cubicBezTo>
                    <a:pt x="3227651" y="4218063"/>
                    <a:pt x="3226699" y="4219016"/>
                    <a:pt x="3222889" y="4218063"/>
                  </a:cubicBezTo>
                  <a:cubicBezTo>
                    <a:pt x="3219079" y="4217111"/>
                    <a:pt x="3216221" y="4220921"/>
                    <a:pt x="3216221" y="4220921"/>
                  </a:cubicBezTo>
                  <a:cubicBezTo>
                    <a:pt x="3214316" y="4223778"/>
                    <a:pt x="3204791" y="4226636"/>
                    <a:pt x="3200029" y="4227588"/>
                  </a:cubicBezTo>
                  <a:cubicBezTo>
                    <a:pt x="3195266" y="4228541"/>
                    <a:pt x="3188599" y="4226636"/>
                    <a:pt x="3187646" y="4222826"/>
                  </a:cubicBezTo>
                  <a:cubicBezTo>
                    <a:pt x="3186694" y="4219016"/>
                    <a:pt x="3187646" y="4219016"/>
                    <a:pt x="3181931" y="4213301"/>
                  </a:cubicBezTo>
                  <a:cubicBezTo>
                    <a:pt x="3176216" y="4207586"/>
                    <a:pt x="3171454" y="4211396"/>
                    <a:pt x="3163834" y="4209491"/>
                  </a:cubicBezTo>
                  <a:cubicBezTo>
                    <a:pt x="3156214" y="4207586"/>
                    <a:pt x="3156214" y="4208538"/>
                    <a:pt x="3156214" y="4213301"/>
                  </a:cubicBezTo>
                  <a:cubicBezTo>
                    <a:pt x="3156214" y="4218063"/>
                    <a:pt x="3151451" y="4216158"/>
                    <a:pt x="3146689" y="4216158"/>
                  </a:cubicBezTo>
                  <a:cubicBezTo>
                    <a:pt x="3141926" y="4216158"/>
                    <a:pt x="3140974" y="4217111"/>
                    <a:pt x="3140021" y="4215206"/>
                  </a:cubicBezTo>
                  <a:cubicBezTo>
                    <a:pt x="3139069" y="4212348"/>
                    <a:pt x="3135259" y="4209491"/>
                    <a:pt x="3132401" y="4208538"/>
                  </a:cubicBezTo>
                  <a:cubicBezTo>
                    <a:pt x="3129544" y="4207586"/>
                    <a:pt x="3126686" y="4205681"/>
                    <a:pt x="3124781" y="4201871"/>
                  </a:cubicBezTo>
                  <a:cubicBezTo>
                    <a:pt x="3122876" y="4198061"/>
                    <a:pt x="3112399" y="4196156"/>
                    <a:pt x="3108589" y="4197108"/>
                  </a:cubicBezTo>
                  <a:cubicBezTo>
                    <a:pt x="3100969" y="4200918"/>
                    <a:pt x="3104779" y="4195203"/>
                    <a:pt x="3103826" y="4187583"/>
                  </a:cubicBezTo>
                  <a:cubicBezTo>
                    <a:pt x="3103826" y="4184725"/>
                    <a:pt x="3099064" y="4179963"/>
                    <a:pt x="3097159" y="4179011"/>
                  </a:cubicBezTo>
                  <a:lnTo>
                    <a:pt x="3095254" y="4177106"/>
                  </a:lnTo>
                  <a:cubicBezTo>
                    <a:pt x="3095254" y="4177106"/>
                    <a:pt x="3091444" y="4174248"/>
                    <a:pt x="3090491" y="4172343"/>
                  </a:cubicBezTo>
                  <a:cubicBezTo>
                    <a:pt x="3090491" y="4170438"/>
                    <a:pt x="3090491" y="4162818"/>
                    <a:pt x="3087634" y="4165675"/>
                  </a:cubicBezTo>
                  <a:cubicBezTo>
                    <a:pt x="3085729" y="4167581"/>
                    <a:pt x="3083824" y="4168533"/>
                    <a:pt x="3081919" y="4164723"/>
                  </a:cubicBezTo>
                  <a:cubicBezTo>
                    <a:pt x="3080014" y="4159008"/>
                    <a:pt x="3078109" y="4162818"/>
                    <a:pt x="3076204" y="4158056"/>
                  </a:cubicBezTo>
                  <a:cubicBezTo>
                    <a:pt x="3075251" y="4154246"/>
                    <a:pt x="3073346" y="4153293"/>
                    <a:pt x="3069536" y="4156150"/>
                  </a:cubicBezTo>
                  <a:cubicBezTo>
                    <a:pt x="3067631" y="4158056"/>
                    <a:pt x="3064774" y="4160913"/>
                    <a:pt x="3064774" y="4162818"/>
                  </a:cubicBezTo>
                  <a:cubicBezTo>
                    <a:pt x="3063821" y="4165675"/>
                    <a:pt x="3062869" y="4168533"/>
                    <a:pt x="3060011" y="4167581"/>
                  </a:cubicBezTo>
                  <a:cubicBezTo>
                    <a:pt x="3057154" y="4167581"/>
                    <a:pt x="3056201" y="4165675"/>
                    <a:pt x="3053344" y="4165675"/>
                  </a:cubicBezTo>
                  <a:cubicBezTo>
                    <a:pt x="3049534" y="4165675"/>
                    <a:pt x="3049534" y="4164723"/>
                    <a:pt x="3046676" y="4166628"/>
                  </a:cubicBezTo>
                  <a:cubicBezTo>
                    <a:pt x="3045724" y="4167581"/>
                    <a:pt x="3044771" y="4167581"/>
                    <a:pt x="3043819" y="4167581"/>
                  </a:cubicBezTo>
                  <a:cubicBezTo>
                    <a:pt x="3040961" y="4167581"/>
                    <a:pt x="3036199" y="4170438"/>
                    <a:pt x="3034294" y="4172343"/>
                  </a:cubicBezTo>
                  <a:lnTo>
                    <a:pt x="3032389" y="4174248"/>
                  </a:lnTo>
                  <a:cubicBezTo>
                    <a:pt x="3032389" y="4174248"/>
                    <a:pt x="3025721" y="4181868"/>
                    <a:pt x="3023816" y="4179963"/>
                  </a:cubicBezTo>
                  <a:cubicBezTo>
                    <a:pt x="3020959" y="4176153"/>
                    <a:pt x="3019054" y="4179011"/>
                    <a:pt x="3016196" y="4181868"/>
                  </a:cubicBezTo>
                  <a:cubicBezTo>
                    <a:pt x="3014291" y="4183773"/>
                    <a:pt x="3008576" y="4186631"/>
                    <a:pt x="3008576" y="4188536"/>
                  </a:cubicBezTo>
                  <a:cubicBezTo>
                    <a:pt x="3009529" y="4192346"/>
                    <a:pt x="3008576" y="4196156"/>
                    <a:pt x="3010481" y="4198061"/>
                  </a:cubicBezTo>
                  <a:lnTo>
                    <a:pt x="3012386" y="4200918"/>
                  </a:lnTo>
                  <a:cubicBezTo>
                    <a:pt x="3012386" y="4200918"/>
                    <a:pt x="3017149" y="4211396"/>
                    <a:pt x="3011434" y="4209491"/>
                  </a:cubicBezTo>
                  <a:cubicBezTo>
                    <a:pt x="3005719" y="4208538"/>
                    <a:pt x="3001909" y="4211396"/>
                    <a:pt x="3000004" y="4215206"/>
                  </a:cubicBezTo>
                  <a:lnTo>
                    <a:pt x="2998099" y="4217111"/>
                  </a:lnTo>
                  <a:cubicBezTo>
                    <a:pt x="2998099" y="4217111"/>
                    <a:pt x="2993336" y="4221873"/>
                    <a:pt x="2991431" y="4220921"/>
                  </a:cubicBezTo>
                  <a:cubicBezTo>
                    <a:pt x="2988574" y="4219968"/>
                    <a:pt x="2986669" y="4218063"/>
                    <a:pt x="2984764" y="4219968"/>
                  </a:cubicBezTo>
                  <a:cubicBezTo>
                    <a:pt x="2982859" y="4221873"/>
                    <a:pt x="2981906" y="4221873"/>
                    <a:pt x="2980954" y="4219016"/>
                  </a:cubicBezTo>
                  <a:cubicBezTo>
                    <a:pt x="2979049" y="4214253"/>
                    <a:pt x="2974286" y="4219968"/>
                    <a:pt x="2971429" y="4221873"/>
                  </a:cubicBezTo>
                  <a:cubicBezTo>
                    <a:pt x="2971429" y="4221873"/>
                    <a:pt x="2966666" y="4226636"/>
                    <a:pt x="2961904" y="4227588"/>
                  </a:cubicBezTo>
                  <a:cubicBezTo>
                    <a:pt x="2958094" y="4228541"/>
                    <a:pt x="2957141" y="4232351"/>
                    <a:pt x="2952379" y="4235208"/>
                  </a:cubicBezTo>
                  <a:cubicBezTo>
                    <a:pt x="2949521" y="4238066"/>
                    <a:pt x="2948569" y="4237113"/>
                    <a:pt x="2945711" y="4234256"/>
                  </a:cubicBezTo>
                  <a:cubicBezTo>
                    <a:pt x="2939996" y="4229493"/>
                    <a:pt x="2938091" y="4238066"/>
                    <a:pt x="2938091" y="4228541"/>
                  </a:cubicBezTo>
                  <a:cubicBezTo>
                    <a:pt x="2938091" y="4226636"/>
                    <a:pt x="2938091" y="4224731"/>
                    <a:pt x="2938091" y="4222826"/>
                  </a:cubicBezTo>
                  <a:cubicBezTo>
                    <a:pt x="2938091" y="4216158"/>
                    <a:pt x="2944759" y="4215206"/>
                    <a:pt x="2939996" y="4215206"/>
                  </a:cubicBezTo>
                  <a:cubicBezTo>
                    <a:pt x="2939996" y="4215206"/>
                    <a:pt x="2932376" y="4217111"/>
                    <a:pt x="2929519" y="4218063"/>
                  </a:cubicBezTo>
                  <a:cubicBezTo>
                    <a:pt x="2925709" y="4219016"/>
                    <a:pt x="2920946" y="4219968"/>
                    <a:pt x="2919041" y="4220921"/>
                  </a:cubicBezTo>
                  <a:lnTo>
                    <a:pt x="2916184" y="4222826"/>
                  </a:lnTo>
                  <a:cubicBezTo>
                    <a:pt x="2916184" y="4222826"/>
                    <a:pt x="2907611" y="4231398"/>
                    <a:pt x="2907611" y="4242828"/>
                  </a:cubicBezTo>
                  <a:cubicBezTo>
                    <a:pt x="2906659" y="4248543"/>
                    <a:pt x="2903801" y="4247591"/>
                    <a:pt x="2905706" y="4255211"/>
                  </a:cubicBezTo>
                  <a:cubicBezTo>
                    <a:pt x="2906659" y="4257116"/>
                    <a:pt x="2905706" y="4259021"/>
                    <a:pt x="2905706" y="4259973"/>
                  </a:cubicBezTo>
                  <a:cubicBezTo>
                    <a:pt x="2904754" y="4261878"/>
                    <a:pt x="2903801" y="4261878"/>
                    <a:pt x="2902849" y="4261878"/>
                  </a:cubicBezTo>
                  <a:lnTo>
                    <a:pt x="2901896" y="4261878"/>
                  </a:lnTo>
                  <a:cubicBezTo>
                    <a:pt x="2899991" y="4260926"/>
                    <a:pt x="2898086" y="4258068"/>
                    <a:pt x="2894276" y="4253306"/>
                  </a:cubicBezTo>
                  <a:cubicBezTo>
                    <a:pt x="2889514" y="4247591"/>
                    <a:pt x="2882846" y="4241876"/>
                    <a:pt x="2875226" y="4234256"/>
                  </a:cubicBezTo>
                  <a:cubicBezTo>
                    <a:pt x="2866654" y="4227588"/>
                    <a:pt x="2870464" y="4229493"/>
                    <a:pt x="2866654" y="4224731"/>
                  </a:cubicBezTo>
                  <a:cubicBezTo>
                    <a:pt x="2863796" y="4219968"/>
                    <a:pt x="2864749" y="4216158"/>
                    <a:pt x="2859034" y="4219016"/>
                  </a:cubicBezTo>
                  <a:cubicBezTo>
                    <a:pt x="2853319" y="4221873"/>
                    <a:pt x="2851414" y="4236161"/>
                    <a:pt x="2845699" y="4242828"/>
                  </a:cubicBezTo>
                  <a:cubicBezTo>
                    <a:pt x="2840936" y="4250448"/>
                    <a:pt x="2836174" y="4239971"/>
                    <a:pt x="2834269" y="4230446"/>
                  </a:cubicBezTo>
                  <a:cubicBezTo>
                    <a:pt x="2832364" y="4220921"/>
                    <a:pt x="2829506" y="4219968"/>
                    <a:pt x="2824744" y="4216158"/>
                  </a:cubicBezTo>
                  <a:cubicBezTo>
                    <a:pt x="2819981" y="4212348"/>
                    <a:pt x="2818076" y="4218063"/>
                    <a:pt x="2816171" y="4222826"/>
                  </a:cubicBezTo>
                  <a:cubicBezTo>
                    <a:pt x="2815219" y="4224731"/>
                    <a:pt x="2816171" y="4222826"/>
                    <a:pt x="2815219" y="4224731"/>
                  </a:cubicBezTo>
                  <a:lnTo>
                    <a:pt x="2813314" y="4228541"/>
                  </a:lnTo>
                  <a:cubicBezTo>
                    <a:pt x="2811409" y="4231398"/>
                    <a:pt x="2808551" y="4233303"/>
                    <a:pt x="2805694" y="4235208"/>
                  </a:cubicBezTo>
                  <a:cubicBezTo>
                    <a:pt x="2801884" y="4237113"/>
                    <a:pt x="2799026" y="4240923"/>
                    <a:pt x="2799026" y="4244733"/>
                  </a:cubicBezTo>
                  <a:cubicBezTo>
                    <a:pt x="2799026" y="4248543"/>
                    <a:pt x="2797121" y="4251401"/>
                    <a:pt x="2793311" y="4251401"/>
                  </a:cubicBezTo>
                  <a:cubicBezTo>
                    <a:pt x="2789501" y="4252353"/>
                    <a:pt x="2786644" y="4252353"/>
                    <a:pt x="2786644" y="4256163"/>
                  </a:cubicBezTo>
                  <a:cubicBezTo>
                    <a:pt x="2786644" y="4259973"/>
                    <a:pt x="2784739" y="4259973"/>
                    <a:pt x="2779024" y="4259021"/>
                  </a:cubicBezTo>
                  <a:cubicBezTo>
                    <a:pt x="2772356" y="4258068"/>
                    <a:pt x="2777119" y="4256163"/>
                    <a:pt x="2771404" y="4253306"/>
                  </a:cubicBezTo>
                  <a:cubicBezTo>
                    <a:pt x="2765689" y="4250448"/>
                    <a:pt x="2764736" y="4248543"/>
                    <a:pt x="2763784" y="4244733"/>
                  </a:cubicBezTo>
                  <a:cubicBezTo>
                    <a:pt x="2762831" y="4240923"/>
                    <a:pt x="2760926" y="4237113"/>
                    <a:pt x="2758069" y="4236161"/>
                  </a:cubicBezTo>
                  <a:cubicBezTo>
                    <a:pt x="2755211" y="4235208"/>
                    <a:pt x="2746639" y="4227588"/>
                    <a:pt x="2742829" y="4224731"/>
                  </a:cubicBezTo>
                  <a:cubicBezTo>
                    <a:pt x="2739019" y="4221873"/>
                    <a:pt x="2734256" y="4219968"/>
                    <a:pt x="2730446" y="4219968"/>
                  </a:cubicBezTo>
                  <a:cubicBezTo>
                    <a:pt x="2726636" y="4219968"/>
                    <a:pt x="2725684" y="4219968"/>
                    <a:pt x="2722826" y="4216158"/>
                  </a:cubicBezTo>
                  <a:cubicBezTo>
                    <a:pt x="2719969" y="4212348"/>
                    <a:pt x="2720921" y="4213301"/>
                    <a:pt x="2718064" y="4212348"/>
                  </a:cubicBezTo>
                  <a:cubicBezTo>
                    <a:pt x="2715206" y="4211396"/>
                    <a:pt x="2714254" y="4213301"/>
                    <a:pt x="2713301" y="4217111"/>
                  </a:cubicBezTo>
                  <a:cubicBezTo>
                    <a:pt x="2712349" y="4220921"/>
                    <a:pt x="2711396" y="4221873"/>
                    <a:pt x="2707586" y="4221873"/>
                  </a:cubicBezTo>
                  <a:cubicBezTo>
                    <a:pt x="2703776" y="4220921"/>
                    <a:pt x="2702824" y="4223778"/>
                    <a:pt x="2703776" y="4226636"/>
                  </a:cubicBezTo>
                  <a:cubicBezTo>
                    <a:pt x="2704729" y="4229493"/>
                    <a:pt x="2702824" y="4231398"/>
                    <a:pt x="2702824" y="4231398"/>
                  </a:cubicBezTo>
                  <a:lnTo>
                    <a:pt x="2690441" y="4240923"/>
                  </a:lnTo>
                  <a:cubicBezTo>
                    <a:pt x="2688536" y="4242828"/>
                    <a:pt x="2687584" y="4243781"/>
                    <a:pt x="2685679" y="4249496"/>
                  </a:cubicBezTo>
                  <a:cubicBezTo>
                    <a:pt x="2683774" y="4255211"/>
                    <a:pt x="2681869" y="4252353"/>
                    <a:pt x="2677106" y="4253306"/>
                  </a:cubicBezTo>
                  <a:cubicBezTo>
                    <a:pt x="2672344" y="4254258"/>
                    <a:pt x="2670439" y="4255211"/>
                    <a:pt x="2667581" y="4252353"/>
                  </a:cubicBezTo>
                  <a:cubicBezTo>
                    <a:pt x="2664724" y="4249496"/>
                    <a:pt x="2660914" y="4249496"/>
                    <a:pt x="2657104" y="4249496"/>
                  </a:cubicBezTo>
                  <a:cubicBezTo>
                    <a:pt x="2650436" y="4248543"/>
                    <a:pt x="2644721" y="4248543"/>
                    <a:pt x="2640911" y="4253306"/>
                  </a:cubicBezTo>
                  <a:cubicBezTo>
                    <a:pt x="2639006" y="4255211"/>
                    <a:pt x="2636149" y="4255211"/>
                    <a:pt x="2633291" y="4254258"/>
                  </a:cubicBezTo>
                  <a:cubicBezTo>
                    <a:pt x="2629481" y="4253306"/>
                    <a:pt x="2630434" y="4250448"/>
                    <a:pt x="2628529" y="4244733"/>
                  </a:cubicBezTo>
                  <a:cubicBezTo>
                    <a:pt x="2626624" y="4239018"/>
                    <a:pt x="2622814" y="4239018"/>
                    <a:pt x="2617099" y="4240923"/>
                  </a:cubicBezTo>
                  <a:cubicBezTo>
                    <a:pt x="2614241" y="4241876"/>
                    <a:pt x="2613289" y="4242828"/>
                    <a:pt x="2612336" y="4244733"/>
                  </a:cubicBezTo>
                  <a:cubicBezTo>
                    <a:pt x="2610431" y="4246638"/>
                    <a:pt x="2610431" y="4249496"/>
                    <a:pt x="2610431" y="4251401"/>
                  </a:cubicBezTo>
                  <a:cubicBezTo>
                    <a:pt x="2610431" y="4255211"/>
                    <a:pt x="2609479" y="4258068"/>
                    <a:pt x="2607574" y="4262831"/>
                  </a:cubicBezTo>
                  <a:cubicBezTo>
                    <a:pt x="2605669" y="4267593"/>
                    <a:pt x="2603764" y="4268546"/>
                    <a:pt x="2599001" y="4267593"/>
                  </a:cubicBezTo>
                  <a:cubicBezTo>
                    <a:pt x="2594239" y="4267593"/>
                    <a:pt x="2595191" y="4271403"/>
                    <a:pt x="2597096" y="4275213"/>
                  </a:cubicBezTo>
                  <a:cubicBezTo>
                    <a:pt x="2599001" y="4279023"/>
                    <a:pt x="2600906" y="4283786"/>
                    <a:pt x="2599001" y="4286643"/>
                  </a:cubicBezTo>
                  <a:cubicBezTo>
                    <a:pt x="2597096" y="4289501"/>
                    <a:pt x="2598049" y="4291406"/>
                    <a:pt x="2599954" y="4294263"/>
                  </a:cubicBezTo>
                  <a:cubicBezTo>
                    <a:pt x="2601859" y="4297121"/>
                    <a:pt x="2601859" y="4300931"/>
                    <a:pt x="2601859" y="4304741"/>
                  </a:cubicBezTo>
                  <a:cubicBezTo>
                    <a:pt x="2600906" y="4307598"/>
                    <a:pt x="2602811" y="4310456"/>
                    <a:pt x="2604716" y="4312361"/>
                  </a:cubicBezTo>
                  <a:cubicBezTo>
                    <a:pt x="2605669" y="4313313"/>
                    <a:pt x="2605669" y="4314266"/>
                    <a:pt x="2606621" y="4314266"/>
                  </a:cubicBezTo>
                  <a:cubicBezTo>
                    <a:pt x="2608526" y="4317123"/>
                    <a:pt x="2613289" y="4321886"/>
                    <a:pt x="2615194" y="4325696"/>
                  </a:cubicBezTo>
                  <a:cubicBezTo>
                    <a:pt x="2619004" y="4332363"/>
                    <a:pt x="2614241" y="4337126"/>
                    <a:pt x="2616146" y="4345698"/>
                  </a:cubicBezTo>
                  <a:cubicBezTo>
                    <a:pt x="2617099" y="4348556"/>
                    <a:pt x="2615194" y="4349508"/>
                    <a:pt x="2620909" y="4355223"/>
                  </a:cubicBezTo>
                  <a:cubicBezTo>
                    <a:pt x="2626624" y="4360938"/>
                    <a:pt x="2619004" y="4360938"/>
                    <a:pt x="2615194" y="4360938"/>
                  </a:cubicBezTo>
                  <a:cubicBezTo>
                    <a:pt x="2611384" y="4360938"/>
                    <a:pt x="2612336" y="4363796"/>
                    <a:pt x="2612336" y="4366653"/>
                  </a:cubicBezTo>
                  <a:cubicBezTo>
                    <a:pt x="2613289" y="4369511"/>
                    <a:pt x="2612336" y="4370463"/>
                    <a:pt x="2612336" y="4372368"/>
                  </a:cubicBezTo>
                  <a:cubicBezTo>
                    <a:pt x="2611384" y="4375226"/>
                    <a:pt x="2611384" y="4378083"/>
                    <a:pt x="2610431" y="4381893"/>
                  </a:cubicBezTo>
                  <a:cubicBezTo>
                    <a:pt x="2609479" y="4384751"/>
                    <a:pt x="2607574" y="4392371"/>
                    <a:pt x="2609479" y="4396181"/>
                  </a:cubicBezTo>
                  <a:cubicBezTo>
                    <a:pt x="2611384" y="4399991"/>
                    <a:pt x="2617099" y="4399038"/>
                    <a:pt x="2619004" y="4401896"/>
                  </a:cubicBezTo>
                  <a:cubicBezTo>
                    <a:pt x="2620909" y="4404753"/>
                    <a:pt x="2621861" y="4409516"/>
                    <a:pt x="2619004" y="4410468"/>
                  </a:cubicBezTo>
                  <a:cubicBezTo>
                    <a:pt x="2615194" y="4410468"/>
                    <a:pt x="2615194" y="4412373"/>
                    <a:pt x="2614241" y="4415231"/>
                  </a:cubicBezTo>
                  <a:cubicBezTo>
                    <a:pt x="2614241" y="4419041"/>
                    <a:pt x="2612336" y="4419041"/>
                    <a:pt x="2608526" y="4419041"/>
                  </a:cubicBezTo>
                  <a:cubicBezTo>
                    <a:pt x="2604716" y="4419041"/>
                    <a:pt x="2590429" y="4409516"/>
                    <a:pt x="2588524" y="4408563"/>
                  </a:cubicBezTo>
                  <a:cubicBezTo>
                    <a:pt x="2584714" y="4406658"/>
                    <a:pt x="2579951" y="4401896"/>
                    <a:pt x="2574236" y="4404753"/>
                  </a:cubicBezTo>
                  <a:cubicBezTo>
                    <a:pt x="2570426" y="4406658"/>
                    <a:pt x="2568521" y="4404753"/>
                    <a:pt x="2564711" y="4405706"/>
                  </a:cubicBezTo>
                  <a:cubicBezTo>
                    <a:pt x="2560901" y="4406658"/>
                    <a:pt x="2557091" y="4409516"/>
                    <a:pt x="2552329" y="4408563"/>
                  </a:cubicBezTo>
                  <a:cubicBezTo>
                    <a:pt x="2547566" y="4407611"/>
                    <a:pt x="2543756" y="4399991"/>
                    <a:pt x="2545661" y="4397133"/>
                  </a:cubicBezTo>
                  <a:cubicBezTo>
                    <a:pt x="2547566" y="4395228"/>
                    <a:pt x="2549471" y="4391418"/>
                    <a:pt x="2547566" y="4390466"/>
                  </a:cubicBezTo>
                  <a:cubicBezTo>
                    <a:pt x="2545661" y="4389513"/>
                    <a:pt x="2540899" y="4388561"/>
                    <a:pt x="2538994" y="4384751"/>
                  </a:cubicBezTo>
                  <a:cubicBezTo>
                    <a:pt x="2537089" y="4380941"/>
                    <a:pt x="2536136" y="4377131"/>
                    <a:pt x="2538994" y="4376178"/>
                  </a:cubicBezTo>
                  <a:cubicBezTo>
                    <a:pt x="2541851" y="4375226"/>
                    <a:pt x="2543756" y="4374273"/>
                    <a:pt x="2543756" y="4371416"/>
                  </a:cubicBezTo>
                  <a:cubicBezTo>
                    <a:pt x="2543756" y="4368558"/>
                    <a:pt x="2540899" y="4367606"/>
                    <a:pt x="2543756" y="4363796"/>
                  </a:cubicBezTo>
                  <a:cubicBezTo>
                    <a:pt x="2546614" y="4359986"/>
                    <a:pt x="2546614" y="4359033"/>
                    <a:pt x="2542804" y="4357128"/>
                  </a:cubicBezTo>
                  <a:cubicBezTo>
                    <a:pt x="2538994" y="4355223"/>
                    <a:pt x="2538041" y="4359033"/>
                    <a:pt x="2539946" y="4352366"/>
                  </a:cubicBezTo>
                  <a:cubicBezTo>
                    <a:pt x="2541851" y="4345698"/>
                    <a:pt x="2544709" y="4341888"/>
                    <a:pt x="2538041" y="4332363"/>
                  </a:cubicBezTo>
                  <a:cubicBezTo>
                    <a:pt x="2537089" y="4331411"/>
                    <a:pt x="2534231" y="4330458"/>
                    <a:pt x="2531374" y="4331411"/>
                  </a:cubicBezTo>
                  <a:cubicBezTo>
                    <a:pt x="2530421" y="4331411"/>
                    <a:pt x="2530421" y="4331411"/>
                    <a:pt x="2529469" y="4332363"/>
                  </a:cubicBezTo>
                  <a:cubicBezTo>
                    <a:pt x="2524706" y="4333316"/>
                    <a:pt x="2519944" y="4335221"/>
                    <a:pt x="2518039" y="4336173"/>
                  </a:cubicBezTo>
                  <a:cubicBezTo>
                    <a:pt x="2516134" y="4337126"/>
                    <a:pt x="2512324" y="4338078"/>
                    <a:pt x="2508514" y="4338078"/>
                  </a:cubicBezTo>
                  <a:cubicBezTo>
                    <a:pt x="2501846" y="4337126"/>
                    <a:pt x="2502799" y="4338078"/>
                    <a:pt x="2498989" y="4342841"/>
                  </a:cubicBezTo>
                  <a:cubicBezTo>
                    <a:pt x="2495179" y="4346651"/>
                    <a:pt x="2490416" y="4352366"/>
                    <a:pt x="2488511" y="4354271"/>
                  </a:cubicBezTo>
                  <a:lnTo>
                    <a:pt x="2484701" y="4356176"/>
                  </a:lnTo>
                  <a:cubicBezTo>
                    <a:pt x="2484701" y="4356176"/>
                    <a:pt x="2475176" y="4362843"/>
                    <a:pt x="2472319" y="4363796"/>
                  </a:cubicBezTo>
                  <a:cubicBezTo>
                    <a:pt x="2469461" y="4364748"/>
                    <a:pt x="2465651" y="4365701"/>
                    <a:pt x="2462794" y="4364748"/>
                  </a:cubicBezTo>
                  <a:cubicBezTo>
                    <a:pt x="2458984" y="4363796"/>
                    <a:pt x="2452316" y="4362843"/>
                    <a:pt x="2451364" y="4359033"/>
                  </a:cubicBezTo>
                  <a:cubicBezTo>
                    <a:pt x="2449459" y="4353318"/>
                    <a:pt x="2448506" y="4349508"/>
                    <a:pt x="2441839" y="4350461"/>
                  </a:cubicBezTo>
                  <a:cubicBezTo>
                    <a:pt x="2438029" y="4350461"/>
                    <a:pt x="2432314" y="4350461"/>
                    <a:pt x="2429456" y="4354271"/>
                  </a:cubicBezTo>
                  <a:cubicBezTo>
                    <a:pt x="2427551" y="4357128"/>
                    <a:pt x="2425646" y="4360938"/>
                    <a:pt x="2423741" y="4357128"/>
                  </a:cubicBezTo>
                  <a:cubicBezTo>
                    <a:pt x="2421836" y="4353318"/>
                    <a:pt x="2417074" y="4353318"/>
                    <a:pt x="2415169" y="4354271"/>
                  </a:cubicBezTo>
                  <a:cubicBezTo>
                    <a:pt x="2405644" y="4353318"/>
                    <a:pt x="2405644" y="4344746"/>
                    <a:pt x="2412311" y="4338078"/>
                  </a:cubicBezTo>
                  <a:cubicBezTo>
                    <a:pt x="2415169" y="4335221"/>
                    <a:pt x="2416121" y="4333316"/>
                    <a:pt x="2414216" y="4330458"/>
                  </a:cubicBezTo>
                  <a:cubicBezTo>
                    <a:pt x="2413264" y="4328553"/>
                    <a:pt x="2412311" y="4328553"/>
                    <a:pt x="2411359" y="4327601"/>
                  </a:cubicBezTo>
                  <a:cubicBezTo>
                    <a:pt x="2404691" y="4325696"/>
                    <a:pt x="2405644" y="4338078"/>
                    <a:pt x="2397071" y="4332363"/>
                  </a:cubicBezTo>
                  <a:cubicBezTo>
                    <a:pt x="2393261" y="4329506"/>
                    <a:pt x="2398024" y="4324743"/>
                    <a:pt x="2391356" y="4319981"/>
                  </a:cubicBezTo>
                  <a:cubicBezTo>
                    <a:pt x="2386594" y="4315218"/>
                    <a:pt x="2387546" y="4303788"/>
                    <a:pt x="2389451" y="4300931"/>
                  </a:cubicBezTo>
                  <a:cubicBezTo>
                    <a:pt x="2391356" y="4299026"/>
                    <a:pt x="2393261" y="4295216"/>
                    <a:pt x="2394214" y="4292358"/>
                  </a:cubicBezTo>
                  <a:cubicBezTo>
                    <a:pt x="2397071" y="4285691"/>
                    <a:pt x="2395166" y="4279976"/>
                    <a:pt x="2389451" y="4278071"/>
                  </a:cubicBezTo>
                  <a:cubicBezTo>
                    <a:pt x="2387546" y="4277118"/>
                    <a:pt x="2384689" y="4276166"/>
                    <a:pt x="2383736" y="4279023"/>
                  </a:cubicBezTo>
                  <a:cubicBezTo>
                    <a:pt x="2382784" y="4281881"/>
                    <a:pt x="2378974" y="4279023"/>
                    <a:pt x="2375164" y="4276166"/>
                  </a:cubicBezTo>
                  <a:cubicBezTo>
                    <a:pt x="2371354" y="4273308"/>
                    <a:pt x="2370401" y="4272356"/>
                    <a:pt x="2368496" y="4273308"/>
                  </a:cubicBezTo>
                  <a:cubicBezTo>
                    <a:pt x="2366591" y="4274261"/>
                    <a:pt x="2365639" y="4276166"/>
                    <a:pt x="2363734" y="4276166"/>
                  </a:cubicBezTo>
                  <a:cubicBezTo>
                    <a:pt x="2362781" y="4276166"/>
                    <a:pt x="2358019" y="4270451"/>
                    <a:pt x="2355161" y="4268546"/>
                  </a:cubicBezTo>
                  <a:cubicBezTo>
                    <a:pt x="2353256" y="4267593"/>
                    <a:pt x="2344684" y="4264736"/>
                    <a:pt x="2341826" y="4263783"/>
                  </a:cubicBezTo>
                  <a:cubicBezTo>
                    <a:pt x="2338969" y="4262831"/>
                    <a:pt x="2328491" y="4263783"/>
                    <a:pt x="2328491" y="4263783"/>
                  </a:cubicBezTo>
                  <a:lnTo>
                    <a:pt x="2323729" y="4263783"/>
                  </a:lnTo>
                  <a:cubicBezTo>
                    <a:pt x="2309441" y="4264736"/>
                    <a:pt x="2297059" y="4258068"/>
                    <a:pt x="2297059" y="4258068"/>
                  </a:cubicBezTo>
                  <a:cubicBezTo>
                    <a:pt x="2292296" y="4255211"/>
                    <a:pt x="2294201" y="4253306"/>
                    <a:pt x="2297059" y="4249496"/>
                  </a:cubicBezTo>
                  <a:cubicBezTo>
                    <a:pt x="2298964" y="4246638"/>
                    <a:pt x="2302774" y="4244733"/>
                    <a:pt x="2305631" y="4242828"/>
                  </a:cubicBezTo>
                  <a:cubicBezTo>
                    <a:pt x="2310394" y="4239971"/>
                    <a:pt x="2312299" y="4233303"/>
                    <a:pt x="2313251" y="4224731"/>
                  </a:cubicBezTo>
                  <a:cubicBezTo>
                    <a:pt x="2314204" y="4217111"/>
                    <a:pt x="2319919" y="4215206"/>
                    <a:pt x="2324681" y="4212348"/>
                  </a:cubicBezTo>
                  <a:cubicBezTo>
                    <a:pt x="2329444" y="4209491"/>
                    <a:pt x="2328491" y="4202823"/>
                    <a:pt x="2329444" y="4198061"/>
                  </a:cubicBezTo>
                  <a:cubicBezTo>
                    <a:pt x="2327539" y="4188536"/>
                    <a:pt x="2323729" y="4189488"/>
                    <a:pt x="2323729" y="4182821"/>
                  </a:cubicBezTo>
                  <a:cubicBezTo>
                    <a:pt x="2322776" y="4177106"/>
                    <a:pt x="2333254" y="4173296"/>
                    <a:pt x="2337064" y="4168533"/>
                  </a:cubicBezTo>
                  <a:cubicBezTo>
                    <a:pt x="2338969" y="4166628"/>
                    <a:pt x="2342779" y="4160913"/>
                    <a:pt x="2342779" y="4156150"/>
                  </a:cubicBezTo>
                  <a:cubicBezTo>
                    <a:pt x="2341826" y="4152340"/>
                    <a:pt x="2345636" y="4154246"/>
                    <a:pt x="2347541" y="4156150"/>
                  </a:cubicBezTo>
                  <a:cubicBezTo>
                    <a:pt x="2358971" y="4164723"/>
                    <a:pt x="2354209" y="4150436"/>
                    <a:pt x="2353256" y="4147578"/>
                  </a:cubicBezTo>
                  <a:cubicBezTo>
                    <a:pt x="2352304" y="4143768"/>
                    <a:pt x="2354209" y="4139958"/>
                    <a:pt x="2353256" y="4137100"/>
                  </a:cubicBezTo>
                  <a:cubicBezTo>
                    <a:pt x="2353256" y="4132338"/>
                    <a:pt x="2347541" y="4132338"/>
                    <a:pt x="2347541" y="4132338"/>
                  </a:cubicBezTo>
                  <a:lnTo>
                    <a:pt x="2343731" y="4131386"/>
                  </a:lnTo>
                  <a:cubicBezTo>
                    <a:pt x="2341826" y="4131386"/>
                    <a:pt x="2338016" y="4132338"/>
                    <a:pt x="2335159" y="4128528"/>
                  </a:cubicBezTo>
                  <a:cubicBezTo>
                    <a:pt x="2333254" y="4124718"/>
                    <a:pt x="2330396" y="4126623"/>
                    <a:pt x="2327539" y="4128528"/>
                  </a:cubicBezTo>
                  <a:cubicBezTo>
                    <a:pt x="2324681" y="4130433"/>
                    <a:pt x="2319919" y="4129481"/>
                    <a:pt x="2319919" y="4129481"/>
                  </a:cubicBezTo>
                  <a:lnTo>
                    <a:pt x="2317061" y="4127575"/>
                  </a:lnTo>
                  <a:cubicBezTo>
                    <a:pt x="2314204" y="4125671"/>
                    <a:pt x="2312299" y="4125671"/>
                    <a:pt x="2307536" y="4125671"/>
                  </a:cubicBezTo>
                  <a:cubicBezTo>
                    <a:pt x="2304679" y="4125671"/>
                    <a:pt x="2302774" y="4126623"/>
                    <a:pt x="2300869" y="4125671"/>
                  </a:cubicBezTo>
                  <a:cubicBezTo>
                    <a:pt x="2297059" y="4123765"/>
                    <a:pt x="2296106" y="4121861"/>
                    <a:pt x="2296106" y="4117098"/>
                  </a:cubicBezTo>
                  <a:cubicBezTo>
                    <a:pt x="2297059" y="4113288"/>
                    <a:pt x="2292296" y="4114240"/>
                    <a:pt x="2289439" y="4114240"/>
                  </a:cubicBezTo>
                  <a:cubicBezTo>
                    <a:pt x="2283724" y="4116146"/>
                    <a:pt x="2280866" y="4115193"/>
                    <a:pt x="2277056" y="4110431"/>
                  </a:cubicBezTo>
                  <a:cubicBezTo>
                    <a:pt x="2276104" y="4107573"/>
                    <a:pt x="2278961" y="4105668"/>
                    <a:pt x="2280866" y="4102811"/>
                  </a:cubicBezTo>
                  <a:cubicBezTo>
                    <a:pt x="2284676" y="4099000"/>
                    <a:pt x="2286581" y="4094238"/>
                    <a:pt x="2281819" y="4092333"/>
                  </a:cubicBezTo>
                  <a:cubicBezTo>
                    <a:pt x="2277056" y="4092333"/>
                    <a:pt x="2278961" y="4088523"/>
                    <a:pt x="2280866" y="4085665"/>
                  </a:cubicBezTo>
                  <a:cubicBezTo>
                    <a:pt x="2284676" y="4079950"/>
                    <a:pt x="2279914" y="4073283"/>
                    <a:pt x="2275151" y="4069473"/>
                  </a:cubicBezTo>
                  <a:cubicBezTo>
                    <a:pt x="2269436" y="4064711"/>
                    <a:pt x="2270389" y="4064711"/>
                    <a:pt x="2276104" y="4059948"/>
                  </a:cubicBezTo>
                  <a:cubicBezTo>
                    <a:pt x="2278961" y="4058043"/>
                    <a:pt x="2276104" y="4054233"/>
                    <a:pt x="2275151" y="4052328"/>
                  </a:cubicBezTo>
                  <a:cubicBezTo>
                    <a:pt x="2273246" y="4050423"/>
                    <a:pt x="2273246" y="4038993"/>
                    <a:pt x="2273246" y="4038993"/>
                  </a:cubicBezTo>
                  <a:lnTo>
                    <a:pt x="2273246" y="4043756"/>
                  </a:lnTo>
                  <a:cubicBezTo>
                    <a:pt x="2273246" y="4038993"/>
                    <a:pt x="2269436" y="4038040"/>
                    <a:pt x="2264674" y="4038993"/>
                  </a:cubicBezTo>
                  <a:cubicBezTo>
                    <a:pt x="2256101" y="4039946"/>
                    <a:pt x="2256101" y="4036136"/>
                    <a:pt x="2258959" y="4031373"/>
                  </a:cubicBezTo>
                  <a:cubicBezTo>
                    <a:pt x="2260864" y="4024706"/>
                    <a:pt x="2259911" y="4020896"/>
                    <a:pt x="2258959" y="4018038"/>
                  </a:cubicBezTo>
                  <a:cubicBezTo>
                    <a:pt x="2258006" y="4014228"/>
                    <a:pt x="2258959" y="4012323"/>
                    <a:pt x="2269436" y="4011371"/>
                  </a:cubicBezTo>
                  <a:cubicBezTo>
                    <a:pt x="2273246" y="4010418"/>
                    <a:pt x="2273246" y="4010418"/>
                    <a:pt x="2276104" y="4008513"/>
                  </a:cubicBezTo>
                  <a:cubicBezTo>
                    <a:pt x="2276104" y="4008513"/>
                    <a:pt x="2280866" y="4005656"/>
                    <a:pt x="2284676" y="4004703"/>
                  </a:cubicBezTo>
                  <a:cubicBezTo>
                    <a:pt x="2288486" y="4003750"/>
                    <a:pt x="2288486" y="4000893"/>
                    <a:pt x="2287534" y="3997083"/>
                  </a:cubicBezTo>
                  <a:cubicBezTo>
                    <a:pt x="2286581" y="3993273"/>
                    <a:pt x="2287534" y="3991368"/>
                    <a:pt x="2283724" y="3994225"/>
                  </a:cubicBezTo>
                  <a:cubicBezTo>
                    <a:pt x="2279914" y="3997083"/>
                    <a:pt x="2280866" y="3998036"/>
                    <a:pt x="2278009" y="3998036"/>
                  </a:cubicBezTo>
                  <a:cubicBezTo>
                    <a:pt x="2274199" y="3998036"/>
                    <a:pt x="2274199" y="3998036"/>
                    <a:pt x="2267531" y="3999940"/>
                  </a:cubicBezTo>
                  <a:cubicBezTo>
                    <a:pt x="2260864" y="4001846"/>
                    <a:pt x="2255149" y="4000893"/>
                    <a:pt x="2252291" y="3998036"/>
                  </a:cubicBezTo>
                  <a:cubicBezTo>
                    <a:pt x="2251339" y="3997083"/>
                    <a:pt x="2250386" y="3997083"/>
                    <a:pt x="2249434" y="3996131"/>
                  </a:cubicBezTo>
                  <a:cubicBezTo>
                    <a:pt x="2249434" y="3996131"/>
                    <a:pt x="2243719" y="3991368"/>
                    <a:pt x="2239909" y="3991368"/>
                  </a:cubicBezTo>
                  <a:cubicBezTo>
                    <a:pt x="2235146" y="3992321"/>
                    <a:pt x="2231336" y="3993273"/>
                    <a:pt x="2227526" y="3993273"/>
                  </a:cubicBezTo>
                  <a:cubicBezTo>
                    <a:pt x="2223716" y="3993273"/>
                    <a:pt x="2219906" y="3993273"/>
                    <a:pt x="2215144" y="3991368"/>
                  </a:cubicBezTo>
                  <a:cubicBezTo>
                    <a:pt x="2215144" y="3991368"/>
                    <a:pt x="2210381" y="3989463"/>
                    <a:pt x="2207524" y="3989463"/>
                  </a:cubicBezTo>
                  <a:cubicBezTo>
                    <a:pt x="2201809" y="3989463"/>
                    <a:pt x="2198951" y="3988511"/>
                    <a:pt x="2195141" y="3992321"/>
                  </a:cubicBezTo>
                  <a:cubicBezTo>
                    <a:pt x="2195141" y="3992321"/>
                    <a:pt x="2189426" y="3995178"/>
                    <a:pt x="2186569" y="3994225"/>
                  </a:cubicBezTo>
                  <a:cubicBezTo>
                    <a:pt x="2182759" y="3994225"/>
                    <a:pt x="2175139" y="3995178"/>
                    <a:pt x="2175139" y="3995178"/>
                  </a:cubicBezTo>
                  <a:cubicBezTo>
                    <a:pt x="2167519" y="3996131"/>
                    <a:pt x="2157994" y="4000893"/>
                    <a:pt x="2153231" y="4003750"/>
                  </a:cubicBezTo>
                  <a:cubicBezTo>
                    <a:pt x="2149421" y="4005656"/>
                    <a:pt x="2145611" y="4007561"/>
                    <a:pt x="2142754" y="4009465"/>
                  </a:cubicBezTo>
                  <a:cubicBezTo>
                    <a:pt x="2129419" y="4016133"/>
                    <a:pt x="2129419" y="4011371"/>
                    <a:pt x="2124656" y="4005656"/>
                  </a:cubicBezTo>
                  <a:cubicBezTo>
                    <a:pt x="2120846" y="4001846"/>
                    <a:pt x="2127514" y="3997083"/>
                    <a:pt x="2129419" y="3996131"/>
                  </a:cubicBezTo>
                  <a:cubicBezTo>
                    <a:pt x="2131324" y="3995178"/>
                    <a:pt x="2134181" y="3993273"/>
                    <a:pt x="2135134" y="3990415"/>
                  </a:cubicBezTo>
                  <a:cubicBezTo>
                    <a:pt x="2136086" y="3987558"/>
                    <a:pt x="2142754" y="3983748"/>
                    <a:pt x="2145611" y="3981843"/>
                  </a:cubicBezTo>
                  <a:cubicBezTo>
                    <a:pt x="2147516" y="3980890"/>
                    <a:pt x="2150374" y="3977081"/>
                    <a:pt x="2151326" y="3974223"/>
                  </a:cubicBezTo>
                  <a:cubicBezTo>
                    <a:pt x="2152279" y="3971365"/>
                    <a:pt x="2150374" y="3967556"/>
                    <a:pt x="2151326" y="3962793"/>
                  </a:cubicBezTo>
                  <a:cubicBezTo>
                    <a:pt x="2152279" y="3958983"/>
                    <a:pt x="2146564" y="3958031"/>
                    <a:pt x="2146564" y="3958031"/>
                  </a:cubicBezTo>
                  <a:lnTo>
                    <a:pt x="2143706" y="3957078"/>
                  </a:lnTo>
                  <a:cubicBezTo>
                    <a:pt x="2137991" y="3948506"/>
                    <a:pt x="2151326" y="3953268"/>
                    <a:pt x="2148469" y="3945648"/>
                  </a:cubicBezTo>
                  <a:cubicBezTo>
                    <a:pt x="2147516" y="3942790"/>
                    <a:pt x="2144659" y="3938028"/>
                    <a:pt x="2144659" y="3938028"/>
                  </a:cubicBezTo>
                  <a:cubicBezTo>
                    <a:pt x="2141801" y="3933265"/>
                    <a:pt x="2140849" y="3938981"/>
                    <a:pt x="2136086" y="3936123"/>
                  </a:cubicBezTo>
                  <a:cubicBezTo>
                    <a:pt x="2129419" y="3932313"/>
                    <a:pt x="2128466" y="3935171"/>
                    <a:pt x="2131324" y="3924693"/>
                  </a:cubicBezTo>
                  <a:cubicBezTo>
                    <a:pt x="2132276" y="3921836"/>
                    <a:pt x="2133229" y="3918025"/>
                    <a:pt x="2134181" y="3916121"/>
                  </a:cubicBezTo>
                  <a:cubicBezTo>
                    <a:pt x="2135134" y="3913263"/>
                    <a:pt x="2137039" y="3899928"/>
                    <a:pt x="2137039" y="3899928"/>
                  </a:cubicBezTo>
                  <a:cubicBezTo>
                    <a:pt x="2138944" y="3888498"/>
                    <a:pt x="2145611" y="3892308"/>
                    <a:pt x="2150374" y="3884688"/>
                  </a:cubicBezTo>
                  <a:cubicBezTo>
                    <a:pt x="2154184" y="3878973"/>
                    <a:pt x="2166566" y="3889450"/>
                    <a:pt x="2164661" y="3880878"/>
                  </a:cubicBezTo>
                  <a:cubicBezTo>
                    <a:pt x="2164661" y="3880878"/>
                    <a:pt x="2164661" y="3877068"/>
                    <a:pt x="2162756" y="3875163"/>
                  </a:cubicBezTo>
                  <a:cubicBezTo>
                    <a:pt x="2160851" y="3874211"/>
                    <a:pt x="2159899" y="3868496"/>
                    <a:pt x="2159899" y="3868496"/>
                  </a:cubicBezTo>
                  <a:cubicBezTo>
                    <a:pt x="2158946" y="3866590"/>
                    <a:pt x="2160851" y="3862781"/>
                    <a:pt x="2162756" y="3858971"/>
                  </a:cubicBezTo>
                  <a:cubicBezTo>
                    <a:pt x="2165614" y="3852303"/>
                    <a:pt x="2159899" y="3850398"/>
                    <a:pt x="2167519" y="3847540"/>
                  </a:cubicBezTo>
                  <a:cubicBezTo>
                    <a:pt x="2171329" y="3845636"/>
                    <a:pt x="2172281" y="3839921"/>
                    <a:pt x="2174186" y="3837063"/>
                  </a:cubicBezTo>
                  <a:cubicBezTo>
                    <a:pt x="2177996" y="3832300"/>
                    <a:pt x="2177044" y="3826586"/>
                    <a:pt x="2184664" y="3831348"/>
                  </a:cubicBezTo>
                  <a:cubicBezTo>
                    <a:pt x="2186569" y="3832300"/>
                    <a:pt x="2189426" y="3834206"/>
                    <a:pt x="2191331" y="3834206"/>
                  </a:cubicBezTo>
                  <a:cubicBezTo>
                    <a:pt x="2194189" y="3834206"/>
                    <a:pt x="2197999" y="3826586"/>
                    <a:pt x="2197999" y="3826586"/>
                  </a:cubicBezTo>
                  <a:cubicBezTo>
                    <a:pt x="2200856" y="3824681"/>
                    <a:pt x="2201809" y="3821823"/>
                    <a:pt x="2205619" y="3820871"/>
                  </a:cubicBezTo>
                  <a:cubicBezTo>
                    <a:pt x="2210381" y="3819918"/>
                    <a:pt x="2209429" y="3812298"/>
                    <a:pt x="2215144" y="3809440"/>
                  </a:cubicBezTo>
                  <a:cubicBezTo>
                    <a:pt x="2218954" y="3807536"/>
                    <a:pt x="2219906" y="3804678"/>
                    <a:pt x="2218954" y="3801821"/>
                  </a:cubicBezTo>
                  <a:cubicBezTo>
                    <a:pt x="2218001" y="3797058"/>
                    <a:pt x="2218001" y="3798963"/>
                    <a:pt x="2219906" y="3794200"/>
                  </a:cubicBezTo>
                  <a:cubicBezTo>
                    <a:pt x="2221811" y="3790390"/>
                    <a:pt x="2223716" y="3786581"/>
                    <a:pt x="2223716" y="3784675"/>
                  </a:cubicBezTo>
                  <a:cubicBezTo>
                    <a:pt x="2222764" y="3776103"/>
                    <a:pt x="2236099" y="3789438"/>
                    <a:pt x="2238004" y="3789438"/>
                  </a:cubicBezTo>
                  <a:cubicBezTo>
                    <a:pt x="2243719" y="3795153"/>
                    <a:pt x="2247529" y="3794200"/>
                    <a:pt x="2250386" y="3785628"/>
                  </a:cubicBezTo>
                  <a:cubicBezTo>
                    <a:pt x="2253244" y="3778961"/>
                    <a:pt x="2257054" y="3778008"/>
                    <a:pt x="2260864" y="3773246"/>
                  </a:cubicBezTo>
                  <a:cubicBezTo>
                    <a:pt x="2262769" y="3770388"/>
                    <a:pt x="2262769" y="3769436"/>
                    <a:pt x="2263721" y="3765625"/>
                  </a:cubicBezTo>
                  <a:cubicBezTo>
                    <a:pt x="2265626" y="3761815"/>
                    <a:pt x="2268484" y="3757053"/>
                    <a:pt x="2273246" y="3758958"/>
                  </a:cubicBezTo>
                  <a:cubicBezTo>
                    <a:pt x="2278009" y="3759911"/>
                    <a:pt x="2277056" y="3762768"/>
                    <a:pt x="2278961" y="3763721"/>
                  </a:cubicBezTo>
                  <a:cubicBezTo>
                    <a:pt x="2283724" y="3766578"/>
                    <a:pt x="2287534" y="3763721"/>
                    <a:pt x="2290391" y="3758958"/>
                  </a:cubicBezTo>
                  <a:cubicBezTo>
                    <a:pt x="2292296" y="3756100"/>
                    <a:pt x="2292296" y="3754196"/>
                    <a:pt x="2290391" y="3751338"/>
                  </a:cubicBezTo>
                  <a:cubicBezTo>
                    <a:pt x="2288486" y="3747528"/>
                    <a:pt x="2283724" y="3746575"/>
                    <a:pt x="2282771" y="3742765"/>
                  </a:cubicBezTo>
                  <a:cubicBezTo>
                    <a:pt x="2280866" y="3738003"/>
                    <a:pt x="2280866" y="3735146"/>
                    <a:pt x="2279914" y="3730383"/>
                  </a:cubicBezTo>
                  <a:cubicBezTo>
                    <a:pt x="2279914" y="3728478"/>
                    <a:pt x="2279914" y="3726573"/>
                    <a:pt x="2278961" y="3724668"/>
                  </a:cubicBezTo>
                  <a:cubicBezTo>
                    <a:pt x="2275151" y="3716096"/>
                    <a:pt x="2280866" y="3717048"/>
                    <a:pt x="2285629" y="3718000"/>
                  </a:cubicBezTo>
                  <a:cubicBezTo>
                    <a:pt x="2288486" y="3718953"/>
                    <a:pt x="2289439" y="3718953"/>
                    <a:pt x="2290391" y="3721811"/>
                  </a:cubicBezTo>
                  <a:cubicBezTo>
                    <a:pt x="2291344" y="3725621"/>
                    <a:pt x="2292296" y="3726573"/>
                    <a:pt x="2295154" y="3724668"/>
                  </a:cubicBezTo>
                  <a:cubicBezTo>
                    <a:pt x="2298964" y="3721811"/>
                    <a:pt x="2299916" y="3718000"/>
                    <a:pt x="2298964" y="3713238"/>
                  </a:cubicBezTo>
                  <a:cubicBezTo>
                    <a:pt x="2297059" y="3706571"/>
                    <a:pt x="2290391" y="3706571"/>
                    <a:pt x="2298011" y="3697998"/>
                  </a:cubicBezTo>
                  <a:cubicBezTo>
                    <a:pt x="2299916" y="3696093"/>
                    <a:pt x="2303726" y="3688473"/>
                    <a:pt x="2305631" y="3685615"/>
                  </a:cubicBezTo>
                  <a:cubicBezTo>
                    <a:pt x="2307536" y="3681806"/>
                    <a:pt x="2308489" y="3675138"/>
                    <a:pt x="2308489" y="3672281"/>
                  </a:cubicBezTo>
                  <a:cubicBezTo>
                    <a:pt x="2308489" y="3670375"/>
                    <a:pt x="2308489" y="3666565"/>
                    <a:pt x="2309441" y="3664661"/>
                  </a:cubicBezTo>
                  <a:cubicBezTo>
                    <a:pt x="2311346" y="3659898"/>
                    <a:pt x="2311346" y="3655136"/>
                    <a:pt x="2311346" y="3649421"/>
                  </a:cubicBezTo>
                  <a:cubicBezTo>
                    <a:pt x="2310394" y="3647515"/>
                    <a:pt x="2310394" y="3643706"/>
                    <a:pt x="2311346" y="3640848"/>
                  </a:cubicBezTo>
                  <a:cubicBezTo>
                    <a:pt x="2312299" y="3637990"/>
                    <a:pt x="2312299" y="3631323"/>
                    <a:pt x="2311346" y="3627513"/>
                  </a:cubicBezTo>
                  <a:cubicBezTo>
                    <a:pt x="2310394" y="3624656"/>
                    <a:pt x="2313251" y="3616083"/>
                    <a:pt x="2313251" y="3612273"/>
                  </a:cubicBezTo>
                  <a:cubicBezTo>
                    <a:pt x="2313251" y="3611321"/>
                    <a:pt x="2314204" y="3609415"/>
                    <a:pt x="2315156" y="3606558"/>
                  </a:cubicBezTo>
                  <a:cubicBezTo>
                    <a:pt x="2317061" y="3603700"/>
                    <a:pt x="2317061" y="3600843"/>
                    <a:pt x="2312299" y="3597033"/>
                  </a:cubicBezTo>
                  <a:cubicBezTo>
                    <a:pt x="2308489" y="3593223"/>
                    <a:pt x="2309441" y="3586556"/>
                    <a:pt x="2309441" y="3586556"/>
                  </a:cubicBezTo>
                  <a:cubicBezTo>
                    <a:pt x="2310394" y="3578936"/>
                    <a:pt x="2314204" y="3574173"/>
                    <a:pt x="2315156" y="3568458"/>
                  </a:cubicBezTo>
                  <a:cubicBezTo>
                    <a:pt x="2316109" y="3564648"/>
                    <a:pt x="2313251" y="3550361"/>
                    <a:pt x="2313251" y="3550361"/>
                  </a:cubicBezTo>
                  <a:cubicBezTo>
                    <a:pt x="2313251" y="3544646"/>
                    <a:pt x="2312299" y="3538931"/>
                    <a:pt x="2313251" y="3533215"/>
                  </a:cubicBezTo>
                  <a:cubicBezTo>
                    <a:pt x="2314204" y="3528453"/>
                    <a:pt x="2315156" y="3528453"/>
                    <a:pt x="2312299" y="3525596"/>
                  </a:cubicBezTo>
                  <a:cubicBezTo>
                    <a:pt x="2307536" y="3520833"/>
                    <a:pt x="2306584" y="3530358"/>
                    <a:pt x="2301821" y="3521786"/>
                  </a:cubicBezTo>
                  <a:cubicBezTo>
                    <a:pt x="2300869" y="3518928"/>
                    <a:pt x="2298964" y="3517023"/>
                    <a:pt x="2297059" y="3517023"/>
                  </a:cubicBezTo>
                  <a:cubicBezTo>
                    <a:pt x="2295154" y="3516071"/>
                    <a:pt x="2292296" y="3516071"/>
                    <a:pt x="2290391" y="3515118"/>
                  </a:cubicBezTo>
                  <a:cubicBezTo>
                    <a:pt x="2285629" y="3513213"/>
                    <a:pt x="2285629" y="3517023"/>
                    <a:pt x="2285629" y="3523690"/>
                  </a:cubicBezTo>
                  <a:cubicBezTo>
                    <a:pt x="2285629" y="3526548"/>
                    <a:pt x="2283724" y="3529406"/>
                    <a:pt x="2282771" y="3530358"/>
                  </a:cubicBezTo>
                  <a:cubicBezTo>
                    <a:pt x="2280866" y="3532263"/>
                    <a:pt x="2277056" y="3532263"/>
                    <a:pt x="2274199" y="3531311"/>
                  </a:cubicBezTo>
                  <a:cubicBezTo>
                    <a:pt x="2271341" y="3531311"/>
                    <a:pt x="2269436" y="3529406"/>
                    <a:pt x="2268484" y="3526548"/>
                  </a:cubicBezTo>
                  <a:cubicBezTo>
                    <a:pt x="2267531" y="3524643"/>
                    <a:pt x="2267531" y="3522738"/>
                    <a:pt x="2267531" y="3519881"/>
                  </a:cubicBezTo>
                  <a:cubicBezTo>
                    <a:pt x="2267531" y="3513213"/>
                    <a:pt x="2263721" y="3505593"/>
                    <a:pt x="2263721" y="3505593"/>
                  </a:cubicBezTo>
                  <a:cubicBezTo>
                    <a:pt x="2262769" y="3502736"/>
                    <a:pt x="2262769" y="3499878"/>
                    <a:pt x="2262769" y="3496068"/>
                  </a:cubicBezTo>
                  <a:cubicBezTo>
                    <a:pt x="2262769" y="3492258"/>
                    <a:pt x="2262769" y="3488448"/>
                    <a:pt x="2260864" y="3486543"/>
                  </a:cubicBezTo>
                  <a:cubicBezTo>
                    <a:pt x="2259911" y="3484638"/>
                    <a:pt x="2260864" y="3478923"/>
                    <a:pt x="2259911" y="3476065"/>
                  </a:cubicBezTo>
                  <a:cubicBezTo>
                    <a:pt x="2259911" y="3473208"/>
                    <a:pt x="2257054" y="3470350"/>
                    <a:pt x="2255149" y="3467493"/>
                  </a:cubicBezTo>
                  <a:cubicBezTo>
                    <a:pt x="2253244" y="3464636"/>
                    <a:pt x="2256101" y="3457968"/>
                    <a:pt x="2256101" y="3457968"/>
                  </a:cubicBezTo>
                  <a:lnTo>
                    <a:pt x="2257054" y="3456063"/>
                  </a:lnTo>
                  <a:cubicBezTo>
                    <a:pt x="2257054" y="3454158"/>
                    <a:pt x="2258959" y="3451300"/>
                    <a:pt x="2259911" y="3447490"/>
                  </a:cubicBezTo>
                  <a:cubicBezTo>
                    <a:pt x="2259911" y="3443681"/>
                    <a:pt x="2254196" y="3441775"/>
                    <a:pt x="2254196" y="3441775"/>
                  </a:cubicBezTo>
                  <a:cubicBezTo>
                    <a:pt x="2250386" y="3441775"/>
                    <a:pt x="2242766" y="3443681"/>
                    <a:pt x="2243719" y="3437013"/>
                  </a:cubicBezTo>
                  <a:cubicBezTo>
                    <a:pt x="2243719" y="3433203"/>
                    <a:pt x="2240861" y="3430346"/>
                    <a:pt x="2238956" y="3427488"/>
                  </a:cubicBezTo>
                  <a:cubicBezTo>
                    <a:pt x="2238004" y="3426536"/>
                    <a:pt x="2236099" y="3419868"/>
                    <a:pt x="2235146" y="3417011"/>
                  </a:cubicBezTo>
                  <a:cubicBezTo>
                    <a:pt x="2232289" y="3411296"/>
                    <a:pt x="2231336" y="3409390"/>
                    <a:pt x="2228479" y="3414153"/>
                  </a:cubicBezTo>
                  <a:cubicBezTo>
                    <a:pt x="2226574" y="3418915"/>
                    <a:pt x="2223716" y="3418915"/>
                    <a:pt x="2221811" y="3417963"/>
                  </a:cubicBezTo>
                  <a:cubicBezTo>
                    <a:pt x="2218954" y="3416058"/>
                    <a:pt x="2217049" y="3409390"/>
                    <a:pt x="2216096" y="3406533"/>
                  </a:cubicBezTo>
                  <a:cubicBezTo>
                    <a:pt x="2216096" y="3404628"/>
                    <a:pt x="2215144" y="3404628"/>
                    <a:pt x="2216096" y="3399865"/>
                  </a:cubicBezTo>
                  <a:cubicBezTo>
                    <a:pt x="2217049" y="3396056"/>
                    <a:pt x="2209429" y="3392246"/>
                    <a:pt x="2209429" y="3392246"/>
                  </a:cubicBezTo>
                  <a:cubicBezTo>
                    <a:pt x="2203714" y="3390340"/>
                    <a:pt x="2204666" y="3390340"/>
                    <a:pt x="2199904" y="3391293"/>
                  </a:cubicBezTo>
                  <a:cubicBezTo>
                    <a:pt x="2196094" y="3392246"/>
                    <a:pt x="2194189" y="3387483"/>
                    <a:pt x="2191331" y="3393198"/>
                  </a:cubicBezTo>
                  <a:lnTo>
                    <a:pt x="2191331" y="3399865"/>
                  </a:lnTo>
                  <a:cubicBezTo>
                    <a:pt x="2191331" y="3402723"/>
                    <a:pt x="2189426" y="3410343"/>
                    <a:pt x="2189426" y="3410343"/>
                  </a:cubicBezTo>
                  <a:cubicBezTo>
                    <a:pt x="2189426" y="3411296"/>
                    <a:pt x="2172281" y="3421773"/>
                    <a:pt x="2171329" y="3421773"/>
                  </a:cubicBezTo>
                  <a:cubicBezTo>
                    <a:pt x="2169424" y="3421773"/>
                    <a:pt x="2167519" y="3424631"/>
                    <a:pt x="2169424" y="3426536"/>
                  </a:cubicBezTo>
                  <a:cubicBezTo>
                    <a:pt x="2171329" y="3428440"/>
                    <a:pt x="2167519" y="3432250"/>
                    <a:pt x="2167519" y="3432250"/>
                  </a:cubicBezTo>
                  <a:lnTo>
                    <a:pt x="2163709" y="3437013"/>
                  </a:lnTo>
                  <a:cubicBezTo>
                    <a:pt x="2163709" y="3437013"/>
                    <a:pt x="2162756" y="3438918"/>
                    <a:pt x="2163709" y="3441775"/>
                  </a:cubicBezTo>
                  <a:cubicBezTo>
                    <a:pt x="2167519" y="3450348"/>
                    <a:pt x="2171329" y="3444633"/>
                    <a:pt x="2169424" y="3454158"/>
                  </a:cubicBezTo>
                  <a:cubicBezTo>
                    <a:pt x="2168471" y="3457015"/>
                    <a:pt x="2168471" y="3460825"/>
                    <a:pt x="2167519" y="3461778"/>
                  </a:cubicBezTo>
                  <a:cubicBezTo>
                    <a:pt x="2165614" y="3468446"/>
                    <a:pt x="2169424" y="3469398"/>
                    <a:pt x="2162756" y="3469398"/>
                  </a:cubicBezTo>
                  <a:cubicBezTo>
                    <a:pt x="2160851" y="3469398"/>
                    <a:pt x="2158946" y="3468446"/>
                    <a:pt x="2157041" y="3466540"/>
                  </a:cubicBezTo>
                  <a:cubicBezTo>
                    <a:pt x="2155136" y="3464636"/>
                    <a:pt x="2154184" y="3465588"/>
                    <a:pt x="2151326" y="3467493"/>
                  </a:cubicBezTo>
                  <a:cubicBezTo>
                    <a:pt x="2148469" y="3469398"/>
                    <a:pt x="2138944" y="3477018"/>
                    <a:pt x="2138944" y="3477018"/>
                  </a:cubicBezTo>
                  <a:cubicBezTo>
                    <a:pt x="2138944" y="3477018"/>
                    <a:pt x="2134181" y="3480828"/>
                    <a:pt x="2132276" y="3482733"/>
                  </a:cubicBezTo>
                  <a:cubicBezTo>
                    <a:pt x="2127514" y="3487496"/>
                    <a:pt x="2126561" y="3479875"/>
                    <a:pt x="2125609" y="3477018"/>
                  </a:cubicBezTo>
                  <a:cubicBezTo>
                    <a:pt x="2123704" y="3472256"/>
                    <a:pt x="2121799" y="3470350"/>
                    <a:pt x="2118941" y="3467493"/>
                  </a:cubicBezTo>
                  <a:cubicBezTo>
                    <a:pt x="2117036" y="3465588"/>
                    <a:pt x="2116084" y="3463683"/>
                    <a:pt x="2113226" y="3460825"/>
                  </a:cubicBezTo>
                  <a:cubicBezTo>
                    <a:pt x="2111321" y="3457968"/>
                    <a:pt x="2111321" y="3457968"/>
                    <a:pt x="2108464" y="3458921"/>
                  </a:cubicBezTo>
                  <a:cubicBezTo>
                    <a:pt x="2105606" y="3459873"/>
                    <a:pt x="2104654" y="3458921"/>
                    <a:pt x="2100844" y="3457968"/>
                  </a:cubicBezTo>
                  <a:cubicBezTo>
                    <a:pt x="2097034" y="3457015"/>
                    <a:pt x="2097986" y="3455111"/>
                    <a:pt x="2095129" y="3450348"/>
                  </a:cubicBezTo>
                  <a:cubicBezTo>
                    <a:pt x="2092271" y="3446538"/>
                    <a:pt x="2089414" y="3445586"/>
                    <a:pt x="2086556" y="3444633"/>
                  </a:cubicBezTo>
                  <a:cubicBezTo>
                    <a:pt x="2083699" y="3443681"/>
                    <a:pt x="2079889" y="3439871"/>
                    <a:pt x="2077031" y="3435108"/>
                  </a:cubicBezTo>
                  <a:cubicBezTo>
                    <a:pt x="2072269" y="3428440"/>
                    <a:pt x="2068459" y="3429393"/>
                    <a:pt x="2062744" y="3428440"/>
                  </a:cubicBezTo>
                  <a:cubicBezTo>
                    <a:pt x="2059886" y="3428440"/>
                    <a:pt x="2057981" y="3429393"/>
                    <a:pt x="2054171" y="3424631"/>
                  </a:cubicBezTo>
                  <a:lnTo>
                    <a:pt x="2048456" y="3423678"/>
                  </a:lnTo>
                  <a:cubicBezTo>
                    <a:pt x="2048456" y="3423678"/>
                    <a:pt x="2041789" y="3423678"/>
                    <a:pt x="2039884" y="3422725"/>
                  </a:cubicBezTo>
                  <a:cubicBezTo>
                    <a:pt x="2037979" y="3421773"/>
                    <a:pt x="2041789" y="3416058"/>
                    <a:pt x="2041789" y="3411296"/>
                  </a:cubicBezTo>
                  <a:cubicBezTo>
                    <a:pt x="2042741" y="3403675"/>
                    <a:pt x="2039884" y="3402723"/>
                    <a:pt x="2035121" y="3401771"/>
                  </a:cubicBezTo>
                  <a:cubicBezTo>
                    <a:pt x="2032264" y="3400818"/>
                    <a:pt x="2027501" y="3401771"/>
                    <a:pt x="2023691" y="3401771"/>
                  </a:cubicBezTo>
                  <a:cubicBezTo>
                    <a:pt x="2021786" y="3401771"/>
                    <a:pt x="2017976" y="3402723"/>
                    <a:pt x="2015119" y="3402723"/>
                  </a:cubicBezTo>
                  <a:cubicBezTo>
                    <a:pt x="2011309" y="3403675"/>
                    <a:pt x="2009404" y="3402723"/>
                    <a:pt x="2006546" y="3400818"/>
                  </a:cubicBezTo>
                  <a:lnTo>
                    <a:pt x="2000831" y="3397008"/>
                  </a:lnTo>
                  <a:cubicBezTo>
                    <a:pt x="1994164" y="3394150"/>
                    <a:pt x="1988449" y="3397961"/>
                    <a:pt x="1984639" y="3397008"/>
                  </a:cubicBezTo>
                  <a:cubicBezTo>
                    <a:pt x="1981781" y="3396056"/>
                    <a:pt x="1983686" y="3388436"/>
                    <a:pt x="1979876" y="3388436"/>
                  </a:cubicBezTo>
                  <a:cubicBezTo>
                    <a:pt x="1975114" y="3389388"/>
                    <a:pt x="1970351" y="3390340"/>
                    <a:pt x="1967494" y="3391293"/>
                  </a:cubicBezTo>
                  <a:cubicBezTo>
                    <a:pt x="1960826" y="3393198"/>
                    <a:pt x="1949396" y="3397961"/>
                    <a:pt x="1949396" y="3397961"/>
                  </a:cubicBezTo>
                  <a:cubicBezTo>
                    <a:pt x="1938919" y="3401771"/>
                    <a:pt x="1931299" y="3403675"/>
                    <a:pt x="1927489" y="3416058"/>
                  </a:cubicBezTo>
                  <a:lnTo>
                    <a:pt x="1926536" y="3418915"/>
                  </a:lnTo>
                  <a:cubicBezTo>
                    <a:pt x="1924631" y="3424631"/>
                    <a:pt x="1921774" y="3427488"/>
                    <a:pt x="1917011" y="3428440"/>
                  </a:cubicBezTo>
                  <a:cubicBezTo>
                    <a:pt x="1911296" y="3430346"/>
                    <a:pt x="1904629" y="3431298"/>
                    <a:pt x="1899866" y="3433203"/>
                  </a:cubicBezTo>
                  <a:cubicBezTo>
                    <a:pt x="1897961" y="3434156"/>
                    <a:pt x="1890341" y="3437013"/>
                    <a:pt x="1883674" y="3438918"/>
                  </a:cubicBezTo>
                  <a:cubicBezTo>
                    <a:pt x="1877959" y="3440823"/>
                    <a:pt x="1872244" y="3442728"/>
                    <a:pt x="1872244" y="3442728"/>
                  </a:cubicBezTo>
                  <a:lnTo>
                    <a:pt x="1868434" y="3444633"/>
                  </a:lnTo>
                  <a:cubicBezTo>
                    <a:pt x="1865576" y="3446538"/>
                    <a:pt x="1858909" y="3448443"/>
                    <a:pt x="1853194" y="3450348"/>
                  </a:cubicBezTo>
                  <a:cubicBezTo>
                    <a:pt x="1847479" y="3452253"/>
                    <a:pt x="1842716" y="3454158"/>
                    <a:pt x="1842716" y="3454158"/>
                  </a:cubicBezTo>
                  <a:lnTo>
                    <a:pt x="1863671" y="3453206"/>
                  </a:lnTo>
                  <a:cubicBezTo>
                    <a:pt x="1863671" y="3453206"/>
                    <a:pt x="1857004" y="3454158"/>
                    <a:pt x="1852241" y="3456063"/>
                  </a:cubicBezTo>
                  <a:cubicBezTo>
                    <a:pt x="1847479" y="3457968"/>
                    <a:pt x="1841764" y="3457968"/>
                    <a:pt x="1836049" y="3457968"/>
                  </a:cubicBezTo>
                  <a:cubicBezTo>
                    <a:pt x="1829381" y="3457015"/>
                    <a:pt x="1823666" y="3456063"/>
                    <a:pt x="1817951" y="3456063"/>
                  </a:cubicBezTo>
                  <a:cubicBezTo>
                    <a:pt x="1814141" y="3456063"/>
                    <a:pt x="1807474" y="3462731"/>
                    <a:pt x="1807474" y="3462731"/>
                  </a:cubicBezTo>
                  <a:cubicBezTo>
                    <a:pt x="1804616" y="3467493"/>
                    <a:pt x="1799854" y="3471303"/>
                    <a:pt x="1795091" y="3475113"/>
                  </a:cubicBezTo>
                  <a:cubicBezTo>
                    <a:pt x="1791281" y="3477971"/>
                    <a:pt x="1787471" y="3479875"/>
                    <a:pt x="1784614" y="3483686"/>
                  </a:cubicBezTo>
                  <a:cubicBezTo>
                    <a:pt x="1780804" y="3485590"/>
                    <a:pt x="1766516" y="3499878"/>
                    <a:pt x="1766516" y="3499878"/>
                  </a:cubicBezTo>
                  <a:lnTo>
                    <a:pt x="1763659" y="3502736"/>
                  </a:lnTo>
                  <a:cubicBezTo>
                    <a:pt x="1761754" y="3504640"/>
                    <a:pt x="1757944" y="3510356"/>
                    <a:pt x="1757944" y="3517023"/>
                  </a:cubicBezTo>
                  <a:cubicBezTo>
                    <a:pt x="1756991" y="3522738"/>
                    <a:pt x="1755086" y="3523690"/>
                    <a:pt x="1755086" y="3523690"/>
                  </a:cubicBezTo>
                  <a:cubicBezTo>
                    <a:pt x="1750324" y="3526548"/>
                    <a:pt x="1743656" y="3526548"/>
                    <a:pt x="1737941" y="3529406"/>
                  </a:cubicBezTo>
                  <a:cubicBezTo>
                    <a:pt x="1733179" y="3531311"/>
                    <a:pt x="1726511" y="3531311"/>
                    <a:pt x="1726511" y="3531311"/>
                  </a:cubicBezTo>
                  <a:cubicBezTo>
                    <a:pt x="1721749" y="3532263"/>
                    <a:pt x="1716986" y="3531311"/>
                    <a:pt x="1712224" y="3530358"/>
                  </a:cubicBezTo>
                  <a:cubicBezTo>
                    <a:pt x="1708414" y="3529406"/>
                    <a:pt x="1698889" y="3530358"/>
                    <a:pt x="1698889" y="3530358"/>
                  </a:cubicBezTo>
                  <a:lnTo>
                    <a:pt x="1695079" y="3530358"/>
                  </a:lnTo>
                  <a:cubicBezTo>
                    <a:pt x="1693174" y="3530358"/>
                    <a:pt x="1686506" y="3529406"/>
                    <a:pt x="1683649" y="3529406"/>
                  </a:cubicBezTo>
                  <a:cubicBezTo>
                    <a:pt x="1680791" y="3529406"/>
                    <a:pt x="1669361" y="3529406"/>
                    <a:pt x="1669361" y="3529406"/>
                  </a:cubicBezTo>
                  <a:lnTo>
                    <a:pt x="1665551" y="3528453"/>
                  </a:lnTo>
                  <a:cubicBezTo>
                    <a:pt x="1662694" y="3528453"/>
                    <a:pt x="1657931" y="3526548"/>
                    <a:pt x="1653169" y="3523690"/>
                  </a:cubicBezTo>
                  <a:cubicBezTo>
                    <a:pt x="1648406" y="3520833"/>
                    <a:pt x="1641739" y="3520833"/>
                    <a:pt x="1641739" y="3520833"/>
                  </a:cubicBezTo>
                  <a:lnTo>
                    <a:pt x="1636024" y="3520833"/>
                  </a:lnTo>
                  <a:cubicBezTo>
                    <a:pt x="1632214" y="3519881"/>
                    <a:pt x="1624594" y="3516071"/>
                    <a:pt x="1620784" y="3512261"/>
                  </a:cubicBezTo>
                  <a:cubicBezTo>
                    <a:pt x="1616021" y="3509403"/>
                    <a:pt x="1609354" y="3509403"/>
                    <a:pt x="1609354" y="3509403"/>
                  </a:cubicBezTo>
                  <a:lnTo>
                    <a:pt x="1605544" y="3509403"/>
                  </a:lnTo>
                  <a:cubicBezTo>
                    <a:pt x="1600781" y="3511308"/>
                    <a:pt x="1579826" y="3512261"/>
                    <a:pt x="1579826" y="3512261"/>
                  </a:cubicBezTo>
                  <a:cubicBezTo>
                    <a:pt x="1574111" y="3511308"/>
                    <a:pt x="1567444" y="3511308"/>
                    <a:pt x="1561729" y="3510356"/>
                  </a:cubicBezTo>
                  <a:cubicBezTo>
                    <a:pt x="1553156" y="3508450"/>
                    <a:pt x="1549346" y="3514165"/>
                    <a:pt x="1552204" y="3505593"/>
                  </a:cubicBezTo>
                  <a:cubicBezTo>
                    <a:pt x="1554109" y="3502736"/>
                    <a:pt x="1554109" y="3493211"/>
                    <a:pt x="1553156" y="3490353"/>
                  </a:cubicBezTo>
                  <a:cubicBezTo>
                    <a:pt x="1552204" y="3487496"/>
                    <a:pt x="1549346" y="3484638"/>
                    <a:pt x="1549346" y="3480828"/>
                  </a:cubicBezTo>
                  <a:cubicBezTo>
                    <a:pt x="1547441" y="3470350"/>
                    <a:pt x="1551251" y="3463683"/>
                    <a:pt x="1554109" y="3460825"/>
                  </a:cubicBezTo>
                  <a:cubicBezTo>
                    <a:pt x="1558871" y="3457015"/>
                    <a:pt x="1567444" y="3453206"/>
                    <a:pt x="1561729" y="3446538"/>
                  </a:cubicBezTo>
                  <a:cubicBezTo>
                    <a:pt x="1558871" y="3443681"/>
                    <a:pt x="1558871" y="3437965"/>
                    <a:pt x="1557919" y="3434156"/>
                  </a:cubicBezTo>
                  <a:cubicBezTo>
                    <a:pt x="1556014" y="3430346"/>
                    <a:pt x="1554109" y="3427488"/>
                    <a:pt x="1552204" y="3426536"/>
                  </a:cubicBezTo>
                  <a:cubicBezTo>
                    <a:pt x="1548394" y="3424631"/>
                    <a:pt x="1543631" y="3423678"/>
                    <a:pt x="1536964" y="3422725"/>
                  </a:cubicBezTo>
                  <a:cubicBezTo>
                    <a:pt x="1533154" y="3421773"/>
                    <a:pt x="1528391" y="3421773"/>
                    <a:pt x="1523629" y="3419868"/>
                  </a:cubicBezTo>
                  <a:cubicBezTo>
                    <a:pt x="1519819" y="3418915"/>
                    <a:pt x="1516961" y="3417011"/>
                    <a:pt x="1514104" y="3415106"/>
                  </a:cubicBezTo>
                  <a:cubicBezTo>
                    <a:pt x="1511246" y="3411296"/>
                    <a:pt x="1510294" y="3407486"/>
                    <a:pt x="1511246" y="3403675"/>
                  </a:cubicBezTo>
                  <a:cubicBezTo>
                    <a:pt x="1512199" y="3399865"/>
                    <a:pt x="1514104" y="3396056"/>
                    <a:pt x="1515056" y="3393198"/>
                  </a:cubicBezTo>
                  <a:cubicBezTo>
                    <a:pt x="1516961" y="3387483"/>
                    <a:pt x="1517914" y="3379863"/>
                    <a:pt x="1517914" y="3379863"/>
                  </a:cubicBezTo>
                  <a:lnTo>
                    <a:pt x="1517914" y="3377006"/>
                  </a:lnTo>
                  <a:cubicBezTo>
                    <a:pt x="1517914" y="3372243"/>
                    <a:pt x="1515056" y="3373196"/>
                    <a:pt x="1511246" y="3372243"/>
                  </a:cubicBezTo>
                  <a:cubicBezTo>
                    <a:pt x="1508389" y="3371290"/>
                    <a:pt x="1511246" y="3368433"/>
                    <a:pt x="1515056" y="3368433"/>
                  </a:cubicBezTo>
                  <a:cubicBezTo>
                    <a:pt x="1517914" y="3368433"/>
                    <a:pt x="1518866" y="3365575"/>
                    <a:pt x="1517914" y="3363671"/>
                  </a:cubicBezTo>
                  <a:cubicBezTo>
                    <a:pt x="1516961" y="3361765"/>
                    <a:pt x="1512199" y="3360813"/>
                    <a:pt x="1509341" y="3357956"/>
                  </a:cubicBezTo>
                  <a:cubicBezTo>
                    <a:pt x="1503626" y="3356050"/>
                    <a:pt x="1496959" y="3340811"/>
                    <a:pt x="1496959" y="3340811"/>
                  </a:cubicBezTo>
                  <a:lnTo>
                    <a:pt x="1496006" y="3338906"/>
                  </a:lnTo>
                  <a:cubicBezTo>
                    <a:pt x="1494101" y="3337000"/>
                    <a:pt x="1494101" y="3337000"/>
                    <a:pt x="1489339" y="3337000"/>
                  </a:cubicBezTo>
                  <a:cubicBezTo>
                    <a:pt x="1484576" y="3336048"/>
                    <a:pt x="1482671" y="3341763"/>
                    <a:pt x="1482671" y="3341763"/>
                  </a:cubicBezTo>
                  <a:cubicBezTo>
                    <a:pt x="1481719" y="3346525"/>
                    <a:pt x="1477909" y="3345573"/>
                    <a:pt x="1475051" y="3343668"/>
                  </a:cubicBezTo>
                  <a:cubicBezTo>
                    <a:pt x="1471241" y="3341763"/>
                    <a:pt x="1468384" y="3339858"/>
                    <a:pt x="1467431" y="3344621"/>
                  </a:cubicBezTo>
                  <a:cubicBezTo>
                    <a:pt x="1466479" y="3347478"/>
                    <a:pt x="1464574" y="3355098"/>
                    <a:pt x="1460764" y="3351288"/>
                  </a:cubicBezTo>
                  <a:cubicBezTo>
                    <a:pt x="1458859" y="3349383"/>
                    <a:pt x="1447429" y="3343668"/>
                    <a:pt x="1447429" y="3343668"/>
                  </a:cubicBezTo>
                  <a:cubicBezTo>
                    <a:pt x="1440761" y="3338906"/>
                    <a:pt x="1435046" y="3335096"/>
                    <a:pt x="1428379" y="3329381"/>
                  </a:cubicBezTo>
                  <a:lnTo>
                    <a:pt x="1427426" y="3327475"/>
                  </a:lnTo>
                  <a:cubicBezTo>
                    <a:pt x="1425521" y="3323665"/>
                    <a:pt x="1418854" y="3316046"/>
                    <a:pt x="1415044" y="3318903"/>
                  </a:cubicBezTo>
                  <a:cubicBezTo>
                    <a:pt x="1411234" y="3320808"/>
                    <a:pt x="1407424" y="3320808"/>
                    <a:pt x="1403614" y="3318903"/>
                  </a:cubicBezTo>
                  <a:cubicBezTo>
                    <a:pt x="1399804" y="3316046"/>
                    <a:pt x="1395041" y="3316998"/>
                    <a:pt x="1392184" y="3313188"/>
                  </a:cubicBezTo>
                  <a:cubicBezTo>
                    <a:pt x="1389326" y="3309378"/>
                    <a:pt x="1383611" y="3311283"/>
                    <a:pt x="1380754" y="3306521"/>
                  </a:cubicBezTo>
                  <a:cubicBezTo>
                    <a:pt x="1379801" y="3305568"/>
                    <a:pt x="1378849" y="3304615"/>
                    <a:pt x="1375039" y="3299853"/>
                  </a:cubicBezTo>
                  <a:cubicBezTo>
                    <a:pt x="1370276" y="3293186"/>
                    <a:pt x="1363609" y="3299853"/>
                    <a:pt x="1362656" y="3293186"/>
                  </a:cubicBezTo>
                  <a:cubicBezTo>
                    <a:pt x="1357894" y="3286518"/>
                    <a:pt x="1355989" y="3290328"/>
                    <a:pt x="1355989" y="3293186"/>
                  </a:cubicBezTo>
                  <a:cubicBezTo>
                    <a:pt x="1355989" y="3296043"/>
                    <a:pt x="1354084" y="3296043"/>
                    <a:pt x="1352179" y="3294138"/>
                  </a:cubicBezTo>
                  <a:cubicBezTo>
                    <a:pt x="1346464" y="3290328"/>
                    <a:pt x="1344559" y="3296043"/>
                    <a:pt x="1340749" y="3289375"/>
                  </a:cubicBezTo>
                  <a:cubicBezTo>
                    <a:pt x="1339796" y="3287471"/>
                    <a:pt x="1334081" y="3282708"/>
                    <a:pt x="1331224" y="3281756"/>
                  </a:cubicBezTo>
                  <a:cubicBezTo>
                    <a:pt x="1325509" y="3280803"/>
                    <a:pt x="1326461" y="3274136"/>
                    <a:pt x="1318841" y="3274136"/>
                  </a:cubicBezTo>
                  <a:cubicBezTo>
                    <a:pt x="1316936" y="3274136"/>
                    <a:pt x="1314079" y="3276040"/>
                    <a:pt x="1313126" y="3278898"/>
                  </a:cubicBezTo>
                  <a:cubicBezTo>
                    <a:pt x="1312174" y="3281756"/>
                    <a:pt x="1309316" y="3282708"/>
                    <a:pt x="1306459" y="3280803"/>
                  </a:cubicBezTo>
                  <a:cubicBezTo>
                    <a:pt x="1304554" y="3279850"/>
                    <a:pt x="1295029" y="3280803"/>
                    <a:pt x="1295029" y="3280803"/>
                  </a:cubicBezTo>
                  <a:cubicBezTo>
                    <a:pt x="1293124" y="3280803"/>
                    <a:pt x="1289314" y="3282708"/>
                    <a:pt x="1286456" y="3284613"/>
                  </a:cubicBezTo>
                  <a:cubicBezTo>
                    <a:pt x="1281694" y="3286518"/>
                    <a:pt x="1275026" y="3293186"/>
                    <a:pt x="1272169" y="3298900"/>
                  </a:cubicBezTo>
                  <a:cubicBezTo>
                    <a:pt x="1269311" y="3304615"/>
                    <a:pt x="1250261" y="3315093"/>
                    <a:pt x="1250261" y="3315093"/>
                  </a:cubicBezTo>
                  <a:cubicBezTo>
                    <a:pt x="1248356" y="3315093"/>
                    <a:pt x="1235974" y="3325571"/>
                    <a:pt x="1230259" y="3334143"/>
                  </a:cubicBezTo>
                  <a:cubicBezTo>
                    <a:pt x="1227401" y="3338906"/>
                    <a:pt x="1227401" y="3340811"/>
                    <a:pt x="1227401" y="3344621"/>
                  </a:cubicBezTo>
                  <a:cubicBezTo>
                    <a:pt x="1226449" y="3352240"/>
                    <a:pt x="1216924" y="3353193"/>
                    <a:pt x="1218829" y="3360813"/>
                  </a:cubicBezTo>
                  <a:cubicBezTo>
                    <a:pt x="1219781" y="3363671"/>
                    <a:pt x="1228354" y="3377006"/>
                    <a:pt x="1218829" y="3378911"/>
                  </a:cubicBezTo>
                  <a:cubicBezTo>
                    <a:pt x="1215971" y="3378911"/>
                    <a:pt x="1210256" y="3382721"/>
                    <a:pt x="1210256" y="3382721"/>
                  </a:cubicBezTo>
                  <a:lnTo>
                    <a:pt x="1208351" y="3383673"/>
                  </a:lnTo>
                  <a:cubicBezTo>
                    <a:pt x="1204541" y="3386531"/>
                    <a:pt x="1198826" y="3385578"/>
                    <a:pt x="1195016" y="3383673"/>
                  </a:cubicBezTo>
                  <a:cubicBezTo>
                    <a:pt x="1191206" y="3380815"/>
                    <a:pt x="1190254" y="3371290"/>
                    <a:pt x="1187396" y="3366528"/>
                  </a:cubicBezTo>
                  <a:cubicBezTo>
                    <a:pt x="1186444" y="3364623"/>
                    <a:pt x="1185491" y="3363671"/>
                    <a:pt x="1185491" y="3363671"/>
                  </a:cubicBezTo>
                  <a:lnTo>
                    <a:pt x="1184539" y="3361765"/>
                  </a:lnTo>
                  <a:cubicBezTo>
                    <a:pt x="1181681" y="3354146"/>
                    <a:pt x="1178824" y="3356050"/>
                    <a:pt x="1181681" y="3345573"/>
                  </a:cubicBezTo>
                  <a:cubicBezTo>
                    <a:pt x="1182634" y="3340811"/>
                    <a:pt x="1184539" y="3336048"/>
                    <a:pt x="1186444" y="3334143"/>
                  </a:cubicBezTo>
                  <a:cubicBezTo>
                    <a:pt x="1190254" y="3331286"/>
                    <a:pt x="1193111" y="3323665"/>
                    <a:pt x="1193111" y="3323665"/>
                  </a:cubicBezTo>
                  <a:cubicBezTo>
                    <a:pt x="1197874" y="3316046"/>
                    <a:pt x="1200731" y="3310331"/>
                    <a:pt x="1200731" y="3300806"/>
                  </a:cubicBezTo>
                  <a:cubicBezTo>
                    <a:pt x="1201684" y="3295090"/>
                    <a:pt x="1199779" y="3290328"/>
                    <a:pt x="1198826" y="3283661"/>
                  </a:cubicBezTo>
                  <a:cubicBezTo>
                    <a:pt x="1197874" y="3278898"/>
                    <a:pt x="1199779" y="3276993"/>
                    <a:pt x="1195969" y="3274136"/>
                  </a:cubicBezTo>
                  <a:cubicBezTo>
                    <a:pt x="1195016" y="3272231"/>
                    <a:pt x="1193111" y="3269373"/>
                    <a:pt x="1188349" y="3268421"/>
                  </a:cubicBezTo>
                  <a:cubicBezTo>
                    <a:pt x="1180729" y="3267468"/>
                    <a:pt x="1184539" y="3258896"/>
                    <a:pt x="1178824" y="3263658"/>
                  </a:cubicBezTo>
                  <a:cubicBezTo>
                    <a:pt x="1176919" y="3263658"/>
                    <a:pt x="1173109" y="3264611"/>
                    <a:pt x="1172156" y="3267468"/>
                  </a:cubicBezTo>
                  <a:cubicBezTo>
                    <a:pt x="1171204" y="3270325"/>
                    <a:pt x="1169299" y="3270325"/>
                    <a:pt x="1166441" y="3269373"/>
                  </a:cubicBezTo>
                  <a:cubicBezTo>
                    <a:pt x="1163584" y="3268421"/>
                    <a:pt x="1158821" y="3270325"/>
                    <a:pt x="1158821" y="3270325"/>
                  </a:cubicBezTo>
                  <a:lnTo>
                    <a:pt x="1155964" y="3271278"/>
                  </a:lnTo>
                  <a:cubicBezTo>
                    <a:pt x="1153106" y="3274136"/>
                    <a:pt x="1149296" y="3275088"/>
                    <a:pt x="1145486" y="3275088"/>
                  </a:cubicBezTo>
                  <a:cubicBezTo>
                    <a:pt x="1141676" y="3274136"/>
                    <a:pt x="1137866" y="3278898"/>
                    <a:pt x="1137866" y="3278898"/>
                  </a:cubicBezTo>
                  <a:lnTo>
                    <a:pt x="1135961" y="3280803"/>
                  </a:lnTo>
                  <a:cubicBezTo>
                    <a:pt x="1133104" y="3283661"/>
                    <a:pt x="1132151" y="3278898"/>
                    <a:pt x="1129294" y="3279850"/>
                  </a:cubicBezTo>
                  <a:cubicBezTo>
                    <a:pt x="1126436" y="3280803"/>
                    <a:pt x="1126436" y="3279850"/>
                    <a:pt x="1122626" y="3276993"/>
                  </a:cubicBezTo>
                  <a:cubicBezTo>
                    <a:pt x="1116911" y="3273183"/>
                    <a:pt x="1118816" y="3284613"/>
                    <a:pt x="1113101" y="3280803"/>
                  </a:cubicBezTo>
                  <a:cubicBezTo>
                    <a:pt x="1111196" y="3279850"/>
                    <a:pt x="1106434" y="3276993"/>
                    <a:pt x="1102624" y="3276993"/>
                  </a:cubicBezTo>
                  <a:cubicBezTo>
                    <a:pt x="1098814" y="3276993"/>
                    <a:pt x="1094051" y="3274136"/>
                    <a:pt x="1094051" y="3274136"/>
                  </a:cubicBezTo>
                  <a:lnTo>
                    <a:pt x="1091194" y="3273183"/>
                  </a:lnTo>
                  <a:cubicBezTo>
                    <a:pt x="1087384" y="3273183"/>
                    <a:pt x="1087384" y="3273183"/>
                    <a:pt x="1087384" y="3269373"/>
                  </a:cubicBezTo>
                  <a:cubicBezTo>
                    <a:pt x="1087384" y="3265563"/>
                    <a:pt x="1085479" y="3264611"/>
                    <a:pt x="1083574" y="3266515"/>
                  </a:cubicBezTo>
                  <a:cubicBezTo>
                    <a:pt x="1081669" y="3268421"/>
                    <a:pt x="1075954" y="3273183"/>
                    <a:pt x="1075954" y="3273183"/>
                  </a:cubicBezTo>
                  <a:lnTo>
                    <a:pt x="1072144" y="3276993"/>
                  </a:lnTo>
                  <a:cubicBezTo>
                    <a:pt x="1071191" y="3278898"/>
                    <a:pt x="1068334" y="3281756"/>
                    <a:pt x="1064524" y="3282708"/>
                  </a:cubicBezTo>
                  <a:cubicBezTo>
                    <a:pt x="1060714" y="3283661"/>
                    <a:pt x="1062619" y="3276040"/>
                    <a:pt x="1058809" y="3277946"/>
                  </a:cubicBezTo>
                  <a:cubicBezTo>
                    <a:pt x="1054999" y="3279850"/>
                    <a:pt x="1053094" y="3271278"/>
                    <a:pt x="1048331" y="3270325"/>
                  </a:cubicBezTo>
                  <a:cubicBezTo>
                    <a:pt x="1045474" y="3268421"/>
                    <a:pt x="1044521" y="3268421"/>
                    <a:pt x="1042616" y="3270325"/>
                  </a:cubicBezTo>
                  <a:cubicBezTo>
                    <a:pt x="1038806" y="3274136"/>
                    <a:pt x="1034996" y="3273183"/>
                    <a:pt x="1033091" y="3270325"/>
                  </a:cubicBezTo>
                  <a:cubicBezTo>
                    <a:pt x="1031186" y="3267468"/>
                    <a:pt x="1033091" y="3266515"/>
                    <a:pt x="1031186" y="3267468"/>
                  </a:cubicBezTo>
                  <a:cubicBezTo>
                    <a:pt x="1030234" y="3267468"/>
                    <a:pt x="1028329" y="3267468"/>
                    <a:pt x="1026424" y="3268421"/>
                  </a:cubicBezTo>
                  <a:cubicBezTo>
                    <a:pt x="1024519" y="3268421"/>
                    <a:pt x="1022614" y="3269373"/>
                    <a:pt x="1020709" y="3267468"/>
                  </a:cubicBezTo>
                  <a:cubicBezTo>
                    <a:pt x="1018804" y="3265563"/>
                    <a:pt x="1017851" y="3264611"/>
                    <a:pt x="1012136" y="3265563"/>
                  </a:cubicBezTo>
                  <a:cubicBezTo>
                    <a:pt x="1009279" y="3265563"/>
                    <a:pt x="1006421" y="3264611"/>
                    <a:pt x="1003564" y="3263658"/>
                  </a:cubicBezTo>
                  <a:cubicBezTo>
                    <a:pt x="998801" y="3261753"/>
                    <a:pt x="998801" y="3259848"/>
                    <a:pt x="996896" y="3255086"/>
                  </a:cubicBezTo>
                  <a:cubicBezTo>
                    <a:pt x="994039" y="3246513"/>
                    <a:pt x="992134" y="3243656"/>
                    <a:pt x="988324" y="3243656"/>
                  </a:cubicBezTo>
                  <a:cubicBezTo>
                    <a:pt x="984514" y="3244608"/>
                    <a:pt x="982609" y="3242703"/>
                    <a:pt x="982609" y="3242703"/>
                  </a:cubicBezTo>
                  <a:lnTo>
                    <a:pt x="979751" y="3236988"/>
                  </a:lnTo>
                  <a:cubicBezTo>
                    <a:pt x="978799" y="3234131"/>
                    <a:pt x="976894" y="3232225"/>
                    <a:pt x="974989" y="3231273"/>
                  </a:cubicBezTo>
                  <a:cubicBezTo>
                    <a:pt x="973084" y="3229368"/>
                    <a:pt x="972131" y="3229368"/>
                    <a:pt x="969274" y="3229368"/>
                  </a:cubicBezTo>
                  <a:cubicBezTo>
                    <a:pt x="963559" y="3229368"/>
                    <a:pt x="968321" y="3216033"/>
                    <a:pt x="957844" y="3216033"/>
                  </a:cubicBezTo>
                  <a:cubicBezTo>
                    <a:pt x="954986" y="3217938"/>
                    <a:pt x="950224" y="3218890"/>
                    <a:pt x="946414" y="3213175"/>
                  </a:cubicBezTo>
                  <a:cubicBezTo>
                    <a:pt x="944509" y="3210318"/>
                    <a:pt x="942604" y="3209365"/>
                    <a:pt x="942604" y="3210318"/>
                  </a:cubicBezTo>
                  <a:cubicBezTo>
                    <a:pt x="941651" y="3211271"/>
                    <a:pt x="940699" y="3215081"/>
                    <a:pt x="939746" y="3216986"/>
                  </a:cubicBezTo>
                  <a:cubicBezTo>
                    <a:pt x="937841" y="3220796"/>
                    <a:pt x="936889" y="3222700"/>
                    <a:pt x="935936" y="3224606"/>
                  </a:cubicBezTo>
                  <a:cubicBezTo>
                    <a:pt x="934984" y="3226511"/>
                    <a:pt x="933079" y="3228415"/>
                    <a:pt x="930221" y="3231273"/>
                  </a:cubicBezTo>
                  <a:cubicBezTo>
                    <a:pt x="927364" y="3234131"/>
                    <a:pt x="923554" y="3232225"/>
                    <a:pt x="919744" y="3229368"/>
                  </a:cubicBezTo>
                  <a:cubicBezTo>
                    <a:pt x="917839" y="3227463"/>
                    <a:pt x="914981" y="3225558"/>
                    <a:pt x="913076" y="3224606"/>
                  </a:cubicBezTo>
                  <a:cubicBezTo>
                    <a:pt x="910219" y="3222700"/>
                    <a:pt x="906409" y="3220796"/>
                    <a:pt x="903551" y="3218890"/>
                  </a:cubicBezTo>
                  <a:cubicBezTo>
                    <a:pt x="900694" y="3216033"/>
                    <a:pt x="898789" y="3213175"/>
                    <a:pt x="902599" y="3207461"/>
                  </a:cubicBezTo>
                  <a:cubicBezTo>
                    <a:pt x="905456" y="3201746"/>
                    <a:pt x="908314" y="3198888"/>
                    <a:pt x="904504" y="3194125"/>
                  </a:cubicBezTo>
                  <a:cubicBezTo>
                    <a:pt x="902599" y="3193173"/>
                    <a:pt x="901646" y="3191268"/>
                    <a:pt x="899741" y="3193173"/>
                  </a:cubicBezTo>
                  <a:cubicBezTo>
                    <a:pt x="897836" y="3195078"/>
                    <a:pt x="896884" y="3195078"/>
                    <a:pt x="893074" y="3196983"/>
                  </a:cubicBezTo>
                  <a:cubicBezTo>
                    <a:pt x="890216" y="3198888"/>
                    <a:pt x="888311" y="3209365"/>
                    <a:pt x="888311" y="3209365"/>
                  </a:cubicBezTo>
                  <a:lnTo>
                    <a:pt x="886406" y="3218890"/>
                  </a:lnTo>
                  <a:cubicBezTo>
                    <a:pt x="884501" y="3225558"/>
                    <a:pt x="872119" y="3219843"/>
                    <a:pt x="869261" y="3217938"/>
                  </a:cubicBezTo>
                  <a:cubicBezTo>
                    <a:pt x="866404" y="3216033"/>
                    <a:pt x="872119" y="3208413"/>
                    <a:pt x="873071" y="3204603"/>
                  </a:cubicBezTo>
                  <a:cubicBezTo>
                    <a:pt x="874024" y="3200793"/>
                    <a:pt x="867356" y="3200793"/>
                    <a:pt x="867356" y="3197936"/>
                  </a:cubicBezTo>
                  <a:cubicBezTo>
                    <a:pt x="867356" y="3192221"/>
                    <a:pt x="865451" y="3185553"/>
                    <a:pt x="861641" y="3181743"/>
                  </a:cubicBezTo>
                  <a:cubicBezTo>
                    <a:pt x="857831" y="3177933"/>
                    <a:pt x="854974" y="3171265"/>
                    <a:pt x="854974" y="3171265"/>
                  </a:cubicBezTo>
                  <a:lnTo>
                    <a:pt x="854974" y="3165550"/>
                  </a:lnTo>
                  <a:cubicBezTo>
                    <a:pt x="854021" y="3162693"/>
                    <a:pt x="857831" y="3156978"/>
                    <a:pt x="855926" y="3153168"/>
                  </a:cubicBezTo>
                  <a:cubicBezTo>
                    <a:pt x="854021" y="3149358"/>
                    <a:pt x="850211" y="3152215"/>
                    <a:pt x="848306" y="3156025"/>
                  </a:cubicBezTo>
                  <a:cubicBezTo>
                    <a:pt x="842591" y="3166503"/>
                    <a:pt x="842591" y="3167456"/>
                    <a:pt x="837829" y="3157931"/>
                  </a:cubicBezTo>
                  <a:cubicBezTo>
                    <a:pt x="834971" y="3150311"/>
                    <a:pt x="827351" y="3149358"/>
                    <a:pt x="821636" y="3150311"/>
                  </a:cubicBezTo>
                  <a:cubicBezTo>
                    <a:pt x="814969" y="3152215"/>
                    <a:pt x="809254" y="3154121"/>
                    <a:pt x="805444" y="3147453"/>
                  </a:cubicBezTo>
                  <a:cubicBezTo>
                    <a:pt x="804491" y="3142690"/>
                    <a:pt x="798776" y="3139833"/>
                    <a:pt x="793061" y="3139833"/>
                  </a:cubicBezTo>
                  <a:cubicBezTo>
                    <a:pt x="787346" y="3139833"/>
                    <a:pt x="789251" y="3129356"/>
                    <a:pt x="789251" y="3129356"/>
                  </a:cubicBezTo>
                  <a:lnTo>
                    <a:pt x="790204" y="3124593"/>
                  </a:lnTo>
                  <a:cubicBezTo>
                    <a:pt x="791156" y="3121736"/>
                    <a:pt x="794966" y="3116973"/>
                    <a:pt x="798776" y="3115068"/>
                  </a:cubicBezTo>
                  <a:cubicBezTo>
                    <a:pt x="804491" y="3111258"/>
                    <a:pt x="805444" y="3106496"/>
                    <a:pt x="804491" y="3099828"/>
                  </a:cubicBezTo>
                  <a:cubicBezTo>
                    <a:pt x="803539" y="3097923"/>
                    <a:pt x="801634" y="3096018"/>
                    <a:pt x="797824" y="3092208"/>
                  </a:cubicBezTo>
                  <a:cubicBezTo>
                    <a:pt x="794014" y="3089350"/>
                    <a:pt x="784489" y="3096018"/>
                    <a:pt x="784489" y="3096018"/>
                  </a:cubicBezTo>
                  <a:lnTo>
                    <a:pt x="781631" y="3098875"/>
                  </a:lnTo>
                  <a:cubicBezTo>
                    <a:pt x="778774" y="3100781"/>
                    <a:pt x="774964" y="3098875"/>
                    <a:pt x="771154" y="3098875"/>
                  </a:cubicBezTo>
                  <a:cubicBezTo>
                    <a:pt x="767344" y="3098875"/>
                    <a:pt x="762581" y="3095065"/>
                    <a:pt x="762581" y="3095065"/>
                  </a:cubicBezTo>
                  <a:lnTo>
                    <a:pt x="758771" y="3092208"/>
                  </a:lnTo>
                  <a:cubicBezTo>
                    <a:pt x="753056" y="3089350"/>
                    <a:pt x="751151" y="3085540"/>
                    <a:pt x="753056" y="3081731"/>
                  </a:cubicBezTo>
                  <a:cubicBezTo>
                    <a:pt x="754961" y="3077921"/>
                    <a:pt x="745436" y="3072206"/>
                    <a:pt x="745436" y="3072206"/>
                  </a:cubicBezTo>
                  <a:cubicBezTo>
                    <a:pt x="741626" y="3069348"/>
                    <a:pt x="736864" y="3067443"/>
                    <a:pt x="733054" y="3065538"/>
                  </a:cubicBezTo>
                  <a:cubicBezTo>
                    <a:pt x="730196" y="3064586"/>
                    <a:pt x="727339" y="3062681"/>
                    <a:pt x="726386" y="3059823"/>
                  </a:cubicBezTo>
                  <a:lnTo>
                    <a:pt x="726386" y="3053156"/>
                  </a:lnTo>
                  <a:cubicBezTo>
                    <a:pt x="727339" y="3046488"/>
                    <a:pt x="722576" y="3044583"/>
                    <a:pt x="718766" y="3044583"/>
                  </a:cubicBezTo>
                  <a:cubicBezTo>
                    <a:pt x="712099" y="3043631"/>
                    <a:pt x="710194" y="3041725"/>
                    <a:pt x="708289" y="3036011"/>
                  </a:cubicBezTo>
                  <a:cubicBezTo>
                    <a:pt x="707336" y="3034106"/>
                    <a:pt x="709241" y="3029343"/>
                    <a:pt x="711146" y="3027438"/>
                  </a:cubicBezTo>
                  <a:cubicBezTo>
                    <a:pt x="713051" y="3024581"/>
                    <a:pt x="714004" y="3020771"/>
                    <a:pt x="712099" y="3017913"/>
                  </a:cubicBezTo>
                  <a:cubicBezTo>
                    <a:pt x="709241" y="3015056"/>
                    <a:pt x="709241" y="3007436"/>
                    <a:pt x="709241" y="3007436"/>
                  </a:cubicBezTo>
                  <a:cubicBezTo>
                    <a:pt x="710194" y="3003625"/>
                    <a:pt x="709241" y="2997911"/>
                    <a:pt x="712099" y="2994100"/>
                  </a:cubicBezTo>
                  <a:cubicBezTo>
                    <a:pt x="714004" y="2991243"/>
                    <a:pt x="714004" y="2990290"/>
                    <a:pt x="712099" y="2989338"/>
                  </a:cubicBezTo>
                  <a:cubicBezTo>
                    <a:pt x="710194" y="2988386"/>
                    <a:pt x="705431" y="2982671"/>
                    <a:pt x="705431" y="2982671"/>
                  </a:cubicBezTo>
                  <a:lnTo>
                    <a:pt x="698764" y="2978861"/>
                  </a:lnTo>
                  <a:cubicBezTo>
                    <a:pt x="693049" y="2976956"/>
                    <a:pt x="697811" y="2973146"/>
                    <a:pt x="690191" y="2974098"/>
                  </a:cubicBezTo>
                  <a:cubicBezTo>
                    <a:pt x="681619" y="2976003"/>
                    <a:pt x="679714" y="2968383"/>
                    <a:pt x="674951" y="2976956"/>
                  </a:cubicBezTo>
                  <a:cubicBezTo>
                    <a:pt x="673046" y="2979813"/>
                    <a:pt x="668284" y="2979813"/>
                    <a:pt x="663521" y="2977908"/>
                  </a:cubicBezTo>
                  <a:cubicBezTo>
                    <a:pt x="658759" y="2976003"/>
                    <a:pt x="654949" y="2981718"/>
                    <a:pt x="650186" y="2982671"/>
                  </a:cubicBezTo>
                  <a:cubicBezTo>
                    <a:pt x="647329" y="2983623"/>
                    <a:pt x="645424" y="2982671"/>
                    <a:pt x="642566" y="2976956"/>
                  </a:cubicBezTo>
                  <a:cubicBezTo>
                    <a:pt x="639709" y="2972193"/>
                    <a:pt x="637804" y="2966478"/>
                    <a:pt x="634946" y="2961715"/>
                  </a:cubicBezTo>
                  <a:cubicBezTo>
                    <a:pt x="633994" y="2957906"/>
                    <a:pt x="633041" y="2955048"/>
                    <a:pt x="633041" y="2950286"/>
                  </a:cubicBezTo>
                  <a:cubicBezTo>
                    <a:pt x="633041" y="2947428"/>
                    <a:pt x="633994" y="2944571"/>
                    <a:pt x="632089" y="2943618"/>
                  </a:cubicBezTo>
                  <a:cubicBezTo>
                    <a:pt x="629231" y="2940761"/>
                    <a:pt x="627326" y="2933140"/>
                    <a:pt x="624469" y="2929331"/>
                  </a:cubicBezTo>
                  <a:cubicBezTo>
                    <a:pt x="620659" y="2927425"/>
                    <a:pt x="623516" y="2920758"/>
                    <a:pt x="621611" y="2916948"/>
                  </a:cubicBezTo>
                  <a:cubicBezTo>
                    <a:pt x="619706" y="2913138"/>
                    <a:pt x="610181" y="2911233"/>
                    <a:pt x="610181" y="2911233"/>
                  </a:cubicBezTo>
                  <a:lnTo>
                    <a:pt x="605419" y="2909328"/>
                  </a:lnTo>
                  <a:cubicBezTo>
                    <a:pt x="602561" y="2908375"/>
                    <a:pt x="600656" y="2903613"/>
                    <a:pt x="598751" y="2900756"/>
                  </a:cubicBezTo>
                  <a:cubicBezTo>
                    <a:pt x="596846" y="2897898"/>
                    <a:pt x="584464" y="2893136"/>
                    <a:pt x="584464" y="2893136"/>
                  </a:cubicBezTo>
                  <a:lnTo>
                    <a:pt x="580654" y="2891231"/>
                  </a:lnTo>
                  <a:cubicBezTo>
                    <a:pt x="578749" y="2890278"/>
                    <a:pt x="577796" y="2888373"/>
                    <a:pt x="575891" y="2885515"/>
                  </a:cubicBezTo>
                  <a:cubicBezTo>
                    <a:pt x="573986" y="2882658"/>
                    <a:pt x="567319" y="2881706"/>
                    <a:pt x="566366" y="2878848"/>
                  </a:cubicBezTo>
                  <a:cubicBezTo>
                    <a:pt x="564461" y="2875038"/>
                    <a:pt x="569224" y="2874086"/>
                    <a:pt x="571129" y="2873133"/>
                  </a:cubicBezTo>
                  <a:cubicBezTo>
                    <a:pt x="573034" y="2872181"/>
                    <a:pt x="572081" y="2868371"/>
                    <a:pt x="568271" y="2867418"/>
                  </a:cubicBezTo>
                  <a:cubicBezTo>
                    <a:pt x="565414" y="2866465"/>
                    <a:pt x="556841" y="2869323"/>
                    <a:pt x="561604" y="2863608"/>
                  </a:cubicBezTo>
                  <a:cubicBezTo>
                    <a:pt x="563509" y="2861703"/>
                    <a:pt x="563509" y="2859798"/>
                    <a:pt x="561604" y="2857893"/>
                  </a:cubicBezTo>
                  <a:cubicBezTo>
                    <a:pt x="558746" y="2855036"/>
                    <a:pt x="555889" y="2850273"/>
                    <a:pt x="553031" y="2845511"/>
                  </a:cubicBezTo>
                  <a:cubicBezTo>
                    <a:pt x="550174" y="2841700"/>
                    <a:pt x="547316" y="2837890"/>
                    <a:pt x="542554" y="2835986"/>
                  </a:cubicBezTo>
                  <a:cubicBezTo>
                    <a:pt x="541601" y="2835033"/>
                    <a:pt x="539696" y="2835033"/>
                    <a:pt x="538744" y="2834081"/>
                  </a:cubicBezTo>
                  <a:cubicBezTo>
                    <a:pt x="535886" y="2833128"/>
                    <a:pt x="531124" y="2828365"/>
                    <a:pt x="531124" y="2828365"/>
                  </a:cubicBezTo>
                  <a:lnTo>
                    <a:pt x="526361" y="2825508"/>
                  </a:lnTo>
                  <a:cubicBezTo>
                    <a:pt x="518741" y="2824556"/>
                    <a:pt x="520646" y="2820746"/>
                    <a:pt x="523504" y="2815031"/>
                  </a:cubicBezTo>
                  <a:cubicBezTo>
                    <a:pt x="525409" y="2810268"/>
                    <a:pt x="518741" y="2805506"/>
                    <a:pt x="516836" y="2801696"/>
                  </a:cubicBezTo>
                  <a:cubicBezTo>
                    <a:pt x="515884" y="2798838"/>
                    <a:pt x="520646" y="2791218"/>
                    <a:pt x="520646" y="2786456"/>
                  </a:cubicBezTo>
                  <a:cubicBezTo>
                    <a:pt x="520646" y="2782646"/>
                    <a:pt x="511121" y="2781693"/>
                    <a:pt x="511121" y="2781693"/>
                  </a:cubicBezTo>
                  <a:lnTo>
                    <a:pt x="505406" y="2780740"/>
                  </a:lnTo>
                  <a:cubicBezTo>
                    <a:pt x="502549" y="2779788"/>
                    <a:pt x="498739" y="2775978"/>
                    <a:pt x="496834" y="2773121"/>
                  </a:cubicBezTo>
                  <a:cubicBezTo>
                    <a:pt x="494929" y="2771215"/>
                    <a:pt x="490166" y="2769311"/>
                    <a:pt x="487309" y="2768358"/>
                  </a:cubicBezTo>
                  <a:cubicBezTo>
                    <a:pt x="483499" y="2767406"/>
                    <a:pt x="483499" y="2765500"/>
                    <a:pt x="480641" y="2762643"/>
                  </a:cubicBezTo>
                  <a:cubicBezTo>
                    <a:pt x="476831" y="2758833"/>
                    <a:pt x="473021" y="2755023"/>
                    <a:pt x="473021" y="2755975"/>
                  </a:cubicBezTo>
                  <a:cubicBezTo>
                    <a:pt x="471116" y="2757881"/>
                    <a:pt x="469211" y="2758833"/>
                    <a:pt x="467306" y="2756928"/>
                  </a:cubicBezTo>
                  <a:cubicBezTo>
                    <a:pt x="466354" y="2755023"/>
                    <a:pt x="464449" y="2755975"/>
                    <a:pt x="463496" y="2757881"/>
                  </a:cubicBezTo>
                  <a:cubicBezTo>
                    <a:pt x="461591" y="2761690"/>
                    <a:pt x="459686" y="2761690"/>
                    <a:pt x="459686" y="2760738"/>
                  </a:cubicBezTo>
                  <a:cubicBezTo>
                    <a:pt x="456829" y="2758833"/>
                    <a:pt x="453019" y="2755023"/>
                    <a:pt x="451114" y="2752165"/>
                  </a:cubicBezTo>
                  <a:cubicBezTo>
                    <a:pt x="449209" y="2750261"/>
                    <a:pt x="447304" y="2752165"/>
                    <a:pt x="446351" y="2753118"/>
                  </a:cubicBezTo>
                  <a:cubicBezTo>
                    <a:pt x="444446" y="2756928"/>
                    <a:pt x="444446" y="2760738"/>
                    <a:pt x="443494" y="2764548"/>
                  </a:cubicBezTo>
                  <a:cubicBezTo>
                    <a:pt x="441589" y="2768358"/>
                    <a:pt x="439684" y="2770263"/>
                    <a:pt x="438731" y="2774073"/>
                  </a:cubicBezTo>
                  <a:cubicBezTo>
                    <a:pt x="437779" y="2776931"/>
                    <a:pt x="430159" y="2783598"/>
                    <a:pt x="430159" y="2783598"/>
                  </a:cubicBezTo>
                  <a:cubicBezTo>
                    <a:pt x="429206" y="2783598"/>
                    <a:pt x="426349" y="2779788"/>
                    <a:pt x="424444" y="2778836"/>
                  </a:cubicBezTo>
                  <a:cubicBezTo>
                    <a:pt x="421586" y="2777883"/>
                    <a:pt x="418729" y="2780740"/>
                    <a:pt x="420634" y="2782646"/>
                  </a:cubicBezTo>
                  <a:cubicBezTo>
                    <a:pt x="422539" y="2784550"/>
                    <a:pt x="422539" y="2790265"/>
                    <a:pt x="422539" y="2792171"/>
                  </a:cubicBezTo>
                  <a:cubicBezTo>
                    <a:pt x="422539" y="2797886"/>
                    <a:pt x="405394" y="2792171"/>
                    <a:pt x="402536" y="2791218"/>
                  </a:cubicBezTo>
                  <a:cubicBezTo>
                    <a:pt x="399679" y="2789313"/>
                    <a:pt x="399679" y="2782646"/>
                    <a:pt x="399679" y="2782646"/>
                  </a:cubicBezTo>
                  <a:cubicBezTo>
                    <a:pt x="400631" y="2776931"/>
                    <a:pt x="400631" y="2771215"/>
                    <a:pt x="400631" y="2766453"/>
                  </a:cubicBezTo>
                  <a:cubicBezTo>
                    <a:pt x="400631" y="2755975"/>
                    <a:pt x="391106" y="2753118"/>
                    <a:pt x="383486" y="2746450"/>
                  </a:cubicBezTo>
                  <a:lnTo>
                    <a:pt x="381581" y="2744546"/>
                  </a:lnTo>
                  <a:cubicBezTo>
                    <a:pt x="378724" y="2740736"/>
                    <a:pt x="371104" y="2732163"/>
                    <a:pt x="371104" y="2732163"/>
                  </a:cubicBezTo>
                  <a:cubicBezTo>
                    <a:pt x="370151" y="2731211"/>
                    <a:pt x="368246" y="2729306"/>
                    <a:pt x="367294" y="2728353"/>
                  </a:cubicBezTo>
                  <a:cubicBezTo>
                    <a:pt x="362531" y="2724543"/>
                    <a:pt x="367294" y="2720733"/>
                    <a:pt x="361579" y="2717875"/>
                  </a:cubicBezTo>
                  <a:cubicBezTo>
                    <a:pt x="357769" y="2715971"/>
                    <a:pt x="354911" y="2716923"/>
                    <a:pt x="352054" y="2715018"/>
                  </a:cubicBezTo>
                  <a:cubicBezTo>
                    <a:pt x="349196" y="2714065"/>
                    <a:pt x="346339" y="2708350"/>
                    <a:pt x="343481" y="2705493"/>
                  </a:cubicBezTo>
                  <a:cubicBezTo>
                    <a:pt x="340624" y="2702636"/>
                    <a:pt x="336814" y="2700731"/>
                    <a:pt x="336814" y="2700731"/>
                  </a:cubicBezTo>
                  <a:lnTo>
                    <a:pt x="334909" y="2698825"/>
                  </a:lnTo>
                  <a:cubicBezTo>
                    <a:pt x="333004" y="2697873"/>
                    <a:pt x="330146" y="2694063"/>
                    <a:pt x="329194" y="2690253"/>
                  </a:cubicBezTo>
                  <a:cubicBezTo>
                    <a:pt x="327289" y="2685490"/>
                    <a:pt x="317764" y="2687396"/>
                    <a:pt x="313001" y="2683586"/>
                  </a:cubicBezTo>
                  <a:cubicBezTo>
                    <a:pt x="310144" y="2682633"/>
                    <a:pt x="308239" y="2680728"/>
                    <a:pt x="308239" y="2677871"/>
                  </a:cubicBezTo>
                  <a:cubicBezTo>
                    <a:pt x="307286" y="2675013"/>
                    <a:pt x="308239" y="2673108"/>
                    <a:pt x="305381" y="2670250"/>
                  </a:cubicBezTo>
                  <a:cubicBezTo>
                    <a:pt x="303476" y="2668346"/>
                    <a:pt x="304429" y="2664536"/>
                    <a:pt x="304429" y="2660725"/>
                  </a:cubicBezTo>
                  <a:lnTo>
                    <a:pt x="304429" y="2658821"/>
                  </a:lnTo>
                  <a:cubicBezTo>
                    <a:pt x="304429" y="2655011"/>
                    <a:pt x="303476" y="2653106"/>
                    <a:pt x="303476" y="2652153"/>
                  </a:cubicBezTo>
                  <a:cubicBezTo>
                    <a:pt x="302524" y="2650248"/>
                    <a:pt x="301571" y="2649296"/>
                    <a:pt x="299666" y="2645486"/>
                  </a:cubicBezTo>
                  <a:cubicBezTo>
                    <a:pt x="298714" y="2642628"/>
                    <a:pt x="296809" y="2638818"/>
                    <a:pt x="295856" y="2635008"/>
                  </a:cubicBezTo>
                  <a:cubicBezTo>
                    <a:pt x="294904" y="2632150"/>
                    <a:pt x="292999" y="2628340"/>
                    <a:pt x="292046" y="2626436"/>
                  </a:cubicBezTo>
                  <a:cubicBezTo>
                    <a:pt x="289189" y="2622625"/>
                    <a:pt x="287284" y="2619768"/>
                    <a:pt x="284426" y="2618815"/>
                  </a:cubicBezTo>
                  <a:cubicBezTo>
                    <a:pt x="278711" y="2616911"/>
                    <a:pt x="275854" y="2622625"/>
                    <a:pt x="271091" y="2616911"/>
                  </a:cubicBezTo>
                  <a:cubicBezTo>
                    <a:pt x="268234" y="2615958"/>
                    <a:pt x="267281" y="2612148"/>
                    <a:pt x="265376" y="2608338"/>
                  </a:cubicBezTo>
                  <a:cubicBezTo>
                    <a:pt x="263471" y="2604528"/>
                    <a:pt x="260614" y="2599765"/>
                    <a:pt x="254899" y="2598813"/>
                  </a:cubicBezTo>
                  <a:cubicBezTo>
                    <a:pt x="251089" y="2597861"/>
                    <a:pt x="246326" y="2598813"/>
                    <a:pt x="247279" y="2604528"/>
                  </a:cubicBezTo>
                  <a:cubicBezTo>
                    <a:pt x="249184" y="2607386"/>
                    <a:pt x="244421" y="2607386"/>
                    <a:pt x="241564" y="2606433"/>
                  </a:cubicBezTo>
                  <a:cubicBezTo>
                    <a:pt x="236801" y="2605481"/>
                    <a:pt x="233944" y="2604528"/>
                    <a:pt x="234896" y="2599765"/>
                  </a:cubicBezTo>
                  <a:cubicBezTo>
                    <a:pt x="234896" y="2595956"/>
                    <a:pt x="234896" y="2595003"/>
                    <a:pt x="228229" y="2595003"/>
                  </a:cubicBezTo>
                  <a:cubicBezTo>
                    <a:pt x="220609" y="2595003"/>
                    <a:pt x="216799" y="2589288"/>
                    <a:pt x="215846" y="2583573"/>
                  </a:cubicBezTo>
                  <a:cubicBezTo>
                    <a:pt x="215846" y="2581668"/>
                    <a:pt x="215846" y="2575000"/>
                    <a:pt x="214894" y="2570238"/>
                  </a:cubicBezTo>
                  <a:cubicBezTo>
                    <a:pt x="213941" y="2562618"/>
                    <a:pt x="216799" y="2561665"/>
                    <a:pt x="212989" y="2554998"/>
                  </a:cubicBezTo>
                  <a:cubicBezTo>
                    <a:pt x="211084" y="2553093"/>
                    <a:pt x="211084" y="2553093"/>
                    <a:pt x="212036" y="2550236"/>
                  </a:cubicBezTo>
                  <a:cubicBezTo>
                    <a:pt x="212989" y="2547378"/>
                    <a:pt x="212989" y="2547378"/>
                    <a:pt x="211084" y="2547378"/>
                  </a:cubicBezTo>
                  <a:cubicBezTo>
                    <a:pt x="210131" y="2547378"/>
                    <a:pt x="209179" y="2547378"/>
                    <a:pt x="207274" y="2546425"/>
                  </a:cubicBezTo>
                  <a:cubicBezTo>
                    <a:pt x="203464" y="2545473"/>
                    <a:pt x="201559" y="2544521"/>
                    <a:pt x="201559" y="2542615"/>
                  </a:cubicBezTo>
                  <a:cubicBezTo>
                    <a:pt x="200606" y="2538806"/>
                    <a:pt x="203464" y="2534043"/>
                    <a:pt x="206321" y="2530233"/>
                  </a:cubicBezTo>
                  <a:cubicBezTo>
                    <a:pt x="207274" y="2529281"/>
                    <a:pt x="209179" y="2526423"/>
                    <a:pt x="206321" y="2524518"/>
                  </a:cubicBezTo>
                  <a:cubicBezTo>
                    <a:pt x="203464" y="2522613"/>
                    <a:pt x="203464" y="2521661"/>
                    <a:pt x="204416" y="2518803"/>
                  </a:cubicBezTo>
                  <a:cubicBezTo>
                    <a:pt x="205369" y="2514993"/>
                    <a:pt x="212036" y="2513088"/>
                    <a:pt x="215846" y="2512136"/>
                  </a:cubicBezTo>
                  <a:cubicBezTo>
                    <a:pt x="219656" y="2512136"/>
                    <a:pt x="219656" y="2509278"/>
                    <a:pt x="219656" y="2504515"/>
                  </a:cubicBezTo>
                  <a:cubicBezTo>
                    <a:pt x="219656" y="2499753"/>
                    <a:pt x="218704" y="2499753"/>
                    <a:pt x="217751" y="2498800"/>
                  </a:cubicBezTo>
                  <a:cubicBezTo>
                    <a:pt x="214894" y="2496896"/>
                    <a:pt x="213941" y="2493086"/>
                    <a:pt x="213941" y="2490228"/>
                  </a:cubicBezTo>
                  <a:cubicBezTo>
                    <a:pt x="213941" y="2486418"/>
                    <a:pt x="211084" y="2481656"/>
                    <a:pt x="212036" y="2478798"/>
                  </a:cubicBezTo>
                  <a:cubicBezTo>
                    <a:pt x="212989" y="2474036"/>
                    <a:pt x="212989" y="2470225"/>
                    <a:pt x="218704" y="2469273"/>
                  </a:cubicBezTo>
                  <a:cubicBezTo>
                    <a:pt x="223466" y="2468321"/>
                    <a:pt x="231086" y="2465463"/>
                    <a:pt x="223466" y="2460700"/>
                  </a:cubicBezTo>
                  <a:lnTo>
                    <a:pt x="221561" y="2459748"/>
                  </a:lnTo>
                  <a:cubicBezTo>
                    <a:pt x="221561" y="2459748"/>
                    <a:pt x="214894" y="2454986"/>
                    <a:pt x="213941" y="2452128"/>
                  </a:cubicBezTo>
                  <a:cubicBezTo>
                    <a:pt x="212036" y="2447365"/>
                    <a:pt x="212036" y="2444508"/>
                    <a:pt x="210131" y="2441650"/>
                  </a:cubicBezTo>
                  <a:cubicBezTo>
                    <a:pt x="209179" y="2439746"/>
                    <a:pt x="208226" y="2437840"/>
                    <a:pt x="206321" y="2435936"/>
                  </a:cubicBezTo>
                  <a:cubicBezTo>
                    <a:pt x="204416" y="2434031"/>
                    <a:pt x="200606" y="2432126"/>
                    <a:pt x="201559" y="2428315"/>
                  </a:cubicBezTo>
                  <a:cubicBezTo>
                    <a:pt x="202511" y="2425458"/>
                    <a:pt x="203464" y="2420696"/>
                    <a:pt x="205369" y="2416885"/>
                  </a:cubicBezTo>
                  <a:cubicBezTo>
                    <a:pt x="207274" y="2413076"/>
                    <a:pt x="209179" y="2409265"/>
                    <a:pt x="211084" y="2406408"/>
                  </a:cubicBezTo>
                  <a:cubicBezTo>
                    <a:pt x="212989" y="2401646"/>
                    <a:pt x="212036" y="2397835"/>
                    <a:pt x="212989" y="2393073"/>
                  </a:cubicBezTo>
                  <a:cubicBezTo>
                    <a:pt x="212989" y="2393073"/>
                    <a:pt x="212989" y="2388310"/>
                    <a:pt x="212036" y="2386406"/>
                  </a:cubicBezTo>
                  <a:cubicBezTo>
                    <a:pt x="211084" y="2384501"/>
                    <a:pt x="211084" y="2378785"/>
                    <a:pt x="213941" y="2375928"/>
                  </a:cubicBezTo>
                  <a:cubicBezTo>
                    <a:pt x="217751" y="2373071"/>
                    <a:pt x="224419" y="2370213"/>
                    <a:pt x="229181" y="2371165"/>
                  </a:cubicBezTo>
                  <a:cubicBezTo>
                    <a:pt x="231086" y="2372118"/>
                    <a:pt x="232991" y="2371165"/>
                    <a:pt x="234896" y="2370213"/>
                  </a:cubicBezTo>
                  <a:cubicBezTo>
                    <a:pt x="236801" y="2368308"/>
                    <a:pt x="242516" y="2368308"/>
                    <a:pt x="246326" y="2367356"/>
                  </a:cubicBezTo>
                  <a:cubicBezTo>
                    <a:pt x="252041" y="2365451"/>
                    <a:pt x="252994" y="2368308"/>
                    <a:pt x="253946" y="2372118"/>
                  </a:cubicBezTo>
                  <a:cubicBezTo>
                    <a:pt x="254899" y="2374976"/>
                    <a:pt x="253946" y="2375928"/>
                    <a:pt x="252994" y="2378785"/>
                  </a:cubicBezTo>
                  <a:cubicBezTo>
                    <a:pt x="252041" y="2380690"/>
                    <a:pt x="250136" y="2384501"/>
                    <a:pt x="250136" y="2387358"/>
                  </a:cubicBezTo>
                  <a:cubicBezTo>
                    <a:pt x="250136" y="2392121"/>
                    <a:pt x="249184" y="2394978"/>
                    <a:pt x="249184" y="2399740"/>
                  </a:cubicBezTo>
                  <a:cubicBezTo>
                    <a:pt x="249184" y="2402598"/>
                    <a:pt x="248231" y="2403551"/>
                    <a:pt x="252994" y="2406408"/>
                  </a:cubicBezTo>
                  <a:cubicBezTo>
                    <a:pt x="257756" y="2410218"/>
                    <a:pt x="258709" y="2413076"/>
                    <a:pt x="259661" y="2414028"/>
                  </a:cubicBezTo>
                  <a:cubicBezTo>
                    <a:pt x="263471" y="2419743"/>
                    <a:pt x="263471" y="2417838"/>
                    <a:pt x="271091" y="2418790"/>
                  </a:cubicBezTo>
                  <a:cubicBezTo>
                    <a:pt x="276806" y="2419743"/>
                    <a:pt x="283474" y="2424506"/>
                    <a:pt x="283474" y="2414981"/>
                  </a:cubicBezTo>
                  <a:cubicBezTo>
                    <a:pt x="283474" y="2405456"/>
                    <a:pt x="288236" y="2414028"/>
                    <a:pt x="292999" y="2410218"/>
                  </a:cubicBezTo>
                  <a:cubicBezTo>
                    <a:pt x="294904" y="2408313"/>
                    <a:pt x="296809" y="2408313"/>
                    <a:pt x="298714" y="2408313"/>
                  </a:cubicBezTo>
                  <a:cubicBezTo>
                    <a:pt x="301571" y="2408313"/>
                    <a:pt x="307286" y="2403551"/>
                    <a:pt x="308239" y="2400693"/>
                  </a:cubicBezTo>
                  <a:lnTo>
                    <a:pt x="310144" y="2396883"/>
                  </a:lnTo>
                  <a:cubicBezTo>
                    <a:pt x="310144" y="2396883"/>
                    <a:pt x="310144" y="2393073"/>
                    <a:pt x="312049" y="2389263"/>
                  </a:cubicBezTo>
                  <a:cubicBezTo>
                    <a:pt x="313001" y="2386406"/>
                    <a:pt x="315859" y="2380690"/>
                    <a:pt x="313954" y="2377833"/>
                  </a:cubicBezTo>
                  <a:cubicBezTo>
                    <a:pt x="312049" y="2374976"/>
                    <a:pt x="311096" y="2372118"/>
                    <a:pt x="312049" y="2370213"/>
                  </a:cubicBezTo>
                  <a:cubicBezTo>
                    <a:pt x="313001" y="2366403"/>
                    <a:pt x="313001" y="2362593"/>
                    <a:pt x="314906" y="2359735"/>
                  </a:cubicBezTo>
                  <a:cubicBezTo>
                    <a:pt x="315859" y="2357831"/>
                    <a:pt x="313954" y="2355926"/>
                    <a:pt x="314906" y="2354021"/>
                  </a:cubicBezTo>
                  <a:cubicBezTo>
                    <a:pt x="314906" y="2352115"/>
                    <a:pt x="315859" y="2352115"/>
                    <a:pt x="316811" y="2349258"/>
                  </a:cubicBezTo>
                  <a:cubicBezTo>
                    <a:pt x="317764" y="2346401"/>
                    <a:pt x="315859" y="2344496"/>
                    <a:pt x="313954" y="2338781"/>
                  </a:cubicBezTo>
                  <a:cubicBezTo>
                    <a:pt x="303476" y="2330208"/>
                    <a:pt x="303476" y="2327351"/>
                    <a:pt x="305381" y="2324493"/>
                  </a:cubicBezTo>
                  <a:cubicBezTo>
                    <a:pt x="306334" y="2323540"/>
                    <a:pt x="307286" y="2321635"/>
                    <a:pt x="307286" y="2320683"/>
                  </a:cubicBezTo>
                  <a:cubicBezTo>
                    <a:pt x="307286" y="2317826"/>
                    <a:pt x="307286" y="2315921"/>
                    <a:pt x="306334" y="2311158"/>
                  </a:cubicBezTo>
                  <a:cubicBezTo>
                    <a:pt x="305381" y="2307348"/>
                    <a:pt x="304429" y="2304490"/>
                    <a:pt x="303476" y="2301633"/>
                  </a:cubicBezTo>
                  <a:cubicBezTo>
                    <a:pt x="302524" y="2298776"/>
                    <a:pt x="302524" y="2297823"/>
                    <a:pt x="301571" y="2294013"/>
                  </a:cubicBezTo>
                  <a:cubicBezTo>
                    <a:pt x="300619" y="2288298"/>
                    <a:pt x="296809" y="2287346"/>
                    <a:pt x="295856" y="2282583"/>
                  </a:cubicBezTo>
                  <a:cubicBezTo>
                    <a:pt x="293951" y="2276868"/>
                    <a:pt x="292999" y="2274963"/>
                    <a:pt x="289189" y="2270201"/>
                  </a:cubicBezTo>
                  <a:cubicBezTo>
                    <a:pt x="287284" y="2268296"/>
                    <a:pt x="287284" y="2267343"/>
                    <a:pt x="287284" y="2263533"/>
                  </a:cubicBezTo>
                  <a:cubicBezTo>
                    <a:pt x="287284" y="2260676"/>
                    <a:pt x="288236" y="2258771"/>
                    <a:pt x="285379" y="2256865"/>
                  </a:cubicBezTo>
                  <a:cubicBezTo>
                    <a:pt x="277759" y="2249246"/>
                    <a:pt x="292046" y="2252103"/>
                    <a:pt x="285379" y="2242578"/>
                  </a:cubicBezTo>
                  <a:cubicBezTo>
                    <a:pt x="283474" y="2239721"/>
                    <a:pt x="281569" y="2235910"/>
                    <a:pt x="285379" y="2234958"/>
                  </a:cubicBezTo>
                  <a:cubicBezTo>
                    <a:pt x="289189" y="2234006"/>
                    <a:pt x="293951" y="2234006"/>
                    <a:pt x="294904" y="2228290"/>
                  </a:cubicBezTo>
                  <a:cubicBezTo>
                    <a:pt x="295856" y="2223528"/>
                    <a:pt x="296809" y="2219718"/>
                    <a:pt x="297761" y="2214956"/>
                  </a:cubicBezTo>
                  <a:cubicBezTo>
                    <a:pt x="297761" y="2214956"/>
                    <a:pt x="298714" y="2211146"/>
                    <a:pt x="299666" y="2206383"/>
                  </a:cubicBezTo>
                  <a:cubicBezTo>
                    <a:pt x="300619" y="2201621"/>
                    <a:pt x="301571" y="2197810"/>
                    <a:pt x="299666" y="2194001"/>
                  </a:cubicBezTo>
                  <a:cubicBezTo>
                    <a:pt x="297761" y="2191143"/>
                    <a:pt x="296809" y="2190190"/>
                    <a:pt x="296809" y="2190190"/>
                  </a:cubicBezTo>
                  <a:cubicBezTo>
                    <a:pt x="295856" y="2187333"/>
                    <a:pt x="295856" y="2186381"/>
                    <a:pt x="296809" y="2183523"/>
                  </a:cubicBezTo>
                  <a:cubicBezTo>
                    <a:pt x="297761" y="2180665"/>
                    <a:pt x="298714" y="2179713"/>
                    <a:pt x="301571" y="2180665"/>
                  </a:cubicBezTo>
                  <a:cubicBezTo>
                    <a:pt x="304429" y="2182571"/>
                    <a:pt x="309191" y="2181618"/>
                    <a:pt x="312049" y="2179713"/>
                  </a:cubicBezTo>
                  <a:cubicBezTo>
                    <a:pt x="316811" y="2177808"/>
                    <a:pt x="321574" y="2179713"/>
                    <a:pt x="324431" y="2177808"/>
                  </a:cubicBezTo>
                  <a:cubicBezTo>
                    <a:pt x="329194" y="2174951"/>
                    <a:pt x="333004" y="2172093"/>
                    <a:pt x="333956" y="2170188"/>
                  </a:cubicBezTo>
                  <a:cubicBezTo>
                    <a:pt x="335861" y="2168283"/>
                    <a:pt x="336814" y="2165426"/>
                    <a:pt x="337766" y="2163521"/>
                  </a:cubicBezTo>
                  <a:cubicBezTo>
                    <a:pt x="339671" y="2161615"/>
                    <a:pt x="339671" y="2160663"/>
                    <a:pt x="342529" y="2160663"/>
                  </a:cubicBezTo>
                  <a:cubicBezTo>
                    <a:pt x="349196" y="2161615"/>
                    <a:pt x="346339" y="2156853"/>
                    <a:pt x="344434" y="2153996"/>
                  </a:cubicBezTo>
                  <a:cubicBezTo>
                    <a:pt x="343481" y="2152090"/>
                    <a:pt x="339671" y="2149233"/>
                    <a:pt x="337766" y="2149233"/>
                  </a:cubicBezTo>
                  <a:cubicBezTo>
                    <a:pt x="332051" y="2150185"/>
                    <a:pt x="330146" y="2148281"/>
                    <a:pt x="329194" y="2140660"/>
                  </a:cubicBezTo>
                  <a:cubicBezTo>
                    <a:pt x="329194" y="2140660"/>
                    <a:pt x="330146" y="2138756"/>
                    <a:pt x="327289" y="2136851"/>
                  </a:cubicBezTo>
                  <a:cubicBezTo>
                    <a:pt x="324431" y="2134946"/>
                    <a:pt x="321574" y="2133993"/>
                    <a:pt x="321574" y="2130183"/>
                  </a:cubicBezTo>
                  <a:cubicBezTo>
                    <a:pt x="321574" y="2126373"/>
                    <a:pt x="317764" y="2122563"/>
                    <a:pt x="314906" y="2121610"/>
                  </a:cubicBezTo>
                  <a:cubicBezTo>
                    <a:pt x="314906" y="2121610"/>
                    <a:pt x="313001" y="2120658"/>
                    <a:pt x="309191" y="2121610"/>
                  </a:cubicBezTo>
                  <a:cubicBezTo>
                    <a:pt x="305381" y="2122563"/>
                    <a:pt x="305381" y="2120658"/>
                    <a:pt x="304429" y="2117801"/>
                  </a:cubicBezTo>
                  <a:cubicBezTo>
                    <a:pt x="302524" y="2113038"/>
                    <a:pt x="304429" y="2111133"/>
                    <a:pt x="298714" y="2111133"/>
                  </a:cubicBezTo>
                  <a:cubicBezTo>
                    <a:pt x="293951" y="2111133"/>
                    <a:pt x="292046" y="2109228"/>
                    <a:pt x="292046" y="2109228"/>
                  </a:cubicBezTo>
                  <a:cubicBezTo>
                    <a:pt x="292046" y="2109228"/>
                    <a:pt x="290141" y="2107323"/>
                    <a:pt x="289189" y="2104465"/>
                  </a:cubicBezTo>
                  <a:cubicBezTo>
                    <a:pt x="288236" y="2101608"/>
                    <a:pt x="288236" y="2102560"/>
                    <a:pt x="284426" y="2100656"/>
                  </a:cubicBezTo>
                  <a:cubicBezTo>
                    <a:pt x="270139" y="2095893"/>
                    <a:pt x="288236" y="2093988"/>
                    <a:pt x="278711" y="2085415"/>
                  </a:cubicBezTo>
                  <a:cubicBezTo>
                    <a:pt x="276806" y="2083510"/>
                    <a:pt x="275854" y="2080653"/>
                    <a:pt x="277759" y="2077795"/>
                  </a:cubicBezTo>
                  <a:cubicBezTo>
                    <a:pt x="279664" y="2074938"/>
                    <a:pt x="281569" y="2071128"/>
                    <a:pt x="281569" y="2070175"/>
                  </a:cubicBezTo>
                  <a:lnTo>
                    <a:pt x="282521" y="2067318"/>
                  </a:lnTo>
                  <a:cubicBezTo>
                    <a:pt x="282521" y="2067318"/>
                    <a:pt x="282521" y="2062555"/>
                    <a:pt x="282521" y="2059698"/>
                  </a:cubicBezTo>
                  <a:cubicBezTo>
                    <a:pt x="281569" y="2055888"/>
                    <a:pt x="280616" y="2055888"/>
                    <a:pt x="282521" y="2053030"/>
                  </a:cubicBezTo>
                  <a:cubicBezTo>
                    <a:pt x="285379" y="2048268"/>
                    <a:pt x="281569" y="2045410"/>
                    <a:pt x="282521" y="2040648"/>
                  </a:cubicBezTo>
                  <a:lnTo>
                    <a:pt x="283474" y="2035885"/>
                  </a:lnTo>
                  <a:cubicBezTo>
                    <a:pt x="283474" y="2035885"/>
                    <a:pt x="283474" y="2034933"/>
                    <a:pt x="285379" y="2032075"/>
                  </a:cubicBezTo>
                  <a:cubicBezTo>
                    <a:pt x="287284" y="2030170"/>
                    <a:pt x="286331" y="2028265"/>
                    <a:pt x="283474" y="2027313"/>
                  </a:cubicBezTo>
                  <a:cubicBezTo>
                    <a:pt x="280616" y="2026360"/>
                    <a:pt x="281569" y="2025408"/>
                    <a:pt x="280616" y="2024455"/>
                  </a:cubicBezTo>
                  <a:lnTo>
                    <a:pt x="280616" y="2021598"/>
                  </a:lnTo>
                  <a:cubicBezTo>
                    <a:pt x="280616" y="2021598"/>
                    <a:pt x="279664" y="2007310"/>
                    <a:pt x="279664" y="2005405"/>
                  </a:cubicBezTo>
                  <a:lnTo>
                    <a:pt x="280616" y="1999690"/>
                  </a:lnTo>
                  <a:cubicBezTo>
                    <a:pt x="280616" y="1999690"/>
                    <a:pt x="282521" y="1992070"/>
                    <a:pt x="284426" y="1991118"/>
                  </a:cubicBezTo>
                  <a:cubicBezTo>
                    <a:pt x="287284" y="1989213"/>
                    <a:pt x="290141" y="1988260"/>
                    <a:pt x="292046" y="1986355"/>
                  </a:cubicBezTo>
                  <a:cubicBezTo>
                    <a:pt x="294904" y="1983498"/>
                    <a:pt x="294904" y="1983498"/>
                    <a:pt x="297761" y="1981593"/>
                  </a:cubicBezTo>
                  <a:cubicBezTo>
                    <a:pt x="300619" y="1979688"/>
                    <a:pt x="299666" y="1977783"/>
                    <a:pt x="292999" y="1977783"/>
                  </a:cubicBezTo>
                  <a:lnTo>
                    <a:pt x="289189" y="1976830"/>
                  </a:lnTo>
                  <a:cubicBezTo>
                    <a:pt x="289189" y="1976830"/>
                    <a:pt x="285379" y="1976830"/>
                    <a:pt x="283474" y="1974925"/>
                  </a:cubicBezTo>
                  <a:cubicBezTo>
                    <a:pt x="281569" y="1973020"/>
                    <a:pt x="280616" y="1972068"/>
                    <a:pt x="279664" y="1973973"/>
                  </a:cubicBezTo>
                  <a:cubicBezTo>
                    <a:pt x="275854" y="1978735"/>
                    <a:pt x="273949" y="1975878"/>
                    <a:pt x="271091" y="1973020"/>
                  </a:cubicBezTo>
                  <a:lnTo>
                    <a:pt x="267281" y="1969210"/>
                  </a:lnTo>
                  <a:lnTo>
                    <a:pt x="265376" y="1967305"/>
                  </a:lnTo>
                  <a:cubicBezTo>
                    <a:pt x="265376" y="1967305"/>
                    <a:pt x="263471" y="1965400"/>
                    <a:pt x="260614" y="1966353"/>
                  </a:cubicBezTo>
                  <a:cubicBezTo>
                    <a:pt x="257756" y="1967305"/>
                    <a:pt x="254899" y="1970163"/>
                    <a:pt x="252994" y="1968258"/>
                  </a:cubicBezTo>
                  <a:cubicBezTo>
                    <a:pt x="251089" y="1966353"/>
                    <a:pt x="248231" y="1963495"/>
                    <a:pt x="246326" y="1963495"/>
                  </a:cubicBezTo>
                  <a:cubicBezTo>
                    <a:pt x="242516" y="1962543"/>
                    <a:pt x="240611" y="1960638"/>
                    <a:pt x="236801" y="1960638"/>
                  </a:cubicBezTo>
                  <a:cubicBezTo>
                    <a:pt x="230134" y="1959685"/>
                    <a:pt x="224419" y="1956828"/>
                    <a:pt x="222514" y="1953018"/>
                  </a:cubicBezTo>
                  <a:cubicBezTo>
                    <a:pt x="221561" y="1948255"/>
                    <a:pt x="218704" y="1946350"/>
                    <a:pt x="213941" y="1945398"/>
                  </a:cubicBezTo>
                  <a:cubicBezTo>
                    <a:pt x="209179" y="1944445"/>
                    <a:pt x="207274" y="1944445"/>
                    <a:pt x="204416" y="1942540"/>
                  </a:cubicBezTo>
                  <a:cubicBezTo>
                    <a:pt x="199654" y="1938730"/>
                    <a:pt x="200606" y="1935873"/>
                    <a:pt x="196796" y="1932063"/>
                  </a:cubicBezTo>
                  <a:cubicBezTo>
                    <a:pt x="193939" y="1929205"/>
                    <a:pt x="191081" y="1925395"/>
                    <a:pt x="185366" y="1926348"/>
                  </a:cubicBezTo>
                  <a:cubicBezTo>
                    <a:pt x="181556" y="1927300"/>
                    <a:pt x="178699" y="1918728"/>
                    <a:pt x="174889" y="1916823"/>
                  </a:cubicBezTo>
                  <a:lnTo>
                    <a:pt x="171079" y="1913965"/>
                  </a:lnTo>
                  <a:cubicBezTo>
                    <a:pt x="171079" y="1913965"/>
                    <a:pt x="167269" y="1911108"/>
                    <a:pt x="167269" y="1909203"/>
                  </a:cubicBezTo>
                  <a:cubicBezTo>
                    <a:pt x="166316" y="1904440"/>
                    <a:pt x="164411" y="1899678"/>
                    <a:pt x="160601" y="1896820"/>
                  </a:cubicBezTo>
                  <a:cubicBezTo>
                    <a:pt x="160601" y="1896820"/>
                    <a:pt x="157744" y="1893963"/>
                    <a:pt x="155839" y="1892058"/>
                  </a:cubicBezTo>
                  <a:cubicBezTo>
                    <a:pt x="153934" y="1890153"/>
                    <a:pt x="152029" y="1886343"/>
                    <a:pt x="155839" y="1883485"/>
                  </a:cubicBezTo>
                  <a:cubicBezTo>
                    <a:pt x="159649" y="1880628"/>
                    <a:pt x="163459" y="1877770"/>
                    <a:pt x="160601" y="1874913"/>
                  </a:cubicBezTo>
                  <a:cubicBezTo>
                    <a:pt x="158696" y="1873008"/>
                    <a:pt x="156791" y="1873008"/>
                    <a:pt x="153934" y="1873008"/>
                  </a:cubicBezTo>
                  <a:cubicBezTo>
                    <a:pt x="149171" y="1873008"/>
                    <a:pt x="147266" y="1875865"/>
                    <a:pt x="143456" y="1874913"/>
                  </a:cubicBezTo>
                  <a:cubicBezTo>
                    <a:pt x="139646" y="1874913"/>
                    <a:pt x="138694" y="1876818"/>
                    <a:pt x="137741" y="1878723"/>
                  </a:cubicBezTo>
                  <a:cubicBezTo>
                    <a:pt x="136789" y="1879675"/>
                    <a:pt x="129169" y="1873960"/>
                    <a:pt x="125359" y="1873960"/>
                  </a:cubicBezTo>
                  <a:cubicBezTo>
                    <a:pt x="125359" y="1873960"/>
                    <a:pt x="122501" y="1873008"/>
                    <a:pt x="118691" y="1872055"/>
                  </a:cubicBezTo>
                  <a:cubicBezTo>
                    <a:pt x="114881" y="1871103"/>
                    <a:pt x="112024" y="1868245"/>
                    <a:pt x="114881" y="1864435"/>
                  </a:cubicBezTo>
                  <a:cubicBezTo>
                    <a:pt x="116786" y="1861578"/>
                    <a:pt x="121549" y="1855863"/>
                    <a:pt x="119644" y="1853005"/>
                  </a:cubicBezTo>
                  <a:cubicBezTo>
                    <a:pt x="119644" y="1853005"/>
                    <a:pt x="118691" y="1850148"/>
                    <a:pt x="118691" y="1847290"/>
                  </a:cubicBezTo>
                  <a:cubicBezTo>
                    <a:pt x="118691" y="1844433"/>
                    <a:pt x="117739" y="1842528"/>
                    <a:pt x="112976" y="1841575"/>
                  </a:cubicBezTo>
                  <a:cubicBezTo>
                    <a:pt x="108214" y="1840623"/>
                    <a:pt x="105356" y="1839670"/>
                    <a:pt x="105356" y="1834908"/>
                  </a:cubicBezTo>
                  <a:lnTo>
                    <a:pt x="105356" y="1833003"/>
                  </a:lnTo>
                  <a:cubicBezTo>
                    <a:pt x="105356" y="1833003"/>
                    <a:pt x="106309" y="1830145"/>
                    <a:pt x="106309" y="1828240"/>
                  </a:cubicBezTo>
                  <a:cubicBezTo>
                    <a:pt x="106309" y="1826335"/>
                    <a:pt x="106309" y="1823478"/>
                    <a:pt x="110119" y="1822525"/>
                  </a:cubicBezTo>
                  <a:cubicBezTo>
                    <a:pt x="112976" y="1821573"/>
                    <a:pt x="116786" y="1821573"/>
                    <a:pt x="115834" y="1817763"/>
                  </a:cubicBezTo>
                  <a:cubicBezTo>
                    <a:pt x="114881" y="1813953"/>
                    <a:pt x="115834" y="1813953"/>
                    <a:pt x="119644" y="1813953"/>
                  </a:cubicBezTo>
                  <a:cubicBezTo>
                    <a:pt x="122501" y="1813000"/>
                    <a:pt x="124406" y="1812048"/>
                    <a:pt x="123454" y="1809190"/>
                  </a:cubicBezTo>
                  <a:cubicBezTo>
                    <a:pt x="121549" y="1801570"/>
                    <a:pt x="119644" y="1800618"/>
                    <a:pt x="125359" y="1794903"/>
                  </a:cubicBezTo>
                  <a:cubicBezTo>
                    <a:pt x="127264" y="1792998"/>
                    <a:pt x="130121" y="1789188"/>
                    <a:pt x="130121" y="1786330"/>
                  </a:cubicBezTo>
                  <a:cubicBezTo>
                    <a:pt x="130121" y="1783473"/>
                    <a:pt x="131074" y="1782520"/>
                    <a:pt x="130121" y="1780615"/>
                  </a:cubicBezTo>
                  <a:cubicBezTo>
                    <a:pt x="128216" y="1775853"/>
                    <a:pt x="125359" y="1772043"/>
                    <a:pt x="127264" y="1768233"/>
                  </a:cubicBezTo>
                  <a:cubicBezTo>
                    <a:pt x="131074" y="1760613"/>
                    <a:pt x="129169" y="1761565"/>
                    <a:pt x="123454" y="1753945"/>
                  </a:cubicBezTo>
                  <a:cubicBezTo>
                    <a:pt x="121549" y="1751088"/>
                    <a:pt x="120596" y="1750135"/>
                    <a:pt x="118691" y="1747278"/>
                  </a:cubicBezTo>
                  <a:cubicBezTo>
                    <a:pt x="114881" y="1742515"/>
                    <a:pt x="114881" y="1739658"/>
                    <a:pt x="112976" y="1735848"/>
                  </a:cubicBezTo>
                  <a:cubicBezTo>
                    <a:pt x="112024" y="1733943"/>
                    <a:pt x="110119" y="1731085"/>
                    <a:pt x="107261" y="1728228"/>
                  </a:cubicBezTo>
                  <a:cubicBezTo>
                    <a:pt x="102499" y="1724418"/>
                    <a:pt x="99641" y="1723465"/>
                    <a:pt x="96784" y="1726323"/>
                  </a:cubicBezTo>
                  <a:cubicBezTo>
                    <a:pt x="94879" y="1729180"/>
                    <a:pt x="93926" y="1735848"/>
                    <a:pt x="89164" y="1729180"/>
                  </a:cubicBezTo>
                  <a:cubicBezTo>
                    <a:pt x="88211" y="1727275"/>
                    <a:pt x="85354" y="1725370"/>
                    <a:pt x="86306" y="1721560"/>
                  </a:cubicBezTo>
                  <a:cubicBezTo>
                    <a:pt x="87259" y="1716798"/>
                    <a:pt x="88211" y="1715845"/>
                    <a:pt x="88211" y="1715845"/>
                  </a:cubicBezTo>
                  <a:lnTo>
                    <a:pt x="89164" y="1708225"/>
                  </a:lnTo>
                  <a:cubicBezTo>
                    <a:pt x="89164" y="1708225"/>
                    <a:pt x="89164" y="1705368"/>
                    <a:pt x="89164" y="1702510"/>
                  </a:cubicBezTo>
                  <a:cubicBezTo>
                    <a:pt x="90116" y="1698700"/>
                    <a:pt x="88211" y="1695843"/>
                    <a:pt x="83449" y="1694890"/>
                  </a:cubicBezTo>
                  <a:cubicBezTo>
                    <a:pt x="78686" y="1693938"/>
                    <a:pt x="71066" y="1691080"/>
                    <a:pt x="71066" y="1687270"/>
                  </a:cubicBezTo>
                  <a:cubicBezTo>
                    <a:pt x="68209" y="1678698"/>
                    <a:pt x="69161" y="1681555"/>
                    <a:pt x="60589" y="1679650"/>
                  </a:cubicBezTo>
                  <a:cubicBezTo>
                    <a:pt x="57731" y="1678698"/>
                    <a:pt x="57731" y="1681555"/>
                    <a:pt x="53921" y="1678698"/>
                  </a:cubicBezTo>
                  <a:cubicBezTo>
                    <a:pt x="50111" y="1675840"/>
                    <a:pt x="47254" y="1674888"/>
                    <a:pt x="45349" y="1676793"/>
                  </a:cubicBezTo>
                  <a:cubicBezTo>
                    <a:pt x="43444" y="1678698"/>
                    <a:pt x="41539" y="1682508"/>
                    <a:pt x="39634" y="1678698"/>
                  </a:cubicBezTo>
                  <a:cubicBezTo>
                    <a:pt x="37729" y="1675840"/>
                    <a:pt x="38681" y="1672983"/>
                    <a:pt x="38681" y="1669173"/>
                  </a:cubicBezTo>
                  <a:cubicBezTo>
                    <a:pt x="38681" y="1665363"/>
                    <a:pt x="32014" y="1664410"/>
                    <a:pt x="29156" y="1659648"/>
                  </a:cubicBezTo>
                  <a:cubicBezTo>
                    <a:pt x="27251" y="1657743"/>
                    <a:pt x="26299" y="1655838"/>
                    <a:pt x="24394" y="1655838"/>
                  </a:cubicBezTo>
                  <a:cubicBezTo>
                    <a:pt x="19631" y="1656790"/>
                    <a:pt x="16774" y="1657743"/>
                    <a:pt x="16774" y="1657743"/>
                  </a:cubicBezTo>
                  <a:cubicBezTo>
                    <a:pt x="10106" y="1659648"/>
                    <a:pt x="12011" y="1656790"/>
                    <a:pt x="10106" y="1651075"/>
                  </a:cubicBezTo>
                  <a:cubicBezTo>
                    <a:pt x="9154" y="1647265"/>
                    <a:pt x="10106" y="1645360"/>
                    <a:pt x="9154" y="1640598"/>
                  </a:cubicBezTo>
                  <a:cubicBezTo>
                    <a:pt x="10106" y="1634883"/>
                    <a:pt x="10106" y="1632025"/>
                    <a:pt x="14869" y="1628215"/>
                  </a:cubicBezTo>
                  <a:cubicBezTo>
                    <a:pt x="18679" y="1625358"/>
                    <a:pt x="21536" y="1625358"/>
                    <a:pt x="32966" y="1629168"/>
                  </a:cubicBezTo>
                  <a:cubicBezTo>
                    <a:pt x="44396" y="1632978"/>
                    <a:pt x="43444" y="1633930"/>
                    <a:pt x="51064" y="1637740"/>
                  </a:cubicBezTo>
                  <a:cubicBezTo>
                    <a:pt x="52969" y="1638693"/>
                    <a:pt x="55826" y="1639645"/>
                    <a:pt x="57731" y="1640598"/>
                  </a:cubicBezTo>
                  <a:cubicBezTo>
                    <a:pt x="59636" y="1641550"/>
                    <a:pt x="62494" y="1642503"/>
                    <a:pt x="65351" y="1643455"/>
                  </a:cubicBezTo>
                  <a:cubicBezTo>
                    <a:pt x="72019" y="1645360"/>
                    <a:pt x="72019" y="1644408"/>
                    <a:pt x="78686" y="1641550"/>
                  </a:cubicBezTo>
                  <a:cubicBezTo>
                    <a:pt x="85354" y="1638693"/>
                    <a:pt x="87259" y="1632025"/>
                    <a:pt x="85354" y="1626310"/>
                  </a:cubicBezTo>
                  <a:cubicBezTo>
                    <a:pt x="83449" y="1619643"/>
                    <a:pt x="78686" y="1612023"/>
                    <a:pt x="74876" y="1603450"/>
                  </a:cubicBezTo>
                  <a:cubicBezTo>
                    <a:pt x="70114" y="1594878"/>
                    <a:pt x="79639" y="1587258"/>
                    <a:pt x="85354" y="1581543"/>
                  </a:cubicBezTo>
                  <a:cubicBezTo>
                    <a:pt x="91069" y="1575828"/>
                    <a:pt x="90116" y="1571065"/>
                    <a:pt x="87259" y="1564398"/>
                  </a:cubicBezTo>
                  <a:cubicBezTo>
                    <a:pt x="83449" y="1556778"/>
                    <a:pt x="86306" y="1556778"/>
                    <a:pt x="91069" y="1550110"/>
                  </a:cubicBezTo>
                  <a:cubicBezTo>
                    <a:pt x="94879" y="1543443"/>
                    <a:pt x="92021" y="1542490"/>
                    <a:pt x="90116" y="1533918"/>
                  </a:cubicBezTo>
                  <a:cubicBezTo>
                    <a:pt x="87259" y="1525345"/>
                    <a:pt x="89164" y="1521535"/>
                    <a:pt x="90116" y="1514868"/>
                  </a:cubicBezTo>
                  <a:cubicBezTo>
                    <a:pt x="91069" y="1508200"/>
                    <a:pt x="97736" y="1499628"/>
                    <a:pt x="102499" y="1492008"/>
                  </a:cubicBezTo>
                  <a:cubicBezTo>
                    <a:pt x="107261" y="1484388"/>
                    <a:pt x="106309" y="1481530"/>
                    <a:pt x="100594" y="1474863"/>
                  </a:cubicBezTo>
                  <a:cubicBezTo>
                    <a:pt x="94879" y="1468195"/>
                    <a:pt x="92974" y="1464385"/>
                    <a:pt x="90116" y="1456765"/>
                  </a:cubicBezTo>
                  <a:cubicBezTo>
                    <a:pt x="87259" y="1449145"/>
                    <a:pt x="70114" y="1443430"/>
                    <a:pt x="69161" y="1443430"/>
                  </a:cubicBezTo>
                  <a:cubicBezTo>
                    <a:pt x="68209" y="1443430"/>
                    <a:pt x="68209" y="1442478"/>
                    <a:pt x="67256" y="1442478"/>
                  </a:cubicBezTo>
                  <a:cubicBezTo>
                    <a:pt x="55826" y="1435810"/>
                    <a:pt x="45349" y="1433905"/>
                    <a:pt x="34871" y="1442478"/>
                  </a:cubicBezTo>
                  <a:cubicBezTo>
                    <a:pt x="30109" y="1446288"/>
                    <a:pt x="25346" y="1445335"/>
                    <a:pt x="21536" y="1442478"/>
                  </a:cubicBezTo>
                  <a:cubicBezTo>
                    <a:pt x="17726" y="1439620"/>
                    <a:pt x="16774" y="1437715"/>
                    <a:pt x="15821" y="1435810"/>
                  </a:cubicBezTo>
                  <a:cubicBezTo>
                    <a:pt x="14869" y="1433905"/>
                    <a:pt x="13916" y="1431048"/>
                    <a:pt x="12011" y="1427238"/>
                  </a:cubicBezTo>
                  <a:cubicBezTo>
                    <a:pt x="11059" y="1425333"/>
                    <a:pt x="9154" y="1422475"/>
                    <a:pt x="7249" y="1419618"/>
                  </a:cubicBezTo>
                  <a:cubicBezTo>
                    <a:pt x="1534" y="1410093"/>
                    <a:pt x="-2276" y="1406283"/>
                    <a:pt x="1534" y="1397710"/>
                  </a:cubicBezTo>
                  <a:cubicBezTo>
                    <a:pt x="4391" y="1390090"/>
                    <a:pt x="9154" y="1386280"/>
                    <a:pt x="16774" y="1386280"/>
                  </a:cubicBezTo>
                  <a:cubicBezTo>
                    <a:pt x="24394" y="1386280"/>
                    <a:pt x="26299" y="1389138"/>
                    <a:pt x="29156" y="1381518"/>
                  </a:cubicBezTo>
                  <a:cubicBezTo>
                    <a:pt x="32014" y="1374850"/>
                    <a:pt x="32014" y="1375803"/>
                    <a:pt x="27251" y="1371993"/>
                  </a:cubicBezTo>
                  <a:cubicBezTo>
                    <a:pt x="22489" y="1368183"/>
                    <a:pt x="22489" y="1365325"/>
                    <a:pt x="21536" y="1358658"/>
                  </a:cubicBezTo>
                  <a:cubicBezTo>
                    <a:pt x="20584" y="1353895"/>
                    <a:pt x="21536" y="1350085"/>
                    <a:pt x="21536" y="1347228"/>
                  </a:cubicBezTo>
                  <a:cubicBezTo>
                    <a:pt x="21536" y="1342465"/>
                    <a:pt x="21536" y="1342465"/>
                    <a:pt x="20584" y="1338655"/>
                  </a:cubicBezTo>
                  <a:cubicBezTo>
                    <a:pt x="19631" y="1334845"/>
                    <a:pt x="17726" y="1335798"/>
                    <a:pt x="15821" y="1330083"/>
                  </a:cubicBezTo>
                  <a:cubicBezTo>
                    <a:pt x="14869" y="1327225"/>
                    <a:pt x="14869" y="1323415"/>
                    <a:pt x="14869" y="1323415"/>
                  </a:cubicBezTo>
                  <a:cubicBezTo>
                    <a:pt x="16774" y="1319605"/>
                    <a:pt x="18679" y="1317700"/>
                    <a:pt x="24394" y="1313890"/>
                  </a:cubicBezTo>
                  <a:cubicBezTo>
                    <a:pt x="28204" y="1311033"/>
                    <a:pt x="32014" y="1311033"/>
                    <a:pt x="35824" y="1310080"/>
                  </a:cubicBezTo>
                  <a:cubicBezTo>
                    <a:pt x="39634" y="1309128"/>
                    <a:pt x="46301" y="1314843"/>
                    <a:pt x="49159" y="1313890"/>
                  </a:cubicBezTo>
                  <a:lnTo>
                    <a:pt x="55826" y="1313890"/>
                  </a:lnTo>
                  <a:cubicBezTo>
                    <a:pt x="55826" y="1313890"/>
                    <a:pt x="59636" y="1311985"/>
                    <a:pt x="64399" y="1308175"/>
                  </a:cubicBezTo>
                  <a:cubicBezTo>
                    <a:pt x="72019" y="1302460"/>
                    <a:pt x="72019" y="1301508"/>
                    <a:pt x="72019" y="1299603"/>
                  </a:cubicBezTo>
                  <a:cubicBezTo>
                    <a:pt x="72971" y="1294840"/>
                    <a:pt x="72971" y="1290078"/>
                    <a:pt x="73924" y="1286268"/>
                  </a:cubicBezTo>
                  <a:cubicBezTo>
                    <a:pt x="73924" y="1285315"/>
                    <a:pt x="73924" y="1284363"/>
                    <a:pt x="72019" y="1282458"/>
                  </a:cubicBezTo>
                  <a:cubicBezTo>
                    <a:pt x="70114" y="1280553"/>
                    <a:pt x="70114" y="1276743"/>
                    <a:pt x="73924" y="1273885"/>
                  </a:cubicBezTo>
                  <a:cubicBezTo>
                    <a:pt x="76781" y="1270075"/>
                    <a:pt x="79639" y="1270075"/>
                    <a:pt x="83449" y="1267218"/>
                  </a:cubicBezTo>
                  <a:cubicBezTo>
                    <a:pt x="86306" y="1265313"/>
                    <a:pt x="87259" y="1263408"/>
                    <a:pt x="89164" y="1261503"/>
                  </a:cubicBezTo>
                  <a:cubicBezTo>
                    <a:pt x="91069" y="1259598"/>
                    <a:pt x="92021" y="1258645"/>
                    <a:pt x="93926" y="1258645"/>
                  </a:cubicBezTo>
                  <a:cubicBezTo>
                    <a:pt x="95831" y="1258645"/>
                    <a:pt x="95831" y="1255788"/>
                    <a:pt x="94879" y="1252930"/>
                  </a:cubicBezTo>
                  <a:cubicBezTo>
                    <a:pt x="92021" y="1246263"/>
                    <a:pt x="96784" y="1250073"/>
                    <a:pt x="102499" y="1246263"/>
                  </a:cubicBezTo>
                  <a:cubicBezTo>
                    <a:pt x="104404" y="1244358"/>
                    <a:pt x="106309" y="1244358"/>
                    <a:pt x="107261" y="1247215"/>
                  </a:cubicBezTo>
                  <a:cubicBezTo>
                    <a:pt x="109166" y="1251025"/>
                    <a:pt x="122501" y="1246263"/>
                    <a:pt x="126311" y="1249120"/>
                  </a:cubicBezTo>
                  <a:cubicBezTo>
                    <a:pt x="128216" y="1250073"/>
                    <a:pt x="128216" y="1252930"/>
                    <a:pt x="130121" y="1254835"/>
                  </a:cubicBezTo>
                  <a:cubicBezTo>
                    <a:pt x="132979" y="1256740"/>
                    <a:pt x="136789" y="1256740"/>
                    <a:pt x="139646" y="1255788"/>
                  </a:cubicBezTo>
                  <a:cubicBezTo>
                    <a:pt x="139646" y="1255788"/>
                    <a:pt x="152981" y="1251978"/>
                    <a:pt x="154886" y="1249120"/>
                  </a:cubicBezTo>
                  <a:lnTo>
                    <a:pt x="158696" y="1247215"/>
                  </a:lnTo>
                  <a:lnTo>
                    <a:pt x="160601" y="1246263"/>
                  </a:lnTo>
                  <a:lnTo>
                    <a:pt x="163459" y="1244358"/>
                  </a:lnTo>
                  <a:cubicBezTo>
                    <a:pt x="163459" y="1244358"/>
                    <a:pt x="165364" y="1242453"/>
                    <a:pt x="169174" y="1244358"/>
                  </a:cubicBezTo>
                  <a:cubicBezTo>
                    <a:pt x="175841" y="1247215"/>
                    <a:pt x="174889" y="1238643"/>
                    <a:pt x="180604" y="1238643"/>
                  </a:cubicBezTo>
                  <a:cubicBezTo>
                    <a:pt x="184414" y="1238643"/>
                    <a:pt x="187271" y="1240548"/>
                    <a:pt x="190129" y="1242453"/>
                  </a:cubicBezTo>
                  <a:cubicBezTo>
                    <a:pt x="193939" y="1246263"/>
                    <a:pt x="194891" y="1247215"/>
                    <a:pt x="195844" y="1246263"/>
                  </a:cubicBezTo>
                  <a:cubicBezTo>
                    <a:pt x="199654" y="1246263"/>
                    <a:pt x="201559" y="1245310"/>
                    <a:pt x="198701" y="1240548"/>
                  </a:cubicBezTo>
                  <a:cubicBezTo>
                    <a:pt x="193939" y="1233880"/>
                    <a:pt x="191081" y="1228165"/>
                    <a:pt x="198701" y="1221498"/>
                  </a:cubicBezTo>
                  <a:cubicBezTo>
                    <a:pt x="200606" y="1219593"/>
                    <a:pt x="203464" y="1223403"/>
                    <a:pt x="205369" y="1227213"/>
                  </a:cubicBezTo>
                  <a:cubicBezTo>
                    <a:pt x="207274" y="1231975"/>
                    <a:pt x="212036" y="1234833"/>
                    <a:pt x="216799" y="1236738"/>
                  </a:cubicBezTo>
                  <a:cubicBezTo>
                    <a:pt x="220609" y="1237690"/>
                    <a:pt x="225371" y="1238643"/>
                    <a:pt x="226324" y="1238643"/>
                  </a:cubicBezTo>
                  <a:cubicBezTo>
                    <a:pt x="228229" y="1239595"/>
                    <a:pt x="232039" y="1239595"/>
                    <a:pt x="234896" y="1239595"/>
                  </a:cubicBezTo>
                  <a:cubicBezTo>
                    <a:pt x="239659" y="1239595"/>
                    <a:pt x="243469" y="1237690"/>
                    <a:pt x="248231" y="1235785"/>
                  </a:cubicBezTo>
                  <a:cubicBezTo>
                    <a:pt x="248231" y="1235785"/>
                    <a:pt x="252041" y="1233880"/>
                    <a:pt x="256804" y="1231975"/>
                  </a:cubicBezTo>
                  <a:cubicBezTo>
                    <a:pt x="260614" y="1230070"/>
                    <a:pt x="266329" y="1227213"/>
                    <a:pt x="271091" y="1227213"/>
                  </a:cubicBezTo>
                  <a:cubicBezTo>
                    <a:pt x="274901" y="1227213"/>
                    <a:pt x="277759" y="1229118"/>
                    <a:pt x="275854" y="1236738"/>
                  </a:cubicBezTo>
                  <a:cubicBezTo>
                    <a:pt x="274901" y="1239595"/>
                    <a:pt x="274901" y="1242453"/>
                    <a:pt x="275854" y="1246263"/>
                  </a:cubicBezTo>
                  <a:cubicBezTo>
                    <a:pt x="276806" y="1249120"/>
                    <a:pt x="277759" y="1252930"/>
                    <a:pt x="278711" y="1253883"/>
                  </a:cubicBezTo>
                  <a:cubicBezTo>
                    <a:pt x="281569" y="1257693"/>
                    <a:pt x="273949" y="1261503"/>
                    <a:pt x="271091" y="1264360"/>
                  </a:cubicBezTo>
                  <a:cubicBezTo>
                    <a:pt x="269186" y="1266265"/>
                    <a:pt x="267281" y="1267218"/>
                    <a:pt x="269186" y="1269123"/>
                  </a:cubicBezTo>
                  <a:cubicBezTo>
                    <a:pt x="271091" y="1270075"/>
                    <a:pt x="272044" y="1271028"/>
                    <a:pt x="270139" y="1272933"/>
                  </a:cubicBezTo>
                  <a:cubicBezTo>
                    <a:pt x="268234" y="1274838"/>
                    <a:pt x="269186" y="1277695"/>
                    <a:pt x="272996" y="1277695"/>
                  </a:cubicBezTo>
                  <a:cubicBezTo>
                    <a:pt x="275854" y="1278648"/>
                    <a:pt x="277759" y="1277695"/>
                    <a:pt x="280616" y="1277695"/>
                  </a:cubicBezTo>
                  <a:cubicBezTo>
                    <a:pt x="283474" y="1277695"/>
                    <a:pt x="287284" y="1276743"/>
                    <a:pt x="290141" y="1276743"/>
                  </a:cubicBezTo>
                  <a:cubicBezTo>
                    <a:pt x="292046" y="1276743"/>
                    <a:pt x="297761" y="1276743"/>
                    <a:pt x="303476" y="1276743"/>
                  </a:cubicBezTo>
                  <a:cubicBezTo>
                    <a:pt x="307286" y="1276743"/>
                    <a:pt x="311096" y="1277695"/>
                    <a:pt x="313001" y="1278648"/>
                  </a:cubicBezTo>
                  <a:cubicBezTo>
                    <a:pt x="317764" y="1281505"/>
                    <a:pt x="320621" y="1282458"/>
                    <a:pt x="326336" y="1280553"/>
                  </a:cubicBezTo>
                  <a:cubicBezTo>
                    <a:pt x="329194" y="1279600"/>
                    <a:pt x="333004" y="1279600"/>
                    <a:pt x="333004" y="1282458"/>
                  </a:cubicBezTo>
                  <a:cubicBezTo>
                    <a:pt x="332051" y="1291030"/>
                    <a:pt x="334909" y="1291983"/>
                    <a:pt x="339671" y="1291030"/>
                  </a:cubicBezTo>
                  <a:cubicBezTo>
                    <a:pt x="342529" y="1290078"/>
                    <a:pt x="346339" y="1289125"/>
                    <a:pt x="349196" y="1288173"/>
                  </a:cubicBezTo>
                  <a:cubicBezTo>
                    <a:pt x="353959" y="1286268"/>
                    <a:pt x="357769" y="1282458"/>
                    <a:pt x="360626" y="1277695"/>
                  </a:cubicBezTo>
                  <a:cubicBezTo>
                    <a:pt x="362531" y="1274838"/>
                    <a:pt x="365389" y="1271980"/>
                    <a:pt x="368246" y="1270075"/>
                  </a:cubicBezTo>
                  <a:cubicBezTo>
                    <a:pt x="371104" y="1268170"/>
                    <a:pt x="376819" y="1263408"/>
                    <a:pt x="376819" y="1260550"/>
                  </a:cubicBezTo>
                  <a:cubicBezTo>
                    <a:pt x="376819" y="1253883"/>
                    <a:pt x="376819" y="1251978"/>
                    <a:pt x="377771" y="1251025"/>
                  </a:cubicBezTo>
                  <a:cubicBezTo>
                    <a:pt x="378724" y="1250073"/>
                    <a:pt x="380629" y="1250073"/>
                    <a:pt x="385391" y="1248168"/>
                  </a:cubicBezTo>
                  <a:cubicBezTo>
                    <a:pt x="388249" y="1247215"/>
                    <a:pt x="392059" y="1243405"/>
                    <a:pt x="393011" y="1239595"/>
                  </a:cubicBezTo>
                  <a:cubicBezTo>
                    <a:pt x="393964" y="1235785"/>
                    <a:pt x="394916" y="1233880"/>
                    <a:pt x="394916" y="1233880"/>
                  </a:cubicBezTo>
                  <a:lnTo>
                    <a:pt x="395869" y="1231023"/>
                  </a:lnTo>
                  <a:cubicBezTo>
                    <a:pt x="395869" y="1231023"/>
                    <a:pt x="395869" y="1226260"/>
                    <a:pt x="400631" y="1226260"/>
                  </a:cubicBezTo>
                  <a:cubicBezTo>
                    <a:pt x="406346" y="1226260"/>
                    <a:pt x="407299" y="1226260"/>
                    <a:pt x="413966" y="1224355"/>
                  </a:cubicBezTo>
                  <a:cubicBezTo>
                    <a:pt x="416824" y="1223403"/>
                    <a:pt x="428254" y="1221498"/>
                    <a:pt x="431111" y="1223403"/>
                  </a:cubicBezTo>
                  <a:cubicBezTo>
                    <a:pt x="433969" y="1225308"/>
                    <a:pt x="435874" y="1226260"/>
                    <a:pt x="435874" y="1228165"/>
                  </a:cubicBezTo>
                  <a:cubicBezTo>
                    <a:pt x="435874" y="1232928"/>
                    <a:pt x="440636" y="1233880"/>
                    <a:pt x="444446" y="1234833"/>
                  </a:cubicBezTo>
                  <a:cubicBezTo>
                    <a:pt x="447304" y="1234833"/>
                    <a:pt x="449209" y="1234833"/>
                    <a:pt x="451114" y="1235785"/>
                  </a:cubicBezTo>
                  <a:cubicBezTo>
                    <a:pt x="452066" y="1236738"/>
                    <a:pt x="457781" y="1233880"/>
                    <a:pt x="462544" y="1234833"/>
                  </a:cubicBezTo>
                  <a:cubicBezTo>
                    <a:pt x="468259" y="1235785"/>
                    <a:pt x="475879" y="1245310"/>
                    <a:pt x="477784" y="1244358"/>
                  </a:cubicBezTo>
                  <a:cubicBezTo>
                    <a:pt x="484451" y="1245310"/>
                    <a:pt x="491119" y="1247215"/>
                    <a:pt x="495881" y="1246263"/>
                  </a:cubicBezTo>
                  <a:cubicBezTo>
                    <a:pt x="499691" y="1245310"/>
                    <a:pt x="501596" y="1245310"/>
                    <a:pt x="504454" y="1244358"/>
                  </a:cubicBezTo>
                  <a:cubicBezTo>
                    <a:pt x="508264" y="1241500"/>
                    <a:pt x="509216" y="1233880"/>
                    <a:pt x="513026" y="1231975"/>
                  </a:cubicBezTo>
                  <a:cubicBezTo>
                    <a:pt x="525409" y="1228165"/>
                    <a:pt x="532076" y="1234833"/>
                    <a:pt x="537791" y="1231975"/>
                  </a:cubicBezTo>
                  <a:cubicBezTo>
                    <a:pt x="541601" y="1230070"/>
                    <a:pt x="547316" y="1217688"/>
                    <a:pt x="556841" y="1213878"/>
                  </a:cubicBezTo>
                  <a:cubicBezTo>
                    <a:pt x="559699" y="1212925"/>
                    <a:pt x="562556" y="1219593"/>
                    <a:pt x="567319" y="1218640"/>
                  </a:cubicBezTo>
                  <a:cubicBezTo>
                    <a:pt x="567319" y="1218640"/>
                    <a:pt x="573986" y="1219593"/>
                    <a:pt x="576844" y="1219593"/>
                  </a:cubicBezTo>
                  <a:cubicBezTo>
                    <a:pt x="588274" y="1219593"/>
                    <a:pt x="588274" y="1215783"/>
                    <a:pt x="597799" y="1216735"/>
                  </a:cubicBezTo>
                  <a:cubicBezTo>
                    <a:pt x="600656" y="1216735"/>
                    <a:pt x="604466" y="1216735"/>
                    <a:pt x="605419" y="1214830"/>
                  </a:cubicBezTo>
                  <a:cubicBezTo>
                    <a:pt x="608276" y="1211020"/>
                    <a:pt x="610181" y="1210068"/>
                    <a:pt x="614944" y="1210068"/>
                  </a:cubicBezTo>
                  <a:lnTo>
                    <a:pt x="616849" y="1210068"/>
                  </a:lnTo>
                  <a:cubicBezTo>
                    <a:pt x="616849" y="1210068"/>
                    <a:pt x="621611" y="1210068"/>
                    <a:pt x="626374" y="1208163"/>
                  </a:cubicBezTo>
                  <a:cubicBezTo>
                    <a:pt x="632089" y="1207210"/>
                    <a:pt x="638756" y="1205305"/>
                    <a:pt x="640661" y="1205305"/>
                  </a:cubicBezTo>
                  <a:lnTo>
                    <a:pt x="643519" y="1204353"/>
                  </a:lnTo>
                  <a:cubicBezTo>
                    <a:pt x="643519" y="1204353"/>
                    <a:pt x="649234" y="1200543"/>
                    <a:pt x="654949" y="1200543"/>
                  </a:cubicBezTo>
                  <a:cubicBezTo>
                    <a:pt x="659711" y="1200543"/>
                    <a:pt x="663521" y="1201495"/>
                    <a:pt x="666379" y="1200543"/>
                  </a:cubicBezTo>
                  <a:cubicBezTo>
                    <a:pt x="670189" y="1198638"/>
                    <a:pt x="671141" y="1194828"/>
                    <a:pt x="676856" y="1194828"/>
                  </a:cubicBezTo>
                  <a:cubicBezTo>
                    <a:pt x="679714" y="1194828"/>
                    <a:pt x="684476" y="1195780"/>
                    <a:pt x="686381" y="1192923"/>
                  </a:cubicBezTo>
                  <a:cubicBezTo>
                    <a:pt x="691144" y="1186255"/>
                    <a:pt x="695906" y="1193875"/>
                    <a:pt x="701621" y="1194828"/>
                  </a:cubicBezTo>
                  <a:cubicBezTo>
                    <a:pt x="707336" y="1195780"/>
                    <a:pt x="713051" y="1191018"/>
                    <a:pt x="721624" y="1193875"/>
                  </a:cubicBezTo>
                  <a:cubicBezTo>
                    <a:pt x="727339" y="1194828"/>
                    <a:pt x="725434" y="1192923"/>
                    <a:pt x="728291" y="1189113"/>
                  </a:cubicBezTo>
                  <a:cubicBezTo>
                    <a:pt x="729244" y="1188160"/>
                    <a:pt x="732101" y="1186255"/>
                    <a:pt x="734959" y="1185303"/>
                  </a:cubicBezTo>
                  <a:cubicBezTo>
                    <a:pt x="738769" y="1182445"/>
                    <a:pt x="743531" y="1180540"/>
                    <a:pt x="744484" y="1179588"/>
                  </a:cubicBezTo>
                  <a:cubicBezTo>
                    <a:pt x="747341" y="1178635"/>
                    <a:pt x="750199" y="1177683"/>
                    <a:pt x="753056" y="1178635"/>
                  </a:cubicBezTo>
                  <a:cubicBezTo>
                    <a:pt x="754009" y="1178635"/>
                    <a:pt x="754961" y="1178635"/>
                    <a:pt x="755914" y="1179588"/>
                  </a:cubicBezTo>
                  <a:cubicBezTo>
                    <a:pt x="759724" y="1181493"/>
                    <a:pt x="763534" y="1182445"/>
                    <a:pt x="765439" y="1178635"/>
                  </a:cubicBezTo>
                  <a:cubicBezTo>
                    <a:pt x="767344" y="1173873"/>
                    <a:pt x="768296" y="1173873"/>
                    <a:pt x="768296" y="1173873"/>
                  </a:cubicBezTo>
                  <a:cubicBezTo>
                    <a:pt x="773059" y="1168158"/>
                    <a:pt x="767344" y="1168158"/>
                    <a:pt x="776869" y="1169110"/>
                  </a:cubicBezTo>
                  <a:cubicBezTo>
                    <a:pt x="782584" y="1169110"/>
                    <a:pt x="780679" y="1168158"/>
                    <a:pt x="782584" y="1162443"/>
                  </a:cubicBezTo>
                  <a:cubicBezTo>
                    <a:pt x="784489" y="1156728"/>
                    <a:pt x="782584" y="1155775"/>
                    <a:pt x="782584" y="1155775"/>
                  </a:cubicBezTo>
                  <a:cubicBezTo>
                    <a:pt x="780679" y="1150060"/>
                    <a:pt x="784489" y="1151013"/>
                    <a:pt x="784489" y="1145298"/>
                  </a:cubicBezTo>
                  <a:cubicBezTo>
                    <a:pt x="784489" y="1142440"/>
                    <a:pt x="784489" y="1140535"/>
                    <a:pt x="784489" y="1138630"/>
                  </a:cubicBezTo>
                  <a:cubicBezTo>
                    <a:pt x="784489" y="1132915"/>
                    <a:pt x="787346" y="1135773"/>
                    <a:pt x="789251" y="1130061"/>
                  </a:cubicBezTo>
                  <a:cubicBezTo>
                    <a:pt x="790204" y="1127203"/>
                    <a:pt x="791156" y="1123393"/>
                    <a:pt x="791156" y="1121488"/>
                  </a:cubicBezTo>
                  <a:cubicBezTo>
                    <a:pt x="791156" y="1116726"/>
                    <a:pt x="791156" y="1113868"/>
                    <a:pt x="792109" y="1111963"/>
                  </a:cubicBezTo>
                  <a:cubicBezTo>
                    <a:pt x="792109" y="1111011"/>
                    <a:pt x="793061" y="1109106"/>
                    <a:pt x="794014" y="1108153"/>
                  </a:cubicBezTo>
                  <a:cubicBezTo>
                    <a:pt x="794966" y="1107201"/>
                    <a:pt x="800681" y="1098628"/>
                    <a:pt x="801634" y="1097676"/>
                  </a:cubicBezTo>
                  <a:cubicBezTo>
                    <a:pt x="803539" y="1092913"/>
                    <a:pt x="807349" y="1092913"/>
                    <a:pt x="813064" y="1094818"/>
                  </a:cubicBezTo>
                  <a:cubicBezTo>
                    <a:pt x="819731" y="1096723"/>
                    <a:pt x="818779" y="1095771"/>
                    <a:pt x="825446" y="1093866"/>
                  </a:cubicBezTo>
                  <a:cubicBezTo>
                    <a:pt x="832114" y="1091961"/>
                    <a:pt x="832114" y="1092913"/>
                    <a:pt x="836876" y="1093866"/>
                  </a:cubicBezTo>
                  <a:cubicBezTo>
                    <a:pt x="840686" y="1093866"/>
                    <a:pt x="838781" y="1091008"/>
                    <a:pt x="837829" y="1089103"/>
                  </a:cubicBezTo>
                  <a:cubicBezTo>
                    <a:pt x="835924" y="1087198"/>
                    <a:pt x="833066" y="1084341"/>
                    <a:pt x="829256" y="1080531"/>
                  </a:cubicBezTo>
                  <a:cubicBezTo>
                    <a:pt x="824494" y="1075768"/>
                    <a:pt x="821636" y="1072911"/>
                    <a:pt x="827351" y="1069101"/>
                  </a:cubicBezTo>
                  <a:cubicBezTo>
                    <a:pt x="829256" y="1068148"/>
                    <a:pt x="830209" y="1065291"/>
                    <a:pt x="834971" y="1066243"/>
                  </a:cubicBezTo>
                  <a:cubicBezTo>
                    <a:pt x="838781" y="1067196"/>
                    <a:pt x="841639" y="1068148"/>
                    <a:pt x="842591" y="1066243"/>
                  </a:cubicBezTo>
                  <a:lnTo>
                    <a:pt x="844496" y="1065291"/>
                  </a:lnTo>
                  <a:cubicBezTo>
                    <a:pt x="844496" y="1065291"/>
                    <a:pt x="846401" y="1062433"/>
                    <a:pt x="849259" y="1061481"/>
                  </a:cubicBezTo>
                  <a:cubicBezTo>
                    <a:pt x="853069" y="1060528"/>
                    <a:pt x="854021" y="1060528"/>
                    <a:pt x="855926" y="1061481"/>
                  </a:cubicBezTo>
                  <a:cubicBezTo>
                    <a:pt x="858784" y="1063386"/>
                    <a:pt x="862594" y="1065291"/>
                    <a:pt x="867356" y="1063386"/>
                  </a:cubicBezTo>
                  <a:cubicBezTo>
                    <a:pt x="871166" y="1061481"/>
                    <a:pt x="870214" y="1056718"/>
                    <a:pt x="870214" y="1052908"/>
                  </a:cubicBezTo>
                  <a:cubicBezTo>
                    <a:pt x="870214" y="1050051"/>
                    <a:pt x="869261" y="1049098"/>
                    <a:pt x="871166" y="1047193"/>
                  </a:cubicBezTo>
                  <a:cubicBezTo>
                    <a:pt x="875929" y="1038621"/>
                    <a:pt x="862594" y="1044336"/>
                    <a:pt x="867356" y="1035763"/>
                  </a:cubicBezTo>
                  <a:cubicBezTo>
                    <a:pt x="868309" y="1034811"/>
                    <a:pt x="870214" y="1033858"/>
                    <a:pt x="872119" y="1031953"/>
                  </a:cubicBezTo>
                  <a:cubicBezTo>
                    <a:pt x="876881" y="1026238"/>
                    <a:pt x="875929" y="1024333"/>
                    <a:pt x="876881" y="1017666"/>
                  </a:cubicBezTo>
                  <a:cubicBezTo>
                    <a:pt x="875929" y="1007188"/>
                    <a:pt x="874024" y="997663"/>
                    <a:pt x="872119" y="987186"/>
                  </a:cubicBezTo>
                  <a:cubicBezTo>
                    <a:pt x="871166" y="982423"/>
                    <a:pt x="870214" y="977661"/>
                    <a:pt x="870214" y="971946"/>
                  </a:cubicBezTo>
                  <a:lnTo>
                    <a:pt x="870214" y="968136"/>
                  </a:lnTo>
                  <a:cubicBezTo>
                    <a:pt x="871166" y="964326"/>
                    <a:pt x="872119" y="957658"/>
                    <a:pt x="871166" y="950991"/>
                  </a:cubicBezTo>
                  <a:cubicBezTo>
                    <a:pt x="873071" y="941466"/>
                    <a:pt x="873071" y="941466"/>
                    <a:pt x="873071" y="934798"/>
                  </a:cubicBezTo>
                  <a:cubicBezTo>
                    <a:pt x="873071" y="928131"/>
                    <a:pt x="874976" y="924321"/>
                    <a:pt x="874976" y="917653"/>
                  </a:cubicBezTo>
                  <a:cubicBezTo>
                    <a:pt x="874976" y="911938"/>
                    <a:pt x="874976" y="910986"/>
                    <a:pt x="876881" y="907176"/>
                  </a:cubicBezTo>
                  <a:cubicBezTo>
                    <a:pt x="878786" y="903366"/>
                    <a:pt x="877834" y="903366"/>
                    <a:pt x="879739" y="900508"/>
                  </a:cubicBezTo>
                  <a:cubicBezTo>
                    <a:pt x="880691" y="897651"/>
                    <a:pt x="882596" y="890031"/>
                    <a:pt x="882596" y="882411"/>
                  </a:cubicBezTo>
                  <a:cubicBezTo>
                    <a:pt x="883549" y="875743"/>
                    <a:pt x="883549" y="871933"/>
                    <a:pt x="886406" y="867171"/>
                  </a:cubicBezTo>
                  <a:cubicBezTo>
                    <a:pt x="888311" y="862408"/>
                    <a:pt x="890216" y="858598"/>
                    <a:pt x="890216" y="850978"/>
                  </a:cubicBezTo>
                  <a:cubicBezTo>
                    <a:pt x="890216" y="846216"/>
                    <a:pt x="890216" y="843358"/>
                    <a:pt x="887359" y="840501"/>
                  </a:cubicBezTo>
                  <a:cubicBezTo>
                    <a:pt x="886406" y="839548"/>
                    <a:pt x="884501" y="838596"/>
                    <a:pt x="882596" y="837643"/>
                  </a:cubicBezTo>
                  <a:cubicBezTo>
                    <a:pt x="881644" y="836691"/>
                    <a:pt x="880691" y="836691"/>
                    <a:pt x="879739" y="835738"/>
                  </a:cubicBezTo>
                  <a:cubicBezTo>
                    <a:pt x="878786" y="834786"/>
                    <a:pt x="878786" y="833833"/>
                    <a:pt x="878786" y="832881"/>
                  </a:cubicBezTo>
                  <a:cubicBezTo>
                    <a:pt x="878786" y="832881"/>
                    <a:pt x="878786" y="828118"/>
                    <a:pt x="877834" y="825261"/>
                  </a:cubicBezTo>
                  <a:cubicBezTo>
                    <a:pt x="876881" y="821451"/>
                    <a:pt x="873071" y="823356"/>
                    <a:pt x="869261" y="824308"/>
                  </a:cubicBezTo>
                  <a:cubicBezTo>
                    <a:pt x="864499" y="825261"/>
                    <a:pt x="865451" y="825261"/>
                    <a:pt x="861641" y="822403"/>
                  </a:cubicBezTo>
                  <a:cubicBezTo>
                    <a:pt x="861641" y="822403"/>
                    <a:pt x="860689" y="821451"/>
                    <a:pt x="858784" y="818593"/>
                  </a:cubicBezTo>
                  <a:cubicBezTo>
                    <a:pt x="856879" y="816688"/>
                    <a:pt x="855926" y="815736"/>
                    <a:pt x="858784" y="813831"/>
                  </a:cubicBezTo>
                  <a:cubicBezTo>
                    <a:pt x="861641" y="811926"/>
                    <a:pt x="863546" y="812878"/>
                    <a:pt x="860689" y="810973"/>
                  </a:cubicBezTo>
                  <a:cubicBezTo>
                    <a:pt x="855926" y="808116"/>
                    <a:pt x="857831" y="804306"/>
                    <a:pt x="861641" y="802401"/>
                  </a:cubicBezTo>
                  <a:cubicBezTo>
                    <a:pt x="863546" y="801448"/>
                    <a:pt x="867356" y="803353"/>
                    <a:pt x="870214" y="803353"/>
                  </a:cubicBezTo>
                  <a:cubicBezTo>
                    <a:pt x="873071" y="802401"/>
                    <a:pt x="878786" y="800496"/>
                    <a:pt x="880691" y="797638"/>
                  </a:cubicBezTo>
                  <a:cubicBezTo>
                    <a:pt x="882596" y="795733"/>
                    <a:pt x="884501" y="795733"/>
                    <a:pt x="885454" y="797638"/>
                  </a:cubicBezTo>
                  <a:cubicBezTo>
                    <a:pt x="886406" y="801448"/>
                    <a:pt x="886406" y="804306"/>
                    <a:pt x="892121" y="800496"/>
                  </a:cubicBezTo>
                  <a:cubicBezTo>
                    <a:pt x="895931" y="797638"/>
                    <a:pt x="896884" y="795733"/>
                    <a:pt x="899741" y="798591"/>
                  </a:cubicBezTo>
                  <a:cubicBezTo>
                    <a:pt x="902599" y="801448"/>
                    <a:pt x="906409" y="802401"/>
                    <a:pt x="908314" y="801448"/>
                  </a:cubicBezTo>
                  <a:lnTo>
                    <a:pt x="910219" y="799543"/>
                  </a:lnTo>
                  <a:cubicBezTo>
                    <a:pt x="910219" y="799543"/>
                    <a:pt x="911171" y="797638"/>
                    <a:pt x="914981" y="796686"/>
                  </a:cubicBezTo>
                  <a:cubicBezTo>
                    <a:pt x="918791" y="795733"/>
                    <a:pt x="919744" y="795733"/>
                    <a:pt x="921649" y="798591"/>
                  </a:cubicBezTo>
                  <a:cubicBezTo>
                    <a:pt x="924506" y="802401"/>
                    <a:pt x="927364" y="800496"/>
                    <a:pt x="931174" y="801448"/>
                  </a:cubicBezTo>
                  <a:cubicBezTo>
                    <a:pt x="931174" y="801448"/>
                    <a:pt x="934984" y="802401"/>
                    <a:pt x="936889" y="801448"/>
                  </a:cubicBezTo>
                  <a:cubicBezTo>
                    <a:pt x="938794" y="800496"/>
                    <a:pt x="939746" y="800496"/>
                    <a:pt x="938794" y="797638"/>
                  </a:cubicBezTo>
                  <a:cubicBezTo>
                    <a:pt x="937841" y="794781"/>
                    <a:pt x="939746" y="793828"/>
                    <a:pt x="947366" y="801448"/>
                  </a:cubicBezTo>
                  <a:lnTo>
                    <a:pt x="950224" y="803353"/>
                  </a:lnTo>
                  <a:cubicBezTo>
                    <a:pt x="950224" y="803353"/>
                    <a:pt x="954034" y="807163"/>
                    <a:pt x="955939" y="805258"/>
                  </a:cubicBezTo>
                  <a:cubicBezTo>
                    <a:pt x="958796" y="803353"/>
                    <a:pt x="959749" y="803353"/>
                    <a:pt x="961654" y="804306"/>
                  </a:cubicBezTo>
                  <a:cubicBezTo>
                    <a:pt x="963559" y="805258"/>
                    <a:pt x="966416" y="805258"/>
                    <a:pt x="970226" y="804306"/>
                  </a:cubicBezTo>
                  <a:cubicBezTo>
                    <a:pt x="972131" y="804306"/>
                    <a:pt x="975941" y="802401"/>
                    <a:pt x="980704" y="801448"/>
                  </a:cubicBezTo>
                  <a:cubicBezTo>
                    <a:pt x="988324" y="799543"/>
                    <a:pt x="990229" y="801448"/>
                    <a:pt x="997849" y="802401"/>
                  </a:cubicBezTo>
                  <a:cubicBezTo>
                    <a:pt x="1001659" y="802401"/>
                    <a:pt x="1004516" y="803353"/>
                    <a:pt x="1007374" y="803353"/>
                  </a:cubicBezTo>
                  <a:cubicBezTo>
                    <a:pt x="1011184" y="803353"/>
                    <a:pt x="1014041" y="803353"/>
                    <a:pt x="1018804" y="799543"/>
                  </a:cubicBezTo>
                  <a:cubicBezTo>
                    <a:pt x="1023566" y="796686"/>
                    <a:pt x="1023566" y="796686"/>
                    <a:pt x="1029281" y="796686"/>
                  </a:cubicBezTo>
                  <a:cubicBezTo>
                    <a:pt x="1029281" y="796686"/>
                    <a:pt x="1030234" y="796686"/>
                    <a:pt x="1034996" y="797638"/>
                  </a:cubicBezTo>
                  <a:cubicBezTo>
                    <a:pt x="1039759" y="798591"/>
                    <a:pt x="1047379" y="799543"/>
                    <a:pt x="1049284" y="806211"/>
                  </a:cubicBezTo>
                  <a:cubicBezTo>
                    <a:pt x="1051189" y="809068"/>
                    <a:pt x="1054046" y="810973"/>
                    <a:pt x="1055951" y="813831"/>
                  </a:cubicBezTo>
                  <a:cubicBezTo>
                    <a:pt x="1056904" y="815736"/>
                    <a:pt x="1057856" y="815736"/>
                    <a:pt x="1057856" y="817641"/>
                  </a:cubicBezTo>
                  <a:cubicBezTo>
                    <a:pt x="1059761" y="824308"/>
                    <a:pt x="1066429" y="825261"/>
                    <a:pt x="1070239" y="825261"/>
                  </a:cubicBezTo>
                  <a:cubicBezTo>
                    <a:pt x="1074049" y="825261"/>
                    <a:pt x="1078811" y="825261"/>
                    <a:pt x="1082621" y="827166"/>
                  </a:cubicBezTo>
                  <a:cubicBezTo>
                    <a:pt x="1086431" y="829071"/>
                    <a:pt x="1089289" y="830976"/>
                    <a:pt x="1089289" y="830976"/>
                  </a:cubicBezTo>
                  <a:cubicBezTo>
                    <a:pt x="1091194" y="831928"/>
                    <a:pt x="1098814" y="837643"/>
                    <a:pt x="1100719" y="837643"/>
                  </a:cubicBezTo>
                  <a:cubicBezTo>
                    <a:pt x="1103576" y="838596"/>
                    <a:pt x="1111196" y="836691"/>
                    <a:pt x="1110244" y="830976"/>
                  </a:cubicBezTo>
                  <a:cubicBezTo>
                    <a:pt x="1110244" y="830976"/>
                    <a:pt x="1108339" y="825261"/>
                    <a:pt x="1108339" y="821451"/>
                  </a:cubicBezTo>
                  <a:cubicBezTo>
                    <a:pt x="1108339" y="817641"/>
                    <a:pt x="1106434" y="813831"/>
                    <a:pt x="1105481" y="810973"/>
                  </a:cubicBezTo>
                  <a:cubicBezTo>
                    <a:pt x="1104529" y="802401"/>
                    <a:pt x="1102624" y="803353"/>
                    <a:pt x="1096909" y="797638"/>
                  </a:cubicBezTo>
                  <a:cubicBezTo>
                    <a:pt x="1094051" y="794781"/>
                    <a:pt x="1093099" y="789066"/>
                    <a:pt x="1094051" y="783351"/>
                  </a:cubicBezTo>
                  <a:lnTo>
                    <a:pt x="1095004" y="781446"/>
                  </a:lnTo>
                  <a:cubicBezTo>
                    <a:pt x="1095004" y="781446"/>
                    <a:pt x="1095956" y="777636"/>
                    <a:pt x="1096909" y="773826"/>
                  </a:cubicBezTo>
                  <a:cubicBezTo>
                    <a:pt x="1098814" y="770016"/>
                    <a:pt x="1100719" y="766206"/>
                    <a:pt x="1102624" y="764301"/>
                  </a:cubicBezTo>
                  <a:cubicBezTo>
                    <a:pt x="1107386" y="758586"/>
                    <a:pt x="1108339" y="757633"/>
                    <a:pt x="1108339" y="750013"/>
                  </a:cubicBezTo>
                  <a:cubicBezTo>
                    <a:pt x="1108339" y="746203"/>
                    <a:pt x="1108339" y="744298"/>
                    <a:pt x="1113101" y="741441"/>
                  </a:cubicBezTo>
                  <a:cubicBezTo>
                    <a:pt x="1117864" y="739536"/>
                    <a:pt x="1119769" y="737631"/>
                    <a:pt x="1120721" y="736678"/>
                  </a:cubicBezTo>
                  <a:cubicBezTo>
                    <a:pt x="1123579" y="733821"/>
                    <a:pt x="1121674" y="732868"/>
                    <a:pt x="1124531" y="729058"/>
                  </a:cubicBezTo>
                  <a:cubicBezTo>
                    <a:pt x="1127389" y="725248"/>
                    <a:pt x="1128341" y="723343"/>
                    <a:pt x="1130246" y="720486"/>
                  </a:cubicBezTo>
                  <a:cubicBezTo>
                    <a:pt x="1133104" y="716676"/>
                    <a:pt x="1132151" y="714771"/>
                    <a:pt x="1135961" y="711913"/>
                  </a:cubicBezTo>
                  <a:cubicBezTo>
                    <a:pt x="1135961" y="711913"/>
                    <a:pt x="1139771" y="708103"/>
                    <a:pt x="1142629" y="704293"/>
                  </a:cubicBezTo>
                  <a:cubicBezTo>
                    <a:pt x="1145486" y="700483"/>
                    <a:pt x="1148344" y="696673"/>
                    <a:pt x="1150249" y="693816"/>
                  </a:cubicBezTo>
                  <a:lnTo>
                    <a:pt x="1154059" y="689053"/>
                  </a:lnTo>
                  <a:cubicBezTo>
                    <a:pt x="1154059" y="689053"/>
                    <a:pt x="1159774" y="684291"/>
                    <a:pt x="1161679" y="680481"/>
                  </a:cubicBezTo>
                  <a:cubicBezTo>
                    <a:pt x="1163584" y="676671"/>
                    <a:pt x="1165489" y="671908"/>
                    <a:pt x="1168346" y="669051"/>
                  </a:cubicBezTo>
                  <a:lnTo>
                    <a:pt x="1179776" y="649048"/>
                  </a:lnTo>
                  <a:cubicBezTo>
                    <a:pt x="1181681" y="645239"/>
                    <a:pt x="1184539" y="641428"/>
                    <a:pt x="1187396" y="636666"/>
                  </a:cubicBezTo>
                  <a:cubicBezTo>
                    <a:pt x="1192159" y="629999"/>
                    <a:pt x="1197874" y="624283"/>
                    <a:pt x="1202636" y="617617"/>
                  </a:cubicBezTo>
                  <a:cubicBezTo>
                    <a:pt x="1205494" y="612854"/>
                    <a:pt x="1210256" y="608092"/>
                    <a:pt x="1213114" y="603329"/>
                  </a:cubicBezTo>
                  <a:cubicBezTo>
                    <a:pt x="1214066" y="601423"/>
                    <a:pt x="1216924" y="594756"/>
                    <a:pt x="1218829" y="593803"/>
                  </a:cubicBezTo>
                  <a:cubicBezTo>
                    <a:pt x="1225496" y="591898"/>
                    <a:pt x="1230259" y="595708"/>
                    <a:pt x="1232164" y="601423"/>
                  </a:cubicBezTo>
                  <a:cubicBezTo>
                    <a:pt x="1233116" y="603329"/>
                    <a:pt x="1233116" y="605234"/>
                    <a:pt x="1236926" y="605234"/>
                  </a:cubicBezTo>
                  <a:cubicBezTo>
                    <a:pt x="1240736" y="605234"/>
                    <a:pt x="1241689" y="606186"/>
                    <a:pt x="1243594" y="609997"/>
                  </a:cubicBezTo>
                  <a:cubicBezTo>
                    <a:pt x="1245499" y="612854"/>
                    <a:pt x="1246451" y="613806"/>
                    <a:pt x="1246451" y="613806"/>
                  </a:cubicBezTo>
                  <a:cubicBezTo>
                    <a:pt x="1248356" y="615712"/>
                    <a:pt x="1250261" y="618568"/>
                    <a:pt x="1252166" y="619521"/>
                  </a:cubicBezTo>
                  <a:cubicBezTo>
                    <a:pt x="1255024" y="621426"/>
                    <a:pt x="1257881" y="621426"/>
                    <a:pt x="1257881" y="623332"/>
                  </a:cubicBezTo>
                  <a:cubicBezTo>
                    <a:pt x="1257881" y="625237"/>
                    <a:pt x="1255976" y="628094"/>
                    <a:pt x="1266454" y="630951"/>
                  </a:cubicBezTo>
                  <a:lnTo>
                    <a:pt x="1269311" y="632857"/>
                  </a:lnTo>
                  <a:cubicBezTo>
                    <a:pt x="1269311" y="632857"/>
                    <a:pt x="1271216" y="633808"/>
                    <a:pt x="1274074" y="636666"/>
                  </a:cubicBezTo>
                  <a:cubicBezTo>
                    <a:pt x="1276931" y="639523"/>
                    <a:pt x="1281694" y="644286"/>
                    <a:pt x="1284551" y="643333"/>
                  </a:cubicBezTo>
                  <a:cubicBezTo>
                    <a:pt x="1289314" y="641428"/>
                    <a:pt x="1293124" y="643333"/>
                    <a:pt x="1296934" y="646191"/>
                  </a:cubicBezTo>
                  <a:cubicBezTo>
                    <a:pt x="1298839" y="648097"/>
                    <a:pt x="1302649" y="650001"/>
                    <a:pt x="1305506" y="648097"/>
                  </a:cubicBezTo>
                  <a:cubicBezTo>
                    <a:pt x="1308364" y="646191"/>
                    <a:pt x="1310269" y="646191"/>
                    <a:pt x="1314079" y="647143"/>
                  </a:cubicBezTo>
                  <a:lnTo>
                    <a:pt x="1317889" y="648097"/>
                  </a:lnTo>
                  <a:cubicBezTo>
                    <a:pt x="1317889" y="648097"/>
                    <a:pt x="1320746" y="650001"/>
                    <a:pt x="1325509" y="650953"/>
                  </a:cubicBezTo>
                  <a:cubicBezTo>
                    <a:pt x="1330271" y="651906"/>
                    <a:pt x="1330271" y="650953"/>
                    <a:pt x="1335034" y="653811"/>
                  </a:cubicBezTo>
                  <a:cubicBezTo>
                    <a:pt x="1343606" y="659526"/>
                    <a:pt x="1348369" y="656668"/>
                    <a:pt x="1351226" y="657622"/>
                  </a:cubicBezTo>
                  <a:cubicBezTo>
                    <a:pt x="1354084" y="658573"/>
                    <a:pt x="1359799" y="660478"/>
                    <a:pt x="1360751" y="663336"/>
                  </a:cubicBezTo>
                  <a:cubicBezTo>
                    <a:pt x="1366466" y="671908"/>
                    <a:pt x="1367419" y="679528"/>
                    <a:pt x="1376944" y="671908"/>
                  </a:cubicBezTo>
                  <a:cubicBezTo>
                    <a:pt x="1383611" y="667146"/>
                    <a:pt x="1384564" y="665242"/>
                    <a:pt x="1390279" y="664288"/>
                  </a:cubicBezTo>
                  <a:cubicBezTo>
                    <a:pt x="1395994" y="663336"/>
                    <a:pt x="1396946" y="665242"/>
                    <a:pt x="1404566" y="664288"/>
                  </a:cubicBezTo>
                  <a:cubicBezTo>
                    <a:pt x="1412186" y="664288"/>
                    <a:pt x="1413139" y="664288"/>
                    <a:pt x="1418854" y="665242"/>
                  </a:cubicBezTo>
                  <a:cubicBezTo>
                    <a:pt x="1422664" y="665242"/>
                    <a:pt x="1428379" y="665242"/>
                    <a:pt x="1433141" y="664288"/>
                  </a:cubicBezTo>
                  <a:cubicBezTo>
                    <a:pt x="1435999" y="663336"/>
                    <a:pt x="1438856" y="661431"/>
                    <a:pt x="1440761" y="658573"/>
                  </a:cubicBezTo>
                  <a:cubicBezTo>
                    <a:pt x="1443619" y="654763"/>
                    <a:pt x="1444571" y="652859"/>
                    <a:pt x="1449334" y="650001"/>
                  </a:cubicBezTo>
                  <a:cubicBezTo>
                    <a:pt x="1454096" y="647143"/>
                    <a:pt x="1454096" y="642381"/>
                    <a:pt x="1453144" y="637619"/>
                  </a:cubicBezTo>
                  <a:cubicBezTo>
                    <a:pt x="1452191" y="632857"/>
                    <a:pt x="1455049" y="629999"/>
                    <a:pt x="1456001" y="627141"/>
                  </a:cubicBezTo>
                  <a:cubicBezTo>
                    <a:pt x="1457906" y="623332"/>
                    <a:pt x="1456954" y="621426"/>
                    <a:pt x="1454096" y="618568"/>
                  </a:cubicBezTo>
                  <a:cubicBezTo>
                    <a:pt x="1452191" y="615712"/>
                    <a:pt x="1453144" y="609997"/>
                    <a:pt x="1454096" y="606186"/>
                  </a:cubicBezTo>
                  <a:cubicBezTo>
                    <a:pt x="1455049" y="601423"/>
                    <a:pt x="1456001" y="595708"/>
                    <a:pt x="1456954" y="590946"/>
                  </a:cubicBezTo>
                  <a:cubicBezTo>
                    <a:pt x="1456954" y="589041"/>
                    <a:pt x="1457906" y="587136"/>
                    <a:pt x="1457906" y="586183"/>
                  </a:cubicBezTo>
                  <a:cubicBezTo>
                    <a:pt x="1458859" y="578563"/>
                    <a:pt x="1459811" y="572849"/>
                    <a:pt x="1461716" y="566181"/>
                  </a:cubicBezTo>
                  <a:cubicBezTo>
                    <a:pt x="1462669" y="562371"/>
                    <a:pt x="1462669" y="559513"/>
                    <a:pt x="1462669" y="555703"/>
                  </a:cubicBezTo>
                  <a:cubicBezTo>
                    <a:pt x="1463621" y="546178"/>
                    <a:pt x="1459811" y="546178"/>
                    <a:pt x="1465526" y="536653"/>
                  </a:cubicBezTo>
                  <a:cubicBezTo>
                    <a:pt x="1467431" y="533796"/>
                    <a:pt x="1468384" y="530938"/>
                    <a:pt x="1470289" y="528082"/>
                  </a:cubicBezTo>
                  <a:cubicBezTo>
                    <a:pt x="1473146" y="522367"/>
                    <a:pt x="1474099" y="521414"/>
                    <a:pt x="1477909" y="518556"/>
                  </a:cubicBezTo>
                  <a:cubicBezTo>
                    <a:pt x="1480766" y="515698"/>
                    <a:pt x="1480766" y="515698"/>
                    <a:pt x="1482671" y="513794"/>
                  </a:cubicBezTo>
                  <a:cubicBezTo>
                    <a:pt x="1484576" y="510936"/>
                    <a:pt x="1486481" y="508078"/>
                    <a:pt x="1488386" y="504268"/>
                  </a:cubicBezTo>
                  <a:cubicBezTo>
                    <a:pt x="1490291" y="500458"/>
                    <a:pt x="1496006" y="498553"/>
                    <a:pt x="1500769" y="497601"/>
                  </a:cubicBezTo>
                  <a:cubicBezTo>
                    <a:pt x="1506484" y="497601"/>
                    <a:pt x="1511246" y="498553"/>
                    <a:pt x="1516961" y="499506"/>
                  </a:cubicBezTo>
                  <a:cubicBezTo>
                    <a:pt x="1520771" y="500458"/>
                    <a:pt x="1527439" y="502363"/>
                    <a:pt x="1531249" y="504268"/>
                  </a:cubicBezTo>
                  <a:cubicBezTo>
                    <a:pt x="1534106" y="506173"/>
                    <a:pt x="1536964" y="505221"/>
                    <a:pt x="1539821" y="504268"/>
                  </a:cubicBezTo>
                  <a:cubicBezTo>
                    <a:pt x="1545536" y="503316"/>
                    <a:pt x="1549346" y="504268"/>
                    <a:pt x="1555061" y="503316"/>
                  </a:cubicBezTo>
                  <a:cubicBezTo>
                    <a:pt x="1558871" y="502363"/>
                    <a:pt x="1563634" y="501411"/>
                    <a:pt x="1568396" y="498553"/>
                  </a:cubicBezTo>
                  <a:cubicBezTo>
                    <a:pt x="1572206" y="496649"/>
                    <a:pt x="1575064" y="492838"/>
                    <a:pt x="1576969" y="489029"/>
                  </a:cubicBezTo>
                  <a:cubicBezTo>
                    <a:pt x="1577921" y="485218"/>
                    <a:pt x="1583636" y="484267"/>
                    <a:pt x="1587446" y="480456"/>
                  </a:cubicBezTo>
                  <a:cubicBezTo>
                    <a:pt x="1591256" y="476647"/>
                    <a:pt x="1592209" y="475693"/>
                    <a:pt x="1593161" y="471884"/>
                  </a:cubicBezTo>
                  <a:cubicBezTo>
                    <a:pt x="1594114" y="468073"/>
                    <a:pt x="1595066" y="467122"/>
                    <a:pt x="1597924" y="464264"/>
                  </a:cubicBezTo>
                  <a:cubicBezTo>
                    <a:pt x="1601734" y="460453"/>
                    <a:pt x="1599829" y="458548"/>
                    <a:pt x="1597924" y="455691"/>
                  </a:cubicBezTo>
                  <a:cubicBezTo>
                    <a:pt x="1596019" y="452833"/>
                    <a:pt x="1594114" y="451882"/>
                    <a:pt x="1596971" y="447119"/>
                  </a:cubicBezTo>
                  <a:cubicBezTo>
                    <a:pt x="1599829" y="441404"/>
                    <a:pt x="1597924" y="439499"/>
                    <a:pt x="1602686" y="437593"/>
                  </a:cubicBezTo>
                  <a:cubicBezTo>
                    <a:pt x="1607449" y="435688"/>
                    <a:pt x="1608401" y="433783"/>
                    <a:pt x="1611259" y="430926"/>
                  </a:cubicBezTo>
                  <a:cubicBezTo>
                    <a:pt x="1614116" y="428068"/>
                    <a:pt x="1614116" y="427117"/>
                    <a:pt x="1620784" y="427117"/>
                  </a:cubicBezTo>
                  <a:cubicBezTo>
                    <a:pt x="1627451" y="427117"/>
                    <a:pt x="1632214" y="429974"/>
                    <a:pt x="1636976" y="429974"/>
                  </a:cubicBezTo>
                  <a:cubicBezTo>
                    <a:pt x="1639834" y="429974"/>
                    <a:pt x="1641739" y="430926"/>
                    <a:pt x="1644596" y="433783"/>
                  </a:cubicBezTo>
                  <a:cubicBezTo>
                    <a:pt x="1648406" y="437593"/>
                    <a:pt x="1653169" y="439499"/>
                    <a:pt x="1656979" y="443308"/>
                  </a:cubicBezTo>
                  <a:cubicBezTo>
                    <a:pt x="1658884" y="445213"/>
                    <a:pt x="1662694" y="447119"/>
                    <a:pt x="1665551" y="445213"/>
                  </a:cubicBezTo>
                  <a:cubicBezTo>
                    <a:pt x="1668409" y="442357"/>
                    <a:pt x="1668409" y="440451"/>
                    <a:pt x="1668409" y="440451"/>
                  </a:cubicBezTo>
                  <a:cubicBezTo>
                    <a:pt x="1669361" y="435688"/>
                    <a:pt x="1674124" y="437593"/>
                    <a:pt x="1679839" y="437593"/>
                  </a:cubicBezTo>
                  <a:cubicBezTo>
                    <a:pt x="1684601" y="438546"/>
                    <a:pt x="1691269" y="437593"/>
                    <a:pt x="1693174" y="437593"/>
                  </a:cubicBezTo>
                  <a:cubicBezTo>
                    <a:pt x="1695079" y="437593"/>
                    <a:pt x="1697936" y="438546"/>
                    <a:pt x="1696984" y="441404"/>
                  </a:cubicBezTo>
                  <a:cubicBezTo>
                    <a:pt x="1696984" y="445213"/>
                    <a:pt x="1696984" y="449024"/>
                    <a:pt x="1696984" y="449977"/>
                  </a:cubicBezTo>
                  <a:cubicBezTo>
                    <a:pt x="1696984" y="449977"/>
                    <a:pt x="1697936" y="451882"/>
                    <a:pt x="1697936" y="454739"/>
                  </a:cubicBezTo>
                  <a:cubicBezTo>
                    <a:pt x="1696984" y="457597"/>
                    <a:pt x="1696031" y="459502"/>
                    <a:pt x="1696984" y="462359"/>
                  </a:cubicBezTo>
                  <a:cubicBezTo>
                    <a:pt x="1699841" y="469027"/>
                    <a:pt x="1690316" y="468073"/>
                    <a:pt x="1686506" y="470931"/>
                  </a:cubicBezTo>
                  <a:cubicBezTo>
                    <a:pt x="1683649" y="472836"/>
                    <a:pt x="1679839" y="476647"/>
                    <a:pt x="1683649" y="480456"/>
                  </a:cubicBezTo>
                  <a:cubicBezTo>
                    <a:pt x="1688411" y="485218"/>
                    <a:pt x="1692221" y="490933"/>
                    <a:pt x="1696984" y="495696"/>
                  </a:cubicBezTo>
                  <a:cubicBezTo>
                    <a:pt x="1700794" y="499506"/>
                    <a:pt x="1706509" y="503316"/>
                    <a:pt x="1703651" y="508078"/>
                  </a:cubicBezTo>
                  <a:cubicBezTo>
                    <a:pt x="1702699" y="510936"/>
                    <a:pt x="1699841" y="513794"/>
                    <a:pt x="1696984" y="516652"/>
                  </a:cubicBezTo>
                  <a:cubicBezTo>
                    <a:pt x="1695079" y="519509"/>
                    <a:pt x="1694126" y="521414"/>
                    <a:pt x="1696031" y="522367"/>
                  </a:cubicBezTo>
                  <a:cubicBezTo>
                    <a:pt x="1699841" y="524272"/>
                    <a:pt x="1702699" y="527129"/>
                    <a:pt x="1706509" y="529986"/>
                  </a:cubicBezTo>
                  <a:cubicBezTo>
                    <a:pt x="1710319" y="532844"/>
                    <a:pt x="1713176" y="534748"/>
                    <a:pt x="1716986" y="536653"/>
                  </a:cubicBezTo>
                  <a:cubicBezTo>
                    <a:pt x="1716986" y="536653"/>
                    <a:pt x="1720796" y="538559"/>
                    <a:pt x="1721749" y="541416"/>
                  </a:cubicBezTo>
                  <a:cubicBezTo>
                    <a:pt x="1722701" y="544273"/>
                    <a:pt x="1724606" y="549036"/>
                    <a:pt x="1729369" y="550941"/>
                  </a:cubicBezTo>
                  <a:cubicBezTo>
                    <a:pt x="1734131" y="552847"/>
                    <a:pt x="1737941" y="556657"/>
                    <a:pt x="1737941" y="558562"/>
                  </a:cubicBezTo>
                  <a:cubicBezTo>
                    <a:pt x="1743656" y="566181"/>
                    <a:pt x="1741751" y="563324"/>
                    <a:pt x="1739846" y="571896"/>
                  </a:cubicBezTo>
                  <a:cubicBezTo>
                    <a:pt x="1738894" y="575707"/>
                    <a:pt x="1740799" y="580469"/>
                    <a:pt x="1744609" y="584278"/>
                  </a:cubicBezTo>
                  <a:cubicBezTo>
                    <a:pt x="1746514" y="587136"/>
                    <a:pt x="1749371" y="589994"/>
                    <a:pt x="1751276" y="591898"/>
                  </a:cubicBezTo>
                  <a:cubicBezTo>
                    <a:pt x="1756039" y="596661"/>
                    <a:pt x="1762706" y="599518"/>
                    <a:pt x="1766516" y="605234"/>
                  </a:cubicBezTo>
                  <a:cubicBezTo>
                    <a:pt x="1771279" y="612854"/>
                    <a:pt x="1770326" y="614759"/>
                    <a:pt x="1779851" y="617617"/>
                  </a:cubicBezTo>
                  <a:cubicBezTo>
                    <a:pt x="1782709" y="618568"/>
                    <a:pt x="1785566" y="620474"/>
                    <a:pt x="1787471" y="622379"/>
                  </a:cubicBezTo>
                  <a:cubicBezTo>
                    <a:pt x="1792234" y="625237"/>
                    <a:pt x="1794139" y="626188"/>
                    <a:pt x="1798901" y="621426"/>
                  </a:cubicBezTo>
                  <a:cubicBezTo>
                    <a:pt x="1800806" y="619521"/>
                    <a:pt x="1802711" y="617617"/>
                    <a:pt x="1805569" y="619521"/>
                  </a:cubicBezTo>
                  <a:cubicBezTo>
                    <a:pt x="1811284" y="624283"/>
                    <a:pt x="1816046" y="619521"/>
                    <a:pt x="1822714" y="625237"/>
                  </a:cubicBezTo>
                  <a:cubicBezTo>
                    <a:pt x="1822714" y="625237"/>
                    <a:pt x="1824619" y="629999"/>
                    <a:pt x="1824619" y="632857"/>
                  </a:cubicBezTo>
                  <a:cubicBezTo>
                    <a:pt x="1824619" y="635713"/>
                    <a:pt x="1825571" y="639523"/>
                    <a:pt x="1828429" y="642381"/>
                  </a:cubicBezTo>
                  <a:cubicBezTo>
                    <a:pt x="1831286" y="645239"/>
                    <a:pt x="1833191" y="645239"/>
                    <a:pt x="1833191" y="647143"/>
                  </a:cubicBezTo>
                  <a:cubicBezTo>
                    <a:pt x="1833191" y="652859"/>
                    <a:pt x="1840811" y="654763"/>
                    <a:pt x="1845574" y="653811"/>
                  </a:cubicBezTo>
                  <a:cubicBezTo>
                    <a:pt x="1851289" y="651906"/>
                    <a:pt x="1849384" y="650001"/>
                    <a:pt x="1855099" y="650001"/>
                  </a:cubicBezTo>
                  <a:cubicBezTo>
                    <a:pt x="1858909" y="650001"/>
                    <a:pt x="1859861" y="650953"/>
                    <a:pt x="1857956" y="659526"/>
                  </a:cubicBezTo>
                  <a:lnTo>
                    <a:pt x="1857956" y="666193"/>
                  </a:lnTo>
                  <a:cubicBezTo>
                    <a:pt x="1857956" y="666193"/>
                    <a:pt x="1859861" y="671908"/>
                    <a:pt x="1864624" y="673813"/>
                  </a:cubicBezTo>
                  <a:cubicBezTo>
                    <a:pt x="1869386" y="675718"/>
                    <a:pt x="1873196" y="678576"/>
                    <a:pt x="1875101" y="680481"/>
                  </a:cubicBezTo>
                  <a:cubicBezTo>
                    <a:pt x="1882721" y="687148"/>
                    <a:pt x="1877959" y="683338"/>
                    <a:pt x="1878911" y="691911"/>
                  </a:cubicBezTo>
                  <a:cubicBezTo>
                    <a:pt x="1878911" y="695721"/>
                    <a:pt x="1878911" y="696673"/>
                    <a:pt x="1881769" y="699531"/>
                  </a:cubicBezTo>
                  <a:cubicBezTo>
                    <a:pt x="1884626" y="702388"/>
                    <a:pt x="1883674" y="705246"/>
                    <a:pt x="1883674" y="708103"/>
                  </a:cubicBezTo>
                  <a:lnTo>
                    <a:pt x="1883674" y="713818"/>
                  </a:lnTo>
                  <a:cubicBezTo>
                    <a:pt x="1883674" y="713818"/>
                    <a:pt x="1882721" y="717628"/>
                    <a:pt x="1884626" y="719533"/>
                  </a:cubicBezTo>
                  <a:cubicBezTo>
                    <a:pt x="1886531" y="722391"/>
                    <a:pt x="1886531" y="727153"/>
                    <a:pt x="1884626" y="730011"/>
                  </a:cubicBezTo>
                  <a:cubicBezTo>
                    <a:pt x="1882721" y="732868"/>
                    <a:pt x="1883674" y="736678"/>
                    <a:pt x="1883674" y="738583"/>
                  </a:cubicBezTo>
                  <a:lnTo>
                    <a:pt x="1884626" y="744298"/>
                  </a:lnTo>
                  <a:cubicBezTo>
                    <a:pt x="1884626" y="744298"/>
                    <a:pt x="1885579" y="750966"/>
                    <a:pt x="1886531" y="752871"/>
                  </a:cubicBezTo>
                  <a:cubicBezTo>
                    <a:pt x="1887484" y="755728"/>
                    <a:pt x="1892246" y="763348"/>
                    <a:pt x="1893199" y="765253"/>
                  </a:cubicBezTo>
                  <a:lnTo>
                    <a:pt x="1894151" y="770968"/>
                  </a:lnTo>
                  <a:cubicBezTo>
                    <a:pt x="1894151" y="770968"/>
                    <a:pt x="1896056" y="776683"/>
                    <a:pt x="1899866" y="779541"/>
                  </a:cubicBezTo>
                  <a:cubicBezTo>
                    <a:pt x="1903676" y="782398"/>
                    <a:pt x="1906534" y="783351"/>
                    <a:pt x="1907486" y="786208"/>
                  </a:cubicBezTo>
                  <a:cubicBezTo>
                    <a:pt x="1908439" y="788113"/>
                    <a:pt x="1909391" y="790018"/>
                    <a:pt x="1909391" y="790018"/>
                  </a:cubicBezTo>
                  <a:cubicBezTo>
                    <a:pt x="1910344" y="794781"/>
                    <a:pt x="1909391" y="800496"/>
                    <a:pt x="1911296" y="805258"/>
                  </a:cubicBezTo>
                  <a:cubicBezTo>
                    <a:pt x="1912249" y="809068"/>
                    <a:pt x="1912249" y="810973"/>
                    <a:pt x="1915106" y="812878"/>
                  </a:cubicBezTo>
                  <a:cubicBezTo>
                    <a:pt x="1917964" y="814783"/>
                    <a:pt x="1917964" y="816688"/>
                    <a:pt x="1917964" y="818593"/>
                  </a:cubicBezTo>
                  <a:lnTo>
                    <a:pt x="1917011" y="824308"/>
                  </a:lnTo>
                  <a:cubicBezTo>
                    <a:pt x="1917011" y="824308"/>
                    <a:pt x="1914154" y="830023"/>
                    <a:pt x="1912249" y="832881"/>
                  </a:cubicBezTo>
                  <a:cubicBezTo>
                    <a:pt x="1911296" y="835738"/>
                    <a:pt x="1909391" y="836691"/>
                    <a:pt x="1912249" y="838596"/>
                  </a:cubicBezTo>
                  <a:cubicBezTo>
                    <a:pt x="1915106" y="840501"/>
                    <a:pt x="1916059" y="844311"/>
                    <a:pt x="1910344" y="850978"/>
                  </a:cubicBezTo>
                  <a:lnTo>
                    <a:pt x="1907486" y="855741"/>
                  </a:lnTo>
                  <a:cubicBezTo>
                    <a:pt x="1907486" y="855741"/>
                    <a:pt x="1904629" y="859551"/>
                    <a:pt x="1902724" y="862408"/>
                  </a:cubicBezTo>
                  <a:cubicBezTo>
                    <a:pt x="1900819" y="865266"/>
                    <a:pt x="1895104" y="870028"/>
                    <a:pt x="1895104" y="877648"/>
                  </a:cubicBezTo>
                  <a:lnTo>
                    <a:pt x="1895104" y="882411"/>
                  </a:lnTo>
                  <a:cubicBezTo>
                    <a:pt x="1895104" y="882411"/>
                    <a:pt x="1896056" y="892888"/>
                    <a:pt x="1897009" y="895746"/>
                  </a:cubicBezTo>
                  <a:cubicBezTo>
                    <a:pt x="1897009" y="898603"/>
                    <a:pt x="1898914" y="908128"/>
                    <a:pt x="1897961" y="910986"/>
                  </a:cubicBezTo>
                  <a:lnTo>
                    <a:pt x="1896056" y="914796"/>
                  </a:lnTo>
                  <a:cubicBezTo>
                    <a:pt x="1896056" y="914796"/>
                    <a:pt x="1892246" y="920511"/>
                    <a:pt x="1889389" y="922416"/>
                  </a:cubicBezTo>
                  <a:cubicBezTo>
                    <a:pt x="1883674" y="926226"/>
                    <a:pt x="1879864" y="928131"/>
                    <a:pt x="1876054" y="930988"/>
                  </a:cubicBezTo>
                  <a:cubicBezTo>
                    <a:pt x="1872244" y="933846"/>
                    <a:pt x="1868434" y="937656"/>
                    <a:pt x="1864624" y="944323"/>
                  </a:cubicBezTo>
                  <a:cubicBezTo>
                    <a:pt x="1861766" y="949086"/>
                    <a:pt x="1857956" y="956706"/>
                    <a:pt x="1857004" y="958611"/>
                  </a:cubicBezTo>
                  <a:cubicBezTo>
                    <a:pt x="1856051" y="961468"/>
                    <a:pt x="1855099" y="963373"/>
                    <a:pt x="1854146" y="966231"/>
                  </a:cubicBezTo>
                  <a:cubicBezTo>
                    <a:pt x="1853194" y="968136"/>
                    <a:pt x="1853194" y="970993"/>
                    <a:pt x="1854146" y="973851"/>
                  </a:cubicBezTo>
                  <a:cubicBezTo>
                    <a:pt x="1854146" y="976708"/>
                    <a:pt x="1855099" y="979566"/>
                    <a:pt x="1857004" y="982423"/>
                  </a:cubicBezTo>
                  <a:cubicBezTo>
                    <a:pt x="1857956" y="985281"/>
                    <a:pt x="1859861" y="988138"/>
                    <a:pt x="1860814" y="990996"/>
                  </a:cubicBezTo>
                  <a:cubicBezTo>
                    <a:pt x="1860814" y="990996"/>
                    <a:pt x="1862719" y="998616"/>
                    <a:pt x="1862719" y="1002426"/>
                  </a:cubicBezTo>
                  <a:cubicBezTo>
                    <a:pt x="1862719" y="1006236"/>
                    <a:pt x="1862719" y="1007188"/>
                    <a:pt x="1864624" y="1010046"/>
                  </a:cubicBezTo>
                  <a:cubicBezTo>
                    <a:pt x="1866529" y="1011951"/>
                    <a:pt x="1867481" y="1015761"/>
                    <a:pt x="1864624" y="1018618"/>
                  </a:cubicBezTo>
                  <a:cubicBezTo>
                    <a:pt x="1857004" y="1027191"/>
                    <a:pt x="1874149" y="1022428"/>
                    <a:pt x="1875101" y="1021476"/>
                  </a:cubicBezTo>
                  <a:cubicBezTo>
                    <a:pt x="1878911" y="1021476"/>
                    <a:pt x="1889389" y="1021476"/>
                    <a:pt x="1891294" y="1028143"/>
                  </a:cubicBezTo>
                  <a:cubicBezTo>
                    <a:pt x="1897009" y="1037668"/>
                    <a:pt x="1897009" y="1031001"/>
                    <a:pt x="1904629" y="1035763"/>
                  </a:cubicBezTo>
                  <a:cubicBezTo>
                    <a:pt x="1907486" y="1037668"/>
                    <a:pt x="1909391" y="1040526"/>
                    <a:pt x="1912249" y="1038621"/>
                  </a:cubicBezTo>
                  <a:cubicBezTo>
                    <a:pt x="1915106" y="1035763"/>
                    <a:pt x="1917011" y="1034811"/>
                    <a:pt x="1917964" y="1039573"/>
                  </a:cubicBezTo>
                  <a:cubicBezTo>
                    <a:pt x="1921774" y="1050051"/>
                    <a:pt x="1920821" y="1045288"/>
                    <a:pt x="1929394" y="1050051"/>
                  </a:cubicBezTo>
                  <a:cubicBezTo>
                    <a:pt x="1936061" y="1053861"/>
                    <a:pt x="1941776" y="1053861"/>
                    <a:pt x="1948444" y="1053861"/>
                  </a:cubicBezTo>
                  <a:cubicBezTo>
                    <a:pt x="1948444" y="1053861"/>
                    <a:pt x="1953206" y="1053861"/>
                    <a:pt x="1957969" y="1053861"/>
                  </a:cubicBezTo>
                  <a:cubicBezTo>
                    <a:pt x="1962731" y="1053861"/>
                    <a:pt x="1970351" y="1054813"/>
                    <a:pt x="1972256" y="1057671"/>
                  </a:cubicBezTo>
                  <a:cubicBezTo>
                    <a:pt x="1975114" y="1061481"/>
                    <a:pt x="1978924" y="1067196"/>
                    <a:pt x="1983686" y="1067196"/>
                  </a:cubicBezTo>
                  <a:cubicBezTo>
                    <a:pt x="1989401" y="1067196"/>
                    <a:pt x="1997021" y="1073863"/>
                    <a:pt x="2001784" y="1073863"/>
                  </a:cubicBezTo>
                  <a:cubicBezTo>
                    <a:pt x="2008451" y="1075768"/>
                    <a:pt x="2010356" y="1072911"/>
                    <a:pt x="2017976" y="1072911"/>
                  </a:cubicBezTo>
                  <a:cubicBezTo>
                    <a:pt x="2022739" y="1072911"/>
                    <a:pt x="2026549" y="1072911"/>
                    <a:pt x="2031311" y="1072911"/>
                  </a:cubicBezTo>
                  <a:cubicBezTo>
                    <a:pt x="2033216" y="1072911"/>
                    <a:pt x="2035121" y="1072911"/>
                    <a:pt x="2037026" y="1072911"/>
                  </a:cubicBezTo>
                  <a:cubicBezTo>
                    <a:pt x="2037026" y="1072911"/>
                    <a:pt x="2042741" y="1072911"/>
                    <a:pt x="2046551" y="1073863"/>
                  </a:cubicBezTo>
                  <a:cubicBezTo>
                    <a:pt x="2049409" y="1074816"/>
                    <a:pt x="2051314" y="1074816"/>
                    <a:pt x="2053219" y="1076721"/>
                  </a:cubicBezTo>
                  <a:cubicBezTo>
                    <a:pt x="2057029" y="1079578"/>
                    <a:pt x="2062744" y="1079578"/>
                    <a:pt x="2067506" y="1080531"/>
                  </a:cubicBezTo>
                  <a:cubicBezTo>
                    <a:pt x="2067506" y="1080531"/>
                    <a:pt x="2075126" y="1081483"/>
                    <a:pt x="2077984" y="1083388"/>
                  </a:cubicBezTo>
                  <a:cubicBezTo>
                    <a:pt x="2080841" y="1084341"/>
                    <a:pt x="2082746" y="1086246"/>
                    <a:pt x="2087509" y="1086246"/>
                  </a:cubicBezTo>
                  <a:cubicBezTo>
                    <a:pt x="2091319" y="1087198"/>
                    <a:pt x="2092271" y="1088151"/>
                    <a:pt x="2094176" y="1089103"/>
                  </a:cubicBezTo>
                  <a:cubicBezTo>
                    <a:pt x="2099891" y="1092913"/>
                    <a:pt x="2104654" y="1091008"/>
                    <a:pt x="2107511" y="1093866"/>
                  </a:cubicBezTo>
                  <a:cubicBezTo>
                    <a:pt x="2110369" y="1095771"/>
                    <a:pt x="2114179" y="1096723"/>
                    <a:pt x="2114179" y="1099581"/>
                  </a:cubicBezTo>
                  <a:cubicBezTo>
                    <a:pt x="2115131" y="1102438"/>
                    <a:pt x="2117989" y="1105296"/>
                    <a:pt x="2119894" y="1107201"/>
                  </a:cubicBezTo>
                  <a:lnTo>
                    <a:pt x="2123704" y="1111963"/>
                  </a:lnTo>
                  <a:cubicBezTo>
                    <a:pt x="2123704" y="1111963"/>
                    <a:pt x="2128466" y="1116726"/>
                    <a:pt x="2132276" y="1118631"/>
                  </a:cubicBezTo>
                  <a:cubicBezTo>
                    <a:pt x="2136086" y="1120536"/>
                    <a:pt x="2141801" y="1124346"/>
                    <a:pt x="2143706" y="1126251"/>
                  </a:cubicBezTo>
                  <a:lnTo>
                    <a:pt x="2147516" y="1130061"/>
                  </a:lnTo>
                  <a:cubicBezTo>
                    <a:pt x="2147516" y="1130061"/>
                    <a:pt x="2152279" y="1133868"/>
                    <a:pt x="2154184" y="1135773"/>
                  </a:cubicBezTo>
                  <a:cubicBezTo>
                    <a:pt x="2156089" y="1137678"/>
                    <a:pt x="2160851" y="1142440"/>
                    <a:pt x="2161804" y="1144345"/>
                  </a:cubicBezTo>
                  <a:cubicBezTo>
                    <a:pt x="2162756" y="1146250"/>
                    <a:pt x="2164661" y="1148155"/>
                    <a:pt x="2164661" y="1148155"/>
                  </a:cubicBezTo>
                  <a:lnTo>
                    <a:pt x="2168471" y="1152918"/>
                  </a:lnTo>
                  <a:cubicBezTo>
                    <a:pt x="2168471" y="1152918"/>
                    <a:pt x="2171329" y="1156728"/>
                    <a:pt x="2171329" y="1159585"/>
                  </a:cubicBezTo>
                  <a:cubicBezTo>
                    <a:pt x="2171329" y="1162443"/>
                    <a:pt x="2170376" y="1163395"/>
                    <a:pt x="2176091" y="1165300"/>
                  </a:cubicBezTo>
                  <a:cubicBezTo>
                    <a:pt x="2181806" y="1167205"/>
                    <a:pt x="2183711" y="1168158"/>
                    <a:pt x="2184664" y="1170063"/>
                  </a:cubicBezTo>
                  <a:lnTo>
                    <a:pt x="2188474" y="1176730"/>
                  </a:lnTo>
                  <a:cubicBezTo>
                    <a:pt x="2188474" y="1176730"/>
                    <a:pt x="2193236" y="1181493"/>
                    <a:pt x="2195141" y="1185303"/>
                  </a:cubicBezTo>
                  <a:cubicBezTo>
                    <a:pt x="2197046" y="1189113"/>
                    <a:pt x="2200856" y="1194828"/>
                    <a:pt x="2204666" y="1196733"/>
                  </a:cubicBezTo>
                  <a:lnTo>
                    <a:pt x="2208476" y="1199590"/>
                  </a:lnTo>
                  <a:cubicBezTo>
                    <a:pt x="2208476" y="1199590"/>
                    <a:pt x="2214191" y="1202448"/>
                    <a:pt x="2218001" y="1204353"/>
                  </a:cubicBezTo>
                  <a:cubicBezTo>
                    <a:pt x="2222764" y="1207210"/>
                    <a:pt x="2224669" y="1209115"/>
                    <a:pt x="2227526" y="1210068"/>
                  </a:cubicBezTo>
                  <a:cubicBezTo>
                    <a:pt x="2229431" y="1211020"/>
                    <a:pt x="2232289" y="1211020"/>
                    <a:pt x="2236099" y="1211973"/>
                  </a:cubicBezTo>
                  <a:cubicBezTo>
                    <a:pt x="2236099" y="1211973"/>
                    <a:pt x="2243719" y="1211973"/>
                    <a:pt x="2248481" y="1211973"/>
                  </a:cubicBezTo>
                  <a:cubicBezTo>
                    <a:pt x="2253244" y="1212925"/>
                    <a:pt x="2261816" y="1211973"/>
                    <a:pt x="2261816" y="1211973"/>
                  </a:cubicBezTo>
                  <a:cubicBezTo>
                    <a:pt x="2269436" y="1212925"/>
                    <a:pt x="2268484" y="1213878"/>
                    <a:pt x="2262769" y="1220545"/>
                  </a:cubicBezTo>
                  <a:cubicBezTo>
                    <a:pt x="2258959" y="1224355"/>
                    <a:pt x="2258006" y="1227213"/>
                    <a:pt x="2258006" y="1230070"/>
                  </a:cubicBezTo>
                  <a:cubicBezTo>
                    <a:pt x="2258006" y="1232928"/>
                    <a:pt x="2256101" y="1237690"/>
                    <a:pt x="2256101" y="1239595"/>
                  </a:cubicBezTo>
                  <a:cubicBezTo>
                    <a:pt x="2253244" y="1245310"/>
                    <a:pt x="2252291" y="1248168"/>
                    <a:pt x="2260864" y="1249120"/>
                  </a:cubicBezTo>
                  <a:cubicBezTo>
                    <a:pt x="2270389" y="1250073"/>
                    <a:pt x="2273246" y="1256740"/>
                    <a:pt x="2274199" y="1263408"/>
                  </a:cubicBezTo>
                  <a:cubicBezTo>
                    <a:pt x="2275151" y="1268170"/>
                    <a:pt x="2275151" y="1273885"/>
                    <a:pt x="2276104" y="1278648"/>
                  </a:cubicBezTo>
                  <a:cubicBezTo>
                    <a:pt x="2277056" y="1283410"/>
                    <a:pt x="2278009" y="1288173"/>
                    <a:pt x="2278961" y="1293888"/>
                  </a:cubicBezTo>
                  <a:cubicBezTo>
                    <a:pt x="2279914" y="1299603"/>
                    <a:pt x="2281819" y="1305318"/>
                    <a:pt x="2282771" y="1310080"/>
                  </a:cubicBezTo>
                  <a:cubicBezTo>
                    <a:pt x="2284676" y="1314843"/>
                    <a:pt x="2285629" y="1321510"/>
                    <a:pt x="2286581" y="1325320"/>
                  </a:cubicBezTo>
                  <a:lnTo>
                    <a:pt x="2287534" y="1331035"/>
                  </a:lnTo>
                  <a:cubicBezTo>
                    <a:pt x="2287534" y="1331035"/>
                    <a:pt x="2288486" y="1338655"/>
                    <a:pt x="2288486" y="1341513"/>
                  </a:cubicBezTo>
                  <a:cubicBezTo>
                    <a:pt x="2288486" y="1346275"/>
                    <a:pt x="2288486" y="1350085"/>
                    <a:pt x="2289439" y="1354848"/>
                  </a:cubicBezTo>
                  <a:cubicBezTo>
                    <a:pt x="2291344" y="1360563"/>
                    <a:pt x="2294201" y="1362468"/>
                    <a:pt x="2297059" y="1367230"/>
                  </a:cubicBezTo>
                  <a:cubicBezTo>
                    <a:pt x="2298964" y="1370088"/>
                    <a:pt x="2303726" y="1376755"/>
                    <a:pt x="2305631" y="1378660"/>
                  </a:cubicBezTo>
                  <a:lnTo>
                    <a:pt x="2308489" y="1382470"/>
                  </a:lnTo>
                  <a:cubicBezTo>
                    <a:pt x="2308489" y="1382470"/>
                    <a:pt x="2312299" y="1387233"/>
                    <a:pt x="2315156" y="1391043"/>
                  </a:cubicBezTo>
                  <a:cubicBezTo>
                    <a:pt x="2318014" y="1394853"/>
                    <a:pt x="2320871" y="1399615"/>
                    <a:pt x="2322776" y="1401520"/>
                  </a:cubicBezTo>
                  <a:lnTo>
                    <a:pt x="2326586" y="1407235"/>
                  </a:lnTo>
                  <a:cubicBezTo>
                    <a:pt x="2326586" y="1407235"/>
                    <a:pt x="2329444" y="1410093"/>
                    <a:pt x="2329444" y="1415808"/>
                  </a:cubicBezTo>
                  <a:cubicBezTo>
                    <a:pt x="2329444" y="1418665"/>
                    <a:pt x="2330396" y="1421523"/>
                    <a:pt x="2330396" y="1424380"/>
                  </a:cubicBezTo>
                  <a:cubicBezTo>
                    <a:pt x="2331349" y="1432953"/>
                    <a:pt x="2328491" y="1436763"/>
                    <a:pt x="2339921" y="1436763"/>
                  </a:cubicBezTo>
                  <a:cubicBezTo>
                    <a:pt x="2344684" y="1436763"/>
                    <a:pt x="2349446" y="1436763"/>
                    <a:pt x="2354209" y="1437715"/>
                  </a:cubicBezTo>
                  <a:cubicBezTo>
                    <a:pt x="2359924" y="1437715"/>
                    <a:pt x="2365639" y="1438668"/>
                    <a:pt x="2371354" y="1438668"/>
                  </a:cubicBezTo>
                  <a:cubicBezTo>
                    <a:pt x="2378021" y="1438668"/>
                    <a:pt x="2383736" y="1438668"/>
                    <a:pt x="2390404" y="1437715"/>
                  </a:cubicBezTo>
                  <a:cubicBezTo>
                    <a:pt x="2390404" y="1437715"/>
                    <a:pt x="2399929" y="1435810"/>
                    <a:pt x="2404691" y="1436763"/>
                  </a:cubicBezTo>
                  <a:cubicBezTo>
                    <a:pt x="2409454" y="1436763"/>
                    <a:pt x="2417074" y="1438668"/>
                    <a:pt x="2419931" y="1440573"/>
                  </a:cubicBezTo>
                  <a:lnTo>
                    <a:pt x="2423741" y="1442478"/>
                  </a:lnTo>
                  <a:cubicBezTo>
                    <a:pt x="2423741" y="1442478"/>
                    <a:pt x="2429456" y="1445335"/>
                    <a:pt x="2435171" y="1447240"/>
                  </a:cubicBezTo>
                  <a:cubicBezTo>
                    <a:pt x="2441839" y="1449145"/>
                    <a:pt x="2446601" y="1451050"/>
                    <a:pt x="2451364" y="1452955"/>
                  </a:cubicBezTo>
                  <a:cubicBezTo>
                    <a:pt x="2453269" y="1453908"/>
                    <a:pt x="2455174" y="1454860"/>
                    <a:pt x="2456126" y="1455813"/>
                  </a:cubicBezTo>
                  <a:cubicBezTo>
                    <a:pt x="2456126" y="1455813"/>
                    <a:pt x="2464699" y="1458670"/>
                    <a:pt x="2470414" y="1460575"/>
                  </a:cubicBezTo>
                  <a:cubicBezTo>
                    <a:pt x="2476129" y="1462480"/>
                    <a:pt x="2480891" y="1464385"/>
                    <a:pt x="2485654" y="1466290"/>
                  </a:cubicBezTo>
                  <a:cubicBezTo>
                    <a:pt x="2490416" y="1468195"/>
                    <a:pt x="2494226" y="1469148"/>
                    <a:pt x="2498989" y="1470100"/>
                  </a:cubicBezTo>
                  <a:cubicBezTo>
                    <a:pt x="2504704" y="1471053"/>
                    <a:pt x="2509466" y="1472005"/>
                    <a:pt x="2515181" y="1472958"/>
                  </a:cubicBezTo>
                  <a:cubicBezTo>
                    <a:pt x="2518991" y="1473910"/>
                    <a:pt x="2523754" y="1474863"/>
                    <a:pt x="2527564" y="1475815"/>
                  </a:cubicBezTo>
                  <a:cubicBezTo>
                    <a:pt x="2527564" y="1475815"/>
                    <a:pt x="2535184" y="1477720"/>
                    <a:pt x="2538994" y="1478673"/>
                  </a:cubicBezTo>
                  <a:cubicBezTo>
                    <a:pt x="2544709" y="1479625"/>
                    <a:pt x="2550424" y="1480578"/>
                    <a:pt x="2555186" y="1481530"/>
                  </a:cubicBezTo>
                  <a:cubicBezTo>
                    <a:pt x="2558996" y="1482483"/>
                    <a:pt x="2562806" y="1483435"/>
                    <a:pt x="2566616" y="1484388"/>
                  </a:cubicBezTo>
                  <a:cubicBezTo>
                    <a:pt x="2566616" y="1484388"/>
                    <a:pt x="2575189" y="1486293"/>
                    <a:pt x="2578999" y="1487245"/>
                  </a:cubicBezTo>
                  <a:cubicBezTo>
                    <a:pt x="2582809" y="1488198"/>
                    <a:pt x="2590429" y="1490103"/>
                    <a:pt x="2594239" y="1490103"/>
                  </a:cubicBezTo>
                  <a:cubicBezTo>
                    <a:pt x="2600906" y="1490103"/>
                    <a:pt x="2604716" y="1491055"/>
                    <a:pt x="2610431" y="1492960"/>
                  </a:cubicBezTo>
                  <a:cubicBezTo>
                    <a:pt x="2610431" y="1492960"/>
                    <a:pt x="2619004" y="1493913"/>
                    <a:pt x="2623766" y="1493913"/>
                  </a:cubicBezTo>
                  <a:cubicBezTo>
                    <a:pt x="2631386" y="1493913"/>
                    <a:pt x="2638054" y="1492960"/>
                    <a:pt x="2645674" y="1492008"/>
                  </a:cubicBezTo>
                  <a:cubicBezTo>
                    <a:pt x="2645674" y="1492008"/>
                    <a:pt x="2654246" y="1492008"/>
                    <a:pt x="2657104" y="1491055"/>
                  </a:cubicBezTo>
                  <a:cubicBezTo>
                    <a:pt x="2663771" y="1489150"/>
                    <a:pt x="2669486" y="1489150"/>
                    <a:pt x="2675201" y="1490103"/>
                  </a:cubicBezTo>
                  <a:cubicBezTo>
                    <a:pt x="2675201" y="1490103"/>
                    <a:pt x="2679964" y="1490103"/>
                    <a:pt x="2683774" y="1490103"/>
                  </a:cubicBezTo>
                  <a:cubicBezTo>
                    <a:pt x="2686631" y="1490103"/>
                    <a:pt x="2694251" y="1491055"/>
                    <a:pt x="2696156" y="1489150"/>
                  </a:cubicBezTo>
                  <a:cubicBezTo>
                    <a:pt x="2699014" y="1487245"/>
                    <a:pt x="2701871" y="1486293"/>
                    <a:pt x="2704729" y="1486293"/>
                  </a:cubicBezTo>
                  <a:cubicBezTo>
                    <a:pt x="2710444" y="1485340"/>
                    <a:pt x="2716159" y="1487245"/>
                    <a:pt x="2721874" y="1487245"/>
                  </a:cubicBezTo>
                  <a:cubicBezTo>
                    <a:pt x="2726636" y="1487245"/>
                    <a:pt x="2730446" y="1487245"/>
                    <a:pt x="2733304" y="1488198"/>
                  </a:cubicBezTo>
                  <a:cubicBezTo>
                    <a:pt x="2737114" y="1488198"/>
                    <a:pt x="2739971" y="1489150"/>
                    <a:pt x="2742829" y="1490103"/>
                  </a:cubicBezTo>
                  <a:cubicBezTo>
                    <a:pt x="2745686" y="1491055"/>
                    <a:pt x="2747591" y="1492008"/>
                    <a:pt x="2750449" y="1492960"/>
                  </a:cubicBezTo>
                  <a:cubicBezTo>
                    <a:pt x="2753306" y="1493913"/>
                    <a:pt x="2756164" y="1494865"/>
                    <a:pt x="2759974" y="1495818"/>
                  </a:cubicBezTo>
                  <a:cubicBezTo>
                    <a:pt x="2764736" y="1496770"/>
                    <a:pt x="2776166" y="1501533"/>
                    <a:pt x="2779024" y="1502485"/>
                  </a:cubicBezTo>
                  <a:lnTo>
                    <a:pt x="2783786" y="1504390"/>
                  </a:lnTo>
                  <a:cubicBezTo>
                    <a:pt x="2783786" y="1504390"/>
                    <a:pt x="2789501" y="1508200"/>
                    <a:pt x="2796169" y="1509153"/>
                  </a:cubicBezTo>
                  <a:cubicBezTo>
                    <a:pt x="2801884" y="1511058"/>
                    <a:pt x="2807599" y="1512963"/>
                    <a:pt x="2812361" y="1514868"/>
                  </a:cubicBezTo>
                  <a:cubicBezTo>
                    <a:pt x="2817124" y="1516773"/>
                    <a:pt x="2822839" y="1518678"/>
                    <a:pt x="2827601" y="1520583"/>
                  </a:cubicBezTo>
                  <a:cubicBezTo>
                    <a:pt x="2831411" y="1521535"/>
                    <a:pt x="2836174" y="1523440"/>
                    <a:pt x="2839984" y="1523440"/>
                  </a:cubicBezTo>
                  <a:cubicBezTo>
                    <a:pt x="2846651" y="1523440"/>
                    <a:pt x="2847604" y="1525345"/>
                    <a:pt x="2851414" y="1530108"/>
                  </a:cubicBezTo>
                  <a:cubicBezTo>
                    <a:pt x="2851414" y="1530108"/>
                    <a:pt x="2854271" y="1533918"/>
                    <a:pt x="2856176" y="1537728"/>
                  </a:cubicBezTo>
                  <a:cubicBezTo>
                    <a:pt x="2859034" y="1542490"/>
                    <a:pt x="2862844" y="1548205"/>
                    <a:pt x="2862844" y="1550110"/>
                  </a:cubicBezTo>
                  <a:lnTo>
                    <a:pt x="2864749" y="1554873"/>
                  </a:lnTo>
                  <a:cubicBezTo>
                    <a:pt x="2869511" y="1563445"/>
                    <a:pt x="2868559" y="1564398"/>
                    <a:pt x="2878084" y="1569160"/>
                  </a:cubicBezTo>
                  <a:cubicBezTo>
                    <a:pt x="2885704" y="1572970"/>
                    <a:pt x="2890466" y="1573923"/>
                    <a:pt x="2894276" y="1573923"/>
                  </a:cubicBezTo>
                  <a:cubicBezTo>
                    <a:pt x="2899991" y="1573923"/>
                    <a:pt x="2906659" y="1573923"/>
                    <a:pt x="2913326" y="1574875"/>
                  </a:cubicBezTo>
                  <a:cubicBezTo>
                    <a:pt x="2918089" y="1574875"/>
                    <a:pt x="2921899" y="1575828"/>
                    <a:pt x="2925709" y="1576780"/>
                  </a:cubicBezTo>
                  <a:cubicBezTo>
                    <a:pt x="2930471" y="1578685"/>
                    <a:pt x="2935234" y="1580590"/>
                    <a:pt x="2939044" y="1582495"/>
                  </a:cubicBezTo>
                  <a:cubicBezTo>
                    <a:pt x="2942854" y="1584400"/>
                    <a:pt x="2946664" y="1587258"/>
                    <a:pt x="2950474" y="1590115"/>
                  </a:cubicBezTo>
                  <a:cubicBezTo>
                    <a:pt x="2954284" y="1592973"/>
                    <a:pt x="2959999" y="1596783"/>
                    <a:pt x="2959999" y="1596783"/>
                  </a:cubicBezTo>
                  <a:cubicBezTo>
                    <a:pt x="2964761" y="1600593"/>
                    <a:pt x="2968571" y="1602498"/>
                    <a:pt x="2973334" y="1605355"/>
                  </a:cubicBezTo>
                  <a:cubicBezTo>
                    <a:pt x="2976191" y="1607260"/>
                    <a:pt x="2980001" y="1609165"/>
                    <a:pt x="2982859" y="1611070"/>
                  </a:cubicBezTo>
                  <a:cubicBezTo>
                    <a:pt x="2985716" y="1612975"/>
                    <a:pt x="2987621" y="1613928"/>
                    <a:pt x="2990479" y="1616785"/>
                  </a:cubicBezTo>
                  <a:cubicBezTo>
                    <a:pt x="2990479" y="1616785"/>
                    <a:pt x="2997146" y="1621548"/>
                    <a:pt x="3000956" y="1623453"/>
                  </a:cubicBezTo>
                  <a:cubicBezTo>
                    <a:pt x="3006671" y="1626310"/>
                    <a:pt x="3012386" y="1628215"/>
                    <a:pt x="3018101" y="1631073"/>
                  </a:cubicBezTo>
                  <a:cubicBezTo>
                    <a:pt x="3018101" y="1631073"/>
                    <a:pt x="3023816" y="1634883"/>
                    <a:pt x="3029531" y="1635835"/>
                  </a:cubicBezTo>
                  <a:cubicBezTo>
                    <a:pt x="3033341" y="1636788"/>
                    <a:pt x="3038104" y="1636788"/>
                    <a:pt x="3041914" y="1636788"/>
                  </a:cubicBezTo>
                  <a:cubicBezTo>
                    <a:pt x="3047629" y="1636788"/>
                    <a:pt x="3053344" y="1636788"/>
                    <a:pt x="3058106" y="1636788"/>
                  </a:cubicBezTo>
                  <a:cubicBezTo>
                    <a:pt x="3063821" y="1635835"/>
                    <a:pt x="3069536" y="1634883"/>
                    <a:pt x="3075251" y="1633930"/>
                  </a:cubicBezTo>
                  <a:cubicBezTo>
                    <a:pt x="3075251" y="1633930"/>
                    <a:pt x="3081919" y="1632978"/>
                    <a:pt x="3088586" y="1632025"/>
                  </a:cubicBezTo>
                  <a:cubicBezTo>
                    <a:pt x="3095254" y="1631073"/>
                    <a:pt x="3100969" y="1630120"/>
                    <a:pt x="3100969" y="1630120"/>
                  </a:cubicBezTo>
                  <a:cubicBezTo>
                    <a:pt x="3107636" y="1629168"/>
                    <a:pt x="3108589" y="1627263"/>
                    <a:pt x="3108589" y="1634883"/>
                  </a:cubicBezTo>
                  <a:cubicBezTo>
                    <a:pt x="3108589" y="1634883"/>
                    <a:pt x="3108589" y="1651075"/>
                    <a:pt x="3108589" y="1652980"/>
                  </a:cubicBezTo>
                  <a:cubicBezTo>
                    <a:pt x="3108589" y="1659648"/>
                    <a:pt x="3109541" y="1663458"/>
                    <a:pt x="3119066" y="1661553"/>
                  </a:cubicBezTo>
                  <a:cubicBezTo>
                    <a:pt x="3123829" y="1660600"/>
                    <a:pt x="3132401" y="1659648"/>
                    <a:pt x="3132401" y="1659648"/>
                  </a:cubicBezTo>
                  <a:lnTo>
                    <a:pt x="3137164" y="1659648"/>
                  </a:lnTo>
                  <a:cubicBezTo>
                    <a:pt x="3137164" y="1659648"/>
                    <a:pt x="3143831" y="1659648"/>
                    <a:pt x="3146689" y="1662505"/>
                  </a:cubicBezTo>
                  <a:cubicBezTo>
                    <a:pt x="3155261" y="1672030"/>
                    <a:pt x="3151451" y="1673935"/>
                    <a:pt x="3160976" y="1665363"/>
                  </a:cubicBezTo>
                  <a:lnTo>
                    <a:pt x="3165739" y="1661553"/>
                  </a:lnTo>
                  <a:cubicBezTo>
                    <a:pt x="3165739" y="1661553"/>
                    <a:pt x="3171454" y="1657743"/>
                    <a:pt x="3173359" y="1654885"/>
                  </a:cubicBezTo>
                  <a:cubicBezTo>
                    <a:pt x="3176216" y="1652028"/>
                    <a:pt x="3180026" y="1650123"/>
                    <a:pt x="3184789" y="1648218"/>
                  </a:cubicBezTo>
                  <a:cubicBezTo>
                    <a:pt x="3190504" y="1645360"/>
                    <a:pt x="3195266" y="1642503"/>
                    <a:pt x="3200029" y="1640598"/>
                  </a:cubicBezTo>
                  <a:cubicBezTo>
                    <a:pt x="3203839" y="1638693"/>
                    <a:pt x="3207649" y="1636788"/>
                    <a:pt x="3212411" y="1634883"/>
                  </a:cubicBezTo>
                  <a:cubicBezTo>
                    <a:pt x="3217174" y="1632978"/>
                    <a:pt x="3226699" y="1628215"/>
                    <a:pt x="3226699" y="1628215"/>
                  </a:cubicBezTo>
                  <a:lnTo>
                    <a:pt x="3232414" y="1625358"/>
                  </a:lnTo>
                  <a:cubicBezTo>
                    <a:pt x="3237176" y="1623453"/>
                    <a:pt x="3243844" y="1620595"/>
                    <a:pt x="3246701" y="1619643"/>
                  </a:cubicBezTo>
                  <a:cubicBezTo>
                    <a:pt x="3250511" y="1618690"/>
                    <a:pt x="3262894" y="1612023"/>
                    <a:pt x="3262894" y="1612023"/>
                  </a:cubicBezTo>
                  <a:lnTo>
                    <a:pt x="3269561" y="1609165"/>
                  </a:lnTo>
                  <a:cubicBezTo>
                    <a:pt x="3269561" y="1609165"/>
                    <a:pt x="3281944" y="1605355"/>
                    <a:pt x="3284801" y="1603450"/>
                  </a:cubicBezTo>
                  <a:cubicBezTo>
                    <a:pt x="3287659" y="1601545"/>
                    <a:pt x="3299089" y="1596783"/>
                    <a:pt x="3300041" y="1596783"/>
                  </a:cubicBezTo>
                  <a:lnTo>
                    <a:pt x="3305756" y="1594878"/>
                  </a:lnTo>
                  <a:cubicBezTo>
                    <a:pt x="3305756" y="1594878"/>
                    <a:pt x="3311471" y="1592973"/>
                    <a:pt x="3316234" y="1591068"/>
                  </a:cubicBezTo>
                  <a:cubicBezTo>
                    <a:pt x="3320996" y="1589163"/>
                    <a:pt x="3329569" y="1586305"/>
                    <a:pt x="3331474" y="1586305"/>
                  </a:cubicBezTo>
                  <a:lnTo>
                    <a:pt x="3337189" y="1585353"/>
                  </a:lnTo>
                  <a:cubicBezTo>
                    <a:pt x="3337189" y="1585353"/>
                    <a:pt x="3343856" y="1585353"/>
                    <a:pt x="3347666" y="1584400"/>
                  </a:cubicBezTo>
                  <a:cubicBezTo>
                    <a:pt x="3350524" y="1583448"/>
                    <a:pt x="3356239" y="1580590"/>
                    <a:pt x="3359096" y="1580590"/>
                  </a:cubicBezTo>
                  <a:cubicBezTo>
                    <a:pt x="3362906" y="1580590"/>
                    <a:pt x="3367669" y="1578685"/>
                    <a:pt x="3370526" y="1577733"/>
                  </a:cubicBezTo>
                  <a:cubicBezTo>
                    <a:pt x="3370526" y="1577733"/>
                    <a:pt x="3377194" y="1574875"/>
                    <a:pt x="3380051" y="1572018"/>
                  </a:cubicBezTo>
                  <a:cubicBezTo>
                    <a:pt x="3382909" y="1569160"/>
                    <a:pt x="3384814" y="1567255"/>
                    <a:pt x="3388624" y="1566303"/>
                  </a:cubicBezTo>
                  <a:cubicBezTo>
                    <a:pt x="3393386" y="1565350"/>
                    <a:pt x="3395291" y="1563445"/>
                    <a:pt x="3400054" y="1564398"/>
                  </a:cubicBezTo>
                  <a:cubicBezTo>
                    <a:pt x="3402911" y="1565350"/>
                    <a:pt x="3402911" y="1566303"/>
                    <a:pt x="3407674" y="1568208"/>
                  </a:cubicBezTo>
                  <a:cubicBezTo>
                    <a:pt x="3410531" y="1569160"/>
                    <a:pt x="3413389" y="1571065"/>
                    <a:pt x="3418151" y="1570113"/>
                  </a:cubicBezTo>
                  <a:cubicBezTo>
                    <a:pt x="3425771" y="1569160"/>
                    <a:pt x="3431486" y="1572018"/>
                    <a:pt x="3440059" y="1571065"/>
                  </a:cubicBezTo>
                  <a:cubicBezTo>
                    <a:pt x="3443869" y="1570113"/>
                    <a:pt x="3444821" y="1570113"/>
                    <a:pt x="3448631" y="1569160"/>
                  </a:cubicBezTo>
                  <a:cubicBezTo>
                    <a:pt x="3451489" y="1568208"/>
                    <a:pt x="3455299" y="1568208"/>
                    <a:pt x="3457204" y="1568208"/>
                  </a:cubicBezTo>
                  <a:cubicBezTo>
                    <a:pt x="3464824" y="1568208"/>
                    <a:pt x="3465776" y="1562493"/>
                    <a:pt x="3476254" y="1566303"/>
                  </a:cubicBezTo>
                  <a:cubicBezTo>
                    <a:pt x="3482921" y="1568208"/>
                    <a:pt x="3489589" y="1567255"/>
                    <a:pt x="3496256" y="1569160"/>
                  </a:cubicBezTo>
                  <a:cubicBezTo>
                    <a:pt x="3496256" y="1569160"/>
                    <a:pt x="3499114" y="1569160"/>
                    <a:pt x="3504829" y="1571065"/>
                  </a:cubicBezTo>
                  <a:cubicBezTo>
                    <a:pt x="3510544" y="1572970"/>
                    <a:pt x="3516259" y="1573923"/>
                    <a:pt x="3519116" y="1573923"/>
                  </a:cubicBezTo>
                  <a:cubicBezTo>
                    <a:pt x="3526736" y="1573923"/>
                    <a:pt x="3528641" y="1572970"/>
                    <a:pt x="3535309" y="1570113"/>
                  </a:cubicBezTo>
                  <a:cubicBezTo>
                    <a:pt x="3538166" y="1568208"/>
                    <a:pt x="3541976" y="1566303"/>
                    <a:pt x="3544834" y="1566303"/>
                  </a:cubicBezTo>
                  <a:cubicBezTo>
                    <a:pt x="3548644" y="1566303"/>
                    <a:pt x="3549596" y="1566303"/>
                    <a:pt x="3549596" y="1566303"/>
                  </a:cubicBezTo>
                  <a:lnTo>
                    <a:pt x="3554359" y="1567255"/>
                  </a:lnTo>
                  <a:cubicBezTo>
                    <a:pt x="3554359" y="1567255"/>
                    <a:pt x="3559121" y="1567255"/>
                    <a:pt x="3563884" y="1568208"/>
                  </a:cubicBezTo>
                  <a:cubicBezTo>
                    <a:pt x="3567694" y="1569160"/>
                    <a:pt x="3578171" y="1571065"/>
                    <a:pt x="3580076" y="1570113"/>
                  </a:cubicBezTo>
                  <a:lnTo>
                    <a:pt x="3582934" y="1570113"/>
                  </a:lnTo>
                  <a:cubicBezTo>
                    <a:pt x="3582934" y="1570113"/>
                    <a:pt x="3591506" y="1570113"/>
                    <a:pt x="3593411" y="1567255"/>
                  </a:cubicBezTo>
                  <a:cubicBezTo>
                    <a:pt x="3596269" y="1564398"/>
                    <a:pt x="3601984" y="1558683"/>
                    <a:pt x="3603889" y="1556778"/>
                  </a:cubicBezTo>
                  <a:lnTo>
                    <a:pt x="3607699" y="1553920"/>
                  </a:lnTo>
                  <a:cubicBezTo>
                    <a:pt x="3609604" y="1551063"/>
                    <a:pt x="3613414" y="1547253"/>
                    <a:pt x="3617224" y="1544395"/>
                  </a:cubicBezTo>
                  <a:cubicBezTo>
                    <a:pt x="3621986" y="1540585"/>
                    <a:pt x="3628654" y="1536775"/>
                    <a:pt x="3633416" y="1537728"/>
                  </a:cubicBezTo>
                  <a:cubicBezTo>
                    <a:pt x="3640084" y="1538680"/>
                    <a:pt x="3647704" y="1538680"/>
                    <a:pt x="3654371" y="1533918"/>
                  </a:cubicBezTo>
                  <a:cubicBezTo>
                    <a:pt x="3661039" y="1529155"/>
                    <a:pt x="3670564" y="1523440"/>
                    <a:pt x="3674374" y="1521535"/>
                  </a:cubicBezTo>
                  <a:cubicBezTo>
                    <a:pt x="3679136" y="1519630"/>
                    <a:pt x="3683899" y="1517725"/>
                    <a:pt x="3685804" y="1512010"/>
                  </a:cubicBezTo>
                  <a:cubicBezTo>
                    <a:pt x="3687709" y="1506295"/>
                    <a:pt x="3700091" y="1498675"/>
                    <a:pt x="3701996" y="1492960"/>
                  </a:cubicBezTo>
                  <a:cubicBezTo>
                    <a:pt x="3703901" y="1487245"/>
                    <a:pt x="3710569" y="1478673"/>
                    <a:pt x="3713426" y="1475815"/>
                  </a:cubicBezTo>
                  <a:cubicBezTo>
                    <a:pt x="3716284" y="1472005"/>
                    <a:pt x="3725809" y="1458670"/>
                    <a:pt x="3727714" y="1455813"/>
                  </a:cubicBezTo>
                  <a:cubicBezTo>
                    <a:pt x="3728666" y="1452955"/>
                    <a:pt x="3734381" y="1445335"/>
                    <a:pt x="3742954" y="1441525"/>
                  </a:cubicBezTo>
                  <a:cubicBezTo>
                    <a:pt x="3752479" y="1437715"/>
                    <a:pt x="3755336" y="1436763"/>
                    <a:pt x="3761051" y="1432953"/>
                  </a:cubicBezTo>
                  <a:cubicBezTo>
                    <a:pt x="3766766" y="1429143"/>
                    <a:pt x="3774386" y="1422475"/>
                    <a:pt x="3780101" y="1421523"/>
                  </a:cubicBezTo>
                  <a:cubicBezTo>
                    <a:pt x="3784864" y="1420570"/>
                    <a:pt x="3787721" y="1424380"/>
                    <a:pt x="3792484" y="1418665"/>
                  </a:cubicBezTo>
                  <a:cubicBezTo>
                    <a:pt x="3797246" y="1412950"/>
                    <a:pt x="3804866" y="1405330"/>
                    <a:pt x="3806771" y="1403425"/>
                  </a:cubicBezTo>
                  <a:cubicBezTo>
                    <a:pt x="3808676" y="1401520"/>
                    <a:pt x="3814391" y="1395805"/>
                    <a:pt x="3819154" y="1393900"/>
                  </a:cubicBezTo>
                  <a:cubicBezTo>
                    <a:pt x="3823916" y="1391995"/>
                    <a:pt x="3829631" y="1390090"/>
                    <a:pt x="3830584" y="1382470"/>
                  </a:cubicBezTo>
                  <a:cubicBezTo>
                    <a:pt x="3831536" y="1374850"/>
                    <a:pt x="3823916" y="1366278"/>
                    <a:pt x="3822964" y="1363420"/>
                  </a:cubicBezTo>
                  <a:cubicBezTo>
                    <a:pt x="3822011" y="1360563"/>
                    <a:pt x="3814391" y="1351038"/>
                    <a:pt x="3806771" y="1348180"/>
                  </a:cubicBezTo>
                  <a:cubicBezTo>
                    <a:pt x="3800104" y="1346275"/>
                    <a:pt x="3788674" y="1331035"/>
                    <a:pt x="3788674" y="1329130"/>
                  </a:cubicBezTo>
                  <a:cubicBezTo>
                    <a:pt x="3788674" y="1326273"/>
                    <a:pt x="3788674" y="1317700"/>
                    <a:pt x="3785816" y="1313890"/>
                  </a:cubicBezTo>
                  <a:cubicBezTo>
                    <a:pt x="3782959" y="1310080"/>
                    <a:pt x="3776291" y="1308175"/>
                    <a:pt x="3777244" y="1299603"/>
                  </a:cubicBezTo>
                  <a:cubicBezTo>
                    <a:pt x="3777244" y="1291983"/>
                    <a:pt x="3782006" y="1279600"/>
                    <a:pt x="3785816" y="1275790"/>
                  </a:cubicBezTo>
                  <a:cubicBezTo>
                    <a:pt x="3788674" y="1271980"/>
                    <a:pt x="3790579" y="1263408"/>
                    <a:pt x="3790579" y="1258645"/>
                  </a:cubicBezTo>
                  <a:cubicBezTo>
                    <a:pt x="3790579" y="1254835"/>
                    <a:pt x="3797246" y="1230070"/>
                    <a:pt x="3804866" y="1219593"/>
                  </a:cubicBezTo>
                  <a:cubicBezTo>
                    <a:pt x="3812486" y="1210068"/>
                    <a:pt x="3814391" y="1206258"/>
                    <a:pt x="3823916" y="1201495"/>
                  </a:cubicBezTo>
                  <a:cubicBezTo>
                    <a:pt x="3833441" y="1196733"/>
                    <a:pt x="3833441" y="1199590"/>
                    <a:pt x="3840109" y="1200543"/>
                  </a:cubicBezTo>
                  <a:cubicBezTo>
                    <a:pt x="3845824" y="1200543"/>
                    <a:pt x="3859159" y="1202448"/>
                    <a:pt x="3865826" y="1201495"/>
                  </a:cubicBezTo>
                  <a:cubicBezTo>
                    <a:pt x="3871541" y="1200543"/>
                    <a:pt x="3877256" y="1203400"/>
                    <a:pt x="3881066" y="1210068"/>
                  </a:cubicBezTo>
                  <a:cubicBezTo>
                    <a:pt x="3884876" y="1216735"/>
                    <a:pt x="3886781" y="1221498"/>
                    <a:pt x="3900116" y="1226260"/>
                  </a:cubicBezTo>
                  <a:cubicBezTo>
                    <a:pt x="3913451" y="1231023"/>
                    <a:pt x="3923929" y="1232928"/>
                    <a:pt x="3926786" y="1232928"/>
                  </a:cubicBezTo>
                  <a:cubicBezTo>
                    <a:pt x="3929644" y="1233880"/>
                    <a:pt x="3940121" y="1234833"/>
                    <a:pt x="3944884" y="1235785"/>
                  </a:cubicBezTo>
                  <a:cubicBezTo>
                    <a:pt x="3949646" y="1236738"/>
                    <a:pt x="3966791" y="1236738"/>
                    <a:pt x="3968696" y="1238643"/>
                  </a:cubicBezTo>
                  <a:cubicBezTo>
                    <a:pt x="3970601" y="1240548"/>
                    <a:pt x="3987746" y="1240548"/>
                    <a:pt x="3990604" y="1238643"/>
                  </a:cubicBezTo>
                  <a:cubicBezTo>
                    <a:pt x="3994414" y="1235785"/>
                    <a:pt x="4003939" y="1220545"/>
                    <a:pt x="4013464" y="1217688"/>
                  </a:cubicBezTo>
                  <a:cubicBezTo>
                    <a:pt x="4023941" y="1213878"/>
                    <a:pt x="4026799" y="1211020"/>
                    <a:pt x="4030609" y="1206258"/>
                  </a:cubicBezTo>
                  <a:cubicBezTo>
                    <a:pt x="4034419" y="1201495"/>
                    <a:pt x="4042039" y="1192923"/>
                    <a:pt x="4045849" y="1190065"/>
                  </a:cubicBezTo>
                  <a:cubicBezTo>
                    <a:pt x="4048706" y="1187208"/>
                    <a:pt x="4062041" y="1171015"/>
                    <a:pt x="4062994" y="1166253"/>
                  </a:cubicBezTo>
                  <a:cubicBezTo>
                    <a:pt x="4063946" y="1161490"/>
                    <a:pt x="4063946" y="1153870"/>
                    <a:pt x="4065851" y="1151965"/>
                  </a:cubicBezTo>
                  <a:cubicBezTo>
                    <a:pt x="4067756" y="1150060"/>
                    <a:pt x="4077281" y="1144345"/>
                    <a:pt x="4082044" y="1143393"/>
                  </a:cubicBezTo>
                  <a:cubicBezTo>
                    <a:pt x="4086806" y="1143393"/>
                    <a:pt x="4090616" y="1143393"/>
                    <a:pt x="4092521" y="1145298"/>
                  </a:cubicBezTo>
                  <a:cubicBezTo>
                    <a:pt x="4094426" y="1147203"/>
                    <a:pt x="4102046" y="1145298"/>
                    <a:pt x="4105856" y="1148155"/>
                  </a:cubicBezTo>
                  <a:cubicBezTo>
                    <a:pt x="4108714" y="1151013"/>
                    <a:pt x="4122049" y="1147203"/>
                    <a:pt x="4125859" y="1146250"/>
                  </a:cubicBezTo>
                  <a:cubicBezTo>
                    <a:pt x="4129669" y="1144345"/>
                    <a:pt x="4147766" y="1144345"/>
                    <a:pt x="4155386" y="1141488"/>
                  </a:cubicBezTo>
                  <a:cubicBezTo>
                    <a:pt x="4162054" y="1138630"/>
                    <a:pt x="4174436" y="1133868"/>
                    <a:pt x="4175389" y="1129108"/>
                  </a:cubicBezTo>
                  <a:cubicBezTo>
                    <a:pt x="4176341" y="1124346"/>
                    <a:pt x="4198249" y="1108153"/>
                    <a:pt x="4200154" y="1105296"/>
                  </a:cubicBezTo>
                  <a:cubicBezTo>
                    <a:pt x="4203012" y="1100533"/>
                    <a:pt x="4210631" y="1104343"/>
                    <a:pt x="4215394" y="1099581"/>
                  </a:cubicBezTo>
                  <a:cubicBezTo>
                    <a:pt x="4220156" y="1094818"/>
                    <a:pt x="4225872" y="1089103"/>
                    <a:pt x="4223014" y="1082436"/>
                  </a:cubicBezTo>
                  <a:cubicBezTo>
                    <a:pt x="4220156" y="1075768"/>
                    <a:pt x="4219204" y="1069101"/>
                    <a:pt x="4222062" y="1063386"/>
                  </a:cubicBezTo>
                  <a:cubicBezTo>
                    <a:pt x="4224919" y="1056718"/>
                    <a:pt x="4230634" y="1047193"/>
                    <a:pt x="4234444" y="1042431"/>
                  </a:cubicBezTo>
                  <a:cubicBezTo>
                    <a:pt x="4238254" y="1037668"/>
                    <a:pt x="4245874" y="1020523"/>
                    <a:pt x="4253494" y="1016713"/>
                  </a:cubicBezTo>
                  <a:cubicBezTo>
                    <a:pt x="4261114" y="1012903"/>
                    <a:pt x="4270639" y="1005283"/>
                    <a:pt x="4278259" y="1006236"/>
                  </a:cubicBezTo>
                  <a:cubicBezTo>
                    <a:pt x="4285879" y="1007188"/>
                    <a:pt x="4310644" y="1007188"/>
                    <a:pt x="4317312" y="1004331"/>
                  </a:cubicBezTo>
                  <a:cubicBezTo>
                    <a:pt x="4323979" y="1001473"/>
                    <a:pt x="4323027" y="990043"/>
                    <a:pt x="4324931" y="983376"/>
                  </a:cubicBezTo>
                  <a:cubicBezTo>
                    <a:pt x="4326837" y="976708"/>
                    <a:pt x="4326837" y="972898"/>
                    <a:pt x="4332552" y="973851"/>
                  </a:cubicBezTo>
                  <a:cubicBezTo>
                    <a:pt x="4338266" y="974803"/>
                    <a:pt x="4337314" y="966231"/>
                    <a:pt x="4343981" y="974803"/>
                  </a:cubicBezTo>
                  <a:cubicBezTo>
                    <a:pt x="4349697" y="983376"/>
                    <a:pt x="4355412" y="982423"/>
                    <a:pt x="4358269" y="981471"/>
                  </a:cubicBezTo>
                  <a:cubicBezTo>
                    <a:pt x="4361127" y="980518"/>
                    <a:pt x="4364937" y="980518"/>
                    <a:pt x="4364937" y="975756"/>
                  </a:cubicBezTo>
                  <a:cubicBezTo>
                    <a:pt x="4365889" y="970993"/>
                    <a:pt x="4383034" y="960516"/>
                    <a:pt x="4385891" y="958611"/>
                  </a:cubicBezTo>
                  <a:cubicBezTo>
                    <a:pt x="4388749" y="956706"/>
                    <a:pt x="4401131" y="951943"/>
                    <a:pt x="4403037" y="950038"/>
                  </a:cubicBezTo>
                  <a:cubicBezTo>
                    <a:pt x="4404941" y="948133"/>
                    <a:pt x="4413514" y="946228"/>
                    <a:pt x="4417324" y="949086"/>
                  </a:cubicBezTo>
                  <a:cubicBezTo>
                    <a:pt x="4421134" y="951943"/>
                    <a:pt x="4431612" y="948133"/>
                    <a:pt x="4434469" y="948133"/>
                  </a:cubicBezTo>
                  <a:cubicBezTo>
                    <a:pt x="4436374" y="949086"/>
                    <a:pt x="4448756" y="951943"/>
                    <a:pt x="4447804" y="947181"/>
                  </a:cubicBezTo>
                  <a:cubicBezTo>
                    <a:pt x="4446852" y="942418"/>
                    <a:pt x="4453519" y="938608"/>
                    <a:pt x="4457329" y="938608"/>
                  </a:cubicBezTo>
                  <a:cubicBezTo>
                    <a:pt x="4463997" y="937656"/>
                    <a:pt x="4463044" y="946228"/>
                    <a:pt x="4466854" y="943371"/>
                  </a:cubicBezTo>
                  <a:cubicBezTo>
                    <a:pt x="4472569" y="939561"/>
                    <a:pt x="4479237" y="952896"/>
                    <a:pt x="4483047" y="952896"/>
                  </a:cubicBezTo>
                  <a:cubicBezTo>
                    <a:pt x="4485904" y="952896"/>
                    <a:pt x="4491619" y="951943"/>
                    <a:pt x="4495429" y="953848"/>
                  </a:cubicBezTo>
                  <a:cubicBezTo>
                    <a:pt x="4499239" y="955753"/>
                    <a:pt x="4504954" y="954801"/>
                    <a:pt x="4509716" y="951943"/>
                  </a:cubicBezTo>
                  <a:cubicBezTo>
                    <a:pt x="4514479" y="949086"/>
                    <a:pt x="4524956" y="951943"/>
                    <a:pt x="4529719" y="952896"/>
                  </a:cubicBezTo>
                  <a:cubicBezTo>
                    <a:pt x="4535434" y="953848"/>
                    <a:pt x="4534481" y="956706"/>
                    <a:pt x="4537339" y="950991"/>
                  </a:cubicBezTo>
                  <a:cubicBezTo>
                    <a:pt x="4540197" y="945276"/>
                    <a:pt x="4540197" y="942418"/>
                    <a:pt x="4542102" y="942418"/>
                  </a:cubicBezTo>
                  <a:cubicBezTo>
                    <a:pt x="4544959" y="942418"/>
                    <a:pt x="4548769" y="939561"/>
                    <a:pt x="4548769" y="935751"/>
                  </a:cubicBezTo>
                  <a:cubicBezTo>
                    <a:pt x="4548769" y="931941"/>
                    <a:pt x="4548769" y="918606"/>
                    <a:pt x="4547816" y="916701"/>
                  </a:cubicBezTo>
                  <a:cubicBezTo>
                    <a:pt x="4546864" y="914796"/>
                    <a:pt x="4545912" y="912891"/>
                    <a:pt x="4543054" y="909081"/>
                  </a:cubicBezTo>
                  <a:cubicBezTo>
                    <a:pt x="4540197" y="906223"/>
                    <a:pt x="4538291" y="898603"/>
                    <a:pt x="4537339" y="892888"/>
                  </a:cubicBezTo>
                  <a:cubicBezTo>
                    <a:pt x="4536387" y="887173"/>
                    <a:pt x="4535434" y="882411"/>
                    <a:pt x="4531624" y="878601"/>
                  </a:cubicBezTo>
                  <a:lnTo>
                    <a:pt x="4529719" y="876696"/>
                  </a:lnTo>
                  <a:cubicBezTo>
                    <a:pt x="4527814" y="875743"/>
                    <a:pt x="4525909" y="874791"/>
                    <a:pt x="4524004" y="873838"/>
                  </a:cubicBezTo>
                  <a:cubicBezTo>
                    <a:pt x="4519241" y="870981"/>
                    <a:pt x="4513527" y="868123"/>
                    <a:pt x="4512574" y="865266"/>
                  </a:cubicBezTo>
                  <a:lnTo>
                    <a:pt x="4511622" y="863361"/>
                  </a:lnTo>
                  <a:cubicBezTo>
                    <a:pt x="4509716" y="860503"/>
                    <a:pt x="4506859" y="857646"/>
                    <a:pt x="4504954" y="855741"/>
                  </a:cubicBezTo>
                  <a:cubicBezTo>
                    <a:pt x="4501144" y="850978"/>
                    <a:pt x="4488762" y="850026"/>
                    <a:pt x="4489714" y="845263"/>
                  </a:cubicBezTo>
                  <a:cubicBezTo>
                    <a:pt x="4490666" y="842406"/>
                    <a:pt x="4490666" y="839548"/>
                    <a:pt x="4486856" y="839548"/>
                  </a:cubicBezTo>
                  <a:cubicBezTo>
                    <a:pt x="4482094" y="838596"/>
                    <a:pt x="4470664" y="834786"/>
                    <a:pt x="4470664" y="828118"/>
                  </a:cubicBezTo>
                  <a:cubicBezTo>
                    <a:pt x="4470664" y="822403"/>
                    <a:pt x="4467806" y="816688"/>
                    <a:pt x="4463044" y="816688"/>
                  </a:cubicBezTo>
                  <a:cubicBezTo>
                    <a:pt x="4458281" y="816688"/>
                    <a:pt x="4449709" y="810973"/>
                    <a:pt x="4447804" y="810021"/>
                  </a:cubicBezTo>
                  <a:cubicBezTo>
                    <a:pt x="4444947" y="809068"/>
                    <a:pt x="4440184" y="808116"/>
                    <a:pt x="4436374" y="808116"/>
                  </a:cubicBezTo>
                  <a:cubicBezTo>
                    <a:pt x="4432564" y="808116"/>
                    <a:pt x="4430659" y="804306"/>
                    <a:pt x="4427802" y="801448"/>
                  </a:cubicBezTo>
                  <a:cubicBezTo>
                    <a:pt x="4426849" y="799543"/>
                    <a:pt x="4422087" y="791923"/>
                    <a:pt x="4417324" y="786208"/>
                  </a:cubicBezTo>
                  <a:cubicBezTo>
                    <a:pt x="4412562" y="779541"/>
                    <a:pt x="4408752" y="778588"/>
                    <a:pt x="4408752" y="778588"/>
                  </a:cubicBezTo>
                  <a:cubicBezTo>
                    <a:pt x="4403989" y="779541"/>
                    <a:pt x="4403037" y="781446"/>
                    <a:pt x="4399227" y="778588"/>
                  </a:cubicBezTo>
                  <a:cubicBezTo>
                    <a:pt x="4397322" y="777636"/>
                    <a:pt x="4395416" y="776683"/>
                    <a:pt x="4393512" y="776683"/>
                  </a:cubicBezTo>
                  <a:cubicBezTo>
                    <a:pt x="4389702" y="777636"/>
                    <a:pt x="4388749" y="779541"/>
                    <a:pt x="4383987" y="776683"/>
                  </a:cubicBezTo>
                  <a:cubicBezTo>
                    <a:pt x="4381129" y="774778"/>
                    <a:pt x="4378272" y="775731"/>
                    <a:pt x="4376366" y="776683"/>
                  </a:cubicBezTo>
                  <a:cubicBezTo>
                    <a:pt x="4375414" y="776683"/>
                    <a:pt x="4374462" y="777636"/>
                    <a:pt x="4372556" y="776683"/>
                  </a:cubicBezTo>
                  <a:cubicBezTo>
                    <a:pt x="4368747" y="775731"/>
                    <a:pt x="4360174" y="777636"/>
                    <a:pt x="4355412" y="778588"/>
                  </a:cubicBezTo>
                  <a:cubicBezTo>
                    <a:pt x="4350649" y="779541"/>
                    <a:pt x="4350649" y="779541"/>
                    <a:pt x="4346839" y="782398"/>
                  </a:cubicBezTo>
                  <a:cubicBezTo>
                    <a:pt x="4344934" y="783351"/>
                    <a:pt x="4341124" y="784303"/>
                    <a:pt x="4339219" y="787161"/>
                  </a:cubicBezTo>
                  <a:cubicBezTo>
                    <a:pt x="4337314" y="791923"/>
                    <a:pt x="4327789" y="804306"/>
                    <a:pt x="4326837" y="807163"/>
                  </a:cubicBezTo>
                  <a:cubicBezTo>
                    <a:pt x="4325884" y="810021"/>
                    <a:pt x="4324931" y="814783"/>
                    <a:pt x="4321122" y="816688"/>
                  </a:cubicBezTo>
                  <a:cubicBezTo>
                    <a:pt x="4317312" y="818593"/>
                    <a:pt x="4313502" y="826213"/>
                    <a:pt x="4313502" y="827166"/>
                  </a:cubicBezTo>
                  <a:cubicBezTo>
                    <a:pt x="4313502" y="828118"/>
                    <a:pt x="4311597" y="835738"/>
                    <a:pt x="4304929" y="829071"/>
                  </a:cubicBezTo>
                  <a:cubicBezTo>
                    <a:pt x="4298262" y="822403"/>
                    <a:pt x="4276354" y="806211"/>
                    <a:pt x="4266829" y="803353"/>
                  </a:cubicBezTo>
                  <a:cubicBezTo>
                    <a:pt x="4258256" y="800496"/>
                    <a:pt x="4246827" y="801448"/>
                    <a:pt x="4240159" y="804306"/>
                  </a:cubicBezTo>
                  <a:cubicBezTo>
                    <a:pt x="4234444" y="807163"/>
                    <a:pt x="4228729" y="810973"/>
                    <a:pt x="4225872" y="810973"/>
                  </a:cubicBezTo>
                  <a:cubicBezTo>
                    <a:pt x="4223014" y="810973"/>
                    <a:pt x="4215394" y="810021"/>
                    <a:pt x="4212537" y="809068"/>
                  </a:cubicBezTo>
                  <a:cubicBezTo>
                    <a:pt x="4209679" y="808116"/>
                    <a:pt x="4203964" y="808116"/>
                    <a:pt x="4199202" y="813831"/>
                  </a:cubicBezTo>
                  <a:cubicBezTo>
                    <a:pt x="4194439" y="819546"/>
                    <a:pt x="4189676" y="825261"/>
                    <a:pt x="4187771" y="828118"/>
                  </a:cubicBezTo>
                  <a:cubicBezTo>
                    <a:pt x="4185866" y="830976"/>
                    <a:pt x="4184914" y="836691"/>
                    <a:pt x="4179199" y="832881"/>
                  </a:cubicBezTo>
                  <a:cubicBezTo>
                    <a:pt x="4172531" y="829071"/>
                    <a:pt x="4160149" y="821451"/>
                    <a:pt x="4153481" y="813831"/>
                  </a:cubicBezTo>
                  <a:cubicBezTo>
                    <a:pt x="4149671" y="809068"/>
                    <a:pt x="4144909" y="809068"/>
                    <a:pt x="4143004" y="797638"/>
                  </a:cubicBezTo>
                  <a:cubicBezTo>
                    <a:pt x="4143004" y="795733"/>
                    <a:pt x="4142051" y="793828"/>
                    <a:pt x="4142051" y="791923"/>
                  </a:cubicBezTo>
                  <a:cubicBezTo>
                    <a:pt x="4142051" y="790018"/>
                    <a:pt x="4143004" y="785256"/>
                    <a:pt x="4140146" y="782398"/>
                  </a:cubicBezTo>
                  <a:cubicBezTo>
                    <a:pt x="4137289" y="779541"/>
                    <a:pt x="4137289" y="777636"/>
                    <a:pt x="4144909" y="772873"/>
                  </a:cubicBezTo>
                  <a:cubicBezTo>
                    <a:pt x="4145861" y="771921"/>
                    <a:pt x="4147766" y="770968"/>
                    <a:pt x="4148719" y="770016"/>
                  </a:cubicBezTo>
                  <a:cubicBezTo>
                    <a:pt x="4155386" y="766206"/>
                    <a:pt x="4161101" y="762396"/>
                    <a:pt x="4161101" y="762396"/>
                  </a:cubicBezTo>
                  <a:cubicBezTo>
                    <a:pt x="4161101" y="762396"/>
                    <a:pt x="4163959" y="761443"/>
                    <a:pt x="4163006" y="756681"/>
                  </a:cubicBezTo>
                  <a:cubicBezTo>
                    <a:pt x="4161101" y="746203"/>
                    <a:pt x="4157291" y="729058"/>
                    <a:pt x="4163006" y="718581"/>
                  </a:cubicBezTo>
                  <a:lnTo>
                    <a:pt x="4182056" y="687148"/>
                  </a:lnTo>
                  <a:cubicBezTo>
                    <a:pt x="4182056" y="687148"/>
                    <a:pt x="4182056" y="685243"/>
                    <a:pt x="4180151" y="680481"/>
                  </a:cubicBezTo>
                  <a:cubicBezTo>
                    <a:pt x="4177294" y="676671"/>
                    <a:pt x="4179199" y="670956"/>
                    <a:pt x="4180151" y="669051"/>
                  </a:cubicBezTo>
                  <a:cubicBezTo>
                    <a:pt x="4181104" y="667146"/>
                    <a:pt x="4221109" y="567133"/>
                    <a:pt x="4229681" y="545226"/>
                  </a:cubicBezTo>
                  <a:cubicBezTo>
                    <a:pt x="4233491" y="536653"/>
                    <a:pt x="4240159" y="546178"/>
                    <a:pt x="4246827" y="549988"/>
                  </a:cubicBezTo>
                  <a:cubicBezTo>
                    <a:pt x="4246827" y="549988"/>
                    <a:pt x="4266829" y="562371"/>
                    <a:pt x="4272544" y="564276"/>
                  </a:cubicBezTo>
                  <a:cubicBezTo>
                    <a:pt x="4277306" y="565229"/>
                    <a:pt x="4280164" y="567133"/>
                    <a:pt x="4290641" y="566181"/>
                  </a:cubicBezTo>
                  <a:cubicBezTo>
                    <a:pt x="4301119" y="565229"/>
                    <a:pt x="4309691" y="569038"/>
                    <a:pt x="4313502" y="571896"/>
                  </a:cubicBezTo>
                  <a:cubicBezTo>
                    <a:pt x="4319216" y="576658"/>
                    <a:pt x="4323027" y="575707"/>
                    <a:pt x="4325884" y="573801"/>
                  </a:cubicBezTo>
                  <a:cubicBezTo>
                    <a:pt x="4329694" y="571896"/>
                    <a:pt x="4332552" y="566181"/>
                    <a:pt x="4339219" y="565229"/>
                  </a:cubicBezTo>
                  <a:cubicBezTo>
                    <a:pt x="4346839" y="563324"/>
                    <a:pt x="4351602" y="565229"/>
                    <a:pt x="4358269" y="556657"/>
                  </a:cubicBezTo>
                  <a:cubicBezTo>
                    <a:pt x="4362079" y="551893"/>
                    <a:pt x="4371604" y="544273"/>
                    <a:pt x="4373509" y="540464"/>
                  </a:cubicBezTo>
                  <a:cubicBezTo>
                    <a:pt x="4375414" y="536653"/>
                    <a:pt x="4378272" y="534748"/>
                    <a:pt x="4381129" y="532844"/>
                  </a:cubicBezTo>
                  <a:cubicBezTo>
                    <a:pt x="4383987" y="530938"/>
                    <a:pt x="4386844" y="525223"/>
                    <a:pt x="4391606" y="520461"/>
                  </a:cubicBezTo>
                  <a:cubicBezTo>
                    <a:pt x="4396369" y="515698"/>
                    <a:pt x="4404941" y="516652"/>
                    <a:pt x="4411609" y="515698"/>
                  </a:cubicBezTo>
                  <a:cubicBezTo>
                    <a:pt x="4423991" y="512841"/>
                    <a:pt x="4425897" y="511888"/>
                    <a:pt x="4433516" y="506173"/>
                  </a:cubicBezTo>
                  <a:cubicBezTo>
                    <a:pt x="4436374" y="504268"/>
                    <a:pt x="4443041" y="499506"/>
                    <a:pt x="4445899" y="496649"/>
                  </a:cubicBezTo>
                  <a:cubicBezTo>
                    <a:pt x="4449709" y="492838"/>
                    <a:pt x="4449709" y="490933"/>
                    <a:pt x="4452566" y="488076"/>
                  </a:cubicBezTo>
                  <a:cubicBezTo>
                    <a:pt x="4457329" y="483313"/>
                    <a:pt x="4458281" y="478551"/>
                    <a:pt x="4457329" y="476647"/>
                  </a:cubicBezTo>
                  <a:cubicBezTo>
                    <a:pt x="4456377" y="474742"/>
                    <a:pt x="4454472" y="470931"/>
                    <a:pt x="4456377" y="467122"/>
                  </a:cubicBezTo>
                  <a:cubicBezTo>
                    <a:pt x="4458281" y="464264"/>
                    <a:pt x="4456377" y="458548"/>
                    <a:pt x="4452566" y="458548"/>
                  </a:cubicBezTo>
                  <a:cubicBezTo>
                    <a:pt x="4448756" y="458548"/>
                    <a:pt x="4442089" y="459502"/>
                    <a:pt x="4438279" y="457597"/>
                  </a:cubicBezTo>
                  <a:cubicBezTo>
                    <a:pt x="4434469" y="455691"/>
                    <a:pt x="4435422" y="451882"/>
                    <a:pt x="4440184" y="449024"/>
                  </a:cubicBezTo>
                  <a:cubicBezTo>
                    <a:pt x="4444947" y="445213"/>
                    <a:pt x="4446852" y="438546"/>
                    <a:pt x="4445899" y="432831"/>
                  </a:cubicBezTo>
                  <a:cubicBezTo>
                    <a:pt x="4444947" y="427117"/>
                    <a:pt x="4448756" y="419497"/>
                    <a:pt x="4456377" y="414734"/>
                  </a:cubicBezTo>
                  <a:cubicBezTo>
                    <a:pt x="4463997" y="409018"/>
                    <a:pt x="4463044" y="390921"/>
                    <a:pt x="4463044" y="385207"/>
                  </a:cubicBezTo>
                  <a:cubicBezTo>
                    <a:pt x="4463044" y="379491"/>
                    <a:pt x="4473522" y="369013"/>
                    <a:pt x="4476379" y="366156"/>
                  </a:cubicBezTo>
                  <a:cubicBezTo>
                    <a:pt x="4479237" y="363298"/>
                    <a:pt x="4483999" y="355678"/>
                    <a:pt x="4482094" y="346153"/>
                  </a:cubicBezTo>
                  <a:cubicBezTo>
                    <a:pt x="4480189" y="336628"/>
                    <a:pt x="4483047" y="334723"/>
                    <a:pt x="4485904" y="331866"/>
                  </a:cubicBezTo>
                  <a:cubicBezTo>
                    <a:pt x="4489714" y="329008"/>
                    <a:pt x="4492572" y="323293"/>
                    <a:pt x="4492572" y="320436"/>
                  </a:cubicBezTo>
                  <a:cubicBezTo>
                    <a:pt x="4492572" y="317578"/>
                    <a:pt x="4490666" y="315673"/>
                    <a:pt x="4493524" y="313768"/>
                  </a:cubicBezTo>
                  <a:cubicBezTo>
                    <a:pt x="4496381" y="311863"/>
                    <a:pt x="4495429" y="310911"/>
                    <a:pt x="4496381" y="306148"/>
                  </a:cubicBezTo>
                  <a:cubicBezTo>
                    <a:pt x="4497334" y="302338"/>
                    <a:pt x="4500191" y="291861"/>
                    <a:pt x="4501144" y="285193"/>
                  </a:cubicBezTo>
                  <a:cubicBezTo>
                    <a:pt x="4502097" y="279478"/>
                    <a:pt x="4502097" y="273763"/>
                    <a:pt x="4504954" y="272811"/>
                  </a:cubicBezTo>
                  <a:cubicBezTo>
                    <a:pt x="4507812" y="271858"/>
                    <a:pt x="4510669" y="269953"/>
                    <a:pt x="4512574" y="266143"/>
                  </a:cubicBezTo>
                  <a:cubicBezTo>
                    <a:pt x="4514479" y="262333"/>
                    <a:pt x="4519241" y="255666"/>
                    <a:pt x="4523052" y="253761"/>
                  </a:cubicBezTo>
                  <a:cubicBezTo>
                    <a:pt x="4526862" y="251856"/>
                    <a:pt x="4530672" y="247093"/>
                    <a:pt x="4532577" y="244236"/>
                  </a:cubicBezTo>
                  <a:cubicBezTo>
                    <a:pt x="4534481" y="241379"/>
                    <a:pt x="4540197" y="239473"/>
                    <a:pt x="4544006" y="237568"/>
                  </a:cubicBezTo>
                  <a:cubicBezTo>
                    <a:pt x="4547816" y="235663"/>
                    <a:pt x="4552579" y="228996"/>
                    <a:pt x="4548769" y="226138"/>
                  </a:cubicBezTo>
                  <a:cubicBezTo>
                    <a:pt x="4544959" y="223281"/>
                    <a:pt x="4544959" y="220423"/>
                    <a:pt x="4547816" y="218518"/>
                  </a:cubicBezTo>
                  <a:cubicBezTo>
                    <a:pt x="4550674" y="216613"/>
                    <a:pt x="4551627" y="214708"/>
                    <a:pt x="4552579" y="208993"/>
                  </a:cubicBezTo>
                  <a:cubicBezTo>
                    <a:pt x="4553531" y="203278"/>
                    <a:pt x="4552579" y="196611"/>
                    <a:pt x="4544006" y="192801"/>
                  </a:cubicBezTo>
                  <a:cubicBezTo>
                    <a:pt x="4535434" y="188991"/>
                    <a:pt x="4538291" y="179466"/>
                    <a:pt x="4540197" y="176608"/>
                  </a:cubicBezTo>
                  <a:cubicBezTo>
                    <a:pt x="4542102" y="173751"/>
                    <a:pt x="4540197" y="168036"/>
                    <a:pt x="4541149" y="164226"/>
                  </a:cubicBezTo>
                  <a:cubicBezTo>
                    <a:pt x="4542102" y="160416"/>
                    <a:pt x="4539244" y="157558"/>
                    <a:pt x="4524956" y="151843"/>
                  </a:cubicBezTo>
                  <a:cubicBezTo>
                    <a:pt x="4510669" y="146128"/>
                    <a:pt x="4518289" y="153748"/>
                    <a:pt x="4502097" y="160416"/>
                  </a:cubicBezTo>
                  <a:cubicBezTo>
                    <a:pt x="4485904" y="167083"/>
                    <a:pt x="4485904" y="155653"/>
                    <a:pt x="4487809" y="151843"/>
                  </a:cubicBezTo>
                  <a:cubicBezTo>
                    <a:pt x="4488762" y="148033"/>
                    <a:pt x="4491619" y="148033"/>
                    <a:pt x="4488762" y="146128"/>
                  </a:cubicBezTo>
                  <a:cubicBezTo>
                    <a:pt x="4486856" y="144223"/>
                    <a:pt x="4485904" y="143271"/>
                    <a:pt x="4484952" y="139461"/>
                  </a:cubicBezTo>
                  <a:cubicBezTo>
                    <a:pt x="4483999" y="136603"/>
                    <a:pt x="4483999" y="133746"/>
                    <a:pt x="4493524" y="130888"/>
                  </a:cubicBezTo>
                  <a:cubicBezTo>
                    <a:pt x="4503049" y="128031"/>
                    <a:pt x="4506859" y="117553"/>
                    <a:pt x="4509716" y="109933"/>
                  </a:cubicBezTo>
                  <a:cubicBezTo>
                    <a:pt x="4512574" y="102313"/>
                    <a:pt x="4514479" y="99456"/>
                    <a:pt x="4519241" y="96598"/>
                  </a:cubicBezTo>
                  <a:cubicBezTo>
                    <a:pt x="4523052" y="93741"/>
                    <a:pt x="4527814" y="87073"/>
                    <a:pt x="4527814" y="85168"/>
                  </a:cubicBezTo>
                  <a:cubicBezTo>
                    <a:pt x="4527814" y="83263"/>
                    <a:pt x="4528766" y="80405"/>
                    <a:pt x="4531624" y="77547"/>
                  </a:cubicBezTo>
                  <a:cubicBezTo>
                    <a:pt x="4535434" y="74690"/>
                    <a:pt x="4536387" y="68975"/>
                    <a:pt x="4539244" y="65165"/>
                  </a:cubicBezTo>
                  <a:cubicBezTo>
                    <a:pt x="4541149" y="63261"/>
                    <a:pt x="4546864" y="64212"/>
                    <a:pt x="4553531" y="62307"/>
                  </a:cubicBezTo>
                  <a:cubicBezTo>
                    <a:pt x="4556389" y="62307"/>
                    <a:pt x="4559247" y="61355"/>
                    <a:pt x="4562104" y="61355"/>
                  </a:cubicBezTo>
                  <a:cubicBezTo>
                    <a:pt x="4572581" y="62307"/>
                    <a:pt x="4582106" y="58498"/>
                    <a:pt x="4585916" y="54687"/>
                  </a:cubicBezTo>
                  <a:cubicBezTo>
                    <a:pt x="4589727" y="50878"/>
                    <a:pt x="4590679" y="49925"/>
                    <a:pt x="4598299" y="48972"/>
                  </a:cubicBezTo>
                  <a:cubicBezTo>
                    <a:pt x="4605919" y="48020"/>
                    <a:pt x="4615444" y="40400"/>
                    <a:pt x="4617349" y="38496"/>
                  </a:cubicBezTo>
                  <a:cubicBezTo>
                    <a:pt x="4619254" y="36590"/>
                    <a:pt x="4624016" y="35637"/>
                    <a:pt x="4632589" y="35637"/>
                  </a:cubicBezTo>
                  <a:cubicBezTo>
                    <a:pt x="4641162" y="35637"/>
                    <a:pt x="4644972" y="31827"/>
                    <a:pt x="4646877" y="28017"/>
                  </a:cubicBezTo>
                  <a:cubicBezTo>
                    <a:pt x="4648781" y="25160"/>
                    <a:pt x="4656402" y="21350"/>
                    <a:pt x="4662116" y="25160"/>
                  </a:cubicBezTo>
                  <a:cubicBezTo>
                    <a:pt x="4668784" y="28970"/>
                    <a:pt x="4676404" y="26112"/>
                    <a:pt x="4678309" y="24207"/>
                  </a:cubicBezTo>
                  <a:cubicBezTo>
                    <a:pt x="4680214" y="22302"/>
                    <a:pt x="4687834" y="19445"/>
                    <a:pt x="4694502" y="22302"/>
                  </a:cubicBezTo>
                  <a:cubicBezTo>
                    <a:pt x="4701169" y="24207"/>
                    <a:pt x="4706884" y="18492"/>
                    <a:pt x="4709741" y="16587"/>
                  </a:cubicBezTo>
                  <a:cubicBezTo>
                    <a:pt x="4712599" y="14682"/>
                    <a:pt x="4715456" y="10872"/>
                    <a:pt x="4721172" y="11825"/>
                  </a:cubicBezTo>
                  <a:cubicBezTo>
                    <a:pt x="4726887" y="12777"/>
                    <a:pt x="4728791" y="8967"/>
                    <a:pt x="4730697" y="6110"/>
                  </a:cubicBezTo>
                  <a:cubicBezTo>
                    <a:pt x="4732602" y="3252"/>
                    <a:pt x="4737364" y="-1510"/>
                    <a:pt x="4743079" y="3252"/>
                  </a:cubicBezTo>
                  <a:cubicBezTo>
                    <a:pt x="4748794" y="8015"/>
                    <a:pt x="4751652" y="4205"/>
                    <a:pt x="4753556" y="3252"/>
                  </a:cubicBezTo>
                  <a:cubicBezTo>
                    <a:pt x="4754509" y="2300"/>
                    <a:pt x="4755462" y="871"/>
                    <a:pt x="4756533" y="276"/>
                  </a:cubicBezTo>
                  <a:close/>
                </a:path>
              </a:pathLst>
            </a:custGeom>
            <a:pattFill prst="pct5">
              <a:fgClr>
                <a:srgbClr val="00B050"/>
              </a:fgClr>
              <a:bgClr>
                <a:schemeClr val="bg1"/>
              </a:bgClr>
            </a:pattFill>
            <a:ln w="5759" cap="flat">
              <a:solidFill>
                <a:srgbClr val="00B050"/>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4" name="íṡḻíďé"/>
            <p:cNvSpPr/>
            <p:nvPr/>
          </p:nvSpPr>
          <p:spPr>
            <a:xfrm>
              <a:off x="6661880" y="3019468"/>
              <a:ext cx="78786" cy="78694"/>
            </a:xfrm>
            <a:custGeom>
              <a:avLst/>
              <a:gdLst>
                <a:gd name="connsiteX0" fmla="*/ 7144 w 104775"/>
                <a:gd name="connsiteY0" fmla="*/ 81439 h 104775"/>
                <a:gd name="connsiteX1" fmla="*/ 34766 w 104775"/>
                <a:gd name="connsiteY1" fmla="*/ 74771 h 104775"/>
                <a:gd name="connsiteX2" fmla="*/ 37624 w 104775"/>
                <a:gd name="connsiteY2" fmla="*/ 73819 h 104775"/>
                <a:gd name="connsiteX3" fmla="*/ 37624 w 104775"/>
                <a:gd name="connsiteY3" fmla="*/ 45244 h 104775"/>
                <a:gd name="connsiteX4" fmla="*/ 24289 w 104775"/>
                <a:gd name="connsiteY4" fmla="*/ 45244 h 104775"/>
                <a:gd name="connsiteX5" fmla="*/ 12859 w 104775"/>
                <a:gd name="connsiteY5" fmla="*/ 46196 h 104775"/>
                <a:gd name="connsiteX6" fmla="*/ 12859 w 104775"/>
                <a:gd name="connsiteY6" fmla="*/ 43339 h 104775"/>
                <a:gd name="connsiteX7" fmla="*/ 12859 w 104775"/>
                <a:gd name="connsiteY7" fmla="*/ 41434 h 104775"/>
                <a:gd name="connsiteX8" fmla="*/ 12859 w 104775"/>
                <a:gd name="connsiteY8" fmla="*/ 36671 h 104775"/>
                <a:gd name="connsiteX9" fmla="*/ 24289 w 104775"/>
                <a:gd name="connsiteY9" fmla="*/ 37624 h 104775"/>
                <a:gd name="connsiteX10" fmla="*/ 37624 w 104775"/>
                <a:gd name="connsiteY10" fmla="*/ 37624 h 104775"/>
                <a:gd name="connsiteX11" fmla="*/ 37624 w 104775"/>
                <a:gd name="connsiteY11" fmla="*/ 28099 h 104775"/>
                <a:gd name="connsiteX12" fmla="*/ 37624 w 104775"/>
                <a:gd name="connsiteY12" fmla="*/ 19526 h 104775"/>
                <a:gd name="connsiteX13" fmla="*/ 37624 w 104775"/>
                <a:gd name="connsiteY13" fmla="*/ 9049 h 104775"/>
                <a:gd name="connsiteX14" fmla="*/ 43339 w 104775"/>
                <a:gd name="connsiteY14" fmla="*/ 9049 h 104775"/>
                <a:gd name="connsiteX15" fmla="*/ 49054 w 104775"/>
                <a:gd name="connsiteY15" fmla="*/ 9049 h 104775"/>
                <a:gd name="connsiteX16" fmla="*/ 48101 w 104775"/>
                <a:gd name="connsiteY16" fmla="*/ 20479 h 104775"/>
                <a:gd name="connsiteX17" fmla="*/ 48101 w 104775"/>
                <a:gd name="connsiteY17" fmla="*/ 29051 h 104775"/>
                <a:gd name="connsiteX18" fmla="*/ 48101 w 104775"/>
                <a:gd name="connsiteY18" fmla="*/ 82391 h 104775"/>
                <a:gd name="connsiteX19" fmla="*/ 48101 w 104775"/>
                <a:gd name="connsiteY19" fmla="*/ 92869 h 104775"/>
                <a:gd name="connsiteX20" fmla="*/ 49054 w 104775"/>
                <a:gd name="connsiteY20" fmla="*/ 99536 h 104775"/>
                <a:gd name="connsiteX21" fmla="*/ 43339 w 104775"/>
                <a:gd name="connsiteY21" fmla="*/ 99536 h 104775"/>
                <a:gd name="connsiteX22" fmla="*/ 38576 w 104775"/>
                <a:gd name="connsiteY22" fmla="*/ 99536 h 104775"/>
                <a:gd name="connsiteX23" fmla="*/ 38576 w 104775"/>
                <a:gd name="connsiteY23" fmla="*/ 93821 h 104775"/>
                <a:gd name="connsiteX24" fmla="*/ 38576 w 104775"/>
                <a:gd name="connsiteY24" fmla="*/ 90011 h 104775"/>
                <a:gd name="connsiteX25" fmla="*/ 38576 w 104775"/>
                <a:gd name="connsiteY25" fmla="*/ 83344 h 104775"/>
                <a:gd name="connsiteX26" fmla="*/ 30956 w 104775"/>
                <a:gd name="connsiteY26" fmla="*/ 86201 h 104775"/>
                <a:gd name="connsiteX27" fmla="*/ 12859 w 104775"/>
                <a:gd name="connsiteY27" fmla="*/ 92869 h 104775"/>
                <a:gd name="connsiteX28" fmla="*/ 10954 w 104775"/>
                <a:gd name="connsiteY28" fmla="*/ 86201 h 104775"/>
                <a:gd name="connsiteX29" fmla="*/ 7144 w 104775"/>
                <a:gd name="connsiteY29" fmla="*/ 81439 h 104775"/>
                <a:gd name="connsiteX30" fmla="*/ 7144 w 104775"/>
                <a:gd name="connsiteY30" fmla="*/ 81439 h 104775"/>
                <a:gd name="connsiteX31" fmla="*/ 58579 w 104775"/>
                <a:gd name="connsiteY31" fmla="*/ 7144 h 104775"/>
                <a:gd name="connsiteX32" fmla="*/ 63341 w 104775"/>
                <a:gd name="connsiteY32" fmla="*/ 7144 h 104775"/>
                <a:gd name="connsiteX33" fmla="*/ 69056 w 104775"/>
                <a:gd name="connsiteY33" fmla="*/ 7144 h 104775"/>
                <a:gd name="connsiteX34" fmla="*/ 68104 w 104775"/>
                <a:gd name="connsiteY34" fmla="*/ 16669 h 104775"/>
                <a:gd name="connsiteX35" fmla="*/ 68104 w 104775"/>
                <a:gd name="connsiteY35" fmla="*/ 25241 h 104775"/>
                <a:gd name="connsiteX36" fmla="*/ 68104 w 104775"/>
                <a:gd name="connsiteY36" fmla="*/ 44291 h 104775"/>
                <a:gd name="connsiteX37" fmla="*/ 70961 w 104775"/>
                <a:gd name="connsiteY37" fmla="*/ 42386 h 104775"/>
                <a:gd name="connsiteX38" fmla="*/ 89059 w 104775"/>
                <a:gd name="connsiteY38" fmla="*/ 30004 h 104775"/>
                <a:gd name="connsiteX39" fmla="*/ 90964 w 104775"/>
                <a:gd name="connsiteY39" fmla="*/ 29051 h 104775"/>
                <a:gd name="connsiteX40" fmla="*/ 97631 w 104775"/>
                <a:gd name="connsiteY40" fmla="*/ 38576 h 104775"/>
                <a:gd name="connsiteX41" fmla="*/ 90964 w 104775"/>
                <a:gd name="connsiteY41" fmla="*/ 42386 h 104775"/>
                <a:gd name="connsiteX42" fmla="*/ 81439 w 104775"/>
                <a:gd name="connsiteY42" fmla="*/ 47149 h 104775"/>
                <a:gd name="connsiteX43" fmla="*/ 69056 w 104775"/>
                <a:gd name="connsiteY43" fmla="*/ 53816 h 104775"/>
                <a:gd name="connsiteX44" fmla="*/ 69056 w 104775"/>
                <a:gd name="connsiteY44" fmla="*/ 81439 h 104775"/>
                <a:gd name="connsiteX45" fmla="*/ 70009 w 104775"/>
                <a:gd name="connsiteY45" fmla="*/ 87154 h 104775"/>
                <a:gd name="connsiteX46" fmla="*/ 74771 w 104775"/>
                <a:gd name="connsiteY46" fmla="*/ 88106 h 104775"/>
                <a:gd name="connsiteX47" fmla="*/ 79534 w 104775"/>
                <a:gd name="connsiteY47" fmla="*/ 88106 h 104775"/>
                <a:gd name="connsiteX48" fmla="*/ 86201 w 104775"/>
                <a:gd name="connsiteY48" fmla="*/ 87154 h 104775"/>
                <a:gd name="connsiteX49" fmla="*/ 89059 w 104775"/>
                <a:gd name="connsiteY49" fmla="*/ 84296 h 104775"/>
                <a:gd name="connsiteX50" fmla="*/ 90964 w 104775"/>
                <a:gd name="connsiteY50" fmla="*/ 79534 h 104775"/>
                <a:gd name="connsiteX51" fmla="*/ 91916 w 104775"/>
                <a:gd name="connsiteY51" fmla="*/ 75724 h 104775"/>
                <a:gd name="connsiteX52" fmla="*/ 91916 w 104775"/>
                <a:gd name="connsiteY52" fmla="*/ 73819 h 104775"/>
                <a:gd name="connsiteX53" fmla="*/ 96679 w 104775"/>
                <a:gd name="connsiteY53" fmla="*/ 77629 h 104775"/>
                <a:gd name="connsiteX54" fmla="*/ 102394 w 104775"/>
                <a:gd name="connsiteY54" fmla="*/ 79534 h 104775"/>
                <a:gd name="connsiteX55" fmla="*/ 101441 w 104775"/>
                <a:gd name="connsiteY55" fmla="*/ 81439 h 104775"/>
                <a:gd name="connsiteX56" fmla="*/ 99536 w 104775"/>
                <a:gd name="connsiteY56" fmla="*/ 85249 h 104775"/>
                <a:gd name="connsiteX57" fmla="*/ 96679 w 104775"/>
                <a:gd name="connsiteY57" fmla="*/ 90964 h 104775"/>
                <a:gd name="connsiteX58" fmla="*/ 93821 w 104775"/>
                <a:gd name="connsiteY58" fmla="*/ 93821 h 104775"/>
                <a:gd name="connsiteX59" fmla="*/ 86201 w 104775"/>
                <a:gd name="connsiteY59" fmla="*/ 95726 h 104775"/>
                <a:gd name="connsiteX60" fmla="*/ 73819 w 104775"/>
                <a:gd name="connsiteY60" fmla="*/ 95726 h 104775"/>
                <a:gd name="connsiteX61" fmla="*/ 66199 w 104775"/>
                <a:gd name="connsiteY61" fmla="*/ 94774 h 104775"/>
                <a:gd name="connsiteX62" fmla="*/ 61436 w 104775"/>
                <a:gd name="connsiteY62" fmla="*/ 90964 h 104775"/>
                <a:gd name="connsiteX63" fmla="*/ 59531 w 104775"/>
                <a:gd name="connsiteY63" fmla="*/ 82391 h 104775"/>
                <a:gd name="connsiteX64" fmla="*/ 59531 w 104775"/>
                <a:gd name="connsiteY64" fmla="*/ 23336 h 104775"/>
                <a:gd name="connsiteX65" fmla="*/ 59531 w 104775"/>
                <a:gd name="connsiteY65" fmla="*/ 15716 h 104775"/>
                <a:gd name="connsiteX66" fmla="*/ 58579 w 104775"/>
                <a:gd name="connsiteY66" fmla="*/ 7144 h 104775"/>
                <a:gd name="connsiteX67" fmla="*/ 58579 w 104775"/>
                <a:gd name="connsiteY67"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4775" h="104775">
                  <a:moveTo>
                    <a:pt x="7144" y="81439"/>
                  </a:moveTo>
                  <a:cubicBezTo>
                    <a:pt x="19526" y="79534"/>
                    <a:pt x="28099" y="76676"/>
                    <a:pt x="34766" y="74771"/>
                  </a:cubicBezTo>
                  <a:lnTo>
                    <a:pt x="37624" y="73819"/>
                  </a:lnTo>
                  <a:lnTo>
                    <a:pt x="37624" y="45244"/>
                  </a:lnTo>
                  <a:lnTo>
                    <a:pt x="24289" y="45244"/>
                  </a:lnTo>
                  <a:cubicBezTo>
                    <a:pt x="22384" y="45244"/>
                    <a:pt x="19526" y="45244"/>
                    <a:pt x="12859" y="46196"/>
                  </a:cubicBezTo>
                  <a:cubicBezTo>
                    <a:pt x="12859" y="45244"/>
                    <a:pt x="12859" y="44291"/>
                    <a:pt x="12859" y="43339"/>
                  </a:cubicBezTo>
                  <a:cubicBezTo>
                    <a:pt x="12859" y="42386"/>
                    <a:pt x="12859" y="42386"/>
                    <a:pt x="12859" y="41434"/>
                  </a:cubicBezTo>
                  <a:cubicBezTo>
                    <a:pt x="12859" y="40481"/>
                    <a:pt x="12859" y="39529"/>
                    <a:pt x="12859" y="36671"/>
                  </a:cubicBezTo>
                  <a:cubicBezTo>
                    <a:pt x="16669" y="36671"/>
                    <a:pt x="19526" y="37624"/>
                    <a:pt x="24289" y="37624"/>
                  </a:cubicBezTo>
                  <a:lnTo>
                    <a:pt x="37624" y="37624"/>
                  </a:lnTo>
                  <a:lnTo>
                    <a:pt x="37624" y="28099"/>
                  </a:lnTo>
                  <a:lnTo>
                    <a:pt x="37624" y="19526"/>
                  </a:lnTo>
                  <a:lnTo>
                    <a:pt x="37624" y="9049"/>
                  </a:lnTo>
                  <a:cubicBezTo>
                    <a:pt x="40481" y="9049"/>
                    <a:pt x="42386" y="10001"/>
                    <a:pt x="43339" y="9049"/>
                  </a:cubicBezTo>
                  <a:cubicBezTo>
                    <a:pt x="43339" y="9049"/>
                    <a:pt x="45244" y="9049"/>
                    <a:pt x="49054" y="9049"/>
                  </a:cubicBezTo>
                  <a:cubicBezTo>
                    <a:pt x="49054" y="13811"/>
                    <a:pt x="48101" y="17621"/>
                    <a:pt x="48101" y="20479"/>
                  </a:cubicBezTo>
                  <a:cubicBezTo>
                    <a:pt x="48101" y="23336"/>
                    <a:pt x="48101" y="26194"/>
                    <a:pt x="48101" y="29051"/>
                  </a:cubicBezTo>
                  <a:lnTo>
                    <a:pt x="48101" y="82391"/>
                  </a:lnTo>
                  <a:cubicBezTo>
                    <a:pt x="48101" y="87154"/>
                    <a:pt x="48101" y="90011"/>
                    <a:pt x="48101" y="92869"/>
                  </a:cubicBezTo>
                  <a:lnTo>
                    <a:pt x="49054" y="99536"/>
                  </a:lnTo>
                  <a:cubicBezTo>
                    <a:pt x="46196" y="99536"/>
                    <a:pt x="44291" y="99536"/>
                    <a:pt x="43339" y="99536"/>
                  </a:cubicBezTo>
                  <a:cubicBezTo>
                    <a:pt x="42386" y="99536"/>
                    <a:pt x="41434" y="99536"/>
                    <a:pt x="38576" y="99536"/>
                  </a:cubicBezTo>
                  <a:cubicBezTo>
                    <a:pt x="38576" y="97631"/>
                    <a:pt x="38576" y="95726"/>
                    <a:pt x="38576" y="93821"/>
                  </a:cubicBezTo>
                  <a:cubicBezTo>
                    <a:pt x="38576" y="91916"/>
                    <a:pt x="38576" y="90964"/>
                    <a:pt x="38576" y="90011"/>
                  </a:cubicBezTo>
                  <a:lnTo>
                    <a:pt x="38576" y="83344"/>
                  </a:lnTo>
                  <a:lnTo>
                    <a:pt x="30956" y="86201"/>
                  </a:lnTo>
                  <a:cubicBezTo>
                    <a:pt x="23336" y="89059"/>
                    <a:pt x="17621" y="90964"/>
                    <a:pt x="12859" y="92869"/>
                  </a:cubicBezTo>
                  <a:cubicBezTo>
                    <a:pt x="11906" y="89059"/>
                    <a:pt x="10954" y="87154"/>
                    <a:pt x="10954" y="86201"/>
                  </a:cubicBezTo>
                  <a:lnTo>
                    <a:pt x="7144" y="81439"/>
                  </a:lnTo>
                  <a:lnTo>
                    <a:pt x="7144" y="81439"/>
                  </a:lnTo>
                  <a:close/>
                  <a:moveTo>
                    <a:pt x="58579" y="7144"/>
                  </a:moveTo>
                  <a:cubicBezTo>
                    <a:pt x="61436" y="7144"/>
                    <a:pt x="63341" y="7144"/>
                    <a:pt x="63341" y="7144"/>
                  </a:cubicBezTo>
                  <a:cubicBezTo>
                    <a:pt x="63341" y="7144"/>
                    <a:pt x="65246" y="7144"/>
                    <a:pt x="69056" y="7144"/>
                  </a:cubicBezTo>
                  <a:cubicBezTo>
                    <a:pt x="69056" y="10954"/>
                    <a:pt x="69056" y="14764"/>
                    <a:pt x="68104" y="16669"/>
                  </a:cubicBezTo>
                  <a:cubicBezTo>
                    <a:pt x="68104" y="19526"/>
                    <a:pt x="68104" y="21431"/>
                    <a:pt x="68104" y="25241"/>
                  </a:cubicBezTo>
                  <a:lnTo>
                    <a:pt x="68104" y="44291"/>
                  </a:lnTo>
                  <a:lnTo>
                    <a:pt x="70961" y="42386"/>
                  </a:lnTo>
                  <a:cubicBezTo>
                    <a:pt x="77629" y="38576"/>
                    <a:pt x="84296" y="34766"/>
                    <a:pt x="89059" y="30004"/>
                  </a:cubicBezTo>
                  <a:lnTo>
                    <a:pt x="90964" y="29051"/>
                  </a:lnTo>
                  <a:cubicBezTo>
                    <a:pt x="92869" y="31909"/>
                    <a:pt x="94774" y="35719"/>
                    <a:pt x="97631" y="38576"/>
                  </a:cubicBezTo>
                  <a:lnTo>
                    <a:pt x="90964" y="42386"/>
                  </a:lnTo>
                  <a:lnTo>
                    <a:pt x="81439" y="47149"/>
                  </a:lnTo>
                  <a:lnTo>
                    <a:pt x="69056" y="53816"/>
                  </a:lnTo>
                  <a:lnTo>
                    <a:pt x="69056" y="81439"/>
                  </a:lnTo>
                  <a:cubicBezTo>
                    <a:pt x="69056" y="85249"/>
                    <a:pt x="69056" y="87154"/>
                    <a:pt x="70009" y="87154"/>
                  </a:cubicBezTo>
                  <a:cubicBezTo>
                    <a:pt x="70961" y="88106"/>
                    <a:pt x="71914" y="88106"/>
                    <a:pt x="74771" y="88106"/>
                  </a:cubicBezTo>
                  <a:lnTo>
                    <a:pt x="79534" y="88106"/>
                  </a:lnTo>
                  <a:cubicBezTo>
                    <a:pt x="82391" y="88106"/>
                    <a:pt x="85249" y="88106"/>
                    <a:pt x="86201" y="87154"/>
                  </a:cubicBezTo>
                  <a:cubicBezTo>
                    <a:pt x="87154" y="86201"/>
                    <a:pt x="88106" y="85249"/>
                    <a:pt x="89059" y="84296"/>
                  </a:cubicBezTo>
                  <a:cubicBezTo>
                    <a:pt x="90011" y="83344"/>
                    <a:pt x="90011" y="81439"/>
                    <a:pt x="90964" y="79534"/>
                  </a:cubicBezTo>
                  <a:lnTo>
                    <a:pt x="91916" y="75724"/>
                  </a:lnTo>
                  <a:lnTo>
                    <a:pt x="91916" y="73819"/>
                  </a:lnTo>
                  <a:cubicBezTo>
                    <a:pt x="93821" y="75724"/>
                    <a:pt x="95726" y="76676"/>
                    <a:pt x="96679" y="77629"/>
                  </a:cubicBezTo>
                  <a:cubicBezTo>
                    <a:pt x="97631" y="78581"/>
                    <a:pt x="100489" y="79534"/>
                    <a:pt x="102394" y="79534"/>
                  </a:cubicBezTo>
                  <a:lnTo>
                    <a:pt x="101441" y="81439"/>
                  </a:lnTo>
                  <a:cubicBezTo>
                    <a:pt x="101441" y="81439"/>
                    <a:pt x="100489" y="83344"/>
                    <a:pt x="99536" y="85249"/>
                  </a:cubicBezTo>
                  <a:cubicBezTo>
                    <a:pt x="98584" y="87154"/>
                    <a:pt x="97631" y="89059"/>
                    <a:pt x="96679" y="90964"/>
                  </a:cubicBezTo>
                  <a:cubicBezTo>
                    <a:pt x="95726" y="91916"/>
                    <a:pt x="94774" y="93821"/>
                    <a:pt x="93821" y="93821"/>
                  </a:cubicBezTo>
                  <a:cubicBezTo>
                    <a:pt x="92869" y="94774"/>
                    <a:pt x="90011" y="94774"/>
                    <a:pt x="86201" y="95726"/>
                  </a:cubicBezTo>
                  <a:lnTo>
                    <a:pt x="73819" y="95726"/>
                  </a:lnTo>
                  <a:cubicBezTo>
                    <a:pt x="70961" y="95726"/>
                    <a:pt x="68104" y="95726"/>
                    <a:pt x="66199" y="94774"/>
                  </a:cubicBezTo>
                  <a:cubicBezTo>
                    <a:pt x="63341" y="94774"/>
                    <a:pt x="62389" y="92869"/>
                    <a:pt x="61436" y="90964"/>
                  </a:cubicBezTo>
                  <a:cubicBezTo>
                    <a:pt x="60484" y="89059"/>
                    <a:pt x="59531" y="86201"/>
                    <a:pt x="59531" y="82391"/>
                  </a:cubicBezTo>
                  <a:lnTo>
                    <a:pt x="59531" y="23336"/>
                  </a:lnTo>
                  <a:cubicBezTo>
                    <a:pt x="59531" y="20479"/>
                    <a:pt x="59531" y="17621"/>
                    <a:pt x="59531" y="15716"/>
                  </a:cubicBezTo>
                  <a:lnTo>
                    <a:pt x="58579" y="7144"/>
                  </a:lnTo>
                  <a:lnTo>
                    <a:pt x="58579" y="7144"/>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5" name="íṩ1îde"/>
            <p:cNvSpPr/>
            <p:nvPr/>
          </p:nvSpPr>
          <p:spPr>
            <a:xfrm>
              <a:off x="6739951" y="3017321"/>
              <a:ext cx="78786" cy="78694"/>
            </a:xfrm>
            <a:custGeom>
              <a:avLst/>
              <a:gdLst>
                <a:gd name="connsiteX0" fmla="*/ 8096 w 104775"/>
                <a:gd name="connsiteY0" fmla="*/ 90011 h 104775"/>
                <a:gd name="connsiteX1" fmla="*/ 10001 w 104775"/>
                <a:gd name="connsiteY1" fmla="*/ 89059 h 104775"/>
                <a:gd name="connsiteX2" fmla="*/ 30004 w 104775"/>
                <a:gd name="connsiteY2" fmla="*/ 72866 h 104775"/>
                <a:gd name="connsiteX3" fmla="*/ 31909 w 104775"/>
                <a:gd name="connsiteY3" fmla="*/ 70961 h 104775"/>
                <a:gd name="connsiteX4" fmla="*/ 39529 w 104775"/>
                <a:gd name="connsiteY4" fmla="*/ 76676 h 104775"/>
                <a:gd name="connsiteX5" fmla="*/ 36671 w 104775"/>
                <a:gd name="connsiteY5" fmla="*/ 78581 h 104775"/>
                <a:gd name="connsiteX6" fmla="*/ 30956 w 104775"/>
                <a:gd name="connsiteY6" fmla="*/ 83344 h 104775"/>
                <a:gd name="connsiteX7" fmla="*/ 22384 w 104775"/>
                <a:gd name="connsiteY7" fmla="*/ 90964 h 104775"/>
                <a:gd name="connsiteX8" fmla="*/ 16669 w 104775"/>
                <a:gd name="connsiteY8" fmla="*/ 95726 h 104775"/>
                <a:gd name="connsiteX9" fmla="*/ 15716 w 104775"/>
                <a:gd name="connsiteY9" fmla="*/ 96679 h 104775"/>
                <a:gd name="connsiteX10" fmla="*/ 12859 w 104775"/>
                <a:gd name="connsiteY10" fmla="*/ 93821 h 104775"/>
                <a:gd name="connsiteX11" fmla="*/ 8096 w 104775"/>
                <a:gd name="connsiteY11" fmla="*/ 90011 h 104775"/>
                <a:gd name="connsiteX12" fmla="*/ 8096 w 104775"/>
                <a:gd name="connsiteY12" fmla="*/ 90011 h 104775"/>
                <a:gd name="connsiteX13" fmla="*/ 8096 w 104775"/>
                <a:gd name="connsiteY13" fmla="*/ 18574 h 104775"/>
                <a:gd name="connsiteX14" fmla="*/ 21431 w 104775"/>
                <a:gd name="connsiteY14" fmla="*/ 19526 h 104775"/>
                <a:gd name="connsiteX15" fmla="*/ 50006 w 104775"/>
                <a:gd name="connsiteY15" fmla="*/ 19526 h 104775"/>
                <a:gd name="connsiteX16" fmla="*/ 49054 w 104775"/>
                <a:gd name="connsiteY16" fmla="*/ 16669 h 104775"/>
                <a:gd name="connsiteX17" fmla="*/ 45244 w 104775"/>
                <a:gd name="connsiteY17" fmla="*/ 8096 h 104775"/>
                <a:gd name="connsiteX18" fmla="*/ 55721 w 104775"/>
                <a:gd name="connsiteY18" fmla="*/ 7144 h 104775"/>
                <a:gd name="connsiteX19" fmla="*/ 59531 w 104775"/>
                <a:gd name="connsiteY19" fmla="*/ 19526 h 104775"/>
                <a:gd name="connsiteX20" fmla="*/ 85249 w 104775"/>
                <a:gd name="connsiteY20" fmla="*/ 19526 h 104775"/>
                <a:gd name="connsiteX21" fmla="*/ 98584 w 104775"/>
                <a:gd name="connsiteY21" fmla="*/ 18574 h 104775"/>
                <a:gd name="connsiteX22" fmla="*/ 98584 w 104775"/>
                <a:gd name="connsiteY22" fmla="*/ 22384 h 104775"/>
                <a:gd name="connsiteX23" fmla="*/ 98584 w 104775"/>
                <a:gd name="connsiteY23" fmla="*/ 24289 h 104775"/>
                <a:gd name="connsiteX24" fmla="*/ 98584 w 104775"/>
                <a:gd name="connsiteY24" fmla="*/ 29051 h 104775"/>
                <a:gd name="connsiteX25" fmla="*/ 85249 w 104775"/>
                <a:gd name="connsiteY25" fmla="*/ 28099 h 104775"/>
                <a:gd name="connsiteX26" fmla="*/ 20479 w 104775"/>
                <a:gd name="connsiteY26" fmla="*/ 28099 h 104775"/>
                <a:gd name="connsiteX27" fmla="*/ 7144 w 104775"/>
                <a:gd name="connsiteY27" fmla="*/ 29051 h 104775"/>
                <a:gd name="connsiteX28" fmla="*/ 7144 w 104775"/>
                <a:gd name="connsiteY28" fmla="*/ 26194 h 104775"/>
                <a:gd name="connsiteX29" fmla="*/ 7144 w 104775"/>
                <a:gd name="connsiteY29" fmla="*/ 24289 h 104775"/>
                <a:gd name="connsiteX30" fmla="*/ 8096 w 104775"/>
                <a:gd name="connsiteY30" fmla="*/ 18574 h 104775"/>
                <a:gd name="connsiteX31" fmla="*/ 8096 w 104775"/>
                <a:gd name="connsiteY31" fmla="*/ 18574 h 104775"/>
                <a:gd name="connsiteX32" fmla="*/ 22384 w 104775"/>
                <a:gd name="connsiteY32" fmla="*/ 66199 h 104775"/>
                <a:gd name="connsiteX33" fmla="*/ 22384 w 104775"/>
                <a:gd name="connsiteY33" fmla="*/ 61436 h 104775"/>
                <a:gd name="connsiteX34" fmla="*/ 22384 w 104775"/>
                <a:gd name="connsiteY34" fmla="*/ 58579 h 104775"/>
                <a:gd name="connsiteX35" fmla="*/ 22384 w 104775"/>
                <a:gd name="connsiteY35" fmla="*/ 45244 h 104775"/>
                <a:gd name="connsiteX36" fmla="*/ 22384 w 104775"/>
                <a:gd name="connsiteY36" fmla="*/ 40481 h 104775"/>
                <a:gd name="connsiteX37" fmla="*/ 22384 w 104775"/>
                <a:gd name="connsiteY37" fmla="*/ 36671 h 104775"/>
                <a:gd name="connsiteX38" fmla="*/ 33814 w 104775"/>
                <a:gd name="connsiteY38" fmla="*/ 37624 h 104775"/>
                <a:gd name="connsiteX39" fmla="*/ 74771 w 104775"/>
                <a:gd name="connsiteY39" fmla="*/ 37624 h 104775"/>
                <a:gd name="connsiteX40" fmla="*/ 85249 w 104775"/>
                <a:gd name="connsiteY40" fmla="*/ 36671 h 104775"/>
                <a:gd name="connsiteX41" fmla="*/ 84296 w 104775"/>
                <a:gd name="connsiteY41" fmla="*/ 42386 h 104775"/>
                <a:gd name="connsiteX42" fmla="*/ 84296 w 104775"/>
                <a:gd name="connsiteY42" fmla="*/ 45244 h 104775"/>
                <a:gd name="connsiteX43" fmla="*/ 84296 w 104775"/>
                <a:gd name="connsiteY43" fmla="*/ 58579 h 104775"/>
                <a:gd name="connsiteX44" fmla="*/ 84296 w 104775"/>
                <a:gd name="connsiteY44" fmla="*/ 63341 h 104775"/>
                <a:gd name="connsiteX45" fmla="*/ 84296 w 104775"/>
                <a:gd name="connsiteY45" fmla="*/ 66199 h 104775"/>
                <a:gd name="connsiteX46" fmla="*/ 77629 w 104775"/>
                <a:gd name="connsiteY46" fmla="*/ 66199 h 104775"/>
                <a:gd name="connsiteX47" fmla="*/ 72866 w 104775"/>
                <a:gd name="connsiteY47" fmla="*/ 66199 h 104775"/>
                <a:gd name="connsiteX48" fmla="*/ 56674 w 104775"/>
                <a:gd name="connsiteY48" fmla="*/ 66199 h 104775"/>
                <a:gd name="connsiteX49" fmla="*/ 56674 w 104775"/>
                <a:gd name="connsiteY49" fmla="*/ 93821 h 104775"/>
                <a:gd name="connsiteX50" fmla="*/ 55721 w 104775"/>
                <a:gd name="connsiteY50" fmla="*/ 98584 h 104775"/>
                <a:gd name="connsiteX51" fmla="*/ 52864 w 104775"/>
                <a:gd name="connsiteY51" fmla="*/ 101441 h 104775"/>
                <a:gd name="connsiteX52" fmla="*/ 41434 w 104775"/>
                <a:gd name="connsiteY52" fmla="*/ 104299 h 104775"/>
                <a:gd name="connsiteX53" fmla="*/ 39529 w 104775"/>
                <a:gd name="connsiteY53" fmla="*/ 98584 h 104775"/>
                <a:gd name="connsiteX54" fmla="*/ 37624 w 104775"/>
                <a:gd name="connsiteY54" fmla="*/ 94774 h 104775"/>
                <a:gd name="connsiteX55" fmla="*/ 39529 w 104775"/>
                <a:gd name="connsiteY55" fmla="*/ 94774 h 104775"/>
                <a:gd name="connsiteX56" fmla="*/ 47149 w 104775"/>
                <a:gd name="connsiteY56" fmla="*/ 93821 h 104775"/>
                <a:gd name="connsiteX57" fmla="*/ 48101 w 104775"/>
                <a:gd name="connsiteY57" fmla="*/ 88106 h 104775"/>
                <a:gd name="connsiteX58" fmla="*/ 48101 w 104775"/>
                <a:gd name="connsiteY58" fmla="*/ 67151 h 104775"/>
                <a:gd name="connsiteX59" fmla="*/ 31909 w 104775"/>
                <a:gd name="connsiteY59" fmla="*/ 67151 h 104775"/>
                <a:gd name="connsiteX60" fmla="*/ 22384 w 104775"/>
                <a:gd name="connsiteY60" fmla="*/ 66199 h 104775"/>
                <a:gd name="connsiteX61" fmla="*/ 22384 w 104775"/>
                <a:gd name="connsiteY61" fmla="*/ 66199 h 104775"/>
                <a:gd name="connsiteX62" fmla="*/ 30956 w 104775"/>
                <a:gd name="connsiteY62" fmla="*/ 58579 h 104775"/>
                <a:gd name="connsiteX63" fmla="*/ 76676 w 104775"/>
                <a:gd name="connsiteY63" fmla="*/ 58579 h 104775"/>
                <a:gd name="connsiteX64" fmla="*/ 76676 w 104775"/>
                <a:gd name="connsiteY64" fmla="*/ 45244 h 104775"/>
                <a:gd name="connsiteX65" fmla="*/ 30956 w 104775"/>
                <a:gd name="connsiteY65" fmla="*/ 45244 h 104775"/>
                <a:gd name="connsiteX66" fmla="*/ 30956 w 104775"/>
                <a:gd name="connsiteY66" fmla="*/ 58579 h 104775"/>
                <a:gd name="connsiteX67" fmla="*/ 30956 w 104775"/>
                <a:gd name="connsiteY67" fmla="*/ 58579 h 104775"/>
                <a:gd name="connsiteX68" fmla="*/ 68104 w 104775"/>
                <a:gd name="connsiteY68" fmla="*/ 77629 h 104775"/>
                <a:gd name="connsiteX69" fmla="*/ 75724 w 104775"/>
                <a:gd name="connsiteY69" fmla="*/ 72866 h 104775"/>
                <a:gd name="connsiteX70" fmla="*/ 97631 w 104775"/>
                <a:gd name="connsiteY70" fmla="*/ 90011 h 104775"/>
                <a:gd name="connsiteX71" fmla="*/ 89059 w 104775"/>
                <a:gd name="connsiteY71" fmla="*/ 96679 h 104775"/>
                <a:gd name="connsiteX72" fmla="*/ 87154 w 104775"/>
                <a:gd name="connsiteY72" fmla="*/ 94774 h 104775"/>
                <a:gd name="connsiteX73" fmla="*/ 70009 w 104775"/>
                <a:gd name="connsiteY73" fmla="*/ 79534 h 104775"/>
                <a:gd name="connsiteX74" fmla="*/ 68104 w 104775"/>
                <a:gd name="connsiteY74" fmla="*/ 77629 h 104775"/>
                <a:gd name="connsiteX75" fmla="*/ 68104 w 104775"/>
                <a:gd name="connsiteY75" fmla="*/ 7762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4775" h="104775">
                  <a:moveTo>
                    <a:pt x="8096" y="90011"/>
                  </a:moveTo>
                  <a:lnTo>
                    <a:pt x="10001" y="89059"/>
                  </a:lnTo>
                  <a:cubicBezTo>
                    <a:pt x="17621" y="84296"/>
                    <a:pt x="24289" y="79534"/>
                    <a:pt x="30004" y="72866"/>
                  </a:cubicBezTo>
                  <a:lnTo>
                    <a:pt x="31909" y="70961"/>
                  </a:lnTo>
                  <a:cubicBezTo>
                    <a:pt x="34766" y="72866"/>
                    <a:pt x="37624" y="74771"/>
                    <a:pt x="39529" y="76676"/>
                  </a:cubicBezTo>
                  <a:lnTo>
                    <a:pt x="36671" y="78581"/>
                  </a:lnTo>
                  <a:cubicBezTo>
                    <a:pt x="35719" y="79534"/>
                    <a:pt x="33814" y="80486"/>
                    <a:pt x="30956" y="83344"/>
                  </a:cubicBezTo>
                  <a:cubicBezTo>
                    <a:pt x="28099" y="86201"/>
                    <a:pt x="25241" y="88106"/>
                    <a:pt x="22384" y="90964"/>
                  </a:cubicBezTo>
                  <a:cubicBezTo>
                    <a:pt x="19526" y="93821"/>
                    <a:pt x="17621" y="94774"/>
                    <a:pt x="16669" y="95726"/>
                  </a:cubicBezTo>
                  <a:lnTo>
                    <a:pt x="15716" y="96679"/>
                  </a:lnTo>
                  <a:cubicBezTo>
                    <a:pt x="13811" y="94774"/>
                    <a:pt x="12859" y="93821"/>
                    <a:pt x="12859" y="93821"/>
                  </a:cubicBezTo>
                  <a:lnTo>
                    <a:pt x="8096" y="90011"/>
                  </a:lnTo>
                  <a:lnTo>
                    <a:pt x="8096" y="90011"/>
                  </a:lnTo>
                  <a:close/>
                  <a:moveTo>
                    <a:pt x="8096" y="18574"/>
                  </a:moveTo>
                  <a:cubicBezTo>
                    <a:pt x="14764" y="19526"/>
                    <a:pt x="19526" y="19526"/>
                    <a:pt x="21431" y="19526"/>
                  </a:cubicBezTo>
                  <a:lnTo>
                    <a:pt x="50006" y="19526"/>
                  </a:lnTo>
                  <a:cubicBezTo>
                    <a:pt x="49054" y="17621"/>
                    <a:pt x="49054" y="16669"/>
                    <a:pt x="49054" y="16669"/>
                  </a:cubicBezTo>
                  <a:lnTo>
                    <a:pt x="45244" y="8096"/>
                  </a:lnTo>
                  <a:cubicBezTo>
                    <a:pt x="49054" y="8096"/>
                    <a:pt x="52864" y="8096"/>
                    <a:pt x="55721" y="7144"/>
                  </a:cubicBezTo>
                  <a:lnTo>
                    <a:pt x="59531" y="19526"/>
                  </a:lnTo>
                  <a:lnTo>
                    <a:pt x="85249" y="19526"/>
                  </a:lnTo>
                  <a:cubicBezTo>
                    <a:pt x="87154" y="19526"/>
                    <a:pt x="91916" y="19526"/>
                    <a:pt x="98584" y="18574"/>
                  </a:cubicBezTo>
                  <a:cubicBezTo>
                    <a:pt x="98584" y="20479"/>
                    <a:pt x="98584" y="21431"/>
                    <a:pt x="98584" y="22384"/>
                  </a:cubicBezTo>
                  <a:cubicBezTo>
                    <a:pt x="98584" y="23336"/>
                    <a:pt x="98584" y="23336"/>
                    <a:pt x="98584" y="24289"/>
                  </a:cubicBezTo>
                  <a:cubicBezTo>
                    <a:pt x="98584" y="25241"/>
                    <a:pt x="98584" y="26194"/>
                    <a:pt x="98584" y="29051"/>
                  </a:cubicBezTo>
                  <a:cubicBezTo>
                    <a:pt x="90964" y="28099"/>
                    <a:pt x="87154" y="28099"/>
                    <a:pt x="85249" y="28099"/>
                  </a:cubicBezTo>
                  <a:lnTo>
                    <a:pt x="20479" y="28099"/>
                  </a:lnTo>
                  <a:cubicBezTo>
                    <a:pt x="18574" y="28099"/>
                    <a:pt x="13811" y="28099"/>
                    <a:pt x="7144" y="29051"/>
                  </a:cubicBezTo>
                  <a:cubicBezTo>
                    <a:pt x="7144" y="28099"/>
                    <a:pt x="7144" y="27146"/>
                    <a:pt x="7144" y="26194"/>
                  </a:cubicBezTo>
                  <a:cubicBezTo>
                    <a:pt x="7144" y="25241"/>
                    <a:pt x="7144" y="25241"/>
                    <a:pt x="7144" y="24289"/>
                  </a:cubicBezTo>
                  <a:cubicBezTo>
                    <a:pt x="8096" y="23336"/>
                    <a:pt x="8096" y="22384"/>
                    <a:pt x="8096" y="18574"/>
                  </a:cubicBezTo>
                  <a:lnTo>
                    <a:pt x="8096" y="18574"/>
                  </a:lnTo>
                  <a:close/>
                  <a:moveTo>
                    <a:pt x="22384" y="66199"/>
                  </a:moveTo>
                  <a:cubicBezTo>
                    <a:pt x="22384" y="64294"/>
                    <a:pt x="22384" y="63341"/>
                    <a:pt x="22384" y="61436"/>
                  </a:cubicBezTo>
                  <a:cubicBezTo>
                    <a:pt x="22384" y="59531"/>
                    <a:pt x="22384" y="58579"/>
                    <a:pt x="22384" y="58579"/>
                  </a:cubicBezTo>
                  <a:lnTo>
                    <a:pt x="22384" y="45244"/>
                  </a:lnTo>
                  <a:cubicBezTo>
                    <a:pt x="22384" y="45244"/>
                    <a:pt x="22384" y="43339"/>
                    <a:pt x="22384" y="40481"/>
                  </a:cubicBezTo>
                  <a:lnTo>
                    <a:pt x="22384" y="36671"/>
                  </a:lnTo>
                  <a:cubicBezTo>
                    <a:pt x="27146" y="36671"/>
                    <a:pt x="31909" y="37624"/>
                    <a:pt x="33814" y="37624"/>
                  </a:cubicBezTo>
                  <a:lnTo>
                    <a:pt x="74771" y="37624"/>
                  </a:lnTo>
                  <a:cubicBezTo>
                    <a:pt x="77629" y="37624"/>
                    <a:pt x="81439" y="37624"/>
                    <a:pt x="85249" y="36671"/>
                  </a:cubicBezTo>
                  <a:cubicBezTo>
                    <a:pt x="85249" y="38576"/>
                    <a:pt x="85249" y="40481"/>
                    <a:pt x="84296" y="42386"/>
                  </a:cubicBezTo>
                  <a:cubicBezTo>
                    <a:pt x="84296" y="43339"/>
                    <a:pt x="84296" y="44291"/>
                    <a:pt x="84296" y="45244"/>
                  </a:cubicBezTo>
                  <a:lnTo>
                    <a:pt x="84296" y="58579"/>
                  </a:lnTo>
                  <a:cubicBezTo>
                    <a:pt x="84296" y="60484"/>
                    <a:pt x="84296" y="62389"/>
                    <a:pt x="84296" y="63341"/>
                  </a:cubicBezTo>
                  <a:lnTo>
                    <a:pt x="84296" y="66199"/>
                  </a:lnTo>
                  <a:cubicBezTo>
                    <a:pt x="82391" y="66199"/>
                    <a:pt x="79534" y="66199"/>
                    <a:pt x="77629" y="66199"/>
                  </a:cubicBezTo>
                  <a:cubicBezTo>
                    <a:pt x="75724" y="66199"/>
                    <a:pt x="73819" y="66199"/>
                    <a:pt x="72866" y="66199"/>
                  </a:cubicBezTo>
                  <a:lnTo>
                    <a:pt x="56674" y="66199"/>
                  </a:lnTo>
                  <a:lnTo>
                    <a:pt x="56674" y="93821"/>
                  </a:lnTo>
                  <a:cubicBezTo>
                    <a:pt x="56674" y="95726"/>
                    <a:pt x="56674" y="97631"/>
                    <a:pt x="55721" y="98584"/>
                  </a:cubicBezTo>
                  <a:cubicBezTo>
                    <a:pt x="54769" y="99536"/>
                    <a:pt x="53816" y="100489"/>
                    <a:pt x="52864" y="101441"/>
                  </a:cubicBezTo>
                  <a:cubicBezTo>
                    <a:pt x="50959" y="102394"/>
                    <a:pt x="47149" y="103346"/>
                    <a:pt x="41434" y="104299"/>
                  </a:cubicBezTo>
                  <a:cubicBezTo>
                    <a:pt x="40481" y="101441"/>
                    <a:pt x="39529" y="98584"/>
                    <a:pt x="39529" y="98584"/>
                  </a:cubicBezTo>
                  <a:lnTo>
                    <a:pt x="37624" y="94774"/>
                  </a:lnTo>
                  <a:lnTo>
                    <a:pt x="39529" y="94774"/>
                  </a:lnTo>
                  <a:cubicBezTo>
                    <a:pt x="44291" y="95726"/>
                    <a:pt x="47149" y="94774"/>
                    <a:pt x="47149" y="93821"/>
                  </a:cubicBezTo>
                  <a:cubicBezTo>
                    <a:pt x="48101" y="92869"/>
                    <a:pt x="48101" y="90964"/>
                    <a:pt x="48101" y="88106"/>
                  </a:cubicBezTo>
                  <a:lnTo>
                    <a:pt x="48101" y="67151"/>
                  </a:lnTo>
                  <a:lnTo>
                    <a:pt x="31909" y="67151"/>
                  </a:lnTo>
                  <a:cubicBezTo>
                    <a:pt x="32861" y="66199"/>
                    <a:pt x="29051" y="66199"/>
                    <a:pt x="22384" y="66199"/>
                  </a:cubicBezTo>
                  <a:lnTo>
                    <a:pt x="22384" y="66199"/>
                  </a:lnTo>
                  <a:close/>
                  <a:moveTo>
                    <a:pt x="30956" y="58579"/>
                  </a:moveTo>
                  <a:lnTo>
                    <a:pt x="76676" y="58579"/>
                  </a:lnTo>
                  <a:lnTo>
                    <a:pt x="76676" y="45244"/>
                  </a:lnTo>
                  <a:lnTo>
                    <a:pt x="30956" y="45244"/>
                  </a:lnTo>
                  <a:lnTo>
                    <a:pt x="30956" y="58579"/>
                  </a:lnTo>
                  <a:lnTo>
                    <a:pt x="30956" y="58579"/>
                  </a:lnTo>
                  <a:close/>
                  <a:moveTo>
                    <a:pt x="68104" y="77629"/>
                  </a:moveTo>
                  <a:cubicBezTo>
                    <a:pt x="70961" y="75724"/>
                    <a:pt x="72866" y="74771"/>
                    <a:pt x="75724" y="72866"/>
                  </a:cubicBezTo>
                  <a:lnTo>
                    <a:pt x="97631" y="90011"/>
                  </a:lnTo>
                  <a:cubicBezTo>
                    <a:pt x="94774" y="91916"/>
                    <a:pt x="91916" y="94774"/>
                    <a:pt x="89059" y="96679"/>
                  </a:cubicBezTo>
                  <a:lnTo>
                    <a:pt x="87154" y="94774"/>
                  </a:lnTo>
                  <a:cubicBezTo>
                    <a:pt x="84296" y="90964"/>
                    <a:pt x="78581" y="86201"/>
                    <a:pt x="70009" y="79534"/>
                  </a:cubicBezTo>
                  <a:lnTo>
                    <a:pt x="68104" y="77629"/>
                  </a:lnTo>
                  <a:lnTo>
                    <a:pt x="68104" y="77629"/>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6" name="îśḷíḍê"/>
            <p:cNvSpPr/>
            <p:nvPr/>
          </p:nvSpPr>
          <p:spPr>
            <a:xfrm>
              <a:off x="6815871" y="3020899"/>
              <a:ext cx="71624" cy="71541"/>
            </a:xfrm>
            <a:custGeom>
              <a:avLst/>
              <a:gdLst>
                <a:gd name="connsiteX0" fmla="*/ 31909 w 95250"/>
                <a:gd name="connsiteY0" fmla="*/ 56674 h 95250"/>
                <a:gd name="connsiteX1" fmla="*/ 7144 w 95250"/>
                <a:gd name="connsiteY1" fmla="*/ 37624 h 95250"/>
                <a:gd name="connsiteX2" fmla="*/ 37624 w 95250"/>
                <a:gd name="connsiteY2" fmla="*/ 37624 h 95250"/>
                <a:gd name="connsiteX3" fmla="*/ 48101 w 95250"/>
                <a:gd name="connsiteY3" fmla="*/ 7144 h 95250"/>
                <a:gd name="connsiteX4" fmla="*/ 58579 w 95250"/>
                <a:gd name="connsiteY4" fmla="*/ 37624 h 95250"/>
                <a:gd name="connsiteX5" fmla="*/ 89059 w 95250"/>
                <a:gd name="connsiteY5" fmla="*/ 37624 h 95250"/>
                <a:gd name="connsiteX6" fmla="*/ 65246 w 95250"/>
                <a:gd name="connsiteY6" fmla="*/ 55721 h 95250"/>
                <a:gd name="connsiteX7" fmla="*/ 75724 w 95250"/>
                <a:gd name="connsiteY7" fmla="*/ 89059 h 95250"/>
                <a:gd name="connsiteX8" fmla="*/ 48101 w 95250"/>
                <a:gd name="connsiteY8" fmla="*/ 69056 h 95250"/>
                <a:gd name="connsiteX9" fmla="*/ 20479 w 95250"/>
                <a:gd name="connsiteY9" fmla="*/ 89059 h 95250"/>
                <a:gd name="connsiteX10" fmla="*/ 31909 w 95250"/>
                <a:gd name="connsiteY10" fmla="*/ 5667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95250">
                  <a:moveTo>
                    <a:pt x="31909" y="56674"/>
                  </a:moveTo>
                  <a:lnTo>
                    <a:pt x="7144" y="37624"/>
                  </a:lnTo>
                  <a:lnTo>
                    <a:pt x="37624" y="37624"/>
                  </a:lnTo>
                  <a:lnTo>
                    <a:pt x="48101" y="7144"/>
                  </a:lnTo>
                  <a:lnTo>
                    <a:pt x="58579" y="37624"/>
                  </a:lnTo>
                  <a:lnTo>
                    <a:pt x="89059" y="37624"/>
                  </a:lnTo>
                  <a:lnTo>
                    <a:pt x="65246" y="55721"/>
                  </a:lnTo>
                  <a:lnTo>
                    <a:pt x="75724" y="89059"/>
                  </a:lnTo>
                  <a:lnTo>
                    <a:pt x="48101" y="69056"/>
                  </a:lnTo>
                  <a:lnTo>
                    <a:pt x="20479" y="89059"/>
                  </a:lnTo>
                  <a:lnTo>
                    <a:pt x="31909" y="56674"/>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5" name="任意多边形 85"/>
            <p:cNvSpPr/>
            <p:nvPr/>
          </p:nvSpPr>
          <p:spPr>
            <a:xfrm>
              <a:off x="5682017" y="3757513"/>
              <a:ext cx="1178201" cy="967542"/>
            </a:xfrm>
            <a:custGeom>
              <a:avLst/>
              <a:gdLst>
                <a:gd name="connsiteX0" fmla="*/ 977774 w 1730867"/>
                <a:gd name="connsiteY0" fmla="*/ 1394233 h 1421394"/>
                <a:gd name="connsiteX1" fmla="*/ 1050202 w 1730867"/>
                <a:gd name="connsiteY1" fmla="*/ 1385180 h 1421394"/>
                <a:gd name="connsiteX2" fmla="*/ 1086416 w 1730867"/>
                <a:gd name="connsiteY2" fmla="*/ 1376126 h 1421394"/>
                <a:gd name="connsiteX3" fmla="*/ 1158844 w 1730867"/>
                <a:gd name="connsiteY3" fmla="*/ 1367073 h 1421394"/>
                <a:gd name="connsiteX4" fmla="*/ 1213164 w 1730867"/>
                <a:gd name="connsiteY4" fmla="*/ 1339912 h 1421394"/>
                <a:gd name="connsiteX5" fmla="*/ 1240325 w 1730867"/>
                <a:gd name="connsiteY5" fmla="*/ 1330859 h 1421394"/>
                <a:gd name="connsiteX6" fmla="*/ 1321806 w 1730867"/>
                <a:gd name="connsiteY6" fmla="*/ 1294645 h 1421394"/>
                <a:gd name="connsiteX7" fmla="*/ 1348966 w 1730867"/>
                <a:gd name="connsiteY7" fmla="*/ 1285592 h 1421394"/>
                <a:gd name="connsiteX8" fmla="*/ 1367073 w 1730867"/>
                <a:gd name="connsiteY8" fmla="*/ 1258431 h 1421394"/>
                <a:gd name="connsiteX9" fmla="*/ 1421394 w 1730867"/>
                <a:gd name="connsiteY9" fmla="*/ 1222217 h 1421394"/>
                <a:gd name="connsiteX10" fmla="*/ 1439501 w 1730867"/>
                <a:gd name="connsiteY10" fmla="*/ 1195057 h 1421394"/>
                <a:gd name="connsiteX11" fmla="*/ 1466661 w 1730867"/>
                <a:gd name="connsiteY11" fmla="*/ 1186004 h 1421394"/>
                <a:gd name="connsiteX12" fmla="*/ 1475715 w 1730867"/>
                <a:gd name="connsiteY12" fmla="*/ 1158843 h 1421394"/>
                <a:gd name="connsiteX13" fmla="*/ 1511929 w 1730867"/>
                <a:gd name="connsiteY13" fmla="*/ 1104522 h 1421394"/>
                <a:gd name="connsiteX14" fmla="*/ 1530036 w 1730867"/>
                <a:gd name="connsiteY14" fmla="*/ 1077362 h 1421394"/>
                <a:gd name="connsiteX15" fmla="*/ 1557196 w 1730867"/>
                <a:gd name="connsiteY15" fmla="*/ 1059255 h 1421394"/>
                <a:gd name="connsiteX16" fmla="*/ 1566250 w 1730867"/>
                <a:gd name="connsiteY16" fmla="*/ 1023041 h 1421394"/>
                <a:gd name="connsiteX17" fmla="*/ 1575303 w 1730867"/>
                <a:gd name="connsiteY17" fmla="*/ 941560 h 1421394"/>
                <a:gd name="connsiteX18" fmla="*/ 1584356 w 1730867"/>
                <a:gd name="connsiteY18" fmla="*/ 914400 h 1421394"/>
                <a:gd name="connsiteX19" fmla="*/ 1611517 w 1730867"/>
                <a:gd name="connsiteY19" fmla="*/ 887239 h 1421394"/>
                <a:gd name="connsiteX20" fmla="*/ 1638677 w 1730867"/>
                <a:gd name="connsiteY20" fmla="*/ 878186 h 1421394"/>
                <a:gd name="connsiteX21" fmla="*/ 1656784 w 1730867"/>
                <a:gd name="connsiteY21" fmla="*/ 851025 h 1421394"/>
                <a:gd name="connsiteX22" fmla="*/ 1683945 w 1730867"/>
                <a:gd name="connsiteY22" fmla="*/ 841972 h 1421394"/>
                <a:gd name="connsiteX23" fmla="*/ 1711105 w 1730867"/>
                <a:gd name="connsiteY23" fmla="*/ 823865 h 1421394"/>
                <a:gd name="connsiteX24" fmla="*/ 1720158 w 1730867"/>
                <a:gd name="connsiteY24" fmla="*/ 697116 h 1421394"/>
                <a:gd name="connsiteX25" fmla="*/ 1702052 w 1730867"/>
                <a:gd name="connsiteY25" fmla="*/ 669956 h 1421394"/>
                <a:gd name="connsiteX26" fmla="*/ 1674891 w 1730867"/>
                <a:gd name="connsiteY26" fmla="*/ 660903 h 1421394"/>
                <a:gd name="connsiteX27" fmla="*/ 1638677 w 1730867"/>
                <a:gd name="connsiteY27" fmla="*/ 606582 h 1421394"/>
                <a:gd name="connsiteX28" fmla="*/ 1620570 w 1730867"/>
                <a:gd name="connsiteY28" fmla="*/ 579421 h 1421394"/>
                <a:gd name="connsiteX29" fmla="*/ 1566250 w 1730867"/>
                <a:gd name="connsiteY29" fmla="*/ 561314 h 1421394"/>
                <a:gd name="connsiteX30" fmla="*/ 1539089 w 1730867"/>
                <a:gd name="connsiteY30" fmla="*/ 552261 h 1421394"/>
                <a:gd name="connsiteX31" fmla="*/ 1493822 w 1730867"/>
                <a:gd name="connsiteY31" fmla="*/ 506994 h 1421394"/>
                <a:gd name="connsiteX32" fmla="*/ 1466661 w 1730867"/>
                <a:gd name="connsiteY32" fmla="*/ 479833 h 1421394"/>
                <a:gd name="connsiteX33" fmla="*/ 1412341 w 1730867"/>
                <a:gd name="connsiteY33" fmla="*/ 452673 h 1421394"/>
                <a:gd name="connsiteX34" fmla="*/ 1385180 w 1730867"/>
                <a:gd name="connsiteY34" fmla="*/ 434566 h 1421394"/>
                <a:gd name="connsiteX35" fmla="*/ 1321806 w 1730867"/>
                <a:gd name="connsiteY35" fmla="*/ 416459 h 1421394"/>
                <a:gd name="connsiteX36" fmla="*/ 1222218 w 1730867"/>
                <a:gd name="connsiteY36" fmla="*/ 398352 h 1421394"/>
                <a:gd name="connsiteX37" fmla="*/ 1176951 w 1730867"/>
                <a:gd name="connsiteY37" fmla="*/ 389299 h 1421394"/>
                <a:gd name="connsiteX38" fmla="*/ 1122630 w 1730867"/>
                <a:gd name="connsiteY38" fmla="*/ 353085 h 1421394"/>
                <a:gd name="connsiteX39" fmla="*/ 1095469 w 1730867"/>
                <a:gd name="connsiteY39" fmla="*/ 298764 h 1421394"/>
                <a:gd name="connsiteX40" fmla="*/ 1095469 w 1730867"/>
                <a:gd name="connsiteY40" fmla="*/ 181069 h 1421394"/>
                <a:gd name="connsiteX41" fmla="*/ 1086416 w 1730867"/>
                <a:gd name="connsiteY41" fmla="*/ 135802 h 1421394"/>
                <a:gd name="connsiteX42" fmla="*/ 1059255 w 1730867"/>
                <a:gd name="connsiteY42" fmla="*/ 117695 h 1421394"/>
                <a:gd name="connsiteX43" fmla="*/ 986828 w 1730867"/>
                <a:gd name="connsiteY43" fmla="*/ 99588 h 1421394"/>
                <a:gd name="connsiteX44" fmla="*/ 950614 w 1730867"/>
                <a:gd name="connsiteY44" fmla="*/ 90534 h 1421394"/>
                <a:gd name="connsiteX45" fmla="*/ 923453 w 1730867"/>
                <a:gd name="connsiteY45" fmla="*/ 72427 h 1421394"/>
                <a:gd name="connsiteX46" fmla="*/ 896293 w 1730867"/>
                <a:gd name="connsiteY46" fmla="*/ 63374 h 1421394"/>
                <a:gd name="connsiteX47" fmla="*/ 878186 w 1730867"/>
                <a:gd name="connsiteY47" fmla="*/ 36213 h 1421394"/>
                <a:gd name="connsiteX48" fmla="*/ 832919 w 1730867"/>
                <a:gd name="connsiteY48" fmla="*/ 27160 h 1421394"/>
                <a:gd name="connsiteX49" fmla="*/ 796705 w 1730867"/>
                <a:gd name="connsiteY49" fmla="*/ 18107 h 1421394"/>
                <a:gd name="connsiteX50" fmla="*/ 769545 w 1730867"/>
                <a:gd name="connsiteY50" fmla="*/ 9053 h 1421394"/>
                <a:gd name="connsiteX51" fmla="*/ 679010 w 1730867"/>
                <a:gd name="connsiteY51" fmla="*/ 0 h 1421394"/>
                <a:gd name="connsiteX52" fmla="*/ 534154 w 1730867"/>
                <a:gd name="connsiteY52" fmla="*/ 9053 h 1421394"/>
                <a:gd name="connsiteX53" fmla="*/ 479834 w 1730867"/>
                <a:gd name="connsiteY53" fmla="*/ 27160 h 1421394"/>
                <a:gd name="connsiteX54" fmla="*/ 443620 w 1730867"/>
                <a:gd name="connsiteY54" fmla="*/ 63374 h 1421394"/>
                <a:gd name="connsiteX55" fmla="*/ 371192 w 1730867"/>
                <a:gd name="connsiteY55" fmla="*/ 126748 h 1421394"/>
                <a:gd name="connsiteX56" fmla="*/ 316871 w 1730867"/>
                <a:gd name="connsiteY56" fmla="*/ 144855 h 1421394"/>
                <a:gd name="connsiteX57" fmla="*/ 289711 w 1730867"/>
                <a:gd name="connsiteY57" fmla="*/ 162962 h 1421394"/>
                <a:gd name="connsiteX58" fmla="*/ 253497 w 1730867"/>
                <a:gd name="connsiteY58" fmla="*/ 172015 h 1421394"/>
                <a:gd name="connsiteX59" fmla="*/ 226337 w 1730867"/>
                <a:gd name="connsiteY59" fmla="*/ 181069 h 1421394"/>
                <a:gd name="connsiteX60" fmla="*/ 190123 w 1730867"/>
                <a:gd name="connsiteY60" fmla="*/ 226336 h 1421394"/>
                <a:gd name="connsiteX61" fmla="*/ 181069 w 1730867"/>
                <a:gd name="connsiteY61" fmla="*/ 253497 h 1421394"/>
                <a:gd name="connsiteX62" fmla="*/ 126749 w 1730867"/>
                <a:gd name="connsiteY62" fmla="*/ 280657 h 1421394"/>
                <a:gd name="connsiteX63" fmla="*/ 108642 w 1730867"/>
                <a:gd name="connsiteY63" fmla="*/ 307817 h 1421394"/>
                <a:gd name="connsiteX64" fmla="*/ 99588 w 1730867"/>
                <a:gd name="connsiteY64" fmla="*/ 344031 h 1421394"/>
                <a:gd name="connsiteX65" fmla="*/ 81481 w 1730867"/>
                <a:gd name="connsiteY65" fmla="*/ 398352 h 1421394"/>
                <a:gd name="connsiteX66" fmla="*/ 72428 w 1730867"/>
                <a:gd name="connsiteY66" fmla="*/ 425512 h 1421394"/>
                <a:gd name="connsiteX67" fmla="*/ 18107 w 1730867"/>
                <a:gd name="connsiteY67" fmla="*/ 506994 h 1421394"/>
                <a:gd name="connsiteX68" fmla="*/ 0 w 1730867"/>
                <a:gd name="connsiteY68" fmla="*/ 534154 h 1421394"/>
                <a:gd name="connsiteX69" fmla="*/ 9053 w 1730867"/>
                <a:gd name="connsiteY69" fmla="*/ 697116 h 1421394"/>
                <a:gd name="connsiteX70" fmla="*/ 18107 w 1730867"/>
                <a:gd name="connsiteY70" fmla="*/ 724277 h 1421394"/>
                <a:gd name="connsiteX71" fmla="*/ 45267 w 1730867"/>
                <a:gd name="connsiteY71" fmla="*/ 742384 h 1421394"/>
                <a:gd name="connsiteX72" fmla="*/ 90535 w 1730867"/>
                <a:gd name="connsiteY72" fmla="*/ 787651 h 1421394"/>
                <a:gd name="connsiteX73" fmla="*/ 135802 w 1730867"/>
                <a:gd name="connsiteY73" fmla="*/ 823865 h 1421394"/>
                <a:gd name="connsiteX74" fmla="*/ 172016 w 1730867"/>
                <a:gd name="connsiteY74" fmla="*/ 905346 h 1421394"/>
                <a:gd name="connsiteX75" fmla="*/ 181069 w 1730867"/>
                <a:gd name="connsiteY75" fmla="*/ 932507 h 1421394"/>
                <a:gd name="connsiteX76" fmla="*/ 190123 w 1730867"/>
                <a:gd name="connsiteY76" fmla="*/ 1023041 h 1421394"/>
                <a:gd name="connsiteX77" fmla="*/ 199176 w 1730867"/>
                <a:gd name="connsiteY77" fmla="*/ 1068309 h 1421394"/>
                <a:gd name="connsiteX78" fmla="*/ 235390 w 1730867"/>
                <a:gd name="connsiteY78" fmla="*/ 1122629 h 1421394"/>
                <a:gd name="connsiteX79" fmla="*/ 253497 w 1730867"/>
                <a:gd name="connsiteY79" fmla="*/ 1149790 h 1421394"/>
                <a:gd name="connsiteX80" fmla="*/ 280657 w 1730867"/>
                <a:gd name="connsiteY80" fmla="*/ 1231271 h 1421394"/>
                <a:gd name="connsiteX81" fmla="*/ 307818 w 1730867"/>
                <a:gd name="connsiteY81" fmla="*/ 1285592 h 1421394"/>
                <a:gd name="connsiteX82" fmla="*/ 334978 w 1730867"/>
                <a:gd name="connsiteY82" fmla="*/ 1294645 h 1421394"/>
                <a:gd name="connsiteX83" fmla="*/ 389299 w 1730867"/>
                <a:gd name="connsiteY83" fmla="*/ 1339912 h 1421394"/>
                <a:gd name="connsiteX84" fmla="*/ 443620 w 1730867"/>
                <a:gd name="connsiteY84" fmla="*/ 1358019 h 1421394"/>
                <a:gd name="connsiteX85" fmla="*/ 506994 w 1730867"/>
                <a:gd name="connsiteY85" fmla="*/ 1376126 h 1421394"/>
                <a:gd name="connsiteX86" fmla="*/ 561315 w 1730867"/>
                <a:gd name="connsiteY86" fmla="*/ 1385180 h 1421394"/>
                <a:gd name="connsiteX87" fmla="*/ 597529 w 1730867"/>
                <a:gd name="connsiteY87" fmla="*/ 1394233 h 1421394"/>
                <a:gd name="connsiteX88" fmla="*/ 651850 w 1730867"/>
                <a:gd name="connsiteY88" fmla="*/ 1412340 h 1421394"/>
                <a:gd name="connsiteX89" fmla="*/ 796705 w 1730867"/>
                <a:gd name="connsiteY89" fmla="*/ 1421394 h 1421394"/>
                <a:gd name="connsiteX90" fmla="*/ 986828 w 1730867"/>
                <a:gd name="connsiteY90" fmla="*/ 1412340 h 1421394"/>
                <a:gd name="connsiteX91" fmla="*/ 1013988 w 1730867"/>
                <a:gd name="connsiteY91" fmla="*/ 1403287 h 1421394"/>
                <a:gd name="connsiteX92" fmla="*/ 977774 w 1730867"/>
                <a:gd name="connsiteY92" fmla="*/ 1394233 h 142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30867" h="1421394">
                  <a:moveTo>
                    <a:pt x="977774" y="1394233"/>
                  </a:moveTo>
                  <a:cubicBezTo>
                    <a:pt x="983810" y="1391215"/>
                    <a:pt x="1026203" y="1389180"/>
                    <a:pt x="1050202" y="1385180"/>
                  </a:cubicBezTo>
                  <a:cubicBezTo>
                    <a:pt x="1062476" y="1383134"/>
                    <a:pt x="1074142" y="1378172"/>
                    <a:pt x="1086416" y="1376126"/>
                  </a:cubicBezTo>
                  <a:cubicBezTo>
                    <a:pt x="1110415" y="1372126"/>
                    <a:pt x="1134701" y="1370091"/>
                    <a:pt x="1158844" y="1367073"/>
                  </a:cubicBezTo>
                  <a:cubicBezTo>
                    <a:pt x="1227122" y="1344312"/>
                    <a:pt x="1142952" y="1375017"/>
                    <a:pt x="1213164" y="1339912"/>
                  </a:cubicBezTo>
                  <a:cubicBezTo>
                    <a:pt x="1221700" y="1335644"/>
                    <a:pt x="1231271" y="1333877"/>
                    <a:pt x="1240325" y="1330859"/>
                  </a:cubicBezTo>
                  <a:cubicBezTo>
                    <a:pt x="1283365" y="1302165"/>
                    <a:pt x="1257163" y="1316192"/>
                    <a:pt x="1321806" y="1294645"/>
                  </a:cubicBezTo>
                  <a:lnTo>
                    <a:pt x="1348966" y="1285592"/>
                  </a:lnTo>
                  <a:cubicBezTo>
                    <a:pt x="1355002" y="1276538"/>
                    <a:pt x="1358884" y="1265596"/>
                    <a:pt x="1367073" y="1258431"/>
                  </a:cubicBezTo>
                  <a:cubicBezTo>
                    <a:pt x="1383450" y="1244101"/>
                    <a:pt x="1421394" y="1222217"/>
                    <a:pt x="1421394" y="1222217"/>
                  </a:cubicBezTo>
                  <a:cubicBezTo>
                    <a:pt x="1427430" y="1213164"/>
                    <a:pt x="1431004" y="1201854"/>
                    <a:pt x="1439501" y="1195057"/>
                  </a:cubicBezTo>
                  <a:cubicBezTo>
                    <a:pt x="1446953" y="1189096"/>
                    <a:pt x="1459913" y="1192752"/>
                    <a:pt x="1466661" y="1186004"/>
                  </a:cubicBezTo>
                  <a:cubicBezTo>
                    <a:pt x="1473409" y="1179256"/>
                    <a:pt x="1471080" y="1167185"/>
                    <a:pt x="1475715" y="1158843"/>
                  </a:cubicBezTo>
                  <a:cubicBezTo>
                    <a:pt x="1486284" y="1139820"/>
                    <a:pt x="1499858" y="1122629"/>
                    <a:pt x="1511929" y="1104522"/>
                  </a:cubicBezTo>
                  <a:cubicBezTo>
                    <a:pt x="1517965" y="1095469"/>
                    <a:pt x="1520983" y="1083398"/>
                    <a:pt x="1530036" y="1077362"/>
                  </a:cubicBezTo>
                  <a:lnTo>
                    <a:pt x="1557196" y="1059255"/>
                  </a:lnTo>
                  <a:cubicBezTo>
                    <a:pt x="1560214" y="1047184"/>
                    <a:pt x="1564358" y="1035339"/>
                    <a:pt x="1566250" y="1023041"/>
                  </a:cubicBezTo>
                  <a:cubicBezTo>
                    <a:pt x="1570405" y="996031"/>
                    <a:pt x="1570811" y="968516"/>
                    <a:pt x="1575303" y="941560"/>
                  </a:cubicBezTo>
                  <a:cubicBezTo>
                    <a:pt x="1576872" y="932147"/>
                    <a:pt x="1579062" y="922340"/>
                    <a:pt x="1584356" y="914400"/>
                  </a:cubicBezTo>
                  <a:cubicBezTo>
                    <a:pt x="1591458" y="903747"/>
                    <a:pt x="1600864" y="894341"/>
                    <a:pt x="1611517" y="887239"/>
                  </a:cubicBezTo>
                  <a:cubicBezTo>
                    <a:pt x="1619457" y="881945"/>
                    <a:pt x="1629624" y="881204"/>
                    <a:pt x="1638677" y="878186"/>
                  </a:cubicBezTo>
                  <a:cubicBezTo>
                    <a:pt x="1644713" y="869132"/>
                    <a:pt x="1648287" y="857822"/>
                    <a:pt x="1656784" y="851025"/>
                  </a:cubicBezTo>
                  <a:cubicBezTo>
                    <a:pt x="1664236" y="845063"/>
                    <a:pt x="1675409" y="846240"/>
                    <a:pt x="1683945" y="841972"/>
                  </a:cubicBezTo>
                  <a:cubicBezTo>
                    <a:pt x="1693677" y="837106"/>
                    <a:pt x="1702052" y="829901"/>
                    <a:pt x="1711105" y="823865"/>
                  </a:cubicBezTo>
                  <a:cubicBezTo>
                    <a:pt x="1731083" y="763931"/>
                    <a:pt x="1739003" y="766214"/>
                    <a:pt x="1720158" y="697116"/>
                  </a:cubicBezTo>
                  <a:cubicBezTo>
                    <a:pt x="1717295" y="686619"/>
                    <a:pt x="1710548" y="676753"/>
                    <a:pt x="1702052" y="669956"/>
                  </a:cubicBezTo>
                  <a:cubicBezTo>
                    <a:pt x="1694600" y="663994"/>
                    <a:pt x="1683945" y="663921"/>
                    <a:pt x="1674891" y="660903"/>
                  </a:cubicBezTo>
                  <a:lnTo>
                    <a:pt x="1638677" y="606582"/>
                  </a:lnTo>
                  <a:cubicBezTo>
                    <a:pt x="1632641" y="597528"/>
                    <a:pt x="1630893" y="582862"/>
                    <a:pt x="1620570" y="579421"/>
                  </a:cubicBezTo>
                  <a:lnTo>
                    <a:pt x="1566250" y="561314"/>
                  </a:lnTo>
                  <a:lnTo>
                    <a:pt x="1539089" y="552261"/>
                  </a:lnTo>
                  <a:cubicBezTo>
                    <a:pt x="1505893" y="502467"/>
                    <a:pt x="1539089" y="544717"/>
                    <a:pt x="1493822" y="506994"/>
                  </a:cubicBezTo>
                  <a:cubicBezTo>
                    <a:pt x="1483986" y="498797"/>
                    <a:pt x="1476497" y="488030"/>
                    <a:pt x="1466661" y="479833"/>
                  </a:cubicBezTo>
                  <a:cubicBezTo>
                    <a:pt x="1443260" y="460332"/>
                    <a:pt x="1439563" y="461747"/>
                    <a:pt x="1412341" y="452673"/>
                  </a:cubicBezTo>
                  <a:cubicBezTo>
                    <a:pt x="1403287" y="446637"/>
                    <a:pt x="1394912" y="439432"/>
                    <a:pt x="1385180" y="434566"/>
                  </a:cubicBezTo>
                  <a:cubicBezTo>
                    <a:pt x="1373077" y="428515"/>
                    <a:pt x="1332255" y="418781"/>
                    <a:pt x="1321806" y="416459"/>
                  </a:cubicBezTo>
                  <a:cubicBezTo>
                    <a:pt x="1271501" y="405281"/>
                    <a:pt x="1276254" y="408177"/>
                    <a:pt x="1222218" y="398352"/>
                  </a:cubicBezTo>
                  <a:cubicBezTo>
                    <a:pt x="1207078" y="395599"/>
                    <a:pt x="1192040" y="392317"/>
                    <a:pt x="1176951" y="389299"/>
                  </a:cubicBezTo>
                  <a:cubicBezTo>
                    <a:pt x="1158844" y="377228"/>
                    <a:pt x="1129512" y="373730"/>
                    <a:pt x="1122630" y="353085"/>
                  </a:cubicBezTo>
                  <a:cubicBezTo>
                    <a:pt x="1110135" y="315602"/>
                    <a:pt x="1118870" y="333865"/>
                    <a:pt x="1095469" y="298764"/>
                  </a:cubicBezTo>
                  <a:cubicBezTo>
                    <a:pt x="1073678" y="233389"/>
                    <a:pt x="1095469" y="311108"/>
                    <a:pt x="1095469" y="181069"/>
                  </a:cubicBezTo>
                  <a:cubicBezTo>
                    <a:pt x="1095469" y="165681"/>
                    <a:pt x="1094051" y="149162"/>
                    <a:pt x="1086416" y="135802"/>
                  </a:cubicBezTo>
                  <a:cubicBezTo>
                    <a:pt x="1081017" y="126355"/>
                    <a:pt x="1068987" y="122561"/>
                    <a:pt x="1059255" y="117695"/>
                  </a:cubicBezTo>
                  <a:cubicBezTo>
                    <a:pt x="1039837" y="107986"/>
                    <a:pt x="1005430" y="103722"/>
                    <a:pt x="986828" y="99588"/>
                  </a:cubicBezTo>
                  <a:cubicBezTo>
                    <a:pt x="974681" y="96889"/>
                    <a:pt x="962685" y="93552"/>
                    <a:pt x="950614" y="90534"/>
                  </a:cubicBezTo>
                  <a:cubicBezTo>
                    <a:pt x="941560" y="84498"/>
                    <a:pt x="933185" y="77293"/>
                    <a:pt x="923453" y="72427"/>
                  </a:cubicBezTo>
                  <a:cubicBezTo>
                    <a:pt x="914917" y="68159"/>
                    <a:pt x="903745" y="69336"/>
                    <a:pt x="896293" y="63374"/>
                  </a:cubicBezTo>
                  <a:cubicBezTo>
                    <a:pt x="887796" y="56577"/>
                    <a:pt x="887633" y="41612"/>
                    <a:pt x="878186" y="36213"/>
                  </a:cubicBezTo>
                  <a:cubicBezTo>
                    <a:pt x="864826" y="28578"/>
                    <a:pt x="847940" y="30498"/>
                    <a:pt x="832919" y="27160"/>
                  </a:cubicBezTo>
                  <a:cubicBezTo>
                    <a:pt x="820772" y="24461"/>
                    <a:pt x="808669" y="21525"/>
                    <a:pt x="796705" y="18107"/>
                  </a:cubicBezTo>
                  <a:cubicBezTo>
                    <a:pt x="787529" y="15485"/>
                    <a:pt x="778977" y="10504"/>
                    <a:pt x="769545" y="9053"/>
                  </a:cubicBezTo>
                  <a:cubicBezTo>
                    <a:pt x="739569" y="4441"/>
                    <a:pt x="709188" y="3018"/>
                    <a:pt x="679010" y="0"/>
                  </a:cubicBezTo>
                  <a:cubicBezTo>
                    <a:pt x="630725" y="3018"/>
                    <a:pt x="582090" y="2516"/>
                    <a:pt x="534154" y="9053"/>
                  </a:cubicBezTo>
                  <a:cubicBezTo>
                    <a:pt x="515243" y="11632"/>
                    <a:pt x="479834" y="27160"/>
                    <a:pt x="479834" y="27160"/>
                  </a:cubicBezTo>
                  <a:cubicBezTo>
                    <a:pt x="460080" y="86418"/>
                    <a:pt x="487515" y="28257"/>
                    <a:pt x="443620" y="63374"/>
                  </a:cubicBezTo>
                  <a:cubicBezTo>
                    <a:pt x="390810" y="105622"/>
                    <a:pt x="479830" y="90535"/>
                    <a:pt x="371192" y="126748"/>
                  </a:cubicBezTo>
                  <a:lnTo>
                    <a:pt x="316871" y="144855"/>
                  </a:lnTo>
                  <a:cubicBezTo>
                    <a:pt x="307818" y="150891"/>
                    <a:pt x="299712" y="158676"/>
                    <a:pt x="289711" y="162962"/>
                  </a:cubicBezTo>
                  <a:cubicBezTo>
                    <a:pt x="278274" y="167863"/>
                    <a:pt x="265461" y="168597"/>
                    <a:pt x="253497" y="172015"/>
                  </a:cubicBezTo>
                  <a:cubicBezTo>
                    <a:pt x="244321" y="174637"/>
                    <a:pt x="235390" y="178051"/>
                    <a:pt x="226337" y="181069"/>
                  </a:cubicBezTo>
                  <a:cubicBezTo>
                    <a:pt x="203579" y="249338"/>
                    <a:pt x="236925" y="167833"/>
                    <a:pt x="190123" y="226336"/>
                  </a:cubicBezTo>
                  <a:cubicBezTo>
                    <a:pt x="184161" y="233788"/>
                    <a:pt x="187031" y="246045"/>
                    <a:pt x="181069" y="253497"/>
                  </a:cubicBezTo>
                  <a:cubicBezTo>
                    <a:pt x="168305" y="269453"/>
                    <a:pt x="144642" y="274693"/>
                    <a:pt x="126749" y="280657"/>
                  </a:cubicBezTo>
                  <a:cubicBezTo>
                    <a:pt x="120713" y="289710"/>
                    <a:pt x="112928" y="297816"/>
                    <a:pt x="108642" y="307817"/>
                  </a:cubicBezTo>
                  <a:cubicBezTo>
                    <a:pt x="103740" y="319254"/>
                    <a:pt x="103163" y="332113"/>
                    <a:pt x="99588" y="344031"/>
                  </a:cubicBezTo>
                  <a:cubicBezTo>
                    <a:pt x="94103" y="362312"/>
                    <a:pt x="87517" y="380245"/>
                    <a:pt x="81481" y="398352"/>
                  </a:cubicBezTo>
                  <a:cubicBezTo>
                    <a:pt x="78463" y="407405"/>
                    <a:pt x="77722" y="417572"/>
                    <a:pt x="72428" y="425512"/>
                  </a:cubicBezTo>
                  <a:lnTo>
                    <a:pt x="18107" y="506994"/>
                  </a:lnTo>
                  <a:lnTo>
                    <a:pt x="0" y="534154"/>
                  </a:lnTo>
                  <a:cubicBezTo>
                    <a:pt x="3018" y="588475"/>
                    <a:pt x="3895" y="642957"/>
                    <a:pt x="9053" y="697116"/>
                  </a:cubicBezTo>
                  <a:cubicBezTo>
                    <a:pt x="9958" y="706616"/>
                    <a:pt x="12145" y="716825"/>
                    <a:pt x="18107" y="724277"/>
                  </a:cubicBezTo>
                  <a:cubicBezTo>
                    <a:pt x="24904" y="732774"/>
                    <a:pt x="36214" y="736348"/>
                    <a:pt x="45267" y="742384"/>
                  </a:cubicBezTo>
                  <a:cubicBezTo>
                    <a:pt x="93552" y="814810"/>
                    <a:pt x="30178" y="727295"/>
                    <a:pt x="90535" y="787651"/>
                  </a:cubicBezTo>
                  <a:cubicBezTo>
                    <a:pt x="131487" y="828602"/>
                    <a:pt x="82926" y="806238"/>
                    <a:pt x="135802" y="823865"/>
                  </a:cubicBezTo>
                  <a:cubicBezTo>
                    <a:pt x="164496" y="866905"/>
                    <a:pt x="150469" y="840704"/>
                    <a:pt x="172016" y="905346"/>
                  </a:cubicBezTo>
                  <a:lnTo>
                    <a:pt x="181069" y="932507"/>
                  </a:lnTo>
                  <a:cubicBezTo>
                    <a:pt x="184087" y="962685"/>
                    <a:pt x="186115" y="992979"/>
                    <a:pt x="190123" y="1023041"/>
                  </a:cubicBezTo>
                  <a:cubicBezTo>
                    <a:pt x="192157" y="1038294"/>
                    <a:pt x="192808" y="1054300"/>
                    <a:pt x="199176" y="1068309"/>
                  </a:cubicBezTo>
                  <a:cubicBezTo>
                    <a:pt x="208181" y="1088120"/>
                    <a:pt x="223319" y="1104522"/>
                    <a:pt x="235390" y="1122629"/>
                  </a:cubicBezTo>
                  <a:cubicBezTo>
                    <a:pt x="241426" y="1131683"/>
                    <a:pt x="250056" y="1139467"/>
                    <a:pt x="253497" y="1149790"/>
                  </a:cubicBezTo>
                  <a:lnTo>
                    <a:pt x="280657" y="1231271"/>
                  </a:lnTo>
                  <a:cubicBezTo>
                    <a:pt x="286621" y="1249162"/>
                    <a:pt x="291865" y="1272829"/>
                    <a:pt x="307818" y="1285592"/>
                  </a:cubicBezTo>
                  <a:cubicBezTo>
                    <a:pt x="315270" y="1291554"/>
                    <a:pt x="325925" y="1291627"/>
                    <a:pt x="334978" y="1294645"/>
                  </a:cubicBezTo>
                  <a:cubicBezTo>
                    <a:pt x="352035" y="1311702"/>
                    <a:pt x="366610" y="1329828"/>
                    <a:pt x="389299" y="1339912"/>
                  </a:cubicBezTo>
                  <a:cubicBezTo>
                    <a:pt x="406740" y="1347664"/>
                    <a:pt x="425513" y="1351983"/>
                    <a:pt x="443620" y="1358019"/>
                  </a:cubicBezTo>
                  <a:cubicBezTo>
                    <a:pt x="469515" y="1366651"/>
                    <a:pt x="478562" y="1370440"/>
                    <a:pt x="506994" y="1376126"/>
                  </a:cubicBezTo>
                  <a:cubicBezTo>
                    <a:pt x="524994" y="1379726"/>
                    <a:pt x="543315" y="1381580"/>
                    <a:pt x="561315" y="1385180"/>
                  </a:cubicBezTo>
                  <a:cubicBezTo>
                    <a:pt x="573516" y="1387620"/>
                    <a:pt x="585611" y="1390658"/>
                    <a:pt x="597529" y="1394233"/>
                  </a:cubicBezTo>
                  <a:cubicBezTo>
                    <a:pt x="615811" y="1399717"/>
                    <a:pt x="632801" y="1411149"/>
                    <a:pt x="651850" y="1412340"/>
                  </a:cubicBezTo>
                  <a:lnTo>
                    <a:pt x="796705" y="1421394"/>
                  </a:lnTo>
                  <a:cubicBezTo>
                    <a:pt x="860079" y="1418376"/>
                    <a:pt x="923601" y="1417609"/>
                    <a:pt x="986828" y="1412340"/>
                  </a:cubicBezTo>
                  <a:cubicBezTo>
                    <a:pt x="996338" y="1411547"/>
                    <a:pt x="1006354" y="1409013"/>
                    <a:pt x="1013988" y="1403287"/>
                  </a:cubicBezTo>
                  <a:cubicBezTo>
                    <a:pt x="1019387" y="1399238"/>
                    <a:pt x="971738" y="1397251"/>
                    <a:pt x="977774" y="1394233"/>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6" name="任意多边形 93"/>
            <p:cNvSpPr/>
            <p:nvPr/>
          </p:nvSpPr>
          <p:spPr>
            <a:xfrm>
              <a:off x="3603754" y="2477174"/>
              <a:ext cx="3379836" cy="1896320"/>
            </a:xfrm>
            <a:custGeom>
              <a:avLst/>
              <a:gdLst>
                <a:gd name="connsiteX0" fmla="*/ 2421028 w 4965239"/>
                <a:gd name="connsiteY0" fmla="*/ 42640 h 2785840"/>
                <a:gd name="connsiteX1" fmla="*/ 2501571 w 4965239"/>
                <a:gd name="connsiteY1" fmla="*/ 123183 h 2785840"/>
                <a:gd name="connsiteX2" fmla="*/ 2548949 w 4965239"/>
                <a:gd name="connsiteY2" fmla="*/ 279532 h 2785840"/>
                <a:gd name="connsiteX3" fmla="*/ 2586852 w 4965239"/>
                <a:gd name="connsiteY3" fmla="*/ 307958 h 2785840"/>
                <a:gd name="connsiteX4" fmla="*/ 2591589 w 4965239"/>
                <a:gd name="connsiteY4" fmla="*/ 355337 h 2785840"/>
                <a:gd name="connsiteX5" fmla="*/ 2781102 w 4965239"/>
                <a:gd name="connsiteY5" fmla="*/ 397977 h 2785840"/>
                <a:gd name="connsiteX6" fmla="*/ 3070110 w 4965239"/>
                <a:gd name="connsiteY6" fmla="*/ 412191 h 2785840"/>
                <a:gd name="connsiteX7" fmla="*/ 3226458 w 4965239"/>
                <a:gd name="connsiteY7" fmla="*/ 516423 h 2785840"/>
                <a:gd name="connsiteX8" fmla="*/ 3316476 w 4965239"/>
                <a:gd name="connsiteY8" fmla="*/ 549588 h 2785840"/>
                <a:gd name="connsiteX9" fmla="*/ 3453873 w 4965239"/>
                <a:gd name="connsiteY9" fmla="*/ 563801 h 2785840"/>
                <a:gd name="connsiteX10" fmla="*/ 3482300 w 4965239"/>
                <a:gd name="connsiteY10" fmla="*/ 615917 h 2785840"/>
                <a:gd name="connsiteX11" fmla="*/ 3818686 w 4965239"/>
                <a:gd name="connsiteY11" fmla="*/ 506947 h 2785840"/>
                <a:gd name="connsiteX12" fmla="*/ 3984510 w 4965239"/>
                <a:gd name="connsiteY12" fmla="*/ 502209 h 2785840"/>
                <a:gd name="connsiteX13" fmla="*/ 4145596 w 4965239"/>
                <a:gd name="connsiteY13" fmla="*/ 416928 h 2785840"/>
                <a:gd name="connsiteX14" fmla="*/ 4264041 w 4965239"/>
                <a:gd name="connsiteY14" fmla="*/ 279532 h 2785840"/>
                <a:gd name="connsiteX15" fmla="*/ 4226139 w 4965239"/>
                <a:gd name="connsiteY15" fmla="*/ 213202 h 2785840"/>
                <a:gd name="connsiteX16" fmla="*/ 4240352 w 4965239"/>
                <a:gd name="connsiteY16" fmla="*/ 108970 h 2785840"/>
                <a:gd name="connsiteX17" fmla="*/ 4344584 w 4965239"/>
                <a:gd name="connsiteY17" fmla="*/ 127921 h 2785840"/>
                <a:gd name="connsiteX18" fmla="*/ 4448816 w 4965239"/>
                <a:gd name="connsiteY18" fmla="*/ 137397 h 2785840"/>
                <a:gd name="connsiteX19" fmla="*/ 4553048 w 4965239"/>
                <a:gd name="connsiteY19" fmla="*/ 37903 h 2785840"/>
                <a:gd name="connsiteX20" fmla="*/ 4709397 w 4965239"/>
                <a:gd name="connsiteY20" fmla="*/ 0 h 2785840"/>
                <a:gd name="connsiteX21" fmla="*/ 4846794 w 4965239"/>
                <a:gd name="connsiteY21" fmla="*/ 317434 h 2785840"/>
                <a:gd name="connsiteX22" fmla="*/ 4965239 w 4965239"/>
                <a:gd name="connsiteY22" fmla="*/ 691722 h 2785840"/>
                <a:gd name="connsiteX23" fmla="*/ 4638329 w 4965239"/>
                <a:gd name="connsiteY23" fmla="*/ 1066010 h 2785840"/>
                <a:gd name="connsiteX24" fmla="*/ 3804472 w 4965239"/>
                <a:gd name="connsiteY24" fmla="*/ 1359755 h 2785840"/>
                <a:gd name="connsiteX25" fmla="*/ 3103274 w 4965239"/>
                <a:gd name="connsiteY25" fmla="*/ 1748257 h 2785840"/>
                <a:gd name="connsiteX26" fmla="*/ 2885334 w 4965239"/>
                <a:gd name="connsiteY26" fmla="*/ 2321534 h 2785840"/>
                <a:gd name="connsiteX27" fmla="*/ 2970615 w 4965239"/>
                <a:gd name="connsiteY27" fmla="*/ 2785840 h 2785840"/>
                <a:gd name="connsiteX28" fmla="*/ 2657919 w 4965239"/>
                <a:gd name="connsiteY28" fmla="*/ 2733724 h 2785840"/>
                <a:gd name="connsiteX29" fmla="*/ 2615279 w 4965239"/>
                <a:gd name="connsiteY29" fmla="*/ 2321534 h 2785840"/>
                <a:gd name="connsiteX30" fmla="*/ 2577376 w 4965239"/>
                <a:gd name="connsiteY30" fmla="*/ 1966197 h 2785840"/>
                <a:gd name="connsiteX31" fmla="*/ 2136758 w 4965239"/>
                <a:gd name="connsiteY31" fmla="*/ 2094118 h 2785840"/>
                <a:gd name="connsiteX32" fmla="*/ 2037264 w 4965239"/>
                <a:gd name="connsiteY32" fmla="*/ 2458931 h 2785840"/>
                <a:gd name="connsiteX33" fmla="*/ 1843013 w 4965239"/>
                <a:gd name="connsiteY33" fmla="*/ 2657919 h 2785840"/>
                <a:gd name="connsiteX34" fmla="*/ 1734043 w 4965239"/>
                <a:gd name="connsiteY34" fmla="*/ 2638968 h 2785840"/>
                <a:gd name="connsiteX35" fmla="*/ 1724568 w 4965239"/>
                <a:gd name="connsiteY35" fmla="*/ 2553687 h 2785840"/>
                <a:gd name="connsiteX36" fmla="*/ 1667714 w 4965239"/>
                <a:gd name="connsiteY36" fmla="*/ 2492095 h 2785840"/>
                <a:gd name="connsiteX37" fmla="*/ 1644025 w 4965239"/>
                <a:gd name="connsiteY37" fmla="*/ 2449455 h 2785840"/>
                <a:gd name="connsiteX38" fmla="*/ 1606122 w 4965239"/>
                <a:gd name="connsiteY38" fmla="*/ 2449455 h 2785840"/>
                <a:gd name="connsiteX39" fmla="*/ 1459250 w 4965239"/>
                <a:gd name="connsiteY39" fmla="*/ 2378388 h 2785840"/>
                <a:gd name="connsiteX40" fmla="*/ 1402396 w 4965239"/>
                <a:gd name="connsiteY40" fmla="*/ 2387863 h 2785840"/>
                <a:gd name="connsiteX41" fmla="*/ 1355017 w 4965239"/>
                <a:gd name="connsiteY41" fmla="*/ 2454193 h 2785840"/>
                <a:gd name="connsiteX42" fmla="*/ 1345542 w 4965239"/>
                <a:gd name="connsiteY42" fmla="*/ 2496833 h 2785840"/>
                <a:gd name="connsiteX43" fmla="*/ 1317115 w 4965239"/>
                <a:gd name="connsiteY43" fmla="*/ 2482620 h 2785840"/>
                <a:gd name="connsiteX44" fmla="*/ 1312377 w 4965239"/>
                <a:gd name="connsiteY44" fmla="*/ 2444717 h 2785840"/>
                <a:gd name="connsiteX45" fmla="*/ 1326590 w 4965239"/>
                <a:gd name="connsiteY45" fmla="*/ 2368912 h 2785840"/>
                <a:gd name="connsiteX46" fmla="*/ 1170242 w 4965239"/>
                <a:gd name="connsiteY46" fmla="*/ 2373650 h 2785840"/>
                <a:gd name="connsiteX47" fmla="*/ 1051797 w 4965239"/>
                <a:gd name="connsiteY47" fmla="*/ 2307320 h 2785840"/>
                <a:gd name="connsiteX48" fmla="*/ 975991 w 4965239"/>
                <a:gd name="connsiteY48" fmla="*/ 2312058 h 2785840"/>
                <a:gd name="connsiteX49" fmla="*/ 942827 w 4965239"/>
                <a:gd name="connsiteY49" fmla="*/ 2240991 h 2785840"/>
                <a:gd name="connsiteX50" fmla="*/ 867022 w 4965239"/>
                <a:gd name="connsiteY50" fmla="*/ 2226777 h 2785840"/>
                <a:gd name="connsiteX51" fmla="*/ 871759 w 4965239"/>
                <a:gd name="connsiteY51" fmla="*/ 2169923 h 2785840"/>
                <a:gd name="connsiteX52" fmla="*/ 777003 w 4965239"/>
                <a:gd name="connsiteY52" fmla="*/ 2108332 h 2785840"/>
                <a:gd name="connsiteX53" fmla="*/ 762789 w 4965239"/>
                <a:gd name="connsiteY53" fmla="*/ 2051478 h 2785840"/>
                <a:gd name="connsiteX54" fmla="*/ 696460 w 4965239"/>
                <a:gd name="connsiteY54" fmla="*/ 2046740 h 2785840"/>
                <a:gd name="connsiteX55" fmla="*/ 587490 w 4965239"/>
                <a:gd name="connsiteY55" fmla="*/ 1895129 h 2785840"/>
                <a:gd name="connsiteX56" fmla="*/ 549587 w 4965239"/>
                <a:gd name="connsiteY56" fmla="*/ 1828800 h 2785840"/>
                <a:gd name="connsiteX57" fmla="*/ 487996 w 4965239"/>
                <a:gd name="connsiteY57" fmla="*/ 1824062 h 2785840"/>
                <a:gd name="connsiteX58" fmla="*/ 435880 w 4965239"/>
                <a:gd name="connsiteY58" fmla="*/ 1847751 h 2785840"/>
                <a:gd name="connsiteX59" fmla="*/ 326910 w 4965239"/>
                <a:gd name="connsiteY59" fmla="*/ 1743519 h 2785840"/>
                <a:gd name="connsiteX60" fmla="*/ 298483 w 4965239"/>
                <a:gd name="connsiteY60" fmla="*/ 1639287 h 2785840"/>
                <a:gd name="connsiteX61" fmla="*/ 222677 w 4965239"/>
                <a:gd name="connsiteY61" fmla="*/ 1591909 h 2785840"/>
                <a:gd name="connsiteX62" fmla="*/ 222677 w 4965239"/>
                <a:gd name="connsiteY62" fmla="*/ 1516104 h 2785840"/>
                <a:gd name="connsiteX63" fmla="*/ 217940 w 4965239"/>
                <a:gd name="connsiteY63" fmla="*/ 1416609 h 2785840"/>
                <a:gd name="connsiteX64" fmla="*/ 246367 w 4965239"/>
                <a:gd name="connsiteY64" fmla="*/ 1392920 h 2785840"/>
                <a:gd name="connsiteX65" fmla="*/ 322172 w 4965239"/>
                <a:gd name="connsiteY65" fmla="*/ 1440298 h 2785840"/>
                <a:gd name="connsiteX66" fmla="*/ 355337 w 4965239"/>
                <a:gd name="connsiteY66" fmla="*/ 1331328 h 2785840"/>
                <a:gd name="connsiteX67" fmla="*/ 322172 w 4965239"/>
                <a:gd name="connsiteY67" fmla="*/ 1241310 h 2785840"/>
                <a:gd name="connsiteX68" fmla="*/ 331647 w 4965239"/>
                <a:gd name="connsiteY68" fmla="*/ 1179718 h 2785840"/>
                <a:gd name="connsiteX69" fmla="*/ 364812 w 4965239"/>
                <a:gd name="connsiteY69" fmla="*/ 1146553 h 2785840"/>
                <a:gd name="connsiteX70" fmla="*/ 303220 w 4965239"/>
                <a:gd name="connsiteY70" fmla="*/ 1051797 h 2785840"/>
                <a:gd name="connsiteX71" fmla="*/ 317434 w 4965239"/>
                <a:gd name="connsiteY71" fmla="*/ 1018632 h 2785840"/>
                <a:gd name="connsiteX72" fmla="*/ 303220 w 4965239"/>
                <a:gd name="connsiteY72" fmla="*/ 966516 h 2785840"/>
                <a:gd name="connsiteX73" fmla="*/ 312696 w 4965239"/>
                <a:gd name="connsiteY73" fmla="*/ 938089 h 2785840"/>
                <a:gd name="connsiteX74" fmla="*/ 255842 w 4965239"/>
                <a:gd name="connsiteY74" fmla="*/ 933351 h 2785840"/>
                <a:gd name="connsiteX75" fmla="*/ 194251 w 4965239"/>
                <a:gd name="connsiteY75" fmla="*/ 904924 h 2785840"/>
                <a:gd name="connsiteX76" fmla="*/ 165824 w 4965239"/>
                <a:gd name="connsiteY76" fmla="*/ 838595 h 2785840"/>
                <a:gd name="connsiteX77" fmla="*/ 123183 w 4965239"/>
                <a:gd name="connsiteY77" fmla="*/ 833857 h 2785840"/>
                <a:gd name="connsiteX78" fmla="*/ 104232 w 4965239"/>
                <a:gd name="connsiteY78" fmla="*/ 791217 h 2785840"/>
                <a:gd name="connsiteX79" fmla="*/ 132659 w 4965239"/>
                <a:gd name="connsiteY79" fmla="*/ 715411 h 2785840"/>
                <a:gd name="connsiteX80" fmla="*/ 85281 w 4965239"/>
                <a:gd name="connsiteY80" fmla="*/ 639606 h 2785840"/>
                <a:gd name="connsiteX81" fmla="*/ 9475 w 4965239"/>
                <a:gd name="connsiteY81" fmla="*/ 592228 h 2785840"/>
                <a:gd name="connsiteX82" fmla="*/ 9475 w 4965239"/>
                <a:gd name="connsiteY82" fmla="*/ 592228 h 2785840"/>
                <a:gd name="connsiteX83" fmla="*/ 52116 w 4965239"/>
                <a:gd name="connsiteY83" fmla="*/ 549588 h 2785840"/>
                <a:gd name="connsiteX84" fmla="*/ 99494 w 4965239"/>
                <a:gd name="connsiteY84" fmla="*/ 559063 h 2785840"/>
                <a:gd name="connsiteX85" fmla="*/ 90018 w 4965239"/>
                <a:gd name="connsiteY85" fmla="*/ 369550 h 2785840"/>
                <a:gd name="connsiteX86" fmla="*/ 66329 w 4965239"/>
                <a:gd name="connsiteY86" fmla="*/ 345861 h 2785840"/>
                <a:gd name="connsiteX87" fmla="*/ 4738 w 4965239"/>
                <a:gd name="connsiteY87" fmla="*/ 350599 h 2785840"/>
                <a:gd name="connsiteX88" fmla="*/ 0 w 4965239"/>
                <a:gd name="connsiteY88" fmla="*/ 307958 h 2785840"/>
                <a:gd name="connsiteX89" fmla="*/ 33165 w 4965239"/>
                <a:gd name="connsiteY89" fmla="*/ 284269 h 2785840"/>
                <a:gd name="connsiteX90" fmla="*/ 0 w 4965239"/>
                <a:gd name="connsiteY90" fmla="*/ 213202 h 2785840"/>
                <a:gd name="connsiteX91" fmla="*/ 75805 w 4965239"/>
                <a:gd name="connsiteY91" fmla="*/ 180037 h 2785840"/>
                <a:gd name="connsiteX92" fmla="*/ 180037 w 4965239"/>
                <a:gd name="connsiteY92" fmla="*/ 142135 h 2785840"/>
                <a:gd name="connsiteX93" fmla="*/ 255842 w 4965239"/>
                <a:gd name="connsiteY93" fmla="*/ 104232 h 2785840"/>
                <a:gd name="connsiteX94" fmla="*/ 270056 w 4965239"/>
                <a:gd name="connsiteY94" fmla="*/ 127921 h 2785840"/>
                <a:gd name="connsiteX95" fmla="*/ 307958 w 4965239"/>
                <a:gd name="connsiteY95" fmla="*/ 123183 h 2785840"/>
                <a:gd name="connsiteX96" fmla="*/ 326910 w 4965239"/>
                <a:gd name="connsiteY96" fmla="*/ 180037 h 2785840"/>
                <a:gd name="connsiteX97" fmla="*/ 383763 w 4965239"/>
                <a:gd name="connsiteY97" fmla="*/ 184775 h 2785840"/>
                <a:gd name="connsiteX98" fmla="*/ 691722 w 4965239"/>
                <a:gd name="connsiteY98" fmla="*/ 345861 h 2785840"/>
                <a:gd name="connsiteX99" fmla="*/ 1895129 w 4965239"/>
                <a:gd name="connsiteY99" fmla="*/ 208464 h 2785840"/>
                <a:gd name="connsiteX100" fmla="*/ 2421028 w 4965239"/>
                <a:gd name="connsiteY100" fmla="*/ 42640 h 2785840"/>
                <a:gd name="connsiteX0-1" fmla="*/ 2421028 w 4965239"/>
                <a:gd name="connsiteY0-2" fmla="*/ 42640 h 2785840"/>
                <a:gd name="connsiteX1-3" fmla="*/ 2501571 w 4965239"/>
                <a:gd name="connsiteY1-4" fmla="*/ 123183 h 2785840"/>
                <a:gd name="connsiteX2-5" fmla="*/ 2548949 w 4965239"/>
                <a:gd name="connsiteY2-6" fmla="*/ 279532 h 2785840"/>
                <a:gd name="connsiteX3-7" fmla="*/ 2586852 w 4965239"/>
                <a:gd name="connsiteY3-8" fmla="*/ 307958 h 2785840"/>
                <a:gd name="connsiteX4-9" fmla="*/ 2591589 w 4965239"/>
                <a:gd name="connsiteY4-10" fmla="*/ 355337 h 2785840"/>
                <a:gd name="connsiteX5-11" fmla="*/ 2781102 w 4965239"/>
                <a:gd name="connsiteY5-12" fmla="*/ 397977 h 2785840"/>
                <a:gd name="connsiteX6-13" fmla="*/ 3070110 w 4965239"/>
                <a:gd name="connsiteY6-14" fmla="*/ 412191 h 2785840"/>
                <a:gd name="connsiteX7-15" fmla="*/ 3226458 w 4965239"/>
                <a:gd name="connsiteY7-16" fmla="*/ 516423 h 2785840"/>
                <a:gd name="connsiteX8-17" fmla="*/ 3316476 w 4965239"/>
                <a:gd name="connsiteY8-18" fmla="*/ 549588 h 2785840"/>
                <a:gd name="connsiteX9-19" fmla="*/ 3453873 w 4965239"/>
                <a:gd name="connsiteY9-20" fmla="*/ 563801 h 2785840"/>
                <a:gd name="connsiteX10-21" fmla="*/ 3482300 w 4965239"/>
                <a:gd name="connsiteY10-22" fmla="*/ 615917 h 2785840"/>
                <a:gd name="connsiteX11-23" fmla="*/ 3818686 w 4965239"/>
                <a:gd name="connsiteY11-24" fmla="*/ 506947 h 2785840"/>
                <a:gd name="connsiteX12-25" fmla="*/ 3984510 w 4965239"/>
                <a:gd name="connsiteY12-26" fmla="*/ 502209 h 2785840"/>
                <a:gd name="connsiteX13-27" fmla="*/ 4145596 w 4965239"/>
                <a:gd name="connsiteY13-28" fmla="*/ 416928 h 2785840"/>
                <a:gd name="connsiteX14-29" fmla="*/ 4264041 w 4965239"/>
                <a:gd name="connsiteY14-30" fmla="*/ 279532 h 2785840"/>
                <a:gd name="connsiteX15-31" fmla="*/ 4226139 w 4965239"/>
                <a:gd name="connsiteY15-32" fmla="*/ 213202 h 2785840"/>
                <a:gd name="connsiteX16-33" fmla="*/ 4240352 w 4965239"/>
                <a:gd name="connsiteY16-34" fmla="*/ 108970 h 2785840"/>
                <a:gd name="connsiteX17-35" fmla="*/ 4344584 w 4965239"/>
                <a:gd name="connsiteY17-36" fmla="*/ 127921 h 2785840"/>
                <a:gd name="connsiteX18-37" fmla="*/ 4448816 w 4965239"/>
                <a:gd name="connsiteY18-38" fmla="*/ 137397 h 2785840"/>
                <a:gd name="connsiteX19-39" fmla="*/ 4553048 w 4965239"/>
                <a:gd name="connsiteY19-40" fmla="*/ 37903 h 2785840"/>
                <a:gd name="connsiteX20-41" fmla="*/ 4709397 w 4965239"/>
                <a:gd name="connsiteY20-42" fmla="*/ 0 h 2785840"/>
                <a:gd name="connsiteX21-43" fmla="*/ 4846794 w 4965239"/>
                <a:gd name="connsiteY21-44" fmla="*/ 317434 h 2785840"/>
                <a:gd name="connsiteX22-45" fmla="*/ 4965239 w 4965239"/>
                <a:gd name="connsiteY22-46" fmla="*/ 691722 h 2785840"/>
                <a:gd name="connsiteX23-47" fmla="*/ 4638329 w 4965239"/>
                <a:gd name="connsiteY23-48" fmla="*/ 1066010 h 2785840"/>
                <a:gd name="connsiteX24-49" fmla="*/ 3804472 w 4965239"/>
                <a:gd name="connsiteY24-50" fmla="*/ 1359755 h 2785840"/>
                <a:gd name="connsiteX25-51" fmla="*/ 3103274 w 4965239"/>
                <a:gd name="connsiteY25-52" fmla="*/ 1748257 h 2785840"/>
                <a:gd name="connsiteX26-53" fmla="*/ 2885334 w 4965239"/>
                <a:gd name="connsiteY26-54" fmla="*/ 2321534 h 2785840"/>
                <a:gd name="connsiteX27-55" fmla="*/ 2970615 w 4965239"/>
                <a:gd name="connsiteY27-56" fmla="*/ 2785840 h 2785840"/>
                <a:gd name="connsiteX28-57" fmla="*/ 2657919 w 4965239"/>
                <a:gd name="connsiteY28-58" fmla="*/ 2733724 h 2785840"/>
                <a:gd name="connsiteX29-59" fmla="*/ 2615279 w 4965239"/>
                <a:gd name="connsiteY29-60" fmla="*/ 2321534 h 2785840"/>
                <a:gd name="connsiteX30-61" fmla="*/ 2577376 w 4965239"/>
                <a:gd name="connsiteY30-62" fmla="*/ 1966197 h 2785840"/>
                <a:gd name="connsiteX31-63" fmla="*/ 2136758 w 4965239"/>
                <a:gd name="connsiteY31-64" fmla="*/ 2094118 h 2785840"/>
                <a:gd name="connsiteX32-65" fmla="*/ 2037264 w 4965239"/>
                <a:gd name="connsiteY32-66" fmla="*/ 2458931 h 2785840"/>
                <a:gd name="connsiteX33-67" fmla="*/ 1843013 w 4965239"/>
                <a:gd name="connsiteY33-68" fmla="*/ 2657919 h 2785840"/>
                <a:gd name="connsiteX34-69" fmla="*/ 1734043 w 4965239"/>
                <a:gd name="connsiteY34-70" fmla="*/ 2638968 h 2785840"/>
                <a:gd name="connsiteX35-71" fmla="*/ 1724568 w 4965239"/>
                <a:gd name="connsiteY35-72" fmla="*/ 2553687 h 2785840"/>
                <a:gd name="connsiteX36-73" fmla="*/ 1667714 w 4965239"/>
                <a:gd name="connsiteY36-74" fmla="*/ 2492095 h 2785840"/>
                <a:gd name="connsiteX37-75" fmla="*/ 1644025 w 4965239"/>
                <a:gd name="connsiteY37-76" fmla="*/ 2449455 h 2785840"/>
                <a:gd name="connsiteX38-77" fmla="*/ 1606122 w 4965239"/>
                <a:gd name="connsiteY38-78" fmla="*/ 2449455 h 2785840"/>
                <a:gd name="connsiteX39-79" fmla="*/ 1459250 w 4965239"/>
                <a:gd name="connsiteY39-80" fmla="*/ 2378388 h 2785840"/>
                <a:gd name="connsiteX40-81" fmla="*/ 1402396 w 4965239"/>
                <a:gd name="connsiteY40-82" fmla="*/ 2387863 h 2785840"/>
                <a:gd name="connsiteX41-83" fmla="*/ 1355017 w 4965239"/>
                <a:gd name="connsiteY41-84" fmla="*/ 2454193 h 2785840"/>
                <a:gd name="connsiteX42-85" fmla="*/ 1345542 w 4965239"/>
                <a:gd name="connsiteY42-86" fmla="*/ 2496833 h 2785840"/>
                <a:gd name="connsiteX43-87" fmla="*/ 1317115 w 4965239"/>
                <a:gd name="connsiteY43-88" fmla="*/ 2482620 h 2785840"/>
                <a:gd name="connsiteX44-89" fmla="*/ 1312377 w 4965239"/>
                <a:gd name="connsiteY44-90" fmla="*/ 2444717 h 2785840"/>
                <a:gd name="connsiteX45-91" fmla="*/ 1326590 w 4965239"/>
                <a:gd name="connsiteY45-92" fmla="*/ 2368912 h 2785840"/>
                <a:gd name="connsiteX46-93" fmla="*/ 1170242 w 4965239"/>
                <a:gd name="connsiteY46-94" fmla="*/ 2373650 h 2785840"/>
                <a:gd name="connsiteX47-95" fmla="*/ 1051797 w 4965239"/>
                <a:gd name="connsiteY47-96" fmla="*/ 2307320 h 2785840"/>
                <a:gd name="connsiteX48-97" fmla="*/ 975991 w 4965239"/>
                <a:gd name="connsiteY48-98" fmla="*/ 2312058 h 2785840"/>
                <a:gd name="connsiteX49-99" fmla="*/ 942827 w 4965239"/>
                <a:gd name="connsiteY49-100" fmla="*/ 2240991 h 2785840"/>
                <a:gd name="connsiteX50-101" fmla="*/ 867022 w 4965239"/>
                <a:gd name="connsiteY50-102" fmla="*/ 2226777 h 2785840"/>
                <a:gd name="connsiteX51-103" fmla="*/ 871759 w 4965239"/>
                <a:gd name="connsiteY51-104" fmla="*/ 2169923 h 2785840"/>
                <a:gd name="connsiteX52-105" fmla="*/ 777003 w 4965239"/>
                <a:gd name="connsiteY52-106" fmla="*/ 2108332 h 2785840"/>
                <a:gd name="connsiteX53-107" fmla="*/ 762789 w 4965239"/>
                <a:gd name="connsiteY53-108" fmla="*/ 2051478 h 2785840"/>
                <a:gd name="connsiteX54-109" fmla="*/ 696460 w 4965239"/>
                <a:gd name="connsiteY54-110" fmla="*/ 2046740 h 2785840"/>
                <a:gd name="connsiteX55-111" fmla="*/ 587490 w 4965239"/>
                <a:gd name="connsiteY55-112" fmla="*/ 1895129 h 2785840"/>
                <a:gd name="connsiteX56-113" fmla="*/ 549587 w 4965239"/>
                <a:gd name="connsiteY56-114" fmla="*/ 1828800 h 2785840"/>
                <a:gd name="connsiteX57-115" fmla="*/ 487996 w 4965239"/>
                <a:gd name="connsiteY57-116" fmla="*/ 1824062 h 2785840"/>
                <a:gd name="connsiteX58-117" fmla="*/ 435880 w 4965239"/>
                <a:gd name="connsiteY58-118" fmla="*/ 1847751 h 2785840"/>
                <a:gd name="connsiteX59-119" fmla="*/ 326910 w 4965239"/>
                <a:gd name="connsiteY59-120" fmla="*/ 1743519 h 2785840"/>
                <a:gd name="connsiteX60-121" fmla="*/ 298483 w 4965239"/>
                <a:gd name="connsiteY60-122" fmla="*/ 1639287 h 2785840"/>
                <a:gd name="connsiteX61-123" fmla="*/ 222677 w 4965239"/>
                <a:gd name="connsiteY61-124" fmla="*/ 1591909 h 2785840"/>
                <a:gd name="connsiteX62-125" fmla="*/ 222677 w 4965239"/>
                <a:gd name="connsiteY62-126" fmla="*/ 1516104 h 2785840"/>
                <a:gd name="connsiteX63-127" fmla="*/ 217940 w 4965239"/>
                <a:gd name="connsiteY63-128" fmla="*/ 1416609 h 2785840"/>
                <a:gd name="connsiteX64-129" fmla="*/ 246367 w 4965239"/>
                <a:gd name="connsiteY64-130" fmla="*/ 1392920 h 2785840"/>
                <a:gd name="connsiteX65-131" fmla="*/ 322172 w 4965239"/>
                <a:gd name="connsiteY65-132" fmla="*/ 1440298 h 2785840"/>
                <a:gd name="connsiteX66-133" fmla="*/ 355337 w 4965239"/>
                <a:gd name="connsiteY66-134" fmla="*/ 1331328 h 2785840"/>
                <a:gd name="connsiteX67-135" fmla="*/ 322172 w 4965239"/>
                <a:gd name="connsiteY67-136" fmla="*/ 1241310 h 2785840"/>
                <a:gd name="connsiteX68-137" fmla="*/ 331647 w 4965239"/>
                <a:gd name="connsiteY68-138" fmla="*/ 1179718 h 2785840"/>
                <a:gd name="connsiteX69-139" fmla="*/ 364812 w 4965239"/>
                <a:gd name="connsiteY69-140" fmla="*/ 1146553 h 2785840"/>
                <a:gd name="connsiteX70-141" fmla="*/ 303220 w 4965239"/>
                <a:gd name="connsiteY70-142" fmla="*/ 1051797 h 2785840"/>
                <a:gd name="connsiteX71-143" fmla="*/ 317434 w 4965239"/>
                <a:gd name="connsiteY71-144" fmla="*/ 1018632 h 2785840"/>
                <a:gd name="connsiteX72-145" fmla="*/ 303220 w 4965239"/>
                <a:gd name="connsiteY72-146" fmla="*/ 966516 h 2785840"/>
                <a:gd name="connsiteX73-147" fmla="*/ 312696 w 4965239"/>
                <a:gd name="connsiteY73-148" fmla="*/ 938089 h 2785840"/>
                <a:gd name="connsiteX74-149" fmla="*/ 255842 w 4965239"/>
                <a:gd name="connsiteY74-150" fmla="*/ 933351 h 2785840"/>
                <a:gd name="connsiteX75-151" fmla="*/ 194251 w 4965239"/>
                <a:gd name="connsiteY75-152" fmla="*/ 904924 h 2785840"/>
                <a:gd name="connsiteX76-153" fmla="*/ 165824 w 4965239"/>
                <a:gd name="connsiteY76-154" fmla="*/ 838595 h 2785840"/>
                <a:gd name="connsiteX77-155" fmla="*/ 123183 w 4965239"/>
                <a:gd name="connsiteY77-156" fmla="*/ 833857 h 2785840"/>
                <a:gd name="connsiteX78-157" fmla="*/ 104232 w 4965239"/>
                <a:gd name="connsiteY78-158" fmla="*/ 791217 h 2785840"/>
                <a:gd name="connsiteX79-159" fmla="*/ 132659 w 4965239"/>
                <a:gd name="connsiteY79-160" fmla="*/ 715411 h 2785840"/>
                <a:gd name="connsiteX80-161" fmla="*/ 85281 w 4965239"/>
                <a:gd name="connsiteY80-162" fmla="*/ 639606 h 2785840"/>
                <a:gd name="connsiteX81-163" fmla="*/ 9475 w 4965239"/>
                <a:gd name="connsiteY81-164" fmla="*/ 592228 h 2785840"/>
                <a:gd name="connsiteX82-165" fmla="*/ 9475 w 4965239"/>
                <a:gd name="connsiteY82-166" fmla="*/ 592228 h 2785840"/>
                <a:gd name="connsiteX83-167" fmla="*/ 52116 w 4965239"/>
                <a:gd name="connsiteY83-168" fmla="*/ 549588 h 2785840"/>
                <a:gd name="connsiteX84-169" fmla="*/ 99494 w 4965239"/>
                <a:gd name="connsiteY84-170" fmla="*/ 559063 h 2785840"/>
                <a:gd name="connsiteX85-171" fmla="*/ 90018 w 4965239"/>
                <a:gd name="connsiteY85-172" fmla="*/ 369550 h 2785840"/>
                <a:gd name="connsiteX86-173" fmla="*/ 66329 w 4965239"/>
                <a:gd name="connsiteY86-174" fmla="*/ 345861 h 2785840"/>
                <a:gd name="connsiteX87-175" fmla="*/ 4738 w 4965239"/>
                <a:gd name="connsiteY87-176" fmla="*/ 350599 h 2785840"/>
                <a:gd name="connsiteX88-177" fmla="*/ 0 w 4965239"/>
                <a:gd name="connsiteY88-178" fmla="*/ 307958 h 2785840"/>
                <a:gd name="connsiteX89-179" fmla="*/ 33165 w 4965239"/>
                <a:gd name="connsiteY89-180" fmla="*/ 284269 h 2785840"/>
                <a:gd name="connsiteX90-181" fmla="*/ 0 w 4965239"/>
                <a:gd name="connsiteY90-182" fmla="*/ 213202 h 2785840"/>
                <a:gd name="connsiteX91-183" fmla="*/ 75805 w 4965239"/>
                <a:gd name="connsiteY91-184" fmla="*/ 180037 h 2785840"/>
                <a:gd name="connsiteX92-185" fmla="*/ 122154 w 4965239"/>
                <a:gd name="connsiteY92-186" fmla="*/ 142140 h 2785840"/>
                <a:gd name="connsiteX93-187" fmla="*/ 180037 w 4965239"/>
                <a:gd name="connsiteY93-188" fmla="*/ 142135 h 2785840"/>
                <a:gd name="connsiteX94-189" fmla="*/ 255842 w 4965239"/>
                <a:gd name="connsiteY94-190" fmla="*/ 104232 h 2785840"/>
                <a:gd name="connsiteX95-191" fmla="*/ 270056 w 4965239"/>
                <a:gd name="connsiteY95-192" fmla="*/ 127921 h 2785840"/>
                <a:gd name="connsiteX96-193" fmla="*/ 307958 w 4965239"/>
                <a:gd name="connsiteY96-194" fmla="*/ 123183 h 2785840"/>
                <a:gd name="connsiteX97-195" fmla="*/ 326910 w 4965239"/>
                <a:gd name="connsiteY97-196" fmla="*/ 180037 h 2785840"/>
                <a:gd name="connsiteX98-197" fmla="*/ 383763 w 4965239"/>
                <a:gd name="connsiteY98-198" fmla="*/ 184775 h 2785840"/>
                <a:gd name="connsiteX99-199" fmla="*/ 691722 w 4965239"/>
                <a:gd name="connsiteY99-200" fmla="*/ 345861 h 2785840"/>
                <a:gd name="connsiteX100-201" fmla="*/ 1895129 w 4965239"/>
                <a:gd name="connsiteY100-202" fmla="*/ 208464 h 2785840"/>
                <a:gd name="connsiteX101" fmla="*/ 2421028 w 4965239"/>
                <a:gd name="connsiteY101" fmla="*/ 42640 h 2785840"/>
                <a:gd name="connsiteX0-203" fmla="*/ 2421028 w 4965239"/>
                <a:gd name="connsiteY0-204" fmla="*/ 42640 h 2785840"/>
                <a:gd name="connsiteX1-205" fmla="*/ 2501571 w 4965239"/>
                <a:gd name="connsiteY1-206" fmla="*/ 123183 h 2785840"/>
                <a:gd name="connsiteX2-207" fmla="*/ 2548949 w 4965239"/>
                <a:gd name="connsiteY2-208" fmla="*/ 279532 h 2785840"/>
                <a:gd name="connsiteX3-209" fmla="*/ 2586852 w 4965239"/>
                <a:gd name="connsiteY3-210" fmla="*/ 307958 h 2785840"/>
                <a:gd name="connsiteX4-211" fmla="*/ 2591589 w 4965239"/>
                <a:gd name="connsiteY4-212" fmla="*/ 355337 h 2785840"/>
                <a:gd name="connsiteX5-213" fmla="*/ 2781102 w 4965239"/>
                <a:gd name="connsiteY5-214" fmla="*/ 397977 h 2785840"/>
                <a:gd name="connsiteX6-215" fmla="*/ 3070110 w 4965239"/>
                <a:gd name="connsiteY6-216" fmla="*/ 412191 h 2785840"/>
                <a:gd name="connsiteX7-217" fmla="*/ 3226458 w 4965239"/>
                <a:gd name="connsiteY7-218" fmla="*/ 516423 h 2785840"/>
                <a:gd name="connsiteX8-219" fmla="*/ 3316476 w 4965239"/>
                <a:gd name="connsiteY8-220" fmla="*/ 549588 h 2785840"/>
                <a:gd name="connsiteX9-221" fmla="*/ 3453873 w 4965239"/>
                <a:gd name="connsiteY9-222" fmla="*/ 563801 h 2785840"/>
                <a:gd name="connsiteX10-223" fmla="*/ 3482300 w 4965239"/>
                <a:gd name="connsiteY10-224" fmla="*/ 615917 h 2785840"/>
                <a:gd name="connsiteX11-225" fmla="*/ 3818686 w 4965239"/>
                <a:gd name="connsiteY11-226" fmla="*/ 506947 h 2785840"/>
                <a:gd name="connsiteX12-227" fmla="*/ 3984510 w 4965239"/>
                <a:gd name="connsiteY12-228" fmla="*/ 502209 h 2785840"/>
                <a:gd name="connsiteX13-229" fmla="*/ 4145596 w 4965239"/>
                <a:gd name="connsiteY13-230" fmla="*/ 416928 h 2785840"/>
                <a:gd name="connsiteX14-231" fmla="*/ 4264041 w 4965239"/>
                <a:gd name="connsiteY14-232" fmla="*/ 279532 h 2785840"/>
                <a:gd name="connsiteX15-233" fmla="*/ 4226139 w 4965239"/>
                <a:gd name="connsiteY15-234" fmla="*/ 213202 h 2785840"/>
                <a:gd name="connsiteX16-235" fmla="*/ 4240352 w 4965239"/>
                <a:gd name="connsiteY16-236" fmla="*/ 108970 h 2785840"/>
                <a:gd name="connsiteX17-237" fmla="*/ 4344584 w 4965239"/>
                <a:gd name="connsiteY17-238" fmla="*/ 127921 h 2785840"/>
                <a:gd name="connsiteX18-239" fmla="*/ 4448816 w 4965239"/>
                <a:gd name="connsiteY18-240" fmla="*/ 137397 h 2785840"/>
                <a:gd name="connsiteX19-241" fmla="*/ 4553048 w 4965239"/>
                <a:gd name="connsiteY19-242" fmla="*/ 37903 h 2785840"/>
                <a:gd name="connsiteX20-243" fmla="*/ 4709397 w 4965239"/>
                <a:gd name="connsiteY20-244" fmla="*/ 0 h 2785840"/>
                <a:gd name="connsiteX21-245" fmla="*/ 4846794 w 4965239"/>
                <a:gd name="connsiteY21-246" fmla="*/ 317434 h 2785840"/>
                <a:gd name="connsiteX22-247" fmla="*/ 4965239 w 4965239"/>
                <a:gd name="connsiteY22-248" fmla="*/ 691722 h 2785840"/>
                <a:gd name="connsiteX23-249" fmla="*/ 4638329 w 4965239"/>
                <a:gd name="connsiteY23-250" fmla="*/ 1066010 h 2785840"/>
                <a:gd name="connsiteX24-251" fmla="*/ 3804472 w 4965239"/>
                <a:gd name="connsiteY24-252" fmla="*/ 1359755 h 2785840"/>
                <a:gd name="connsiteX25-253" fmla="*/ 3103274 w 4965239"/>
                <a:gd name="connsiteY25-254" fmla="*/ 1748257 h 2785840"/>
                <a:gd name="connsiteX26-255" fmla="*/ 2885334 w 4965239"/>
                <a:gd name="connsiteY26-256" fmla="*/ 2321534 h 2785840"/>
                <a:gd name="connsiteX27-257" fmla="*/ 2970615 w 4965239"/>
                <a:gd name="connsiteY27-258" fmla="*/ 2785840 h 2785840"/>
                <a:gd name="connsiteX28-259" fmla="*/ 2657919 w 4965239"/>
                <a:gd name="connsiteY28-260" fmla="*/ 2733724 h 2785840"/>
                <a:gd name="connsiteX29-261" fmla="*/ 2615279 w 4965239"/>
                <a:gd name="connsiteY29-262" fmla="*/ 2321534 h 2785840"/>
                <a:gd name="connsiteX30-263" fmla="*/ 2577376 w 4965239"/>
                <a:gd name="connsiteY30-264" fmla="*/ 1966197 h 2785840"/>
                <a:gd name="connsiteX31-265" fmla="*/ 2136758 w 4965239"/>
                <a:gd name="connsiteY31-266" fmla="*/ 2094118 h 2785840"/>
                <a:gd name="connsiteX32-267" fmla="*/ 2037264 w 4965239"/>
                <a:gd name="connsiteY32-268" fmla="*/ 2458931 h 2785840"/>
                <a:gd name="connsiteX33-269" fmla="*/ 1843013 w 4965239"/>
                <a:gd name="connsiteY33-270" fmla="*/ 2657919 h 2785840"/>
                <a:gd name="connsiteX34-271" fmla="*/ 1734043 w 4965239"/>
                <a:gd name="connsiteY34-272" fmla="*/ 2638968 h 2785840"/>
                <a:gd name="connsiteX35-273" fmla="*/ 1724568 w 4965239"/>
                <a:gd name="connsiteY35-274" fmla="*/ 2553687 h 2785840"/>
                <a:gd name="connsiteX36-275" fmla="*/ 1667714 w 4965239"/>
                <a:gd name="connsiteY36-276" fmla="*/ 2492095 h 2785840"/>
                <a:gd name="connsiteX37-277" fmla="*/ 1644025 w 4965239"/>
                <a:gd name="connsiteY37-278" fmla="*/ 2449455 h 2785840"/>
                <a:gd name="connsiteX38-279" fmla="*/ 1606122 w 4965239"/>
                <a:gd name="connsiteY38-280" fmla="*/ 2449455 h 2785840"/>
                <a:gd name="connsiteX39-281" fmla="*/ 1459250 w 4965239"/>
                <a:gd name="connsiteY39-282" fmla="*/ 2378388 h 2785840"/>
                <a:gd name="connsiteX40-283" fmla="*/ 1402396 w 4965239"/>
                <a:gd name="connsiteY40-284" fmla="*/ 2387863 h 2785840"/>
                <a:gd name="connsiteX41-285" fmla="*/ 1355017 w 4965239"/>
                <a:gd name="connsiteY41-286" fmla="*/ 2454193 h 2785840"/>
                <a:gd name="connsiteX42-287" fmla="*/ 1345542 w 4965239"/>
                <a:gd name="connsiteY42-288" fmla="*/ 2496833 h 2785840"/>
                <a:gd name="connsiteX43-289" fmla="*/ 1317115 w 4965239"/>
                <a:gd name="connsiteY43-290" fmla="*/ 2482620 h 2785840"/>
                <a:gd name="connsiteX44-291" fmla="*/ 1312377 w 4965239"/>
                <a:gd name="connsiteY44-292" fmla="*/ 2444717 h 2785840"/>
                <a:gd name="connsiteX45-293" fmla="*/ 1326590 w 4965239"/>
                <a:gd name="connsiteY45-294" fmla="*/ 2368912 h 2785840"/>
                <a:gd name="connsiteX46-295" fmla="*/ 1170242 w 4965239"/>
                <a:gd name="connsiteY46-296" fmla="*/ 2373650 h 2785840"/>
                <a:gd name="connsiteX47-297" fmla="*/ 1051797 w 4965239"/>
                <a:gd name="connsiteY47-298" fmla="*/ 2307320 h 2785840"/>
                <a:gd name="connsiteX48-299" fmla="*/ 975991 w 4965239"/>
                <a:gd name="connsiteY48-300" fmla="*/ 2312058 h 2785840"/>
                <a:gd name="connsiteX49-301" fmla="*/ 942827 w 4965239"/>
                <a:gd name="connsiteY49-302" fmla="*/ 2240991 h 2785840"/>
                <a:gd name="connsiteX50-303" fmla="*/ 867022 w 4965239"/>
                <a:gd name="connsiteY50-304" fmla="*/ 2226777 h 2785840"/>
                <a:gd name="connsiteX51-305" fmla="*/ 871759 w 4965239"/>
                <a:gd name="connsiteY51-306" fmla="*/ 2169923 h 2785840"/>
                <a:gd name="connsiteX52-307" fmla="*/ 777003 w 4965239"/>
                <a:gd name="connsiteY52-308" fmla="*/ 2108332 h 2785840"/>
                <a:gd name="connsiteX53-309" fmla="*/ 762789 w 4965239"/>
                <a:gd name="connsiteY53-310" fmla="*/ 2051478 h 2785840"/>
                <a:gd name="connsiteX54-311" fmla="*/ 696460 w 4965239"/>
                <a:gd name="connsiteY54-312" fmla="*/ 2046740 h 2785840"/>
                <a:gd name="connsiteX55-313" fmla="*/ 587490 w 4965239"/>
                <a:gd name="connsiteY55-314" fmla="*/ 1895129 h 2785840"/>
                <a:gd name="connsiteX56-315" fmla="*/ 549587 w 4965239"/>
                <a:gd name="connsiteY56-316" fmla="*/ 1828800 h 2785840"/>
                <a:gd name="connsiteX57-317" fmla="*/ 487996 w 4965239"/>
                <a:gd name="connsiteY57-318" fmla="*/ 1824062 h 2785840"/>
                <a:gd name="connsiteX58-319" fmla="*/ 435880 w 4965239"/>
                <a:gd name="connsiteY58-320" fmla="*/ 1847751 h 2785840"/>
                <a:gd name="connsiteX59-321" fmla="*/ 326910 w 4965239"/>
                <a:gd name="connsiteY59-322" fmla="*/ 1743519 h 2785840"/>
                <a:gd name="connsiteX60-323" fmla="*/ 298483 w 4965239"/>
                <a:gd name="connsiteY60-324" fmla="*/ 1639287 h 2785840"/>
                <a:gd name="connsiteX61-325" fmla="*/ 222677 w 4965239"/>
                <a:gd name="connsiteY61-326" fmla="*/ 1591909 h 2785840"/>
                <a:gd name="connsiteX62-327" fmla="*/ 222677 w 4965239"/>
                <a:gd name="connsiteY62-328" fmla="*/ 1516104 h 2785840"/>
                <a:gd name="connsiteX63-329" fmla="*/ 217940 w 4965239"/>
                <a:gd name="connsiteY63-330" fmla="*/ 1416609 h 2785840"/>
                <a:gd name="connsiteX64-331" fmla="*/ 246367 w 4965239"/>
                <a:gd name="connsiteY64-332" fmla="*/ 1392920 h 2785840"/>
                <a:gd name="connsiteX65-333" fmla="*/ 322172 w 4965239"/>
                <a:gd name="connsiteY65-334" fmla="*/ 1440298 h 2785840"/>
                <a:gd name="connsiteX66-335" fmla="*/ 355337 w 4965239"/>
                <a:gd name="connsiteY66-336" fmla="*/ 1331328 h 2785840"/>
                <a:gd name="connsiteX67-337" fmla="*/ 322172 w 4965239"/>
                <a:gd name="connsiteY67-338" fmla="*/ 1241310 h 2785840"/>
                <a:gd name="connsiteX68-339" fmla="*/ 331647 w 4965239"/>
                <a:gd name="connsiteY68-340" fmla="*/ 1179718 h 2785840"/>
                <a:gd name="connsiteX69-341" fmla="*/ 364812 w 4965239"/>
                <a:gd name="connsiteY69-342" fmla="*/ 1146553 h 2785840"/>
                <a:gd name="connsiteX70-343" fmla="*/ 303220 w 4965239"/>
                <a:gd name="connsiteY70-344" fmla="*/ 1051797 h 2785840"/>
                <a:gd name="connsiteX71-345" fmla="*/ 317434 w 4965239"/>
                <a:gd name="connsiteY71-346" fmla="*/ 1018632 h 2785840"/>
                <a:gd name="connsiteX72-347" fmla="*/ 303220 w 4965239"/>
                <a:gd name="connsiteY72-348" fmla="*/ 966516 h 2785840"/>
                <a:gd name="connsiteX73-349" fmla="*/ 312696 w 4965239"/>
                <a:gd name="connsiteY73-350" fmla="*/ 938089 h 2785840"/>
                <a:gd name="connsiteX74-351" fmla="*/ 255842 w 4965239"/>
                <a:gd name="connsiteY74-352" fmla="*/ 933351 h 2785840"/>
                <a:gd name="connsiteX75-353" fmla="*/ 194251 w 4965239"/>
                <a:gd name="connsiteY75-354" fmla="*/ 904924 h 2785840"/>
                <a:gd name="connsiteX76-355" fmla="*/ 165824 w 4965239"/>
                <a:gd name="connsiteY76-356" fmla="*/ 838595 h 2785840"/>
                <a:gd name="connsiteX77-357" fmla="*/ 123183 w 4965239"/>
                <a:gd name="connsiteY77-358" fmla="*/ 833857 h 2785840"/>
                <a:gd name="connsiteX78-359" fmla="*/ 104232 w 4965239"/>
                <a:gd name="connsiteY78-360" fmla="*/ 791217 h 2785840"/>
                <a:gd name="connsiteX79-361" fmla="*/ 132659 w 4965239"/>
                <a:gd name="connsiteY79-362" fmla="*/ 715411 h 2785840"/>
                <a:gd name="connsiteX80-363" fmla="*/ 85281 w 4965239"/>
                <a:gd name="connsiteY80-364" fmla="*/ 639606 h 2785840"/>
                <a:gd name="connsiteX81-365" fmla="*/ 9475 w 4965239"/>
                <a:gd name="connsiteY81-366" fmla="*/ 592228 h 2785840"/>
                <a:gd name="connsiteX82-367" fmla="*/ 9475 w 4965239"/>
                <a:gd name="connsiteY82-368" fmla="*/ 592228 h 2785840"/>
                <a:gd name="connsiteX83-369" fmla="*/ 52116 w 4965239"/>
                <a:gd name="connsiteY83-370" fmla="*/ 549588 h 2785840"/>
                <a:gd name="connsiteX84-371" fmla="*/ 99494 w 4965239"/>
                <a:gd name="connsiteY84-372" fmla="*/ 559063 h 2785840"/>
                <a:gd name="connsiteX85-373" fmla="*/ 90018 w 4965239"/>
                <a:gd name="connsiteY85-374" fmla="*/ 369550 h 2785840"/>
                <a:gd name="connsiteX86-375" fmla="*/ 66329 w 4965239"/>
                <a:gd name="connsiteY86-376" fmla="*/ 345861 h 2785840"/>
                <a:gd name="connsiteX87-377" fmla="*/ 4738 w 4965239"/>
                <a:gd name="connsiteY87-378" fmla="*/ 350599 h 2785840"/>
                <a:gd name="connsiteX88-379" fmla="*/ 0 w 4965239"/>
                <a:gd name="connsiteY88-380" fmla="*/ 307958 h 2785840"/>
                <a:gd name="connsiteX89-381" fmla="*/ 33165 w 4965239"/>
                <a:gd name="connsiteY89-382" fmla="*/ 284269 h 2785840"/>
                <a:gd name="connsiteX90-383" fmla="*/ 37147 w 4965239"/>
                <a:gd name="connsiteY90-384" fmla="*/ 227490 h 2785840"/>
                <a:gd name="connsiteX91-385" fmla="*/ 75805 w 4965239"/>
                <a:gd name="connsiteY91-386" fmla="*/ 180037 h 2785840"/>
                <a:gd name="connsiteX92-387" fmla="*/ 122154 w 4965239"/>
                <a:gd name="connsiteY92-388" fmla="*/ 142140 h 2785840"/>
                <a:gd name="connsiteX93-389" fmla="*/ 180037 w 4965239"/>
                <a:gd name="connsiteY93-390" fmla="*/ 142135 h 2785840"/>
                <a:gd name="connsiteX94-391" fmla="*/ 255842 w 4965239"/>
                <a:gd name="connsiteY94-392" fmla="*/ 104232 h 2785840"/>
                <a:gd name="connsiteX95-393" fmla="*/ 270056 w 4965239"/>
                <a:gd name="connsiteY95-394" fmla="*/ 127921 h 2785840"/>
                <a:gd name="connsiteX96-395" fmla="*/ 307958 w 4965239"/>
                <a:gd name="connsiteY96-396" fmla="*/ 123183 h 2785840"/>
                <a:gd name="connsiteX97-397" fmla="*/ 326910 w 4965239"/>
                <a:gd name="connsiteY97-398" fmla="*/ 180037 h 2785840"/>
                <a:gd name="connsiteX98-399" fmla="*/ 383763 w 4965239"/>
                <a:gd name="connsiteY98-400" fmla="*/ 184775 h 2785840"/>
                <a:gd name="connsiteX99-401" fmla="*/ 691722 w 4965239"/>
                <a:gd name="connsiteY99-402" fmla="*/ 345861 h 2785840"/>
                <a:gd name="connsiteX100-403" fmla="*/ 1895129 w 4965239"/>
                <a:gd name="connsiteY100-404" fmla="*/ 208464 h 2785840"/>
                <a:gd name="connsiteX101-405" fmla="*/ 2421028 w 4965239"/>
                <a:gd name="connsiteY101-406" fmla="*/ 42640 h 2785840"/>
                <a:gd name="connsiteX0-407" fmla="*/ 2421028 w 4965239"/>
                <a:gd name="connsiteY0-408" fmla="*/ 42640 h 2785840"/>
                <a:gd name="connsiteX1-409" fmla="*/ 2501571 w 4965239"/>
                <a:gd name="connsiteY1-410" fmla="*/ 123183 h 2785840"/>
                <a:gd name="connsiteX2-411" fmla="*/ 2548949 w 4965239"/>
                <a:gd name="connsiteY2-412" fmla="*/ 279532 h 2785840"/>
                <a:gd name="connsiteX3-413" fmla="*/ 2586852 w 4965239"/>
                <a:gd name="connsiteY3-414" fmla="*/ 307958 h 2785840"/>
                <a:gd name="connsiteX4-415" fmla="*/ 2591589 w 4965239"/>
                <a:gd name="connsiteY4-416" fmla="*/ 355337 h 2785840"/>
                <a:gd name="connsiteX5-417" fmla="*/ 2781102 w 4965239"/>
                <a:gd name="connsiteY5-418" fmla="*/ 397977 h 2785840"/>
                <a:gd name="connsiteX6-419" fmla="*/ 3070110 w 4965239"/>
                <a:gd name="connsiteY6-420" fmla="*/ 412191 h 2785840"/>
                <a:gd name="connsiteX7-421" fmla="*/ 3226458 w 4965239"/>
                <a:gd name="connsiteY7-422" fmla="*/ 516423 h 2785840"/>
                <a:gd name="connsiteX8-423" fmla="*/ 3316476 w 4965239"/>
                <a:gd name="connsiteY8-424" fmla="*/ 549588 h 2785840"/>
                <a:gd name="connsiteX9-425" fmla="*/ 3453873 w 4965239"/>
                <a:gd name="connsiteY9-426" fmla="*/ 563801 h 2785840"/>
                <a:gd name="connsiteX10-427" fmla="*/ 3482300 w 4965239"/>
                <a:gd name="connsiteY10-428" fmla="*/ 615917 h 2785840"/>
                <a:gd name="connsiteX11-429" fmla="*/ 3818686 w 4965239"/>
                <a:gd name="connsiteY11-430" fmla="*/ 506947 h 2785840"/>
                <a:gd name="connsiteX12-431" fmla="*/ 3984510 w 4965239"/>
                <a:gd name="connsiteY12-432" fmla="*/ 502209 h 2785840"/>
                <a:gd name="connsiteX13-433" fmla="*/ 4145596 w 4965239"/>
                <a:gd name="connsiteY13-434" fmla="*/ 416928 h 2785840"/>
                <a:gd name="connsiteX14-435" fmla="*/ 4264041 w 4965239"/>
                <a:gd name="connsiteY14-436" fmla="*/ 279532 h 2785840"/>
                <a:gd name="connsiteX15-437" fmla="*/ 4226139 w 4965239"/>
                <a:gd name="connsiteY15-438" fmla="*/ 213202 h 2785840"/>
                <a:gd name="connsiteX16-439" fmla="*/ 4240352 w 4965239"/>
                <a:gd name="connsiteY16-440" fmla="*/ 108970 h 2785840"/>
                <a:gd name="connsiteX17-441" fmla="*/ 4344584 w 4965239"/>
                <a:gd name="connsiteY17-442" fmla="*/ 127921 h 2785840"/>
                <a:gd name="connsiteX18-443" fmla="*/ 4448816 w 4965239"/>
                <a:gd name="connsiteY18-444" fmla="*/ 137397 h 2785840"/>
                <a:gd name="connsiteX19-445" fmla="*/ 4553048 w 4965239"/>
                <a:gd name="connsiteY19-446" fmla="*/ 37903 h 2785840"/>
                <a:gd name="connsiteX20-447" fmla="*/ 4709397 w 4965239"/>
                <a:gd name="connsiteY20-448" fmla="*/ 0 h 2785840"/>
                <a:gd name="connsiteX21-449" fmla="*/ 4846794 w 4965239"/>
                <a:gd name="connsiteY21-450" fmla="*/ 317434 h 2785840"/>
                <a:gd name="connsiteX22-451" fmla="*/ 4965239 w 4965239"/>
                <a:gd name="connsiteY22-452" fmla="*/ 691722 h 2785840"/>
                <a:gd name="connsiteX23-453" fmla="*/ 4638329 w 4965239"/>
                <a:gd name="connsiteY23-454" fmla="*/ 1066010 h 2785840"/>
                <a:gd name="connsiteX24-455" fmla="*/ 3804472 w 4965239"/>
                <a:gd name="connsiteY24-456" fmla="*/ 1359755 h 2785840"/>
                <a:gd name="connsiteX25-457" fmla="*/ 3103274 w 4965239"/>
                <a:gd name="connsiteY25-458" fmla="*/ 1748257 h 2785840"/>
                <a:gd name="connsiteX26-459" fmla="*/ 2885334 w 4965239"/>
                <a:gd name="connsiteY26-460" fmla="*/ 2321534 h 2785840"/>
                <a:gd name="connsiteX27-461" fmla="*/ 2970615 w 4965239"/>
                <a:gd name="connsiteY27-462" fmla="*/ 2785840 h 2785840"/>
                <a:gd name="connsiteX28-463" fmla="*/ 2657919 w 4965239"/>
                <a:gd name="connsiteY28-464" fmla="*/ 2733724 h 2785840"/>
                <a:gd name="connsiteX29-465" fmla="*/ 2615279 w 4965239"/>
                <a:gd name="connsiteY29-466" fmla="*/ 2321534 h 2785840"/>
                <a:gd name="connsiteX30-467" fmla="*/ 2577376 w 4965239"/>
                <a:gd name="connsiteY30-468" fmla="*/ 1966197 h 2785840"/>
                <a:gd name="connsiteX31-469" fmla="*/ 2136758 w 4965239"/>
                <a:gd name="connsiteY31-470" fmla="*/ 2094118 h 2785840"/>
                <a:gd name="connsiteX32-471" fmla="*/ 2037264 w 4965239"/>
                <a:gd name="connsiteY32-472" fmla="*/ 2458931 h 2785840"/>
                <a:gd name="connsiteX33-473" fmla="*/ 1843013 w 4965239"/>
                <a:gd name="connsiteY33-474" fmla="*/ 2657919 h 2785840"/>
                <a:gd name="connsiteX34-475" fmla="*/ 1734043 w 4965239"/>
                <a:gd name="connsiteY34-476" fmla="*/ 2638968 h 2785840"/>
                <a:gd name="connsiteX35-477" fmla="*/ 1724568 w 4965239"/>
                <a:gd name="connsiteY35-478" fmla="*/ 2553687 h 2785840"/>
                <a:gd name="connsiteX36-479" fmla="*/ 1667714 w 4965239"/>
                <a:gd name="connsiteY36-480" fmla="*/ 2492095 h 2785840"/>
                <a:gd name="connsiteX37-481" fmla="*/ 1644025 w 4965239"/>
                <a:gd name="connsiteY37-482" fmla="*/ 2449455 h 2785840"/>
                <a:gd name="connsiteX38-483" fmla="*/ 1606122 w 4965239"/>
                <a:gd name="connsiteY38-484" fmla="*/ 2449455 h 2785840"/>
                <a:gd name="connsiteX39-485" fmla="*/ 1459250 w 4965239"/>
                <a:gd name="connsiteY39-486" fmla="*/ 2378388 h 2785840"/>
                <a:gd name="connsiteX40-487" fmla="*/ 1402396 w 4965239"/>
                <a:gd name="connsiteY40-488" fmla="*/ 2387863 h 2785840"/>
                <a:gd name="connsiteX41-489" fmla="*/ 1355017 w 4965239"/>
                <a:gd name="connsiteY41-490" fmla="*/ 2454193 h 2785840"/>
                <a:gd name="connsiteX42-491" fmla="*/ 1345542 w 4965239"/>
                <a:gd name="connsiteY42-492" fmla="*/ 2496833 h 2785840"/>
                <a:gd name="connsiteX43-493" fmla="*/ 1317115 w 4965239"/>
                <a:gd name="connsiteY43-494" fmla="*/ 2482620 h 2785840"/>
                <a:gd name="connsiteX44-495" fmla="*/ 1312377 w 4965239"/>
                <a:gd name="connsiteY44-496" fmla="*/ 2444717 h 2785840"/>
                <a:gd name="connsiteX45-497" fmla="*/ 1326590 w 4965239"/>
                <a:gd name="connsiteY45-498" fmla="*/ 2368912 h 2785840"/>
                <a:gd name="connsiteX46-499" fmla="*/ 1170242 w 4965239"/>
                <a:gd name="connsiteY46-500" fmla="*/ 2373650 h 2785840"/>
                <a:gd name="connsiteX47-501" fmla="*/ 1051797 w 4965239"/>
                <a:gd name="connsiteY47-502" fmla="*/ 2307320 h 2785840"/>
                <a:gd name="connsiteX48-503" fmla="*/ 975991 w 4965239"/>
                <a:gd name="connsiteY48-504" fmla="*/ 2312058 h 2785840"/>
                <a:gd name="connsiteX49-505" fmla="*/ 942827 w 4965239"/>
                <a:gd name="connsiteY49-506" fmla="*/ 2240991 h 2785840"/>
                <a:gd name="connsiteX50-507" fmla="*/ 867022 w 4965239"/>
                <a:gd name="connsiteY50-508" fmla="*/ 2226777 h 2785840"/>
                <a:gd name="connsiteX51-509" fmla="*/ 871759 w 4965239"/>
                <a:gd name="connsiteY51-510" fmla="*/ 2169923 h 2785840"/>
                <a:gd name="connsiteX52-511" fmla="*/ 777003 w 4965239"/>
                <a:gd name="connsiteY52-512" fmla="*/ 2108332 h 2785840"/>
                <a:gd name="connsiteX53-513" fmla="*/ 762789 w 4965239"/>
                <a:gd name="connsiteY53-514" fmla="*/ 2051478 h 2785840"/>
                <a:gd name="connsiteX54-515" fmla="*/ 696460 w 4965239"/>
                <a:gd name="connsiteY54-516" fmla="*/ 2046740 h 2785840"/>
                <a:gd name="connsiteX55-517" fmla="*/ 587490 w 4965239"/>
                <a:gd name="connsiteY55-518" fmla="*/ 1895129 h 2785840"/>
                <a:gd name="connsiteX56-519" fmla="*/ 549587 w 4965239"/>
                <a:gd name="connsiteY56-520" fmla="*/ 1828800 h 2785840"/>
                <a:gd name="connsiteX57-521" fmla="*/ 487996 w 4965239"/>
                <a:gd name="connsiteY57-522" fmla="*/ 1824062 h 2785840"/>
                <a:gd name="connsiteX58-523" fmla="*/ 435880 w 4965239"/>
                <a:gd name="connsiteY58-524" fmla="*/ 1847751 h 2785840"/>
                <a:gd name="connsiteX59-525" fmla="*/ 326910 w 4965239"/>
                <a:gd name="connsiteY59-526" fmla="*/ 1743519 h 2785840"/>
                <a:gd name="connsiteX60-527" fmla="*/ 298483 w 4965239"/>
                <a:gd name="connsiteY60-528" fmla="*/ 1639287 h 2785840"/>
                <a:gd name="connsiteX61-529" fmla="*/ 222677 w 4965239"/>
                <a:gd name="connsiteY61-530" fmla="*/ 1591909 h 2785840"/>
                <a:gd name="connsiteX62-531" fmla="*/ 222677 w 4965239"/>
                <a:gd name="connsiteY62-532" fmla="*/ 1516104 h 2785840"/>
                <a:gd name="connsiteX63-533" fmla="*/ 217940 w 4965239"/>
                <a:gd name="connsiteY63-534" fmla="*/ 1416609 h 2785840"/>
                <a:gd name="connsiteX64-535" fmla="*/ 246367 w 4965239"/>
                <a:gd name="connsiteY64-536" fmla="*/ 1392920 h 2785840"/>
                <a:gd name="connsiteX65-537" fmla="*/ 322172 w 4965239"/>
                <a:gd name="connsiteY65-538" fmla="*/ 1440298 h 2785840"/>
                <a:gd name="connsiteX66-539" fmla="*/ 355337 w 4965239"/>
                <a:gd name="connsiteY66-540" fmla="*/ 1331328 h 2785840"/>
                <a:gd name="connsiteX67-541" fmla="*/ 322172 w 4965239"/>
                <a:gd name="connsiteY67-542" fmla="*/ 1241310 h 2785840"/>
                <a:gd name="connsiteX68-543" fmla="*/ 331647 w 4965239"/>
                <a:gd name="connsiteY68-544" fmla="*/ 1179718 h 2785840"/>
                <a:gd name="connsiteX69-545" fmla="*/ 364812 w 4965239"/>
                <a:gd name="connsiteY69-546" fmla="*/ 1146553 h 2785840"/>
                <a:gd name="connsiteX70-547" fmla="*/ 303220 w 4965239"/>
                <a:gd name="connsiteY70-548" fmla="*/ 1051797 h 2785840"/>
                <a:gd name="connsiteX71-549" fmla="*/ 317434 w 4965239"/>
                <a:gd name="connsiteY71-550" fmla="*/ 1018632 h 2785840"/>
                <a:gd name="connsiteX72-551" fmla="*/ 303220 w 4965239"/>
                <a:gd name="connsiteY72-552" fmla="*/ 966516 h 2785840"/>
                <a:gd name="connsiteX73-553" fmla="*/ 312696 w 4965239"/>
                <a:gd name="connsiteY73-554" fmla="*/ 938089 h 2785840"/>
                <a:gd name="connsiteX74-555" fmla="*/ 255842 w 4965239"/>
                <a:gd name="connsiteY74-556" fmla="*/ 933351 h 2785840"/>
                <a:gd name="connsiteX75-557" fmla="*/ 194251 w 4965239"/>
                <a:gd name="connsiteY75-558" fmla="*/ 904924 h 2785840"/>
                <a:gd name="connsiteX76-559" fmla="*/ 165824 w 4965239"/>
                <a:gd name="connsiteY76-560" fmla="*/ 838595 h 2785840"/>
                <a:gd name="connsiteX77-561" fmla="*/ 123183 w 4965239"/>
                <a:gd name="connsiteY77-562" fmla="*/ 833857 h 2785840"/>
                <a:gd name="connsiteX78-563" fmla="*/ 104232 w 4965239"/>
                <a:gd name="connsiteY78-564" fmla="*/ 791217 h 2785840"/>
                <a:gd name="connsiteX79-565" fmla="*/ 132659 w 4965239"/>
                <a:gd name="connsiteY79-566" fmla="*/ 715411 h 2785840"/>
                <a:gd name="connsiteX80-567" fmla="*/ 85281 w 4965239"/>
                <a:gd name="connsiteY80-568" fmla="*/ 639606 h 2785840"/>
                <a:gd name="connsiteX81-569" fmla="*/ 9475 w 4965239"/>
                <a:gd name="connsiteY81-570" fmla="*/ 592228 h 2785840"/>
                <a:gd name="connsiteX82-571" fmla="*/ 9475 w 4965239"/>
                <a:gd name="connsiteY82-572" fmla="*/ 592228 h 2785840"/>
                <a:gd name="connsiteX83-573" fmla="*/ 52116 w 4965239"/>
                <a:gd name="connsiteY83-574" fmla="*/ 549588 h 2785840"/>
                <a:gd name="connsiteX84-575" fmla="*/ 99494 w 4965239"/>
                <a:gd name="connsiteY84-576" fmla="*/ 559063 h 2785840"/>
                <a:gd name="connsiteX85-577" fmla="*/ 90018 w 4965239"/>
                <a:gd name="connsiteY85-578" fmla="*/ 369550 h 2785840"/>
                <a:gd name="connsiteX86-579" fmla="*/ 66329 w 4965239"/>
                <a:gd name="connsiteY86-580" fmla="*/ 345861 h 2785840"/>
                <a:gd name="connsiteX87-581" fmla="*/ 42144 w 4965239"/>
                <a:gd name="connsiteY87-582" fmla="*/ 365025 h 2785840"/>
                <a:gd name="connsiteX88-583" fmla="*/ 4738 w 4965239"/>
                <a:gd name="connsiteY88-584" fmla="*/ 350599 h 2785840"/>
                <a:gd name="connsiteX89-585" fmla="*/ 0 w 4965239"/>
                <a:gd name="connsiteY89-586" fmla="*/ 307958 h 2785840"/>
                <a:gd name="connsiteX90-587" fmla="*/ 33165 w 4965239"/>
                <a:gd name="connsiteY90-588" fmla="*/ 284269 h 2785840"/>
                <a:gd name="connsiteX91-589" fmla="*/ 37147 w 4965239"/>
                <a:gd name="connsiteY91-590" fmla="*/ 227490 h 2785840"/>
                <a:gd name="connsiteX92-591" fmla="*/ 75805 w 4965239"/>
                <a:gd name="connsiteY92-592" fmla="*/ 180037 h 2785840"/>
                <a:gd name="connsiteX93-593" fmla="*/ 122154 w 4965239"/>
                <a:gd name="connsiteY93-594" fmla="*/ 142140 h 2785840"/>
                <a:gd name="connsiteX94-595" fmla="*/ 180037 w 4965239"/>
                <a:gd name="connsiteY94-596" fmla="*/ 142135 h 2785840"/>
                <a:gd name="connsiteX95-597" fmla="*/ 255842 w 4965239"/>
                <a:gd name="connsiteY95-598" fmla="*/ 104232 h 2785840"/>
                <a:gd name="connsiteX96-599" fmla="*/ 270056 w 4965239"/>
                <a:gd name="connsiteY96-600" fmla="*/ 127921 h 2785840"/>
                <a:gd name="connsiteX97-601" fmla="*/ 307958 w 4965239"/>
                <a:gd name="connsiteY97-602" fmla="*/ 123183 h 2785840"/>
                <a:gd name="connsiteX98-603" fmla="*/ 326910 w 4965239"/>
                <a:gd name="connsiteY98-604" fmla="*/ 180037 h 2785840"/>
                <a:gd name="connsiteX99-605" fmla="*/ 383763 w 4965239"/>
                <a:gd name="connsiteY99-606" fmla="*/ 184775 h 2785840"/>
                <a:gd name="connsiteX100-607" fmla="*/ 691722 w 4965239"/>
                <a:gd name="connsiteY100-608" fmla="*/ 345861 h 2785840"/>
                <a:gd name="connsiteX101-609" fmla="*/ 1895129 w 4965239"/>
                <a:gd name="connsiteY101-610" fmla="*/ 208464 h 2785840"/>
                <a:gd name="connsiteX102" fmla="*/ 2421028 w 4965239"/>
                <a:gd name="connsiteY102" fmla="*/ 42640 h 2785840"/>
                <a:gd name="connsiteX0-611" fmla="*/ 2421028 w 4965239"/>
                <a:gd name="connsiteY0-612" fmla="*/ 42640 h 2785840"/>
                <a:gd name="connsiteX1-613" fmla="*/ 2501571 w 4965239"/>
                <a:gd name="connsiteY1-614" fmla="*/ 123183 h 2785840"/>
                <a:gd name="connsiteX2-615" fmla="*/ 2548949 w 4965239"/>
                <a:gd name="connsiteY2-616" fmla="*/ 279532 h 2785840"/>
                <a:gd name="connsiteX3-617" fmla="*/ 2586852 w 4965239"/>
                <a:gd name="connsiteY3-618" fmla="*/ 307958 h 2785840"/>
                <a:gd name="connsiteX4-619" fmla="*/ 2591589 w 4965239"/>
                <a:gd name="connsiteY4-620" fmla="*/ 355337 h 2785840"/>
                <a:gd name="connsiteX5-621" fmla="*/ 2781102 w 4965239"/>
                <a:gd name="connsiteY5-622" fmla="*/ 397977 h 2785840"/>
                <a:gd name="connsiteX6-623" fmla="*/ 3070110 w 4965239"/>
                <a:gd name="connsiteY6-624" fmla="*/ 412191 h 2785840"/>
                <a:gd name="connsiteX7-625" fmla="*/ 3226458 w 4965239"/>
                <a:gd name="connsiteY7-626" fmla="*/ 516423 h 2785840"/>
                <a:gd name="connsiteX8-627" fmla="*/ 3316476 w 4965239"/>
                <a:gd name="connsiteY8-628" fmla="*/ 549588 h 2785840"/>
                <a:gd name="connsiteX9-629" fmla="*/ 3453873 w 4965239"/>
                <a:gd name="connsiteY9-630" fmla="*/ 563801 h 2785840"/>
                <a:gd name="connsiteX10-631" fmla="*/ 3482300 w 4965239"/>
                <a:gd name="connsiteY10-632" fmla="*/ 615917 h 2785840"/>
                <a:gd name="connsiteX11-633" fmla="*/ 3818686 w 4965239"/>
                <a:gd name="connsiteY11-634" fmla="*/ 506947 h 2785840"/>
                <a:gd name="connsiteX12-635" fmla="*/ 3984510 w 4965239"/>
                <a:gd name="connsiteY12-636" fmla="*/ 502209 h 2785840"/>
                <a:gd name="connsiteX13-637" fmla="*/ 4145596 w 4965239"/>
                <a:gd name="connsiteY13-638" fmla="*/ 416928 h 2785840"/>
                <a:gd name="connsiteX14-639" fmla="*/ 4264041 w 4965239"/>
                <a:gd name="connsiteY14-640" fmla="*/ 279532 h 2785840"/>
                <a:gd name="connsiteX15-641" fmla="*/ 4226139 w 4965239"/>
                <a:gd name="connsiteY15-642" fmla="*/ 213202 h 2785840"/>
                <a:gd name="connsiteX16-643" fmla="*/ 4240352 w 4965239"/>
                <a:gd name="connsiteY16-644" fmla="*/ 108970 h 2785840"/>
                <a:gd name="connsiteX17-645" fmla="*/ 4344584 w 4965239"/>
                <a:gd name="connsiteY17-646" fmla="*/ 127921 h 2785840"/>
                <a:gd name="connsiteX18-647" fmla="*/ 4448816 w 4965239"/>
                <a:gd name="connsiteY18-648" fmla="*/ 137397 h 2785840"/>
                <a:gd name="connsiteX19-649" fmla="*/ 4553048 w 4965239"/>
                <a:gd name="connsiteY19-650" fmla="*/ 37903 h 2785840"/>
                <a:gd name="connsiteX20-651" fmla="*/ 4709397 w 4965239"/>
                <a:gd name="connsiteY20-652" fmla="*/ 0 h 2785840"/>
                <a:gd name="connsiteX21-653" fmla="*/ 4846794 w 4965239"/>
                <a:gd name="connsiteY21-654" fmla="*/ 317434 h 2785840"/>
                <a:gd name="connsiteX22-655" fmla="*/ 4965239 w 4965239"/>
                <a:gd name="connsiteY22-656" fmla="*/ 691722 h 2785840"/>
                <a:gd name="connsiteX23-657" fmla="*/ 4638329 w 4965239"/>
                <a:gd name="connsiteY23-658" fmla="*/ 1066010 h 2785840"/>
                <a:gd name="connsiteX24-659" fmla="*/ 3804472 w 4965239"/>
                <a:gd name="connsiteY24-660" fmla="*/ 1359755 h 2785840"/>
                <a:gd name="connsiteX25-661" fmla="*/ 3103274 w 4965239"/>
                <a:gd name="connsiteY25-662" fmla="*/ 1748257 h 2785840"/>
                <a:gd name="connsiteX26-663" fmla="*/ 2885334 w 4965239"/>
                <a:gd name="connsiteY26-664" fmla="*/ 2321534 h 2785840"/>
                <a:gd name="connsiteX27-665" fmla="*/ 2970615 w 4965239"/>
                <a:gd name="connsiteY27-666" fmla="*/ 2785840 h 2785840"/>
                <a:gd name="connsiteX28-667" fmla="*/ 2657919 w 4965239"/>
                <a:gd name="connsiteY28-668" fmla="*/ 2733724 h 2785840"/>
                <a:gd name="connsiteX29-669" fmla="*/ 2615279 w 4965239"/>
                <a:gd name="connsiteY29-670" fmla="*/ 2321534 h 2785840"/>
                <a:gd name="connsiteX30-671" fmla="*/ 2577376 w 4965239"/>
                <a:gd name="connsiteY30-672" fmla="*/ 1966197 h 2785840"/>
                <a:gd name="connsiteX31-673" fmla="*/ 2136758 w 4965239"/>
                <a:gd name="connsiteY31-674" fmla="*/ 2094118 h 2785840"/>
                <a:gd name="connsiteX32-675" fmla="*/ 2037264 w 4965239"/>
                <a:gd name="connsiteY32-676" fmla="*/ 2458931 h 2785840"/>
                <a:gd name="connsiteX33-677" fmla="*/ 1843013 w 4965239"/>
                <a:gd name="connsiteY33-678" fmla="*/ 2657919 h 2785840"/>
                <a:gd name="connsiteX34-679" fmla="*/ 1734043 w 4965239"/>
                <a:gd name="connsiteY34-680" fmla="*/ 2638968 h 2785840"/>
                <a:gd name="connsiteX35-681" fmla="*/ 1724568 w 4965239"/>
                <a:gd name="connsiteY35-682" fmla="*/ 2553687 h 2785840"/>
                <a:gd name="connsiteX36-683" fmla="*/ 1667714 w 4965239"/>
                <a:gd name="connsiteY36-684" fmla="*/ 2492095 h 2785840"/>
                <a:gd name="connsiteX37-685" fmla="*/ 1644025 w 4965239"/>
                <a:gd name="connsiteY37-686" fmla="*/ 2449455 h 2785840"/>
                <a:gd name="connsiteX38-687" fmla="*/ 1606122 w 4965239"/>
                <a:gd name="connsiteY38-688" fmla="*/ 2449455 h 2785840"/>
                <a:gd name="connsiteX39-689" fmla="*/ 1459250 w 4965239"/>
                <a:gd name="connsiteY39-690" fmla="*/ 2378388 h 2785840"/>
                <a:gd name="connsiteX40-691" fmla="*/ 1402396 w 4965239"/>
                <a:gd name="connsiteY40-692" fmla="*/ 2387863 h 2785840"/>
                <a:gd name="connsiteX41-693" fmla="*/ 1355017 w 4965239"/>
                <a:gd name="connsiteY41-694" fmla="*/ 2454193 h 2785840"/>
                <a:gd name="connsiteX42-695" fmla="*/ 1345542 w 4965239"/>
                <a:gd name="connsiteY42-696" fmla="*/ 2496833 h 2785840"/>
                <a:gd name="connsiteX43-697" fmla="*/ 1317115 w 4965239"/>
                <a:gd name="connsiteY43-698" fmla="*/ 2482620 h 2785840"/>
                <a:gd name="connsiteX44-699" fmla="*/ 1312377 w 4965239"/>
                <a:gd name="connsiteY44-700" fmla="*/ 2444717 h 2785840"/>
                <a:gd name="connsiteX45-701" fmla="*/ 1326590 w 4965239"/>
                <a:gd name="connsiteY45-702" fmla="*/ 2368912 h 2785840"/>
                <a:gd name="connsiteX46-703" fmla="*/ 1170242 w 4965239"/>
                <a:gd name="connsiteY46-704" fmla="*/ 2373650 h 2785840"/>
                <a:gd name="connsiteX47-705" fmla="*/ 1051797 w 4965239"/>
                <a:gd name="connsiteY47-706" fmla="*/ 2307320 h 2785840"/>
                <a:gd name="connsiteX48-707" fmla="*/ 975991 w 4965239"/>
                <a:gd name="connsiteY48-708" fmla="*/ 2312058 h 2785840"/>
                <a:gd name="connsiteX49-709" fmla="*/ 942827 w 4965239"/>
                <a:gd name="connsiteY49-710" fmla="*/ 2240991 h 2785840"/>
                <a:gd name="connsiteX50-711" fmla="*/ 867022 w 4965239"/>
                <a:gd name="connsiteY50-712" fmla="*/ 2226777 h 2785840"/>
                <a:gd name="connsiteX51-713" fmla="*/ 871759 w 4965239"/>
                <a:gd name="connsiteY51-714" fmla="*/ 2169923 h 2785840"/>
                <a:gd name="connsiteX52-715" fmla="*/ 777003 w 4965239"/>
                <a:gd name="connsiteY52-716" fmla="*/ 2108332 h 2785840"/>
                <a:gd name="connsiteX53-717" fmla="*/ 762789 w 4965239"/>
                <a:gd name="connsiteY53-718" fmla="*/ 2051478 h 2785840"/>
                <a:gd name="connsiteX54-719" fmla="*/ 696460 w 4965239"/>
                <a:gd name="connsiteY54-720" fmla="*/ 2046740 h 2785840"/>
                <a:gd name="connsiteX55-721" fmla="*/ 587490 w 4965239"/>
                <a:gd name="connsiteY55-722" fmla="*/ 1895129 h 2785840"/>
                <a:gd name="connsiteX56-723" fmla="*/ 549587 w 4965239"/>
                <a:gd name="connsiteY56-724" fmla="*/ 1828800 h 2785840"/>
                <a:gd name="connsiteX57-725" fmla="*/ 487996 w 4965239"/>
                <a:gd name="connsiteY57-726" fmla="*/ 1824062 h 2785840"/>
                <a:gd name="connsiteX58-727" fmla="*/ 435880 w 4965239"/>
                <a:gd name="connsiteY58-728" fmla="*/ 1847751 h 2785840"/>
                <a:gd name="connsiteX59-729" fmla="*/ 326910 w 4965239"/>
                <a:gd name="connsiteY59-730" fmla="*/ 1743519 h 2785840"/>
                <a:gd name="connsiteX60-731" fmla="*/ 298483 w 4965239"/>
                <a:gd name="connsiteY60-732" fmla="*/ 1639287 h 2785840"/>
                <a:gd name="connsiteX61-733" fmla="*/ 222677 w 4965239"/>
                <a:gd name="connsiteY61-734" fmla="*/ 1591909 h 2785840"/>
                <a:gd name="connsiteX62-735" fmla="*/ 222677 w 4965239"/>
                <a:gd name="connsiteY62-736" fmla="*/ 1516104 h 2785840"/>
                <a:gd name="connsiteX63-737" fmla="*/ 217940 w 4965239"/>
                <a:gd name="connsiteY63-738" fmla="*/ 1416609 h 2785840"/>
                <a:gd name="connsiteX64-739" fmla="*/ 246367 w 4965239"/>
                <a:gd name="connsiteY64-740" fmla="*/ 1392920 h 2785840"/>
                <a:gd name="connsiteX65-741" fmla="*/ 322172 w 4965239"/>
                <a:gd name="connsiteY65-742" fmla="*/ 1440298 h 2785840"/>
                <a:gd name="connsiteX66-743" fmla="*/ 355337 w 4965239"/>
                <a:gd name="connsiteY66-744" fmla="*/ 1331328 h 2785840"/>
                <a:gd name="connsiteX67-745" fmla="*/ 322172 w 4965239"/>
                <a:gd name="connsiteY67-746" fmla="*/ 1241310 h 2785840"/>
                <a:gd name="connsiteX68-747" fmla="*/ 331647 w 4965239"/>
                <a:gd name="connsiteY68-748" fmla="*/ 1179718 h 2785840"/>
                <a:gd name="connsiteX69-749" fmla="*/ 364812 w 4965239"/>
                <a:gd name="connsiteY69-750" fmla="*/ 1146553 h 2785840"/>
                <a:gd name="connsiteX70-751" fmla="*/ 303220 w 4965239"/>
                <a:gd name="connsiteY70-752" fmla="*/ 1051797 h 2785840"/>
                <a:gd name="connsiteX71-753" fmla="*/ 317434 w 4965239"/>
                <a:gd name="connsiteY71-754" fmla="*/ 1018632 h 2785840"/>
                <a:gd name="connsiteX72-755" fmla="*/ 303220 w 4965239"/>
                <a:gd name="connsiteY72-756" fmla="*/ 966516 h 2785840"/>
                <a:gd name="connsiteX73-757" fmla="*/ 312696 w 4965239"/>
                <a:gd name="connsiteY73-758" fmla="*/ 938089 h 2785840"/>
                <a:gd name="connsiteX74-759" fmla="*/ 255842 w 4965239"/>
                <a:gd name="connsiteY74-760" fmla="*/ 933351 h 2785840"/>
                <a:gd name="connsiteX75-761" fmla="*/ 194251 w 4965239"/>
                <a:gd name="connsiteY75-762" fmla="*/ 904924 h 2785840"/>
                <a:gd name="connsiteX76-763" fmla="*/ 165824 w 4965239"/>
                <a:gd name="connsiteY76-764" fmla="*/ 838595 h 2785840"/>
                <a:gd name="connsiteX77-765" fmla="*/ 123183 w 4965239"/>
                <a:gd name="connsiteY77-766" fmla="*/ 833857 h 2785840"/>
                <a:gd name="connsiteX78-767" fmla="*/ 104232 w 4965239"/>
                <a:gd name="connsiteY78-768" fmla="*/ 791217 h 2785840"/>
                <a:gd name="connsiteX79-769" fmla="*/ 132659 w 4965239"/>
                <a:gd name="connsiteY79-770" fmla="*/ 715411 h 2785840"/>
                <a:gd name="connsiteX80-771" fmla="*/ 85281 w 4965239"/>
                <a:gd name="connsiteY80-772" fmla="*/ 639606 h 2785840"/>
                <a:gd name="connsiteX81-773" fmla="*/ 9475 w 4965239"/>
                <a:gd name="connsiteY81-774" fmla="*/ 592228 h 2785840"/>
                <a:gd name="connsiteX82-775" fmla="*/ 9475 w 4965239"/>
                <a:gd name="connsiteY82-776" fmla="*/ 592228 h 2785840"/>
                <a:gd name="connsiteX83-777" fmla="*/ 52116 w 4965239"/>
                <a:gd name="connsiteY83-778" fmla="*/ 549588 h 2785840"/>
                <a:gd name="connsiteX84-779" fmla="*/ 99494 w 4965239"/>
                <a:gd name="connsiteY84-780" fmla="*/ 559063 h 2785840"/>
                <a:gd name="connsiteX85-781" fmla="*/ 87864 w 4965239"/>
                <a:gd name="connsiteY85-782" fmla="*/ 525045 h 2785840"/>
                <a:gd name="connsiteX86-783" fmla="*/ 90018 w 4965239"/>
                <a:gd name="connsiteY86-784" fmla="*/ 369550 h 2785840"/>
                <a:gd name="connsiteX87-785" fmla="*/ 66329 w 4965239"/>
                <a:gd name="connsiteY87-786" fmla="*/ 345861 h 2785840"/>
                <a:gd name="connsiteX88-787" fmla="*/ 42144 w 4965239"/>
                <a:gd name="connsiteY88-788" fmla="*/ 365025 h 2785840"/>
                <a:gd name="connsiteX89-789" fmla="*/ 4738 w 4965239"/>
                <a:gd name="connsiteY89-790" fmla="*/ 350599 h 2785840"/>
                <a:gd name="connsiteX90-791" fmla="*/ 0 w 4965239"/>
                <a:gd name="connsiteY90-792" fmla="*/ 307958 h 2785840"/>
                <a:gd name="connsiteX91-793" fmla="*/ 33165 w 4965239"/>
                <a:gd name="connsiteY91-794" fmla="*/ 284269 h 2785840"/>
                <a:gd name="connsiteX92-795" fmla="*/ 37147 w 4965239"/>
                <a:gd name="connsiteY92-796" fmla="*/ 227490 h 2785840"/>
                <a:gd name="connsiteX93-797" fmla="*/ 75805 w 4965239"/>
                <a:gd name="connsiteY93-798" fmla="*/ 180037 h 2785840"/>
                <a:gd name="connsiteX94-799" fmla="*/ 122154 w 4965239"/>
                <a:gd name="connsiteY94-800" fmla="*/ 142140 h 2785840"/>
                <a:gd name="connsiteX95-801" fmla="*/ 180037 w 4965239"/>
                <a:gd name="connsiteY95-802" fmla="*/ 142135 h 2785840"/>
                <a:gd name="connsiteX96-803" fmla="*/ 255842 w 4965239"/>
                <a:gd name="connsiteY96-804" fmla="*/ 104232 h 2785840"/>
                <a:gd name="connsiteX97-805" fmla="*/ 270056 w 4965239"/>
                <a:gd name="connsiteY97-806" fmla="*/ 127921 h 2785840"/>
                <a:gd name="connsiteX98-807" fmla="*/ 307958 w 4965239"/>
                <a:gd name="connsiteY98-808" fmla="*/ 123183 h 2785840"/>
                <a:gd name="connsiteX99-809" fmla="*/ 326910 w 4965239"/>
                <a:gd name="connsiteY99-810" fmla="*/ 180037 h 2785840"/>
                <a:gd name="connsiteX100-811" fmla="*/ 383763 w 4965239"/>
                <a:gd name="connsiteY100-812" fmla="*/ 184775 h 2785840"/>
                <a:gd name="connsiteX101-813" fmla="*/ 691722 w 4965239"/>
                <a:gd name="connsiteY101-814" fmla="*/ 345861 h 2785840"/>
                <a:gd name="connsiteX102-815" fmla="*/ 1895129 w 4965239"/>
                <a:gd name="connsiteY102-816" fmla="*/ 208464 h 2785840"/>
                <a:gd name="connsiteX103" fmla="*/ 2421028 w 4965239"/>
                <a:gd name="connsiteY103" fmla="*/ 42640 h 2785840"/>
                <a:gd name="connsiteX0-817" fmla="*/ 2421028 w 4965239"/>
                <a:gd name="connsiteY0-818" fmla="*/ 42640 h 2785840"/>
                <a:gd name="connsiteX1-819" fmla="*/ 2501571 w 4965239"/>
                <a:gd name="connsiteY1-820" fmla="*/ 123183 h 2785840"/>
                <a:gd name="connsiteX2-821" fmla="*/ 2548949 w 4965239"/>
                <a:gd name="connsiteY2-822" fmla="*/ 279532 h 2785840"/>
                <a:gd name="connsiteX3-823" fmla="*/ 2586852 w 4965239"/>
                <a:gd name="connsiteY3-824" fmla="*/ 307958 h 2785840"/>
                <a:gd name="connsiteX4-825" fmla="*/ 2591589 w 4965239"/>
                <a:gd name="connsiteY4-826" fmla="*/ 355337 h 2785840"/>
                <a:gd name="connsiteX5-827" fmla="*/ 2781102 w 4965239"/>
                <a:gd name="connsiteY5-828" fmla="*/ 397977 h 2785840"/>
                <a:gd name="connsiteX6-829" fmla="*/ 3070110 w 4965239"/>
                <a:gd name="connsiteY6-830" fmla="*/ 412191 h 2785840"/>
                <a:gd name="connsiteX7-831" fmla="*/ 3226458 w 4965239"/>
                <a:gd name="connsiteY7-832" fmla="*/ 516423 h 2785840"/>
                <a:gd name="connsiteX8-833" fmla="*/ 3316476 w 4965239"/>
                <a:gd name="connsiteY8-834" fmla="*/ 549588 h 2785840"/>
                <a:gd name="connsiteX9-835" fmla="*/ 3453873 w 4965239"/>
                <a:gd name="connsiteY9-836" fmla="*/ 563801 h 2785840"/>
                <a:gd name="connsiteX10-837" fmla="*/ 3482300 w 4965239"/>
                <a:gd name="connsiteY10-838" fmla="*/ 615917 h 2785840"/>
                <a:gd name="connsiteX11-839" fmla="*/ 3818686 w 4965239"/>
                <a:gd name="connsiteY11-840" fmla="*/ 506947 h 2785840"/>
                <a:gd name="connsiteX12-841" fmla="*/ 3984510 w 4965239"/>
                <a:gd name="connsiteY12-842" fmla="*/ 502209 h 2785840"/>
                <a:gd name="connsiteX13-843" fmla="*/ 4145596 w 4965239"/>
                <a:gd name="connsiteY13-844" fmla="*/ 416928 h 2785840"/>
                <a:gd name="connsiteX14-845" fmla="*/ 4264041 w 4965239"/>
                <a:gd name="connsiteY14-846" fmla="*/ 279532 h 2785840"/>
                <a:gd name="connsiteX15-847" fmla="*/ 4226139 w 4965239"/>
                <a:gd name="connsiteY15-848" fmla="*/ 213202 h 2785840"/>
                <a:gd name="connsiteX16-849" fmla="*/ 4240352 w 4965239"/>
                <a:gd name="connsiteY16-850" fmla="*/ 108970 h 2785840"/>
                <a:gd name="connsiteX17-851" fmla="*/ 4344584 w 4965239"/>
                <a:gd name="connsiteY17-852" fmla="*/ 127921 h 2785840"/>
                <a:gd name="connsiteX18-853" fmla="*/ 4448816 w 4965239"/>
                <a:gd name="connsiteY18-854" fmla="*/ 137397 h 2785840"/>
                <a:gd name="connsiteX19-855" fmla="*/ 4553048 w 4965239"/>
                <a:gd name="connsiteY19-856" fmla="*/ 37903 h 2785840"/>
                <a:gd name="connsiteX20-857" fmla="*/ 4709397 w 4965239"/>
                <a:gd name="connsiteY20-858" fmla="*/ 0 h 2785840"/>
                <a:gd name="connsiteX21-859" fmla="*/ 4846794 w 4965239"/>
                <a:gd name="connsiteY21-860" fmla="*/ 317434 h 2785840"/>
                <a:gd name="connsiteX22-861" fmla="*/ 4965239 w 4965239"/>
                <a:gd name="connsiteY22-862" fmla="*/ 691722 h 2785840"/>
                <a:gd name="connsiteX23-863" fmla="*/ 4638329 w 4965239"/>
                <a:gd name="connsiteY23-864" fmla="*/ 1066010 h 2785840"/>
                <a:gd name="connsiteX24-865" fmla="*/ 3804472 w 4965239"/>
                <a:gd name="connsiteY24-866" fmla="*/ 1359755 h 2785840"/>
                <a:gd name="connsiteX25-867" fmla="*/ 3103274 w 4965239"/>
                <a:gd name="connsiteY25-868" fmla="*/ 1748257 h 2785840"/>
                <a:gd name="connsiteX26-869" fmla="*/ 2885334 w 4965239"/>
                <a:gd name="connsiteY26-870" fmla="*/ 2321534 h 2785840"/>
                <a:gd name="connsiteX27-871" fmla="*/ 2970615 w 4965239"/>
                <a:gd name="connsiteY27-872" fmla="*/ 2785840 h 2785840"/>
                <a:gd name="connsiteX28-873" fmla="*/ 2657919 w 4965239"/>
                <a:gd name="connsiteY28-874" fmla="*/ 2733724 h 2785840"/>
                <a:gd name="connsiteX29-875" fmla="*/ 2615279 w 4965239"/>
                <a:gd name="connsiteY29-876" fmla="*/ 2321534 h 2785840"/>
                <a:gd name="connsiteX30-877" fmla="*/ 2577376 w 4965239"/>
                <a:gd name="connsiteY30-878" fmla="*/ 1966197 h 2785840"/>
                <a:gd name="connsiteX31-879" fmla="*/ 2136758 w 4965239"/>
                <a:gd name="connsiteY31-880" fmla="*/ 2094118 h 2785840"/>
                <a:gd name="connsiteX32-881" fmla="*/ 2037264 w 4965239"/>
                <a:gd name="connsiteY32-882" fmla="*/ 2458931 h 2785840"/>
                <a:gd name="connsiteX33-883" fmla="*/ 1843013 w 4965239"/>
                <a:gd name="connsiteY33-884" fmla="*/ 2657919 h 2785840"/>
                <a:gd name="connsiteX34-885" fmla="*/ 1734043 w 4965239"/>
                <a:gd name="connsiteY34-886" fmla="*/ 2638968 h 2785840"/>
                <a:gd name="connsiteX35-887" fmla="*/ 1724568 w 4965239"/>
                <a:gd name="connsiteY35-888" fmla="*/ 2553687 h 2785840"/>
                <a:gd name="connsiteX36-889" fmla="*/ 1667714 w 4965239"/>
                <a:gd name="connsiteY36-890" fmla="*/ 2492095 h 2785840"/>
                <a:gd name="connsiteX37-891" fmla="*/ 1644025 w 4965239"/>
                <a:gd name="connsiteY37-892" fmla="*/ 2449455 h 2785840"/>
                <a:gd name="connsiteX38-893" fmla="*/ 1606122 w 4965239"/>
                <a:gd name="connsiteY38-894" fmla="*/ 2449455 h 2785840"/>
                <a:gd name="connsiteX39-895" fmla="*/ 1459250 w 4965239"/>
                <a:gd name="connsiteY39-896" fmla="*/ 2378388 h 2785840"/>
                <a:gd name="connsiteX40-897" fmla="*/ 1402396 w 4965239"/>
                <a:gd name="connsiteY40-898" fmla="*/ 2387863 h 2785840"/>
                <a:gd name="connsiteX41-899" fmla="*/ 1355017 w 4965239"/>
                <a:gd name="connsiteY41-900" fmla="*/ 2454193 h 2785840"/>
                <a:gd name="connsiteX42-901" fmla="*/ 1345542 w 4965239"/>
                <a:gd name="connsiteY42-902" fmla="*/ 2496833 h 2785840"/>
                <a:gd name="connsiteX43-903" fmla="*/ 1317115 w 4965239"/>
                <a:gd name="connsiteY43-904" fmla="*/ 2482620 h 2785840"/>
                <a:gd name="connsiteX44-905" fmla="*/ 1312377 w 4965239"/>
                <a:gd name="connsiteY44-906" fmla="*/ 2444717 h 2785840"/>
                <a:gd name="connsiteX45-907" fmla="*/ 1326590 w 4965239"/>
                <a:gd name="connsiteY45-908" fmla="*/ 2368912 h 2785840"/>
                <a:gd name="connsiteX46-909" fmla="*/ 1170242 w 4965239"/>
                <a:gd name="connsiteY46-910" fmla="*/ 2373650 h 2785840"/>
                <a:gd name="connsiteX47-911" fmla="*/ 1051797 w 4965239"/>
                <a:gd name="connsiteY47-912" fmla="*/ 2307320 h 2785840"/>
                <a:gd name="connsiteX48-913" fmla="*/ 975991 w 4965239"/>
                <a:gd name="connsiteY48-914" fmla="*/ 2312058 h 2785840"/>
                <a:gd name="connsiteX49-915" fmla="*/ 942827 w 4965239"/>
                <a:gd name="connsiteY49-916" fmla="*/ 2240991 h 2785840"/>
                <a:gd name="connsiteX50-917" fmla="*/ 867022 w 4965239"/>
                <a:gd name="connsiteY50-918" fmla="*/ 2226777 h 2785840"/>
                <a:gd name="connsiteX51-919" fmla="*/ 871759 w 4965239"/>
                <a:gd name="connsiteY51-920" fmla="*/ 2169923 h 2785840"/>
                <a:gd name="connsiteX52-921" fmla="*/ 777003 w 4965239"/>
                <a:gd name="connsiteY52-922" fmla="*/ 2108332 h 2785840"/>
                <a:gd name="connsiteX53-923" fmla="*/ 762789 w 4965239"/>
                <a:gd name="connsiteY53-924" fmla="*/ 2051478 h 2785840"/>
                <a:gd name="connsiteX54-925" fmla="*/ 696460 w 4965239"/>
                <a:gd name="connsiteY54-926" fmla="*/ 2046740 h 2785840"/>
                <a:gd name="connsiteX55-927" fmla="*/ 587490 w 4965239"/>
                <a:gd name="connsiteY55-928" fmla="*/ 1895129 h 2785840"/>
                <a:gd name="connsiteX56-929" fmla="*/ 549587 w 4965239"/>
                <a:gd name="connsiteY56-930" fmla="*/ 1828800 h 2785840"/>
                <a:gd name="connsiteX57-931" fmla="*/ 487996 w 4965239"/>
                <a:gd name="connsiteY57-932" fmla="*/ 1824062 h 2785840"/>
                <a:gd name="connsiteX58-933" fmla="*/ 435880 w 4965239"/>
                <a:gd name="connsiteY58-934" fmla="*/ 1847751 h 2785840"/>
                <a:gd name="connsiteX59-935" fmla="*/ 326910 w 4965239"/>
                <a:gd name="connsiteY59-936" fmla="*/ 1743519 h 2785840"/>
                <a:gd name="connsiteX60-937" fmla="*/ 298483 w 4965239"/>
                <a:gd name="connsiteY60-938" fmla="*/ 1639287 h 2785840"/>
                <a:gd name="connsiteX61-939" fmla="*/ 222677 w 4965239"/>
                <a:gd name="connsiteY61-940" fmla="*/ 1591909 h 2785840"/>
                <a:gd name="connsiteX62-941" fmla="*/ 222677 w 4965239"/>
                <a:gd name="connsiteY62-942" fmla="*/ 1516104 h 2785840"/>
                <a:gd name="connsiteX63-943" fmla="*/ 217940 w 4965239"/>
                <a:gd name="connsiteY63-944" fmla="*/ 1416609 h 2785840"/>
                <a:gd name="connsiteX64-945" fmla="*/ 246367 w 4965239"/>
                <a:gd name="connsiteY64-946" fmla="*/ 1392920 h 2785840"/>
                <a:gd name="connsiteX65-947" fmla="*/ 322172 w 4965239"/>
                <a:gd name="connsiteY65-948" fmla="*/ 1440298 h 2785840"/>
                <a:gd name="connsiteX66-949" fmla="*/ 355337 w 4965239"/>
                <a:gd name="connsiteY66-950" fmla="*/ 1331328 h 2785840"/>
                <a:gd name="connsiteX67-951" fmla="*/ 322172 w 4965239"/>
                <a:gd name="connsiteY67-952" fmla="*/ 1241310 h 2785840"/>
                <a:gd name="connsiteX68-953" fmla="*/ 331647 w 4965239"/>
                <a:gd name="connsiteY68-954" fmla="*/ 1179718 h 2785840"/>
                <a:gd name="connsiteX69-955" fmla="*/ 364812 w 4965239"/>
                <a:gd name="connsiteY69-956" fmla="*/ 1146553 h 2785840"/>
                <a:gd name="connsiteX70-957" fmla="*/ 303220 w 4965239"/>
                <a:gd name="connsiteY70-958" fmla="*/ 1051797 h 2785840"/>
                <a:gd name="connsiteX71-959" fmla="*/ 317434 w 4965239"/>
                <a:gd name="connsiteY71-960" fmla="*/ 1018632 h 2785840"/>
                <a:gd name="connsiteX72-961" fmla="*/ 303220 w 4965239"/>
                <a:gd name="connsiteY72-962" fmla="*/ 966516 h 2785840"/>
                <a:gd name="connsiteX73-963" fmla="*/ 312696 w 4965239"/>
                <a:gd name="connsiteY73-964" fmla="*/ 938089 h 2785840"/>
                <a:gd name="connsiteX74-965" fmla="*/ 255842 w 4965239"/>
                <a:gd name="connsiteY74-966" fmla="*/ 933351 h 2785840"/>
                <a:gd name="connsiteX75-967" fmla="*/ 194251 w 4965239"/>
                <a:gd name="connsiteY75-968" fmla="*/ 904924 h 2785840"/>
                <a:gd name="connsiteX76-969" fmla="*/ 165824 w 4965239"/>
                <a:gd name="connsiteY76-970" fmla="*/ 838595 h 2785840"/>
                <a:gd name="connsiteX77-971" fmla="*/ 123183 w 4965239"/>
                <a:gd name="connsiteY77-972" fmla="*/ 833857 h 2785840"/>
                <a:gd name="connsiteX78-973" fmla="*/ 104232 w 4965239"/>
                <a:gd name="connsiteY78-974" fmla="*/ 791217 h 2785840"/>
                <a:gd name="connsiteX79-975" fmla="*/ 132659 w 4965239"/>
                <a:gd name="connsiteY79-976" fmla="*/ 715411 h 2785840"/>
                <a:gd name="connsiteX80-977" fmla="*/ 85281 w 4965239"/>
                <a:gd name="connsiteY80-978" fmla="*/ 639606 h 2785840"/>
                <a:gd name="connsiteX81-979" fmla="*/ 9475 w 4965239"/>
                <a:gd name="connsiteY81-980" fmla="*/ 592228 h 2785840"/>
                <a:gd name="connsiteX82-981" fmla="*/ 9475 w 4965239"/>
                <a:gd name="connsiteY82-982" fmla="*/ 592228 h 2785840"/>
                <a:gd name="connsiteX83-983" fmla="*/ 52116 w 4965239"/>
                <a:gd name="connsiteY83-984" fmla="*/ 549588 h 2785840"/>
                <a:gd name="connsiteX84-985" fmla="*/ 99494 w 4965239"/>
                <a:gd name="connsiteY84-986" fmla="*/ 559063 h 2785840"/>
                <a:gd name="connsiteX85-987" fmla="*/ 87864 w 4965239"/>
                <a:gd name="connsiteY85-988" fmla="*/ 525045 h 2785840"/>
                <a:gd name="connsiteX86-989" fmla="*/ 90018 w 4965239"/>
                <a:gd name="connsiteY86-990" fmla="*/ 369550 h 2785840"/>
                <a:gd name="connsiteX87-991" fmla="*/ 66329 w 4965239"/>
                <a:gd name="connsiteY87-992" fmla="*/ 345861 h 2785840"/>
                <a:gd name="connsiteX88-993" fmla="*/ 42144 w 4965239"/>
                <a:gd name="connsiteY88-994" fmla="*/ 365025 h 2785840"/>
                <a:gd name="connsiteX89-995" fmla="*/ 4738 w 4965239"/>
                <a:gd name="connsiteY89-996" fmla="*/ 350599 h 2785840"/>
                <a:gd name="connsiteX90-997" fmla="*/ 0 w 4965239"/>
                <a:gd name="connsiteY90-998" fmla="*/ 307958 h 2785840"/>
                <a:gd name="connsiteX91-999" fmla="*/ 33165 w 4965239"/>
                <a:gd name="connsiteY91-1000" fmla="*/ 284269 h 2785840"/>
                <a:gd name="connsiteX92-1001" fmla="*/ 37147 w 4965239"/>
                <a:gd name="connsiteY92-1002" fmla="*/ 227490 h 2785840"/>
                <a:gd name="connsiteX93-1003" fmla="*/ 75805 w 4965239"/>
                <a:gd name="connsiteY93-1004" fmla="*/ 180037 h 2785840"/>
                <a:gd name="connsiteX94-1005" fmla="*/ 122154 w 4965239"/>
                <a:gd name="connsiteY94-1006" fmla="*/ 142140 h 2785840"/>
                <a:gd name="connsiteX95-1007" fmla="*/ 180037 w 4965239"/>
                <a:gd name="connsiteY95-1008" fmla="*/ 142135 h 2785840"/>
                <a:gd name="connsiteX96-1009" fmla="*/ 255842 w 4965239"/>
                <a:gd name="connsiteY96-1010" fmla="*/ 104232 h 2785840"/>
                <a:gd name="connsiteX97-1011" fmla="*/ 270056 w 4965239"/>
                <a:gd name="connsiteY97-1012" fmla="*/ 127921 h 2785840"/>
                <a:gd name="connsiteX98-1013" fmla="*/ 307958 w 4965239"/>
                <a:gd name="connsiteY98-1014" fmla="*/ 123183 h 2785840"/>
                <a:gd name="connsiteX99-1015" fmla="*/ 326910 w 4965239"/>
                <a:gd name="connsiteY99-1016" fmla="*/ 180037 h 2785840"/>
                <a:gd name="connsiteX100-1017" fmla="*/ 383763 w 4965239"/>
                <a:gd name="connsiteY100-1018" fmla="*/ 184775 h 2785840"/>
                <a:gd name="connsiteX101-1019" fmla="*/ 691722 w 4965239"/>
                <a:gd name="connsiteY101-1020" fmla="*/ 345861 h 2785840"/>
                <a:gd name="connsiteX102-1021" fmla="*/ 1895129 w 4965239"/>
                <a:gd name="connsiteY102-1022" fmla="*/ 208464 h 2785840"/>
                <a:gd name="connsiteX103-1023" fmla="*/ 2421028 w 4965239"/>
                <a:gd name="connsiteY103-1024" fmla="*/ 42640 h 2785840"/>
                <a:gd name="connsiteX0-1025" fmla="*/ 2421028 w 4965239"/>
                <a:gd name="connsiteY0-1026" fmla="*/ 42640 h 2785840"/>
                <a:gd name="connsiteX1-1027" fmla="*/ 2501571 w 4965239"/>
                <a:gd name="connsiteY1-1028" fmla="*/ 123183 h 2785840"/>
                <a:gd name="connsiteX2-1029" fmla="*/ 2548949 w 4965239"/>
                <a:gd name="connsiteY2-1030" fmla="*/ 279532 h 2785840"/>
                <a:gd name="connsiteX3-1031" fmla="*/ 2586852 w 4965239"/>
                <a:gd name="connsiteY3-1032" fmla="*/ 307958 h 2785840"/>
                <a:gd name="connsiteX4-1033" fmla="*/ 2591589 w 4965239"/>
                <a:gd name="connsiteY4-1034" fmla="*/ 355337 h 2785840"/>
                <a:gd name="connsiteX5-1035" fmla="*/ 2781102 w 4965239"/>
                <a:gd name="connsiteY5-1036" fmla="*/ 397977 h 2785840"/>
                <a:gd name="connsiteX6-1037" fmla="*/ 3070110 w 4965239"/>
                <a:gd name="connsiteY6-1038" fmla="*/ 412191 h 2785840"/>
                <a:gd name="connsiteX7-1039" fmla="*/ 3226458 w 4965239"/>
                <a:gd name="connsiteY7-1040" fmla="*/ 516423 h 2785840"/>
                <a:gd name="connsiteX8-1041" fmla="*/ 3316476 w 4965239"/>
                <a:gd name="connsiteY8-1042" fmla="*/ 549588 h 2785840"/>
                <a:gd name="connsiteX9-1043" fmla="*/ 3453873 w 4965239"/>
                <a:gd name="connsiteY9-1044" fmla="*/ 563801 h 2785840"/>
                <a:gd name="connsiteX10-1045" fmla="*/ 3482300 w 4965239"/>
                <a:gd name="connsiteY10-1046" fmla="*/ 615917 h 2785840"/>
                <a:gd name="connsiteX11-1047" fmla="*/ 3818686 w 4965239"/>
                <a:gd name="connsiteY11-1048" fmla="*/ 506947 h 2785840"/>
                <a:gd name="connsiteX12-1049" fmla="*/ 3984510 w 4965239"/>
                <a:gd name="connsiteY12-1050" fmla="*/ 502209 h 2785840"/>
                <a:gd name="connsiteX13-1051" fmla="*/ 4145596 w 4965239"/>
                <a:gd name="connsiteY13-1052" fmla="*/ 416928 h 2785840"/>
                <a:gd name="connsiteX14-1053" fmla="*/ 4264041 w 4965239"/>
                <a:gd name="connsiteY14-1054" fmla="*/ 279532 h 2785840"/>
                <a:gd name="connsiteX15-1055" fmla="*/ 4226139 w 4965239"/>
                <a:gd name="connsiteY15-1056" fmla="*/ 213202 h 2785840"/>
                <a:gd name="connsiteX16-1057" fmla="*/ 4240352 w 4965239"/>
                <a:gd name="connsiteY16-1058" fmla="*/ 108970 h 2785840"/>
                <a:gd name="connsiteX17-1059" fmla="*/ 4344584 w 4965239"/>
                <a:gd name="connsiteY17-1060" fmla="*/ 127921 h 2785840"/>
                <a:gd name="connsiteX18-1061" fmla="*/ 4448816 w 4965239"/>
                <a:gd name="connsiteY18-1062" fmla="*/ 137397 h 2785840"/>
                <a:gd name="connsiteX19-1063" fmla="*/ 4553048 w 4965239"/>
                <a:gd name="connsiteY19-1064" fmla="*/ 37903 h 2785840"/>
                <a:gd name="connsiteX20-1065" fmla="*/ 4709397 w 4965239"/>
                <a:gd name="connsiteY20-1066" fmla="*/ 0 h 2785840"/>
                <a:gd name="connsiteX21-1067" fmla="*/ 4846794 w 4965239"/>
                <a:gd name="connsiteY21-1068" fmla="*/ 317434 h 2785840"/>
                <a:gd name="connsiteX22-1069" fmla="*/ 4965239 w 4965239"/>
                <a:gd name="connsiteY22-1070" fmla="*/ 691722 h 2785840"/>
                <a:gd name="connsiteX23-1071" fmla="*/ 4638329 w 4965239"/>
                <a:gd name="connsiteY23-1072" fmla="*/ 1066010 h 2785840"/>
                <a:gd name="connsiteX24-1073" fmla="*/ 3804472 w 4965239"/>
                <a:gd name="connsiteY24-1074" fmla="*/ 1359755 h 2785840"/>
                <a:gd name="connsiteX25-1075" fmla="*/ 3103274 w 4965239"/>
                <a:gd name="connsiteY25-1076" fmla="*/ 1748257 h 2785840"/>
                <a:gd name="connsiteX26-1077" fmla="*/ 2885334 w 4965239"/>
                <a:gd name="connsiteY26-1078" fmla="*/ 2321534 h 2785840"/>
                <a:gd name="connsiteX27-1079" fmla="*/ 2970615 w 4965239"/>
                <a:gd name="connsiteY27-1080" fmla="*/ 2785840 h 2785840"/>
                <a:gd name="connsiteX28-1081" fmla="*/ 2657919 w 4965239"/>
                <a:gd name="connsiteY28-1082" fmla="*/ 2733724 h 2785840"/>
                <a:gd name="connsiteX29-1083" fmla="*/ 2615279 w 4965239"/>
                <a:gd name="connsiteY29-1084" fmla="*/ 2321534 h 2785840"/>
                <a:gd name="connsiteX30-1085" fmla="*/ 2577376 w 4965239"/>
                <a:gd name="connsiteY30-1086" fmla="*/ 1966197 h 2785840"/>
                <a:gd name="connsiteX31-1087" fmla="*/ 2136758 w 4965239"/>
                <a:gd name="connsiteY31-1088" fmla="*/ 2094118 h 2785840"/>
                <a:gd name="connsiteX32-1089" fmla="*/ 2037264 w 4965239"/>
                <a:gd name="connsiteY32-1090" fmla="*/ 2458931 h 2785840"/>
                <a:gd name="connsiteX33-1091" fmla="*/ 1843013 w 4965239"/>
                <a:gd name="connsiteY33-1092" fmla="*/ 2657919 h 2785840"/>
                <a:gd name="connsiteX34-1093" fmla="*/ 1734043 w 4965239"/>
                <a:gd name="connsiteY34-1094" fmla="*/ 2638968 h 2785840"/>
                <a:gd name="connsiteX35-1095" fmla="*/ 1724568 w 4965239"/>
                <a:gd name="connsiteY35-1096" fmla="*/ 2553687 h 2785840"/>
                <a:gd name="connsiteX36-1097" fmla="*/ 1667714 w 4965239"/>
                <a:gd name="connsiteY36-1098" fmla="*/ 2492095 h 2785840"/>
                <a:gd name="connsiteX37-1099" fmla="*/ 1644025 w 4965239"/>
                <a:gd name="connsiteY37-1100" fmla="*/ 2449455 h 2785840"/>
                <a:gd name="connsiteX38-1101" fmla="*/ 1606122 w 4965239"/>
                <a:gd name="connsiteY38-1102" fmla="*/ 2449455 h 2785840"/>
                <a:gd name="connsiteX39-1103" fmla="*/ 1459250 w 4965239"/>
                <a:gd name="connsiteY39-1104" fmla="*/ 2378388 h 2785840"/>
                <a:gd name="connsiteX40-1105" fmla="*/ 1402396 w 4965239"/>
                <a:gd name="connsiteY40-1106" fmla="*/ 2387863 h 2785840"/>
                <a:gd name="connsiteX41-1107" fmla="*/ 1355017 w 4965239"/>
                <a:gd name="connsiteY41-1108" fmla="*/ 2454193 h 2785840"/>
                <a:gd name="connsiteX42-1109" fmla="*/ 1345542 w 4965239"/>
                <a:gd name="connsiteY42-1110" fmla="*/ 2496833 h 2785840"/>
                <a:gd name="connsiteX43-1111" fmla="*/ 1317115 w 4965239"/>
                <a:gd name="connsiteY43-1112" fmla="*/ 2482620 h 2785840"/>
                <a:gd name="connsiteX44-1113" fmla="*/ 1312377 w 4965239"/>
                <a:gd name="connsiteY44-1114" fmla="*/ 2444717 h 2785840"/>
                <a:gd name="connsiteX45-1115" fmla="*/ 1326590 w 4965239"/>
                <a:gd name="connsiteY45-1116" fmla="*/ 2368912 h 2785840"/>
                <a:gd name="connsiteX46-1117" fmla="*/ 1170242 w 4965239"/>
                <a:gd name="connsiteY46-1118" fmla="*/ 2373650 h 2785840"/>
                <a:gd name="connsiteX47-1119" fmla="*/ 1051797 w 4965239"/>
                <a:gd name="connsiteY47-1120" fmla="*/ 2307320 h 2785840"/>
                <a:gd name="connsiteX48-1121" fmla="*/ 975991 w 4965239"/>
                <a:gd name="connsiteY48-1122" fmla="*/ 2312058 h 2785840"/>
                <a:gd name="connsiteX49-1123" fmla="*/ 942827 w 4965239"/>
                <a:gd name="connsiteY49-1124" fmla="*/ 2240991 h 2785840"/>
                <a:gd name="connsiteX50-1125" fmla="*/ 867022 w 4965239"/>
                <a:gd name="connsiteY50-1126" fmla="*/ 2226777 h 2785840"/>
                <a:gd name="connsiteX51-1127" fmla="*/ 871759 w 4965239"/>
                <a:gd name="connsiteY51-1128" fmla="*/ 2169923 h 2785840"/>
                <a:gd name="connsiteX52-1129" fmla="*/ 777003 w 4965239"/>
                <a:gd name="connsiteY52-1130" fmla="*/ 2108332 h 2785840"/>
                <a:gd name="connsiteX53-1131" fmla="*/ 762789 w 4965239"/>
                <a:gd name="connsiteY53-1132" fmla="*/ 2051478 h 2785840"/>
                <a:gd name="connsiteX54-1133" fmla="*/ 696460 w 4965239"/>
                <a:gd name="connsiteY54-1134" fmla="*/ 2046740 h 2785840"/>
                <a:gd name="connsiteX55-1135" fmla="*/ 587490 w 4965239"/>
                <a:gd name="connsiteY55-1136" fmla="*/ 1895129 h 2785840"/>
                <a:gd name="connsiteX56-1137" fmla="*/ 549587 w 4965239"/>
                <a:gd name="connsiteY56-1138" fmla="*/ 1828800 h 2785840"/>
                <a:gd name="connsiteX57-1139" fmla="*/ 487996 w 4965239"/>
                <a:gd name="connsiteY57-1140" fmla="*/ 1824062 h 2785840"/>
                <a:gd name="connsiteX58-1141" fmla="*/ 435880 w 4965239"/>
                <a:gd name="connsiteY58-1142" fmla="*/ 1847751 h 2785840"/>
                <a:gd name="connsiteX59-1143" fmla="*/ 326910 w 4965239"/>
                <a:gd name="connsiteY59-1144" fmla="*/ 1743519 h 2785840"/>
                <a:gd name="connsiteX60-1145" fmla="*/ 298483 w 4965239"/>
                <a:gd name="connsiteY60-1146" fmla="*/ 1639287 h 2785840"/>
                <a:gd name="connsiteX61-1147" fmla="*/ 222677 w 4965239"/>
                <a:gd name="connsiteY61-1148" fmla="*/ 1591909 h 2785840"/>
                <a:gd name="connsiteX62-1149" fmla="*/ 222677 w 4965239"/>
                <a:gd name="connsiteY62-1150" fmla="*/ 1516104 h 2785840"/>
                <a:gd name="connsiteX63-1151" fmla="*/ 217940 w 4965239"/>
                <a:gd name="connsiteY63-1152" fmla="*/ 1416609 h 2785840"/>
                <a:gd name="connsiteX64-1153" fmla="*/ 246367 w 4965239"/>
                <a:gd name="connsiteY64-1154" fmla="*/ 1392920 h 2785840"/>
                <a:gd name="connsiteX65-1155" fmla="*/ 282174 w 4965239"/>
                <a:gd name="connsiteY65-1156" fmla="*/ 1388010 h 2785840"/>
                <a:gd name="connsiteX66-1157" fmla="*/ 322172 w 4965239"/>
                <a:gd name="connsiteY66-1158" fmla="*/ 1440298 h 2785840"/>
                <a:gd name="connsiteX67-1159" fmla="*/ 355337 w 4965239"/>
                <a:gd name="connsiteY67-1160" fmla="*/ 1331328 h 2785840"/>
                <a:gd name="connsiteX68-1161" fmla="*/ 322172 w 4965239"/>
                <a:gd name="connsiteY68-1162" fmla="*/ 1241310 h 2785840"/>
                <a:gd name="connsiteX69-1163" fmla="*/ 331647 w 4965239"/>
                <a:gd name="connsiteY69-1164" fmla="*/ 1179718 h 2785840"/>
                <a:gd name="connsiteX70-1165" fmla="*/ 364812 w 4965239"/>
                <a:gd name="connsiteY70-1166" fmla="*/ 1146553 h 2785840"/>
                <a:gd name="connsiteX71-1167" fmla="*/ 303220 w 4965239"/>
                <a:gd name="connsiteY71-1168" fmla="*/ 1051797 h 2785840"/>
                <a:gd name="connsiteX72-1169" fmla="*/ 317434 w 4965239"/>
                <a:gd name="connsiteY72-1170" fmla="*/ 1018632 h 2785840"/>
                <a:gd name="connsiteX73-1171" fmla="*/ 303220 w 4965239"/>
                <a:gd name="connsiteY73-1172" fmla="*/ 966516 h 2785840"/>
                <a:gd name="connsiteX74-1173" fmla="*/ 312696 w 4965239"/>
                <a:gd name="connsiteY74-1174" fmla="*/ 938089 h 2785840"/>
                <a:gd name="connsiteX75-1175" fmla="*/ 255842 w 4965239"/>
                <a:gd name="connsiteY75-1176" fmla="*/ 933351 h 2785840"/>
                <a:gd name="connsiteX76-1177" fmla="*/ 194251 w 4965239"/>
                <a:gd name="connsiteY76-1178" fmla="*/ 904924 h 2785840"/>
                <a:gd name="connsiteX77-1179" fmla="*/ 165824 w 4965239"/>
                <a:gd name="connsiteY77-1180" fmla="*/ 838595 h 2785840"/>
                <a:gd name="connsiteX78-1181" fmla="*/ 123183 w 4965239"/>
                <a:gd name="connsiteY78-1182" fmla="*/ 833857 h 2785840"/>
                <a:gd name="connsiteX79-1183" fmla="*/ 104232 w 4965239"/>
                <a:gd name="connsiteY79-1184" fmla="*/ 791217 h 2785840"/>
                <a:gd name="connsiteX80-1185" fmla="*/ 132659 w 4965239"/>
                <a:gd name="connsiteY80-1186" fmla="*/ 715411 h 2785840"/>
                <a:gd name="connsiteX81-1187" fmla="*/ 85281 w 4965239"/>
                <a:gd name="connsiteY81-1188" fmla="*/ 639606 h 2785840"/>
                <a:gd name="connsiteX82-1189" fmla="*/ 9475 w 4965239"/>
                <a:gd name="connsiteY82-1190" fmla="*/ 592228 h 2785840"/>
                <a:gd name="connsiteX83-1191" fmla="*/ 9475 w 4965239"/>
                <a:gd name="connsiteY83-1192" fmla="*/ 592228 h 2785840"/>
                <a:gd name="connsiteX84-1193" fmla="*/ 52116 w 4965239"/>
                <a:gd name="connsiteY84-1194" fmla="*/ 549588 h 2785840"/>
                <a:gd name="connsiteX85-1195" fmla="*/ 99494 w 4965239"/>
                <a:gd name="connsiteY85-1196" fmla="*/ 559063 h 2785840"/>
                <a:gd name="connsiteX86-1197" fmla="*/ 87864 w 4965239"/>
                <a:gd name="connsiteY86-1198" fmla="*/ 525045 h 2785840"/>
                <a:gd name="connsiteX87-1199" fmla="*/ 90018 w 4965239"/>
                <a:gd name="connsiteY87-1200" fmla="*/ 369550 h 2785840"/>
                <a:gd name="connsiteX88-1201" fmla="*/ 66329 w 4965239"/>
                <a:gd name="connsiteY88-1202" fmla="*/ 345861 h 2785840"/>
                <a:gd name="connsiteX89-1203" fmla="*/ 42144 w 4965239"/>
                <a:gd name="connsiteY89-1204" fmla="*/ 365025 h 2785840"/>
                <a:gd name="connsiteX90-1205" fmla="*/ 4738 w 4965239"/>
                <a:gd name="connsiteY90-1206" fmla="*/ 350599 h 2785840"/>
                <a:gd name="connsiteX91-1207" fmla="*/ 0 w 4965239"/>
                <a:gd name="connsiteY91-1208" fmla="*/ 307958 h 2785840"/>
                <a:gd name="connsiteX92-1209" fmla="*/ 33165 w 4965239"/>
                <a:gd name="connsiteY92-1210" fmla="*/ 284269 h 2785840"/>
                <a:gd name="connsiteX93-1211" fmla="*/ 37147 w 4965239"/>
                <a:gd name="connsiteY93-1212" fmla="*/ 227490 h 2785840"/>
                <a:gd name="connsiteX94-1213" fmla="*/ 75805 w 4965239"/>
                <a:gd name="connsiteY94-1214" fmla="*/ 180037 h 2785840"/>
                <a:gd name="connsiteX95-1215" fmla="*/ 122154 w 4965239"/>
                <a:gd name="connsiteY95-1216" fmla="*/ 142140 h 2785840"/>
                <a:gd name="connsiteX96-1217" fmla="*/ 180037 w 4965239"/>
                <a:gd name="connsiteY96-1218" fmla="*/ 142135 h 2785840"/>
                <a:gd name="connsiteX97-1219" fmla="*/ 255842 w 4965239"/>
                <a:gd name="connsiteY97-1220" fmla="*/ 104232 h 2785840"/>
                <a:gd name="connsiteX98-1221" fmla="*/ 270056 w 4965239"/>
                <a:gd name="connsiteY98-1222" fmla="*/ 127921 h 2785840"/>
                <a:gd name="connsiteX99-1223" fmla="*/ 307958 w 4965239"/>
                <a:gd name="connsiteY99-1224" fmla="*/ 123183 h 2785840"/>
                <a:gd name="connsiteX100-1225" fmla="*/ 326910 w 4965239"/>
                <a:gd name="connsiteY100-1226" fmla="*/ 180037 h 2785840"/>
                <a:gd name="connsiteX101-1227" fmla="*/ 383763 w 4965239"/>
                <a:gd name="connsiteY101-1228" fmla="*/ 184775 h 2785840"/>
                <a:gd name="connsiteX102-1229" fmla="*/ 691722 w 4965239"/>
                <a:gd name="connsiteY102-1230" fmla="*/ 345861 h 2785840"/>
                <a:gd name="connsiteX103-1231" fmla="*/ 1895129 w 4965239"/>
                <a:gd name="connsiteY103-1232" fmla="*/ 208464 h 2785840"/>
                <a:gd name="connsiteX104" fmla="*/ 2421028 w 4965239"/>
                <a:gd name="connsiteY104" fmla="*/ 42640 h 2785840"/>
                <a:gd name="connsiteX0-1233" fmla="*/ 2421028 w 4965239"/>
                <a:gd name="connsiteY0-1234" fmla="*/ 42640 h 2785840"/>
                <a:gd name="connsiteX1-1235" fmla="*/ 2501571 w 4965239"/>
                <a:gd name="connsiteY1-1236" fmla="*/ 123183 h 2785840"/>
                <a:gd name="connsiteX2-1237" fmla="*/ 2548949 w 4965239"/>
                <a:gd name="connsiteY2-1238" fmla="*/ 279532 h 2785840"/>
                <a:gd name="connsiteX3-1239" fmla="*/ 2586852 w 4965239"/>
                <a:gd name="connsiteY3-1240" fmla="*/ 307958 h 2785840"/>
                <a:gd name="connsiteX4-1241" fmla="*/ 2591589 w 4965239"/>
                <a:gd name="connsiteY4-1242" fmla="*/ 355337 h 2785840"/>
                <a:gd name="connsiteX5-1243" fmla="*/ 2781102 w 4965239"/>
                <a:gd name="connsiteY5-1244" fmla="*/ 397977 h 2785840"/>
                <a:gd name="connsiteX6-1245" fmla="*/ 3070110 w 4965239"/>
                <a:gd name="connsiteY6-1246" fmla="*/ 412191 h 2785840"/>
                <a:gd name="connsiteX7-1247" fmla="*/ 3226458 w 4965239"/>
                <a:gd name="connsiteY7-1248" fmla="*/ 516423 h 2785840"/>
                <a:gd name="connsiteX8-1249" fmla="*/ 3316476 w 4965239"/>
                <a:gd name="connsiteY8-1250" fmla="*/ 549588 h 2785840"/>
                <a:gd name="connsiteX9-1251" fmla="*/ 3453873 w 4965239"/>
                <a:gd name="connsiteY9-1252" fmla="*/ 563801 h 2785840"/>
                <a:gd name="connsiteX10-1253" fmla="*/ 3482300 w 4965239"/>
                <a:gd name="connsiteY10-1254" fmla="*/ 615917 h 2785840"/>
                <a:gd name="connsiteX11-1255" fmla="*/ 3818686 w 4965239"/>
                <a:gd name="connsiteY11-1256" fmla="*/ 506947 h 2785840"/>
                <a:gd name="connsiteX12-1257" fmla="*/ 3984510 w 4965239"/>
                <a:gd name="connsiteY12-1258" fmla="*/ 502209 h 2785840"/>
                <a:gd name="connsiteX13-1259" fmla="*/ 4145596 w 4965239"/>
                <a:gd name="connsiteY13-1260" fmla="*/ 416928 h 2785840"/>
                <a:gd name="connsiteX14-1261" fmla="*/ 4264041 w 4965239"/>
                <a:gd name="connsiteY14-1262" fmla="*/ 279532 h 2785840"/>
                <a:gd name="connsiteX15-1263" fmla="*/ 4226139 w 4965239"/>
                <a:gd name="connsiteY15-1264" fmla="*/ 213202 h 2785840"/>
                <a:gd name="connsiteX16-1265" fmla="*/ 4240352 w 4965239"/>
                <a:gd name="connsiteY16-1266" fmla="*/ 108970 h 2785840"/>
                <a:gd name="connsiteX17-1267" fmla="*/ 4344584 w 4965239"/>
                <a:gd name="connsiteY17-1268" fmla="*/ 127921 h 2785840"/>
                <a:gd name="connsiteX18-1269" fmla="*/ 4448816 w 4965239"/>
                <a:gd name="connsiteY18-1270" fmla="*/ 137397 h 2785840"/>
                <a:gd name="connsiteX19-1271" fmla="*/ 4553048 w 4965239"/>
                <a:gd name="connsiteY19-1272" fmla="*/ 37903 h 2785840"/>
                <a:gd name="connsiteX20-1273" fmla="*/ 4709397 w 4965239"/>
                <a:gd name="connsiteY20-1274" fmla="*/ 0 h 2785840"/>
                <a:gd name="connsiteX21-1275" fmla="*/ 4846794 w 4965239"/>
                <a:gd name="connsiteY21-1276" fmla="*/ 317434 h 2785840"/>
                <a:gd name="connsiteX22-1277" fmla="*/ 4965239 w 4965239"/>
                <a:gd name="connsiteY22-1278" fmla="*/ 691722 h 2785840"/>
                <a:gd name="connsiteX23-1279" fmla="*/ 4638329 w 4965239"/>
                <a:gd name="connsiteY23-1280" fmla="*/ 1066010 h 2785840"/>
                <a:gd name="connsiteX24-1281" fmla="*/ 3804472 w 4965239"/>
                <a:gd name="connsiteY24-1282" fmla="*/ 1359755 h 2785840"/>
                <a:gd name="connsiteX25-1283" fmla="*/ 3103274 w 4965239"/>
                <a:gd name="connsiteY25-1284" fmla="*/ 1748257 h 2785840"/>
                <a:gd name="connsiteX26-1285" fmla="*/ 2885334 w 4965239"/>
                <a:gd name="connsiteY26-1286" fmla="*/ 2321534 h 2785840"/>
                <a:gd name="connsiteX27-1287" fmla="*/ 2970615 w 4965239"/>
                <a:gd name="connsiteY27-1288" fmla="*/ 2785840 h 2785840"/>
                <a:gd name="connsiteX28-1289" fmla="*/ 2657919 w 4965239"/>
                <a:gd name="connsiteY28-1290" fmla="*/ 2733724 h 2785840"/>
                <a:gd name="connsiteX29-1291" fmla="*/ 2615279 w 4965239"/>
                <a:gd name="connsiteY29-1292" fmla="*/ 2321534 h 2785840"/>
                <a:gd name="connsiteX30-1293" fmla="*/ 2577376 w 4965239"/>
                <a:gd name="connsiteY30-1294" fmla="*/ 1966197 h 2785840"/>
                <a:gd name="connsiteX31-1295" fmla="*/ 2136758 w 4965239"/>
                <a:gd name="connsiteY31-1296" fmla="*/ 2094118 h 2785840"/>
                <a:gd name="connsiteX32-1297" fmla="*/ 2037264 w 4965239"/>
                <a:gd name="connsiteY32-1298" fmla="*/ 2458931 h 2785840"/>
                <a:gd name="connsiteX33-1299" fmla="*/ 1843013 w 4965239"/>
                <a:gd name="connsiteY33-1300" fmla="*/ 2657919 h 2785840"/>
                <a:gd name="connsiteX34-1301" fmla="*/ 1734043 w 4965239"/>
                <a:gd name="connsiteY34-1302" fmla="*/ 2638968 h 2785840"/>
                <a:gd name="connsiteX35-1303" fmla="*/ 1724568 w 4965239"/>
                <a:gd name="connsiteY35-1304" fmla="*/ 2553687 h 2785840"/>
                <a:gd name="connsiteX36-1305" fmla="*/ 1667714 w 4965239"/>
                <a:gd name="connsiteY36-1306" fmla="*/ 2492095 h 2785840"/>
                <a:gd name="connsiteX37-1307" fmla="*/ 1644025 w 4965239"/>
                <a:gd name="connsiteY37-1308" fmla="*/ 2449455 h 2785840"/>
                <a:gd name="connsiteX38-1309" fmla="*/ 1606122 w 4965239"/>
                <a:gd name="connsiteY38-1310" fmla="*/ 2449455 h 2785840"/>
                <a:gd name="connsiteX39-1311" fmla="*/ 1459250 w 4965239"/>
                <a:gd name="connsiteY39-1312" fmla="*/ 2378388 h 2785840"/>
                <a:gd name="connsiteX40-1313" fmla="*/ 1402396 w 4965239"/>
                <a:gd name="connsiteY40-1314" fmla="*/ 2387863 h 2785840"/>
                <a:gd name="connsiteX41-1315" fmla="*/ 1355017 w 4965239"/>
                <a:gd name="connsiteY41-1316" fmla="*/ 2454193 h 2785840"/>
                <a:gd name="connsiteX42-1317" fmla="*/ 1345542 w 4965239"/>
                <a:gd name="connsiteY42-1318" fmla="*/ 2496833 h 2785840"/>
                <a:gd name="connsiteX43-1319" fmla="*/ 1317115 w 4965239"/>
                <a:gd name="connsiteY43-1320" fmla="*/ 2482620 h 2785840"/>
                <a:gd name="connsiteX44-1321" fmla="*/ 1312377 w 4965239"/>
                <a:gd name="connsiteY44-1322" fmla="*/ 2444717 h 2785840"/>
                <a:gd name="connsiteX45-1323" fmla="*/ 1326590 w 4965239"/>
                <a:gd name="connsiteY45-1324" fmla="*/ 2368912 h 2785840"/>
                <a:gd name="connsiteX46-1325" fmla="*/ 1170242 w 4965239"/>
                <a:gd name="connsiteY46-1326" fmla="*/ 2373650 h 2785840"/>
                <a:gd name="connsiteX47-1327" fmla="*/ 1051797 w 4965239"/>
                <a:gd name="connsiteY47-1328" fmla="*/ 2307320 h 2785840"/>
                <a:gd name="connsiteX48-1329" fmla="*/ 975991 w 4965239"/>
                <a:gd name="connsiteY48-1330" fmla="*/ 2312058 h 2785840"/>
                <a:gd name="connsiteX49-1331" fmla="*/ 942827 w 4965239"/>
                <a:gd name="connsiteY49-1332" fmla="*/ 2240991 h 2785840"/>
                <a:gd name="connsiteX50-1333" fmla="*/ 867022 w 4965239"/>
                <a:gd name="connsiteY50-1334" fmla="*/ 2226777 h 2785840"/>
                <a:gd name="connsiteX51-1335" fmla="*/ 871759 w 4965239"/>
                <a:gd name="connsiteY51-1336" fmla="*/ 2169923 h 2785840"/>
                <a:gd name="connsiteX52-1337" fmla="*/ 777003 w 4965239"/>
                <a:gd name="connsiteY52-1338" fmla="*/ 2108332 h 2785840"/>
                <a:gd name="connsiteX53-1339" fmla="*/ 762789 w 4965239"/>
                <a:gd name="connsiteY53-1340" fmla="*/ 2051478 h 2785840"/>
                <a:gd name="connsiteX54-1341" fmla="*/ 696460 w 4965239"/>
                <a:gd name="connsiteY54-1342" fmla="*/ 2046740 h 2785840"/>
                <a:gd name="connsiteX55-1343" fmla="*/ 587490 w 4965239"/>
                <a:gd name="connsiteY55-1344" fmla="*/ 1895129 h 2785840"/>
                <a:gd name="connsiteX56-1345" fmla="*/ 549587 w 4965239"/>
                <a:gd name="connsiteY56-1346" fmla="*/ 1828800 h 2785840"/>
                <a:gd name="connsiteX57-1347" fmla="*/ 487996 w 4965239"/>
                <a:gd name="connsiteY57-1348" fmla="*/ 1824062 h 2785840"/>
                <a:gd name="connsiteX58-1349" fmla="*/ 435880 w 4965239"/>
                <a:gd name="connsiteY58-1350" fmla="*/ 1847751 h 2785840"/>
                <a:gd name="connsiteX59-1351" fmla="*/ 326910 w 4965239"/>
                <a:gd name="connsiteY59-1352" fmla="*/ 1743519 h 2785840"/>
                <a:gd name="connsiteX60-1353" fmla="*/ 298483 w 4965239"/>
                <a:gd name="connsiteY60-1354" fmla="*/ 1639287 h 2785840"/>
                <a:gd name="connsiteX61-1355" fmla="*/ 265029 w 4965239"/>
                <a:gd name="connsiteY61-1356" fmla="*/ 1639470 h 2785840"/>
                <a:gd name="connsiteX62-1357" fmla="*/ 222677 w 4965239"/>
                <a:gd name="connsiteY62-1358" fmla="*/ 1591909 h 2785840"/>
                <a:gd name="connsiteX63-1359" fmla="*/ 222677 w 4965239"/>
                <a:gd name="connsiteY63-1360" fmla="*/ 1516104 h 2785840"/>
                <a:gd name="connsiteX64-1361" fmla="*/ 217940 w 4965239"/>
                <a:gd name="connsiteY64-1362" fmla="*/ 1416609 h 2785840"/>
                <a:gd name="connsiteX65-1363" fmla="*/ 246367 w 4965239"/>
                <a:gd name="connsiteY65-1364" fmla="*/ 1392920 h 2785840"/>
                <a:gd name="connsiteX66-1365" fmla="*/ 282174 w 4965239"/>
                <a:gd name="connsiteY66-1366" fmla="*/ 1388010 h 2785840"/>
                <a:gd name="connsiteX67-1367" fmla="*/ 322172 w 4965239"/>
                <a:gd name="connsiteY67-1368" fmla="*/ 1440298 h 2785840"/>
                <a:gd name="connsiteX68-1369" fmla="*/ 355337 w 4965239"/>
                <a:gd name="connsiteY68-1370" fmla="*/ 1331328 h 2785840"/>
                <a:gd name="connsiteX69-1371" fmla="*/ 322172 w 4965239"/>
                <a:gd name="connsiteY69-1372" fmla="*/ 1241310 h 2785840"/>
                <a:gd name="connsiteX70-1373" fmla="*/ 331647 w 4965239"/>
                <a:gd name="connsiteY70-1374" fmla="*/ 1179718 h 2785840"/>
                <a:gd name="connsiteX71-1375" fmla="*/ 364812 w 4965239"/>
                <a:gd name="connsiteY71-1376" fmla="*/ 1146553 h 2785840"/>
                <a:gd name="connsiteX72-1377" fmla="*/ 303220 w 4965239"/>
                <a:gd name="connsiteY72-1378" fmla="*/ 1051797 h 2785840"/>
                <a:gd name="connsiteX73-1379" fmla="*/ 317434 w 4965239"/>
                <a:gd name="connsiteY73-1380" fmla="*/ 1018632 h 2785840"/>
                <a:gd name="connsiteX74-1381" fmla="*/ 303220 w 4965239"/>
                <a:gd name="connsiteY74-1382" fmla="*/ 966516 h 2785840"/>
                <a:gd name="connsiteX75-1383" fmla="*/ 312696 w 4965239"/>
                <a:gd name="connsiteY75-1384" fmla="*/ 938089 h 2785840"/>
                <a:gd name="connsiteX76-1385" fmla="*/ 255842 w 4965239"/>
                <a:gd name="connsiteY76-1386" fmla="*/ 933351 h 2785840"/>
                <a:gd name="connsiteX77-1387" fmla="*/ 194251 w 4965239"/>
                <a:gd name="connsiteY77-1388" fmla="*/ 904924 h 2785840"/>
                <a:gd name="connsiteX78-1389" fmla="*/ 165824 w 4965239"/>
                <a:gd name="connsiteY78-1390" fmla="*/ 838595 h 2785840"/>
                <a:gd name="connsiteX79-1391" fmla="*/ 123183 w 4965239"/>
                <a:gd name="connsiteY79-1392" fmla="*/ 833857 h 2785840"/>
                <a:gd name="connsiteX80-1393" fmla="*/ 104232 w 4965239"/>
                <a:gd name="connsiteY80-1394" fmla="*/ 791217 h 2785840"/>
                <a:gd name="connsiteX81-1395" fmla="*/ 132659 w 4965239"/>
                <a:gd name="connsiteY81-1396" fmla="*/ 715411 h 2785840"/>
                <a:gd name="connsiteX82-1397" fmla="*/ 85281 w 4965239"/>
                <a:gd name="connsiteY82-1398" fmla="*/ 639606 h 2785840"/>
                <a:gd name="connsiteX83-1399" fmla="*/ 9475 w 4965239"/>
                <a:gd name="connsiteY83-1400" fmla="*/ 592228 h 2785840"/>
                <a:gd name="connsiteX84-1401" fmla="*/ 9475 w 4965239"/>
                <a:gd name="connsiteY84-1402" fmla="*/ 592228 h 2785840"/>
                <a:gd name="connsiteX85-1403" fmla="*/ 52116 w 4965239"/>
                <a:gd name="connsiteY85-1404" fmla="*/ 549588 h 2785840"/>
                <a:gd name="connsiteX86-1405" fmla="*/ 99494 w 4965239"/>
                <a:gd name="connsiteY86-1406" fmla="*/ 559063 h 2785840"/>
                <a:gd name="connsiteX87-1407" fmla="*/ 87864 w 4965239"/>
                <a:gd name="connsiteY87-1408" fmla="*/ 525045 h 2785840"/>
                <a:gd name="connsiteX88-1409" fmla="*/ 90018 w 4965239"/>
                <a:gd name="connsiteY88-1410" fmla="*/ 369550 h 2785840"/>
                <a:gd name="connsiteX89-1411" fmla="*/ 66329 w 4965239"/>
                <a:gd name="connsiteY89-1412" fmla="*/ 345861 h 2785840"/>
                <a:gd name="connsiteX90-1413" fmla="*/ 42144 w 4965239"/>
                <a:gd name="connsiteY90-1414" fmla="*/ 365025 h 2785840"/>
                <a:gd name="connsiteX91-1415" fmla="*/ 4738 w 4965239"/>
                <a:gd name="connsiteY91-1416" fmla="*/ 350599 h 2785840"/>
                <a:gd name="connsiteX92-1417" fmla="*/ 0 w 4965239"/>
                <a:gd name="connsiteY92-1418" fmla="*/ 307958 h 2785840"/>
                <a:gd name="connsiteX93-1419" fmla="*/ 33165 w 4965239"/>
                <a:gd name="connsiteY93-1420" fmla="*/ 284269 h 2785840"/>
                <a:gd name="connsiteX94-1421" fmla="*/ 37147 w 4965239"/>
                <a:gd name="connsiteY94-1422" fmla="*/ 227490 h 2785840"/>
                <a:gd name="connsiteX95-1423" fmla="*/ 75805 w 4965239"/>
                <a:gd name="connsiteY95-1424" fmla="*/ 180037 h 2785840"/>
                <a:gd name="connsiteX96-1425" fmla="*/ 122154 w 4965239"/>
                <a:gd name="connsiteY96-1426" fmla="*/ 142140 h 2785840"/>
                <a:gd name="connsiteX97-1427" fmla="*/ 180037 w 4965239"/>
                <a:gd name="connsiteY97-1428" fmla="*/ 142135 h 2785840"/>
                <a:gd name="connsiteX98-1429" fmla="*/ 255842 w 4965239"/>
                <a:gd name="connsiteY98-1430" fmla="*/ 104232 h 2785840"/>
                <a:gd name="connsiteX99-1431" fmla="*/ 270056 w 4965239"/>
                <a:gd name="connsiteY99-1432" fmla="*/ 127921 h 2785840"/>
                <a:gd name="connsiteX100-1433" fmla="*/ 307958 w 4965239"/>
                <a:gd name="connsiteY100-1434" fmla="*/ 123183 h 2785840"/>
                <a:gd name="connsiteX101-1435" fmla="*/ 326910 w 4965239"/>
                <a:gd name="connsiteY101-1436" fmla="*/ 180037 h 2785840"/>
                <a:gd name="connsiteX102-1437" fmla="*/ 383763 w 4965239"/>
                <a:gd name="connsiteY102-1438" fmla="*/ 184775 h 2785840"/>
                <a:gd name="connsiteX103-1439" fmla="*/ 691722 w 4965239"/>
                <a:gd name="connsiteY103-1440" fmla="*/ 345861 h 2785840"/>
                <a:gd name="connsiteX104-1441" fmla="*/ 1895129 w 4965239"/>
                <a:gd name="connsiteY104-1442" fmla="*/ 208464 h 2785840"/>
                <a:gd name="connsiteX105" fmla="*/ 2421028 w 4965239"/>
                <a:gd name="connsiteY105" fmla="*/ 42640 h 2785840"/>
                <a:gd name="connsiteX0-1443" fmla="*/ 2421028 w 4965239"/>
                <a:gd name="connsiteY0-1444" fmla="*/ 42640 h 2785840"/>
                <a:gd name="connsiteX1-1445" fmla="*/ 2501571 w 4965239"/>
                <a:gd name="connsiteY1-1446" fmla="*/ 123183 h 2785840"/>
                <a:gd name="connsiteX2-1447" fmla="*/ 2548949 w 4965239"/>
                <a:gd name="connsiteY2-1448" fmla="*/ 279532 h 2785840"/>
                <a:gd name="connsiteX3-1449" fmla="*/ 2586852 w 4965239"/>
                <a:gd name="connsiteY3-1450" fmla="*/ 307958 h 2785840"/>
                <a:gd name="connsiteX4-1451" fmla="*/ 2591589 w 4965239"/>
                <a:gd name="connsiteY4-1452" fmla="*/ 355337 h 2785840"/>
                <a:gd name="connsiteX5-1453" fmla="*/ 2781102 w 4965239"/>
                <a:gd name="connsiteY5-1454" fmla="*/ 397977 h 2785840"/>
                <a:gd name="connsiteX6-1455" fmla="*/ 3070110 w 4965239"/>
                <a:gd name="connsiteY6-1456" fmla="*/ 412191 h 2785840"/>
                <a:gd name="connsiteX7-1457" fmla="*/ 3226458 w 4965239"/>
                <a:gd name="connsiteY7-1458" fmla="*/ 516423 h 2785840"/>
                <a:gd name="connsiteX8-1459" fmla="*/ 3316476 w 4965239"/>
                <a:gd name="connsiteY8-1460" fmla="*/ 549588 h 2785840"/>
                <a:gd name="connsiteX9-1461" fmla="*/ 3453873 w 4965239"/>
                <a:gd name="connsiteY9-1462" fmla="*/ 563801 h 2785840"/>
                <a:gd name="connsiteX10-1463" fmla="*/ 3482300 w 4965239"/>
                <a:gd name="connsiteY10-1464" fmla="*/ 615917 h 2785840"/>
                <a:gd name="connsiteX11-1465" fmla="*/ 3818686 w 4965239"/>
                <a:gd name="connsiteY11-1466" fmla="*/ 506947 h 2785840"/>
                <a:gd name="connsiteX12-1467" fmla="*/ 3984510 w 4965239"/>
                <a:gd name="connsiteY12-1468" fmla="*/ 502209 h 2785840"/>
                <a:gd name="connsiteX13-1469" fmla="*/ 4145596 w 4965239"/>
                <a:gd name="connsiteY13-1470" fmla="*/ 416928 h 2785840"/>
                <a:gd name="connsiteX14-1471" fmla="*/ 4264041 w 4965239"/>
                <a:gd name="connsiteY14-1472" fmla="*/ 279532 h 2785840"/>
                <a:gd name="connsiteX15-1473" fmla="*/ 4226139 w 4965239"/>
                <a:gd name="connsiteY15-1474" fmla="*/ 213202 h 2785840"/>
                <a:gd name="connsiteX16-1475" fmla="*/ 4240352 w 4965239"/>
                <a:gd name="connsiteY16-1476" fmla="*/ 108970 h 2785840"/>
                <a:gd name="connsiteX17-1477" fmla="*/ 4344584 w 4965239"/>
                <a:gd name="connsiteY17-1478" fmla="*/ 127921 h 2785840"/>
                <a:gd name="connsiteX18-1479" fmla="*/ 4448816 w 4965239"/>
                <a:gd name="connsiteY18-1480" fmla="*/ 137397 h 2785840"/>
                <a:gd name="connsiteX19-1481" fmla="*/ 4553048 w 4965239"/>
                <a:gd name="connsiteY19-1482" fmla="*/ 37903 h 2785840"/>
                <a:gd name="connsiteX20-1483" fmla="*/ 4709397 w 4965239"/>
                <a:gd name="connsiteY20-1484" fmla="*/ 0 h 2785840"/>
                <a:gd name="connsiteX21-1485" fmla="*/ 4846794 w 4965239"/>
                <a:gd name="connsiteY21-1486" fmla="*/ 317434 h 2785840"/>
                <a:gd name="connsiteX22-1487" fmla="*/ 4965239 w 4965239"/>
                <a:gd name="connsiteY22-1488" fmla="*/ 691722 h 2785840"/>
                <a:gd name="connsiteX23-1489" fmla="*/ 4638329 w 4965239"/>
                <a:gd name="connsiteY23-1490" fmla="*/ 1066010 h 2785840"/>
                <a:gd name="connsiteX24-1491" fmla="*/ 3804472 w 4965239"/>
                <a:gd name="connsiteY24-1492" fmla="*/ 1359755 h 2785840"/>
                <a:gd name="connsiteX25-1493" fmla="*/ 3103274 w 4965239"/>
                <a:gd name="connsiteY25-1494" fmla="*/ 1748257 h 2785840"/>
                <a:gd name="connsiteX26-1495" fmla="*/ 2885334 w 4965239"/>
                <a:gd name="connsiteY26-1496" fmla="*/ 2321534 h 2785840"/>
                <a:gd name="connsiteX27-1497" fmla="*/ 2970615 w 4965239"/>
                <a:gd name="connsiteY27-1498" fmla="*/ 2785840 h 2785840"/>
                <a:gd name="connsiteX28-1499" fmla="*/ 2657919 w 4965239"/>
                <a:gd name="connsiteY28-1500" fmla="*/ 2733724 h 2785840"/>
                <a:gd name="connsiteX29-1501" fmla="*/ 2615279 w 4965239"/>
                <a:gd name="connsiteY29-1502" fmla="*/ 2321534 h 2785840"/>
                <a:gd name="connsiteX30-1503" fmla="*/ 2577376 w 4965239"/>
                <a:gd name="connsiteY30-1504" fmla="*/ 1966197 h 2785840"/>
                <a:gd name="connsiteX31-1505" fmla="*/ 2136758 w 4965239"/>
                <a:gd name="connsiteY31-1506" fmla="*/ 2094118 h 2785840"/>
                <a:gd name="connsiteX32-1507" fmla="*/ 2037264 w 4965239"/>
                <a:gd name="connsiteY32-1508" fmla="*/ 2458931 h 2785840"/>
                <a:gd name="connsiteX33-1509" fmla="*/ 1843013 w 4965239"/>
                <a:gd name="connsiteY33-1510" fmla="*/ 2657919 h 2785840"/>
                <a:gd name="connsiteX34-1511" fmla="*/ 1734043 w 4965239"/>
                <a:gd name="connsiteY34-1512" fmla="*/ 2638968 h 2785840"/>
                <a:gd name="connsiteX35-1513" fmla="*/ 1724568 w 4965239"/>
                <a:gd name="connsiteY35-1514" fmla="*/ 2553687 h 2785840"/>
                <a:gd name="connsiteX36-1515" fmla="*/ 1667714 w 4965239"/>
                <a:gd name="connsiteY36-1516" fmla="*/ 2492095 h 2785840"/>
                <a:gd name="connsiteX37-1517" fmla="*/ 1644025 w 4965239"/>
                <a:gd name="connsiteY37-1518" fmla="*/ 2449455 h 2785840"/>
                <a:gd name="connsiteX38-1519" fmla="*/ 1606122 w 4965239"/>
                <a:gd name="connsiteY38-1520" fmla="*/ 2449455 h 2785840"/>
                <a:gd name="connsiteX39-1521" fmla="*/ 1459250 w 4965239"/>
                <a:gd name="connsiteY39-1522" fmla="*/ 2378388 h 2785840"/>
                <a:gd name="connsiteX40-1523" fmla="*/ 1402396 w 4965239"/>
                <a:gd name="connsiteY40-1524" fmla="*/ 2387863 h 2785840"/>
                <a:gd name="connsiteX41-1525" fmla="*/ 1355017 w 4965239"/>
                <a:gd name="connsiteY41-1526" fmla="*/ 2454193 h 2785840"/>
                <a:gd name="connsiteX42-1527" fmla="*/ 1345542 w 4965239"/>
                <a:gd name="connsiteY42-1528" fmla="*/ 2496833 h 2785840"/>
                <a:gd name="connsiteX43-1529" fmla="*/ 1317115 w 4965239"/>
                <a:gd name="connsiteY43-1530" fmla="*/ 2482620 h 2785840"/>
                <a:gd name="connsiteX44-1531" fmla="*/ 1312377 w 4965239"/>
                <a:gd name="connsiteY44-1532" fmla="*/ 2444717 h 2785840"/>
                <a:gd name="connsiteX45-1533" fmla="*/ 1326590 w 4965239"/>
                <a:gd name="connsiteY45-1534" fmla="*/ 2368912 h 2785840"/>
                <a:gd name="connsiteX46-1535" fmla="*/ 1170242 w 4965239"/>
                <a:gd name="connsiteY46-1536" fmla="*/ 2373650 h 2785840"/>
                <a:gd name="connsiteX47-1537" fmla="*/ 1051797 w 4965239"/>
                <a:gd name="connsiteY47-1538" fmla="*/ 2307320 h 2785840"/>
                <a:gd name="connsiteX48-1539" fmla="*/ 975991 w 4965239"/>
                <a:gd name="connsiteY48-1540" fmla="*/ 2312058 h 2785840"/>
                <a:gd name="connsiteX49-1541" fmla="*/ 942827 w 4965239"/>
                <a:gd name="connsiteY49-1542" fmla="*/ 2240991 h 2785840"/>
                <a:gd name="connsiteX50-1543" fmla="*/ 867022 w 4965239"/>
                <a:gd name="connsiteY50-1544" fmla="*/ 2226777 h 2785840"/>
                <a:gd name="connsiteX51-1545" fmla="*/ 871759 w 4965239"/>
                <a:gd name="connsiteY51-1546" fmla="*/ 2169923 h 2785840"/>
                <a:gd name="connsiteX52-1547" fmla="*/ 777003 w 4965239"/>
                <a:gd name="connsiteY52-1548" fmla="*/ 2108332 h 2785840"/>
                <a:gd name="connsiteX53-1549" fmla="*/ 762789 w 4965239"/>
                <a:gd name="connsiteY53-1550" fmla="*/ 2051478 h 2785840"/>
                <a:gd name="connsiteX54-1551" fmla="*/ 696460 w 4965239"/>
                <a:gd name="connsiteY54-1552" fmla="*/ 2046740 h 2785840"/>
                <a:gd name="connsiteX55-1553" fmla="*/ 587490 w 4965239"/>
                <a:gd name="connsiteY55-1554" fmla="*/ 1895129 h 2785840"/>
                <a:gd name="connsiteX56-1555" fmla="*/ 549587 w 4965239"/>
                <a:gd name="connsiteY56-1556" fmla="*/ 1828800 h 2785840"/>
                <a:gd name="connsiteX57-1557" fmla="*/ 487996 w 4965239"/>
                <a:gd name="connsiteY57-1558" fmla="*/ 1824062 h 2785840"/>
                <a:gd name="connsiteX58-1559" fmla="*/ 473626 w 4965239"/>
                <a:gd name="connsiteY58-1560" fmla="*/ 1848068 h 2785840"/>
                <a:gd name="connsiteX59-1561" fmla="*/ 435880 w 4965239"/>
                <a:gd name="connsiteY59-1562" fmla="*/ 1847751 h 2785840"/>
                <a:gd name="connsiteX60-1563" fmla="*/ 326910 w 4965239"/>
                <a:gd name="connsiteY60-1564" fmla="*/ 1743519 h 2785840"/>
                <a:gd name="connsiteX61-1565" fmla="*/ 298483 w 4965239"/>
                <a:gd name="connsiteY61-1566" fmla="*/ 1639287 h 2785840"/>
                <a:gd name="connsiteX62-1567" fmla="*/ 265029 w 4965239"/>
                <a:gd name="connsiteY62-1568" fmla="*/ 1639470 h 2785840"/>
                <a:gd name="connsiteX63-1569" fmla="*/ 222677 w 4965239"/>
                <a:gd name="connsiteY63-1570" fmla="*/ 1591909 h 2785840"/>
                <a:gd name="connsiteX64-1571" fmla="*/ 222677 w 4965239"/>
                <a:gd name="connsiteY64-1572" fmla="*/ 1516104 h 2785840"/>
                <a:gd name="connsiteX65-1573" fmla="*/ 217940 w 4965239"/>
                <a:gd name="connsiteY65-1574" fmla="*/ 1416609 h 2785840"/>
                <a:gd name="connsiteX66-1575" fmla="*/ 246367 w 4965239"/>
                <a:gd name="connsiteY66-1576" fmla="*/ 1392920 h 2785840"/>
                <a:gd name="connsiteX67-1577" fmla="*/ 282174 w 4965239"/>
                <a:gd name="connsiteY67-1578" fmla="*/ 1388010 h 2785840"/>
                <a:gd name="connsiteX68-1579" fmla="*/ 322172 w 4965239"/>
                <a:gd name="connsiteY68-1580" fmla="*/ 1440298 h 2785840"/>
                <a:gd name="connsiteX69-1581" fmla="*/ 355337 w 4965239"/>
                <a:gd name="connsiteY69-1582" fmla="*/ 1331328 h 2785840"/>
                <a:gd name="connsiteX70-1583" fmla="*/ 322172 w 4965239"/>
                <a:gd name="connsiteY70-1584" fmla="*/ 1241310 h 2785840"/>
                <a:gd name="connsiteX71-1585" fmla="*/ 331647 w 4965239"/>
                <a:gd name="connsiteY71-1586" fmla="*/ 1179718 h 2785840"/>
                <a:gd name="connsiteX72-1587" fmla="*/ 364812 w 4965239"/>
                <a:gd name="connsiteY72-1588" fmla="*/ 1146553 h 2785840"/>
                <a:gd name="connsiteX73-1589" fmla="*/ 303220 w 4965239"/>
                <a:gd name="connsiteY73-1590" fmla="*/ 1051797 h 2785840"/>
                <a:gd name="connsiteX74-1591" fmla="*/ 317434 w 4965239"/>
                <a:gd name="connsiteY74-1592" fmla="*/ 1018632 h 2785840"/>
                <a:gd name="connsiteX75-1593" fmla="*/ 303220 w 4965239"/>
                <a:gd name="connsiteY75-1594" fmla="*/ 966516 h 2785840"/>
                <a:gd name="connsiteX76-1595" fmla="*/ 312696 w 4965239"/>
                <a:gd name="connsiteY76-1596" fmla="*/ 938089 h 2785840"/>
                <a:gd name="connsiteX77-1597" fmla="*/ 255842 w 4965239"/>
                <a:gd name="connsiteY77-1598" fmla="*/ 933351 h 2785840"/>
                <a:gd name="connsiteX78-1599" fmla="*/ 194251 w 4965239"/>
                <a:gd name="connsiteY78-1600" fmla="*/ 904924 h 2785840"/>
                <a:gd name="connsiteX79-1601" fmla="*/ 165824 w 4965239"/>
                <a:gd name="connsiteY79-1602" fmla="*/ 838595 h 2785840"/>
                <a:gd name="connsiteX80-1603" fmla="*/ 123183 w 4965239"/>
                <a:gd name="connsiteY80-1604" fmla="*/ 833857 h 2785840"/>
                <a:gd name="connsiteX81-1605" fmla="*/ 104232 w 4965239"/>
                <a:gd name="connsiteY81-1606" fmla="*/ 791217 h 2785840"/>
                <a:gd name="connsiteX82-1607" fmla="*/ 132659 w 4965239"/>
                <a:gd name="connsiteY82-1608" fmla="*/ 715411 h 2785840"/>
                <a:gd name="connsiteX83-1609" fmla="*/ 85281 w 4965239"/>
                <a:gd name="connsiteY83-1610" fmla="*/ 639606 h 2785840"/>
                <a:gd name="connsiteX84-1611" fmla="*/ 9475 w 4965239"/>
                <a:gd name="connsiteY84-1612" fmla="*/ 592228 h 2785840"/>
                <a:gd name="connsiteX85-1613" fmla="*/ 9475 w 4965239"/>
                <a:gd name="connsiteY85-1614" fmla="*/ 592228 h 2785840"/>
                <a:gd name="connsiteX86-1615" fmla="*/ 52116 w 4965239"/>
                <a:gd name="connsiteY86-1616" fmla="*/ 549588 h 2785840"/>
                <a:gd name="connsiteX87-1617" fmla="*/ 99494 w 4965239"/>
                <a:gd name="connsiteY87-1618" fmla="*/ 559063 h 2785840"/>
                <a:gd name="connsiteX88-1619" fmla="*/ 87864 w 4965239"/>
                <a:gd name="connsiteY88-1620" fmla="*/ 525045 h 2785840"/>
                <a:gd name="connsiteX89-1621" fmla="*/ 90018 w 4965239"/>
                <a:gd name="connsiteY89-1622" fmla="*/ 369550 h 2785840"/>
                <a:gd name="connsiteX90-1623" fmla="*/ 66329 w 4965239"/>
                <a:gd name="connsiteY90-1624" fmla="*/ 345861 h 2785840"/>
                <a:gd name="connsiteX91-1625" fmla="*/ 42144 w 4965239"/>
                <a:gd name="connsiteY91-1626" fmla="*/ 365025 h 2785840"/>
                <a:gd name="connsiteX92-1627" fmla="*/ 4738 w 4965239"/>
                <a:gd name="connsiteY92-1628" fmla="*/ 350599 h 2785840"/>
                <a:gd name="connsiteX93-1629" fmla="*/ 0 w 4965239"/>
                <a:gd name="connsiteY93-1630" fmla="*/ 307958 h 2785840"/>
                <a:gd name="connsiteX94-1631" fmla="*/ 33165 w 4965239"/>
                <a:gd name="connsiteY94-1632" fmla="*/ 284269 h 2785840"/>
                <a:gd name="connsiteX95-1633" fmla="*/ 37147 w 4965239"/>
                <a:gd name="connsiteY95-1634" fmla="*/ 227490 h 2785840"/>
                <a:gd name="connsiteX96-1635" fmla="*/ 75805 w 4965239"/>
                <a:gd name="connsiteY96-1636" fmla="*/ 180037 h 2785840"/>
                <a:gd name="connsiteX97-1637" fmla="*/ 122154 w 4965239"/>
                <a:gd name="connsiteY97-1638" fmla="*/ 142140 h 2785840"/>
                <a:gd name="connsiteX98-1639" fmla="*/ 180037 w 4965239"/>
                <a:gd name="connsiteY98-1640" fmla="*/ 142135 h 2785840"/>
                <a:gd name="connsiteX99-1641" fmla="*/ 255842 w 4965239"/>
                <a:gd name="connsiteY99-1642" fmla="*/ 104232 h 2785840"/>
                <a:gd name="connsiteX100-1643" fmla="*/ 270056 w 4965239"/>
                <a:gd name="connsiteY100-1644" fmla="*/ 127921 h 2785840"/>
                <a:gd name="connsiteX101-1645" fmla="*/ 307958 w 4965239"/>
                <a:gd name="connsiteY101-1646" fmla="*/ 123183 h 2785840"/>
                <a:gd name="connsiteX102-1647" fmla="*/ 326910 w 4965239"/>
                <a:gd name="connsiteY102-1648" fmla="*/ 180037 h 2785840"/>
                <a:gd name="connsiteX103-1649" fmla="*/ 383763 w 4965239"/>
                <a:gd name="connsiteY103-1650" fmla="*/ 184775 h 2785840"/>
                <a:gd name="connsiteX104-1651" fmla="*/ 691722 w 4965239"/>
                <a:gd name="connsiteY104-1652" fmla="*/ 345861 h 2785840"/>
                <a:gd name="connsiteX105-1653" fmla="*/ 1895129 w 4965239"/>
                <a:gd name="connsiteY105-1654" fmla="*/ 208464 h 2785840"/>
                <a:gd name="connsiteX106" fmla="*/ 2421028 w 4965239"/>
                <a:gd name="connsiteY106" fmla="*/ 42640 h 2785840"/>
                <a:gd name="connsiteX0-1655" fmla="*/ 2421028 w 4965239"/>
                <a:gd name="connsiteY0-1656" fmla="*/ 42640 h 2785840"/>
                <a:gd name="connsiteX1-1657" fmla="*/ 2501571 w 4965239"/>
                <a:gd name="connsiteY1-1658" fmla="*/ 123183 h 2785840"/>
                <a:gd name="connsiteX2-1659" fmla="*/ 2548949 w 4965239"/>
                <a:gd name="connsiteY2-1660" fmla="*/ 279532 h 2785840"/>
                <a:gd name="connsiteX3-1661" fmla="*/ 2586852 w 4965239"/>
                <a:gd name="connsiteY3-1662" fmla="*/ 307958 h 2785840"/>
                <a:gd name="connsiteX4-1663" fmla="*/ 2591589 w 4965239"/>
                <a:gd name="connsiteY4-1664" fmla="*/ 355337 h 2785840"/>
                <a:gd name="connsiteX5-1665" fmla="*/ 2781102 w 4965239"/>
                <a:gd name="connsiteY5-1666" fmla="*/ 397977 h 2785840"/>
                <a:gd name="connsiteX6-1667" fmla="*/ 3070110 w 4965239"/>
                <a:gd name="connsiteY6-1668" fmla="*/ 412191 h 2785840"/>
                <a:gd name="connsiteX7-1669" fmla="*/ 3226458 w 4965239"/>
                <a:gd name="connsiteY7-1670" fmla="*/ 516423 h 2785840"/>
                <a:gd name="connsiteX8-1671" fmla="*/ 3316476 w 4965239"/>
                <a:gd name="connsiteY8-1672" fmla="*/ 549588 h 2785840"/>
                <a:gd name="connsiteX9-1673" fmla="*/ 3453873 w 4965239"/>
                <a:gd name="connsiteY9-1674" fmla="*/ 563801 h 2785840"/>
                <a:gd name="connsiteX10-1675" fmla="*/ 3482300 w 4965239"/>
                <a:gd name="connsiteY10-1676" fmla="*/ 615917 h 2785840"/>
                <a:gd name="connsiteX11-1677" fmla="*/ 3818686 w 4965239"/>
                <a:gd name="connsiteY11-1678" fmla="*/ 506947 h 2785840"/>
                <a:gd name="connsiteX12-1679" fmla="*/ 3984510 w 4965239"/>
                <a:gd name="connsiteY12-1680" fmla="*/ 502209 h 2785840"/>
                <a:gd name="connsiteX13-1681" fmla="*/ 4145596 w 4965239"/>
                <a:gd name="connsiteY13-1682" fmla="*/ 416928 h 2785840"/>
                <a:gd name="connsiteX14-1683" fmla="*/ 4264041 w 4965239"/>
                <a:gd name="connsiteY14-1684" fmla="*/ 279532 h 2785840"/>
                <a:gd name="connsiteX15-1685" fmla="*/ 4226139 w 4965239"/>
                <a:gd name="connsiteY15-1686" fmla="*/ 213202 h 2785840"/>
                <a:gd name="connsiteX16-1687" fmla="*/ 4240352 w 4965239"/>
                <a:gd name="connsiteY16-1688" fmla="*/ 108970 h 2785840"/>
                <a:gd name="connsiteX17-1689" fmla="*/ 4344584 w 4965239"/>
                <a:gd name="connsiteY17-1690" fmla="*/ 127921 h 2785840"/>
                <a:gd name="connsiteX18-1691" fmla="*/ 4448816 w 4965239"/>
                <a:gd name="connsiteY18-1692" fmla="*/ 137397 h 2785840"/>
                <a:gd name="connsiteX19-1693" fmla="*/ 4553048 w 4965239"/>
                <a:gd name="connsiteY19-1694" fmla="*/ 37903 h 2785840"/>
                <a:gd name="connsiteX20-1695" fmla="*/ 4709397 w 4965239"/>
                <a:gd name="connsiteY20-1696" fmla="*/ 0 h 2785840"/>
                <a:gd name="connsiteX21-1697" fmla="*/ 4846794 w 4965239"/>
                <a:gd name="connsiteY21-1698" fmla="*/ 317434 h 2785840"/>
                <a:gd name="connsiteX22-1699" fmla="*/ 4965239 w 4965239"/>
                <a:gd name="connsiteY22-1700" fmla="*/ 691722 h 2785840"/>
                <a:gd name="connsiteX23-1701" fmla="*/ 4638329 w 4965239"/>
                <a:gd name="connsiteY23-1702" fmla="*/ 1066010 h 2785840"/>
                <a:gd name="connsiteX24-1703" fmla="*/ 3804472 w 4965239"/>
                <a:gd name="connsiteY24-1704" fmla="*/ 1359755 h 2785840"/>
                <a:gd name="connsiteX25-1705" fmla="*/ 3103274 w 4965239"/>
                <a:gd name="connsiteY25-1706" fmla="*/ 1748257 h 2785840"/>
                <a:gd name="connsiteX26-1707" fmla="*/ 2885334 w 4965239"/>
                <a:gd name="connsiteY26-1708" fmla="*/ 2321534 h 2785840"/>
                <a:gd name="connsiteX27-1709" fmla="*/ 2970615 w 4965239"/>
                <a:gd name="connsiteY27-1710" fmla="*/ 2785840 h 2785840"/>
                <a:gd name="connsiteX28-1711" fmla="*/ 2657919 w 4965239"/>
                <a:gd name="connsiteY28-1712" fmla="*/ 2733724 h 2785840"/>
                <a:gd name="connsiteX29-1713" fmla="*/ 2615279 w 4965239"/>
                <a:gd name="connsiteY29-1714" fmla="*/ 2321534 h 2785840"/>
                <a:gd name="connsiteX30-1715" fmla="*/ 2577376 w 4965239"/>
                <a:gd name="connsiteY30-1716" fmla="*/ 1966197 h 2785840"/>
                <a:gd name="connsiteX31-1717" fmla="*/ 2136758 w 4965239"/>
                <a:gd name="connsiteY31-1718" fmla="*/ 2094118 h 2785840"/>
                <a:gd name="connsiteX32-1719" fmla="*/ 2037264 w 4965239"/>
                <a:gd name="connsiteY32-1720" fmla="*/ 2458931 h 2785840"/>
                <a:gd name="connsiteX33-1721" fmla="*/ 1843013 w 4965239"/>
                <a:gd name="connsiteY33-1722" fmla="*/ 2657919 h 2785840"/>
                <a:gd name="connsiteX34-1723" fmla="*/ 1734043 w 4965239"/>
                <a:gd name="connsiteY34-1724" fmla="*/ 2638968 h 2785840"/>
                <a:gd name="connsiteX35-1725" fmla="*/ 1724568 w 4965239"/>
                <a:gd name="connsiteY35-1726" fmla="*/ 2553687 h 2785840"/>
                <a:gd name="connsiteX36-1727" fmla="*/ 1667714 w 4965239"/>
                <a:gd name="connsiteY36-1728" fmla="*/ 2492095 h 2785840"/>
                <a:gd name="connsiteX37-1729" fmla="*/ 1644025 w 4965239"/>
                <a:gd name="connsiteY37-1730" fmla="*/ 2449455 h 2785840"/>
                <a:gd name="connsiteX38-1731" fmla="*/ 1606122 w 4965239"/>
                <a:gd name="connsiteY38-1732" fmla="*/ 2449455 h 2785840"/>
                <a:gd name="connsiteX39-1733" fmla="*/ 1459250 w 4965239"/>
                <a:gd name="connsiteY39-1734" fmla="*/ 2378388 h 2785840"/>
                <a:gd name="connsiteX40-1735" fmla="*/ 1402396 w 4965239"/>
                <a:gd name="connsiteY40-1736" fmla="*/ 2387863 h 2785840"/>
                <a:gd name="connsiteX41-1737" fmla="*/ 1355017 w 4965239"/>
                <a:gd name="connsiteY41-1738" fmla="*/ 2454193 h 2785840"/>
                <a:gd name="connsiteX42-1739" fmla="*/ 1345542 w 4965239"/>
                <a:gd name="connsiteY42-1740" fmla="*/ 2496833 h 2785840"/>
                <a:gd name="connsiteX43-1741" fmla="*/ 1317115 w 4965239"/>
                <a:gd name="connsiteY43-1742" fmla="*/ 2482620 h 2785840"/>
                <a:gd name="connsiteX44-1743" fmla="*/ 1312377 w 4965239"/>
                <a:gd name="connsiteY44-1744" fmla="*/ 2444717 h 2785840"/>
                <a:gd name="connsiteX45-1745" fmla="*/ 1326590 w 4965239"/>
                <a:gd name="connsiteY45-1746" fmla="*/ 2368912 h 2785840"/>
                <a:gd name="connsiteX46-1747" fmla="*/ 1170242 w 4965239"/>
                <a:gd name="connsiteY46-1748" fmla="*/ 2373650 h 2785840"/>
                <a:gd name="connsiteX47-1749" fmla="*/ 1051797 w 4965239"/>
                <a:gd name="connsiteY47-1750" fmla="*/ 2307320 h 2785840"/>
                <a:gd name="connsiteX48-1751" fmla="*/ 975991 w 4965239"/>
                <a:gd name="connsiteY48-1752" fmla="*/ 2312058 h 2785840"/>
                <a:gd name="connsiteX49-1753" fmla="*/ 942827 w 4965239"/>
                <a:gd name="connsiteY49-1754" fmla="*/ 2240991 h 2785840"/>
                <a:gd name="connsiteX50-1755" fmla="*/ 867022 w 4965239"/>
                <a:gd name="connsiteY50-1756" fmla="*/ 2226777 h 2785840"/>
                <a:gd name="connsiteX51-1757" fmla="*/ 871759 w 4965239"/>
                <a:gd name="connsiteY51-1758" fmla="*/ 2169923 h 2785840"/>
                <a:gd name="connsiteX52-1759" fmla="*/ 777003 w 4965239"/>
                <a:gd name="connsiteY52-1760" fmla="*/ 2108332 h 2785840"/>
                <a:gd name="connsiteX53-1761" fmla="*/ 762789 w 4965239"/>
                <a:gd name="connsiteY53-1762" fmla="*/ 2051478 h 2785840"/>
                <a:gd name="connsiteX54-1763" fmla="*/ 736516 w 4965239"/>
                <a:gd name="connsiteY54-1764" fmla="*/ 2062380 h 2785840"/>
                <a:gd name="connsiteX55-1765" fmla="*/ 696460 w 4965239"/>
                <a:gd name="connsiteY55-1766" fmla="*/ 2046740 h 2785840"/>
                <a:gd name="connsiteX56-1767" fmla="*/ 587490 w 4965239"/>
                <a:gd name="connsiteY56-1768" fmla="*/ 1895129 h 2785840"/>
                <a:gd name="connsiteX57-1769" fmla="*/ 549587 w 4965239"/>
                <a:gd name="connsiteY57-1770" fmla="*/ 1828800 h 2785840"/>
                <a:gd name="connsiteX58-1771" fmla="*/ 487996 w 4965239"/>
                <a:gd name="connsiteY58-1772" fmla="*/ 1824062 h 2785840"/>
                <a:gd name="connsiteX59-1773" fmla="*/ 473626 w 4965239"/>
                <a:gd name="connsiteY59-1774" fmla="*/ 1848068 h 2785840"/>
                <a:gd name="connsiteX60-1775" fmla="*/ 435880 w 4965239"/>
                <a:gd name="connsiteY60-1776" fmla="*/ 1847751 h 2785840"/>
                <a:gd name="connsiteX61-1777" fmla="*/ 326910 w 4965239"/>
                <a:gd name="connsiteY61-1778" fmla="*/ 1743519 h 2785840"/>
                <a:gd name="connsiteX62-1779" fmla="*/ 298483 w 4965239"/>
                <a:gd name="connsiteY62-1780" fmla="*/ 1639287 h 2785840"/>
                <a:gd name="connsiteX63-1781" fmla="*/ 265029 w 4965239"/>
                <a:gd name="connsiteY63-1782" fmla="*/ 1639470 h 2785840"/>
                <a:gd name="connsiteX64-1783" fmla="*/ 222677 w 4965239"/>
                <a:gd name="connsiteY64-1784" fmla="*/ 1591909 h 2785840"/>
                <a:gd name="connsiteX65-1785" fmla="*/ 222677 w 4965239"/>
                <a:gd name="connsiteY65-1786" fmla="*/ 1516104 h 2785840"/>
                <a:gd name="connsiteX66-1787" fmla="*/ 217940 w 4965239"/>
                <a:gd name="connsiteY66-1788" fmla="*/ 1416609 h 2785840"/>
                <a:gd name="connsiteX67-1789" fmla="*/ 246367 w 4965239"/>
                <a:gd name="connsiteY67-1790" fmla="*/ 1392920 h 2785840"/>
                <a:gd name="connsiteX68-1791" fmla="*/ 282174 w 4965239"/>
                <a:gd name="connsiteY68-1792" fmla="*/ 1388010 h 2785840"/>
                <a:gd name="connsiteX69-1793" fmla="*/ 322172 w 4965239"/>
                <a:gd name="connsiteY69-1794" fmla="*/ 1440298 h 2785840"/>
                <a:gd name="connsiteX70-1795" fmla="*/ 355337 w 4965239"/>
                <a:gd name="connsiteY70-1796" fmla="*/ 1331328 h 2785840"/>
                <a:gd name="connsiteX71-1797" fmla="*/ 322172 w 4965239"/>
                <a:gd name="connsiteY71-1798" fmla="*/ 1241310 h 2785840"/>
                <a:gd name="connsiteX72-1799" fmla="*/ 331647 w 4965239"/>
                <a:gd name="connsiteY72-1800" fmla="*/ 1179718 h 2785840"/>
                <a:gd name="connsiteX73-1801" fmla="*/ 364812 w 4965239"/>
                <a:gd name="connsiteY73-1802" fmla="*/ 1146553 h 2785840"/>
                <a:gd name="connsiteX74-1803" fmla="*/ 303220 w 4965239"/>
                <a:gd name="connsiteY74-1804" fmla="*/ 1051797 h 2785840"/>
                <a:gd name="connsiteX75-1805" fmla="*/ 317434 w 4965239"/>
                <a:gd name="connsiteY75-1806" fmla="*/ 1018632 h 2785840"/>
                <a:gd name="connsiteX76-1807" fmla="*/ 303220 w 4965239"/>
                <a:gd name="connsiteY76-1808" fmla="*/ 966516 h 2785840"/>
                <a:gd name="connsiteX77-1809" fmla="*/ 312696 w 4965239"/>
                <a:gd name="connsiteY77-1810" fmla="*/ 938089 h 2785840"/>
                <a:gd name="connsiteX78-1811" fmla="*/ 255842 w 4965239"/>
                <a:gd name="connsiteY78-1812" fmla="*/ 933351 h 2785840"/>
                <a:gd name="connsiteX79-1813" fmla="*/ 194251 w 4965239"/>
                <a:gd name="connsiteY79-1814" fmla="*/ 904924 h 2785840"/>
                <a:gd name="connsiteX80-1815" fmla="*/ 165824 w 4965239"/>
                <a:gd name="connsiteY80-1816" fmla="*/ 838595 h 2785840"/>
                <a:gd name="connsiteX81-1817" fmla="*/ 123183 w 4965239"/>
                <a:gd name="connsiteY81-1818" fmla="*/ 833857 h 2785840"/>
                <a:gd name="connsiteX82-1819" fmla="*/ 104232 w 4965239"/>
                <a:gd name="connsiteY82-1820" fmla="*/ 791217 h 2785840"/>
                <a:gd name="connsiteX83-1821" fmla="*/ 132659 w 4965239"/>
                <a:gd name="connsiteY83-1822" fmla="*/ 715411 h 2785840"/>
                <a:gd name="connsiteX84-1823" fmla="*/ 85281 w 4965239"/>
                <a:gd name="connsiteY84-1824" fmla="*/ 639606 h 2785840"/>
                <a:gd name="connsiteX85-1825" fmla="*/ 9475 w 4965239"/>
                <a:gd name="connsiteY85-1826" fmla="*/ 592228 h 2785840"/>
                <a:gd name="connsiteX86-1827" fmla="*/ 9475 w 4965239"/>
                <a:gd name="connsiteY86-1828" fmla="*/ 592228 h 2785840"/>
                <a:gd name="connsiteX87-1829" fmla="*/ 52116 w 4965239"/>
                <a:gd name="connsiteY87-1830" fmla="*/ 549588 h 2785840"/>
                <a:gd name="connsiteX88-1831" fmla="*/ 99494 w 4965239"/>
                <a:gd name="connsiteY88-1832" fmla="*/ 559063 h 2785840"/>
                <a:gd name="connsiteX89-1833" fmla="*/ 87864 w 4965239"/>
                <a:gd name="connsiteY89-1834" fmla="*/ 525045 h 2785840"/>
                <a:gd name="connsiteX90-1835" fmla="*/ 90018 w 4965239"/>
                <a:gd name="connsiteY90-1836" fmla="*/ 369550 h 2785840"/>
                <a:gd name="connsiteX91-1837" fmla="*/ 66329 w 4965239"/>
                <a:gd name="connsiteY91-1838" fmla="*/ 345861 h 2785840"/>
                <a:gd name="connsiteX92-1839" fmla="*/ 42144 w 4965239"/>
                <a:gd name="connsiteY92-1840" fmla="*/ 365025 h 2785840"/>
                <a:gd name="connsiteX93-1841" fmla="*/ 4738 w 4965239"/>
                <a:gd name="connsiteY93-1842" fmla="*/ 350599 h 2785840"/>
                <a:gd name="connsiteX94-1843" fmla="*/ 0 w 4965239"/>
                <a:gd name="connsiteY94-1844" fmla="*/ 307958 h 2785840"/>
                <a:gd name="connsiteX95-1845" fmla="*/ 33165 w 4965239"/>
                <a:gd name="connsiteY95-1846" fmla="*/ 284269 h 2785840"/>
                <a:gd name="connsiteX96-1847" fmla="*/ 37147 w 4965239"/>
                <a:gd name="connsiteY96-1848" fmla="*/ 227490 h 2785840"/>
                <a:gd name="connsiteX97-1849" fmla="*/ 75805 w 4965239"/>
                <a:gd name="connsiteY97-1850" fmla="*/ 180037 h 2785840"/>
                <a:gd name="connsiteX98-1851" fmla="*/ 122154 w 4965239"/>
                <a:gd name="connsiteY98-1852" fmla="*/ 142140 h 2785840"/>
                <a:gd name="connsiteX99-1853" fmla="*/ 180037 w 4965239"/>
                <a:gd name="connsiteY99-1854" fmla="*/ 142135 h 2785840"/>
                <a:gd name="connsiteX100-1855" fmla="*/ 255842 w 4965239"/>
                <a:gd name="connsiteY100-1856" fmla="*/ 104232 h 2785840"/>
                <a:gd name="connsiteX101-1857" fmla="*/ 270056 w 4965239"/>
                <a:gd name="connsiteY101-1858" fmla="*/ 127921 h 2785840"/>
                <a:gd name="connsiteX102-1859" fmla="*/ 307958 w 4965239"/>
                <a:gd name="connsiteY102-1860" fmla="*/ 123183 h 2785840"/>
                <a:gd name="connsiteX103-1861" fmla="*/ 326910 w 4965239"/>
                <a:gd name="connsiteY103-1862" fmla="*/ 180037 h 2785840"/>
                <a:gd name="connsiteX104-1863" fmla="*/ 383763 w 4965239"/>
                <a:gd name="connsiteY104-1864" fmla="*/ 184775 h 2785840"/>
                <a:gd name="connsiteX105-1865" fmla="*/ 691722 w 4965239"/>
                <a:gd name="connsiteY105-1866" fmla="*/ 345861 h 2785840"/>
                <a:gd name="connsiteX106-1867" fmla="*/ 1895129 w 4965239"/>
                <a:gd name="connsiteY106-1868" fmla="*/ 208464 h 2785840"/>
                <a:gd name="connsiteX107" fmla="*/ 2421028 w 4965239"/>
                <a:gd name="connsiteY107" fmla="*/ 42640 h 2785840"/>
                <a:gd name="connsiteX0-1869" fmla="*/ 2421028 w 4965239"/>
                <a:gd name="connsiteY0-1870" fmla="*/ 42640 h 2785840"/>
                <a:gd name="connsiteX1-1871" fmla="*/ 2501571 w 4965239"/>
                <a:gd name="connsiteY1-1872" fmla="*/ 123183 h 2785840"/>
                <a:gd name="connsiteX2-1873" fmla="*/ 2548949 w 4965239"/>
                <a:gd name="connsiteY2-1874" fmla="*/ 279532 h 2785840"/>
                <a:gd name="connsiteX3-1875" fmla="*/ 2586852 w 4965239"/>
                <a:gd name="connsiteY3-1876" fmla="*/ 307958 h 2785840"/>
                <a:gd name="connsiteX4-1877" fmla="*/ 2591589 w 4965239"/>
                <a:gd name="connsiteY4-1878" fmla="*/ 355337 h 2785840"/>
                <a:gd name="connsiteX5-1879" fmla="*/ 2781102 w 4965239"/>
                <a:gd name="connsiteY5-1880" fmla="*/ 397977 h 2785840"/>
                <a:gd name="connsiteX6-1881" fmla="*/ 3070110 w 4965239"/>
                <a:gd name="connsiteY6-1882" fmla="*/ 412191 h 2785840"/>
                <a:gd name="connsiteX7-1883" fmla="*/ 3226458 w 4965239"/>
                <a:gd name="connsiteY7-1884" fmla="*/ 516423 h 2785840"/>
                <a:gd name="connsiteX8-1885" fmla="*/ 3316476 w 4965239"/>
                <a:gd name="connsiteY8-1886" fmla="*/ 549588 h 2785840"/>
                <a:gd name="connsiteX9-1887" fmla="*/ 3453873 w 4965239"/>
                <a:gd name="connsiteY9-1888" fmla="*/ 563801 h 2785840"/>
                <a:gd name="connsiteX10-1889" fmla="*/ 3482300 w 4965239"/>
                <a:gd name="connsiteY10-1890" fmla="*/ 615917 h 2785840"/>
                <a:gd name="connsiteX11-1891" fmla="*/ 3818686 w 4965239"/>
                <a:gd name="connsiteY11-1892" fmla="*/ 506947 h 2785840"/>
                <a:gd name="connsiteX12-1893" fmla="*/ 3984510 w 4965239"/>
                <a:gd name="connsiteY12-1894" fmla="*/ 502209 h 2785840"/>
                <a:gd name="connsiteX13-1895" fmla="*/ 4145596 w 4965239"/>
                <a:gd name="connsiteY13-1896" fmla="*/ 416928 h 2785840"/>
                <a:gd name="connsiteX14-1897" fmla="*/ 4264041 w 4965239"/>
                <a:gd name="connsiteY14-1898" fmla="*/ 279532 h 2785840"/>
                <a:gd name="connsiteX15-1899" fmla="*/ 4226139 w 4965239"/>
                <a:gd name="connsiteY15-1900" fmla="*/ 213202 h 2785840"/>
                <a:gd name="connsiteX16-1901" fmla="*/ 4240352 w 4965239"/>
                <a:gd name="connsiteY16-1902" fmla="*/ 108970 h 2785840"/>
                <a:gd name="connsiteX17-1903" fmla="*/ 4344584 w 4965239"/>
                <a:gd name="connsiteY17-1904" fmla="*/ 127921 h 2785840"/>
                <a:gd name="connsiteX18-1905" fmla="*/ 4448816 w 4965239"/>
                <a:gd name="connsiteY18-1906" fmla="*/ 137397 h 2785840"/>
                <a:gd name="connsiteX19-1907" fmla="*/ 4553048 w 4965239"/>
                <a:gd name="connsiteY19-1908" fmla="*/ 37903 h 2785840"/>
                <a:gd name="connsiteX20-1909" fmla="*/ 4709397 w 4965239"/>
                <a:gd name="connsiteY20-1910" fmla="*/ 0 h 2785840"/>
                <a:gd name="connsiteX21-1911" fmla="*/ 4846794 w 4965239"/>
                <a:gd name="connsiteY21-1912" fmla="*/ 317434 h 2785840"/>
                <a:gd name="connsiteX22-1913" fmla="*/ 4965239 w 4965239"/>
                <a:gd name="connsiteY22-1914" fmla="*/ 691722 h 2785840"/>
                <a:gd name="connsiteX23-1915" fmla="*/ 4638329 w 4965239"/>
                <a:gd name="connsiteY23-1916" fmla="*/ 1066010 h 2785840"/>
                <a:gd name="connsiteX24-1917" fmla="*/ 3804472 w 4965239"/>
                <a:gd name="connsiteY24-1918" fmla="*/ 1359755 h 2785840"/>
                <a:gd name="connsiteX25-1919" fmla="*/ 3103274 w 4965239"/>
                <a:gd name="connsiteY25-1920" fmla="*/ 1748257 h 2785840"/>
                <a:gd name="connsiteX26-1921" fmla="*/ 2885334 w 4965239"/>
                <a:gd name="connsiteY26-1922" fmla="*/ 2321534 h 2785840"/>
                <a:gd name="connsiteX27-1923" fmla="*/ 2970615 w 4965239"/>
                <a:gd name="connsiteY27-1924" fmla="*/ 2785840 h 2785840"/>
                <a:gd name="connsiteX28-1925" fmla="*/ 2657919 w 4965239"/>
                <a:gd name="connsiteY28-1926" fmla="*/ 2733724 h 2785840"/>
                <a:gd name="connsiteX29-1927" fmla="*/ 2615279 w 4965239"/>
                <a:gd name="connsiteY29-1928" fmla="*/ 2321534 h 2785840"/>
                <a:gd name="connsiteX30-1929" fmla="*/ 2577376 w 4965239"/>
                <a:gd name="connsiteY30-1930" fmla="*/ 1966197 h 2785840"/>
                <a:gd name="connsiteX31-1931" fmla="*/ 2136758 w 4965239"/>
                <a:gd name="connsiteY31-1932" fmla="*/ 2094118 h 2785840"/>
                <a:gd name="connsiteX32-1933" fmla="*/ 2037264 w 4965239"/>
                <a:gd name="connsiteY32-1934" fmla="*/ 2458931 h 2785840"/>
                <a:gd name="connsiteX33-1935" fmla="*/ 1843013 w 4965239"/>
                <a:gd name="connsiteY33-1936" fmla="*/ 2657919 h 2785840"/>
                <a:gd name="connsiteX34-1937" fmla="*/ 1734043 w 4965239"/>
                <a:gd name="connsiteY34-1938" fmla="*/ 2638968 h 2785840"/>
                <a:gd name="connsiteX35-1939" fmla="*/ 1724568 w 4965239"/>
                <a:gd name="connsiteY35-1940" fmla="*/ 2553687 h 2785840"/>
                <a:gd name="connsiteX36-1941" fmla="*/ 1667714 w 4965239"/>
                <a:gd name="connsiteY36-1942" fmla="*/ 2492095 h 2785840"/>
                <a:gd name="connsiteX37-1943" fmla="*/ 1644025 w 4965239"/>
                <a:gd name="connsiteY37-1944" fmla="*/ 2449455 h 2785840"/>
                <a:gd name="connsiteX38-1945" fmla="*/ 1606122 w 4965239"/>
                <a:gd name="connsiteY38-1946" fmla="*/ 2449455 h 2785840"/>
                <a:gd name="connsiteX39-1947" fmla="*/ 1459250 w 4965239"/>
                <a:gd name="connsiteY39-1948" fmla="*/ 2378388 h 2785840"/>
                <a:gd name="connsiteX40-1949" fmla="*/ 1402396 w 4965239"/>
                <a:gd name="connsiteY40-1950" fmla="*/ 2387863 h 2785840"/>
                <a:gd name="connsiteX41-1951" fmla="*/ 1355017 w 4965239"/>
                <a:gd name="connsiteY41-1952" fmla="*/ 2454193 h 2785840"/>
                <a:gd name="connsiteX42-1953" fmla="*/ 1345542 w 4965239"/>
                <a:gd name="connsiteY42-1954" fmla="*/ 2496833 h 2785840"/>
                <a:gd name="connsiteX43-1955" fmla="*/ 1317115 w 4965239"/>
                <a:gd name="connsiteY43-1956" fmla="*/ 2482620 h 2785840"/>
                <a:gd name="connsiteX44-1957" fmla="*/ 1312377 w 4965239"/>
                <a:gd name="connsiteY44-1958" fmla="*/ 2444717 h 2785840"/>
                <a:gd name="connsiteX45-1959" fmla="*/ 1326590 w 4965239"/>
                <a:gd name="connsiteY45-1960" fmla="*/ 2368912 h 2785840"/>
                <a:gd name="connsiteX46-1961" fmla="*/ 1170242 w 4965239"/>
                <a:gd name="connsiteY46-1962" fmla="*/ 2373650 h 2785840"/>
                <a:gd name="connsiteX47-1963" fmla="*/ 1051797 w 4965239"/>
                <a:gd name="connsiteY47-1964" fmla="*/ 2307320 h 2785840"/>
                <a:gd name="connsiteX48-1965" fmla="*/ 975991 w 4965239"/>
                <a:gd name="connsiteY48-1966" fmla="*/ 2312058 h 2785840"/>
                <a:gd name="connsiteX49-1967" fmla="*/ 942827 w 4965239"/>
                <a:gd name="connsiteY49-1968" fmla="*/ 2240991 h 2785840"/>
                <a:gd name="connsiteX50-1969" fmla="*/ 867022 w 4965239"/>
                <a:gd name="connsiteY50-1970" fmla="*/ 2226777 h 2785840"/>
                <a:gd name="connsiteX51-1971" fmla="*/ 871759 w 4965239"/>
                <a:gd name="connsiteY51-1972" fmla="*/ 2169923 h 2785840"/>
                <a:gd name="connsiteX52-1973" fmla="*/ 836529 w 4965239"/>
                <a:gd name="connsiteY52-1974" fmla="*/ 2168108 h 2785840"/>
                <a:gd name="connsiteX53-1975" fmla="*/ 777003 w 4965239"/>
                <a:gd name="connsiteY53-1976" fmla="*/ 2108332 h 2785840"/>
                <a:gd name="connsiteX54-1977" fmla="*/ 762789 w 4965239"/>
                <a:gd name="connsiteY54-1978" fmla="*/ 2051478 h 2785840"/>
                <a:gd name="connsiteX55-1979" fmla="*/ 736516 w 4965239"/>
                <a:gd name="connsiteY55-1980" fmla="*/ 2062380 h 2785840"/>
                <a:gd name="connsiteX56-1981" fmla="*/ 696460 w 4965239"/>
                <a:gd name="connsiteY56-1982" fmla="*/ 2046740 h 2785840"/>
                <a:gd name="connsiteX57-1983" fmla="*/ 587490 w 4965239"/>
                <a:gd name="connsiteY57-1984" fmla="*/ 1895129 h 2785840"/>
                <a:gd name="connsiteX58-1985" fmla="*/ 549587 w 4965239"/>
                <a:gd name="connsiteY58-1986" fmla="*/ 1828800 h 2785840"/>
                <a:gd name="connsiteX59-1987" fmla="*/ 487996 w 4965239"/>
                <a:gd name="connsiteY59-1988" fmla="*/ 1824062 h 2785840"/>
                <a:gd name="connsiteX60-1989" fmla="*/ 473626 w 4965239"/>
                <a:gd name="connsiteY60-1990" fmla="*/ 1848068 h 2785840"/>
                <a:gd name="connsiteX61-1991" fmla="*/ 435880 w 4965239"/>
                <a:gd name="connsiteY61-1992" fmla="*/ 1847751 h 2785840"/>
                <a:gd name="connsiteX62-1993" fmla="*/ 326910 w 4965239"/>
                <a:gd name="connsiteY62-1994" fmla="*/ 1743519 h 2785840"/>
                <a:gd name="connsiteX63-1995" fmla="*/ 298483 w 4965239"/>
                <a:gd name="connsiteY63-1996" fmla="*/ 1639287 h 2785840"/>
                <a:gd name="connsiteX64-1997" fmla="*/ 265029 w 4965239"/>
                <a:gd name="connsiteY64-1998" fmla="*/ 1639470 h 2785840"/>
                <a:gd name="connsiteX65-1999" fmla="*/ 222677 w 4965239"/>
                <a:gd name="connsiteY65-2000" fmla="*/ 1591909 h 2785840"/>
                <a:gd name="connsiteX66-2001" fmla="*/ 222677 w 4965239"/>
                <a:gd name="connsiteY66-2002" fmla="*/ 1516104 h 2785840"/>
                <a:gd name="connsiteX67-2003" fmla="*/ 217940 w 4965239"/>
                <a:gd name="connsiteY67-2004" fmla="*/ 1416609 h 2785840"/>
                <a:gd name="connsiteX68-2005" fmla="*/ 246367 w 4965239"/>
                <a:gd name="connsiteY68-2006" fmla="*/ 1392920 h 2785840"/>
                <a:gd name="connsiteX69-2007" fmla="*/ 282174 w 4965239"/>
                <a:gd name="connsiteY69-2008" fmla="*/ 1388010 h 2785840"/>
                <a:gd name="connsiteX70-2009" fmla="*/ 322172 w 4965239"/>
                <a:gd name="connsiteY70-2010" fmla="*/ 1440298 h 2785840"/>
                <a:gd name="connsiteX71-2011" fmla="*/ 355337 w 4965239"/>
                <a:gd name="connsiteY71-2012" fmla="*/ 1331328 h 2785840"/>
                <a:gd name="connsiteX72-2013" fmla="*/ 322172 w 4965239"/>
                <a:gd name="connsiteY72-2014" fmla="*/ 1241310 h 2785840"/>
                <a:gd name="connsiteX73-2015" fmla="*/ 331647 w 4965239"/>
                <a:gd name="connsiteY73-2016" fmla="*/ 1179718 h 2785840"/>
                <a:gd name="connsiteX74-2017" fmla="*/ 364812 w 4965239"/>
                <a:gd name="connsiteY74-2018" fmla="*/ 1146553 h 2785840"/>
                <a:gd name="connsiteX75-2019" fmla="*/ 303220 w 4965239"/>
                <a:gd name="connsiteY75-2020" fmla="*/ 1051797 h 2785840"/>
                <a:gd name="connsiteX76-2021" fmla="*/ 317434 w 4965239"/>
                <a:gd name="connsiteY76-2022" fmla="*/ 1018632 h 2785840"/>
                <a:gd name="connsiteX77-2023" fmla="*/ 303220 w 4965239"/>
                <a:gd name="connsiteY77-2024" fmla="*/ 966516 h 2785840"/>
                <a:gd name="connsiteX78-2025" fmla="*/ 312696 w 4965239"/>
                <a:gd name="connsiteY78-2026" fmla="*/ 938089 h 2785840"/>
                <a:gd name="connsiteX79-2027" fmla="*/ 255842 w 4965239"/>
                <a:gd name="connsiteY79-2028" fmla="*/ 933351 h 2785840"/>
                <a:gd name="connsiteX80-2029" fmla="*/ 194251 w 4965239"/>
                <a:gd name="connsiteY80-2030" fmla="*/ 904924 h 2785840"/>
                <a:gd name="connsiteX81-2031" fmla="*/ 165824 w 4965239"/>
                <a:gd name="connsiteY81-2032" fmla="*/ 838595 h 2785840"/>
                <a:gd name="connsiteX82-2033" fmla="*/ 123183 w 4965239"/>
                <a:gd name="connsiteY82-2034" fmla="*/ 833857 h 2785840"/>
                <a:gd name="connsiteX83-2035" fmla="*/ 104232 w 4965239"/>
                <a:gd name="connsiteY83-2036" fmla="*/ 791217 h 2785840"/>
                <a:gd name="connsiteX84-2037" fmla="*/ 132659 w 4965239"/>
                <a:gd name="connsiteY84-2038" fmla="*/ 715411 h 2785840"/>
                <a:gd name="connsiteX85-2039" fmla="*/ 85281 w 4965239"/>
                <a:gd name="connsiteY85-2040" fmla="*/ 639606 h 2785840"/>
                <a:gd name="connsiteX86-2041" fmla="*/ 9475 w 4965239"/>
                <a:gd name="connsiteY86-2042" fmla="*/ 592228 h 2785840"/>
                <a:gd name="connsiteX87-2043" fmla="*/ 9475 w 4965239"/>
                <a:gd name="connsiteY87-2044" fmla="*/ 592228 h 2785840"/>
                <a:gd name="connsiteX88-2045" fmla="*/ 52116 w 4965239"/>
                <a:gd name="connsiteY88-2046" fmla="*/ 549588 h 2785840"/>
                <a:gd name="connsiteX89-2047" fmla="*/ 99494 w 4965239"/>
                <a:gd name="connsiteY89-2048" fmla="*/ 559063 h 2785840"/>
                <a:gd name="connsiteX90-2049" fmla="*/ 87864 w 4965239"/>
                <a:gd name="connsiteY90-2050" fmla="*/ 525045 h 2785840"/>
                <a:gd name="connsiteX91-2051" fmla="*/ 90018 w 4965239"/>
                <a:gd name="connsiteY91-2052" fmla="*/ 369550 h 2785840"/>
                <a:gd name="connsiteX92-2053" fmla="*/ 66329 w 4965239"/>
                <a:gd name="connsiteY92-2054" fmla="*/ 345861 h 2785840"/>
                <a:gd name="connsiteX93-2055" fmla="*/ 42144 w 4965239"/>
                <a:gd name="connsiteY93-2056" fmla="*/ 365025 h 2785840"/>
                <a:gd name="connsiteX94-2057" fmla="*/ 4738 w 4965239"/>
                <a:gd name="connsiteY94-2058" fmla="*/ 350599 h 2785840"/>
                <a:gd name="connsiteX95-2059" fmla="*/ 0 w 4965239"/>
                <a:gd name="connsiteY95-2060" fmla="*/ 307958 h 2785840"/>
                <a:gd name="connsiteX96-2061" fmla="*/ 33165 w 4965239"/>
                <a:gd name="connsiteY96-2062" fmla="*/ 284269 h 2785840"/>
                <a:gd name="connsiteX97-2063" fmla="*/ 37147 w 4965239"/>
                <a:gd name="connsiteY97-2064" fmla="*/ 227490 h 2785840"/>
                <a:gd name="connsiteX98-2065" fmla="*/ 75805 w 4965239"/>
                <a:gd name="connsiteY98-2066" fmla="*/ 180037 h 2785840"/>
                <a:gd name="connsiteX99-2067" fmla="*/ 122154 w 4965239"/>
                <a:gd name="connsiteY99-2068" fmla="*/ 142140 h 2785840"/>
                <a:gd name="connsiteX100-2069" fmla="*/ 180037 w 4965239"/>
                <a:gd name="connsiteY100-2070" fmla="*/ 142135 h 2785840"/>
                <a:gd name="connsiteX101-2071" fmla="*/ 255842 w 4965239"/>
                <a:gd name="connsiteY101-2072" fmla="*/ 104232 h 2785840"/>
                <a:gd name="connsiteX102-2073" fmla="*/ 270056 w 4965239"/>
                <a:gd name="connsiteY102-2074" fmla="*/ 127921 h 2785840"/>
                <a:gd name="connsiteX103-2075" fmla="*/ 307958 w 4965239"/>
                <a:gd name="connsiteY103-2076" fmla="*/ 123183 h 2785840"/>
                <a:gd name="connsiteX104-2077" fmla="*/ 326910 w 4965239"/>
                <a:gd name="connsiteY104-2078" fmla="*/ 180037 h 2785840"/>
                <a:gd name="connsiteX105-2079" fmla="*/ 383763 w 4965239"/>
                <a:gd name="connsiteY105-2080" fmla="*/ 184775 h 2785840"/>
                <a:gd name="connsiteX106-2081" fmla="*/ 691722 w 4965239"/>
                <a:gd name="connsiteY106-2082" fmla="*/ 345861 h 2785840"/>
                <a:gd name="connsiteX107-2083" fmla="*/ 1895129 w 4965239"/>
                <a:gd name="connsiteY107-2084" fmla="*/ 208464 h 2785840"/>
                <a:gd name="connsiteX108" fmla="*/ 2421028 w 4965239"/>
                <a:gd name="connsiteY108" fmla="*/ 42640 h 2785840"/>
                <a:gd name="connsiteX0-2085" fmla="*/ 2421028 w 4965239"/>
                <a:gd name="connsiteY0-2086" fmla="*/ 42640 h 2785840"/>
                <a:gd name="connsiteX1-2087" fmla="*/ 2501571 w 4965239"/>
                <a:gd name="connsiteY1-2088" fmla="*/ 123183 h 2785840"/>
                <a:gd name="connsiteX2-2089" fmla="*/ 2548949 w 4965239"/>
                <a:gd name="connsiteY2-2090" fmla="*/ 279532 h 2785840"/>
                <a:gd name="connsiteX3-2091" fmla="*/ 2586852 w 4965239"/>
                <a:gd name="connsiteY3-2092" fmla="*/ 307958 h 2785840"/>
                <a:gd name="connsiteX4-2093" fmla="*/ 2591589 w 4965239"/>
                <a:gd name="connsiteY4-2094" fmla="*/ 355337 h 2785840"/>
                <a:gd name="connsiteX5-2095" fmla="*/ 2781102 w 4965239"/>
                <a:gd name="connsiteY5-2096" fmla="*/ 397977 h 2785840"/>
                <a:gd name="connsiteX6-2097" fmla="*/ 3070110 w 4965239"/>
                <a:gd name="connsiteY6-2098" fmla="*/ 412191 h 2785840"/>
                <a:gd name="connsiteX7-2099" fmla="*/ 3226458 w 4965239"/>
                <a:gd name="connsiteY7-2100" fmla="*/ 516423 h 2785840"/>
                <a:gd name="connsiteX8-2101" fmla="*/ 3316476 w 4965239"/>
                <a:gd name="connsiteY8-2102" fmla="*/ 549588 h 2785840"/>
                <a:gd name="connsiteX9-2103" fmla="*/ 3453873 w 4965239"/>
                <a:gd name="connsiteY9-2104" fmla="*/ 563801 h 2785840"/>
                <a:gd name="connsiteX10-2105" fmla="*/ 3482300 w 4965239"/>
                <a:gd name="connsiteY10-2106" fmla="*/ 615917 h 2785840"/>
                <a:gd name="connsiteX11-2107" fmla="*/ 3818686 w 4965239"/>
                <a:gd name="connsiteY11-2108" fmla="*/ 506947 h 2785840"/>
                <a:gd name="connsiteX12-2109" fmla="*/ 3984510 w 4965239"/>
                <a:gd name="connsiteY12-2110" fmla="*/ 502209 h 2785840"/>
                <a:gd name="connsiteX13-2111" fmla="*/ 4145596 w 4965239"/>
                <a:gd name="connsiteY13-2112" fmla="*/ 416928 h 2785840"/>
                <a:gd name="connsiteX14-2113" fmla="*/ 4264041 w 4965239"/>
                <a:gd name="connsiteY14-2114" fmla="*/ 279532 h 2785840"/>
                <a:gd name="connsiteX15-2115" fmla="*/ 4226139 w 4965239"/>
                <a:gd name="connsiteY15-2116" fmla="*/ 213202 h 2785840"/>
                <a:gd name="connsiteX16-2117" fmla="*/ 4240352 w 4965239"/>
                <a:gd name="connsiteY16-2118" fmla="*/ 108970 h 2785840"/>
                <a:gd name="connsiteX17-2119" fmla="*/ 4344584 w 4965239"/>
                <a:gd name="connsiteY17-2120" fmla="*/ 127921 h 2785840"/>
                <a:gd name="connsiteX18-2121" fmla="*/ 4448816 w 4965239"/>
                <a:gd name="connsiteY18-2122" fmla="*/ 137397 h 2785840"/>
                <a:gd name="connsiteX19-2123" fmla="*/ 4553048 w 4965239"/>
                <a:gd name="connsiteY19-2124" fmla="*/ 37903 h 2785840"/>
                <a:gd name="connsiteX20-2125" fmla="*/ 4709397 w 4965239"/>
                <a:gd name="connsiteY20-2126" fmla="*/ 0 h 2785840"/>
                <a:gd name="connsiteX21-2127" fmla="*/ 4846794 w 4965239"/>
                <a:gd name="connsiteY21-2128" fmla="*/ 317434 h 2785840"/>
                <a:gd name="connsiteX22-2129" fmla="*/ 4965239 w 4965239"/>
                <a:gd name="connsiteY22-2130" fmla="*/ 691722 h 2785840"/>
                <a:gd name="connsiteX23-2131" fmla="*/ 4638329 w 4965239"/>
                <a:gd name="connsiteY23-2132" fmla="*/ 1066010 h 2785840"/>
                <a:gd name="connsiteX24-2133" fmla="*/ 3804472 w 4965239"/>
                <a:gd name="connsiteY24-2134" fmla="*/ 1359755 h 2785840"/>
                <a:gd name="connsiteX25-2135" fmla="*/ 3103274 w 4965239"/>
                <a:gd name="connsiteY25-2136" fmla="*/ 1748257 h 2785840"/>
                <a:gd name="connsiteX26-2137" fmla="*/ 2885334 w 4965239"/>
                <a:gd name="connsiteY26-2138" fmla="*/ 2321534 h 2785840"/>
                <a:gd name="connsiteX27-2139" fmla="*/ 2970615 w 4965239"/>
                <a:gd name="connsiteY27-2140" fmla="*/ 2785840 h 2785840"/>
                <a:gd name="connsiteX28-2141" fmla="*/ 2657919 w 4965239"/>
                <a:gd name="connsiteY28-2142" fmla="*/ 2733724 h 2785840"/>
                <a:gd name="connsiteX29-2143" fmla="*/ 2615279 w 4965239"/>
                <a:gd name="connsiteY29-2144" fmla="*/ 2321534 h 2785840"/>
                <a:gd name="connsiteX30-2145" fmla="*/ 2577376 w 4965239"/>
                <a:gd name="connsiteY30-2146" fmla="*/ 1966197 h 2785840"/>
                <a:gd name="connsiteX31-2147" fmla="*/ 2136758 w 4965239"/>
                <a:gd name="connsiteY31-2148" fmla="*/ 2094118 h 2785840"/>
                <a:gd name="connsiteX32-2149" fmla="*/ 2037264 w 4965239"/>
                <a:gd name="connsiteY32-2150" fmla="*/ 2458931 h 2785840"/>
                <a:gd name="connsiteX33-2151" fmla="*/ 1843013 w 4965239"/>
                <a:gd name="connsiteY33-2152" fmla="*/ 2657919 h 2785840"/>
                <a:gd name="connsiteX34-2153" fmla="*/ 1734043 w 4965239"/>
                <a:gd name="connsiteY34-2154" fmla="*/ 2638968 h 2785840"/>
                <a:gd name="connsiteX35-2155" fmla="*/ 1724568 w 4965239"/>
                <a:gd name="connsiteY35-2156" fmla="*/ 2553687 h 2785840"/>
                <a:gd name="connsiteX36-2157" fmla="*/ 1667714 w 4965239"/>
                <a:gd name="connsiteY36-2158" fmla="*/ 2492095 h 2785840"/>
                <a:gd name="connsiteX37-2159" fmla="*/ 1644025 w 4965239"/>
                <a:gd name="connsiteY37-2160" fmla="*/ 2449455 h 2785840"/>
                <a:gd name="connsiteX38-2161" fmla="*/ 1606122 w 4965239"/>
                <a:gd name="connsiteY38-2162" fmla="*/ 2449455 h 2785840"/>
                <a:gd name="connsiteX39-2163" fmla="*/ 1459250 w 4965239"/>
                <a:gd name="connsiteY39-2164" fmla="*/ 2378388 h 2785840"/>
                <a:gd name="connsiteX40-2165" fmla="*/ 1402396 w 4965239"/>
                <a:gd name="connsiteY40-2166" fmla="*/ 2387863 h 2785840"/>
                <a:gd name="connsiteX41-2167" fmla="*/ 1355017 w 4965239"/>
                <a:gd name="connsiteY41-2168" fmla="*/ 2454193 h 2785840"/>
                <a:gd name="connsiteX42-2169" fmla="*/ 1345542 w 4965239"/>
                <a:gd name="connsiteY42-2170" fmla="*/ 2496833 h 2785840"/>
                <a:gd name="connsiteX43-2171" fmla="*/ 1317115 w 4965239"/>
                <a:gd name="connsiteY43-2172" fmla="*/ 2482620 h 2785840"/>
                <a:gd name="connsiteX44-2173" fmla="*/ 1312377 w 4965239"/>
                <a:gd name="connsiteY44-2174" fmla="*/ 2444717 h 2785840"/>
                <a:gd name="connsiteX45-2175" fmla="*/ 1326590 w 4965239"/>
                <a:gd name="connsiteY45-2176" fmla="*/ 2368912 h 2785840"/>
                <a:gd name="connsiteX46-2177" fmla="*/ 1170242 w 4965239"/>
                <a:gd name="connsiteY46-2178" fmla="*/ 2373650 h 2785840"/>
                <a:gd name="connsiteX47-2179" fmla="*/ 1051797 w 4965239"/>
                <a:gd name="connsiteY47-2180" fmla="*/ 2307320 h 2785840"/>
                <a:gd name="connsiteX48-2181" fmla="*/ 975991 w 4965239"/>
                <a:gd name="connsiteY48-2182" fmla="*/ 2312058 h 2785840"/>
                <a:gd name="connsiteX49-2183" fmla="*/ 942827 w 4965239"/>
                <a:gd name="connsiteY49-2184" fmla="*/ 2240991 h 2785840"/>
                <a:gd name="connsiteX50-2185" fmla="*/ 910824 w 4965239"/>
                <a:gd name="connsiteY50-2186" fmla="*/ 2250975 h 2785840"/>
                <a:gd name="connsiteX51-2187" fmla="*/ 867022 w 4965239"/>
                <a:gd name="connsiteY51-2188" fmla="*/ 2226777 h 2785840"/>
                <a:gd name="connsiteX52-2189" fmla="*/ 871759 w 4965239"/>
                <a:gd name="connsiteY52-2190" fmla="*/ 2169923 h 2785840"/>
                <a:gd name="connsiteX53-2191" fmla="*/ 836529 w 4965239"/>
                <a:gd name="connsiteY53-2192" fmla="*/ 2168108 h 2785840"/>
                <a:gd name="connsiteX54-2193" fmla="*/ 777003 w 4965239"/>
                <a:gd name="connsiteY54-2194" fmla="*/ 2108332 h 2785840"/>
                <a:gd name="connsiteX55-2195" fmla="*/ 762789 w 4965239"/>
                <a:gd name="connsiteY55-2196" fmla="*/ 2051478 h 2785840"/>
                <a:gd name="connsiteX56-2197" fmla="*/ 736516 w 4965239"/>
                <a:gd name="connsiteY56-2198" fmla="*/ 2062380 h 2785840"/>
                <a:gd name="connsiteX57-2199" fmla="*/ 696460 w 4965239"/>
                <a:gd name="connsiteY57-2200" fmla="*/ 2046740 h 2785840"/>
                <a:gd name="connsiteX58-2201" fmla="*/ 587490 w 4965239"/>
                <a:gd name="connsiteY58-2202" fmla="*/ 1895129 h 2785840"/>
                <a:gd name="connsiteX59-2203" fmla="*/ 549587 w 4965239"/>
                <a:gd name="connsiteY59-2204" fmla="*/ 1828800 h 2785840"/>
                <a:gd name="connsiteX60-2205" fmla="*/ 487996 w 4965239"/>
                <a:gd name="connsiteY60-2206" fmla="*/ 1824062 h 2785840"/>
                <a:gd name="connsiteX61-2207" fmla="*/ 473626 w 4965239"/>
                <a:gd name="connsiteY61-2208" fmla="*/ 1848068 h 2785840"/>
                <a:gd name="connsiteX62-2209" fmla="*/ 435880 w 4965239"/>
                <a:gd name="connsiteY62-2210" fmla="*/ 1847751 h 2785840"/>
                <a:gd name="connsiteX63-2211" fmla="*/ 326910 w 4965239"/>
                <a:gd name="connsiteY63-2212" fmla="*/ 1743519 h 2785840"/>
                <a:gd name="connsiteX64-2213" fmla="*/ 298483 w 4965239"/>
                <a:gd name="connsiteY64-2214" fmla="*/ 1639287 h 2785840"/>
                <a:gd name="connsiteX65-2215" fmla="*/ 265029 w 4965239"/>
                <a:gd name="connsiteY65-2216" fmla="*/ 1639470 h 2785840"/>
                <a:gd name="connsiteX66-2217" fmla="*/ 222677 w 4965239"/>
                <a:gd name="connsiteY66-2218" fmla="*/ 1591909 h 2785840"/>
                <a:gd name="connsiteX67-2219" fmla="*/ 222677 w 4965239"/>
                <a:gd name="connsiteY67-2220" fmla="*/ 1516104 h 2785840"/>
                <a:gd name="connsiteX68-2221" fmla="*/ 217940 w 4965239"/>
                <a:gd name="connsiteY68-2222" fmla="*/ 1416609 h 2785840"/>
                <a:gd name="connsiteX69-2223" fmla="*/ 246367 w 4965239"/>
                <a:gd name="connsiteY69-2224" fmla="*/ 1392920 h 2785840"/>
                <a:gd name="connsiteX70-2225" fmla="*/ 282174 w 4965239"/>
                <a:gd name="connsiteY70-2226" fmla="*/ 1388010 h 2785840"/>
                <a:gd name="connsiteX71-2227" fmla="*/ 322172 w 4965239"/>
                <a:gd name="connsiteY71-2228" fmla="*/ 1440298 h 2785840"/>
                <a:gd name="connsiteX72-2229" fmla="*/ 355337 w 4965239"/>
                <a:gd name="connsiteY72-2230" fmla="*/ 1331328 h 2785840"/>
                <a:gd name="connsiteX73-2231" fmla="*/ 322172 w 4965239"/>
                <a:gd name="connsiteY73-2232" fmla="*/ 1241310 h 2785840"/>
                <a:gd name="connsiteX74-2233" fmla="*/ 331647 w 4965239"/>
                <a:gd name="connsiteY74-2234" fmla="*/ 1179718 h 2785840"/>
                <a:gd name="connsiteX75-2235" fmla="*/ 364812 w 4965239"/>
                <a:gd name="connsiteY75-2236" fmla="*/ 1146553 h 2785840"/>
                <a:gd name="connsiteX76-2237" fmla="*/ 303220 w 4965239"/>
                <a:gd name="connsiteY76-2238" fmla="*/ 1051797 h 2785840"/>
                <a:gd name="connsiteX77-2239" fmla="*/ 317434 w 4965239"/>
                <a:gd name="connsiteY77-2240" fmla="*/ 1018632 h 2785840"/>
                <a:gd name="connsiteX78-2241" fmla="*/ 303220 w 4965239"/>
                <a:gd name="connsiteY78-2242" fmla="*/ 966516 h 2785840"/>
                <a:gd name="connsiteX79-2243" fmla="*/ 312696 w 4965239"/>
                <a:gd name="connsiteY79-2244" fmla="*/ 938089 h 2785840"/>
                <a:gd name="connsiteX80-2245" fmla="*/ 255842 w 4965239"/>
                <a:gd name="connsiteY80-2246" fmla="*/ 933351 h 2785840"/>
                <a:gd name="connsiteX81-2247" fmla="*/ 194251 w 4965239"/>
                <a:gd name="connsiteY81-2248" fmla="*/ 904924 h 2785840"/>
                <a:gd name="connsiteX82-2249" fmla="*/ 165824 w 4965239"/>
                <a:gd name="connsiteY82-2250" fmla="*/ 838595 h 2785840"/>
                <a:gd name="connsiteX83-2251" fmla="*/ 123183 w 4965239"/>
                <a:gd name="connsiteY83-2252" fmla="*/ 833857 h 2785840"/>
                <a:gd name="connsiteX84-2253" fmla="*/ 104232 w 4965239"/>
                <a:gd name="connsiteY84-2254" fmla="*/ 791217 h 2785840"/>
                <a:gd name="connsiteX85-2255" fmla="*/ 132659 w 4965239"/>
                <a:gd name="connsiteY85-2256" fmla="*/ 715411 h 2785840"/>
                <a:gd name="connsiteX86-2257" fmla="*/ 85281 w 4965239"/>
                <a:gd name="connsiteY86-2258" fmla="*/ 639606 h 2785840"/>
                <a:gd name="connsiteX87-2259" fmla="*/ 9475 w 4965239"/>
                <a:gd name="connsiteY87-2260" fmla="*/ 592228 h 2785840"/>
                <a:gd name="connsiteX88-2261" fmla="*/ 9475 w 4965239"/>
                <a:gd name="connsiteY88-2262" fmla="*/ 592228 h 2785840"/>
                <a:gd name="connsiteX89-2263" fmla="*/ 52116 w 4965239"/>
                <a:gd name="connsiteY89-2264" fmla="*/ 549588 h 2785840"/>
                <a:gd name="connsiteX90-2265" fmla="*/ 99494 w 4965239"/>
                <a:gd name="connsiteY90-2266" fmla="*/ 559063 h 2785840"/>
                <a:gd name="connsiteX91-2267" fmla="*/ 87864 w 4965239"/>
                <a:gd name="connsiteY91-2268" fmla="*/ 525045 h 2785840"/>
                <a:gd name="connsiteX92-2269" fmla="*/ 90018 w 4965239"/>
                <a:gd name="connsiteY92-2270" fmla="*/ 369550 h 2785840"/>
                <a:gd name="connsiteX93-2271" fmla="*/ 66329 w 4965239"/>
                <a:gd name="connsiteY93-2272" fmla="*/ 345861 h 2785840"/>
                <a:gd name="connsiteX94-2273" fmla="*/ 42144 w 4965239"/>
                <a:gd name="connsiteY94-2274" fmla="*/ 365025 h 2785840"/>
                <a:gd name="connsiteX95-2275" fmla="*/ 4738 w 4965239"/>
                <a:gd name="connsiteY95-2276" fmla="*/ 350599 h 2785840"/>
                <a:gd name="connsiteX96-2277" fmla="*/ 0 w 4965239"/>
                <a:gd name="connsiteY96-2278" fmla="*/ 307958 h 2785840"/>
                <a:gd name="connsiteX97-2279" fmla="*/ 33165 w 4965239"/>
                <a:gd name="connsiteY97-2280" fmla="*/ 284269 h 2785840"/>
                <a:gd name="connsiteX98-2281" fmla="*/ 37147 w 4965239"/>
                <a:gd name="connsiteY98-2282" fmla="*/ 227490 h 2785840"/>
                <a:gd name="connsiteX99-2283" fmla="*/ 75805 w 4965239"/>
                <a:gd name="connsiteY99-2284" fmla="*/ 180037 h 2785840"/>
                <a:gd name="connsiteX100-2285" fmla="*/ 122154 w 4965239"/>
                <a:gd name="connsiteY100-2286" fmla="*/ 142140 h 2785840"/>
                <a:gd name="connsiteX101-2287" fmla="*/ 180037 w 4965239"/>
                <a:gd name="connsiteY101-2288" fmla="*/ 142135 h 2785840"/>
                <a:gd name="connsiteX102-2289" fmla="*/ 255842 w 4965239"/>
                <a:gd name="connsiteY102-2290" fmla="*/ 104232 h 2785840"/>
                <a:gd name="connsiteX103-2291" fmla="*/ 270056 w 4965239"/>
                <a:gd name="connsiteY103-2292" fmla="*/ 127921 h 2785840"/>
                <a:gd name="connsiteX104-2293" fmla="*/ 307958 w 4965239"/>
                <a:gd name="connsiteY104-2294" fmla="*/ 123183 h 2785840"/>
                <a:gd name="connsiteX105-2295" fmla="*/ 326910 w 4965239"/>
                <a:gd name="connsiteY105-2296" fmla="*/ 180037 h 2785840"/>
                <a:gd name="connsiteX106-2297" fmla="*/ 383763 w 4965239"/>
                <a:gd name="connsiteY106-2298" fmla="*/ 184775 h 2785840"/>
                <a:gd name="connsiteX107-2299" fmla="*/ 691722 w 4965239"/>
                <a:gd name="connsiteY107-2300" fmla="*/ 345861 h 2785840"/>
                <a:gd name="connsiteX108-2301" fmla="*/ 1895129 w 4965239"/>
                <a:gd name="connsiteY108-2302" fmla="*/ 208464 h 2785840"/>
                <a:gd name="connsiteX109" fmla="*/ 2421028 w 4965239"/>
                <a:gd name="connsiteY109" fmla="*/ 42640 h 2785840"/>
                <a:gd name="connsiteX0-2303" fmla="*/ 2421028 w 4965239"/>
                <a:gd name="connsiteY0-2304" fmla="*/ 42640 h 2785840"/>
                <a:gd name="connsiteX1-2305" fmla="*/ 2501571 w 4965239"/>
                <a:gd name="connsiteY1-2306" fmla="*/ 123183 h 2785840"/>
                <a:gd name="connsiteX2-2307" fmla="*/ 2548949 w 4965239"/>
                <a:gd name="connsiteY2-2308" fmla="*/ 279532 h 2785840"/>
                <a:gd name="connsiteX3-2309" fmla="*/ 2586852 w 4965239"/>
                <a:gd name="connsiteY3-2310" fmla="*/ 307958 h 2785840"/>
                <a:gd name="connsiteX4-2311" fmla="*/ 2591589 w 4965239"/>
                <a:gd name="connsiteY4-2312" fmla="*/ 355337 h 2785840"/>
                <a:gd name="connsiteX5-2313" fmla="*/ 2781102 w 4965239"/>
                <a:gd name="connsiteY5-2314" fmla="*/ 397977 h 2785840"/>
                <a:gd name="connsiteX6-2315" fmla="*/ 3070110 w 4965239"/>
                <a:gd name="connsiteY6-2316" fmla="*/ 412191 h 2785840"/>
                <a:gd name="connsiteX7-2317" fmla="*/ 3226458 w 4965239"/>
                <a:gd name="connsiteY7-2318" fmla="*/ 516423 h 2785840"/>
                <a:gd name="connsiteX8-2319" fmla="*/ 3316476 w 4965239"/>
                <a:gd name="connsiteY8-2320" fmla="*/ 549588 h 2785840"/>
                <a:gd name="connsiteX9-2321" fmla="*/ 3453873 w 4965239"/>
                <a:gd name="connsiteY9-2322" fmla="*/ 563801 h 2785840"/>
                <a:gd name="connsiteX10-2323" fmla="*/ 3482300 w 4965239"/>
                <a:gd name="connsiteY10-2324" fmla="*/ 615917 h 2785840"/>
                <a:gd name="connsiteX11-2325" fmla="*/ 3818686 w 4965239"/>
                <a:gd name="connsiteY11-2326" fmla="*/ 506947 h 2785840"/>
                <a:gd name="connsiteX12-2327" fmla="*/ 3984510 w 4965239"/>
                <a:gd name="connsiteY12-2328" fmla="*/ 502209 h 2785840"/>
                <a:gd name="connsiteX13-2329" fmla="*/ 4145596 w 4965239"/>
                <a:gd name="connsiteY13-2330" fmla="*/ 416928 h 2785840"/>
                <a:gd name="connsiteX14-2331" fmla="*/ 4264041 w 4965239"/>
                <a:gd name="connsiteY14-2332" fmla="*/ 279532 h 2785840"/>
                <a:gd name="connsiteX15-2333" fmla="*/ 4226139 w 4965239"/>
                <a:gd name="connsiteY15-2334" fmla="*/ 213202 h 2785840"/>
                <a:gd name="connsiteX16-2335" fmla="*/ 4240352 w 4965239"/>
                <a:gd name="connsiteY16-2336" fmla="*/ 108970 h 2785840"/>
                <a:gd name="connsiteX17-2337" fmla="*/ 4344584 w 4965239"/>
                <a:gd name="connsiteY17-2338" fmla="*/ 127921 h 2785840"/>
                <a:gd name="connsiteX18-2339" fmla="*/ 4448816 w 4965239"/>
                <a:gd name="connsiteY18-2340" fmla="*/ 137397 h 2785840"/>
                <a:gd name="connsiteX19-2341" fmla="*/ 4553048 w 4965239"/>
                <a:gd name="connsiteY19-2342" fmla="*/ 37903 h 2785840"/>
                <a:gd name="connsiteX20-2343" fmla="*/ 4709397 w 4965239"/>
                <a:gd name="connsiteY20-2344" fmla="*/ 0 h 2785840"/>
                <a:gd name="connsiteX21-2345" fmla="*/ 4846794 w 4965239"/>
                <a:gd name="connsiteY21-2346" fmla="*/ 317434 h 2785840"/>
                <a:gd name="connsiteX22-2347" fmla="*/ 4965239 w 4965239"/>
                <a:gd name="connsiteY22-2348" fmla="*/ 691722 h 2785840"/>
                <a:gd name="connsiteX23-2349" fmla="*/ 4638329 w 4965239"/>
                <a:gd name="connsiteY23-2350" fmla="*/ 1066010 h 2785840"/>
                <a:gd name="connsiteX24-2351" fmla="*/ 3804472 w 4965239"/>
                <a:gd name="connsiteY24-2352" fmla="*/ 1359755 h 2785840"/>
                <a:gd name="connsiteX25-2353" fmla="*/ 3103274 w 4965239"/>
                <a:gd name="connsiteY25-2354" fmla="*/ 1748257 h 2785840"/>
                <a:gd name="connsiteX26-2355" fmla="*/ 2885334 w 4965239"/>
                <a:gd name="connsiteY26-2356" fmla="*/ 2321534 h 2785840"/>
                <a:gd name="connsiteX27-2357" fmla="*/ 2970615 w 4965239"/>
                <a:gd name="connsiteY27-2358" fmla="*/ 2785840 h 2785840"/>
                <a:gd name="connsiteX28-2359" fmla="*/ 2657919 w 4965239"/>
                <a:gd name="connsiteY28-2360" fmla="*/ 2733724 h 2785840"/>
                <a:gd name="connsiteX29-2361" fmla="*/ 2615279 w 4965239"/>
                <a:gd name="connsiteY29-2362" fmla="*/ 2321534 h 2785840"/>
                <a:gd name="connsiteX30-2363" fmla="*/ 2577376 w 4965239"/>
                <a:gd name="connsiteY30-2364" fmla="*/ 1966197 h 2785840"/>
                <a:gd name="connsiteX31-2365" fmla="*/ 2136758 w 4965239"/>
                <a:gd name="connsiteY31-2366" fmla="*/ 2094118 h 2785840"/>
                <a:gd name="connsiteX32-2367" fmla="*/ 2037264 w 4965239"/>
                <a:gd name="connsiteY32-2368" fmla="*/ 2458931 h 2785840"/>
                <a:gd name="connsiteX33-2369" fmla="*/ 1843013 w 4965239"/>
                <a:gd name="connsiteY33-2370" fmla="*/ 2657919 h 2785840"/>
                <a:gd name="connsiteX34-2371" fmla="*/ 1734043 w 4965239"/>
                <a:gd name="connsiteY34-2372" fmla="*/ 2638968 h 2785840"/>
                <a:gd name="connsiteX35-2373" fmla="*/ 1724568 w 4965239"/>
                <a:gd name="connsiteY35-2374" fmla="*/ 2553687 h 2785840"/>
                <a:gd name="connsiteX36-2375" fmla="*/ 1667714 w 4965239"/>
                <a:gd name="connsiteY36-2376" fmla="*/ 2492095 h 2785840"/>
                <a:gd name="connsiteX37-2377" fmla="*/ 1644025 w 4965239"/>
                <a:gd name="connsiteY37-2378" fmla="*/ 2449455 h 2785840"/>
                <a:gd name="connsiteX38-2379" fmla="*/ 1606122 w 4965239"/>
                <a:gd name="connsiteY38-2380" fmla="*/ 2449455 h 2785840"/>
                <a:gd name="connsiteX39-2381" fmla="*/ 1459250 w 4965239"/>
                <a:gd name="connsiteY39-2382" fmla="*/ 2378388 h 2785840"/>
                <a:gd name="connsiteX40-2383" fmla="*/ 1402396 w 4965239"/>
                <a:gd name="connsiteY40-2384" fmla="*/ 2387863 h 2785840"/>
                <a:gd name="connsiteX41-2385" fmla="*/ 1355017 w 4965239"/>
                <a:gd name="connsiteY41-2386" fmla="*/ 2454193 h 2785840"/>
                <a:gd name="connsiteX42-2387" fmla="*/ 1345542 w 4965239"/>
                <a:gd name="connsiteY42-2388" fmla="*/ 2496833 h 2785840"/>
                <a:gd name="connsiteX43-2389" fmla="*/ 1317115 w 4965239"/>
                <a:gd name="connsiteY43-2390" fmla="*/ 2482620 h 2785840"/>
                <a:gd name="connsiteX44-2391" fmla="*/ 1312377 w 4965239"/>
                <a:gd name="connsiteY44-2392" fmla="*/ 2444717 h 2785840"/>
                <a:gd name="connsiteX45-2393" fmla="*/ 1326590 w 4965239"/>
                <a:gd name="connsiteY45-2394" fmla="*/ 2368912 h 2785840"/>
                <a:gd name="connsiteX46-2395" fmla="*/ 1170242 w 4965239"/>
                <a:gd name="connsiteY46-2396" fmla="*/ 2373650 h 2785840"/>
                <a:gd name="connsiteX47-2397" fmla="*/ 1051797 w 4965239"/>
                <a:gd name="connsiteY47-2398" fmla="*/ 2307320 h 2785840"/>
                <a:gd name="connsiteX48-2399" fmla="*/ 1030839 w 4965239"/>
                <a:gd name="connsiteY48-2400" fmla="*/ 2333843 h 2785840"/>
                <a:gd name="connsiteX49-2401" fmla="*/ 975991 w 4965239"/>
                <a:gd name="connsiteY49-2402" fmla="*/ 2312058 h 2785840"/>
                <a:gd name="connsiteX50-2403" fmla="*/ 942827 w 4965239"/>
                <a:gd name="connsiteY50-2404" fmla="*/ 2240991 h 2785840"/>
                <a:gd name="connsiteX51-2405" fmla="*/ 910824 w 4965239"/>
                <a:gd name="connsiteY51-2406" fmla="*/ 2250975 h 2785840"/>
                <a:gd name="connsiteX52-2407" fmla="*/ 867022 w 4965239"/>
                <a:gd name="connsiteY52-2408" fmla="*/ 2226777 h 2785840"/>
                <a:gd name="connsiteX53-2409" fmla="*/ 871759 w 4965239"/>
                <a:gd name="connsiteY53-2410" fmla="*/ 2169923 h 2785840"/>
                <a:gd name="connsiteX54-2411" fmla="*/ 836529 w 4965239"/>
                <a:gd name="connsiteY54-2412" fmla="*/ 2168108 h 2785840"/>
                <a:gd name="connsiteX55-2413" fmla="*/ 777003 w 4965239"/>
                <a:gd name="connsiteY55-2414" fmla="*/ 2108332 h 2785840"/>
                <a:gd name="connsiteX56-2415" fmla="*/ 762789 w 4965239"/>
                <a:gd name="connsiteY56-2416" fmla="*/ 2051478 h 2785840"/>
                <a:gd name="connsiteX57-2417" fmla="*/ 736516 w 4965239"/>
                <a:gd name="connsiteY57-2418" fmla="*/ 2062380 h 2785840"/>
                <a:gd name="connsiteX58-2419" fmla="*/ 696460 w 4965239"/>
                <a:gd name="connsiteY58-2420" fmla="*/ 2046740 h 2785840"/>
                <a:gd name="connsiteX59-2421" fmla="*/ 587490 w 4965239"/>
                <a:gd name="connsiteY59-2422" fmla="*/ 1895129 h 2785840"/>
                <a:gd name="connsiteX60-2423" fmla="*/ 549587 w 4965239"/>
                <a:gd name="connsiteY60-2424" fmla="*/ 1828800 h 2785840"/>
                <a:gd name="connsiteX61-2425" fmla="*/ 487996 w 4965239"/>
                <a:gd name="connsiteY61-2426" fmla="*/ 1824062 h 2785840"/>
                <a:gd name="connsiteX62-2427" fmla="*/ 473626 w 4965239"/>
                <a:gd name="connsiteY62-2428" fmla="*/ 1848068 h 2785840"/>
                <a:gd name="connsiteX63-2429" fmla="*/ 435880 w 4965239"/>
                <a:gd name="connsiteY63-2430" fmla="*/ 1847751 h 2785840"/>
                <a:gd name="connsiteX64-2431" fmla="*/ 326910 w 4965239"/>
                <a:gd name="connsiteY64-2432" fmla="*/ 1743519 h 2785840"/>
                <a:gd name="connsiteX65-2433" fmla="*/ 298483 w 4965239"/>
                <a:gd name="connsiteY65-2434" fmla="*/ 1639287 h 2785840"/>
                <a:gd name="connsiteX66-2435" fmla="*/ 265029 w 4965239"/>
                <a:gd name="connsiteY66-2436" fmla="*/ 1639470 h 2785840"/>
                <a:gd name="connsiteX67-2437" fmla="*/ 222677 w 4965239"/>
                <a:gd name="connsiteY67-2438" fmla="*/ 1591909 h 2785840"/>
                <a:gd name="connsiteX68-2439" fmla="*/ 222677 w 4965239"/>
                <a:gd name="connsiteY68-2440" fmla="*/ 1516104 h 2785840"/>
                <a:gd name="connsiteX69-2441" fmla="*/ 217940 w 4965239"/>
                <a:gd name="connsiteY69-2442" fmla="*/ 1416609 h 2785840"/>
                <a:gd name="connsiteX70-2443" fmla="*/ 246367 w 4965239"/>
                <a:gd name="connsiteY70-2444" fmla="*/ 1392920 h 2785840"/>
                <a:gd name="connsiteX71-2445" fmla="*/ 282174 w 4965239"/>
                <a:gd name="connsiteY71-2446" fmla="*/ 1388010 h 2785840"/>
                <a:gd name="connsiteX72-2447" fmla="*/ 322172 w 4965239"/>
                <a:gd name="connsiteY72-2448" fmla="*/ 1440298 h 2785840"/>
                <a:gd name="connsiteX73-2449" fmla="*/ 355337 w 4965239"/>
                <a:gd name="connsiteY73-2450" fmla="*/ 1331328 h 2785840"/>
                <a:gd name="connsiteX74-2451" fmla="*/ 322172 w 4965239"/>
                <a:gd name="connsiteY74-2452" fmla="*/ 1241310 h 2785840"/>
                <a:gd name="connsiteX75-2453" fmla="*/ 331647 w 4965239"/>
                <a:gd name="connsiteY75-2454" fmla="*/ 1179718 h 2785840"/>
                <a:gd name="connsiteX76-2455" fmla="*/ 364812 w 4965239"/>
                <a:gd name="connsiteY76-2456" fmla="*/ 1146553 h 2785840"/>
                <a:gd name="connsiteX77-2457" fmla="*/ 303220 w 4965239"/>
                <a:gd name="connsiteY77-2458" fmla="*/ 1051797 h 2785840"/>
                <a:gd name="connsiteX78-2459" fmla="*/ 317434 w 4965239"/>
                <a:gd name="connsiteY78-2460" fmla="*/ 1018632 h 2785840"/>
                <a:gd name="connsiteX79-2461" fmla="*/ 303220 w 4965239"/>
                <a:gd name="connsiteY79-2462" fmla="*/ 966516 h 2785840"/>
                <a:gd name="connsiteX80-2463" fmla="*/ 312696 w 4965239"/>
                <a:gd name="connsiteY80-2464" fmla="*/ 938089 h 2785840"/>
                <a:gd name="connsiteX81-2465" fmla="*/ 255842 w 4965239"/>
                <a:gd name="connsiteY81-2466" fmla="*/ 933351 h 2785840"/>
                <a:gd name="connsiteX82-2467" fmla="*/ 194251 w 4965239"/>
                <a:gd name="connsiteY82-2468" fmla="*/ 904924 h 2785840"/>
                <a:gd name="connsiteX83-2469" fmla="*/ 165824 w 4965239"/>
                <a:gd name="connsiteY83-2470" fmla="*/ 838595 h 2785840"/>
                <a:gd name="connsiteX84-2471" fmla="*/ 123183 w 4965239"/>
                <a:gd name="connsiteY84-2472" fmla="*/ 833857 h 2785840"/>
                <a:gd name="connsiteX85-2473" fmla="*/ 104232 w 4965239"/>
                <a:gd name="connsiteY85-2474" fmla="*/ 791217 h 2785840"/>
                <a:gd name="connsiteX86-2475" fmla="*/ 132659 w 4965239"/>
                <a:gd name="connsiteY86-2476" fmla="*/ 715411 h 2785840"/>
                <a:gd name="connsiteX87-2477" fmla="*/ 85281 w 4965239"/>
                <a:gd name="connsiteY87-2478" fmla="*/ 639606 h 2785840"/>
                <a:gd name="connsiteX88-2479" fmla="*/ 9475 w 4965239"/>
                <a:gd name="connsiteY88-2480" fmla="*/ 592228 h 2785840"/>
                <a:gd name="connsiteX89-2481" fmla="*/ 9475 w 4965239"/>
                <a:gd name="connsiteY89-2482" fmla="*/ 592228 h 2785840"/>
                <a:gd name="connsiteX90-2483" fmla="*/ 52116 w 4965239"/>
                <a:gd name="connsiteY90-2484" fmla="*/ 549588 h 2785840"/>
                <a:gd name="connsiteX91-2485" fmla="*/ 99494 w 4965239"/>
                <a:gd name="connsiteY91-2486" fmla="*/ 559063 h 2785840"/>
                <a:gd name="connsiteX92-2487" fmla="*/ 87864 w 4965239"/>
                <a:gd name="connsiteY92-2488" fmla="*/ 525045 h 2785840"/>
                <a:gd name="connsiteX93-2489" fmla="*/ 90018 w 4965239"/>
                <a:gd name="connsiteY93-2490" fmla="*/ 369550 h 2785840"/>
                <a:gd name="connsiteX94-2491" fmla="*/ 66329 w 4965239"/>
                <a:gd name="connsiteY94-2492" fmla="*/ 345861 h 2785840"/>
                <a:gd name="connsiteX95-2493" fmla="*/ 42144 w 4965239"/>
                <a:gd name="connsiteY95-2494" fmla="*/ 365025 h 2785840"/>
                <a:gd name="connsiteX96-2495" fmla="*/ 4738 w 4965239"/>
                <a:gd name="connsiteY96-2496" fmla="*/ 350599 h 2785840"/>
                <a:gd name="connsiteX97-2497" fmla="*/ 0 w 4965239"/>
                <a:gd name="connsiteY97-2498" fmla="*/ 307958 h 2785840"/>
                <a:gd name="connsiteX98-2499" fmla="*/ 33165 w 4965239"/>
                <a:gd name="connsiteY98-2500" fmla="*/ 284269 h 2785840"/>
                <a:gd name="connsiteX99-2501" fmla="*/ 37147 w 4965239"/>
                <a:gd name="connsiteY99-2502" fmla="*/ 227490 h 2785840"/>
                <a:gd name="connsiteX100-2503" fmla="*/ 75805 w 4965239"/>
                <a:gd name="connsiteY100-2504" fmla="*/ 180037 h 2785840"/>
                <a:gd name="connsiteX101-2505" fmla="*/ 122154 w 4965239"/>
                <a:gd name="connsiteY101-2506" fmla="*/ 142140 h 2785840"/>
                <a:gd name="connsiteX102-2507" fmla="*/ 180037 w 4965239"/>
                <a:gd name="connsiteY102-2508" fmla="*/ 142135 h 2785840"/>
                <a:gd name="connsiteX103-2509" fmla="*/ 255842 w 4965239"/>
                <a:gd name="connsiteY103-2510" fmla="*/ 104232 h 2785840"/>
                <a:gd name="connsiteX104-2511" fmla="*/ 270056 w 4965239"/>
                <a:gd name="connsiteY104-2512" fmla="*/ 127921 h 2785840"/>
                <a:gd name="connsiteX105-2513" fmla="*/ 307958 w 4965239"/>
                <a:gd name="connsiteY105-2514" fmla="*/ 123183 h 2785840"/>
                <a:gd name="connsiteX106-2515" fmla="*/ 326910 w 4965239"/>
                <a:gd name="connsiteY106-2516" fmla="*/ 180037 h 2785840"/>
                <a:gd name="connsiteX107-2517" fmla="*/ 383763 w 4965239"/>
                <a:gd name="connsiteY107-2518" fmla="*/ 184775 h 2785840"/>
                <a:gd name="connsiteX108-2519" fmla="*/ 691722 w 4965239"/>
                <a:gd name="connsiteY108-2520" fmla="*/ 345861 h 2785840"/>
                <a:gd name="connsiteX109-2521" fmla="*/ 1895129 w 4965239"/>
                <a:gd name="connsiteY109-2522" fmla="*/ 208464 h 2785840"/>
                <a:gd name="connsiteX110" fmla="*/ 2421028 w 4965239"/>
                <a:gd name="connsiteY110" fmla="*/ 42640 h 2785840"/>
                <a:gd name="connsiteX0-2523" fmla="*/ 2421028 w 4965239"/>
                <a:gd name="connsiteY0-2524" fmla="*/ 42640 h 2785840"/>
                <a:gd name="connsiteX1-2525" fmla="*/ 2501571 w 4965239"/>
                <a:gd name="connsiteY1-2526" fmla="*/ 123183 h 2785840"/>
                <a:gd name="connsiteX2-2527" fmla="*/ 2548949 w 4965239"/>
                <a:gd name="connsiteY2-2528" fmla="*/ 279532 h 2785840"/>
                <a:gd name="connsiteX3-2529" fmla="*/ 2586852 w 4965239"/>
                <a:gd name="connsiteY3-2530" fmla="*/ 307958 h 2785840"/>
                <a:gd name="connsiteX4-2531" fmla="*/ 2591589 w 4965239"/>
                <a:gd name="connsiteY4-2532" fmla="*/ 355337 h 2785840"/>
                <a:gd name="connsiteX5-2533" fmla="*/ 2781102 w 4965239"/>
                <a:gd name="connsiteY5-2534" fmla="*/ 397977 h 2785840"/>
                <a:gd name="connsiteX6-2535" fmla="*/ 3070110 w 4965239"/>
                <a:gd name="connsiteY6-2536" fmla="*/ 412191 h 2785840"/>
                <a:gd name="connsiteX7-2537" fmla="*/ 3226458 w 4965239"/>
                <a:gd name="connsiteY7-2538" fmla="*/ 516423 h 2785840"/>
                <a:gd name="connsiteX8-2539" fmla="*/ 3316476 w 4965239"/>
                <a:gd name="connsiteY8-2540" fmla="*/ 549588 h 2785840"/>
                <a:gd name="connsiteX9-2541" fmla="*/ 3453873 w 4965239"/>
                <a:gd name="connsiteY9-2542" fmla="*/ 563801 h 2785840"/>
                <a:gd name="connsiteX10-2543" fmla="*/ 3482300 w 4965239"/>
                <a:gd name="connsiteY10-2544" fmla="*/ 615917 h 2785840"/>
                <a:gd name="connsiteX11-2545" fmla="*/ 3818686 w 4965239"/>
                <a:gd name="connsiteY11-2546" fmla="*/ 506947 h 2785840"/>
                <a:gd name="connsiteX12-2547" fmla="*/ 3984510 w 4965239"/>
                <a:gd name="connsiteY12-2548" fmla="*/ 502209 h 2785840"/>
                <a:gd name="connsiteX13-2549" fmla="*/ 4145596 w 4965239"/>
                <a:gd name="connsiteY13-2550" fmla="*/ 416928 h 2785840"/>
                <a:gd name="connsiteX14-2551" fmla="*/ 4264041 w 4965239"/>
                <a:gd name="connsiteY14-2552" fmla="*/ 279532 h 2785840"/>
                <a:gd name="connsiteX15-2553" fmla="*/ 4226139 w 4965239"/>
                <a:gd name="connsiteY15-2554" fmla="*/ 213202 h 2785840"/>
                <a:gd name="connsiteX16-2555" fmla="*/ 4240352 w 4965239"/>
                <a:gd name="connsiteY16-2556" fmla="*/ 108970 h 2785840"/>
                <a:gd name="connsiteX17-2557" fmla="*/ 4344584 w 4965239"/>
                <a:gd name="connsiteY17-2558" fmla="*/ 127921 h 2785840"/>
                <a:gd name="connsiteX18-2559" fmla="*/ 4448816 w 4965239"/>
                <a:gd name="connsiteY18-2560" fmla="*/ 137397 h 2785840"/>
                <a:gd name="connsiteX19-2561" fmla="*/ 4553048 w 4965239"/>
                <a:gd name="connsiteY19-2562" fmla="*/ 37903 h 2785840"/>
                <a:gd name="connsiteX20-2563" fmla="*/ 4709397 w 4965239"/>
                <a:gd name="connsiteY20-2564" fmla="*/ 0 h 2785840"/>
                <a:gd name="connsiteX21-2565" fmla="*/ 4846794 w 4965239"/>
                <a:gd name="connsiteY21-2566" fmla="*/ 317434 h 2785840"/>
                <a:gd name="connsiteX22-2567" fmla="*/ 4965239 w 4965239"/>
                <a:gd name="connsiteY22-2568" fmla="*/ 691722 h 2785840"/>
                <a:gd name="connsiteX23-2569" fmla="*/ 4638329 w 4965239"/>
                <a:gd name="connsiteY23-2570" fmla="*/ 1066010 h 2785840"/>
                <a:gd name="connsiteX24-2571" fmla="*/ 3804472 w 4965239"/>
                <a:gd name="connsiteY24-2572" fmla="*/ 1359755 h 2785840"/>
                <a:gd name="connsiteX25-2573" fmla="*/ 3103274 w 4965239"/>
                <a:gd name="connsiteY25-2574" fmla="*/ 1748257 h 2785840"/>
                <a:gd name="connsiteX26-2575" fmla="*/ 2885334 w 4965239"/>
                <a:gd name="connsiteY26-2576" fmla="*/ 2321534 h 2785840"/>
                <a:gd name="connsiteX27-2577" fmla="*/ 2970615 w 4965239"/>
                <a:gd name="connsiteY27-2578" fmla="*/ 2785840 h 2785840"/>
                <a:gd name="connsiteX28-2579" fmla="*/ 2657919 w 4965239"/>
                <a:gd name="connsiteY28-2580" fmla="*/ 2733724 h 2785840"/>
                <a:gd name="connsiteX29-2581" fmla="*/ 2615279 w 4965239"/>
                <a:gd name="connsiteY29-2582" fmla="*/ 2321534 h 2785840"/>
                <a:gd name="connsiteX30-2583" fmla="*/ 2577376 w 4965239"/>
                <a:gd name="connsiteY30-2584" fmla="*/ 1966197 h 2785840"/>
                <a:gd name="connsiteX31-2585" fmla="*/ 2136758 w 4965239"/>
                <a:gd name="connsiteY31-2586" fmla="*/ 2094118 h 2785840"/>
                <a:gd name="connsiteX32-2587" fmla="*/ 2037264 w 4965239"/>
                <a:gd name="connsiteY32-2588" fmla="*/ 2458931 h 2785840"/>
                <a:gd name="connsiteX33-2589" fmla="*/ 1843013 w 4965239"/>
                <a:gd name="connsiteY33-2590" fmla="*/ 2657919 h 2785840"/>
                <a:gd name="connsiteX34-2591" fmla="*/ 1734043 w 4965239"/>
                <a:gd name="connsiteY34-2592" fmla="*/ 2638968 h 2785840"/>
                <a:gd name="connsiteX35-2593" fmla="*/ 1724568 w 4965239"/>
                <a:gd name="connsiteY35-2594" fmla="*/ 2553687 h 2785840"/>
                <a:gd name="connsiteX36-2595" fmla="*/ 1667714 w 4965239"/>
                <a:gd name="connsiteY36-2596" fmla="*/ 2492095 h 2785840"/>
                <a:gd name="connsiteX37-2597" fmla="*/ 1644025 w 4965239"/>
                <a:gd name="connsiteY37-2598" fmla="*/ 2449455 h 2785840"/>
                <a:gd name="connsiteX38-2599" fmla="*/ 1606122 w 4965239"/>
                <a:gd name="connsiteY38-2600" fmla="*/ 2449455 h 2785840"/>
                <a:gd name="connsiteX39-2601" fmla="*/ 1459250 w 4965239"/>
                <a:gd name="connsiteY39-2602" fmla="*/ 2378388 h 2785840"/>
                <a:gd name="connsiteX40-2603" fmla="*/ 1402396 w 4965239"/>
                <a:gd name="connsiteY40-2604" fmla="*/ 2387863 h 2785840"/>
                <a:gd name="connsiteX41-2605" fmla="*/ 1355017 w 4965239"/>
                <a:gd name="connsiteY41-2606" fmla="*/ 2454193 h 2785840"/>
                <a:gd name="connsiteX42-2607" fmla="*/ 1345542 w 4965239"/>
                <a:gd name="connsiteY42-2608" fmla="*/ 2496833 h 2785840"/>
                <a:gd name="connsiteX43-2609" fmla="*/ 1317115 w 4965239"/>
                <a:gd name="connsiteY43-2610" fmla="*/ 2482620 h 2785840"/>
                <a:gd name="connsiteX44-2611" fmla="*/ 1312377 w 4965239"/>
                <a:gd name="connsiteY44-2612" fmla="*/ 2444717 h 2785840"/>
                <a:gd name="connsiteX45-2613" fmla="*/ 1326590 w 4965239"/>
                <a:gd name="connsiteY45-2614" fmla="*/ 2368912 h 2785840"/>
                <a:gd name="connsiteX46-2615" fmla="*/ 1170242 w 4965239"/>
                <a:gd name="connsiteY46-2616" fmla="*/ 2373650 h 2785840"/>
                <a:gd name="connsiteX47-2617" fmla="*/ 1116564 w 4965239"/>
                <a:gd name="connsiteY47-2618" fmla="*/ 2362418 h 2785840"/>
                <a:gd name="connsiteX48-2619" fmla="*/ 1051797 w 4965239"/>
                <a:gd name="connsiteY48-2620" fmla="*/ 2307320 h 2785840"/>
                <a:gd name="connsiteX49-2621" fmla="*/ 1030839 w 4965239"/>
                <a:gd name="connsiteY49-2622" fmla="*/ 2333843 h 2785840"/>
                <a:gd name="connsiteX50-2623" fmla="*/ 975991 w 4965239"/>
                <a:gd name="connsiteY50-2624" fmla="*/ 2312058 h 2785840"/>
                <a:gd name="connsiteX51-2625" fmla="*/ 942827 w 4965239"/>
                <a:gd name="connsiteY51-2626" fmla="*/ 2240991 h 2785840"/>
                <a:gd name="connsiteX52-2627" fmla="*/ 910824 w 4965239"/>
                <a:gd name="connsiteY52-2628" fmla="*/ 2250975 h 2785840"/>
                <a:gd name="connsiteX53-2629" fmla="*/ 867022 w 4965239"/>
                <a:gd name="connsiteY53-2630" fmla="*/ 2226777 h 2785840"/>
                <a:gd name="connsiteX54-2631" fmla="*/ 871759 w 4965239"/>
                <a:gd name="connsiteY54-2632" fmla="*/ 2169923 h 2785840"/>
                <a:gd name="connsiteX55-2633" fmla="*/ 836529 w 4965239"/>
                <a:gd name="connsiteY55-2634" fmla="*/ 2168108 h 2785840"/>
                <a:gd name="connsiteX56-2635" fmla="*/ 777003 w 4965239"/>
                <a:gd name="connsiteY56-2636" fmla="*/ 2108332 h 2785840"/>
                <a:gd name="connsiteX57-2637" fmla="*/ 762789 w 4965239"/>
                <a:gd name="connsiteY57-2638" fmla="*/ 2051478 h 2785840"/>
                <a:gd name="connsiteX58-2639" fmla="*/ 736516 w 4965239"/>
                <a:gd name="connsiteY58-2640" fmla="*/ 2062380 h 2785840"/>
                <a:gd name="connsiteX59-2641" fmla="*/ 696460 w 4965239"/>
                <a:gd name="connsiteY59-2642" fmla="*/ 2046740 h 2785840"/>
                <a:gd name="connsiteX60-2643" fmla="*/ 587490 w 4965239"/>
                <a:gd name="connsiteY60-2644" fmla="*/ 1895129 h 2785840"/>
                <a:gd name="connsiteX61-2645" fmla="*/ 549587 w 4965239"/>
                <a:gd name="connsiteY61-2646" fmla="*/ 1828800 h 2785840"/>
                <a:gd name="connsiteX62-2647" fmla="*/ 487996 w 4965239"/>
                <a:gd name="connsiteY62-2648" fmla="*/ 1824062 h 2785840"/>
                <a:gd name="connsiteX63-2649" fmla="*/ 473626 w 4965239"/>
                <a:gd name="connsiteY63-2650" fmla="*/ 1848068 h 2785840"/>
                <a:gd name="connsiteX64-2651" fmla="*/ 435880 w 4965239"/>
                <a:gd name="connsiteY64-2652" fmla="*/ 1847751 h 2785840"/>
                <a:gd name="connsiteX65-2653" fmla="*/ 326910 w 4965239"/>
                <a:gd name="connsiteY65-2654" fmla="*/ 1743519 h 2785840"/>
                <a:gd name="connsiteX66-2655" fmla="*/ 298483 w 4965239"/>
                <a:gd name="connsiteY66-2656" fmla="*/ 1639287 h 2785840"/>
                <a:gd name="connsiteX67-2657" fmla="*/ 265029 w 4965239"/>
                <a:gd name="connsiteY67-2658" fmla="*/ 1639470 h 2785840"/>
                <a:gd name="connsiteX68-2659" fmla="*/ 222677 w 4965239"/>
                <a:gd name="connsiteY68-2660" fmla="*/ 1591909 h 2785840"/>
                <a:gd name="connsiteX69-2661" fmla="*/ 222677 w 4965239"/>
                <a:gd name="connsiteY69-2662" fmla="*/ 1516104 h 2785840"/>
                <a:gd name="connsiteX70-2663" fmla="*/ 217940 w 4965239"/>
                <a:gd name="connsiteY70-2664" fmla="*/ 1416609 h 2785840"/>
                <a:gd name="connsiteX71-2665" fmla="*/ 246367 w 4965239"/>
                <a:gd name="connsiteY71-2666" fmla="*/ 1392920 h 2785840"/>
                <a:gd name="connsiteX72-2667" fmla="*/ 282174 w 4965239"/>
                <a:gd name="connsiteY72-2668" fmla="*/ 1388010 h 2785840"/>
                <a:gd name="connsiteX73-2669" fmla="*/ 322172 w 4965239"/>
                <a:gd name="connsiteY73-2670" fmla="*/ 1440298 h 2785840"/>
                <a:gd name="connsiteX74-2671" fmla="*/ 355337 w 4965239"/>
                <a:gd name="connsiteY74-2672" fmla="*/ 1331328 h 2785840"/>
                <a:gd name="connsiteX75-2673" fmla="*/ 322172 w 4965239"/>
                <a:gd name="connsiteY75-2674" fmla="*/ 1241310 h 2785840"/>
                <a:gd name="connsiteX76-2675" fmla="*/ 331647 w 4965239"/>
                <a:gd name="connsiteY76-2676" fmla="*/ 1179718 h 2785840"/>
                <a:gd name="connsiteX77-2677" fmla="*/ 364812 w 4965239"/>
                <a:gd name="connsiteY77-2678" fmla="*/ 1146553 h 2785840"/>
                <a:gd name="connsiteX78-2679" fmla="*/ 303220 w 4965239"/>
                <a:gd name="connsiteY78-2680" fmla="*/ 1051797 h 2785840"/>
                <a:gd name="connsiteX79-2681" fmla="*/ 317434 w 4965239"/>
                <a:gd name="connsiteY79-2682" fmla="*/ 1018632 h 2785840"/>
                <a:gd name="connsiteX80-2683" fmla="*/ 303220 w 4965239"/>
                <a:gd name="connsiteY80-2684" fmla="*/ 966516 h 2785840"/>
                <a:gd name="connsiteX81-2685" fmla="*/ 312696 w 4965239"/>
                <a:gd name="connsiteY81-2686" fmla="*/ 938089 h 2785840"/>
                <a:gd name="connsiteX82-2687" fmla="*/ 255842 w 4965239"/>
                <a:gd name="connsiteY82-2688" fmla="*/ 933351 h 2785840"/>
                <a:gd name="connsiteX83-2689" fmla="*/ 194251 w 4965239"/>
                <a:gd name="connsiteY83-2690" fmla="*/ 904924 h 2785840"/>
                <a:gd name="connsiteX84-2691" fmla="*/ 165824 w 4965239"/>
                <a:gd name="connsiteY84-2692" fmla="*/ 838595 h 2785840"/>
                <a:gd name="connsiteX85-2693" fmla="*/ 123183 w 4965239"/>
                <a:gd name="connsiteY85-2694" fmla="*/ 833857 h 2785840"/>
                <a:gd name="connsiteX86-2695" fmla="*/ 104232 w 4965239"/>
                <a:gd name="connsiteY86-2696" fmla="*/ 791217 h 2785840"/>
                <a:gd name="connsiteX87-2697" fmla="*/ 132659 w 4965239"/>
                <a:gd name="connsiteY87-2698" fmla="*/ 715411 h 2785840"/>
                <a:gd name="connsiteX88-2699" fmla="*/ 85281 w 4965239"/>
                <a:gd name="connsiteY88-2700" fmla="*/ 639606 h 2785840"/>
                <a:gd name="connsiteX89-2701" fmla="*/ 9475 w 4965239"/>
                <a:gd name="connsiteY89-2702" fmla="*/ 592228 h 2785840"/>
                <a:gd name="connsiteX90-2703" fmla="*/ 9475 w 4965239"/>
                <a:gd name="connsiteY90-2704" fmla="*/ 592228 h 2785840"/>
                <a:gd name="connsiteX91-2705" fmla="*/ 52116 w 4965239"/>
                <a:gd name="connsiteY91-2706" fmla="*/ 549588 h 2785840"/>
                <a:gd name="connsiteX92-2707" fmla="*/ 99494 w 4965239"/>
                <a:gd name="connsiteY92-2708" fmla="*/ 559063 h 2785840"/>
                <a:gd name="connsiteX93-2709" fmla="*/ 87864 w 4965239"/>
                <a:gd name="connsiteY93-2710" fmla="*/ 525045 h 2785840"/>
                <a:gd name="connsiteX94-2711" fmla="*/ 90018 w 4965239"/>
                <a:gd name="connsiteY94-2712" fmla="*/ 369550 h 2785840"/>
                <a:gd name="connsiteX95-2713" fmla="*/ 66329 w 4965239"/>
                <a:gd name="connsiteY95-2714" fmla="*/ 345861 h 2785840"/>
                <a:gd name="connsiteX96-2715" fmla="*/ 42144 w 4965239"/>
                <a:gd name="connsiteY96-2716" fmla="*/ 365025 h 2785840"/>
                <a:gd name="connsiteX97-2717" fmla="*/ 4738 w 4965239"/>
                <a:gd name="connsiteY97-2718" fmla="*/ 350599 h 2785840"/>
                <a:gd name="connsiteX98-2719" fmla="*/ 0 w 4965239"/>
                <a:gd name="connsiteY98-2720" fmla="*/ 307958 h 2785840"/>
                <a:gd name="connsiteX99-2721" fmla="*/ 33165 w 4965239"/>
                <a:gd name="connsiteY99-2722" fmla="*/ 284269 h 2785840"/>
                <a:gd name="connsiteX100-2723" fmla="*/ 37147 w 4965239"/>
                <a:gd name="connsiteY100-2724" fmla="*/ 227490 h 2785840"/>
                <a:gd name="connsiteX101-2725" fmla="*/ 75805 w 4965239"/>
                <a:gd name="connsiteY101-2726" fmla="*/ 180037 h 2785840"/>
                <a:gd name="connsiteX102-2727" fmla="*/ 122154 w 4965239"/>
                <a:gd name="connsiteY102-2728" fmla="*/ 142140 h 2785840"/>
                <a:gd name="connsiteX103-2729" fmla="*/ 180037 w 4965239"/>
                <a:gd name="connsiteY103-2730" fmla="*/ 142135 h 2785840"/>
                <a:gd name="connsiteX104-2731" fmla="*/ 255842 w 4965239"/>
                <a:gd name="connsiteY104-2732" fmla="*/ 104232 h 2785840"/>
                <a:gd name="connsiteX105-2733" fmla="*/ 270056 w 4965239"/>
                <a:gd name="connsiteY105-2734" fmla="*/ 127921 h 2785840"/>
                <a:gd name="connsiteX106-2735" fmla="*/ 307958 w 4965239"/>
                <a:gd name="connsiteY106-2736" fmla="*/ 123183 h 2785840"/>
                <a:gd name="connsiteX107-2737" fmla="*/ 326910 w 4965239"/>
                <a:gd name="connsiteY107-2738" fmla="*/ 180037 h 2785840"/>
                <a:gd name="connsiteX108-2739" fmla="*/ 383763 w 4965239"/>
                <a:gd name="connsiteY108-2740" fmla="*/ 184775 h 2785840"/>
                <a:gd name="connsiteX109-2741" fmla="*/ 691722 w 4965239"/>
                <a:gd name="connsiteY109-2742" fmla="*/ 345861 h 2785840"/>
                <a:gd name="connsiteX110-2743" fmla="*/ 1895129 w 4965239"/>
                <a:gd name="connsiteY110-2744" fmla="*/ 208464 h 2785840"/>
                <a:gd name="connsiteX111" fmla="*/ 2421028 w 4965239"/>
                <a:gd name="connsiteY111" fmla="*/ 42640 h 2785840"/>
                <a:gd name="connsiteX0-2745" fmla="*/ 2421028 w 4965239"/>
                <a:gd name="connsiteY0-2746" fmla="*/ 42640 h 2785840"/>
                <a:gd name="connsiteX1-2747" fmla="*/ 2501571 w 4965239"/>
                <a:gd name="connsiteY1-2748" fmla="*/ 123183 h 2785840"/>
                <a:gd name="connsiteX2-2749" fmla="*/ 2548949 w 4965239"/>
                <a:gd name="connsiteY2-2750" fmla="*/ 279532 h 2785840"/>
                <a:gd name="connsiteX3-2751" fmla="*/ 2586852 w 4965239"/>
                <a:gd name="connsiteY3-2752" fmla="*/ 307958 h 2785840"/>
                <a:gd name="connsiteX4-2753" fmla="*/ 2591589 w 4965239"/>
                <a:gd name="connsiteY4-2754" fmla="*/ 355337 h 2785840"/>
                <a:gd name="connsiteX5-2755" fmla="*/ 2781102 w 4965239"/>
                <a:gd name="connsiteY5-2756" fmla="*/ 397977 h 2785840"/>
                <a:gd name="connsiteX6-2757" fmla="*/ 3070110 w 4965239"/>
                <a:gd name="connsiteY6-2758" fmla="*/ 412191 h 2785840"/>
                <a:gd name="connsiteX7-2759" fmla="*/ 3226458 w 4965239"/>
                <a:gd name="connsiteY7-2760" fmla="*/ 516423 h 2785840"/>
                <a:gd name="connsiteX8-2761" fmla="*/ 3316476 w 4965239"/>
                <a:gd name="connsiteY8-2762" fmla="*/ 549588 h 2785840"/>
                <a:gd name="connsiteX9-2763" fmla="*/ 3453873 w 4965239"/>
                <a:gd name="connsiteY9-2764" fmla="*/ 563801 h 2785840"/>
                <a:gd name="connsiteX10-2765" fmla="*/ 3482300 w 4965239"/>
                <a:gd name="connsiteY10-2766" fmla="*/ 615917 h 2785840"/>
                <a:gd name="connsiteX11-2767" fmla="*/ 3818686 w 4965239"/>
                <a:gd name="connsiteY11-2768" fmla="*/ 506947 h 2785840"/>
                <a:gd name="connsiteX12-2769" fmla="*/ 3984510 w 4965239"/>
                <a:gd name="connsiteY12-2770" fmla="*/ 502209 h 2785840"/>
                <a:gd name="connsiteX13-2771" fmla="*/ 4145596 w 4965239"/>
                <a:gd name="connsiteY13-2772" fmla="*/ 416928 h 2785840"/>
                <a:gd name="connsiteX14-2773" fmla="*/ 4264041 w 4965239"/>
                <a:gd name="connsiteY14-2774" fmla="*/ 279532 h 2785840"/>
                <a:gd name="connsiteX15-2775" fmla="*/ 4226139 w 4965239"/>
                <a:gd name="connsiteY15-2776" fmla="*/ 213202 h 2785840"/>
                <a:gd name="connsiteX16-2777" fmla="*/ 4240352 w 4965239"/>
                <a:gd name="connsiteY16-2778" fmla="*/ 108970 h 2785840"/>
                <a:gd name="connsiteX17-2779" fmla="*/ 4344584 w 4965239"/>
                <a:gd name="connsiteY17-2780" fmla="*/ 127921 h 2785840"/>
                <a:gd name="connsiteX18-2781" fmla="*/ 4448816 w 4965239"/>
                <a:gd name="connsiteY18-2782" fmla="*/ 137397 h 2785840"/>
                <a:gd name="connsiteX19-2783" fmla="*/ 4553048 w 4965239"/>
                <a:gd name="connsiteY19-2784" fmla="*/ 37903 h 2785840"/>
                <a:gd name="connsiteX20-2785" fmla="*/ 4709397 w 4965239"/>
                <a:gd name="connsiteY20-2786" fmla="*/ 0 h 2785840"/>
                <a:gd name="connsiteX21-2787" fmla="*/ 4846794 w 4965239"/>
                <a:gd name="connsiteY21-2788" fmla="*/ 317434 h 2785840"/>
                <a:gd name="connsiteX22-2789" fmla="*/ 4965239 w 4965239"/>
                <a:gd name="connsiteY22-2790" fmla="*/ 691722 h 2785840"/>
                <a:gd name="connsiteX23-2791" fmla="*/ 4638329 w 4965239"/>
                <a:gd name="connsiteY23-2792" fmla="*/ 1066010 h 2785840"/>
                <a:gd name="connsiteX24-2793" fmla="*/ 3804472 w 4965239"/>
                <a:gd name="connsiteY24-2794" fmla="*/ 1359755 h 2785840"/>
                <a:gd name="connsiteX25-2795" fmla="*/ 3103274 w 4965239"/>
                <a:gd name="connsiteY25-2796" fmla="*/ 1748257 h 2785840"/>
                <a:gd name="connsiteX26-2797" fmla="*/ 2885334 w 4965239"/>
                <a:gd name="connsiteY26-2798" fmla="*/ 2321534 h 2785840"/>
                <a:gd name="connsiteX27-2799" fmla="*/ 2970615 w 4965239"/>
                <a:gd name="connsiteY27-2800" fmla="*/ 2785840 h 2785840"/>
                <a:gd name="connsiteX28-2801" fmla="*/ 2657919 w 4965239"/>
                <a:gd name="connsiteY28-2802" fmla="*/ 2733724 h 2785840"/>
                <a:gd name="connsiteX29-2803" fmla="*/ 2615279 w 4965239"/>
                <a:gd name="connsiteY29-2804" fmla="*/ 2321534 h 2785840"/>
                <a:gd name="connsiteX30-2805" fmla="*/ 2577376 w 4965239"/>
                <a:gd name="connsiteY30-2806" fmla="*/ 1966197 h 2785840"/>
                <a:gd name="connsiteX31-2807" fmla="*/ 2136758 w 4965239"/>
                <a:gd name="connsiteY31-2808" fmla="*/ 2094118 h 2785840"/>
                <a:gd name="connsiteX32-2809" fmla="*/ 2037264 w 4965239"/>
                <a:gd name="connsiteY32-2810" fmla="*/ 2458931 h 2785840"/>
                <a:gd name="connsiteX33-2811" fmla="*/ 1843013 w 4965239"/>
                <a:gd name="connsiteY33-2812" fmla="*/ 2657919 h 2785840"/>
                <a:gd name="connsiteX34-2813" fmla="*/ 1734043 w 4965239"/>
                <a:gd name="connsiteY34-2814" fmla="*/ 2638968 h 2785840"/>
                <a:gd name="connsiteX35-2815" fmla="*/ 1724568 w 4965239"/>
                <a:gd name="connsiteY35-2816" fmla="*/ 2553687 h 2785840"/>
                <a:gd name="connsiteX36-2817" fmla="*/ 1667714 w 4965239"/>
                <a:gd name="connsiteY36-2818" fmla="*/ 2492095 h 2785840"/>
                <a:gd name="connsiteX37-2819" fmla="*/ 1644025 w 4965239"/>
                <a:gd name="connsiteY37-2820" fmla="*/ 2449455 h 2785840"/>
                <a:gd name="connsiteX38-2821" fmla="*/ 1606122 w 4965239"/>
                <a:gd name="connsiteY38-2822" fmla="*/ 2449455 h 2785840"/>
                <a:gd name="connsiteX39-2823" fmla="*/ 1459250 w 4965239"/>
                <a:gd name="connsiteY39-2824" fmla="*/ 2378388 h 2785840"/>
                <a:gd name="connsiteX40-2825" fmla="*/ 1402396 w 4965239"/>
                <a:gd name="connsiteY40-2826" fmla="*/ 2387863 h 2785840"/>
                <a:gd name="connsiteX41-2827" fmla="*/ 1355017 w 4965239"/>
                <a:gd name="connsiteY41-2828" fmla="*/ 2454193 h 2785840"/>
                <a:gd name="connsiteX42-2829" fmla="*/ 1345542 w 4965239"/>
                <a:gd name="connsiteY42-2830" fmla="*/ 2496833 h 2785840"/>
                <a:gd name="connsiteX43-2831" fmla="*/ 1317115 w 4965239"/>
                <a:gd name="connsiteY43-2832" fmla="*/ 2482620 h 2785840"/>
                <a:gd name="connsiteX44-2833" fmla="*/ 1312377 w 4965239"/>
                <a:gd name="connsiteY44-2834" fmla="*/ 2444717 h 2785840"/>
                <a:gd name="connsiteX45-2835" fmla="*/ 1326590 w 4965239"/>
                <a:gd name="connsiteY45-2836" fmla="*/ 2368912 h 2785840"/>
                <a:gd name="connsiteX46-2837" fmla="*/ 1181672 w 4965239"/>
                <a:gd name="connsiteY46-2838" fmla="*/ 2385080 h 2785840"/>
                <a:gd name="connsiteX47-2839" fmla="*/ 1116564 w 4965239"/>
                <a:gd name="connsiteY47-2840" fmla="*/ 2362418 h 2785840"/>
                <a:gd name="connsiteX48-2841" fmla="*/ 1051797 w 4965239"/>
                <a:gd name="connsiteY48-2842" fmla="*/ 2307320 h 2785840"/>
                <a:gd name="connsiteX49-2843" fmla="*/ 1030839 w 4965239"/>
                <a:gd name="connsiteY49-2844" fmla="*/ 2333843 h 2785840"/>
                <a:gd name="connsiteX50-2845" fmla="*/ 975991 w 4965239"/>
                <a:gd name="connsiteY50-2846" fmla="*/ 2312058 h 2785840"/>
                <a:gd name="connsiteX51-2847" fmla="*/ 942827 w 4965239"/>
                <a:gd name="connsiteY51-2848" fmla="*/ 2240991 h 2785840"/>
                <a:gd name="connsiteX52-2849" fmla="*/ 910824 w 4965239"/>
                <a:gd name="connsiteY52-2850" fmla="*/ 2250975 h 2785840"/>
                <a:gd name="connsiteX53-2851" fmla="*/ 867022 w 4965239"/>
                <a:gd name="connsiteY53-2852" fmla="*/ 2226777 h 2785840"/>
                <a:gd name="connsiteX54-2853" fmla="*/ 871759 w 4965239"/>
                <a:gd name="connsiteY54-2854" fmla="*/ 2169923 h 2785840"/>
                <a:gd name="connsiteX55-2855" fmla="*/ 836529 w 4965239"/>
                <a:gd name="connsiteY55-2856" fmla="*/ 2168108 h 2785840"/>
                <a:gd name="connsiteX56-2857" fmla="*/ 777003 w 4965239"/>
                <a:gd name="connsiteY56-2858" fmla="*/ 2108332 h 2785840"/>
                <a:gd name="connsiteX57-2859" fmla="*/ 762789 w 4965239"/>
                <a:gd name="connsiteY57-2860" fmla="*/ 2051478 h 2785840"/>
                <a:gd name="connsiteX58-2861" fmla="*/ 736516 w 4965239"/>
                <a:gd name="connsiteY58-2862" fmla="*/ 2062380 h 2785840"/>
                <a:gd name="connsiteX59-2863" fmla="*/ 696460 w 4965239"/>
                <a:gd name="connsiteY59-2864" fmla="*/ 2046740 h 2785840"/>
                <a:gd name="connsiteX60-2865" fmla="*/ 587490 w 4965239"/>
                <a:gd name="connsiteY60-2866" fmla="*/ 1895129 h 2785840"/>
                <a:gd name="connsiteX61-2867" fmla="*/ 549587 w 4965239"/>
                <a:gd name="connsiteY61-2868" fmla="*/ 1828800 h 2785840"/>
                <a:gd name="connsiteX62-2869" fmla="*/ 487996 w 4965239"/>
                <a:gd name="connsiteY62-2870" fmla="*/ 1824062 h 2785840"/>
                <a:gd name="connsiteX63-2871" fmla="*/ 473626 w 4965239"/>
                <a:gd name="connsiteY63-2872" fmla="*/ 1848068 h 2785840"/>
                <a:gd name="connsiteX64-2873" fmla="*/ 435880 w 4965239"/>
                <a:gd name="connsiteY64-2874" fmla="*/ 1847751 h 2785840"/>
                <a:gd name="connsiteX65-2875" fmla="*/ 326910 w 4965239"/>
                <a:gd name="connsiteY65-2876" fmla="*/ 1743519 h 2785840"/>
                <a:gd name="connsiteX66-2877" fmla="*/ 298483 w 4965239"/>
                <a:gd name="connsiteY66-2878" fmla="*/ 1639287 h 2785840"/>
                <a:gd name="connsiteX67-2879" fmla="*/ 265029 w 4965239"/>
                <a:gd name="connsiteY67-2880" fmla="*/ 1639470 h 2785840"/>
                <a:gd name="connsiteX68-2881" fmla="*/ 222677 w 4965239"/>
                <a:gd name="connsiteY68-2882" fmla="*/ 1591909 h 2785840"/>
                <a:gd name="connsiteX69-2883" fmla="*/ 222677 w 4965239"/>
                <a:gd name="connsiteY69-2884" fmla="*/ 1516104 h 2785840"/>
                <a:gd name="connsiteX70-2885" fmla="*/ 217940 w 4965239"/>
                <a:gd name="connsiteY70-2886" fmla="*/ 1416609 h 2785840"/>
                <a:gd name="connsiteX71-2887" fmla="*/ 246367 w 4965239"/>
                <a:gd name="connsiteY71-2888" fmla="*/ 1392920 h 2785840"/>
                <a:gd name="connsiteX72-2889" fmla="*/ 282174 w 4965239"/>
                <a:gd name="connsiteY72-2890" fmla="*/ 1388010 h 2785840"/>
                <a:gd name="connsiteX73-2891" fmla="*/ 322172 w 4965239"/>
                <a:gd name="connsiteY73-2892" fmla="*/ 1440298 h 2785840"/>
                <a:gd name="connsiteX74-2893" fmla="*/ 355337 w 4965239"/>
                <a:gd name="connsiteY74-2894" fmla="*/ 1331328 h 2785840"/>
                <a:gd name="connsiteX75-2895" fmla="*/ 322172 w 4965239"/>
                <a:gd name="connsiteY75-2896" fmla="*/ 1241310 h 2785840"/>
                <a:gd name="connsiteX76-2897" fmla="*/ 331647 w 4965239"/>
                <a:gd name="connsiteY76-2898" fmla="*/ 1179718 h 2785840"/>
                <a:gd name="connsiteX77-2899" fmla="*/ 364812 w 4965239"/>
                <a:gd name="connsiteY77-2900" fmla="*/ 1146553 h 2785840"/>
                <a:gd name="connsiteX78-2901" fmla="*/ 303220 w 4965239"/>
                <a:gd name="connsiteY78-2902" fmla="*/ 1051797 h 2785840"/>
                <a:gd name="connsiteX79-2903" fmla="*/ 317434 w 4965239"/>
                <a:gd name="connsiteY79-2904" fmla="*/ 1018632 h 2785840"/>
                <a:gd name="connsiteX80-2905" fmla="*/ 303220 w 4965239"/>
                <a:gd name="connsiteY80-2906" fmla="*/ 966516 h 2785840"/>
                <a:gd name="connsiteX81-2907" fmla="*/ 312696 w 4965239"/>
                <a:gd name="connsiteY81-2908" fmla="*/ 938089 h 2785840"/>
                <a:gd name="connsiteX82-2909" fmla="*/ 255842 w 4965239"/>
                <a:gd name="connsiteY82-2910" fmla="*/ 933351 h 2785840"/>
                <a:gd name="connsiteX83-2911" fmla="*/ 194251 w 4965239"/>
                <a:gd name="connsiteY83-2912" fmla="*/ 904924 h 2785840"/>
                <a:gd name="connsiteX84-2913" fmla="*/ 165824 w 4965239"/>
                <a:gd name="connsiteY84-2914" fmla="*/ 838595 h 2785840"/>
                <a:gd name="connsiteX85-2915" fmla="*/ 123183 w 4965239"/>
                <a:gd name="connsiteY85-2916" fmla="*/ 833857 h 2785840"/>
                <a:gd name="connsiteX86-2917" fmla="*/ 104232 w 4965239"/>
                <a:gd name="connsiteY86-2918" fmla="*/ 791217 h 2785840"/>
                <a:gd name="connsiteX87-2919" fmla="*/ 132659 w 4965239"/>
                <a:gd name="connsiteY87-2920" fmla="*/ 715411 h 2785840"/>
                <a:gd name="connsiteX88-2921" fmla="*/ 85281 w 4965239"/>
                <a:gd name="connsiteY88-2922" fmla="*/ 639606 h 2785840"/>
                <a:gd name="connsiteX89-2923" fmla="*/ 9475 w 4965239"/>
                <a:gd name="connsiteY89-2924" fmla="*/ 592228 h 2785840"/>
                <a:gd name="connsiteX90-2925" fmla="*/ 9475 w 4965239"/>
                <a:gd name="connsiteY90-2926" fmla="*/ 592228 h 2785840"/>
                <a:gd name="connsiteX91-2927" fmla="*/ 52116 w 4965239"/>
                <a:gd name="connsiteY91-2928" fmla="*/ 549588 h 2785840"/>
                <a:gd name="connsiteX92-2929" fmla="*/ 99494 w 4965239"/>
                <a:gd name="connsiteY92-2930" fmla="*/ 559063 h 2785840"/>
                <a:gd name="connsiteX93-2931" fmla="*/ 87864 w 4965239"/>
                <a:gd name="connsiteY93-2932" fmla="*/ 525045 h 2785840"/>
                <a:gd name="connsiteX94-2933" fmla="*/ 90018 w 4965239"/>
                <a:gd name="connsiteY94-2934" fmla="*/ 369550 h 2785840"/>
                <a:gd name="connsiteX95-2935" fmla="*/ 66329 w 4965239"/>
                <a:gd name="connsiteY95-2936" fmla="*/ 345861 h 2785840"/>
                <a:gd name="connsiteX96-2937" fmla="*/ 42144 w 4965239"/>
                <a:gd name="connsiteY96-2938" fmla="*/ 365025 h 2785840"/>
                <a:gd name="connsiteX97-2939" fmla="*/ 4738 w 4965239"/>
                <a:gd name="connsiteY97-2940" fmla="*/ 350599 h 2785840"/>
                <a:gd name="connsiteX98-2941" fmla="*/ 0 w 4965239"/>
                <a:gd name="connsiteY98-2942" fmla="*/ 307958 h 2785840"/>
                <a:gd name="connsiteX99-2943" fmla="*/ 33165 w 4965239"/>
                <a:gd name="connsiteY99-2944" fmla="*/ 284269 h 2785840"/>
                <a:gd name="connsiteX100-2945" fmla="*/ 37147 w 4965239"/>
                <a:gd name="connsiteY100-2946" fmla="*/ 227490 h 2785840"/>
                <a:gd name="connsiteX101-2947" fmla="*/ 75805 w 4965239"/>
                <a:gd name="connsiteY101-2948" fmla="*/ 180037 h 2785840"/>
                <a:gd name="connsiteX102-2949" fmla="*/ 122154 w 4965239"/>
                <a:gd name="connsiteY102-2950" fmla="*/ 142140 h 2785840"/>
                <a:gd name="connsiteX103-2951" fmla="*/ 180037 w 4965239"/>
                <a:gd name="connsiteY103-2952" fmla="*/ 142135 h 2785840"/>
                <a:gd name="connsiteX104-2953" fmla="*/ 255842 w 4965239"/>
                <a:gd name="connsiteY104-2954" fmla="*/ 104232 h 2785840"/>
                <a:gd name="connsiteX105-2955" fmla="*/ 270056 w 4965239"/>
                <a:gd name="connsiteY105-2956" fmla="*/ 127921 h 2785840"/>
                <a:gd name="connsiteX106-2957" fmla="*/ 307958 w 4965239"/>
                <a:gd name="connsiteY106-2958" fmla="*/ 123183 h 2785840"/>
                <a:gd name="connsiteX107-2959" fmla="*/ 326910 w 4965239"/>
                <a:gd name="connsiteY107-2960" fmla="*/ 180037 h 2785840"/>
                <a:gd name="connsiteX108-2961" fmla="*/ 383763 w 4965239"/>
                <a:gd name="connsiteY108-2962" fmla="*/ 184775 h 2785840"/>
                <a:gd name="connsiteX109-2963" fmla="*/ 691722 w 4965239"/>
                <a:gd name="connsiteY109-2964" fmla="*/ 345861 h 2785840"/>
                <a:gd name="connsiteX110-2965" fmla="*/ 1895129 w 4965239"/>
                <a:gd name="connsiteY110-2966" fmla="*/ 208464 h 2785840"/>
                <a:gd name="connsiteX111-2967" fmla="*/ 2421028 w 4965239"/>
                <a:gd name="connsiteY111-2968" fmla="*/ 42640 h 2785840"/>
                <a:gd name="connsiteX0-2969" fmla="*/ 2421028 w 4965239"/>
                <a:gd name="connsiteY0-2970" fmla="*/ 42640 h 2785840"/>
                <a:gd name="connsiteX1-2971" fmla="*/ 2501571 w 4965239"/>
                <a:gd name="connsiteY1-2972" fmla="*/ 123183 h 2785840"/>
                <a:gd name="connsiteX2-2973" fmla="*/ 2548949 w 4965239"/>
                <a:gd name="connsiteY2-2974" fmla="*/ 279532 h 2785840"/>
                <a:gd name="connsiteX3-2975" fmla="*/ 2586852 w 4965239"/>
                <a:gd name="connsiteY3-2976" fmla="*/ 307958 h 2785840"/>
                <a:gd name="connsiteX4-2977" fmla="*/ 2591589 w 4965239"/>
                <a:gd name="connsiteY4-2978" fmla="*/ 355337 h 2785840"/>
                <a:gd name="connsiteX5-2979" fmla="*/ 2781102 w 4965239"/>
                <a:gd name="connsiteY5-2980" fmla="*/ 397977 h 2785840"/>
                <a:gd name="connsiteX6-2981" fmla="*/ 3070110 w 4965239"/>
                <a:gd name="connsiteY6-2982" fmla="*/ 412191 h 2785840"/>
                <a:gd name="connsiteX7-2983" fmla="*/ 3226458 w 4965239"/>
                <a:gd name="connsiteY7-2984" fmla="*/ 516423 h 2785840"/>
                <a:gd name="connsiteX8-2985" fmla="*/ 3316476 w 4965239"/>
                <a:gd name="connsiteY8-2986" fmla="*/ 549588 h 2785840"/>
                <a:gd name="connsiteX9-2987" fmla="*/ 3453873 w 4965239"/>
                <a:gd name="connsiteY9-2988" fmla="*/ 563801 h 2785840"/>
                <a:gd name="connsiteX10-2989" fmla="*/ 3482300 w 4965239"/>
                <a:gd name="connsiteY10-2990" fmla="*/ 615917 h 2785840"/>
                <a:gd name="connsiteX11-2991" fmla="*/ 3818686 w 4965239"/>
                <a:gd name="connsiteY11-2992" fmla="*/ 506947 h 2785840"/>
                <a:gd name="connsiteX12-2993" fmla="*/ 3984510 w 4965239"/>
                <a:gd name="connsiteY12-2994" fmla="*/ 502209 h 2785840"/>
                <a:gd name="connsiteX13-2995" fmla="*/ 4145596 w 4965239"/>
                <a:gd name="connsiteY13-2996" fmla="*/ 416928 h 2785840"/>
                <a:gd name="connsiteX14-2997" fmla="*/ 4264041 w 4965239"/>
                <a:gd name="connsiteY14-2998" fmla="*/ 279532 h 2785840"/>
                <a:gd name="connsiteX15-2999" fmla="*/ 4226139 w 4965239"/>
                <a:gd name="connsiteY15-3000" fmla="*/ 213202 h 2785840"/>
                <a:gd name="connsiteX16-3001" fmla="*/ 4240352 w 4965239"/>
                <a:gd name="connsiteY16-3002" fmla="*/ 108970 h 2785840"/>
                <a:gd name="connsiteX17-3003" fmla="*/ 4344584 w 4965239"/>
                <a:gd name="connsiteY17-3004" fmla="*/ 127921 h 2785840"/>
                <a:gd name="connsiteX18-3005" fmla="*/ 4448816 w 4965239"/>
                <a:gd name="connsiteY18-3006" fmla="*/ 137397 h 2785840"/>
                <a:gd name="connsiteX19-3007" fmla="*/ 4553048 w 4965239"/>
                <a:gd name="connsiteY19-3008" fmla="*/ 37903 h 2785840"/>
                <a:gd name="connsiteX20-3009" fmla="*/ 4709397 w 4965239"/>
                <a:gd name="connsiteY20-3010" fmla="*/ 0 h 2785840"/>
                <a:gd name="connsiteX21-3011" fmla="*/ 4846794 w 4965239"/>
                <a:gd name="connsiteY21-3012" fmla="*/ 317434 h 2785840"/>
                <a:gd name="connsiteX22-3013" fmla="*/ 4965239 w 4965239"/>
                <a:gd name="connsiteY22-3014" fmla="*/ 691722 h 2785840"/>
                <a:gd name="connsiteX23-3015" fmla="*/ 4638329 w 4965239"/>
                <a:gd name="connsiteY23-3016" fmla="*/ 1066010 h 2785840"/>
                <a:gd name="connsiteX24-3017" fmla="*/ 3804472 w 4965239"/>
                <a:gd name="connsiteY24-3018" fmla="*/ 1359755 h 2785840"/>
                <a:gd name="connsiteX25-3019" fmla="*/ 3103274 w 4965239"/>
                <a:gd name="connsiteY25-3020" fmla="*/ 1748257 h 2785840"/>
                <a:gd name="connsiteX26-3021" fmla="*/ 2885334 w 4965239"/>
                <a:gd name="connsiteY26-3022" fmla="*/ 2321534 h 2785840"/>
                <a:gd name="connsiteX27-3023" fmla="*/ 2970615 w 4965239"/>
                <a:gd name="connsiteY27-3024" fmla="*/ 2785840 h 2785840"/>
                <a:gd name="connsiteX28-3025" fmla="*/ 2657919 w 4965239"/>
                <a:gd name="connsiteY28-3026" fmla="*/ 2733724 h 2785840"/>
                <a:gd name="connsiteX29-3027" fmla="*/ 2615279 w 4965239"/>
                <a:gd name="connsiteY29-3028" fmla="*/ 2321534 h 2785840"/>
                <a:gd name="connsiteX30-3029" fmla="*/ 2577376 w 4965239"/>
                <a:gd name="connsiteY30-3030" fmla="*/ 1966197 h 2785840"/>
                <a:gd name="connsiteX31-3031" fmla="*/ 2136758 w 4965239"/>
                <a:gd name="connsiteY31-3032" fmla="*/ 2094118 h 2785840"/>
                <a:gd name="connsiteX32-3033" fmla="*/ 2037264 w 4965239"/>
                <a:gd name="connsiteY32-3034" fmla="*/ 2458931 h 2785840"/>
                <a:gd name="connsiteX33-3035" fmla="*/ 1843013 w 4965239"/>
                <a:gd name="connsiteY33-3036" fmla="*/ 2657919 h 2785840"/>
                <a:gd name="connsiteX34-3037" fmla="*/ 1734043 w 4965239"/>
                <a:gd name="connsiteY34-3038" fmla="*/ 2638968 h 2785840"/>
                <a:gd name="connsiteX35-3039" fmla="*/ 1724568 w 4965239"/>
                <a:gd name="connsiteY35-3040" fmla="*/ 2553687 h 2785840"/>
                <a:gd name="connsiteX36-3041" fmla="*/ 1667714 w 4965239"/>
                <a:gd name="connsiteY36-3042" fmla="*/ 2492095 h 2785840"/>
                <a:gd name="connsiteX37-3043" fmla="*/ 1644025 w 4965239"/>
                <a:gd name="connsiteY37-3044" fmla="*/ 2449455 h 2785840"/>
                <a:gd name="connsiteX38-3045" fmla="*/ 1606122 w 4965239"/>
                <a:gd name="connsiteY38-3046" fmla="*/ 2449455 h 2785840"/>
                <a:gd name="connsiteX39-3047" fmla="*/ 1459250 w 4965239"/>
                <a:gd name="connsiteY39-3048" fmla="*/ 2378388 h 2785840"/>
                <a:gd name="connsiteX40-3049" fmla="*/ 1402396 w 4965239"/>
                <a:gd name="connsiteY40-3050" fmla="*/ 2387863 h 2785840"/>
                <a:gd name="connsiteX41-3051" fmla="*/ 1355017 w 4965239"/>
                <a:gd name="connsiteY41-3052" fmla="*/ 2454193 h 2785840"/>
                <a:gd name="connsiteX42-3053" fmla="*/ 1345542 w 4965239"/>
                <a:gd name="connsiteY42-3054" fmla="*/ 2496833 h 2785840"/>
                <a:gd name="connsiteX43-3055" fmla="*/ 1317115 w 4965239"/>
                <a:gd name="connsiteY43-3056" fmla="*/ 2482620 h 2785840"/>
                <a:gd name="connsiteX44-3057" fmla="*/ 1312377 w 4965239"/>
                <a:gd name="connsiteY44-3058" fmla="*/ 2444717 h 2785840"/>
                <a:gd name="connsiteX45-3059" fmla="*/ 1326590 w 4965239"/>
                <a:gd name="connsiteY45-3060" fmla="*/ 2368912 h 2785840"/>
                <a:gd name="connsiteX46-3061" fmla="*/ 1259439 w 4965239"/>
                <a:gd name="connsiteY46-3062" fmla="*/ 2390993 h 2785840"/>
                <a:gd name="connsiteX47-3063" fmla="*/ 1181672 w 4965239"/>
                <a:gd name="connsiteY47-3064" fmla="*/ 2385080 h 2785840"/>
                <a:gd name="connsiteX48-3065" fmla="*/ 1116564 w 4965239"/>
                <a:gd name="connsiteY48-3066" fmla="*/ 2362418 h 2785840"/>
                <a:gd name="connsiteX49-3067" fmla="*/ 1051797 w 4965239"/>
                <a:gd name="connsiteY49-3068" fmla="*/ 2307320 h 2785840"/>
                <a:gd name="connsiteX50-3069" fmla="*/ 1030839 w 4965239"/>
                <a:gd name="connsiteY50-3070" fmla="*/ 2333843 h 2785840"/>
                <a:gd name="connsiteX51-3071" fmla="*/ 975991 w 4965239"/>
                <a:gd name="connsiteY51-3072" fmla="*/ 2312058 h 2785840"/>
                <a:gd name="connsiteX52-3073" fmla="*/ 942827 w 4965239"/>
                <a:gd name="connsiteY52-3074" fmla="*/ 2240991 h 2785840"/>
                <a:gd name="connsiteX53-3075" fmla="*/ 910824 w 4965239"/>
                <a:gd name="connsiteY53-3076" fmla="*/ 2250975 h 2785840"/>
                <a:gd name="connsiteX54-3077" fmla="*/ 867022 w 4965239"/>
                <a:gd name="connsiteY54-3078" fmla="*/ 2226777 h 2785840"/>
                <a:gd name="connsiteX55-3079" fmla="*/ 871759 w 4965239"/>
                <a:gd name="connsiteY55-3080" fmla="*/ 2169923 h 2785840"/>
                <a:gd name="connsiteX56-3081" fmla="*/ 836529 w 4965239"/>
                <a:gd name="connsiteY56-3082" fmla="*/ 2168108 h 2785840"/>
                <a:gd name="connsiteX57-3083" fmla="*/ 777003 w 4965239"/>
                <a:gd name="connsiteY57-3084" fmla="*/ 2108332 h 2785840"/>
                <a:gd name="connsiteX58-3085" fmla="*/ 762789 w 4965239"/>
                <a:gd name="connsiteY58-3086" fmla="*/ 2051478 h 2785840"/>
                <a:gd name="connsiteX59-3087" fmla="*/ 736516 w 4965239"/>
                <a:gd name="connsiteY59-3088" fmla="*/ 2062380 h 2785840"/>
                <a:gd name="connsiteX60-3089" fmla="*/ 696460 w 4965239"/>
                <a:gd name="connsiteY60-3090" fmla="*/ 2046740 h 2785840"/>
                <a:gd name="connsiteX61-3091" fmla="*/ 587490 w 4965239"/>
                <a:gd name="connsiteY61-3092" fmla="*/ 1895129 h 2785840"/>
                <a:gd name="connsiteX62-3093" fmla="*/ 549587 w 4965239"/>
                <a:gd name="connsiteY62-3094" fmla="*/ 1828800 h 2785840"/>
                <a:gd name="connsiteX63-3095" fmla="*/ 487996 w 4965239"/>
                <a:gd name="connsiteY63-3096" fmla="*/ 1824062 h 2785840"/>
                <a:gd name="connsiteX64-3097" fmla="*/ 473626 w 4965239"/>
                <a:gd name="connsiteY64-3098" fmla="*/ 1848068 h 2785840"/>
                <a:gd name="connsiteX65-3099" fmla="*/ 435880 w 4965239"/>
                <a:gd name="connsiteY65-3100" fmla="*/ 1847751 h 2785840"/>
                <a:gd name="connsiteX66-3101" fmla="*/ 326910 w 4965239"/>
                <a:gd name="connsiteY66-3102" fmla="*/ 1743519 h 2785840"/>
                <a:gd name="connsiteX67-3103" fmla="*/ 298483 w 4965239"/>
                <a:gd name="connsiteY67-3104" fmla="*/ 1639287 h 2785840"/>
                <a:gd name="connsiteX68-3105" fmla="*/ 265029 w 4965239"/>
                <a:gd name="connsiteY68-3106" fmla="*/ 1639470 h 2785840"/>
                <a:gd name="connsiteX69-3107" fmla="*/ 222677 w 4965239"/>
                <a:gd name="connsiteY69-3108" fmla="*/ 1591909 h 2785840"/>
                <a:gd name="connsiteX70-3109" fmla="*/ 222677 w 4965239"/>
                <a:gd name="connsiteY70-3110" fmla="*/ 1516104 h 2785840"/>
                <a:gd name="connsiteX71-3111" fmla="*/ 217940 w 4965239"/>
                <a:gd name="connsiteY71-3112" fmla="*/ 1416609 h 2785840"/>
                <a:gd name="connsiteX72-3113" fmla="*/ 246367 w 4965239"/>
                <a:gd name="connsiteY72-3114" fmla="*/ 1392920 h 2785840"/>
                <a:gd name="connsiteX73-3115" fmla="*/ 282174 w 4965239"/>
                <a:gd name="connsiteY73-3116" fmla="*/ 1388010 h 2785840"/>
                <a:gd name="connsiteX74-3117" fmla="*/ 322172 w 4965239"/>
                <a:gd name="connsiteY74-3118" fmla="*/ 1440298 h 2785840"/>
                <a:gd name="connsiteX75-3119" fmla="*/ 355337 w 4965239"/>
                <a:gd name="connsiteY75-3120" fmla="*/ 1331328 h 2785840"/>
                <a:gd name="connsiteX76-3121" fmla="*/ 322172 w 4965239"/>
                <a:gd name="connsiteY76-3122" fmla="*/ 1241310 h 2785840"/>
                <a:gd name="connsiteX77-3123" fmla="*/ 331647 w 4965239"/>
                <a:gd name="connsiteY77-3124" fmla="*/ 1179718 h 2785840"/>
                <a:gd name="connsiteX78-3125" fmla="*/ 364812 w 4965239"/>
                <a:gd name="connsiteY78-3126" fmla="*/ 1146553 h 2785840"/>
                <a:gd name="connsiteX79-3127" fmla="*/ 303220 w 4965239"/>
                <a:gd name="connsiteY79-3128" fmla="*/ 1051797 h 2785840"/>
                <a:gd name="connsiteX80-3129" fmla="*/ 317434 w 4965239"/>
                <a:gd name="connsiteY80-3130" fmla="*/ 1018632 h 2785840"/>
                <a:gd name="connsiteX81-3131" fmla="*/ 303220 w 4965239"/>
                <a:gd name="connsiteY81-3132" fmla="*/ 966516 h 2785840"/>
                <a:gd name="connsiteX82-3133" fmla="*/ 312696 w 4965239"/>
                <a:gd name="connsiteY82-3134" fmla="*/ 938089 h 2785840"/>
                <a:gd name="connsiteX83-3135" fmla="*/ 255842 w 4965239"/>
                <a:gd name="connsiteY83-3136" fmla="*/ 933351 h 2785840"/>
                <a:gd name="connsiteX84-3137" fmla="*/ 194251 w 4965239"/>
                <a:gd name="connsiteY84-3138" fmla="*/ 904924 h 2785840"/>
                <a:gd name="connsiteX85-3139" fmla="*/ 165824 w 4965239"/>
                <a:gd name="connsiteY85-3140" fmla="*/ 838595 h 2785840"/>
                <a:gd name="connsiteX86-3141" fmla="*/ 123183 w 4965239"/>
                <a:gd name="connsiteY86-3142" fmla="*/ 833857 h 2785840"/>
                <a:gd name="connsiteX87-3143" fmla="*/ 104232 w 4965239"/>
                <a:gd name="connsiteY87-3144" fmla="*/ 791217 h 2785840"/>
                <a:gd name="connsiteX88-3145" fmla="*/ 132659 w 4965239"/>
                <a:gd name="connsiteY88-3146" fmla="*/ 715411 h 2785840"/>
                <a:gd name="connsiteX89-3147" fmla="*/ 85281 w 4965239"/>
                <a:gd name="connsiteY89-3148" fmla="*/ 639606 h 2785840"/>
                <a:gd name="connsiteX90-3149" fmla="*/ 9475 w 4965239"/>
                <a:gd name="connsiteY90-3150" fmla="*/ 592228 h 2785840"/>
                <a:gd name="connsiteX91-3151" fmla="*/ 9475 w 4965239"/>
                <a:gd name="connsiteY91-3152" fmla="*/ 592228 h 2785840"/>
                <a:gd name="connsiteX92-3153" fmla="*/ 52116 w 4965239"/>
                <a:gd name="connsiteY92-3154" fmla="*/ 549588 h 2785840"/>
                <a:gd name="connsiteX93-3155" fmla="*/ 99494 w 4965239"/>
                <a:gd name="connsiteY93-3156" fmla="*/ 559063 h 2785840"/>
                <a:gd name="connsiteX94-3157" fmla="*/ 87864 w 4965239"/>
                <a:gd name="connsiteY94-3158" fmla="*/ 525045 h 2785840"/>
                <a:gd name="connsiteX95-3159" fmla="*/ 90018 w 4965239"/>
                <a:gd name="connsiteY95-3160" fmla="*/ 369550 h 2785840"/>
                <a:gd name="connsiteX96-3161" fmla="*/ 66329 w 4965239"/>
                <a:gd name="connsiteY96-3162" fmla="*/ 345861 h 2785840"/>
                <a:gd name="connsiteX97-3163" fmla="*/ 42144 w 4965239"/>
                <a:gd name="connsiteY97-3164" fmla="*/ 365025 h 2785840"/>
                <a:gd name="connsiteX98-3165" fmla="*/ 4738 w 4965239"/>
                <a:gd name="connsiteY98-3166" fmla="*/ 350599 h 2785840"/>
                <a:gd name="connsiteX99-3167" fmla="*/ 0 w 4965239"/>
                <a:gd name="connsiteY99-3168" fmla="*/ 307958 h 2785840"/>
                <a:gd name="connsiteX100-3169" fmla="*/ 33165 w 4965239"/>
                <a:gd name="connsiteY100-3170" fmla="*/ 284269 h 2785840"/>
                <a:gd name="connsiteX101-3171" fmla="*/ 37147 w 4965239"/>
                <a:gd name="connsiteY101-3172" fmla="*/ 227490 h 2785840"/>
                <a:gd name="connsiteX102-3173" fmla="*/ 75805 w 4965239"/>
                <a:gd name="connsiteY102-3174" fmla="*/ 180037 h 2785840"/>
                <a:gd name="connsiteX103-3175" fmla="*/ 122154 w 4965239"/>
                <a:gd name="connsiteY103-3176" fmla="*/ 142140 h 2785840"/>
                <a:gd name="connsiteX104-3177" fmla="*/ 180037 w 4965239"/>
                <a:gd name="connsiteY104-3178" fmla="*/ 142135 h 2785840"/>
                <a:gd name="connsiteX105-3179" fmla="*/ 255842 w 4965239"/>
                <a:gd name="connsiteY105-3180" fmla="*/ 104232 h 2785840"/>
                <a:gd name="connsiteX106-3181" fmla="*/ 270056 w 4965239"/>
                <a:gd name="connsiteY106-3182" fmla="*/ 127921 h 2785840"/>
                <a:gd name="connsiteX107-3183" fmla="*/ 307958 w 4965239"/>
                <a:gd name="connsiteY107-3184" fmla="*/ 123183 h 2785840"/>
                <a:gd name="connsiteX108-3185" fmla="*/ 326910 w 4965239"/>
                <a:gd name="connsiteY108-3186" fmla="*/ 180037 h 2785840"/>
                <a:gd name="connsiteX109-3187" fmla="*/ 383763 w 4965239"/>
                <a:gd name="connsiteY109-3188" fmla="*/ 184775 h 2785840"/>
                <a:gd name="connsiteX110-3189" fmla="*/ 691722 w 4965239"/>
                <a:gd name="connsiteY110-3190" fmla="*/ 345861 h 2785840"/>
                <a:gd name="connsiteX111-3191" fmla="*/ 1895129 w 4965239"/>
                <a:gd name="connsiteY111-3192" fmla="*/ 208464 h 2785840"/>
                <a:gd name="connsiteX112" fmla="*/ 2421028 w 4965239"/>
                <a:gd name="connsiteY112" fmla="*/ 42640 h 2785840"/>
                <a:gd name="connsiteX0-3193" fmla="*/ 2421028 w 4965239"/>
                <a:gd name="connsiteY0-3194" fmla="*/ 42640 h 2785840"/>
                <a:gd name="connsiteX1-3195" fmla="*/ 2501571 w 4965239"/>
                <a:gd name="connsiteY1-3196" fmla="*/ 123183 h 2785840"/>
                <a:gd name="connsiteX2-3197" fmla="*/ 2548949 w 4965239"/>
                <a:gd name="connsiteY2-3198" fmla="*/ 279532 h 2785840"/>
                <a:gd name="connsiteX3-3199" fmla="*/ 2586852 w 4965239"/>
                <a:gd name="connsiteY3-3200" fmla="*/ 307958 h 2785840"/>
                <a:gd name="connsiteX4-3201" fmla="*/ 2591589 w 4965239"/>
                <a:gd name="connsiteY4-3202" fmla="*/ 355337 h 2785840"/>
                <a:gd name="connsiteX5-3203" fmla="*/ 2781102 w 4965239"/>
                <a:gd name="connsiteY5-3204" fmla="*/ 397977 h 2785840"/>
                <a:gd name="connsiteX6-3205" fmla="*/ 3070110 w 4965239"/>
                <a:gd name="connsiteY6-3206" fmla="*/ 412191 h 2785840"/>
                <a:gd name="connsiteX7-3207" fmla="*/ 3226458 w 4965239"/>
                <a:gd name="connsiteY7-3208" fmla="*/ 516423 h 2785840"/>
                <a:gd name="connsiteX8-3209" fmla="*/ 3316476 w 4965239"/>
                <a:gd name="connsiteY8-3210" fmla="*/ 549588 h 2785840"/>
                <a:gd name="connsiteX9-3211" fmla="*/ 3453873 w 4965239"/>
                <a:gd name="connsiteY9-3212" fmla="*/ 563801 h 2785840"/>
                <a:gd name="connsiteX10-3213" fmla="*/ 3482300 w 4965239"/>
                <a:gd name="connsiteY10-3214" fmla="*/ 615917 h 2785840"/>
                <a:gd name="connsiteX11-3215" fmla="*/ 3818686 w 4965239"/>
                <a:gd name="connsiteY11-3216" fmla="*/ 506947 h 2785840"/>
                <a:gd name="connsiteX12-3217" fmla="*/ 3984510 w 4965239"/>
                <a:gd name="connsiteY12-3218" fmla="*/ 502209 h 2785840"/>
                <a:gd name="connsiteX13-3219" fmla="*/ 4145596 w 4965239"/>
                <a:gd name="connsiteY13-3220" fmla="*/ 416928 h 2785840"/>
                <a:gd name="connsiteX14-3221" fmla="*/ 4264041 w 4965239"/>
                <a:gd name="connsiteY14-3222" fmla="*/ 279532 h 2785840"/>
                <a:gd name="connsiteX15-3223" fmla="*/ 4226139 w 4965239"/>
                <a:gd name="connsiteY15-3224" fmla="*/ 213202 h 2785840"/>
                <a:gd name="connsiteX16-3225" fmla="*/ 4240352 w 4965239"/>
                <a:gd name="connsiteY16-3226" fmla="*/ 108970 h 2785840"/>
                <a:gd name="connsiteX17-3227" fmla="*/ 4344584 w 4965239"/>
                <a:gd name="connsiteY17-3228" fmla="*/ 127921 h 2785840"/>
                <a:gd name="connsiteX18-3229" fmla="*/ 4448816 w 4965239"/>
                <a:gd name="connsiteY18-3230" fmla="*/ 137397 h 2785840"/>
                <a:gd name="connsiteX19-3231" fmla="*/ 4553048 w 4965239"/>
                <a:gd name="connsiteY19-3232" fmla="*/ 37903 h 2785840"/>
                <a:gd name="connsiteX20-3233" fmla="*/ 4709397 w 4965239"/>
                <a:gd name="connsiteY20-3234" fmla="*/ 0 h 2785840"/>
                <a:gd name="connsiteX21-3235" fmla="*/ 4846794 w 4965239"/>
                <a:gd name="connsiteY21-3236" fmla="*/ 317434 h 2785840"/>
                <a:gd name="connsiteX22-3237" fmla="*/ 4965239 w 4965239"/>
                <a:gd name="connsiteY22-3238" fmla="*/ 691722 h 2785840"/>
                <a:gd name="connsiteX23-3239" fmla="*/ 4638329 w 4965239"/>
                <a:gd name="connsiteY23-3240" fmla="*/ 1066010 h 2785840"/>
                <a:gd name="connsiteX24-3241" fmla="*/ 3804472 w 4965239"/>
                <a:gd name="connsiteY24-3242" fmla="*/ 1359755 h 2785840"/>
                <a:gd name="connsiteX25-3243" fmla="*/ 3103274 w 4965239"/>
                <a:gd name="connsiteY25-3244" fmla="*/ 1748257 h 2785840"/>
                <a:gd name="connsiteX26-3245" fmla="*/ 2885334 w 4965239"/>
                <a:gd name="connsiteY26-3246" fmla="*/ 2321534 h 2785840"/>
                <a:gd name="connsiteX27-3247" fmla="*/ 2970615 w 4965239"/>
                <a:gd name="connsiteY27-3248" fmla="*/ 2785840 h 2785840"/>
                <a:gd name="connsiteX28-3249" fmla="*/ 2657919 w 4965239"/>
                <a:gd name="connsiteY28-3250" fmla="*/ 2733724 h 2785840"/>
                <a:gd name="connsiteX29-3251" fmla="*/ 2615279 w 4965239"/>
                <a:gd name="connsiteY29-3252" fmla="*/ 2321534 h 2785840"/>
                <a:gd name="connsiteX30-3253" fmla="*/ 2577376 w 4965239"/>
                <a:gd name="connsiteY30-3254" fmla="*/ 1966197 h 2785840"/>
                <a:gd name="connsiteX31-3255" fmla="*/ 2136758 w 4965239"/>
                <a:gd name="connsiteY31-3256" fmla="*/ 2094118 h 2785840"/>
                <a:gd name="connsiteX32-3257" fmla="*/ 2037264 w 4965239"/>
                <a:gd name="connsiteY32-3258" fmla="*/ 2458931 h 2785840"/>
                <a:gd name="connsiteX33-3259" fmla="*/ 1843013 w 4965239"/>
                <a:gd name="connsiteY33-3260" fmla="*/ 2657919 h 2785840"/>
                <a:gd name="connsiteX34-3261" fmla="*/ 1734043 w 4965239"/>
                <a:gd name="connsiteY34-3262" fmla="*/ 2638968 h 2785840"/>
                <a:gd name="connsiteX35-3263" fmla="*/ 1724568 w 4965239"/>
                <a:gd name="connsiteY35-3264" fmla="*/ 2553687 h 2785840"/>
                <a:gd name="connsiteX36-3265" fmla="*/ 1667714 w 4965239"/>
                <a:gd name="connsiteY36-3266" fmla="*/ 2492095 h 2785840"/>
                <a:gd name="connsiteX37-3267" fmla="*/ 1644025 w 4965239"/>
                <a:gd name="connsiteY37-3268" fmla="*/ 2449455 h 2785840"/>
                <a:gd name="connsiteX38-3269" fmla="*/ 1606122 w 4965239"/>
                <a:gd name="connsiteY38-3270" fmla="*/ 2449455 h 2785840"/>
                <a:gd name="connsiteX39-3271" fmla="*/ 1459250 w 4965239"/>
                <a:gd name="connsiteY39-3272" fmla="*/ 2378388 h 2785840"/>
                <a:gd name="connsiteX40-3273" fmla="*/ 1410968 w 4965239"/>
                <a:gd name="connsiteY40-3274" fmla="*/ 2410723 h 2785840"/>
                <a:gd name="connsiteX41-3275" fmla="*/ 1355017 w 4965239"/>
                <a:gd name="connsiteY41-3276" fmla="*/ 2454193 h 2785840"/>
                <a:gd name="connsiteX42-3277" fmla="*/ 1345542 w 4965239"/>
                <a:gd name="connsiteY42-3278" fmla="*/ 2496833 h 2785840"/>
                <a:gd name="connsiteX43-3279" fmla="*/ 1317115 w 4965239"/>
                <a:gd name="connsiteY43-3280" fmla="*/ 2482620 h 2785840"/>
                <a:gd name="connsiteX44-3281" fmla="*/ 1312377 w 4965239"/>
                <a:gd name="connsiteY44-3282" fmla="*/ 2444717 h 2785840"/>
                <a:gd name="connsiteX45-3283" fmla="*/ 1326590 w 4965239"/>
                <a:gd name="connsiteY45-3284" fmla="*/ 2368912 h 2785840"/>
                <a:gd name="connsiteX46-3285" fmla="*/ 1259439 w 4965239"/>
                <a:gd name="connsiteY46-3286" fmla="*/ 2390993 h 2785840"/>
                <a:gd name="connsiteX47-3287" fmla="*/ 1181672 w 4965239"/>
                <a:gd name="connsiteY47-3288" fmla="*/ 2385080 h 2785840"/>
                <a:gd name="connsiteX48-3289" fmla="*/ 1116564 w 4965239"/>
                <a:gd name="connsiteY48-3290" fmla="*/ 2362418 h 2785840"/>
                <a:gd name="connsiteX49-3291" fmla="*/ 1051797 w 4965239"/>
                <a:gd name="connsiteY49-3292" fmla="*/ 2307320 h 2785840"/>
                <a:gd name="connsiteX50-3293" fmla="*/ 1030839 w 4965239"/>
                <a:gd name="connsiteY50-3294" fmla="*/ 2333843 h 2785840"/>
                <a:gd name="connsiteX51-3295" fmla="*/ 975991 w 4965239"/>
                <a:gd name="connsiteY51-3296" fmla="*/ 2312058 h 2785840"/>
                <a:gd name="connsiteX52-3297" fmla="*/ 942827 w 4965239"/>
                <a:gd name="connsiteY52-3298" fmla="*/ 2240991 h 2785840"/>
                <a:gd name="connsiteX53-3299" fmla="*/ 910824 w 4965239"/>
                <a:gd name="connsiteY53-3300" fmla="*/ 2250975 h 2785840"/>
                <a:gd name="connsiteX54-3301" fmla="*/ 867022 w 4965239"/>
                <a:gd name="connsiteY54-3302" fmla="*/ 2226777 h 2785840"/>
                <a:gd name="connsiteX55-3303" fmla="*/ 871759 w 4965239"/>
                <a:gd name="connsiteY55-3304" fmla="*/ 2169923 h 2785840"/>
                <a:gd name="connsiteX56-3305" fmla="*/ 836529 w 4965239"/>
                <a:gd name="connsiteY56-3306" fmla="*/ 2168108 h 2785840"/>
                <a:gd name="connsiteX57-3307" fmla="*/ 777003 w 4965239"/>
                <a:gd name="connsiteY57-3308" fmla="*/ 2108332 h 2785840"/>
                <a:gd name="connsiteX58-3309" fmla="*/ 762789 w 4965239"/>
                <a:gd name="connsiteY58-3310" fmla="*/ 2051478 h 2785840"/>
                <a:gd name="connsiteX59-3311" fmla="*/ 736516 w 4965239"/>
                <a:gd name="connsiteY59-3312" fmla="*/ 2062380 h 2785840"/>
                <a:gd name="connsiteX60-3313" fmla="*/ 696460 w 4965239"/>
                <a:gd name="connsiteY60-3314" fmla="*/ 2046740 h 2785840"/>
                <a:gd name="connsiteX61-3315" fmla="*/ 587490 w 4965239"/>
                <a:gd name="connsiteY61-3316" fmla="*/ 1895129 h 2785840"/>
                <a:gd name="connsiteX62-3317" fmla="*/ 549587 w 4965239"/>
                <a:gd name="connsiteY62-3318" fmla="*/ 1828800 h 2785840"/>
                <a:gd name="connsiteX63-3319" fmla="*/ 487996 w 4965239"/>
                <a:gd name="connsiteY63-3320" fmla="*/ 1824062 h 2785840"/>
                <a:gd name="connsiteX64-3321" fmla="*/ 473626 w 4965239"/>
                <a:gd name="connsiteY64-3322" fmla="*/ 1848068 h 2785840"/>
                <a:gd name="connsiteX65-3323" fmla="*/ 435880 w 4965239"/>
                <a:gd name="connsiteY65-3324" fmla="*/ 1847751 h 2785840"/>
                <a:gd name="connsiteX66-3325" fmla="*/ 326910 w 4965239"/>
                <a:gd name="connsiteY66-3326" fmla="*/ 1743519 h 2785840"/>
                <a:gd name="connsiteX67-3327" fmla="*/ 298483 w 4965239"/>
                <a:gd name="connsiteY67-3328" fmla="*/ 1639287 h 2785840"/>
                <a:gd name="connsiteX68-3329" fmla="*/ 265029 w 4965239"/>
                <a:gd name="connsiteY68-3330" fmla="*/ 1639470 h 2785840"/>
                <a:gd name="connsiteX69-3331" fmla="*/ 222677 w 4965239"/>
                <a:gd name="connsiteY69-3332" fmla="*/ 1591909 h 2785840"/>
                <a:gd name="connsiteX70-3333" fmla="*/ 222677 w 4965239"/>
                <a:gd name="connsiteY70-3334" fmla="*/ 1516104 h 2785840"/>
                <a:gd name="connsiteX71-3335" fmla="*/ 217940 w 4965239"/>
                <a:gd name="connsiteY71-3336" fmla="*/ 1416609 h 2785840"/>
                <a:gd name="connsiteX72-3337" fmla="*/ 246367 w 4965239"/>
                <a:gd name="connsiteY72-3338" fmla="*/ 1392920 h 2785840"/>
                <a:gd name="connsiteX73-3339" fmla="*/ 282174 w 4965239"/>
                <a:gd name="connsiteY73-3340" fmla="*/ 1388010 h 2785840"/>
                <a:gd name="connsiteX74-3341" fmla="*/ 322172 w 4965239"/>
                <a:gd name="connsiteY74-3342" fmla="*/ 1440298 h 2785840"/>
                <a:gd name="connsiteX75-3343" fmla="*/ 355337 w 4965239"/>
                <a:gd name="connsiteY75-3344" fmla="*/ 1331328 h 2785840"/>
                <a:gd name="connsiteX76-3345" fmla="*/ 322172 w 4965239"/>
                <a:gd name="connsiteY76-3346" fmla="*/ 1241310 h 2785840"/>
                <a:gd name="connsiteX77-3347" fmla="*/ 331647 w 4965239"/>
                <a:gd name="connsiteY77-3348" fmla="*/ 1179718 h 2785840"/>
                <a:gd name="connsiteX78-3349" fmla="*/ 364812 w 4965239"/>
                <a:gd name="connsiteY78-3350" fmla="*/ 1146553 h 2785840"/>
                <a:gd name="connsiteX79-3351" fmla="*/ 303220 w 4965239"/>
                <a:gd name="connsiteY79-3352" fmla="*/ 1051797 h 2785840"/>
                <a:gd name="connsiteX80-3353" fmla="*/ 317434 w 4965239"/>
                <a:gd name="connsiteY80-3354" fmla="*/ 1018632 h 2785840"/>
                <a:gd name="connsiteX81-3355" fmla="*/ 303220 w 4965239"/>
                <a:gd name="connsiteY81-3356" fmla="*/ 966516 h 2785840"/>
                <a:gd name="connsiteX82-3357" fmla="*/ 312696 w 4965239"/>
                <a:gd name="connsiteY82-3358" fmla="*/ 938089 h 2785840"/>
                <a:gd name="connsiteX83-3359" fmla="*/ 255842 w 4965239"/>
                <a:gd name="connsiteY83-3360" fmla="*/ 933351 h 2785840"/>
                <a:gd name="connsiteX84-3361" fmla="*/ 194251 w 4965239"/>
                <a:gd name="connsiteY84-3362" fmla="*/ 904924 h 2785840"/>
                <a:gd name="connsiteX85-3363" fmla="*/ 165824 w 4965239"/>
                <a:gd name="connsiteY85-3364" fmla="*/ 838595 h 2785840"/>
                <a:gd name="connsiteX86-3365" fmla="*/ 123183 w 4965239"/>
                <a:gd name="connsiteY86-3366" fmla="*/ 833857 h 2785840"/>
                <a:gd name="connsiteX87-3367" fmla="*/ 104232 w 4965239"/>
                <a:gd name="connsiteY87-3368" fmla="*/ 791217 h 2785840"/>
                <a:gd name="connsiteX88-3369" fmla="*/ 132659 w 4965239"/>
                <a:gd name="connsiteY88-3370" fmla="*/ 715411 h 2785840"/>
                <a:gd name="connsiteX89-3371" fmla="*/ 85281 w 4965239"/>
                <a:gd name="connsiteY89-3372" fmla="*/ 639606 h 2785840"/>
                <a:gd name="connsiteX90-3373" fmla="*/ 9475 w 4965239"/>
                <a:gd name="connsiteY90-3374" fmla="*/ 592228 h 2785840"/>
                <a:gd name="connsiteX91-3375" fmla="*/ 9475 w 4965239"/>
                <a:gd name="connsiteY91-3376" fmla="*/ 592228 h 2785840"/>
                <a:gd name="connsiteX92-3377" fmla="*/ 52116 w 4965239"/>
                <a:gd name="connsiteY92-3378" fmla="*/ 549588 h 2785840"/>
                <a:gd name="connsiteX93-3379" fmla="*/ 99494 w 4965239"/>
                <a:gd name="connsiteY93-3380" fmla="*/ 559063 h 2785840"/>
                <a:gd name="connsiteX94-3381" fmla="*/ 87864 w 4965239"/>
                <a:gd name="connsiteY94-3382" fmla="*/ 525045 h 2785840"/>
                <a:gd name="connsiteX95-3383" fmla="*/ 90018 w 4965239"/>
                <a:gd name="connsiteY95-3384" fmla="*/ 369550 h 2785840"/>
                <a:gd name="connsiteX96-3385" fmla="*/ 66329 w 4965239"/>
                <a:gd name="connsiteY96-3386" fmla="*/ 345861 h 2785840"/>
                <a:gd name="connsiteX97-3387" fmla="*/ 42144 w 4965239"/>
                <a:gd name="connsiteY97-3388" fmla="*/ 365025 h 2785840"/>
                <a:gd name="connsiteX98-3389" fmla="*/ 4738 w 4965239"/>
                <a:gd name="connsiteY98-3390" fmla="*/ 350599 h 2785840"/>
                <a:gd name="connsiteX99-3391" fmla="*/ 0 w 4965239"/>
                <a:gd name="connsiteY99-3392" fmla="*/ 307958 h 2785840"/>
                <a:gd name="connsiteX100-3393" fmla="*/ 33165 w 4965239"/>
                <a:gd name="connsiteY100-3394" fmla="*/ 284269 h 2785840"/>
                <a:gd name="connsiteX101-3395" fmla="*/ 37147 w 4965239"/>
                <a:gd name="connsiteY101-3396" fmla="*/ 227490 h 2785840"/>
                <a:gd name="connsiteX102-3397" fmla="*/ 75805 w 4965239"/>
                <a:gd name="connsiteY102-3398" fmla="*/ 180037 h 2785840"/>
                <a:gd name="connsiteX103-3399" fmla="*/ 122154 w 4965239"/>
                <a:gd name="connsiteY103-3400" fmla="*/ 142140 h 2785840"/>
                <a:gd name="connsiteX104-3401" fmla="*/ 180037 w 4965239"/>
                <a:gd name="connsiteY104-3402" fmla="*/ 142135 h 2785840"/>
                <a:gd name="connsiteX105-3403" fmla="*/ 255842 w 4965239"/>
                <a:gd name="connsiteY105-3404" fmla="*/ 104232 h 2785840"/>
                <a:gd name="connsiteX106-3405" fmla="*/ 270056 w 4965239"/>
                <a:gd name="connsiteY106-3406" fmla="*/ 127921 h 2785840"/>
                <a:gd name="connsiteX107-3407" fmla="*/ 307958 w 4965239"/>
                <a:gd name="connsiteY107-3408" fmla="*/ 123183 h 2785840"/>
                <a:gd name="connsiteX108-3409" fmla="*/ 326910 w 4965239"/>
                <a:gd name="connsiteY108-3410" fmla="*/ 180037 h 2785840"/>
                <a:gd name="connsiteX109-3411" fmla="*/ 383763 w 4965239"/>
                <a:gd name="connsiteY109-3412" fmla="*/ 184775 h 2785840"/>
                <a:gd name="connsiteX110-3413" fmla="*/ 691722 w 4965239"/>
                <a:gd name="connsiteY110-3414" fmla="*/ 345861 h 2785840"/>
                <a:gd name="connsiteX111-3415" fmla="*/ 1895129 w 4965239"/>
                <a:gd name="connsiteY111-3416" fmla="*/ 208464 h 2785840"/>
                <a:gd name="connsiteX112-3417" fmla="*/ 2421028 w 4965239"/>
                <a:gd name="connsiteY112-3418" fmla="*/ 42640 h 2785840"/>
                <a:gd name="connsiteX0-3419" fmla="*/ 2421028 w 4965239"/>
                <a:gd name="connsiteY0-3420" fmla="*/ 42640 h 2785840"/>
                <a:gd name="connsiteX1-3421" fmla="*/ 2501571 w 4965239"/>
                <a:gd name="connsiteY1-3422" fmla="*/ 123183 h 2785840"/>
                <a:gd name="connsiteX2-3423" fmla="*/ 2548949 w 4965239"/>
                <a:gd name="connsiteY2-3424" fmla="*/ 279532 h 2785840"/>
                <a:gd name="connsiteX3-3425" fmla="*/ 2586852 w 4965239"/>
                <a:gd name="connsiteY3-3426" fmla="*/ 307958 h 2785840"/>
                <a:gd name="connsiteX4-3427" fmla="*/ 2591589 w 4965239"/>
                <a:gd name="connsiteY4-3428" fmla="*/ 355337 h 2785840"/>
                <a:gd name="connsiteX5-3429" fmla="*/ 2781102 w 4965239"/>
                <a:gd name="connsiteY5-3430" fmla="*/ 397977 h 2785840"/>
                <a:gd name="connsiteX6-3431" fmla="*/ 3070110 w 4965239"/>
                <a:gd name="connsiteY6-3432" fmla="*/ 412191 h 2785840"/>
                <a:gd name="connsiteX7-3433" fmla="*/ 3226458 w 4965239"/>
                <a:gd name="connsiteY7-3434" fmla="*/ 516423 h 2785840"/>
                <a:gd name="connsiteX8-3435" fmla="*/ 3316476 w 4965239"/>
                <a:gd name="connsiteY8-3436" fmla="*/ 549588 h 2785840"/>
                <a:gd name="connsiteX9-3437" fmla="*/ 3453873 w 4965239"/>
                <a:gd name="connsiteY9-3438" fmla="*/ 563801 h 2785840"/>
                <a:gd name="connsiteX10-3439" fmla="*/ 3482300 w 4965239"/>
                <a:gd name="connsiteY10-3440" fmla="*/ 615917 h 2785840"/>
                <a:gd name="connsiteX11-3441" fmla="*/ 3818686 w 4965239"/>
                <a:gd name="connsiteY11-3442" fmla="*/ 506947 h 2785840"/>
                <a:gd name="connsiteX12-3443" fmla="*/ 3984510 w 4965239"/>
                <a:gd name="connsiteY12-3444" fmla="*/ 502209 h 2785840"/>
                <a:gd name="connsiteX13-3445" fmla="*/ 4145596 w 4965239"/>
                <a:gd name="connsiteY13-3446" fmla="*/ 416928 h 2785840"/>
                <a:gd name="connsiteX14-3447" fmla="*/ 4264041 w 4965239"/>
                <a:gd name="connsiteY14-3448" fmla="*/ 279532 h 2785840"/>
                <a:gd name="connsiteX15-3449" fmla="*/ 4226139 w 4965239"/>
                <a:gd name="connsiteY15-3450" fmla="*/ 213202 h 2785840"/>
                <a:gd name="connsiteX16-3451" fmla="*/ 4240352 w 4965239"/>
                <a:gd name="connsiteY16-3452" fmla="*/ 108970 h 2785840"/>
                <a:gd name="connsiteX17-3453" fmla="*/ 4344584 w 4965239"/>
                <a:gd name="connsiteY17-3454" fmla="*/ 127921 h 2785840"/>
                <a:gd name="connsiteX18-3455" fmla="*/ 4448816 w 4965239"/>
                <a:gd name="connsiteY18-3456" fmla="*/ 137397 h 2785840"/>
                <a:gd name="connsiteX19-3457" fmla="*/ 4553048 w 4965239"/>
                <a:gd name="connsiteY19-3458" fmla="*/ 37903 h 2785840"/>
                <a:gd name="connsiteX20-3459" fmla="*/ 4709397 w 4965239"/>
                <a:gd name="connsiteY20-3460" fmla="*/ 0 h 2785840"/>
                <a:gd name="connsiteX21-3461" fmla="*/ 4846794 w 4965239"/>
                <a:gd name="connsiteY21-3462" fmla="*/ 317434 h 2785840"/>
                <a:gd name="connsiteX22-3463" fmla="*/ 4965239 w 4965239"/>
                <a:gd name="connsiteY22-3464" fmla="*/ 691722 h 2785840"/>
                <a:gd name="connsiteX23-3465" fmla="*/ 4638329 w 4965239"/>
                <a:gd name="connsiteY23-3466" fmla="*/ 1066010 h 2785840"/>
                <a:gd name="connsiteX24-3467" fmla="*/ 3804472 w 4965239"/>
                <a:gd name="connsiteY24-3468" fmla="*/ 1359755 h 2785840"/>
                <a:gd name="connsiteX25-3469" fmla="*/ 3103274 w 4965239"/>
                <a:gd name="connsiteY25-3470" fmla="*/ 1748257 h 2785840"/>
                <a:gd name="connsiteX26-3471" fmla="*/ 2885334 w 4965239"/>
                <a:gd name="connsiteY26-3472" fmla="*/ 2321534 h 2785840"/>
                <a:gd name="connsiteX27-3473" fmla="*/ 2970615 w 4965239"/>
                <a:gd name="connsiteY27-3474" fmla="*/ 2785840 h 2785840"/>
                <a:gd name="connsiteX28-3475" fmla="*/ 2657919 w 4965239"/>
                <a:gd name="connsiteY28-3476" fmla="*/ 2733724 h 2785840"/>
                <a:gd name="connsiteX29-3477" fmla="*/ 2615279 w 4965239"/>
                <a:gd name="connsiteY29-3478" fmla="*/ 2321534 h 2785840"/>
                <a:gd name="connsiteX30-3479" fmla="*/ 2577376 w 4965239"/>
                <a:gd name="connsiteY30-3480" fmla="*/ 1966197 h 2785840"/>
                <a:gd name="connsiteX31-3481" fmla="*/ 2136758 w 4965239"/>
                <a:gd name="connsiteY31-3482" fmla="*/ 2094118 h 2785840"/>
                <a:gd name="connsiteX32-3483" fmla="*/ 2037264 w 4965239"/>
                <a:gd name="connsiteY32-3484" fmla="*/ 2458931 h 2785840"/>
                <a:gd name="connsiteX33-3485" fmla="*/ 1843013 w 4965239"/>
                <a:gd name="connsiteY33-3486" fmla="*/ 2657919 h 2785840"/>
                <a:gd name="connsiteX34-3487" fmla="*/ 1734043 w 4965239"/>
                <a:gd name="connsiteY34-3488" fmla="*/ 2638968 h 2785840"/>
                <a:gd name="connsiteX35-3489" fmla="*/ 1724568 w 4965239"/>
                <a:gd name="connsiteY35-3490" fmla="*/ 2553687 h 2785840"/>
                <a:gd name="connsiteX36-3491" fmla="*/ 1694497 w 4965239"/>
                <a:gd name="connsiteY36-3492" fmla="*/ 2544789 h 2785840"/>
                <a:gd name="connsiteX37-3493" fmla="*/ 1667714 w 4965239"/>
                <a:gd name="connsiteY37-3494" fmla="*/ 2492095 h 2785840"/>
                <a:gd name="connsiteX38-3495" fmla="*/ 1644025 w 4965239"/>
                <a:gd name="connsiteY38-3496" fmla="*/ 2449455 h 2785840"/>
                <a:gd name="connsiteX39-3497" fmla="*/ 1606122 w 4965239"/>
                <a:gd name="connsiteY39-3498" fmla="*/ 2449455 h 2785840"/>
                <a:gd name="connsiteX40-3499" fmla="*/ 1459250 w 4965239"/>
                <a:gd name="connsiteY40-3500" fmla="*/ 2378388 h 2785840"/>
                <a:gd name="connsiteX41-3501" fmla="*/ 1410968 w 4965239"/>
                <a:gd name="connsiteY41-3502" fmla="*/ 2410723 h 2785840"/>
                <a:gd name="connsiteX42-3503" fmla="*/ 1355017 w 4965239"/>
                <a:gd name="connsiteY42-3504" fmla="*/ 2454193 h 2785840"/>
                <a:gd name="connsiteX43-3505" fmla="*/ 1345542 w 4965239"/>
                <a:gd name="connsiteY43-3506" fmla="*/ 2496833 h 2785840"/>
                <a:gd name="connsiteX44-3507" fmla="*/ 1317115 w 4965239"/>
                <a:gd name="connsiteY44-3508" fmla="*/ 2482620 h 2785840"/>
                <a:gd name="connsiteX45-3509" fmla="*/ 1312377 w 4965239"/>
                <a:gd name="connsiteY45-3510" fmla="*/ 2444717 h 2785840"/>
                <a:gd name="connsiteX46-3511" fmla="*/ 1326590 w 4965239"/>
                <a:gd name="connsiteY46-3512" fmla="*/ 2368912 h 2785840"/>
                <a:gd name="connsiteX47-3513" fmla="*/ 1259439 w 4965239"/>
                <a:gd name="connsiteY47-3514" fmla="*/ 2390993 h 2785840"/>
                <a:gd name="connsiteX48-3515" fmla="*/ 1181672 w 4965239"/>
                <a:gd name="connsiteY48-3516" fmla="*/ 2385080 h 2785840"/>
                <a:gd name="connsiteX49-3517" fmla="*/ 1116564 w 4965239"/>
                <a:gd name="connsiteY49-3518" fmla="*/ 2362418 h 2785840"/>
                <a:gd name="connsiteX50-3519" fmla="*/ 1051797 w 4965239"/>
                <a:gd name="connsiteY50-3520" fmla="*/ 2307320 h 2785840"/>
                <a:gd name="connsiteX51-3521" fmla="*/ 1030839 w 4965239"/>
                <a:gd name="connsiteY51-3522" fmla="*/ 2333843 h 2785840"/>
                <a:gd name="connsiteX52-3523" fmla="*/ 975991 w 4965239"/>
                <a:gd name="connsiteY52-3524" fmla="*/ 2312058 h 2785840"/>
                <a:gd name="connsiteX53-3525" fmla="*/ 942827 w 4965239"/>
                <a:gd name="connsiteY53-3526" fmla="*/ 2240991 h 2785840"/>
                <a:gd name="connsiteX54-3527" fmla="*/ 910824 w 4965239"/>
                <a:gd name="connsiteY54-3528" fmla="*/ 2250975 h 2785840"/>
                <a:gd name="connsiteX55-3529" fmla="*/ 867022 w 4965239"/>
                <a:gd name="connsiteY55-3530" fmla="*/ 2226777 h 2785840"/>
                <a:gd name="connsiteX56-3531" fmla="*/ 871759 w 4965239"/>
                <a:gd name="connsiteY56-3532" fmla="*/ 2169923 h 2785840"/>
                <a:gd name="connsiteX57-3533" fmla="*/ 836529 w 4965239"/>
                <a:gd name="connsiteY57-3534" fmla="*/ 2168108 h 2785840"/>
                <a:gd name="connsiteX58-3535" fmla="*/ 777003 w 4965239"/>
                <a:gd name="connsiteY58-3536" fmla="*/ 2108332 h 2785840"/>
                <a:gd name="connsiteX59-3537" fmla="*/ 762789 w 4965239"/>
                <a:gd name="connsiteY59-3538" fmla="*/ 2051478 h 2785840"/>
                <a:gd name="connsiteX60-3539" fmla="*/ 736516 w 4965239"/>
                <a:gd name="connsiteY60-3540" fmla="*/ 2062380 h 2785840"/>
                <a:gd name="connsiteX61-3541" fmla="*/ 696460 w 4965239"/>
                <a:gd name="connsiteY61-3542" fmla="*/ 2046740 h 2785840"/>
                <a:gd name="connsiteX62-3543" fmla="*/ 587490 w 4965239"/>
                <a:gd name="connsiteY62-3544" fmla="*/ 1895129 h 2785840"/>
                <a:gd name="connsiteX63-3545" fmla="*/ 549587 w 4965239"/>
                <a:gd name="connsiteY63-3546" fmla="*/ 1828800 h 2785840"/>
                <a:gd name="connsiteX64-3547" fmla="*/ 487996 w 4965239"/>
                <a:gd name="connsiteY64-3548" fmla="*/ 1824062 h 2785840"/>
                <a:gd name="connsiteX65-3549" fmla="*/ 473626 w 4965239"/>
                <a:gd name="connsiteY65-3550" fmla="*/ 1848068 h 2785840"/>
                <a:gd name="connsiteX66-3551" fmla="*/ 435880 w 4965239"/>
                <a:gd name="connsiteY66-3552" fmla="*/ 1847751 h 2785840"/>
                <a:gd name="connsiteX67-3553" fmla="*/ 326910 w 4965239"/>
                <a:gd name="connsiteY67-3554" fmla="*/ 1743519 h 2785840"/>
                <a:gd name="connsiteX68-3555" fmla="*/ 298483 w 4965239"/>
                <a:gd name="connsiteY68-3556" fmla="*/ 1639287 h 2785840"/>
                <a:gd name="connsiteX69-3557" fmla="*/ 265029 w 4965239"/>
                <a:gd name="connsiteY69-3558" fmla="*/ 1639470 h 2785840"/>
                <a:gd name="connsiteX70-3559" fmla="*/ 222677 w 4965239"/>
                <a:gd name="connsiteY70-3560" fmla="*/ 1591909 h 2785840"/>
                <a:gd name="connsiteX71-3561" fmla="*/ 222677 w 4965239"/>
                <a:gd name="connsiteY71-3562" fmla="*/ 1516104 h 2785840"/>
                <a:gd name="connsiteX72-3563" fmla="*/ 217940 w 4965239"/>
                <a:gd name="connsiteY72-3564" fmla="*/ 1416609 h 2785840"/>
                <a:gd name="connsiteX73-3565" fmla="*/ 246367 w 4965239"/>
                <a:gd name="connsiteY73-3566" fmla="*/ 1392920 h 2785840"/>
                <a:gd name="connsiteX74-3567" fmla="*/ 282174 w 4965239"/>
                <a:gd name="connsiteY74-3568" fmla="*/ 1388010 h 2785840"/>
                <a:gd name="connsiteX75-3569" fmla="*/ 322172 w 4965239"/>
                <a:gd name="connsiteY75-3570" fmla="*/ 1440298 h 2785840"/>
                <a:gd name="connsiteX76-3571" fmla="*/ 355337 w 4965239"/>
                <a:gd name="connsiteY76-3572" fmla="*/ 1331328 h 2785840"/>
                <a:gd name="connsiteX77-3573" fmla="*/ 322172 w 4965239"/>
                <a:gd name="connsiteY77-3574" fmla="*/ 1241310 h 2785840"/>
                <a:gd name="connsiteX78-3575" fmla="*/ 331647 w 4965239"/>
                <a:gd name="connsiteY78-3576" fmla="*/ 1179718 h 2785840"/>
                <a:gd name="connsiteX79-3577" fmla="*/ 364812 w 4965239"/>
                <a:gd name="connsiteY79-3578" fmla="*/ 1146553 h 2785840"/>
                <a:gd name="connsiteX80-3579" fmla="*/ 303220 w 4965239"/>
                <a:gd name="connsiteY80-3580" fmla="*/ 1051797 h 2785840"/>
                <a:gd name="connsiteX81-3581" fmla="*/ 317434 w 4965239"/>
                <a:gd name="connsiteY81-3582" fmla="*/ 1018632 h 2785840"/>
                <a:gd name="connsiteX82-3583" fmla="*/ 303220 w 4965239"/>
                <a:gd name="connsiteY82-3584" fmla="*/ 966516 h 2785840"/>
                <a:gd name="connsiteX83-3585" fmla="*/ 312696 w 4965239"/>
                <a:gd name="connsiteY83-3586" fmla="*/ 938089 h 2785840"/>
                <a:gd name="connsiteX84-3587" fmla="*/ 255842 w 4965239"/>
                <a:gd name="connsiteY84-3588" fmla="*/ 933351 h 2785840"/>
                <a:gd name="connsiteX85-3589" fmla="*/ 194251 w 4965239"/>
                <a:gd name="connsiteY85-3590" fmla="*/ 904924 h 2785840"/>
                <a:gd name="connsiteX86-3591" fmla="*/ 165824 w 4965239"/>
                <a:gd name="connsiteY86-3592" fmla="*/ 838595 h 2785840"/>
                <a:gd name="connsiteX87-3593" fmla="*/ 123183 w 4965239"/>
                <a:gd name="connsiteY87-3594" fmla="*/ 833857 h 2785840"/>
                <a:gd name="connsiteX88-3595" fmla="*/ 104232 w 4965239"/>
                <a:gd name="connsiteY88-3596" fmla="*/ 791217 h 2785840"/>
                <a:gd name="connsiteX89-3597" fmla="*/ 132659 w 4965239"/>
                <a:gd name="connsiteY89-3598" fmla="*/ 715411 h 2785840"/>
                <a:gd name="connsiteX90-3599" fmla="*/ 85281 w 4965239"/>
                <a:gd name="connsiteY90-3600" fmla="*/ 639606 h 2785840"/>
                <a:gd name="connsiteX91-3601" fmla="*/ 9475 w 4965239"/>
                <a:gd name="connsiteY91-3602" fmla="*/ 592228 h 2785840"/>
                <a:gd name="connsiteX92-3603" fmla="*/ 9475 w 4965239"/>
                <a:gd name="connsiteY92-3604" fmla="*/ 592228 h 2785840"/>
                <a:gd name="connsiteX93-3605" fmla="*/ 52116 w 4965239"/>
                <a:gd name="connsiteY93-3606" fmla="*/ 549588 h 2785840"/>
                <a:gd name="connsiteX94-3607" fmla="*/ 99494 w 4965239"/>
                <a:gd name="connsiteY94-3608" fmla="*/ 559063 h 2785840"/>
                <a:gd name="connsiteX95-3609" fmla="*/ 87864 w 4965239"/>
                <a:gd name="connsiteY95-3610" fmla="*/ 525045 h 2785840"/>
                <a:gd name="connsiteX96-3611" fmla="*/ 90018 w 4965239"/>
                <a:gd name="connsiteY96-3612" fmla="*/ 369550 h 2785840"/>
                <a:gd name="connsiteX97-3613" fmla="*/ 66329 w 4965239"/>
                <a:gd name="connsiteY97-3614" fmla="*/ 345861 h 2785840"/>
                <a:gd name="connsiteX98-3615" fmla="*/ 42144 w 4965239"/>
                <a:gd name="connsiteY98-3616" fmla="*/ 365025 h 2785840"/>
                <a:gd name="connsiteX99-3617" fmla="*/ 4738 w 4965239"/>
                <a:gd name="connsiteY99-3618" fmla="*/ 350599 h 2785840"/>
                <a:gd name="connsiteX100-3619" fmla="*/ 0 w 4965239"/>
                <a:gd name="connsiteY100-3620" fmla="*/ 307958 h 2785840"/>
                <a:gd name="connsiteX101-3621" fmla="*/ 33165 w 4965239"/>
                <a:gd name="connsiteY101-3622" fmla="*/ 284269 h 2785840"/>
                <a:gd name="connsiteX102-3623" fmla="*/ 37147 w 4965239"/>
                <a:gd name="connsiteY102-3624" fmla="*/ 227490 h 2785840"/>
                <a:gd name="connsiteX103-3625" fmla="*/ 75805 w 4965239"/>
                <a:gd name="connsiteY103-3626" fmla="*/ 180037 h 2785840"/>
                <a:gd name="connsiteX104-3627" fmla="*/ 122154 w 4965239"/>
                <a:gd name="connsiteY104-3628" fmla="*/ 142140 h 2785840"/>
                <a:gd name="connsiteX105-3629" fmla="*/ 180037 w 4965239"/>
                <a:gd name="connsiteY105-3630" fmla="*/ 142135 h 2785840"/>
                <a:gd name="connsiteX106-3631" fmla="*/ 255842 w 4965239"/>
                <a:gd name="connsiteY106-3632" fmla="*/ 104232 h 2785840"/>
                <a:gd name="connsiteX107-3633" fmla="*/ 270056 w 4965239"/>
                <a:gd name="connsiteY107-3634" fmla="*/ 127921 h 2785840"/>
                <a:gd name="connsiteX108-3635" fmla="*/ 307958 w 4965239"/>
                <a:gd name="connsiteY108-3636" fmla="*/ 123183 h 2785840"/>
                <a:gd name="connsiteX109-3637" fmla="*/ 326910 w 4965239"/>
                <a:gd name="connsiteY109-3638" fmla="*/ 180037 h 2785840"/>
                <a:gd name="connsiteX110-3639" fmla="*/ 383763 w 4965239"/>
                <a:gd name="connsiteY110-3640" fmla="*/ 184775 h 2785840"/>
                <a:gd name="connsiteX111-3641" fmla="*/ 691722 w 4965239"/>
                <a:gd name="connsiteY111-3642" fmla="*/ 345861 h 2785840"/>
                <a:gd name="connsiteX112-3643" fmla="*/ 1895129 w 4965239"/>
                <a:gd name="connsiteY112-3644" fmla="*/ 208464 h 2785840"/>
                <a:gd name="connsiteX113" fmla="*/ 2421028 w 4965239"/>
                <a:gd name="connsiteY113" fmla="*/ 42640 h 2785840"/>
                <a:gd name="connsiteX0-3645" fmla="*/ 2421028 w 4965239"/>
                <a:gd name="connsiteY0-3646" fmla="*/ 42640 h 2785840"/>
                <a:gd name="connsiteX1-3647" fmla="*/ 2501571 w 4965239"/>
                <a:gd name="connsiteY1-3648" fmla="*/ 123183 h 2785840"/>
                <a:gd name="connsiteX2-3649" fmla="*/ 2548949 w 4965239"/>
                <a:gd name="connsiteY2-3650" fmla="*/ 279532 h 2785840"/>
                <a:gd name="connsiteX3-3651" fmla="*/ 2586852 w 4965239"/>
                <a:gd name="connsiteY3-3652" fmla="*/ 307958 h 2785840"/>
                <a:gd name="connsiteX4-3653" fmla="*/ 2591589 w 4965239"/>
                <a:gd name="connsiteY4-3654" fmla="*/ 355337 h 2785840"/>
                <a:gd name="connsiteX5-3655" fmla="*/ 2781102 w 4965239"/>
                <a:gd name="connsiteY5-3656" fmla="*/ 397977 h 2785840"/>
                <a:gd name="connsiteX6-3657" fmla="*/ 3070110 w 4965239"/>
                <a:gd name="connsiteY6-3658" fmla="*/ 412191 h 2785840"/>
                <a:gd name="connsiteX7-3659" fmla="*/ 3226458 w 4965239"/>
                <a:gd name="connsiteY7-3660" fmla="*/ 516423 h 2785840"/>
                <a:gd name="connsiteX8-3661" fmla="*/ 3316476 w 4965239"/>
                <a:gd name="connsiteY8-3662" fmla="*/ 549588 h 2785840"/>
                <a:gd name="connsiteX9-3663" fmla="*/ 3453873 w 4965239"/>
                <a:gd name="connsiteY9-3664" fmla="*/ 563801 h 2785840"/>
                <a:gd name="connsiteX10-3665" fmla="*/ 3482300 w 4965239"/>
                <a:gd name="connsiteY10-3666" fmla="*/ 615917 h 2785840"/>
                <a:gd name="connsiteX11-3667" fmla="*/ 3818686 w 4965239"/>
                <a:gd name="connsiteY11-3668" fmla="*/ 506947 h 2785840"/>
                <a:gd name="connsiteX12-3669" fmla="*/ 3984510 w 4965239"/>
                <a:gd name="connsiteY12-3670" fmla="*/ 502209 h 2785840"/>
                <a:gd name="connsiteX13-3671" fmla="*/ 4145596 w 4965239"/>
                <a:gd name="connsiteY13-3672" fmla="*/ 416928 h 2785840"/>
                <a:gd name="connsiteX14-3673" fmla="*/ 4264041 w 4965239"/>
                <a:gd name="connsiteY14-3674" fmla="*/ 279532 h 2785840"/>
                <a:gd name="connsiteX15-3675" fmla="*/ 4226139 w 4965239"/>
                <a:gd name="connsiteY15-3676" fmla="*/ 213202 h 2785840"/>
                <a:gd name="connsiteX16-3677" fmla="*/ 4240352 w 4965239"/>
                <a:gd name="connsiteY16-3678" fmla="*/ 108970 h 2785840"/>
                <a:gd name="connsiteX17-3679" fmla="*/ 4344584 w 4965239"/>
                <a:gd name="connsiteY17-3680" fmla="*/ 127921 h 2785840"/>
                <a:gd name="connsiteX18-3681" fmla="*/ 4448816 w 4965239"/>
                <a:gd name="connsiteY18-3682" fmla="*/ 137397 h 2785840"/>
                <a:gd name="connsiteX19-3683" fmla="*/ 4553048 w 4965239"/>
                <a:gd name="connsiteY19-3684" fmla="*/ 37903 h 2785840"/>
                <a:gd name="connsiteX20-3685" fmla="*/ 4709397 w 4965239"/>
                <a:gd name="connsiteY20-3686" fmla="*/ 0 h 2785840"/>
                <a:gd name="connsiteX21-3687" fmla="*/ 4846794 w 4965239"/>
                <a:gd name="connsiteY21-3688" fmla="*/ 317434 h 2785840"/>
                <a:gd name="connsiteX22-3689" fmla="*/ 4965239 w 4965239"/>
                <a:gd name="connsiteY22-3690" fmla="*/ 691722 h 2785840"/>
                <a:gd name="connsiteX23-3691" fmla="*/ 4638329 w 4965239"/>
                <a:gd name="connsiteY23-3692" fmla="*/ 1066010 h 2785840"/>
                <a:gd name="connsiteX24-3693" fmla="*/ 3804472 w 4965239"/>
                <a:gd name="connsiteY24-3694" fmla="*/ 1359755 h 2785840"/>
                <a:gd name="connsiteX25-3695" fmla="*/ 3103274 w 4965239"/>
                <a:gd name="connsiteY25-3696" fmla="*/ 1748257 h 2785840"/>
                <a:gd name="connsiteX26-3697" fmla="*/ 2885334 w 4965239"/>
                <a:gd name="connsiteY26-3698" fmla="*/ 2321534 h 2785840"/>
                <a:gd name="connsiteX27-3699" fmla="*/ 2970615 w 4965239"/>
                <a:gd name="connsiteY27-3700" fmla="*/ 2785840 h 2785840"/>
                <a:gd name="connsiteX28-3701" fmla="*/ 2657919 w 4965239"/>
                <a:gd name="connsiteY28-3702" fmla="*/ 2733724 h 2785840"/>
                <a:gd name="connsiteX29-3703" fmla="*/ 2615279 w 4965239"/>
                <a:gd name="connsiteY29-3704" fmla="*/ 2321534 h 2785840"/>
                <a:gd name="connsiteX30-3705" fmla="*/ 2577376 w 4965239"/>
                <a:gd name="connsiteY30-3706" fmla="*/ 1966197 h 2785840"/>
                <a:gd name="connsiteX31-3707" fmla="*/ 2136758 w 4965239"/>
                <a:gd name="connsiteY31-3708" fmla="*/ 2094118 h 2785840"/>
                <a:gd name="connsiteX32-3709" fmla="*/ 2037264 w 4965239"/>
                <a:gd name="connsiteY32-3710" fmla="*/ 2458931 h 2785840"/>
                <a:gd name="connsiteX33-3711" fmla="*/ 1843013 w 4965239"/>
                <a:gd name="connsiteY33-3712" fmla="*/ 2657919 h 2785840"/>
                <a:gd name="connsiteX34-3713" fmla="*/ 1734043 w 4965239"/>
                <a:gd name="connsiteY34-3714" fmla="*/ 2638968 h 2785840"/>
                <a:gd name="connsiteX35-3715" fmla="*/ 1724568 w 4965239"/>
                <a:gd name="connsiteY35-3716" fmla="*/ 2553687 h 2785840"/>
                <a:gd name="connsiteX36-3717" fmla="*/ 1694497 w 4965239"/>
                <a:gd name="connsiteY36-3718" fmla="*/ 2544789 h 2785840"/>
                <a:gd name="connsiteX37-3719" fmla="*/ 1667714 w 4965239"/>
                <a:gd name="connsiteY37-3720" fmla="*/ 2492095 h 2785840"/>
                <a:gd name="connsiteX38-3721" fmla="*/ 1644025 w 4965239"/>
                <a:gd name="connsiteY38-3722" fmla="*/ 2449455 h 2785840"/>
                <a:gd name="connsiteX39-3723" fmla="*/ 1611732 w 4965239"/>
                <a:gd name="connsiteY39-3724" fmla="*/ 2466285 h 2785840"/>
                <a:gd name="connsiteX40-3725" fmla="*/ 1459250 w 4965239"/>
                <a:gd name="connsiteY40-3726" fmla="*/ 2378388 h 2785840"/>
                <a:gd name="connsiteX41-3727" fmla="*/ 1410968 w 4965239"/>
                <a:gd name="connsiteY41-3728" fmla="*/ 2410723 h 2785840"/>
                <a:gd name="connsiteX42-3729" fmla="*/ 1355017 w 4965239"/>
                <a:gd name="connsiteY42-3730" fmla="*/ 2454193 h 2785840"/>
                <a:gd name="connsiteX43-3731" fmla="*/ 1345542 w 4965239"/>
                <a:gd name="connsiteY43-3732" fmla="*/ 2496833 h 2785840"/>
                <a:gd name="connsiteX44-3733" fmla="*/ 1317115 w 4965239"/>
                <a:gd name="connsiteY44-3734" fmla="*/ 2482620 h 2785840"/>
                <a:gd name="connsiteX45-3735" fmla="*/ 1312377 w 4965239"/>
                <a:gd name="connsiteY45-3736" fmla="*/ 2444717 h 2785840"/>
                <a:gd name="connsiteX46-3737" fmla="*/ 1326590 w 4965239"/>
                <a:gd name="connsiteY46-3738" fmla="*/ 2368912 h 2785840"/>
                <a:gd name="connsiteX47-3739" fmla="*/ 1259439 w 4965239"/>
                <a:gd name="connsiteY47-3740" fmla="*/ 2390993 h 2785840"/>
                <a:gd name="connsiteX48-3741" fmla="*/ 1181672 w 4965239"/>
                <a:gd name="connsiteY48-3742" fmla="*/ 2385080 h 2785840"/>
                <a:gd name="connsiteX49-3743" fmla="*/ 1116564 w 4965239"/>
                <a:gd name="connsiteY49-3744" fmla="*/ 2362418 h 2785840"/>
                <a:gd name="connsiteX50-3745" fmla="*/ 1051797 w 4965239"/>
                <a:gd name="connsiteY50-3746" fmla="*/ 2307320 h 2785840"/>
                <a:gd name="connsiteX51-3747" fmla="*/ 1030839 w 4965239"/>
                <a:gd name="connsiteY51-3748" fmla="*/ 2333843 h 2785840"/>
                <a:gd name="connsiteX52-3749" fmla="*/ 975991 w 4965239"/>
                <a:gd name="connsiteY52-3750" fmla="*/ 2312058 h 2785840"/>
                <a:gd name="connsiteX53-3751" fmla="*/ 942827 w 4965239"/>
                <a:gd name="connsiteY53-3752" fmla="*/ 2240991 h 2785840"/>
                <a:gd name="connsiteX54-3753" fmla="*/ 910824 w 4965239"/>
                <a:gd name="connsiteY54-3754" fmla="*/ 2250975 h 2785840"/>
                <a:gd name="connsiteX55-3755" fmla="*/ 867022 w 4965239"/>
                <a:gd name="connsiteY55-3756" fmla="*/ 2226777 h 2785840"/>
                <a:gd name="connsiteX56-3757" fmla="*/ 871759 w 4965239"/>
                <a:gd name="connsiteY56-3758" fmla="*/ 2169923 h 2785840"/>
                <a:gd name="connsiteX57-3759" fmla="*/ 836529 w 4965239"/>
                <a:gd name="connsiteY57-3760" fmla="*/ 2168108 h 2785840"/>
                <a:gd name="connsiteX58-3761" fmla="*/ 777003 w 4965239"/>
                <a:gd name="connsiteY58-3762" fmla="*/ 2108332 h 2785840"/>
                <a:gd name="connsiteX59-3763" fmla="*/ 762789 w 4965239"/>
                <a:gd name="connsiteY59-3764" fmla="*/ 2051478 h 2785840"/>
                <a:gd name="connsiteX60-3765" fmla="*/ 736516 w 4965239"/>
                <a:gd name="connsiteY60-3766" fmla="*/ 2062380 h 2785840"/>
                <a:gd name="connsiteX61-3767" fmla="*/ 696460 w 4965239"/>
                <a:gd name="connsiteY61-3768" fmla="*/ 2046740 h 2785840"/>
                <a:gd name="connsiteX62-3769" fmla="*/ 587490 w 4965239"/>
                <a:gd name="connsiteY62-3770" fmla="*/ 1895129 h 2785840"/>
                <a:gd name="connsiteX63-3771" fmla="*/ 549587 w 4965239"/>
                <a:gd name="connsiteY63-3772" fmla="*/ 1828800 h 2785840"/>
                <a:gd name="connsiteX64-3773" fmla="*/ 487996 w 4965239"/>
                <a:gd name="connsiteY64-3774" fmla="*/ 1824062 h 2785840"/>
                <a:gd name="connsiteX65-3775" fmla="*/ 473626 w 4965239"/>
                <a:gd name="connsiteY65-3776" fmla="*/ 1848068 h 2785840"/>
                <a:gd name="connsiteX66-3777" fmla="*/ 435880 w 4965239"/>
                <a:gd name="connsiteY66-3778" fmla="*/ 1847751 h 2785840"/>
                <a:gd name="connsiteX67-3779" fmla="*/ 326910 w 4965239"/>
                <a:gd name="connsiteY67-3780" fmla="*/ 1743519 h 2785840"/>
                <a:gd name="connsiteX68-3781" fmla="*/ 298483 w 4965239"/>
                <a:gd name="connsiteY68-3782" fmla="*/ 1639287 h 2785840"/>
                <a:gd name="connsiteX69-3783" fmla="*/ 265029 w 4965239"/>
                <a:gd name="connsiteY69-3784" fmla="*/ 1639470 h 2785840"/>
                <a:gd name="connsiteX70-3785" fmla="*/ 222677 w 4965239"/>
                <a:gd name="connsiteY70-3786" fmla="*/ 1591909 h 2785840"/>
                <a:gd name="connsiteX71-3787" fmla="*/ 222677 w 4965239"/>
                <a:gd name="connsiteY71-3788" fmla="*/ 1516104 h 2785840"/>
                <a:gd name="connsiteX72-3789" fmla="*/ 217940 w 4965239"/>
                <a:gd name="connsiteY72-3790" fmla="*/ 1416609 h 2785840"/>
                <a:gd name="connsiteX73-3791" fmla="*/ 246367 w 4965239"/>
                <a:gd name="connsiteY73-3792" fmla="*/ 1392920 h 2785840"/>
                <a:gd name="connsiteX74-3793" fmla="*/ 282174 w 4965239"/>
                <a:gd name="connsiteY74-3794" fmla="*/ 1388010 h 2785840"/>
                <a:gd name="connsiteX75-3795" fmla="*/ 322172 w 4965239"/>
                <a:gd name="connsiteY75-3796" fmla="*/ 1440298 h 2785840"/>
                <a:gd name="connsiteX76-3797" fmla="*/ 355337 w 4965239"/>
                <a:gd name="connsiteY76-3798" fmla="*/ 1331328 h 2785840"/>
                <a:gd name="connsiteX77-3799" fmla="*/ 322172 w 4965239"/>
                <a:gd name="connsiteY77-3800" fmla="*/ 1241310 h 2785840"/>
                <a:gd name="connsiteX78-3801" fmla="*/ 331647 w 4965239"/>
                <a:gd name="connsiteY78-3802" fmla="*/ 1179718 h 2785840"/>
                <a:gd name="connsiteX79-3803" fmla="*/ 364812 w 4965239"/>
                <a:gd name="connsiteY79-3804" fmla="*/ 1146553 h 2785840"/>
                <a:gd name="connsiteX80-3805" fmla="*/ 303220 w 4965239"/>
                <a:gd name="connsiteY80-3806" fmla="*/ 1051797 h 2785840"/>
                <a:gd name="connsiteX81-3807" fmla="*/ 317434 w 4965239"/>
                <a:gd name="connsiteY81-3808" fmla="*/ 1018632 h 2785840"/>
                <a:gd name="connsiteX82-3809" fmla="*/ 303220 w 4965239"/>
                <a:gd name="connsiteY82-3810" fmla="*/ 966516 h 2785840"/>
                <a:gd name="connsiteX83-3811" fmla="*/ 312696 w 4965239"/>
                <a:gd name="connsiteY83-3812" fmla="*/ 938089 h 2785840"/>
                <a:gd name="connsiteX84-3813" fmla="*/ 255842 w 4965239"/>
                <a:gd name="connsiteY84-3814" fmla="*/ 933351 h 2785840"/>
                <a:gd name="connsiteX85-3815" fmla="*/ 194251 w 4965239"/>
                <a:gd name="connsiteY85-3816" fmla="*/ 904924 h 2785840"/>
                <a:gd name="connsiteX86-3817" fmla="*/ 165824 w 4965239"/>
                <a:gd name="connsiteY86-3818" fmla="*/ 838595 h 2785840"/>
                <a:gd name="connsiteX87-3819" fmla="*/ 123183 w 4965239"/>
                <a:gd name="connsiteY87-3820" fmla="*/ 833857 h 2785840"/>
                <a:gd name="connsiteX88-3821" fmla="*/ 104232 w 4965239"/>
                <a:gd name="connsiteY88-3822" fmla="*/ 791217 h 2785840"/>
                <a:gd name="connsiteX89-3823" fmla="*/ 132659 w 4965239"/>
                <a:gd name="connsiteY89-3824" fmla="*/ 715411 h 2785840"/>
                <a:gd name="connsiteX90-3825" fmla="*/ 85281 w 4965239"/>
                <a:gd name="connsiteY90-3826" fmla="*/ 639606 h 2785840"/>
                <a:gd name="connsiteX91-3827" fmla="*/ 9475 w 4965239"/>
                <a:gd name="connsiteY91-3828" fmla="*/ 592228 h 2785840"/>
                <a:gd name="connsiteX92-3829" fmla="*/ 9475 w 4965239"/>
                <a:gd name="connsiteY92-3830" fmla="*/ 592228 h 2785840"/>
                <a:gd name="connsiteX93-3831" fmla="*/ 52116 w 4965239"/>
                <a:gd name="connsiteY93-3832" fmla="*/ 549588 h 2785840"/>
                <a:gd name="connsiteX94-3833" fmla="*/ 99494 w 4965239"/>
                <a:gd name="connsiteY94-3834" fmla="*/ 559063 h 2785840"/>
                <a:gd name="connsiteX95-3835" fmla="*/ 87864 w 4965239"/>
                <a:gd name="connsiteY95-3836" fmla="*/ 525045 h 2785840"/>
                <a:gd name="connsiteX96-3837" fmla="*/ 90018 w 4965239"/>
                <a:gd name="connsiteY96-3838" fmla="*/ 369550 h 2785840"/>
                <a:gd name="connsiteX97-3839" fmla="*/ 66329 w 4965239"/>
                <a:gd name="connsiteY97-3840" fmla="*/ 345861 h 2785840"/>
                <a:gd name="connsiteX98-3841" fmla="*/ 42144 w 4965239"/>
                <a:gd name="connsiteY98-3842" fmla="*/ 365025 h 2785840"/>
                <a:gd name="connsiteX99-3843" fmla="*/ 4738 w 4965239"/>
                <a:gd name="connsiteY99-3844" fmla="*/ 350599 h 2785840"/>
                <a:gd name="connsiteX100-3845" fmla="*/ 0 w 4965239"/>
                <a:gd name="connsiteY100-3846" fmla="*/ 307958 h 2785840"/>
                <a:gd name="connsiteX101-3847" fmla="*/ 33165 w 4965239"/>
                <a:gd name="connsiteY101-3848" fmla="*/ 284269 h 2785840"/>
                <a:gd name="connsiteX102-3849" fmla="*/ 37147 w 4965239"/>
                <a:gd name="connsiteY102-3850" fmla="*/ 227490 h 2785840"/>
                <a:gd name="connsiteX103-3851" fmla="*/ 75805 w 4965239"/>
                <a:gd name="connsiteY103-3852" fmla="*/ 180037 h 2785840"/>
                <a:gd name="connsiteX104-3853" fmla="*/ 122154 w 4965239"/>
                <a:gd name="connsiteY104-3854" fmla="*/ 142140 h 2785840"/>
                <a:gd name="connsiteX105-3855" fmla="*/ 180037 w 4965239"/>
                <a:gd name="connsiteY105-3856" fmla="*/ 142135 h 2785840"/>
                <a:gd name="connsiteX106-3857" fmla="*/ 255842 w 4965239"/>
                <a:gd name="connsiteY106-3858" fmla="*/ 104232 h 2785840"/>
                <a:gd name="connsiteX107-3859" fmla="*/ 270056 w 4965239"/>
                <a:gd name="connsiteY107-3860" fmla="*/ 127921 h 2785840"/>
                <a:gd name="connsiteX108-3861" fmla="*/ 307958 w 4965239"/>
                <a:gd name="connsiteY108-3862" fmla="*/ 123183 h 2785840"/>
                <a:gd name="connsiteX109-3863" fmla="*/ 326910 w 4965239"/>
                <a:gd name="connsiteY109-3864" fmla="*/ 180037 h 2785840"/>
                <a:gd name="connsiteX110-3865" fmla="*/ 383763 w 4965239"/>
                <a:gd name="connsiteY110-3866" fmla="*/ 184775 h 2785840"/>
                <a:gd name="connsiteX111-3867" fmla="*/ 691722 w 4965239"/>
                <a:gd name="connsiteY111-3868" fmla="*/ 345861 h 2785840"/>
                <a:gd name="connsiteX112-3869" fmla="*/ 1895129 w 4965239"/>
                <a:gd name="connsiteY112-3870" fmla="*/ 208464 h 2785840"/>
                <a:gd name="connsiteX113-3871" fmla="*/ 2421028 w 4965239"/>
                <a:gd name="connsiteY113-3872" fmla="*/ 42640 h 2785840"/>
                <a:gd name="connsiteX0-3873" fmla="*/ 2421028 w 4965239"/>
                <a:gd name="connsiteY0-3874" fmla="*/ 42640 h 2785840"/>
                <a:gd name="connsiteX1-3875" fmla="*/ 2501571 w 4965239"/>
                <a:gd name="connsiteY1-3876" fmla="*/ 123183 h 2785840"/>
                <a:gd name="connsiteX2-3877" fmla="*/ 2548949 w 4965239"/>
                <a:gd name="connsiteY2-3878" fmla="*/ 279532 h 2785840"/>
                <a:gd name="connsiteX3-3879" fmla="*/ 2586852 w 4965239"/>
                <a:gd name="connsiteY3-3880" fmla="*/ 307958 h 2785840"/>
                <a:gd name="connsiteX4-3881" fmla="*/ 2591589 w 4965239"/>
                <a:gd name="connsiteY4-3882" fmla="*/ 355337 h 2785840"/>
                <a:gd name="connsiteX5-3883" fmla="*/ 2781102 w 4965239"/>
                <a:gd name="connsiteY5-3884" fmla="*/ 397977 h 2785840"/>
                <a:gd name="connsiteX6-3885" fmla="*/ 3070110 w 4965239"/>
                <a:gd name="connsiteY6-3886" fmla="*/ 412191 h 2785840"/>
                <a:gd name="connsiteX7-3887" fmla="*/ 3226458 w 4965239"/>
                <a:gd name="connsiteY7-3888" fmla="*/ 516423 h 2785840"/>
                <a:gd name="connsiteX8-3889" fmla="*/ 3316476 w 4965239"/>
                <a:gd name="connsiteY8-3890" fmla="*/ 549588 h 2785840"/>
                <a:gd name="connsiteX9-3891" fmla="*/ 3453873 w 4965239"/>
                <a:gd name="connsiteY9-3892" fmla="*/ 563801 h 2785840"/>
                <a:gd name="connsiteX10-3893" fmla="*/ 3482300 w 4965239"/>
                <a:gd name="connsiteY10-3894" fmla="*/ 615917 h 2785840"/>
                <a:gd name="connsiteX11-3895" fmla="*/ 3646298 w 4965239"/>
                <a:gd name="connsiteY11-3896" fmla="*/ 534936 h 2785840"/>
                <a:gd name="connsiteX12-3897" fmla="*/ 3818686 w 4965239"/>
                <a:gd name="connsiteY12-3898" fmla="*/ 506947 h 2785840"/>
                <a:gd name="connsiteX13-3899" fmla="*/ 3984510 w 4965239"/>
                <a:gd name="connsiteY13-3900" fmla="*/ 502209 h 2785840"/>
                <a:gd name="connsiteX14-3901" fmla="*/ 4145596 w 4965239"/>
                <a:gd name="connsiteY14-3902" fmla="*/ 416928 h 2785840"/>
                <a:gd name="connsiteX15-3903" fmla="*/ 4264041 w 4965239"/>
                <a:gd name="connsiteY15-3904" fmla="*/ 279532 h 2785840"/>
                <a:gd name="connsiteX16-3905" fmla="*/ 4226139 w 4965239"/>
                <a:gd name="connsiteY16-3906" fmla="*/ 213202 h 2785840"/>
                <a:gd name="connsiteX17-3907" fmla="*/ 4240352 w 4965239"/>
                <a:gd name="connsiteY17-3908" fmla="*/ 108970 h 2785840"/>
                <a:gd name="connsiteX18-3909" fmla="*/ 4344584 w 4965239"/>
                <a:gd name="connsiteY18-3910" fmla="*/ 127921 h 2785840"/>
                <a:gd name="connsiteX19-3911" fmla="*/ 4448816 w 4965239"/>
                <a:gd name="connsiteY19-3912" fmla="*/ 137397 h 2785840"/>
                <a:gd name="connsiteX20-3913" fmla="*/ 4553048 w 4965239"/>
                <a:gd name="connsiteY20-3914" fmla="*/ 37903 h 2785840"/>
                <a:gd name="connsiteX21-3915" fmla="*/ 4709397 w 4965239"/>
                <a:gd name="connsiteY21-3916" fmla="*/ 0 h 2785840"/>
                <a:gd name="connsiteX22-3917" fmla="*/ 4846794 w 4965239"/>
                <a:gd name="connsiteY22-3918" fmla="*/ 317434 h 2785840"/>
                <a:gd name="connsiteX23-3919" fmla="*/ 4965239 w 4965239"/>
                <a:gd name="connsiteY23-3920" fmla="*/ 691722 h 2785840"/>
                <a:gd name="connsiteX24-3921" fmla="*/ 4638329 w 4965239"/>
                <a:gd name="connsiteY24-3922" fmla="*/ 1066010 h 2785840"/>
                <a:gd name="connsiteX25-3923" fmla="*/ 3804472 w 4965239"/>
                <a:gd name="connsiteY25-3924" fmla="*/ 1359755 h 2785840"/>
                <a:gd name="connsiteX26-3925" fmla="*/ 3103274 w 4965239"/>
                <a:gd name="connsiteY26-3926" fmla="*/ 1748257 h 2785840"/>
                <a:gd name="connsiteX27-3927" fmla="*/ 2885334 w 4965239"/>
                <a:gd name="connsiteY27-3928" fmla="*/ 2321534 h 2785840"/>
                <a:gd name="connsiteX28-3929" fmla="*/ 2970615 w 4965239"/>
                <a:gd name="connsiteY28-3930" fmla="*/ 2785840 h 2785840"/>
                <a:gd name="connsiteX29-3931" fmla="*/ 2657919 w 4965239"/>
                <a:gd name="connsiteY29-3932" fmla="*/ 2733724 h 2785840"/>
                <a:gd name="connsiteX30-3933" fmla="*/ 2615279 w 4965239"/>
                <a:gd name="connsiteY30-3934" fmla="*/ 2321534 h 2785840"/>
                <a:gd name="connsiteX31-3935" fmla="*/ 2577376 w 4965239"/>
                <a:gd name="connsiteY31-3936" fmla="*/ 1966197 h 2785840"/>
                <a:gd name="connsiteX32-3937" fmla="*/ 2136758 w 4965239"/>
                <a:gd name="connsiteY32-3938" fmla="*/ 2094118 h 2785840"/>
                <a:gd name="connsiteX33-3939" fmla="*/ 2037264 w 4965239"/>
                <a:gd name="connsiteY33-3940" fmla="*/ 2458931 h 2785840"/>
                <a:gd name="connsiteX34-3941" fmla="*/ 1843013 w 4965239"/>
                <a:gd name="connsiteY34-3942" fmla="*/ 2657919 h 2785840"/>
                <a:gd name="connsiteX35-3943" fmla="*/ 1734043 w 4965239"/>
                <a:gd name="connsiteY35-3944" fmla="*/ 2638968 h 2785840"/>
                <a:gd name="connsiteX36-3945" fmla="*/ 1724568 w 4965239"/>
                <a:gd name="connsiteY36-3946" fmla="*/ 2553687 h 2785840"/>
                <a:gd name="connsiteX37-3947" fmla="*/ 1694497 w 4965239"/>
                <a:gd name="connsiteY37-3948" fmla="*/ 2544789 h 2785840"/>
                <a:gd name="connsiteX38-3949" fmla="*/ 1667714 w 4965239"/>
                <a:gd name="connsiteY38-3950" fmla="*/ 2492095 h 2785840"/>
                <a:gd name="connsiteX39-3951" fmla="*/ 1644025 w 4965239"/>
                <a:gd name="connsiteY39-3952" fmla="*/ 2449455 h 2785840"/>
                <a:gd name="connsiteX40-3953" fmla="*/ 1611732 w 4965239"/>
                <a:gd name="connsiteY40-3954" fmla="*/ 2466285 h 2785840"/>
                <a:gd name="connsiteX41-3955" fmla="*/ 1459250 w 4965239"/>
                <a:gd name="connsiteY41-3956" fmla="*/ 2378388 h 2785840"/>
                <a:gd name="connsiteX42-3957" fmla="*/ 1410968 w 4965239"/>
                <a:gd name="connsiteY42-3958" fmla="*/ 2410723 h 2785840"/>
                <a:gd name="connsiteX43-3959" fmla="*/ 1355017 w 4965239"/>
                <a:gd name="connsiteY43-3960" fmla="*/ 2454193 h 2785840"/>
                <a:gd name="connsiteX44-3961" fmla="*/ 1345542 w 4965239"/>
                <a:gd name="connsiteY44-3962" fmla="*/ 2496833 h 2785840"/>
                <a:gd name="connsiteX45-3963" fmla="*/ 1317115 w 4965239"/>
                <a:gd name="connsiteY45-3964" fmla="*/ 2482620 h 2785840"/>
                <a:gd name="connsiteX46-3965" fmla="*/ 1312377 w 4965239"/>
                <a:gd name="connsiteY46-3966" fmla="*/ 2444717 h 2785840"/>
                <a:gd name="connsiteX47-3967" fmla="*/ 1326590 w 4965239"/>
                <a:gd name="connsiteY47-3968" fmla="*/ 2368912 h 2785840"/>
                <a:gd name="connsiteX48-3969" fmla="*/ 1259439 w 4965239"/>
                <a:gd name="connsiteY48-3970" fmla="*/ 2390993 h 2785840"/>
                <a:gd name="connsiteX49-3971" fmla="*/ 1181672 w 4965239"/>
                <a:gd name="connsiteY49-3972" fmla="*/ 2385080 h 2785840"/>
                <a:gd name="connsiteX50-3973" fmla="*/ 1116564 w 4965239"/>
                <a:gd name="connsiteY50-3974" fmla="*/ 2362418 h 2785840"/>
                <a:gd name="connsiteX51-3975" fmla="*/ 1051797 w 4965239"/>
                <a:gd name="connsiteY51-3976" fmla="*/ 2307320 h 2785840"/>
                <a:gd name="connsiteX52-3977" fmla="*/ 1030839 w 4965239"/>
                <a:gd name="connsiteY52-3978" fmla="*/ 2333843 h 2785840"/>
                <a:gd name="connsiteX53-3979" fmla="*/ 975991 w 4965239"/>
                <a:gd name="connsiteY53-3980" fmla="*/ 2312058 h 2785840"/>
                <a:gd name="connsiteX54-3981" fmla="*/ 942827 w 4965239"/>
                <a:gd name="connsiteY54-3982" fmla="*/ 2240991 h 2785840"/>
                <a:gd name="connsiteX55-3983" fmla="*/ 910824 w 4965239"/>
                <a:gd name="connsiteY55-3984" fmla="*/ 2250975 h 2785840"/>
                <a:gd name="connsiteX56-3985" fmla="*/ 867022 w 4965239"/>
                <a:gd name="connsiteY56-3986" fmla="*/ 2226777 h 2785840"/>
                <a:gd name="connsiteX57-3987" fmla="*/ 871759 w 4965239"/>
                <a:gd name="connsiteY57-3988" fmla="*/ 2169923 h 2785840"/>
                <a:gd name="connsiteX58-3989" fmla="*/ 836529 w 4965239"/>
                <a:gd name="connsiteY58-3990" fmla="*/ 2168108 h 2785840"/>
                <a:gd name="connsiteX59-3991" fmla="*/ 777003 w 4965239"/>
                <a:gd name="connsiteY59-3992" fmla="*/ 2108332 h 2785840"/>
                <a:gd name="connsiteX60-3993" fmla="*/ 762789 w 4965239"/>
                <a:gd name="connsiteY60-3994" fmla="*/ 2051478 h 2785840"/>
                <a:gd name="connsiteX61-3995" fmla="*/ 736516 w 4965239"/>
                <a:gd name="connsiteY61-3996" fmla="*/ 2062380 h 2785840"/>
                <a:gd name="connsiteX62-3997" fmla="*/ 696460 w 4965239"/>
                <a:gd name="connsiteY62-3998" fmla="*/ 2046740 h 2785840"/>
                <a:gd name="connsiteX63-3999" fmla="*/ 587490 w 4965239"/>
                <a:gd name="connsiteY63-4000" fmla="*/ 1895129 h 2785840"/>
                <a:gd name="connsiteX64-4001" fmla="*/ 549587 w 4965239"/>
                <a:gd name="connsiteY64-4002" fmla="*/ 1828800 h 2785840"/>
                <a:gd name="connsiteX65-4003" fmla="*/ 487996 w 4965239"/>
                <a:gd name="connsiteY65-4004" fmla="*/ 1824062 h 2785840"/>
                <a:gd name="connsiteX66-4005" fmla="*/ 473626 w 4965239"/>
                <a:gd name="connsiteY66-4006" fmla="*/ 1848068 h 2785840"/>
                <a:gd name="connsiteX67-4007" fmla="*/ 435880 w 4965239"/>
                <a:gd name="connsiteY67-4008" fmla="*/ 1847751 h 2785840"/>
                <a:gd name="connsiteX68-4009" fmla="*/ 326910 w 4965239"/>
                <a:gd name="connsiteY68-4010" fmla="*/ 1743519 h 2785840"/>
                <a:gd name="connsiteX69-4011" fmla="*/ 298483 w 4965239"/>
                <a:gd name="connsiteY69-4012" fmla="*/ 1639287 h 2785840"/>
                <a:gd name="connsiteX70-4013" fmla="*/ 265029 w 4965239"/>
                <a:gd name="connsiteY70-4014" fmla="*/ 1639470 h 2785840"/>
                <a:gd name="connsiteX71-4015" fmla="*/ 222677 w 4965239"/>
                <a:gd name="connsiteY71-4016" fmla="*/ 1591909 h 2785840"/>
                <a:gd name="connsiteX72-4017" fmla="*/ 222677 w 4965239"/>
                <a:gd name="connsiteY72-4018" fmla="*/ 1516104 h 2785840"/>
                <a:gd name="connsiteX73-4019" fmla="*/ 217940 w 4965239"/>
                <a:gd name="connsiteY73-4020" fmla="*/ 1416609 h 2785840"/>
                <a:gd name="connsiteX74-4021" fmla="*/ 246367 w 4965239"/>
                <a:gd name="connsiteY74-4022" fmla="*/ 1392920 h 2785840"/>
                <a:gd name="connsiteX75-4023" fmla="*/ 282174 w 4965239"/>
                <a:gd name="connsiteY75-4024" fmla="*/ 1388010 h 2785840"/>
                <a:gd name="connsiteX76-4025" fmla="*/ 322172 w 4965239"/>
                <a:gd name="connsiteY76-4026" fmla="*/ 1440298 h 2785840"/>
                <a:gd name="connsiteX77-4027" fmla="*/ 355337 w 4965239"/>
                <a:gd name="connsiteY77-4028" fmla="*/ 1331328 h 2785840"/>
                <a:gd name="connsiteX78-4029" fmla="*/ 322172 w 4965239"/>
                <a:gd name="connsiteY78-4030" fmla="*/ 1241310 h 2785840"/>
                <a:gd name="connsiteX79-4031" fmla="*/ 331647 w 4965239"/>
                <a:gd name="connsiteY79-4032" fmla="*/ 1179718 h 2785840"/>
                <a:gd name="connsiteX80-4033" fmla="*/ 364812 w 4965239"/>
                <a:gd name="connsiteY80-4034" fmla="*/ 1146553 h 2785840"/>
                <a:gd name="connsiteX81-4035" fmla="*/ 303220 w 4965239"/>
                <a:gd name="connsiteY81-4036" fmla="*/ 1051797 h 2785840"/>
                <a:gd name="connsiteX82-4037" fmla="*/ 317434 w 4965239"/>
                <a:gd name="connsiteY82-4038" fmla="*/ 1018632 h 2785840"/>
                <a:gd name="connsiteX83-4039" fmla="*/ 303220 w 4965239"/>
                <a:gd name="connsiteY83-4040" fmla="*/ 966516 h 2785840"/>
                <a:gd name="connsiteX84-4041" fmla="*/ 312696 w 4965239"/>
                <a:gd name="connsiteY84-4042" fmla="*/ 938089 h 2785840"/>
                <a:gd name="connsiteX85-4043" fmla="*/ 255842 w 4965239"/>
                <a:gd name="connsiteY85-4044" fmla="*/ 933351 h 2785840"/>
                <a:gd name="connsiteX86-4045" fmla="*/ 194251 w 4965239"/>
                <a:gd name="connsiteY86-4046" fmla="*/ 904924 h 2785840"/>
                <a:gd name="connsiteX87-4047" fmla="*/ 165824 w 4965239"/>
                <a:gd name="connsiteY87-4048" fmla="*/ 838595 h 2785840"/>
                <a:gd name="connsiteX88-4049" fmla="*/ 123183 w 4965239"/>
                <a:gd name="connsiteY88-4050" fmla="*/ 833857 h 2785840"/>
                <a:gd name="connsiteX89-4051" fmla="*/ 104232 w 4965239"/>
                <a:gd name="connsiteY89-4052" fmla="*/ 791217 h 2785840"/>
                <a:gd name="connsiteX90-4053" fmla="*/ 132659 w 4965239"/>
                <a:gd name="connsiteY90-4054" fmla="*/ 715411 h 2785840"/>
                <a:gd name="connsiteX91-4055" fmla="*/ 85281 w 4965239"/>
                <a:gd name="connsiteY91-4056" fmla="*/ 639606 h 2785840"/>
                <a:gd name="connsiteX92-4057" fmla="*/ 9475 w 4965239"/>
                <a:gd name="connsiteY92-4058" fmla="*/ 592228 h 2785840"/>
                <a:gd name="connsiteX93-4059" fmla="*/ 9475 w 4965239"/>
                <a:gd name="connsiteY93-4060" fmla="*/ 592228 h 2785840"/>
                <a:gd name="connsiteX94-4061" fmla="*/ 52116 w 4965239"/>
                <a:gd name="connsiteY94-4062" fmla="*/ 549588 h 2785840"/>
                <a:gd name="connsiteX95-4063" fmla="*/ 99494 w 4965239"/>
                <a:gd name="connsiteY95-4064" fmla="*/ 559063 h 2785840"/>
                <a:gd name="connsiteX96-4065" fmla="*/ 87864 w 4965239"/>
                <a:gd name="connsiteY96-4066" fmla="*/ 525045 h 2785840"/>
                <a:gd name="connsiteX97-4067" fmla="*/ 90018 w 4965239"/>
                <a:gd name="connsiteY97-4068" fmla="*/ 369550 h 2785840"/>
                <a:gd name="connsiteX98-4069" fmla="*/ 66329 w 4965239"/>
                <a:gd name="connsiteY98-4070" fmla="*/ 345861 h 2785840"/>
                <a:gd name="connsiteX99-4071" fmla="*/ 42144 w 4965239"/>
                <a:gd name="connsiteY99-4072" fmla="*/ 365025 h 2785840"/>
                <a:gd name="connsiteX100-4073" fmla="*/ 4738 w 4965239"/>
                <a:gd name="connsiteY100-4074" fmla="*/ 350599 h 2785840"/>
                <a:gd name="connsiteX101-4075" fmla="*/ 0 w 4965239"/>
                <a:gd name="connsiteY101-4076" fmla="*/ 307958 h 2785840"/>
                <a:gd name="connsiteX102-4077" fmla="*/ 33165 w 4965239"/>
                <a:gd name="connsiteY102-4078" fmla="*/ 284269 h 2785840"/>
                <a:gd name="connsiteX103-4079" fmla="*/ 37147 w 4965239"/>
                <a:gd name="connsiteY103-4080" fmla="*/ 227490 h 2785840"/>
                <a:gd name="connsiteX104-4081" fmla="*/ 75805 w 4965239"/>
                <a:gd name="connsiteY104-4082" fmla="*/ 180037 h 2785840"/>
                <a:gd name="connsiteX105-4083" fmla="*/ 122154 w 4965239"/>
                <a:gd name="connsiteY105-4084" fmla="*/ 142140 h 2785840"/>
                <a:gd name="connsiteX106-4085" fmla="*/ 180037 w 4965239"/>
                <a:gd name="connsiteY106-4086" fmla="*/ 142135 h 2785840"/>
                <a:gd name="connsiteX107-4087" fmla="*/ 255842 w 4965239"/>
                <a:gd name="connsiteY107-4088" fmla="*/ 104232 h 2785840"/>
                <a:gd name="connsiteX108-4089" fmla="*/ 270056 w 4965239"/>
                <a:gd name="connsiteY108-4090" fmla="*/ 127921 h 2785840"/>
                <a:gd name="connsiteX109-4091" fmla="*/ 307958 w 4965239"/>
                <a:gd name="connsiteY109-4092" fmla="*/ 123183 h 2785840"/>
                <a:gd name="connsiteX110-4093" fmla="*/ 326910 w 4965239"/>
                <a:gd name="connsiteY110-4094" fmla="*/ 180037 h 2785840"/>
                <a:gd name="connsiteX111-4095" fmla="*/ 383763 w 4965239"/>
                <a:gd name="connsiteY111-4096" fmla="*/ 184775 h 2785840"/>
                <a:gd name="connsiteX112-4097" fmla="*/ 691722 w 4965239"/>
                <a:gd name="connsiteY112-4098" fmla="*/ 345861 h 2785840"/>
                <a:gd name="connsiteX113-4099" fmla="*/ 1895129 w 4965239"/>
                <a:gd name="connsiteY113-4100" fmla="*/ 208464 h 2785840"/>
                <a:gd name="connsiteX114" fmla="*/ 2421028 w 4965239"/>
                <a:gd name="connsiteY114" fmla="*/ 42640 h 2785840"/>
                <a:gd name="connsiteX0-4101" fmla="*/ 2421028 w 4965239"/>
                <a:gd name="connsiteY0-4102" fmla="*/ 42640 h 2785840"/>
                <a:gd name="connsiteX1-4103" fmla="*/ 2501571 w 4965239"/>
                <a:gd name="connsiteY1-4104" fmla="*/ 123183 h 2785840"/>
                <a:gd name="connsiteX2-4105" fmla="*/ 2548949 w 4965239"/>
                <a:gd name="connsiteY2-4106" fmla="*/ 279532 h 2785840"/>
                <a:gd name="connsiteX3-4107" fmla="*/ 2586852 w 4965239"/>
                <a:gd name="connsiteY3-4108" fmla="*/ 307958 h 2785840"/>
                <a:gd name="connsiteX4-4109" fmla="*/ 2591589 w 4965239"/>
                <a:gd name="connsiteY4-4110" fmla="*/ 355337 h 2785840"/>
                <a:gd name="connsiteX5-4111" fmla="*/ 2781102 w 4965239"/>
                <a:gd name="connsiteY5-4112" fmla="*/ 397977 h 2785840"/>
                <a:gd name="connsiteX6-4113" fmla="*/ 3070110 w 4965239"/>
                <a:gd name="connsiteY6-4114" fmla="*/ 412191 h 2785840"/>
                <a:gd name="connsiteX7-4115" fmla="*/ 3226458 w 4965239"/>
                <a:gd name="connsiteY7-4116" fmla="*/ 516423 h 2785840"/>
                <a:gd name="connsiteX8-4117" fmla="*/ 3316476 w 4965239"/>
                <a:gd name="connsiteY8-4118" fmla="*/ 549588 h 2785840"/>
                <a:gd name="connsiteX9-4119" fmla="*/ 3453873 w 4965239"/>
                <a:gd name="connsiteY9-4120" fmla="*/ 563801 h 2785840"/>
                <a:gd name="connsiteX10-4121" fmla="*/ 3482300 w 4965239"/>
                <a:gd name="connsiteY10-4122" fmla="*/ 615917 h 2785840"/>
                <a:gd name="connsiteX11-4123" fmla="*/ 3646298 w 4965239"/>
                <a:gd name="connsiteY11-4124" fmla="*/ 534936 h 2785840"/>
                <a:gd name="connsiteX12-4125" fmla="*/ 3760213 w 4965239"/>
                <a:gd name="connsiteY12-4126" fmla="*/ 501069 h 2785840"/>
                <a:gd name="connsiteX13-4127" fmla="*/ 3818686 w 4965239"/>
                <a:gd name="connsiteY13-4128" fmla="*/ 506947 h 2785840"/>
                <a:gd name="connsiteX14-4129" fmla="*/ 3984510 w 4965239"/>
                <a:gd name="connsiteY14-4130" fmla="*/ 502209 h 2785840"/>
                <a:gd name="connsiteX15-4131" fmla="*/ 4145596 w 4965239"/>
                <a:gd name="connsiteY15-4132" fmla="*/ 416928 h 2785840"/>
                <a:gd name="connsiteX16-4133" fmla="*/ 4264041 w 4965239"/>
                <a:gd name="connsiteY16-4134" fmla="*/ 279532 h 2785840"/>
                <a:gd name="connsiteX17-4135" fmla="*/ 4226139 w 4965239"/>
                <a:gd name="connsiteY17-4136" fmla="*/ 213202 h 2785840"/>
                <a:gd name="connsiteX18-4137" fmla="*/ 4240352 w 4965239"/>
                <a:gd name="connsiteY18-4138" fmla="*/ 108970 h 2785840"/>
                <a:gd name="connsiteX19-4139" fmla="*/ 4344584 w 4965239"/>
                <a:gd name="connsiteY19-4140" fmla="*/ 127921 h 2785840"/>
                <a:gd name="connsiteX20-4141" fmla="*/ 4448816 w 4965239"/>
                <a:gd name="connsiteY20-4142" fmla="*/ 137397 h 2785840"/>
                <a:gd name="connsiteX21-4143" fmla="*/ 4553048 w 4965239"/>
                <a:gd name="connsiteY21-4144" fmla="*/ 37903 h 2785840"/>
                <a:gd name="connsiteX22-4145" fmla="*/ 4709397 w 4965239"/>
                <a:gd name="connsiteY22-4146" fmla="*/ 0 h 2785840"/>
                <a:gd name="connsiteX23-4147" fmla="*/ 4846794 w 4965239"/>
                <a:gd name="connsiteY23-4148" fmla="*/ 317434 h 2785840"/>
                <a:gd name="connsiteX24-4149" fmla="*/ 4965239 w 4965239"/>
                <a:gd name="connsiteY24-4150" fmla="*/ 691722 h 2785840"/>
                <a:gd name="connsiteX25-4151" fmla="*/ 4638329 w 4965239"/>
                <a:gd name="connsiteY25-4152" fmla="*/ 1066010 h 2785840"/>
                <a:gd name="connsiteX26-4153" fmla="*/ 3804472 w 4965239"/>
                <a:gd name="connsiteY26-4154" fmla="*/ 1359755 h 2785840"/>
                <a:gd name="connsiteX27-4155" fmla="*/ 3103274 w 4965239"/>
                <a:gd name="connsiteY27-4156" fmla="*/ 1748257 h 2785840"/>
                <a:gd name="connsiteX28-4157" fmla="*/ 2885334 w 4965239"/>
                <a:gd name="connsiteY28-4158" fmla="*/ 2321534 h 2785840"/>
                <a:gd name="connsiteX29-4159" fmla="*/ 2970615 w 4965239"/>
                <a:gd name="connsiteY29-4160" fmla="*/ 2785840 h 2785840"/>
                <a:gd name="connsiteX30-4161" fmla="*/ 2657919 w 4965239"/>
                <a:gd name="connsiteY30-4162" fmla="*/ 2733724 h 2785840"/>
                <a:gd name="connsiteX31-4163" fmla="*/ 2615279 w 4965239"/>
                <a:gd name="connsiteY31-4164" fmla="*/ 2321534 h 2785840"/>
                <a:gd name="connsiteX32-4165" fmla="*/ 2577376 w 4965239"/>
                <a:gd name="connsiteY32-4166" fmla="*/ 1966197 h 2785840"/>
                <a:gd name="connsiteX33-4167" fmla="*/ 2136758 w 4965239"/>
                <a:gd name="connsiteY33-4168" fmla="*/ 2094118 h 2785840"/>
                <a:gd name="connsiteX34-4169" fmla="*/ 2037264 w 4965239"/>
                <a:gd name="connsiteY34-4170" fmla="*/ 2458931 h 2785840"/>
                <a:gd name="connsiteX35-4171" fmla="*/ 1843013 w 4965239"/>
                <a:gd name="connsiteY35-4172" fmla="*/ 2657919 h 2785840"/>
                <a:gd name="connsiteX36-4173" fmla="*/ 1734043 w 4965239"/>
                <a:gd name="connsiteY36-4174" fmla="*/ 2638968 h 2785840"/>
                <a:gd name="connsiteX37-4175" fmla="*/ 1724568 w 4965239"/>
                <a:gd name="connsiteY37-4176" fmla="*/ 2553687 h 2785840"/>
                <a:gd name="connsiteX38-4177" fmla="*/ 1694497 w 4965239"/>
                <a:gd name="connsiteY38-4178" fmla="*/ 2544789 h 2785840"/>
                <a:gd name="connsiteX39-4179" fmla="*/ 1667714 w 4965239"/>
                <a:gd name="connsiteY39-4180" fmla="*/ 2492095 h 2785840"/>
                <a:gd name="connsiteX40-4181" fmla="*/ 1644025 w 4965239"/>
                <a:gd name="connsiteY40-4182" fmla="*/ 2449455 h 2785840"/>
                <a:gd name="connsiteX41-4183" fmla="*/ 1611732 w 4965239"/>
                <a:gd name="connsiteY41-4184" fmla="*/ 2466285 h 2785840"/>
                <a:gd name="connsiteX42-4185" fmla="*/ 1459250 w 4965239"/>
                <a:gd name="connsiteY42-4186" fmla="*/ 2378388 h 2785840"/>
                <a:gd name="connsiteX43-4187" fmla="*/ 1410968 w 4965239"/>
                <a:gd name="connsiteY43-4188" fmla="*/ 2410723 h 2785840"/>
                <a:gd name="connsiteX44-4189" fmla="*/ 1355017 w 4965239"/>
                <a:gd name="connsiteY44-4190" fmla="*/ 2454193 h 2785840"/>
                <a:gd name="connsiteX45-4191" fmla="*/ 1345542 w 4965239"/>
                <a:gd name="connsiteY45-4192" fmla="*/ 2496833 h 2785840"/>
                <a:gd name="connsiteX46-4193" fmla="*/ 1317115 w 4965239"/>
                <a:gd name="connsiteY46-4194" fmla="*/ 2482620 h 2785840"/>
                <a:gd name="connsiteX47-4195" fmla="*/ 1312377 w 4965239"/>
                <a:gd name="connsiteY47-4196" fmla="*/ 2444717 h 2785840"/>
                <a:gd name="connsiteX48-4197" fmla="*/ 1326590 w 4965239"/>
                <a:gd name="connsiteY48-4198" fmla="*/ 2368912 h 2785840"/>
                <a:gd name="connsiteX49-4199" fmla="*/ 1259439 w 4965239"/>
                <a:gd name="connsiteY49-4200" fmla="*/ 2390993 h 2785840"/>
                <a:gd name="connsiteX50-4201" fmla="*/ 1181672 w 4965239"/>
                <a:gd name="connsiteY50-4202" fmla="*/ 2385080 h 2785840"/>
                <a:gd name="connsiteX51-4203" fmla="*/ 1116564 w 4965239"/>
                <a:gd name="connsiteY51-4204" fmla="*/ 2362418 h 2785840"/>
                <a:gd name="connsiteX52-4205" fmla="*/ 1051797 w 4965239"/>
                <a:gd name="connsiteY52-4206" fmla="*/ 2307320 h 2785840"/>
                <a:gd name="connsiteX53-4207" fmla="*/ 1030839 w 4965239"/>
                <a:gd name="connsiteY53-4208" fmla="*/ 2333843 h 2785840"/>
                <a:gd name="connsiteX54-4209" fmla="*/ 975991 w 4965239"/>
                <a:gd name="connsiteY54-4210" fmla="*/ 2312058 h 2785840"/>
                <a:gd name="connsiteX55-4211" fmla="*/ 942827 w 4965239"/>
                <a:gd name="connsiteY55-4212" fmla="*/ 2240991 h 2785840"/>
                <a:gd name="connsiteX56-4213" fmla="*/ 910824 w 4965239"/>
                <a:gd name="connsiteY56-4214" fmla="*/ 2250975 h 2785840"/>
                <a:gd name="connsiteX57-4215" fmla="*/ 867022 w 4965239"/>
                <a:gd name="connsiteY57-4216" fmla="*/ 2226777 h 2785840"/>
                <a:gd name="connsiteX58-4217" fmla="*/ 871759 w 4965239"/>
                <a:gd name="connsiteY58-4218" fmla="*/ 2169923 h 2785840"/>
                <a:gd name="connsiteX59-4219" fmla="*/ 836529 w 4965239"/>
                <a:gd name="connsiteY59-4220" fmla="*/ 2168108 h 2785840"/>
                <a:gd name="connsiteX60-4221" fmla="*/ 777003 w 4965239"/>
                <a:gd name="connsiteY60-4222" fmla="*/ 2108332 h 2785840"/>
                <a:gd name="connsiteX61-4223" fmla="*/ 762789 w 4965239"/>
                <a:gd name="connsiteY61-4224" fmla="*/ 2051478 h 2785840"/>
                <a:gd name="connsiteX62-4225" fmla="*/ 736516 w 4965239"/>
                <a:gd name="connsiteY62-4226" fmla="*/ 2062380 h 2785840"/>
                <a:gd name="connsiteX63-4227" fmla="*/ 696460 w 4965239"/>
                <a:gd name="connsiteY63-4228" fmla="*/ 2046740 h 2785840"/>
                <a:gd name="connsiteX64-4229" fmla="*/ 587490 w 4965239"/>
                <a:gd name="connsiteY64-4230" fmla="*/ 1895129 h 2785840"/>
                <a:gd name="connsiteX65-4231" fmla="*/ 549587 w 4965239"/>
                <a:gd name="connsiteY65-4232" fmla="*/ 1828800 h 2785840"/>
                <a:gd name="connsiteX66-4233" fmla="*/ 487996 w 4965239"/>
                <a:gd name="connsiteY66-4234" fmla="*/ 1824062 h 2785840"/>
                <a:gd name="connsiteX67-4235" fmla="*/ 473626 w 4965239"/>
                <a:gd name="connsiteY67-4236" fmla="*/ 1848068 h 2785840"/>
                <a:gd name="connsiteX68-4237" fmla="*/ 435880 w 4965239"/>
                <a:gd name="connsiteY68-4238" fmla="*/ 1847751 h 2785840"/>
                <a:gd name="connsiteX69-4239" fmla="*/ 326910 w 4965239"/>
                <a:gd name="connsiteY69-4240" fmla="*/ 1743519 h 2785840"/>
                <a:gd name="connsiteX70-4241" fmla="*/ 298483 w 4965239"/>
                <a:gd name="connsiteY70-4242" fmla="*/ 1639287 h 2785840"/>
                <a:gd name="connsiteX71-4243" fmla="*/ 265029 w 4965239"/>
                <a:gd name="connsiteY71-4244" fmla="*/ 1639470 h 2785840"/>
                <a:gd name="connsiteX72-4245" fmla="*/ 222677 w 4965239"/>
                <a:gd name="connsiteY72-4246" fmla="*/ 1591909 h 2785840"/>
                <a:gd name="connsiteX73-4247" fmla="*/ 222677 w 4965239"/>
                <a:gd name="connsiteY73-4248" fmla="*/ 1516104 h 2785840"/>
                <a:gd name="connsiteX74-4249" fmla="*/ 217940 w 4965239"/>
                <a:gd name="connsiteY74-4250" fmla="*/ 1416609 h 2785840"/>
                <a:gd name="connsiteX75-4251" fmla="*/ 246367 w 4965239"/>
                <a:gd name="connsiteY75-4252" fmla="*/ 1392920 h 2785840"/>
                <a:gd name="connsiteX76-4253" fmla="*/ 282174 w 4965239"/>
                <a:gd name="connsiteY76-4254" fmla="*/ 1388010 h 2785840"/>
                <a:gd name="connsiteX77-4255" fmla="*/ 322172 w 4965239"/>
                <a:gd name="connsiteY77-4256" fmla="*/ 1440298 h 2785840"/>
                <a:gd name="connsiteX78-4257" fmla="*/ 355337 w 4965239"/>
                <a:gd name="connsiteY78-4258" fmla="*/ 1331328 h 2785840"/>
                <a:gd name="connsiteX79-4259" fmla="*/ 322172 w 4965239"/>
                <a:gd name="connsiteY79-4260" fmla="*/ 1241310 h 2785840"/>
                <a:gd name="connsiteX80-4261" fmla="*/ 331647 w 4965239"/>
                <a:gd name="connsiteY80-4262" fmla="*/ 1179718 h 2785840"/>
                <a:gd name="connsiteX81-4263" fmla="*/ 364812 w 4965239"/>
                <a:gd name="connsiteY81-4264" fmla="*/ 1146553 h 2785840"/>
                <a:gd name="connsiteX82-4265" fmla="*/ 303220 w 4965239"/>
                <a:gd name="connsiteY82-4266" fmla="*/ 1051797 h 2785840"/>
                <a:gd name="connsiteX83-4267" fmla="*/ 317434 w 4965239"/>
                <a:gd name="connsiteY83-4268" fmla="*/ 1018632 h 2785840"/>
                <a:gd name="connsiteX84-4269" fmla="*/ 303220 w 4965239"/>
                <a:gd name="connsiteY84-4270" fmla="*/ 966516 h 2785840"/>
                <a:gd name="connsiteX85-4271" fmla="*/ 312696 w 4965239"/>
                <a:gd name="connsiteY85-4272" fmla="*/ 938089 h 2785840"/>
                <a:gd name="connsiteX86-4273" fmla="*/ 255842 w 4965239"/>
                <a:gd name="connsiteY86-4274" fmla="*/ 933351 h 2785840"/>
                <a:gd name="connsiteX87-4275" fmla="*/ 194251 w 4965239"/>
                <a:gd name="connsiteY87-4276" fmla="*/ 904924 h 2785840"/>
                <a:gd name="connsiteX88-4277" fmla="*/ 165824 w 4965239"/>
                <a:gd name="connsiteY88-4278" fmla="*/ 838595 h 2785840"/>
                <a:gd name="connsiteX89-4279" fmla="*/ 123183 w 4965239"/>
                <a:gd name="connsiteY89-4280" fmla="*/ 833857 h 2785840"/>
                <a:gd name="connsiteX90-4281" fmla="*/ 104232 w 4965239"/>
                <a:gd name="connsiteY90-4282" fmla="*/ 791217 h 2785840"/>
                <a:gd name="connsiteX91-4283" fmla="*/ 132659 w 4965239"/>
                <a:gd name="connsiteY91-4284" fmla="*/ 715411 h 2785840"/>
                <a:gd name="connsiteX92-4285" fmla="*/ 85281 w 4965239"/>
                <a:gd name="connsiteY92-4286" fmla="*/ 639606 h 2785840"/>
                <a:gd name="connsiteX93-4287" fmla="*/ 9475 w 4965239"/>
                <a:gd name="connsiteY93-4288" fmla="*/ 592228 h 2785840"/>
                <a:gd name="connsiteX94-4289" fmla="*/ 9475 w 4965239"/>
                <a:gd name="connsiteY94-4290" fmla="*/ 592228 h 2785840"/>
                <a:gd name="connsiteX95-4291" fmla="*/ 52116 w 4965239"/>
                <a:gd name="connsiteY95-4292" fmla="*/ 549588 h 2785840"/>
                <a:gd name="connsiteX96-4293" fmla="*/ 99494 w 4965239"/>
                <a:gd name="connsiteY96-4294" fmla="*/ 559063 h 2785840"/>
                <a:gd name="connsiteX97-4295" fmla="*/ 87864 w 4965239"/>
                <a:gd name="connsiteY97-4296" fmla="*/ 525045 h 2785840"/>
                <a:gd name="connsiteX98-4297" fmla="*/ 90018 w 4965239"/>
                <a:gd name="connsiteY98-4298" fmla="*/ 369550 h 2785840"/>
                <a:gd name="connsiteX99-4299" fmla="*/ 66329 w 4965239"/>
                <a:gd name="connsiteY99-4300" fmla="*/ 345861 h 2785840"/>
                <a:gd name="connsiteX100-4301" fmla="*/ 42144 w 4965239"/>
                <a:gd name="connsiteY100-4302" fmla="*/ 365025 h 2785840"/>
                <a:gd name="connsiteX101-4303" fmla="*/ 4738 w 4965239"/>
                <a:gd name="connsiteY101-4304" fmla="*/ 350599 h 2785840"/>
                <a:gd name="connsiteX102-4305" fmla="*/ 0 w 4965239"/>
                <a:gd name="connsiteY102-4306" fmla="*/ 307958 h 2785840"/>
                <a:gd name="connsiteX103-4307" fmla="*/ 33165 w 4965239"/>
                <a:gd name="connsiteY103-4308" fmla="*/ 284269 h 2785840"/>
                <a:gd name="connsiteX104-4309" fmla="*/ 37147 w 4965239"/>
                <a:gd name="connsiteY104-4310" fmla="*/ 227490 h 2785840"/>
                <a:gd name="connsiteX105-4311" fmla="*/ 75805 w 4965239"/>
                <a:gd name="connsiteY105-4312" fmla="*/ 180037 h 2785840"/>
                <a:gd name="connsiteX106-4313" fmla="*/ 122154 w 4965239"/>
                <a:gd name="connsiteY106-4314" fmla="*/ 142140 h 2785840"/>
                <a:gd name="connsiteX107-4315" fmla="*/ 180037 w 4965239"/>
                <a:gd name="connsiteY107-4316" fmla="*/ 142135 h 2785840"/>
                <a:gd name="connsiteX108-4317" fmla="*/ 255842 w 4965239"/>
                <a:gd name="connsiteY108-4318" fmla="*/ 104232 h 2785840"/>
                <a:gd name="connsiteX109-4319" fmla="*/ 270056 w 4965239"/>
                <a:gd name="connsiteY109-4320" fmla="*/ 127921 h 2785840"/>
                <a:gd name="connsiteX110-4321" fmla="*/ 307958 w 4965239"/>
                <a:gd name="connsiteY110-4322" fmla="*/ 123183 h 2785840"/>
                <a:gd name="connsiteX111-4323" fmla="*/ 326910 w 4965239"/>
                <a:gd name="connsiteY111-4324" fmla="*/ 180037 h 2785840"/>
                <a:gd name="connsiteX112-4325" fmla="*/ 383763 w 4965239"/>
                <a:gd name="connsiteY112-4326" fmla="*/ 184775 h 2785840"/>
                <a:gd name="connsiteX113-4327" fmla="*/ 691722 w 4965239"/>
                <a:gd name="connsiteY113-4328" fmla="*/ 345861 h 2785840"/>
                <a:gd name="connsiteX114-4329" fmla="*/ 1895129 w 4965239"/>
                <a:gd name="connsiteY114-4330" fmla="*/ 208464 h 2785840"/>
                <a:gd name="connsiteX115" fmla="*/ 2421028 w 4965239"/>
                <a:gd name="connsiteY115" fmla="*/ 42640 h 2785840"/>
                <a:gd name="connsiteX0-4331" fmla="*/ 2421028 w 4965239"/>
                <a:gd name="connsiteY0-4332" fmla="*/ 42640 h 2785840"/>
                <a:gd name="connsiteX1-4333" fmla="*/ 2501571 w 4965239"/>
                <a:gd name="connsiteY1-4334" fmla="*/ 123183 h 2785840"/>
                <a:gd name="connsiteX2-4335" fmla="*/ 2548949 w 4965239"/>
                <a:gd name="connsiteY2-4336" fmla="*/ 279532 h 2785840"/>
                <a:gd name="connsiteX3-4337" fmla="*/ 2586852 w 4965239"/>
                <a:gd name="connsiteY3-4338" fmla="*/ 307958 h 2785840"/>
                <a:gd name="connsiteX4-4339" fmla="*/ 2591589 w 4965239"/>
                <a:gd name="connsiteY4-4340" fmla="*/ 355337 h 2785840"/>
                <a:gd name="connsiteX5-4341" fmla="*/ 2685716 w 4965239"/>
                <a:gd name="connsiteY5-4342" fmla="*/ 353287 h 2785840"/>
                <a:gd name="connsiteX6-4343" fmla="*/ 2781102 w 4965239"/>
                <a:gd name="connsiteY6-4344" fmla="*/ 397977 h 2785840"/>
                <a:gd name="connsiteX7-4345" fmla="*/ 3070110 w 4965239"/>
                <a:gd name="connsiteY7-4346" fmla="*/ 412191 h 2785840"/>
                <a:gd name="connsiteX8-4347" fmla="*/ 3226458 w 4965239"/>
                <a:gd name="connsiteY8-4348" fmla="*/ 516423 h 2785840"/>
                <a:gd name="connsiteX9-4349" fmla="*/ 3316476 w 4965239"/>
                <a:gd name="connsiteY9-4350" fmla="*/ 549588 h 2785840"/>
                <a:gd name="connsiteX10-4351" fmla="*/ 3453873 w 4965239"/>
                <a:gd name="connsiteY10-4352" fmla="*/ 563801 h 2785840"/>
                <a:gd name="connsiteX11-4353" fmla="*/ 3482300 w 4965239"/>
                <a:gd name="connsiteY11-4354" fmla="*/ 615917 h 2785840"/>
                <a:gd name="connsiteX12-4355" fmla="*/ 3646298 w 4965239"/>
                <a:gd name="connsiteY12-4356" fmla="*/ 534936 h 2785840"/>
                <a:gd name="connsiteX13-4357" fmla="*/ 3760213 w 4965239"/>
                <a:gd name="connsiteY13-4358" fmla="*/ 501069 h 2785840"/>
                <a:gd name="connsiteX14-4359" fmla="*/ 3818686 w 4965239"/>
                <a:gd name="connsiteY14-4360" fmla="*/ 506947 h 2785840"/>
                <a:gd name="connsiteX15-4361" fmla="*/ 3984510 w 4965239"/>
                <a:gd name="connsiteY15-4362" fmla="*/ 502209 h 2785840"/>
                <a:gd name="connsiteX16-4363" fmla="*/ 4145596 w 4965239"/>
                <a:gd name="connsiteY16-4364" fmla="*/ 416928 h 2785840"/>
                <a:gd name="connsiteX17-4365" fmla="*/ 4264041 w 4965239"/>
                <a:gd name="connsiteY17-4366" fmla="*/ 279532 h 2785840"/>
                <a:gd name="connsiteX18-4367" fmla="*/ 4226139 w 4965239"/>
                <a:gd name="connsiteY18-4368" fmla="*/ 213202 h 2785840"/>
                <a:gd name="connsiteX19-4369" fmla="*/ 4240352 w 4965239"/>
                <a:gd name="connsiteY19-4370" fmla="*/ 108970 h 2785840"/>
                <a:gd name="connsiteX20-4371" fmla="*/ 4344584 w 4965239"/>
                <a:gd name="connsiteY20-4372" fmla="*/ 127921 h 2785840"/>
                <a:gd name="connsiteX21-4373" fmla="*/ 4448816 w 4965239"/>
                <a:gd name="connsiteY21-4374" fmla="*/ 137397 h 2785840"/>
                <a:gd name="connsiteX22-4375" fmla="*/ 4553048 w 4965239"/>
                <a:gd name="connsiteY22-4376" fmla="*/ 37903 h 2785840"/>
                <a:gd name="connsiteX23-4377" fmla="*/ 4709397 w 4965239"/>
                <a:gd name="connsiteY23-4378" fmla="*/ 0 h 2785840"/>
                <a:gd name="connsiteX24-4379" fmla="*/ 4846794 w 4965239"/>
                <a:gd name="connsiteY24-4380" fmla="*/ 317434 h 2785840"/>
                <a:gd name="connsiteX25-4381" fmla="*/ 4965239 w 4965239"/>
                <a:gd name="connsiteY25-4382" fmla="*/ 691722 h 2785840"/>
                <a:gd name="connsiteX26-4383" fmla="*/ 4638329 w 4965239"/>
                <a:gd name="connsiteY26-4384" fmla="*/ 1066010 h 2785840"/>
                <a:gd name="connsiteX27-4385" fmla="*/ 3804472 w 4965239"/>
                <a:gd name="connsiteY27-4386" fmla="*/ 1359755 h 2785840"/>
                <a:gd name="connsiteX28-4387" fmla="*/ 3103274 w 4965239"/>
                <a:gd name="connsiteY28-4388" fmla="*/ 1748257 h 2785840"/>
                <a:gd name="connsiteX29-4389" fmla="*/ 2885334 w 4965239"/>
                <a:gd name="connsiteY29-4390" fmla="*/ 2321534 h 2785840"/>
                <a:gd name="connsiteX30-4391" fmla="*/ 2970615 w 4965239"/>
                <a:gd name="connsiteY30-4392" fmla="*/ 2785840 h 2785840"/>
                <a:gd name="connsiteX31-4393" fmla="*/ 2657919 w 4965239"/>
                <a:gd name="connsiteY31-4394" fmla="*/ 2733724 h 2785840"/>
                <a:gd name="connsiteX32-4395" fmla="*/ 2615279 w 4965239"/>
                <a:gd name="connsiteY32-4396" fmla="*/ 2321534 h 2785840"/>
                <a:gd name="connsiteX33-4397" fmla="*/ 2577376 w 4965239"/>
                <a:gd name="connsiteY33-4398" fmla="*/ 1966197 h 2785840"/>
                <a:gd name="connsiteX34-4399" fmla="*/ 2136758 w 4965239"/>
                <a:gd name="connsiteY34-4400" fmla="*/ 2094118 h 2785840"/>
                <a:gd name="connsiteX35-4401" fmla="*/ 2037264 w 4965239"/>
                <a:gd name="connsiteY35-4402" fmla="*/ 2458931 h 2785840"/>
                <a:gd name="connsiteX36-4403" fmla="*/ 1843013 w 4965239"/>
                <a:gd name="connsiteY36-4404" fmla="*/ 2657919 h 2785840"/>
                <a:gd name="connsiteX37-4405" fmla="*/ 1734043 w 4965239"/>
                <a:gd name="connsiteY37-4406" fmla="*/ 2638968 h 2785840"/>
                <a:gd name="connsiteX38-4407" fmla="*/ 1724568 w 4965239"/>
                <a:gd name="connsiteY38-4408" fmla="*/ 2553687 h 2785840"/>
                <a:gd name="connsiteX39-4409" fmla="*/ 1694497 w 4965239"/>
                <a:gd name="connsiteY39-4410" fmla="*/ 2544789 h 2785840"/>
                <a:gd name="connsiteX40-4411" fmla="*/ 1667714 w 4965239"/>
                <a:gd name="connsiteY40-4412" fmla="*/ 2492095 h 2785840"/>
                <a:gd name="connsiteX41-4413" fmla="*/ 1644025 w 4965239"/>
                <a:gd name="connsiteY41-4414" fmla="*/ 2449455 h 2785840"/>
                <a:gd name="connsiteX42-4415" fmla="*/ 1611732 w 4965239"/>
                <a:gd name="connsiteY42-4416" fmla="*/ 2466285 h 2785840"/>
                <a:gd name="connsiteX43-4417" fmla="*/ 1459250 w 4965239"/>
                <a:gd name="connsiteY43-4418" fmla="*/ 2378388 h 2785840"/>
                <a:gd name="connsiteX44-4419" fmla="*/ 1410968 w 4965239"/>
                <a:gd name="connsiteY44-4420" fmla="*/ 2410723 h 2785840"/>
                <a:gd name="connsiteX45-4421" fmla="*/ 1355017 w 4965239"/>
                <a:gd name="connsiteY45-4422" fmla="*/ 2454193 h 2785840"/>
                <a:gd name="connsiteX46-4423" fmla="*/ 1345542 w 4965239"/>
                <a:gd name="connsiteY46-4424" fmla="*/ 2496833 h 2785840"/>
                <a:gd name="connsiteX47-4425" fmla="*/ 1317115 w 4965239"/>
                <a:gd name="connsiteY47-4426" fmla="*/ 2482620 h 2785840"/>
                <a:gd name="connsiteX48-4427" fmla="*/ 1312377 w 4965239"/>
                <a:gd name="connsiteY48-4428" fmla="*/ 2444717 h 2785840"/>
                <a:gd name="connsiteX49-4429" fmla="*/ 1326590 w 4965239"/>
                <a:gd name="connsiteY49-4430" fmla="*/ 2368912 h 2785840"/>
                <a:gd name="connsiteX50-4431" fmla="*/ 1259439 w 4965239"/>
                <a:gd name="connsiteY50-4432" fmla="*/ 2390993 h 2785840"/>
                <a:gd name="connsiteX51-4433" fmla="*/ 1181672 w 4965239"/>
                <a:gd name="connsiteY51-4434" fmla="*/ 2385080 h 2785840"/>
                <a:gd name="connsiteX52-4435" fmla="*/ 1116564 w 4965239"/>
                <a:gd name="connsiteY52-4436" fmla="*/ 2362418 h 2785840"/>
                <a:gd name="connsiteX53-4437" fmla="*/ 1051797 w 4965239"/>
                <a:gd name="connsiteY53-4438" fmla="*/ 2307320 h 2785840"/>
                <a:gd name="connsiteX54-4439" fmla="*/ 1030839 w 4965239"/>
                <a:gd name="connsiteY54-4440" fmla="*/ 2333843 h 2785840"/>
                <a:gd name="connsiteX55-4441" fmla="*/ 975991 w 4965239"/>
                <a:gd name="connsiteY55-4442" fmla="*/ 2312058 h 2785840"/>
                <a:gd name="connsiteX56-4443" fmla="*/ 942827 w 4965239"/>
                <a:gd name="connsiteY56-4444" fmla="*/ 2240991 h 2785840"/>
                <a:gd name="connsiteX57-4445" fmla="*/ 910824 w 4965239"/>
                <a:gd name="connsiteY57-4446" fmla="*/ 2250975 h 2785840"/>
                <a:gd name="connsiteX58-4447" fmla="*/ 867022 w 4965239"/>
                <a:gd name="connsiteY58-4448" fmla="*/ 2226777 h 2785840"/>
                <a:gd name="connsiteX59-4449" fmla="*/ 871759 w 4965239"/>
                <a:gd name="connsiteY59-4450" fmla="*/ 2169923 h 2785840"/>
                <a:gd name="connsiteX60-4451" fmla="*/ 836529 w 4965239"/>
                <a:gd name="connsiteY60-4452" fmla="*/ 2168108 h 2785840"/>
                <a:gd name="connsiteX61-4453" fmla="*/ 777003 w 4965239"/>
                <a:gd name="connsiteY61-4454" fmla="*/ 2108332 h 2785840"/>
                <a:gd name="connsiteX62-4455" fmla="*/ 762789 w 4965239"/>
                <a:gd name="connsiteY62-4456" fmla="*/ 2051478 h 2785840"/>
                <a:gd name="connsiteX63-4457" fmla="*/ 736516 w 4965239"/>
                <a:gd name="connsiteY63-4458" fmla="*/ 2062380 h 2785840"/>
                <a:gd name="connsiteX64-4459" fmla="*/ 696460 w 4965239"/>
                <a:gd name="connsiteY64-4460" fmla="*/ 2046740 h 2785840"/>
                <a:gd name="connsiteX65-4461" fmla="*/ 587490 w 4965239"/>
                <a:gd name="connsiteY65-4462" fmla="*/ 1895129 h 2785840"/>
                <a:gd name="connsiteX66-4463" fmla="*/ 549587 w 4965239"/>
                <a:gd name="connsiteY66-4464" fmla="*/ 1828800 h 2785840"/>
                <a:gd name="connsiteX67-4465" fmla="*/ 487996 w 4965239"/>
                <a:gd name="connsiteY67-4466" fmla="*/ 1824062 h 2785840"/>
                <a:gd name="connsiteX68-4467" fmla="*/ 473626 w 4965239"/>
                <a:gd name="connsiteY68-4468" fmla="*/ 1848068 h 2785840"/>
                <a:gd name="connsiteX69-4469" fmla="*/ 435880 w 4965239"/>
                <a:gd name="connsiteY69-4470" fmla="*/ 1847751 h 2785840"/>
                <a:gd name="connsiteX70-4471" fmla="*/ 326910 w 4965239"/>
                <a:gd name="connsiteY70-4472" fmla="*/ 1743519 h 2785840"/>
                <a:gd name="connsiteX71-4473" fmla="*/ 298483 w 4965239"/>
                <a:gd name="connsiteY71-4474" fmla="*/ 1639287 h 2785840"/>
                <a:gd name="connsiteX72-4475" fmla="*/ 265029 w 4965239"/>
                <a:gd name="connsiteY72-4476" fmla="*/ 1639470 h 2785840"/>
                <a:gd name="connsiteX73-4477" fmla="*/ 222677 w 4965239"/>
                <a:gd name="connsiteY73-4478" fmla="*/ 1591909 h 2785840"/>
                <a:gd name="connsiteX74-4479" fmla="*/ 222677 w 4965239"/>
                <a:gd name="connsiteY74-4480" fmla="*/ 1516104 h 2785840"/>
                <a:gd name="connsiteX75-4481" fmla="*/ 217940 w 4965239"/>
                <a:gd name="connsiteY75-4482" fmla="*/ 1416609 h 2785840"/>
                <a:gd name="connsiteX76-4483" fmla="*/ 246367 w 4965239"/>
                <a:gd name="connsiteY76-4484" fmla="*/ 1392920 h 2785840"/>
                <a:gd name="connsiteX77-4485" fmla="*/ 282174 w 4965239"/>
                <a:gd name="connsiteY77-4486" fmla="*/ 1388010 h 2785840"/>
                <a:gd name="connsiteX78-4487" fmla="*/ 322172 w 4965239"/>
                <a:gd name="connsiteY78-4488" fmla="*/ 1440298 h 2785840"/>
                <a:gd name="connsiteX79-4489" fmla="*/ 355337 w 4965239"/>
                <a:gd name="connsiteY79-4490" fmla="*/ 1331328 h 2785840"/>
                <a:gd name="connsiteX80-4491" fmla="*/ 322172 w 4965239"/>
                <a:gd name="connsiteY80-4492" fmla="*/ 1241310 h 2785840"/>
                <a:gd name="connsiteX81-4493" fmla="*/ 331647 w 4965239"/>
                <a:gd name="connsiteY81-4494" fmla="*/ 1179718 h 2785840"/>
                <a:gd name="connsiteX82-4495" fmla="*/ 364812 w 4965239"/>
                <a:gd name="connsiteY82-4496" fmla="*/ 1146553 h 2785840"/>
                <a:gd name="connsiteX83-4497" fmla="*/ 303220 w 4965239"/>
                <a:gd name="connsiteY83-4498" fmla="*/ 1051797 h 2785840"/>
                <a:gd name="connsiteX84-4499" fmla="*/ 317434 w 4965239"/>
                <a:gd name="connsiteY84-4500" fmla="*/ 1018632 h 2785840"/>
                <a:gd name="connsiteX85-4501" fmla="*/ 303220 w 4965239"/>
                <a:gd name="connsiteY85-4502" fmla="*/ 966516 h 2785840"/>
                <a:gd name="connsiteX86-4503" fmla="*/ 312696 w 4965239"/>
                <a:gd name="connsiteY86-4504" fmla="*/ 938089 h 2785840"/>
                <a:gd name="connsiteX87-4505" fmla="*/ 255842 w 4965239"/>
                <a:gd name="connsiteY87-4506" fmla="*/ 933351 h 2785840"/>
                <a:gd name="connsiteX88-4507" fmla="*/ 194251 w 4965239"/>
                <a:gd name="connsiteY88-4508" fmla="*/ 904924 h 2785840"/>
                <a:gd name="connsiteX89-4509" fmla="*/ 165824 w 4965239"/>
                <a:gd name="connsiteY89-4510" fmla="*/ 838595 h 2785840"/>
                <a:gd name="connsiteX90-4511" fmla="*/ 123183 w 4965239"/>
                <a:gd name="connsiteY90-4512" fmla="*/ 833857 h 2785840"/>
                <a:gd name="connsiteX91-4513" fmla="*/ 104232 w 4965239"/>
                <a:gd name="connsiteY91-4514" fmla="*/ 791217 h 2785840"/>
                <a:gd name="connsiteX92-4515" fmla="*/ 132659 w 4965239"/>
                <a:gd name="connsiteY92-4516" fmla="*/ 715411 h 2785840"/>
                <a:gd name="connsiteX93-4517" fmla="*/ 85281 w 4965239"/>
                <a:gd name="connsiteY93-4518" fmla="*/ 639606 h 2785840"/>
                <a:gd name="connsiteX94-4519" fmla="*/ 9475 w 4965239"/>
                <a:gd name="connsiteY94-4520" fmla="*/ 592228 h 2785840"/>
                <a:gd name="connsiteX95-4521" fmla="*/ 9475 w 4965239"/>
                <a:gd name="connsiteY95-4522" fmla="*/ 592228 h 2785840"/>
                <a:gd name="connsiteX96-4523" fmla="*/ 52116 w 4965239"/>
                <a:gd name="connsiteY96-4524" fmla="*/ 549588 h 2785840"/>
                <a:gd name="connsiteX97-4525" fmla="*/ 99494 w 4965239"/>
                <a:gd name="connsiteY97-4526" fmla="*/ 559063 h 2785840"/>
                <a:gd name="connsiteX98-4527" fmla="*/ 87864 w 4965239"/>
                <a:gd name="connsiteY98-4528" fmla="*/ 525045 h 2785840"/>
                <a:gd name="connsiteX99-4529" fmla="*/ 90018 w 4965239"/>
                <a:gd name="connsiteY99-4530" fmla="*/ 369550 h 2785840"/>
                <a:gd name="connsiteX100-4531" fmla="*/ 66329 w 4965239"/>
                <a:gd name="connsiteY100-4532" fmla="*/ 345861 h 2785840"/>
                <a:gd name="connsiteX101-4533" fmla="*/ 42144 w 4965239"/>
                <a:gd name="connsiteY101-4534" fmla="*/ 365025 h 2785840"/>
                <a:gd name="connsiteX102-4535" fmla="*/ 4738 w 4965239"/>
                <a:gd name="connsiteY102-4536" fmla="*/ 350599 h 2785840"/>
                <a:gd name="connsiteX103-4537" fmla="*/ 0 w 4965239"/>
                <a:gd name="connsiteY103-4538" fmla="*/ 307958 h 2785840"/>
                <a:gd name="connsiteX104-4539" fmla="*/ 33165 w 4965239"/>
                <a:gd name="connsiteY104-4540" fmla="*/ 284269 h 2785840"/>
                <a:gd name="connsiteX105-4541" fmla="*/ 37147 w 4965239"/>
                <a:gd name="connsiteY105-4542" fmla="*/ 227490 h 2785840"/>
                <a:gd name="connsiteX106-4543" fmla="*/ 75805 w 4965239"/>
                <a:gd name="connsiteY106-4544" fmla="*/ 180037 h 2785840"/>
                <a:gd name="connsiteX107-4545" fmla="*/ 122154 w 4965239"/>
                <a:gd name="connsiteY107-4546" fmla="*/ 142140 h 2785840"/>
                <a:gd name="connsiteX108-4547" fmla="*/ 180037 w 4965239"/>
                <a:gd name="connsiteY108-4548" fmla="*/ 142135 h 2785840"/>
                <a:gd name="connsiteX109-4549" fmla="*/ 255842 w 4965239"/>
                <a:gd name="connsiteY109-4550" fmla="*/ 104232 h 2785840"/>
                <a:gd name="connsiteX110-4551" fmla="*/ 270056 w 4965239"/>
                <a:gd name="connsiteY110-4552" fmla="*/ 127921 h 2785840"/>
                <a:gd name="connsiteX111-4553" fmla="*/ 307958 w 4965239"/>
                <a:gd name="connsiteY111-4554" fmla="*/ 123183 h 2785840"/>
                <a:gd name="connsiteX112-4555" fmla="*/ 326910 w 4965239"/>
                <a:gd name="connsiteY112-4556" fmla="*/ 180037 h 2785840"/>
                <a:gd name="connsiteX113-4557" fmla="*/ 383763 w 4965239"/>
                <a:gd name="connsiteY113-4558" fmla="*/ 184775 h 2785840"/>
                <a:gd name="connsiteX114-4559" fmla="*/ 691722 w 4965239"/>
                <a:gd name="connsiteY114-4560" fmla="*/ 345861 h 2785840"/>
                <a:gd name="connsiteX115-4561" fmla="*/ 1895129 w 4965239"/>
                <a:gd name="connsiteY115-4562" fmla="*/ 208464 h 2785840"/>
                <a:gd name="connsiteX116" fmla="*/ 2421028 w 4965239"/>
                <a:gd name="connsiteY116" fmla="*/ 42640 h 2785840"/>
                <a:gd name="connsiteX0-4563" fmla="*/ 2421028 w 4965239"/>
                <a:gd name="connsiteY0-4564" fmla="*/ 42640 h 2785840"/>
                <a:gd name="connsiteX1-4565" fmla="*/ 2501571 w 4965239"/>
                <a:gd name="connsiteY1-4566" fmla="*/ 123183 h 2785840"/>
                <a:gd name="connsiteX2-4567" fmla="*/ 2548949 w 4965239"/>
                <a:gd name="connsiteY2-4568" fmla="*/ 279532 h 2785840"/>
                <a:gd name="connsiteX3-4569" fmla="*/ 2586852 w 4965239"/>
                <a:gd name="connsiteY3-4570" fmla="*/ 307958 h 2785840"/>
                <a:gd name="connsiteX4-4571" fmla="*/ 2591589 w 4965239"/>
                <a:gd name="connsiteY4-4572" fmla="*/ 355337 h 2785840"/>
                <a:gd name="connsiteX5-4573" fmla="*/ 2685716 w 4965239"/>
                <a:gd name="connsiteY5-4574" fmla="*/ 353287 h 2785840"/>
                <a:gd name="connsiteX6-4575" fmla="*/ 2781102 w 4965239"/>
                <a:gd name="connsiteY6-4576" fmla="*/ 397977 h 2785840"/>
                <a:gd name="connsiteX7-4577" fmla="*/ 3070110 w 4965239"/>
                <a:gd name="connsiteY7-4578" fmla="*/ 412191 h 2785840"/>
                <a:gd name="connsiteX8-4579" fmla="*/ 3153692 w 4965239"/>
                <a:gd name="connsiteY8-4580" fmla="*/ 454887 h 2785840"/>
                <a:gd name="connsiteX9-4581" fmla="*/ 3226458 w 4965239"/>
                <a:gd name="connsiteY9-4582" fmla="*/ 516423 h 2785840"/>
                <a:gd name="connsiteX10-4583" fmla="*/ 3316476 w 4965239"/>
                <a:gd name="connsiteY10-4584" fmla="*/ 549588 h 2785840"/>
                <a:gd name="connsiteX11-4585" fmla="*/ 3453873 w 4965239"/>
                <a:gd name="connsiteY11-4586" fmla="*/ 563801 h 2785840"/>
                <a:gd name="connsiteX12-4587" fmla="*/ 3482300 w 4965239"/>
                <a:gd name="connsiteY12-4588" fmla="*/ 615917 h 2785840"/>
                <a:gd name="connsiteX13-4589" fmla="*/ 3646298 w 4965239"/>
                <a:gd name="connsiteY13-4590" fmla="*/ 534936 h 2785840"/>
                <a:gd name="connsiteX14-4591" fmla="*/ 3760213 w 4965239"/>
                <a:gd name="connsiteY14-4592" fmla="*/ 501069 h 2785840"/>
                <a:gd name="connsiteX15-4593" fmla="*/ 3818686 w 4965239"/>
                <a:gd name="connsiteY15-4594" fmla="*/ 506947 h 2785840"/>
                <a:gd name="connsiteX16-4595" fmla="*/ 3984510 w 4965239"/>
                <a:gd name="connsiteY16-4596" fmla="*/ 502209 h 2785840"/>
                <a:gd name="connsiteX17-4597" fmla="*/ 4145596 w 4965239"/>
                <a:gd name="connsiteY17-4598" fmla="*/ 416928 h 2785840"/>
                <a:gd name="connsiteX18-4599" fmla="*/ 4264041 w 4965239"/>
                <a:gd name="connsiteY18-4600" fmla="*/ 279532 h 2785840"/>
                <a:gd name="connsiteX19-4601" fmla="*/ 4226139 w 4965239"/>
                <a:gd name="connsiteY19-4602" fmla="*/ 213202 h 2785840"/>
                <a:gd name="connsiteX20-4603" fmla="*/ 4240352 w 4965239"/>
                <a:gd name="connsiteY20-4604" fmla="*/ 108970 h 2785840"/>
                <a:gd name="connsiteX21-4605" fmla="*/ 4344584 w 4965239"/>
                <a:gd name="connsiteY21-4606" fmla="*/ 127921 h 2785840"/>
                <a:gd name="connsiteX22-4607" fmla="*/ 4448816 w 4965239"/>
                <a:gd name="connsiteY22-4608" fmla="*/ 137397 h 2785840"/>
                <a:gd name="connsiteX23-4609" fmla="*/ 4553048 w 4965239"/>
                <a:gd name="connsiteY23-4610" fmla="*/ 37903 h 2785840"/>
                <a:gd name="connsiteX24-4611" fmla="*/ 4709397 w 4965239"/>
                <a:gd name="connsiteY24-4612" fmla="*/ 0 h 2785840"/>
                <a:gd name="connsiteX25-4613" fmla="*/ 4846794 w 4965239"/>
                <a:gd name="connsiteY25-4614" fmla="*/ 317434 h 2785840"/>
                <a:gd name="connsiteX26-4615" fmla="*/ 4965239 w 4965239"/>
                <a:gd name="connsiteY26-4616" fmla="*/ 691722 h 2785840"/>
                <a:gd name="connsiteX27-4617" fmla="*/ 4638329 w 4965239"/>
                <a:gd name="connsiteY27-4618" fmla="*/ 1066010 h 2785840"/>
                <a:gd name="connsiteX28-4619" fmla="*/ 3804472 w 4965239"/>
                <a:gd name="connsiteY28-4620" fmla="*/ 1359755 h 2785840"/>
                <a:gd name="connsiteX29-4621" fmla="*/ 3103274 w 4965239"/>
                <a:gd name="connsiteY29-4622" fmla="*/ 1748257 h 2785840"/>
                <a:gd name="connsiteX30-4623" fmla="*/ 2885334 w 4965239"/>
                <a:gd name="connsiteY30-4624" fmla="*/ 2321534 h 2785840"/>
                <a:gd name="connsiteX31-4625" fmla="*/ 2970615 w 4965239"/>
                <a:gd name="connsiteY31-4626" fmla="*/ 2785840 h 2785840"/>
                <a:gd name="connsiteX32-4627" fmla="*/ 2657919 w 4965239"/>
                <a:gd name="connsiteY32-4628" fmla="*/ 2733724 h 2785840"/>
                <a:gd name="connsiteX33-4629" fmla="*/ 2615279 w 4965239"/>
                <a:gd name="connsiteY33-4630" fmla="*/ 2321534 h 2785840"/>
                <a:gd name="connsiteX34-4631" fmla="*/ 2577376 w 4965239"/>
                <a:gd name="connsiteY34-4632" fmla="*/ 1966197 h 2785840"/>
                <a:gd name="connsiteX35-4633" fmla="*/ 2136758 w 4965239"/>
                <a:gd name="connsiteY35-4634" fmla="*/ 2094118 h 2785840"/>
                <a:gd name="connsiteX36-4635" fmla="*/ 2037264 w 4965239"/>
                <a:gd name="connsiteY36-4636" fmla="*/ 2458931 h 2785840"/>
                <a:gd name="connsiteX37-4637" fmla="*/ 1843013 w 4965239"/>
                <a:gd name="connsiteY37-4638" fmla="*/ 2657919 h 2785840"/>
                <a:gd name="connsiteX38-4639" fmla="*/ 1734043 w 4965239"/>
                <a:gd name="connsiteY38-4640" fmla="*/ 2638968 h 2785840"/>
                <a:gd name="connsiteX39-4641" fmla="*/ 1724568 w 4965239"/>
                <a:gd name="connsiteY39-4642" fmla="*/ 2553687 h 2785840"/>
                <a:gd name="connsiteX40-4643" fmla="*/ 1694497 w 4965239"/>
                <a:gd name="connsiteY40-4644" fmla="*/ 2544789 h 2785840"/>
                <a:gd name="connsiteX41-4645" fmla="*/ 1667714 w 4965239"/>
                <a:gd name="connsiteY41-4646" fmla="*/ 2492095 h 2785840"/>
                <a:gd name="connsiteX42-4647" fmla="*/ 1644025 w 4965239"/>
                <a:gd name="connsiteY42-4648" fmla="*/ 2449455 h 2785840"/>
                <a:gd name="connsiteX43-4649" fmla="*/ 1611732 w 4965239"/>
                <a:gd name="connsiteY43-4650" fmla="*/ 2466285 h 2785840"/>
                <a:gd name="connsiteX44-4651" fmla="*/ 1459250 w 4965239"/>
                <a:gd name="connsiteY44-4652" fmla="*/ 2378388 h 2785840"/>
                <a:gd name="connsiteX45-4653" fmla="*/ 1410968 w 4965239"/>
                <a:gd name="connsiteY45-4654" fmla="*/ 2410723 h 2785840"/>
                <a:gd name="connsiteX46-4655" fmla="*/ 1355017 w 4965239"/>
                <a:gd name="connsiteY46-4656" fmla="*/ 2454193 h 2785840"/>
                <a:gd name="connsiteX47-4657" fmla="*/ 1345542 w 4965239"/>
                <a:gd name="connsiteY47-4658" fmla="*/ 2496833 h 2785840"/>
                <a:gd name="connsiteX48-4659" fmla="*/ 1317115 w 4965239"/>
                <a:gd name="connsiteY48-4660" fmla="*/ 2482620 h 2785840"/>
                <a:gd name="connsiteX49-4661" fmla="*/ 1312377 w 4965239"/>
                <a:gd name="connsiteY49-4662" fmla="*/ 2444717 h 2785840"/>
                <a:gd name="connsiteX50-4663" fmla="*/ 1326590 w 4965239"/>
                <a:gd name="connsiteY50-4664" fmla="*/ 2368912 h 2785840"/>
                <a:gd name="connsiteX51-4665" fmla="*/ 1259439 w 4965239"/>
                <a:gd name="connsiteY51-4666" fmla="*/ 2390993 h 2785840"/>
                <a:gd name="connsiteX52-4667" fmla="*/ 1181672 w 4965239"/>
                <a:gd name="connsiteY52-4668" fmla="*/ 2385080 h 2785840"/>
                <a:gd name="connsiteX53-4669" fmla="*/ 1116564 w 4965239"/>
                <a:gd name="connsiteY53-4670" fmla="*/ 2362418 h 2785840"/>
                <a:gd name="connsiteX54-4671" fmla="*/ 1051797 w 4965239"/>
                <a:gd name="connsiteY54-4672" fmla="*/ 2307320 h 2785840"/>
                <a:gd name="connsiteX55-4673" fmla="*/ 1030839 w 4965239"/>
                <a:gd name="connsiteY55-4674" fmla="*/ 2333843 h 2785840"/>
                <a:gd name="connsiteX56-4675" fmla="*/ 975991 w 4965239"/>
                <a:gd name="connsiteY56-4676" fmla="*/ 2312058 h 2785840"/>
                <a:gd name="connsiteX57-4677" fmla="*/ 942827 w 4965239"/>
                <a:gd name="connsiteY57-4678" fmla="*/ 2240991 h 2785840"/>
                <a:gd name="connsiteX58-4679" fmla="*/ 910824 w 4965239"/>
                <a:gd name="connsiteY58-4680" fmla="*/ 2250975 h 2785840"/>
                <a:gd name="connsiteX59-4681" fmla="*/ 867022 w 4965239"/>
                <a:gd name="connsiteY59-4682" fmla="*/ 2226777 h 2785840"/>
                <a:gd name="connsiteX60-4683" fmla="*/ 871759 w 4965239"/>
                <a:gd name="connsiteY60-4684" fmla="*/ 2169923 h 2785840"/>
                <a:gd name="connsiteX61-4685" fmla="*/ 836529 w 4965239"/>
                <a:gd name="connsiteY61-4686" fmla="*/ 2168108 h 2785840"/>
                <a:gd name="connsiteX62-4687" fmla="*/ 777003 w 4965239"/>
                <a:gd name="connsiteY62-4688" fmla="*/ 2108332 h 2785840"/>
                <a:gd name="connsiteX63-4689" fmla="*/ 762789 w 4965239"/>
                <a:gd name="connsiteY63-4690" fmla="*/ 2051478 h 2785840"/>
                <a:gd name="connsiteX64-4691" fmla="*/ 736516 w 4965239"/>
                <a:gd name="connsiteY64-4692" fmla="*/ 2062380 h 2785840"/>
                <a:gd name="connsiteX65-4693" fmla="*/ 696460 w 4965239"/>
                <a:gd name="connsiteY65-4694" fmla="*/ 2046740 h 2785840"/>
                <a:gd name="connsiteX66-4695" fmla="*/ 587490 w 4965239"/>
                <a:gd name="connsiteY66-4696" fmla="*/ 1895129 h 2785840"/>
                <a:gd name="connsiteX67-4697" fmla="*/ 549587 w 4965239"/>
                <a:gd name="connsiteY67-4698" fmla="*/ 1828800 h 2785840"/>
                <a:gd name="connsiteX68-4699" fmla="*/ 487996 w 4965239"/>
                <a:gd name="connsiteY68-4700" fmla="*/ 1824062 h 2785840"/>
                <a:gd name="connsiteX69-4701" fmla="*/ 473626 w 4965239"/>
                <a:gd name="connsiteY69-4702" fmla="*/ 1848068 h 2785840"/>
                <a:gd name="connsiteX70-4703" fmla="*/ 435880 w 4965239"/>
                <a:gd name="connsiteY70-4704" fmla="*/ 1847751 h 2785840"/>
                <a:gd name="connsiteX71-4705" fmla="*/ 326910 w 4965239"/>
                <a:gd name="connsiteY71-4706" fmla="*/ 1743519 h 2785840"/>
                <a:gd name="connsiteX72-4707" fmla="*/ 298483 w 4965239"/>
                <a:gd name="connsiteY72-4708" fmla="*/ 1639287 h 2785840"/>
                <a:gd name="connsiteX73-4709" fmla="*/ 265029 w 4965239"/>
                <a:gd name="connsiteY73-4710" fmla="*/ 1639470 h 2785840"/>
                <a:gd name="connsiteX74-4711" fmla="*/ 222677 w 4965239"/>
                <a:gd name="connsiteY74-4712" fmla="*/ 1591909 h 2785840"/>
                <a:gd name="connsiteX75-4713" fmla="*/ 222677 w 4965239"/>
                <a:gd name="connsiteY75-4714" fmla="*/ 1516104 h 2785840"/>
                <a:gd name="connsiteX76-4715" fmla="*/ 217940 w 4965239"/>
                <a:gd name="connsiteY76-4716" fmla="*/ 1416609 h 2785840"/>
                <a:gd name="connsiteX77-4717" fmla="*/ 246367 w 4965239"/>
                <a:gd name="connsiteY77-4718" fmla="*/ 1392920 h 2785840"/>
                <a:gd name="connsiteX78-4719" fmla="*/ 282174 w 4965239"/>
                <a:gd name="connsiteY78-4720" fmla="*/ 1388010 h 2785840"/>
                <a:gd name="connsiteX79-4721" fmla="*/ 322172 w 4965239"/>
                <a:gd name="connsiteY79-4722" fmla="*/ 1440298 h 2785840"/>
                <a:gd name="connsiteX80-4723" fmla="*/ 355337 w 4965239"/>
                <a:gd name="connsiteY80-4724" fmla="*/ 1331328 h 2785840"/>
                <a:gd name="connsiteX81-4725" fmla="*/ 322172 w 4965239"/>
                <a:gd name="connsiteY81-4726" fmla="*/ 1241310 h 2785840"/>
                <a:gd name="connsiteX82-4727" fmla="*/ 331647 w 4965239"/>
                <a:gd name="connsiteY82-4728" fmla="*/ 1179718 h 2785840"/>
                <a:gd name="connsiteX83-4729" fmla="*/ 364812 w 4965239"/>
                <a:gd name="connsiteY83-4730" fmla="*/ 1146553 h 2785840"/>
                <a:gd name="connsiteX84-4731" fmla="*/ 303220 w 4965239"/>
                <a:gd name="connsiteY84-4732" fmla="*/ 1051797 h 2785840"/>
                <a:gd name="connsiteX85-4733" fmla="*/ 317434 w 4965239"/>
                <a:gd name="connsiteY85-4734" fmla="*/ 1018632 h 2785840"/>
                <a:gd name="connsiteX86-4735" fmla="*/ 303220 w 4965239"/>
                <a:gd name="connsiteY86-4736" fmla="*/ 966516 h 2785840"/>
                <a:gd name="connsiteX87-4737" fmla="*/ 312696 w 4965239"/>
                <a:gd name="connsiteY87-4738" fmla="*/ 938089 h 2785840"/>
                <a:gd name="connsiteX88-4739" fmla="*/ 255842 w 4965239"/>
                <a:gd name="connsiteY88-4740" fmla="*/ 933351 h 2785840"/>
                <a:gd name="connsiteX89-4741" fmla="*/ 194251 w 4965239"/>
                <a:gd name="connsiteY89-4742" fmla="*/ 904924 h 2785840"/>
                <a:gd name="connsiteX90-4743" fmla="*/ 165824 w 4965239"/>
                <a:gd name="connsiteY90-4744" fmla="*/ 838595 h 2785840"/>
                <a:gd name="connsiteX91-4745" fmla="*/ 123183 w 4965239"/>
                <a:gd name="connsiteY91-4746" fmla="*/ 833857 h 2785840"/>
                <a:gd name="connsiteX92-4747" fmla="*/ 104232 w 4965239"/>
                <a:gd name="connsiteY92-4748" fmla="*/ 791217 h 2785840"/>
                <a:gd name="connsiteX93-4749" fmla="*/ 132659 w 4965239"/>
                <a:gd name="connsiteY93-4750" fmla="*/ 715411 h 2785840"/>
                <a:gd name="connsiteX94-4751" fmla="*/ 85281 w 4965239"/>
                <a:gd name="connsiteY94-4752" fmla="*/ 639606 h 2785840"/>
                <a:gd name="connsiteX95-4753" fmla="*/ 9475 w 4965239"/>
                <a:gd name="connsiteY95-4754" fmla="*/ 592228 h 2785840"/>
                <a:gd name="connsiteX96-4755" fmla="*/ 9475 w 4965239"/>
                <a:gd name="connsiteY96-4756" fmla="*/ 592228 h 2785840"/>
                <a:gd name="connsiteX97-4757" fmla="*/ 52116 w 4965239"/>
                <a:gd name="connsiteY97-4758" fmla="*/ 549588 h 2785840"/>
                <a:gd name="connsiteX98-4759" fmla="*/ 99494 w 4965239"/>
                <a:gd name="connsiteY98-4760" fmla="*/ 559063 h 2785840"/>
                <a:gd name="connsiteX99-4761" fmla="*/ 87864 w 4965239"/>
                <a:gd name="connsiteY99-4762" fmla="*/ 525045 h 2785840"/>
                <a:gd name="connsiteX100-4763" fmla="*/ 90018 w 4965239"/>
                <a:gd name="connsiteY100-4764" fmla="*/ 369550 h 2785840"/>
                <a:gd name="connsiteX101-4765" fmla="*/ 66329 w 4965239"/>
                <a:gd name="connsiteY101-4766" fmla="*/ 345861 h 2785840"/>
                <a:gd name="connsiteX102-4767" fmla="*/ 42144 w 4965239"/>
                <a:gd name="connsiteY102-4768" fmla="*/ 365025 h 2785840"/>
                <a:gd name="connsiteX103-4769" fmla="*/ 4738 w 4965239"/>
                <a:gd name="connsiteY103-4770" fmla="*/ 350599 h 2785840"/>
                <a:gd name="connsiteX104-4771" fmla="*/ 0 w 4965239"/>
                <a:gd name="connsiteY104-4772" fmla="*/ 307958 h 2785840"/>
                <a:gd name="connsiteX105-4773" fmla="*/ 33165 w 4965239"/>
                <a:gd name="connsiteY105-4774" fmla="*/ 284269 h 2785840"/>
                <a:gd name="connsiteX106-4775" fmla="*/ 37147 w 4965239"/>
                <a:gd name="connsiteY106-4776" fmla="*/ 227490 h 2785840"/>
                <a:gd name="connsiteX107-4777" fmla="*/ 75805 w 4965239"/>
                <a:gd name="connsiteY107-4778" fmla="*/ 180037 h 2785840"/>
                <a:gd name="connsiteX108-4779" fmla="*/ 122154 w 4965239"/>
                <a:gd name="connsiteY108-4780" fmla="*/ 142140 h 2785840"/>
                <a:gd name="connsiteX109-4781" fmla="*/ 180037 w 4965239"/>
                <a:gd name="connsiteY109-4782" fmla="*/ 142135 h 2785840"/>
                <a:gd name="connsiteX110-4783" fmla="*/ 255842 w 4965239"/>
                <a:gd name="connsiteY110-4784" fmla="*/ 104232 h 2785840"/>
                <a:gd name="connsiteX111-4785" fmla="*/ 270056 w 4965239"/>
                <a:gd name="connsiteY111-4786" fmla="*/ 127921 h 2785840"/>
                <a:gd name="connsiteX112-4787" fmla="*/ 307958 w 4965239"/>
                <a:gd name="connsiteY112-4788" fmla="*/ 123183 h 2785840"/>
                <a:gd name="connsiteX113-4789" fmla="*/ 326910 w 4965239"/>
                <a:gd name="connsiteY113-4790" fmla="*/ 180037 h 2785840"/>
                <a:gd name="connsiteX114-4791" fmla="*/ 383763 w 4965239"/>
                <a:gd name="connsiteY114-4792" fmla="*/ 184775 h 2785840"/>
                <a:gd name="connsiteX115-4793" fmla="*/ 691722 w 4965239"/>
                <a:gd name="connsiteY115-4794" fmla="*/ 345861 h 2785840"/>
                <a:gd name="connsiteX116-4795" fmla="*/ 1895129 w 4965239"/>
                <a:gd name="connsiteY116-4796" fmla="*/ 208464 h 2785840"/>
                <a:gd name="connsiteX117" fmla="*/ 2421028 w 4965239"/>
                <a:gd name="connsiteY117" fmla="*/ 42640 h 2785840"/>
                <a:gd name="connsiteX0-4797" fmla="*/ 2421028 w 4965239"/>
                <a:gd name="connsiteY0-4798" fmla="*/ 42640 h 2785840"/>
                <a:gd name="connsiteX1-4799" fmla="*/ 2501571 w 4965239"/>
                <a:gd name="connsiteY1-4800" fmla="*/ 123183 h 2785840"/>
                <a:gd name="connsiteX2-4801" fmla="*/ 2548949 w 4965239"/>
                <a:gd name="connsiteY2-4802" fmla="*/ 279532 h 2785840"/>
                <a:gd name="connsiteX3-4803" fmla="*/ 2586852 w 4965239"/>
                <a:gd name="connsiteY3-4804" fmla="*/ 307958 h 2785840"/>
                <a:gd name="connsiteX4-4805" fmla="*/ 2591589 w 4965239"/>
                <a:gd name="connsiteY4-4806" fmla="*/ 355337 h 2785840"/>
                <a:gd name="connsiteX5-4807" fmla="*/ 2685716 w 4965239"/>
                <a:gd name="connsiteY5-4808" fmla="*/ 353287 h 2785840"/>
                <a:gd name="connsiteX6-4809" fmla="*/ 2781102 w 4965239"/>
                <a:gd name="connsiteY6-4810" fmla="*/ 397977 h 2785840"/>
                <a:gd name="connsiteX7-4811" fmla="*/ 3070110 w 4965239"/>
                <a:gd name="connsiteY7-4812" fmla="*/ 412191 h 2785840"/>
                <a:gd name="connsiteX8-4813" fmla="*/ 3153692 w 4965239"/>
                <a:gd name="connsiteY8-4814" fmla="*/ 454887 h 2785840"/>
                <a:gd name="connsiteX9-4815" fmla="*/ 3226458 w 4965239"/>
                <a:gd name="connsiteY9-4816" fmla="*/ 516423 h 2785840"/>
                <a:gd name="connsiteX10-4817" fmla="*/ 3255292 w 4965239"/>
                <a:gd name="connsiteY10-4818" fmla="*/ 510305 h 2785840"/>
                <a:gd name="connsiteX11-4819" fmla="*/ 3316476 w 4965239"/>
                <a:gd name="connsiteY11-4820" fmla="*/ 549588 h 2785840"/>
                <a:gd name="connsiteX12-4821" fmla="*/ 3453873 w 4965239"/>
                <a:gd name="connsiteY12-4822" fmla="*/ 563801 h 2785840"/>
                <a:gd name="connsiteX13-4823" fmla="*/ 3482300 w 4965239"/>
                <a:gd name="connsiteY13-4824" fmla="*/ 615917 h 2785840"/>
                <a:gd name="connsiteX14-4825" fmla="*/ 3646298 w 4965239"/>
                <a:gd name="connsiteY14-4826" fmla="*/ 534936 h 2785840"/>
                <a:gd name="connsiteX15-4827" fmla="*/ 3760213 w 4965239"/>
                <a:gd name="connsiteY15-4828" fmla="*/ 501069 h 2785840"/>
                <a:gd name="connsiteX16-4829" fmla="*/ 3818686 w 4965239"/>
                <a:gd name="connsiteY16-4830" fmla="*/ 506947 h 2785840"/>
                <a:gd name="connsiteX17-4831" fmla="*/ 3984510 w 4965239"/>
                <a:gd name="connsiteY17-4832" fmla="*/ 502209 h 2785840"/>
                <a:gd name="connsiteX18-4833" fmla="*/ 4145596 w 4965239"/>
                <a:gd name="connsiteY18-4834" fmla="*/ 416928 h 2785840"/>
                <a:gd name="connsiteX19-4835" fmla="*/ 4264041 w 4965239"/>
                <a:gd name="connsiteY19-4836" fmla="*/ 279532 h 2785840"/>
                <a:gd name="connsiteX20-4837" fmla="*/ 4226139 w 4965239"/>
                <a:gd name="connsiteY20-4838" fmla="*/ 213202 h 2785840"/>
                <a:gd name="connsiteX21-4839" fmla="*/ 4240352 w 4965239"/>
                <a:gd name="connsiteY21-4840" fmla="*/ 108970 h 2785840"/>
                <a:gd name="connsiteX22-4841" fmla="*/ 4344584 w 4965239"/>
                <a:gd name="connsiteY22-4842" fmla="*/ 127921 h 2785840"/>
                <a:gd name="connsiteX23-4843" fmla="*/ 4448816 w 4965239"/>
                <a:gd name="connsiteY23-4844" fmla="*/ 137397 h 2785840"/>
                <a:gd name="connsiteX24-4845" fmla="*/ 4553048 w 4965239"/>
                <a:gd name="connsiteY24-4846" fmla="*/ 37903 h 2785840"/>
                <a:gd name="connsiteX25-4847" fmla="*/ 4709397 w 4965239"/>
                <a:gd name="connsiteY25-4848" fmla="*/ 0 h 2785840"/>
                <a:gd name="connsiteX26-4849" fmla="*/ 4846794 w 4965239"/>
                <a:gd name="connsiteY26-4850" fmla="*/ 317434 h 2785840"/>
                <a:gd name="connsiteX27-4851" fmla="*/ 4965239 w 4965239"/>
                <a:gd name="connsiteY27-4852" fmla="*/ 691722 h 2785840"/>
                <a:gd name="connsiteX28-4853" fmla="*/ 4638329 w 4965239"/>
                <a:gd name="connsiteY28-4854" fmla="*/ 1066010 h 2785840"/>
                <a:gd name="connsiteX29-4855" fmla="*/ 3804472 w 4965239"/>
                <a:gd name="connsiteY29-4856" fmla="*/ 1359755 h 2785840"/>
                <a:gd name="connsiteX30-4857" fmla="*/ 3103274 w 4965239"/>
                <a:gd name="connsiteY30-4858" fmla="*/ 1748257 h 2785840"/>
                <a:gd name="connsiteX31-4859" fmla="*/ 2885334 w 4965239"/>
                <a:gd name="connsiteY31-4860" fmla="*/ 2321534 h 2785840"/>
                <a:gd name="connsiteX32-4861" fmla="*/ 2970615 w 4965239"/>
                <a:gd name="connsiteY32-4862" fmla="*/ 2785840 h 2785840"/>
                <a:gd name="connsiteX33-4863" fmla="*/ 2657919 w 4965239"/>
                <a:gd name="connsiteY33-4864" fmla="*/ 2733724 h 2785840"/>
                <a:gd name="connsiteX34-4865" fmla="*/ 2615279 w 4965239"/>
                <a:gd name="connsiteY34-4866" fmla="*/ 2321534 h 2785840"/>
                <a:gd name="connsiteX35-4867" fmla="*/ 2577376 w 4965239"/>
                <a:gd name="connsiteY35-4868" fmla="*/ 1966197 h 2785840"/>
                <a:gd name="connsiteX36-4869" fmla="*/ 2136758 w 4965239"/>
                <a:gd name="connsiteY36-4870" fmla="*/ 2094118 h 2785840"/>
                <a:gd name="connsiteX37-4871" fmla="*/ 2037264 w 4965239"/>
                <a:gd name="connsiteY37-4872" fmla="*/ 2458931 h 2785840"/>
                <a:gd name="connsiteX38-4873" fmla="*/ 1843013 w 4965239"/>
                <a:gd name="connsiteY38-4874" fmla="*/ 2657919 h 2785840"/>
                <a:gd name="connsiteX39-4875" fmla="*/ 1734043 w 4965239"/>
                <a:gd name="connsiteY39-4876" fmla="*/ 2638968 h 2785840"/>
                <a:gd name="connsiteX40-4877" fmla="*/ 1724568 w 4965239"/>
                <a:gd name="connsiteY40-4878" fmla="*/ 2553687 h 2785840"/>
                <a:gd name="connsiteX41-4879" fmla="*/ 1694497 w 4965239"/>
                <a:gd name="connsiteY41-4880" fmla="*/ 2544789 h 2785840"/>
                <a:gd name="connsiteX42-4881" fmla="*/ 1667714 w 4965239"/>
                <a:gd name="connsiteY42-4882" fmla="*/ 2492095 h 2785840"/>
                <a:gd name="connsiteX43-4883" fmla="*/ 1644025 w 4965239"/>
                <a:gd name="connsiteY43-4884" fmla="*/ 2449455 h 2785840"/>
                <a:gd name="connsiteX44-4885" fmla="*/ 1611732 w 4965239"/>
                <a:gd name="connsiteY44-4886" fmla="*/ 2466285 h 2785840"/>
                <a:gd name="connsiteX45-4887" fmla="*/ 1459250 w 4965239"/>
                <a:gd name="connsiteY45-4888" fmla="*/ 2378388 h 2785840"/>
                <a:gd name="connsiteX46-4889" fmla="*/ 1410968 w 4965239"/>
                <a:gd name="connsiteY46-4890" fmla="*/ 2410723 h 2785840"/>
                <a:gd name="connsiteX47-4891" fmla="*/ 1355017 w 4965239"/>
                <a:gd name="connsiteY47-4892" fmla="*/ 2454193 h 2785840"/>
                <a:gd name="connsiteX48-4893" fmla="*/ 1345542 w 4965239"/>
                <a:gd name="connsiteY48-4894" fmla="*/ 2496833 h 2785840"/>
                <a:gd name="connsiteX49-4895" fmla="*/ 1317115 w 4965239"/>
                <a:gd name="connsiteY49-4896" fmla="*/ 2482620 h 2785840"/>
                <a:gd name="connsiteX50-4897" fmla="*/ 1312377 w 4965239"/>
                <a:gd name="connsiteY50-4898" fmla="*/ 2444717 h 2785840"/>
                <a:gd name="connsiteX51-4899" fmla="*/ 1326590 w 4965239"/>
                <a:gd name="connsiteY51-4900" fmla="*/ 2368912 h 2785840"/>
                <a:gd name="connsiteX52-4901" fmla="*/ 1259439 w 4965239"/>
                <a:gd name="connsiteY52-4902" fmla="*/ 2390993 h 2785840"/>
                <a:gd name="connsiteX53-4903" fmla="*/ 1181672 w 4965239"/>
                <a:gd name="connsiteY53-4904" fmla="*/ 2385080 h 2785840"/>
                <a:gd name="connsiteX54-4905" fmla="*/ 1116564 w 4965239"/>
                <a:gd name="connsiteY54-4906" fmla="*/ 2362418 h 2785840"/>
                <a:gd name="connsiteX55-4907" fmla="*/ 1051797 w 4965239"/>
                <a:gd name="connsiteY55-4908" fmla="*/ 2307320 h 2785840"/>
                <a:gd name="connsiteX56-4909" fmla="*/ 1030839 w 4965239"/>
                <a:gd name="connsiteY56-4910" fmla="*/ 2333843 h 2785840"/>
                <a:gd name="connsiteX57-4911" fmla="*/ 975991 w 4965239"/>
                <a:gd name="connsiteY57-4912" fmla="*/ 2312058 h 2785840"/>
                <a:gd name="connsiteX58-4913" fmla="*/ 942827 w 4965239"/>
                <a:gd name="connsiteY58-4914" fmla="*/ 2240991 h 2785840"/>
                <a:gd name="connsiteX59-4915" fmla="*/ 910824 w 4965239"/>
                <a:gd name="connsiteY59-4916" fmla="*/ 2250975 h 2785840"/>
                <a:gd name="connsiteX60-4917" fmla="*/ 867022 w 4965239"/>
                <a:gd name="connsiteY60-4918" fmla="*/ 2226777 h 2785840"/>
                <a:gd name="connsiteX61-4919" fmla="*/ 871759 w 4965239"/>
                <a:gd name="connsiteY61-4920" fmla="*/ 2169923 h 2785840"/>
                <a:gd name="connsiteX62-4921" fmla="*/ 836529 w 4965239"/>
                <a:gd name="connsiteY62-4922" fmla="*/ 2168108 h 2785840"/>
                <a:gd name="connsiteX63-4923" fmla="*/ 777003 w 4965239"/>
                <a:gd name="connsiteY63-4924" fmla="*/ 2108332 h 2785840"/>
                <a:gd name="connsiteX64-4925" fmla="*/ 762789 w 4965239"/>
                <a:gd name="connsiteY64-4926" fmla="*/ 2051478 h 2785840"/>
                <a:gd name="connsiteX65-4927" fmla="*/ 736516 w 4965239"/>
                <a:gd name="connsiteY65-4928" fmla="*/ 2062380 h 2785840"/>
                <a:gd name="connsiteX66-4929" fmla="*/ 696460 w 4965239"/>
                <a:gd name="connsiteY66-4930" fmla="*/ 2046740 h 2785840"/>
                <a:gd name="connsiteX67-4931" fmla="*/ 587490 w 4965239"/>
                <a:gd name="connsiteY67-4932" fmla="*/ 1895129 h 2785840"/>
                <a:gd name="connsiteX68-4933" fmla="*/ 549587 w 4965239"/>
                <a:gd name="connsiteY68-4934" fmla="*/ 1828800 h 2785840"/>
                <a:gd name="connsiteX69-4935" fmla="*/ 487996 w 4965239"/>
                <a:gd name="connsiteY69-4936" fmla="*/ 1824062 h 2785840"/>
                <a:gd name="connsiteX70-4937" fmla="*/ 473626 w 4965239"/>
                <a:gd name="connsiteY70-4938" fmla="*/ 1848068 h 2785840"/>
                <a:gd name="connsiteX71-4939" fmla="*/ 435880 w 4965239"/>
                <a:gd name="connsiteY71-4940" fmla="*/ 1847751 h 2785840"/>
                <a:gd name="connsiteX72-4941" fmla="*/ 326910 w 4965239"/>
                <a:gd name="connsiteY72-4942" fmla="*/ 1743519 h 2785840"/>
                <a:gd name="connsiteX73-4943" fmla="*/ 298483 w 4965239"/>
                <a:gd name="connsiteY73-4944" fmla="*/ 1639287 h 2785840"/>
                <a:gd name="connsiteX74-4945" fmla="*/ 265029 w 4965239"/>
                <a:gd name="connsiteY74-4946" fmla="*/ 1639470 h 2785840"/>
                <a:gd name="connsiteX75-4947" fmla="*/ 222677 w 4965239"/>
                <a:gd name="connsiteY75-4948" fmla="*/ 1591909 h 2785840"/>
                <a:gd name="connsiteX76-4949" fmla="*/ 222677 w 4965239"/>
                <a:gd name="connsiteY76-4950" fmla="*/ 1516104 h 2785840"/>
                <a:gd name="connsiteX77-4951" fmla="*/ 217940 w 4965239"/>
                <a:gd name="connsiteY77-4952" fmla="*/ 1416609 h 2785840"/>
                <a:gd name="connsiteX78-4953" fmla="*/ 246367 w 4965239"/>
                <a:gd name="connsiteY78-4954" fmla="*/ 1392920 h 2785840"/>
                <a:gd name="connsiteX79-4955" fmla="*/ 282174 w 4965239"/>
                <a:gd name="connsiteY79-4956" fmla="*/ 1388010 h 2785840"/>
                <a:gd name="connsiteX80-4957" fmla="*/ 322172 w 4965239"/>
                <a:gd name="connsiteY80-4958" fmla="*/ 1440298 h 2785840"/>
                <a:gd name="connsiteX81-4959" fmla="*/ 355337 w 4965239"/>
                <a:gd name="connsiteY81-4960" fmla="*/ 1331328 h 2785840"/>
                <a:gd name="connsiteX82-4961" fmla="*/ 322172 w 4965239"/>
                <a:gd name="connsiteY82-4962" fmla="*/ 1241310 h 2785840"/>
                <a:gd name="connsiteX83-4963" fmla="*/ 331647 w 4965239"/>
                <a:gd name="connsiteY83-4964" fmla="*/ 1179718 h 2785840"/>
                <a:gd name="connsiteX84-4965" fmla="*/ 364812 w 4965239"/>
                <a:gd name="connsiteY84-4966" fmla="*/ 1146553 h 2785840"/>
                <a:gd name="connsiteX85-4967" fmla="*/ 303220 w 4965239"/>
                <a:gd name="connsiteY85-4968" fmla="*/ 1051797 h 2785840"/>
                <a:gd name="connsiteX86-4969" fmla="*/ 317434 w 4965239"/>
                <a:gd name="connsiteY86-4970" fmla="*/ 1018632 h 2785840"/>
                <a:gd name="connsiteX87-4971" fmla="*/ 303220 w 4965239"/>
                <a:gd name="connsiteY87-4972" fmla="*/ 966516 h 2785840"/>
                <a:gd name="connsiteX88-4973" fmla="*/ 312696 w 4965239"/>
                <a:gd name="connsiteY88-4974" fmla="*/ 938089 h 2785840"/>
                <a:gd name="connsiteX89-4975" fmla="*/ 255842 w 4965239"/>
                <a:gd name="connsiteY89-4976" fmla="*/ 933351 h 2785840"/>
                <a:gd name="connsiteX90-4977" fmla="*/ 194251 w 4965239"/>
                <a:gd name="connsiteY90-4978" fmla="*/ 904924 h 2785840"/>
                <a:gd name="connsiteX91-4979" fmla="*/ 165824 w 4965239"/>
                <a:gd name="connsiteY91-4980" fmla="*/ 838595 h 2785840"/>
                <a:gd name="connsiteX92-4981" fmla="*/ 123183 w 4965239"/>
                <a:gd name="connsiteY92-4982" fmla="*/ 833857 h 2785840"/>
                <a:gd name="connsiteX93-4983" fmla="*/ 104232 w 4965239"/>
                <a:gd name="connsiteY93-4984" fmla="*/ 791217 h 2785840"/>
                <a:gd name="connsiteX94-4985" fmla="*/ 132659 w 4965239"/>
                <a:gd name="connsiteY94-4986" fmla="*/ 715411 h 2785840"/>
                <a:gd name="connsiteX95-4987" fmla="*/ 85281 w 4965239"/>
                <a:gd name="connsiteY95-4988" fmla="*/ 639606 h 2785840"/>
                <a:gd name="connsiteX96-4989" fmla="*/ 9475 w 4965239"/>
                <a:gd name="connsiteY96-4990" fmla="*/ 592228 h 2785840"/>
                <a:gd name="connsiteX97-4991" fmla="*/ 9475 w 4965239"/>
                <a:gd name="connsiteY97-4992" fmla="*/ 592228 h 2785840"/>
                <a:gd name="connsiteX98-4993" fmla="*/ 52116 w 4965239"/>
                <a:gd name="connsiteY98-4994" fmla="*/ 549588 h 2785840"/>
                <a:gd name="connsiteX99-4995" fmla="*/ 99494 w 4965239"/>
                <a:gd name="connsiteY99-4996" fmla="*/ 559063 h 2785840"/>
                <a:gd name="connsiteX100-4997" fmla="*/ 87864 w 4965239"/>
                <a:gd name="connsiteY100-4998" fmla="*/ 525045 h 2785840"/>
                <a:gd name="connsiteX101-4999" fmla="*/ 90018 w 4965239"/>
                <a:gd name="connsiteY101-5000" fmla="*/ 369550 h 2785840"/>
                <a:gd name="connsiteX102-5001" fmla="*/ 66329 w 4965239"/>
                <a:gd name="connsiteY102-5002" fmla="*/ 345861 h 2785840"/>
                <a:gd name="connsiteX103-5003" fmla="*/ 42144 w 4965239"/>
                <a:gd name="connsiteY103-5004" fmla="*/ 365025 h 2785840"/>
                <a:gd name="connsiteX104-5005" fmla="*/ 4738 w 4965239"/>
                <a:gd name="connsiteY104-5006" fmla="*/ 350599 h 2785840"/>
                <a:gd name="connsiteX105-5007" fmla="*/ 0 w 4965239"/>
                <a:gd name="connsiteY105-5008" fmla="*/ 307958 h 2785840"/>
                <a:gd name="connsiteX106-5009" fmla="*/ 33165 w 4965239"/>
                <a:gd name="connsiteY106-5010" fmla="*/ 284269 h 2785840"/>
                <a:gd name="connsiteX107-5011" fmla="*/ 37147 w 4965239"/>
                <a:gd name="connsiteY107-5012" fmla="*/ 227490 h 2785840"/>
                <a:gd name="connsiteX108-5013" fmla="*/ 75805 w 4965239"/>
                <a:gd name="connsiteY108-5014" fmla="*/ 180037 h 2785840"/>
                <a:gd name="connsiteX109-5015" fmla="*/ 122154 w 4965239"/>
                <a:gd name="connsiteY109-5016" fmla="*/ 142140 h 2785840"/>
                <a:gd name="connsiteX110-5017" fmla="*/ 180037 w 4965239"/>
                <a:gd name="connsiteY110-5018" fmla="*/ 142135 h 2785840"/>
                <a:gd name="connsiteX111-5019" fmla="*/ 255842 w 4965239"/>
                <a:gd name="connsiteY111-5020" fmla="*/ 104232 h 2785840"/>
                <a:gd name="connsiteX112-5021" fmla="*/ 270056 w 4965239"/>
                <a:gd name="connsiteY112-5022" fmla="*/ 127921 h 2785840"/>
                <a:gd name="connsiteX113-5023" fmla="*/ 307958 w 4965239"/>
                <a:gd name="connsiteY113-5024" fmla="*/ 123183 h 2785840"/>
                <a:gd name="connsiteX114-5025" fmla="*/ 326910 w 4965239"/>
                <a:gd name="connsiteY114-5026" fmla="*/ 180037 h 2785840"/>
                <a:gd name="connsiteX115-5027" fmla="*/ 383763 w 4965239"/>
                <a:gd name="connsiteY115-5028" fmla="*/ 184775 h 2785840"/>
                <a:gd name="connsiteX116-5029" fmla="*/ 691722 w 4965239"/>
                <a:gd name="connsiteY116-5030" fmla="*/ 345861 h 2785840"/>
                <a:gd name="connsiteX117-5031" fmla="*/ 1895129 w 4965239"/>
                <a:gd name="connsiteY117-5032" fmla="*/ 208464 h 2785840"/>
                <a:gd name="connsiteX118" fmla="*/ 2421028 w 4965239"/>
                <a:gd name="connsiteY118" fmla="*/ 42640 h 2785840"/>
                <a:gd name="connsiteX0-5033" fmla="*/ 2421028 w 4965239"/>
                <a:gd name="connsiteY0-5034" fmla="*/ 42640 h 2785840"/>
                <a:gd name="connsiteX1-5035" fmla="*/ 2501571 w 4965239"/>
                <a:gd name="connsiteY1-5036" fmla="*/ 123183 h 2785840"/>
                <a:gd name="connsiteX2-5037" fmla="*/ 2548949 w 4965239"/>
                <a:gd name="connsiteY2-5038" fmla="*/ 279532 h 2785840"/>
                <a:gd name="connsiteX3-5039" fmla="*/ 2586852 w 4965239"/>
                <a:gd name="connsiteY3-5040" fmla="*/ 307958 h 2785840"/>
                <a:gd name="connsiteX4-5041" fmla="*/ 2591589 w 4965239"/>
                <a:gd name="connsiteY4-5042" fmla="*/ 355337 h 2785840"/>
                <a:gd name="connsiteX5-5043" fmla="*/ 2685716 w 4965239"/>
                <a:gd name="connsiteY5-5044" fmla="*/ 353287 h 2785840"/>
                <a:gd name="connsiteX6-5045" fmla="*/ 2781102 w 4965239"/>
                <a:gd name="connsiteY6-5046" fmla="*/ 397977 h 2785840"/>
                <a:gd name="connsiteX7-5047" fmla="*/ 3070110 w 4965239"/>
                <a:gd name="connsiteY7-5048" fmla="*/ 412191 h 2785840"/>
                <a:gd name="connsiteX8-5049" fmla="*/ 3153692 w 4965239"/>
                <a:gd name="connsiteY8-5050" fmla="*/ 454887 h 2785840"/>
                <a:gd name="connsiteX9-5051" fmla="*/ 3226458 w 4965239"/>
                <a:gd name="connsiteY9-5052" fmla="*/ 516423 h 2785840"/>
                <a:gd name="connsiteX10-5053" fmla="*/ 3255292 w 4965239"/>
                <a:gd name="connsiteY10-5054" fmla="*/ 510305 h 2785840"/>
                <a:gd name="connsiteX11-5055" fmla="*/ 3316476 w 4965239"/>
                <a:gd name="connsiteY11-5056" fmla="*/ 549588 h 2785840"/>
                <a:gd name="connsiteX12-5057" fmla="*/ 3453873 w 4965239"/>
                <a:gd name="connsiteY12-5058" fmla="*/ 563801 h 2785840"/>
                <a:gd name="connsiteX13-5059" fmla="*/ 3482300 w 4965239"/>
                <a:gd name="connsiteY13-5060" fmla="*/ 615917 h 2785840"/>
                <a:gd name="connsiteX14-5061" fmla="*/ 3646298 w 4965239"/>
                <a:gd name="connsiteY14-5062" fmla="*/ 534936 h 2785840"/>
                <a:gd name="connsiteX15-5063" fmla="*/ 3760213 w 4965239"/>
                <a:gd name="connsiteY15-5064" fmla="*/ 501069 h 2785840"/>
                <a:gd name="connsiteX16-5065" fmla="*/ 3818686 w 4965239"/>
                <a:gd name="connsiteY16-5066" fmla="*/ 506947 h 2785840"/>
                <a:gd name="connsiteX17-5067" fmla="*/ 3984510 w 4965239"/>
                <a:gd name="connsiteY17-5068" fmla="*/ 502209 h 2785840"/>
                <a:gd name="connsiteX18-5069" fmla="*/ 4117887 w 4965239"/>
                <a:gd name="connsiteY18-5070" fmla="*/ 392298 h 2785840"/>
                <a:gd name="connsiteX19-5071" fmla="*/ 4264041 w 4965239"/>
                <a:gd name="connsiteY19-5072" fmla="*/ 279532 h 2785840"/>
                <a:gd name="connsiteX20-5073" fmla="*/ 4226139 w 4965239"/>
                <a:gd name="connsiteY20-5074" fmla="*/ 213202 h 2785840"/>
                <a:gd name="connsiteX21-5075" fmla="*/ 4240352 w 4965239"/>
                <a:gd name="connsiteY21-5076" fmla="*/ 108970 h 2785840"/>
                <a:gd name="connsiteX22-5077" fmla="*/ 4344584 w 4965239"/>
                <a:gd name="connsiteY22-5078" fmla="*/ 127921 h 2785840"/>
                <a:gd name="connsiteX23-5079" fmla="*/ 4448816 w 4965239"/>
                <a:gd name="connsiteY23-5080" fmla="*/ 137397 h 2785840"/>
                <a:gd name="connsiteX24-5081" fmla="*/ 4553048 w 4965239"/>
                <a:gd name="connsiteY24-5082" fmla="*/ 37903 h 2785840"/>
                <a:gd name="connsiteX25-5083" fmla="*/ 4709397 w 4965239"/>
                <a:gd name="connsiteY25-5084" fmla="*/ 0 h 2785840"/>
                <a:gd name="connsiteX26-5085" fmla="*/ 4846794 w 4965239"/>
                <a:gd name="connsiteY26-5086" fmla="*/ 317434 h 2785840"/>
                <a:gd name="connsiteX27-5087" fmla="*/ 4965239 w 4965239"/>
                <a:gd name="connsiteY27-5088" fmla="*/ 691722 h 2785840"/>
                <a:gd name="connsiteX28-5089" fmla="*/ 4638329 w 4965239"/>
                <a:gd name="connsiteY28-5090" fmla="*/ 1066010 h 2785840"/>
                <a:gd name="connsiteX29-5091" fmla="*/ 3804472 w 4965239"/>
                <a:gd name="connsiteY29-5092" fmla="*/ 1359755 h 2785840"/>
                <a:gd name="connsiteX30-5093" fmla="*/ 3103274 w 4965239"/>
                <a:gd name="connsiteY30-5094" fmla="*/ 1748257 h 2785840"/>
                <a:gd name="connsiteX31-5095" fmla="*/ 2885334 w 4965239"/>
                <a:gd name="connsiteY31-5096" fmla="*/ 2321534 h 2785840"/>
                <a:gd name="connsiteX32-5097" fmla="*/ 2970615 w 4965239"/>
                <a:gd name="connsiteY32-5098" fmla="*/ 2785840 h 2785840"/>
                <a:gd name="connsiteX33-5099" fmla="*/ 2657919 w 4965239"/>
                <a:gd name="connsiteY33-5100" fmla="*/ 2733724 h 2785840"/>
                <a:gd name="connsiteX34-5101" fmla="*/ 2615279 w 4965239"/>
                <a:gd name="connsiteY34-5102" fmla="*/ 2321534 h 2785840"/>
                <a:gd name="connsiteX35-5103" fmla="*/ 2577376 w 4965239"/>
                <a:gd name="connsiteY35-5104" fmla="*/ 1966197 h 2785840"/>
                <a:gd name="connsiteX36-5105" fmla="*/ 2136758 w 4965239"/>
                <a:gd name="connsiteY36-5106" fmla="*/ 2094118 h 2785840"/>
                <a:gd name="connsiteX37-5107" fmla="*/ 2037264 w 4965239"/>
                <a:gd name="connsiteY37-5108" fmla="*/ 2458931 h 2785840"/>
                <a:gd name="connsiteX38-5109" fmla="*/ 1843013 w 4965239"/>
                <a:gd name="connsiteY38-5110" fmla="*/ 2657919 h 2785840"/>
                <a:gd name="connsiteX39-5111" fmla="*/ 1734043 w 4965239"/>
                <a:gd name="connsiteY39-5112" fmla="*/ 2638968 h 2785840"/>
                <a:gd name="connsiteX40-5113" fmla="*/ 1724568 w 4965239"/>
                <a:gd name="connsiteY40-5114" fmla="*/ 2553687 h 2785840"/>
                <a:gd name="connsiteX41-5115" fmla="*/ 1694497 w 4965239"/>
                <a:gd name="connsiteY41-5116" fmla="*/ 2544789 h 2785840"/>
                <a:gd name="connsiteX42-5117" fmla="*/ 1667714 w 4965239"/>
                <a:gd name="connsiteY42-5118" fmla="*/ 2492095 h 2785840"/>
                <a:gd name="connsiteX43-5119" fmla="*/ 1644025 w 4965239"/>
                <a:gd name="connsiteY43-5120" fmla="*/ 2449455 h 2785840"/>
                <a:gd name="connsiteX44-5121" fmla="*/ 1611732 w 4965239"/>
                <a:gd name="connsiteY44-5122" fmla="*/ 2466285 h 2785840"/>
                <a:gd name="connsiteX45-5123" fmla="*/ 1459250 w 4965239"/>
                <a:gd name="connsiteY45-5124" fmla="*/ 2378388 h 2785840"/>
                <a:gd name="connsiteX46-5125" fmla="*/ 1410968 w 4965239"/>
                <a:gd name="connsiteY46-5126" fmla="*/ 2410723 h 2785840"/>
                <a:gd name="connsiteX47-5127" fmla="*/ 1355017 w 4965239"/>
                <a:gd name="connsiteY47-5128" fmla="*/ 2454193 h 2785840"/>
                <a:gd name="connsiteX48-5129" fmla="*/ 1345542 w 4965239"/>
                <a:gd name="connsiteY48-5130" fmla="*/ 2496833 h 2785840"/>
                <a:gd name="connsiteX49-5131" fmla="*/ 1317115 w 4965239"/>
                <a:gd name="connsiteY49-5132" fmla="*/ 2482620 h 2785840"/>
                <a:gd name="connsiteX50-5133" fmla="*/ 1312377 w 4965239"/>
                <a:gd name="connsiteY50-5134" fmla="*/ 2444717 h 2785840"/>
                <a:gd name="connsiteX51-5135" fmla="*/ 1326590 w 4965239"/>
                <a:gd name="connsiteY51-5136" fmla="*/ 2368912 h 2785840"/>
                <a:gd name="connsiteX52-5137" fmla="*/ 1259439 w 4965239"/>
                <a:gd name="connsiteY52-5138" fmla="*/ 2390993 h 2785840"/>
                <a:gd name="connsiteX53-5139" fmla="*/ 1181672 w 4965239"/>
                <a:gd name="connsiteY53-5140" fmla="*/ 2385080 h 2785840"/>
                <a:gd name="connsiteX54-5141" fmla="*/ 1116564 w 4965239"/>
                <a:gd name="connsiteY54-5142" fmla="*/ 2362418 h 2785840"/>
                <a:gd name="connsiteX55-5143" fmla="*/ 1051797 w 4965239"/>
                <a:gd name="connsiteY55-5144" fmla="*/ 2307320 h 2785840"/>
                <a:gd name="connsiteX56-5145" fmla="*/ 1030839 w 4965239"/>
                <a:gd name="connsiteY56-5146" fmla="*/ 2333843 h 2785840"/>
                <a:gd name="connsiteX57-5147" fmla="*/ 975991 w 4965239"/>
                <a:gd name="connsiteY57-5148" fmla="*/ 2312058 h 2785840"/>
                <a:gd name="connsiteX58-5149" fmla="*/ 942827 w 4965239"/>
                <a:gd name="connsiteY58-5150" fmla="*/ 2240991 h 2785840"/>
                <a:gd name="connsiteX59-5151" fmla="*/ 910824 w 4965239"/>
                <a:gd name="connsiteY59-5152" fmla="*/ 2250975 h 2785840"/>
                <a:gd name="connsiteX60-5153" fmla="*/ 867022 w 4965239"/>
                <a:gd name="connsiteY60-5154" fmla="*/ 2226777 h 2785840"/>
                <a:gd name="connsiteX61-5155" fmla="*/ 871759 w 4965239"/>
                <a:gd name="connsiteY61-5156" fmla="*/ 2169923 h 2785840"/>
                <a:gd name="connsiteX62-5157" fmla="*/ 836529 w 4965239"/>
                <a:gd name="connsiteY62-5158" fmla="*/ 2168108 h 2785840"/>
                <a:gd name="connsiteX63-5159" fmla="*/ 777003 w 4965239"/>
                <a:gd name="connsiteY63-5160" fmla="*/ 2108332 h 2785840"/>
                <a:gd name="connsiteX64-5161" fmla="*/ 762789 w 4965239"/>
                <a:gd name="connsiteY64-5162" fmla="*/ 2051478 h 2785840"/>
                <a:gd name="connsiteX65-5163" fmla="*/ 736516 w 4965239"/>
                <a:gd name="connsiteY65-5164" fmla="*/ 2062380 h 2785840"/>
                <a:gd name="connsiteX66-5165" fmla="*/ 696460 w 4965239"/>
                <a:gd name="connsiteY66-5166" fmla="*/ 2046740 h 2785840"/>
                <a:gd name="connsiteX67-5167" fmla="*/ 587490 w 4965239"/>
                <a:gd name="connsiteY67-5168" fmla="*/ 1895129 h 2785840"/>
                <a:gd name="connsiteX68-5169" fmla="*/ 549587 w 4965239"/>
                <a:gd name="connsiteY68-5170" fmla="*/ 1828800 h 2785840"/>
                <a:gd name="connsiteX69-5171" fmla="*/ 487996 w 4965239"/>
                <a:gd name="connsiteY69-5172" fmla="*/ 1824062 h 2785840"/>
                <a:gd name="connsiteX70-5173" fmla="*/ 473626 w 4965239"/>
                <a:gd name="connsiteY70-5174" fmla="*/ 1848068 h 2785840"/>
                <a:gd name="connsiteX71-5175" fmla="*/ 435880 w 4965239"/>
                <a:gd name="connsiteY71-5176" fmla="*/ 1847751 h 2785840"/>
                <a:gd name="connsiteX72-5177" fmla="*/ 326910 w 4965239"/>
                <a:gd name="connsiteY72-5178" fmla="*/ 1743519 h 2785840"/>
                <a:gd name="connsiteX73-5179" fmla="*/ 298483 w 4965239"/>
                <a:gd name="connsiteY73-5180" fmla="*/ 1639287 h 2785840"/>
                <a:gd name="connsiteX74-5181" fmla="*/ 265029 w 4965239"/>
                <a:gd name="connsiteY74-5182" fmla="*/ 1639470 h 2785840"/>
                <a:gd name="connsiteX75-5183" fmla="*/ 222677 w 4965239"/>
                <a:gd name="connsiteY75-5184" fmla="*/ 1591909 h 2785840"/>
                <a:gd name="connsiteX76-5185" fmla="*/ 222677 w 4965239"/>
                <a:gd name="connsiteY76-5186" fmla="*/ 1516104 h 2785840"/>
                <a:gd name="connsiteX77-5187" fmla="*/ 217940 w 4965239"/>
                <a:gd name="connsiteY77-5188" fmla="*/ 1416609 h 2785840"/>
                <a:gd name="connsiteX78-5189" fmla="*/ 246367 w 4965239"/>
                <a:gd name="connsiteY78-5190" fmla="*/ 1392920 h 2785840"/>
                <a:gd name="connsiteX79-5191" fmla="*/ 282174 w 4965239"/>
                <a:gd name="connsiteY79-5192" fmla="*/ 1388010 h 2785840"/>
                <a:gd name="connsiteX80-5193" fmla="*/ 322172 w 4965239"/>
                <a:gd name="connsiteY80-5194" fmla="*/ 1440298 h 2785840"/>
                <a:gd name="connsiteX81-5195" fmla="*/ 355337 w 4965239"/>
                <a:gd name="connsiteY81-5196" fmla="*/ 1331328 h 2785840"/>
                <a:gd name="connsiteX82-5197" fmla="*/ 322172 w 4965239"/>
                <a:gd name="connsiteY82-5198" fmla="*/ 1241310 h 2785840"/>
                <a:gd name="connsiteX83-5199" fmla="*/ 331647 w 4965239"/>
                <a:gd name="connsiteY83-5200" fmla="*/ 1179718 h 2785840"/>
                <a:gd name="connsiteX84-5201" fmla="*/ 364812 w 4965239"/>
                <a:gd name="connsiteY84-5202" fmla="*/ 1146553 h 2785840"/>
                <a:gd name="connsiteX85-5203" fmla="*/ 303220 w 4965239"/>
                <a:gd name="connsiteY85-5204" fmla="*/ 1051797 h 2785840"/>
                <a:gd name="connsiteX86-5205" fmla="*/ 317434 w 4965239"/>
                <a:gd name="connsiteY86-5206" fmla="*/ 1018632 h 2785840"/>
                <a:gd name="connsiteX87-5207" fmla="*/ 303220 w 4965239"/>
                <a:gd name="connsiteY87-5208" fmla="*/ 966516 h 2785840"/>
                <a:gd name="connsiteX88-5209" fmla="*/ 312696 w 4965239"/>
                <a:gd name="connsiteY88-5210" fmla="*/ 938089 h 2785840"/>
                <a:gd name="connsiteX89-5211" fmla="*/ 255842 w 4965239"/>
                <a:gd name="connsiteY89-5212" fmla="*/ 933351 h 2785840"/>
                <a:gd name="connsiteX90-5213" fmla="*/ 194251 w 4965239"/>
                <a:gd name="connsiteY90-5214" fmla="*/ 904924 h 2785840"/>
                <a:gd name="connsiteX91-5215" fmla="*/ 165824 w 4965239"/>
                <a:gd name="connsiteY91-5216" fmla="*/ 838595 h 2785840"/>
                <a:gd name="connsiteX92-5217" fmla="*/ 123183 w 4965239"/>
                <a:gd name="connsiteY92-5218" fmla="*/ 833857 h 2785840"/>
                <a:gd name="connsiteX93-5219" fmla="*/ 104232 w 4965239"/>
                <a:gd name="connsiteY93-5220" fmla="*/ 791217 h 2785840"/>
                <a:gd name="connsiteX94-5221" fmla="*/ 132659 w 4965239"/>
                <a:gd name="connsiteY94-5222" fmla="*/ 715411 h 2785840"/>
                <a:gd name="connsiteX95-5223" fmla="*/ 85281 w 4965239"/>
                <a:gd name="connsiteY95-5224" fmla="*/ 639606 h 2785840"/>
                <a:gd name="connsiteX96-5225" fmla="*/ 9475 w 4965239"/>
                <a:gd name="connsiteY96-5226" fmla="*/ 592228 h 2785840"/>
                <a:gd name="connsiteX97-5227" fmla="*/ 9475 w 4965239"/>
                <a:gd name="connsiteY97-5228" fmla="*/ 592228 h 2785840"/>
                <a:gd name="connsiteX98-5229" fmla="*/ 52116 w 4965239"/>
                <a:gd name="connsiteY98-5230" fmla="*/ 549588 h 2785840"/>
                <a:gd name="connsiteX99-5231" fmla="*/ 99494 w 4965239"/>
                <a:gd name="connsiteY99-5232" fmla="*/ 559063 h 2785840"/>
                <a:gd name="connsiteX100-5233" fmla="*/ 87864 w 4965239"/>
                <a:gd name="connsiteY100-5234" fmla="*/ 525045 h 2785840"/>
                <a:gd name="connsiteX101-5235" fmla="*/ 90018 w 4965239"/>
                <a:gd name="connsiteY101-5236" fmla="*/ 369550 h 2785840"/>
                <a:gd name="connsiteX102-5237" fmla="*/ 66329 w 4965239"/>
                <a:gd name="connsiteY102-5238" fmla="*/ 345861 h 2785840"/>
                <a:gd name="connsiteX103-5239" fmla="*/ 42144 w 4965239"/>
                <a:gd name="connsiteY103-5240" fmla="*/ 365025 h 2785840"/>
                <a:gd name="connsiteX104-5241" fmla="*/ 4738 w 4965239"/>
                <a:gd name="connsiteY104-5242" fmla="*/ 350599 h 2785840"/>
                <a:gd name="connsiteX105-5243" fmla="*/ 0 w 4965239"/>
                <a:gd name="connsiteY105-5244" fmla="*/ 307958 h 2785840"/>
                <a:gd name="connsiteX106-5245" fmla="*/ 33165 w 4965239"/>
                <a:gd name="connsiteY106-5246" fmla="*/ 284269 h 2785840"/>
                <a:gd name="connsiteX107-5247" fmla="*/ 37147 w 4965239"/>
                <a:gd name="connsiteY107-5248" fmla="*/ 227490 h 2785840"/>
                <a:gd name="connsiteX108-5249" fmla="*/ 75805 w 4965239"/>
                <a:gd name="connsiteY108-5250" fmla="*/ 180037 h 2785840"/>
                <a:gd name="connsiteX109-5251" fmla="*/ 122154 w 4965239"/>
                <a:gd name="connsiteY109-5252" fmla="*/ 142140 h 2785840"/>
                <a:gd name="connsiteX110-5253" fmla="*/ 180037 w 4965239"/>
                <a:gd name="connsiteY110-5254" fmla="*/ 142135 h 2785840"/>
                <a:gd name="connsiteX111-5255" fmla="*/ 255842 w 4965239"/>
                <a:gd name="connsiteY111-5256" fmla="*/ 104232 h 2785840"/>
                <a:gd name="connsiteX112-5257" fmla="*/ 270056 w 4965239"/>
                <a:gd name="connsiteY112-5258" fmla="*/ 127921 h 2785840"/>
                <a:gd name="connsiteX113-5259" fmla="*/ 307958 w 4965239"/>
                <a:gd name="connsiteY113-5260" fmla="*/ 123183 h 2785840"/>
                <a:gd name="connsiteX114-5261" fmla="*/ 326910 w 4965239"/>
                <a:gd name="connsiteY114-5262" fmla="*/ 180037 h 2785840"/>
                <a:gd name="connsiteX115-5263" fmla="*/ 383763 w 4965239"/>
                <a:gd name="connsiteY115-5264" fmla="*/ 184775 h 2785840"/>
                <a:gd name="connsiteX116-5265" fmla="*/ 691722 w 4965239"/>
                <a:gd name="connsiteY116-5266" fmla="*/ 345861 h 2785840"/>
                <a:gd name="connsiteX117-5267" fmla="*/ 1895129 w 4965239"/>
                <a:gd name="connsiteY117-5268" fmla="*/ 208464 h 2785840"/>
                <a:gd name="connsiteX118-5269" fmla="*/ 2421028 w 4965239"/>
                <a:gd name="connsiteY118-5270" fmla="*/ 42640 h 2785840"/>
                <a:gd name="connsiteX0-5271" fmla="*/ 2421028 w 4965239"/>
                <a:gd name="connsiteY0-5272" fmla="*/ 42640 h 2785840"/>
                <a:gd name="connsiteX1-5273" fmla="*/ 2501571 w 4965239"/>
                <a:gd name="connsiteY1-5274" fmla="*/ 123183 h 2785840"/>
                <a:gd name="connsiteX2-5275" fmla="*/ 2548949 w 4965239"/>
                <a:gd name="connsiteY2-5276" fmla="*/ 279532 h 2785840"/>
                <a:gd name="connsiteX3-5277" fmla="*/ 2586852 w 4965239"/>
                <a:gd name="connsiteY3-5278" fmla="*/ 307958 h 2785840"/>
                <a:gd name="connsiteX4-5279" fmla="*/ 2591589 w 4965239"/>
                <a:gd name="connsiteY4-5280" fmla="*/ 355337 h 2785840"/>
                <a:gd name="connsiteX5-5281" fmla="*/ 2685716 w 4965239"/>
                <a:gd name="connsiteY5-5282" fmla="*/ 353287 h 2785840"/>
                <a:gd name="connsiteX6-5283" fmla="*/ 2781102 w 4965239"/>
                <a:gd name="connsiteY6-5284" fmla="*/ 397977 h 2785840"/>
                <a:gd name="connsiteX7-5285" fmla="*/ 3070110 w 4965239"/>
                <a:gd name="connsiteY7-5286" fmla="*/ 412191 h 2785840"/>
                <a:gd name="connsiteX8-5287" fmla="*/ 3153692 w 4965239"/>
                <a:gd name="connsiteY8-5288" fmla="*/ 454887 h 2785840"/>
                <a:gd name="connsiteX9-5289" fmla="*/ 3226458 w 4965239"/>
                <a:gd name="connsiteY9-5290" fmla="*/ 516423 h 2785840"/>
                <a:gd name="connsiteX10-5291" fmla="*/ 3255292 w 4965239"/>
                <a:gd name="connsiteY10-5292" fmla="*/ 510305 h 2785840"/>
                <a:gd name="connsiteX11-5293" fmla="*/ 3316476 w 4965239"/>
                <a:gd name="connsiteY11-5294" fmla="*/ 549588 h 2785840"/>
                <a:gd name="connsiteX12-5295" fmla="*/ 3453873 w 4965239"/>
                <a:gd name="connsiteY12-5296" fmla="*/ 563801 h 2785840"/>
                <a:gd name="connsiteX13-5297" fmla="*/ 3482300 w 4965239"/>
                <a:gd name="connsiteY13-5298" fmla="*/ 615917 h 2785840"/>
                <a:gd name="connsiteX14-5299" fmla="*/ 3646298 w 4965239"/>
                <a:gd name="connsiteY14-5300" fmla="*/ 534936 h 2785840"/>
                <a:gd name="connsiteX15-5301" fmla="*/ 3760213 w 4965239"/>
                <a:gd name="connsiteY15-5302" fmla="*/ 501069 h 2785840"/>
                <a:gd name="connsiteX16-5303" fmla="*/ 3818686 w 4965239"/>
                <a:gd name="connsiteY16-5304" fmla="*/ 506947 h 2785840"/>
                <a:gd name="connsiteX17-5305" fmla="*/ 3984510 w 4965239"/>
                <a:gd name="connsiteY17-5306" fmla="*/ 502209 h 2785840"/>
                <a:gd name="connsiteX18-5307" fmla="*/ 4006516 w 4965239"/>
                <a:gd name="connsiteY18-5308" fmla="*/ 470281 h 2785840"/>
                <a:gd name="connsiteX19-5309" fmla="*/ 4117887 w 4965239"/>
                <a:gd name="connsiteY19-5310" fmla="*/ 392298 h 2785840"/>
                <a:gd name="connsiteX20-5311" fmla="*/ 4264041 w 4965239"/>
                <a:gd name="connsiteY20-5312" fmla="*/ 279532 h 2785840"/>
                <a:gd name="connsiteX21-5313" fmla="*/ 4226139 w 4965239"/>
                <a:gd name="connsiteY21-5314" fmla="*/ 213202 h 2785840"/>
                <a:gd name="connsiteX22-5315" fmla="*/ 4240352 w 4965239"/>
                <a:gd name="connsiteY22-5316" fmla="*/ 108970 h 2785840"/>
                <a:gd name="connsiteX23-5317" fmla="*/ 4344584 w 4965239"/>
                <a:gd name="connsiteY23-5318" fmla="*/ 127921 h 2785840"/>
                <a:gd name="connsiteX24-5319" fmla="*/ 4448816 w 4965239"/>
                <a:gd name="connsiteY24-5320" fmla="*/ 137397 h 2785840"/>
                <a:gd name="connsiteX25-5321" fmla="*/ 4553048 w 4965239"/>
                <a:gd name="connsiteY25-5322" fmla="*/ 37903 h 2785840"/>
                <a:gd name="connsiteX26-5323" fmla="*/ 4709397 w 4965239"/>
                <a:gd name="connsiteY26-5324" fmla="*/ 0 h 2785840"/>
                <a:gd name="connsiteX27-5325" fmla="*/ 4846794 w 4965239"/>
                <a:gd name="connsiteY27-5326" fmla="*/ 317434 h 2785840"/>
                <a:gd name="connsiteX28-5327" fmla="*/ 4965239 w 4965239"/>
                <a:gd name="connsiteY28-5328" fmla="*/ 691722 h 2785840"/>
                <a:gd name="connsiteX29-5329" fmla="*/ 4638329 w 4965239"/>
                <a:gd name="connsiteY29-5330" fmla="*/ 1066010 h 2785840"/>
                <a:gd name="connsiteX30-5331" fmla="*/ 3804472 w 4965239"/>
                <a:gd name="connsiteY30-5332" fmla="*/ 1359755 h 2785840"/>
                <a:gd name="connsiteX31-5333" fmla="*/ 3103274 w 4965239"/>
                <a:gd name="connsiteY31-5334" fmla="*/ 1748257 h 2785840"/>
                <a:gd name="connsiteX32-5335" fmla="*/ 2885334 w 4965239"/>
                <a:gd name="connsiteY32-5336" fmla="*/ 2321534 h 2785840"/>
                <a:gd name="connsiteX33-5337" fmla="*/ 2970615 w 4965239"/>
                <a:gd name="connsiteY33-5338" fmla="*/ 2785840 h 2785840"/>
                <a:gd name="connsiteX34-5339" fmla="*/ 2657919 w 4965239"/>
                <a:gd name="connsiteY34-5340" fmla="*/ 2733724 h 2785840"/>
                <a:gd name="connsiteX35-5341" fmla="*/ 2615279 w 4965239"/>
                <a:gd name="connsiteY35-5342" fmla="*/ 2321534 h 2785840"/>
                <a:gd name="connsiteX36-5343" fmla="*/ 2577376 w 4965239"/>
                <a:gd name="connsiteY36-5344" fmla="*/ 1966197 h 2785840"/>
                <a:gd name="connsiteX37-5345" fmla="*/ 2136758 w 4965239"/>
                <a:gd name="connsiteY37-5346" fmla="*/ 2094118 h 2785840"/>
                <a:gd name="connsiteX38-5347" fmla="*/ 2037264 w 4965239"/>
                <a:gd name="connsiteY38-5348" fmla="*/ 2458931 h 2785840"/>
                <a:gd name="connsiteX39-5349" fmla="*/ 1843013 w 4965239"/>
                <a:gd name="connsiteY39-5350" fmla="*/ 2657919 h 2785840"/>
                <a:gd name="connsiteX40-5351" fmla="*/ 1734043 w 4965239"/>
                <a:gd name="connsiteY40-5352" fmla="*/ 2638968 h 2785840"/>
                <a:gd name="connsiteX41-5353" fmla="*/ 1724568 w 4965239"/>
                <a:gd name="connsiteY41-5354" fmla="*/ 2553687 h 2785840"/>
                <a:gd name="connsiteX42-5355" fmla="*/ 1694497 w 4965239"/>
                <a:gd name="connsiteY42-5356" fmla="*/ 2544789 h 2785840"/>
                <a:gd name="connsiteX43-5357" fmla="*/ 1667714 w 4965239"/>
                <a:gd name="connsiteY43-5358" fmla="*/ 2492095 h 2785840"/>
                <a:gd name="connsiteX44-5359" fmla="*/ 1644025 w 4965239"/>
                <a:gd name="connsiteY44-5360" fmla="*/ 2449455 h 2785840"/>
                <a:gd name="connsiteX45-5361" fmla="*/ 1611732 w 4965239"/>
                <a:gd name="connsiteY45-5362" fmla="*/ 2466285 h 2785840"/>
                <a:gd name="connsiteX46-5363" fmla="*/ 1459250 w 4965239"/>
                <a:gd name="connsiteY46-5364" fmla="*/ 2378388 h 2785840"/>
                <a:gd name="connsiteX47-5365" fmla="*/ 1410968 w 4965239"/>
                <a:gd name="connsiteY47-5366" fmla="*/ 2410723 h 2785840"/>
                <a:gd name="connsiteX48-5367" fmla="*/ 1355017 w 4965239"/>
                <a:gd name="connsiteY48-5368" fmla="*/ 2454193 h 2785840"/>
                <a:gd name="connsiteX49-5369" fmla="*/ 1345542 w 4965239"/>
                <a:gd name="connsiteY49-5370" fmla="*/ 2496833 h 2785840"/>
                <a:gd name="connsiteX50-5371" fmla="*/ 1317115 w 4965239"/>
                <a:gd name="connsiteY50-5372" fmla="*/ 2482620 h 2785840"/>
                <a:gd name="connsiteX51-5373" fmla="*/ 1312377 w 4965239"/>
                <a:gd name="connsiteY51-5374" fmla="*/ 2444717 h 2785840"/>
                <a:gd name="connsiteX52-5375" fmla="*/ 1326590 w 4965239"/>
                <a:gd name="connsiteY52-5376" fmla="*/ 2368912 h 2785840"/>
                <a:gd name="connsiteX53-5377" fmla="*/ 1259439 w 4965239"/>
                <a:gd name="connsiteY53-5378" fmla="*/ 2390993 h 2785840"/>
                <a:gd name="connsiteX54-5379" fmla="*/ 1181672 w 4965239"/>
                <a:gd name="connsiteY54-5380" fmla="*/ 2385080 h 2785840"/>
                <a:gd name="connsiteX55-5381" fmla="*/ 1116564 w 4965239"/>
                <a:gd name="connsiteY55-5382" fmla="*/ 2362418 h 2785840"/>
                <a:gd name="connsiteX56-5383" fmla="*/ 1051797 w 4965239"/>
                <a:gd name="connsiteY56-5384" fmla="*/ 2307320 h 2785840"/>
                <a:gd name="connsiteX57-5385" fmla="*/ 1030839 w 4965239"/>
                <a:gd name="connsiteY57-5386" fmla="*/ 2333843 h 2785840"/>
                <a:gd name="connsiteX58-5387" fmla="*/ 975991 w 4965239"/>
                <a:gd name="connsiteY58-5388" fmla="*/ 2312058 h 2785840"/>
                <a:gd name="connsiteX59-5389" fmla="*/ 942827 w 4965239"/>
                <a:gd name="connsiteY59-5390" fmla="*/ 2240991 h 2785840"/>
                <a:gd name="connsiteX60-5391" fmla="*/ 910824 w 4965239"/>
                <a:gd name="connsiteY60-5392" fmla="*/ 2250975 h 2785840"/>
                <a:gd name="connsiteX61-5393" fmla="*/ 867022 w 4965239"/>
                <a:gd name="connsiteY61-5394" fmla="*/ 2226777 h 2785840"/>
                <a:gd name="connsiteX62-5395" fmla="*/ 871759 w 4965239"/>
                <a:gd name="connsiteY62-5396" fmla="*/ 2169923 h 2785840"/>
                <a:gd name="connsiteX63-5397" fmla="*/ 836529 w 4965239"/>
                <a:gd name="connsiteY63-5398" fmla="*/ 2168108 h 2785840"/>
                <a:gd name="connsiteX64-5399" fmla="*/ 777003 w 4965239"/>
                <a:gd name="connsiteY64-5400" fmla="*/ 2108332 h 2785840"/>
                <a:gd name="connsiteX65-5401" fmla="*/ 762789 w 4965239"/>
                <a:gd name="connsiteY65-5402" fmla="*/ 2051478 h 2785840"/>
                <a:gd name="connsiteX66-5403" fmla="*/ 736516 w 4965239"/>
                <a:gd name="connsiteY66-5404" fmla="*/ 2062380 h 2785840"/>
                <a:gd name="connsiteX67-5405" fmla="*/ 696460 w 4965239"/>
                <a:gd name="connsiteY67-5406" fmla="*/ 2046740 h 2785840"/>
                <a:gd name="connsiteX68-5407" fmla="*/ 587490 w 4965239"/>
                <a:gd name="connsiteY68-5408" fmla="*/ 1895129 h 2785840"/>
                <a:gd name="connsiteX69-5409" fmla="*/ 549587 w 4965239"/>
                <a:gd name="connsiteY69-5410" fmla="*/ 1828800 h 2785840"/>
                <a:gd name="connsiteX70-5411" fmla="*/ 487996 w 4965239"/>
                <a:gd name="connsiteY70-5412" fmla="*/ 1824062 h 2785840"/>
                <a:gd name="connsiteX71-5413" fmla="*/ 473626 w 4965239"/>
                <a:gd name="connsiteY71-5414" fmla="*/ 1848068 h 2785840"/>
                <a:gd name="connsiteX72-5415" fmla="*/ 435880 w 4965239"/>
                <a:gd name="connsiteY72-5416" fmla="*/ 1847751 h 2785840"/>
                <a:gd name="connsiteX73-5417" fmla="*/ 326910 w 4965239"/>
                <a:gd name="connsiteY73-5418" fmla="*/ 1743519 h 2785840"/>
                <a:gd name="connsiteX74-5419" fmla="*/ 298483 w 4965239"/>
                <a:gd name="connsiteY74-5420" fmla="*/ 1639287 h 2785840"/>
                <a:gd name="connsiteX75-5421" fmla="*/ 265029 w 4965239"/>
                <a:gd name="connsiteY75-5422" fmla="*/ 1639470 h 2785840"/>
                <a:gd name="connsiteX76-5423" fmla="*/ 222677 w 4965239"/>
                <a:gd name="connsiteY76-5424" fmla="*/ 1591909 h 2785840"/>
                <a:gd name="connsiteX77-5425" fmla="*/ 222677 w 4965239"/>
                <a:gd name="connsiteY77-5426" fmla="*/ 1516104 h 2785840"/>
                <a:gd name="connsiteX78-5427" fmla="*/ 217940 w 4965239"/>
                <a:gd name="connsiteY78-5428" fmla="*/ 1416609 h 2785840"/>
                <a:gd name="connsiteX79-5429" fmla="*/ 246367 w 4965239"/>
                <a:gd name="connsiteY79-5430" fmla="*/ 1392920 h 2785840"/>
                <a:gd name="connsiteX80-5431" fmla="*/ 282174 w 4965239"/>
                <a:gd name="connsiteY80-5432" fmla="*/ 1388010 h 2785840"/>
                <a:gd name="connsiteX81-5433" fmla="*/ 322172 w 4965239"/>
                <a:gd name="connsiteY81-5434" fmla="*/ 1440298 h 2785840"/>
                <a:gd name="connsiteX82-5435" fmla="*/ 355337 w 4965239"/>
                <a:gd name="connsiteY82-5436" fmla="*/ 1331328 h 2785840"/>
                <a:gd name="connsiteX83-5437" fmla="*/ 322172 w 4965239"/>
                <a:gd name="connsiteY83-5438" fmla="*/ 1241310 h 2785840"/>
                <a:gd name="connsiteX84-5439" fmla="*/ 331647 w 4965239"/>
                <a:gd name="connsiteY84-5440" fmla="*/ 1179718 h 2785840"/>
                <a:gd name="connsiteX85-5441" fmla="*/ 364812 w 4965239"/>
                <a:gd name="connsiteY85-5442" fmla="*/ 1146553 h 2785840"/>
                <a:gd name="connsiteX86-5443" fmla="*/ 303220 w 4965239"/>
                <a:gd name="connsiteY86-5444" fmla="*/ 1051797 h 2785840"/>
                <a:gd name="connsiteX87-5445" fmla="*/ 317434 w 4965239"/>
                <a:gd name="connsiteY87-5446" fmla="*/ 1018632 h 2785840"/>
                <a:gd name="connsiteX88-5447" fmla="*/ 303220 w 4965239"/>
                <a:gd name="connsiteY88-5448" fmla="*/ 966516 h 2785840"/>
                <a:gd name="connsiteX89-5449" fmla="*/ 312696 w 4965239"/>
                <a:gd name="connsiteY89-5450" fmla="*/ 938089 h 2785840"/>
                <a:gd name="connsiteX90-5451" fmla="*/ 255842 w 4965239"/>
                <a:gd name="connsiteY90-5452" fmla="*/ 933351 h 2785840"/>
                <a:gd name="connsiteX91-5453" fmla="*/ 194251 w 4965239"/>
                <a:gd name="connsiteY91-5454" fmla="*/ 904924 h 2785840"/>
                <a:gd name="connsiteX92-5455" fmla="*/ 165824 w 4965239"/>
                <a:gd name="connsiteY92-5456" fmla="*/ 838595 h 2785840"/>
                <a:gd name="connsiteX93-5457" fmla="*/ 123183 w 4965239"/>
                <a:gd name="connsiteY93-5458" fmla="*/ 833857 h 2785840"/>
                <a:gd name="connsiteX94-5459" fmla="*/ 104232 w 4965239"/>
                <a:gd name="connsiteY94-5460" fmla="*/ 791217 h 2785840"/>
                <a:gd name="connsiteX95-5461" fmla="*/ 132659 w 4965239"/>
                <a:gd name="connsiteY95-5462" fmla="*/ 715411 h 2785840"/>
                <a:gd name="connsiteX96-5463" fmla="*/ 85281 w 4965239"/>
                <a:gd name="connsiteY96-5464" fmla="*/ 639606 h 2785840"/>
                <a:gd name="connsiteX97-5465" fmla="*/ 9475 w 4965239"/>
                <a:gd name="connsiteY97-5466" fmla="*/ 592228 h 2785840"/>
                <a:gd name="connsiteX98-5467" fmla="*/ 9475 w 4965239"/>
                <a:gd name="connsiteY98-5468" fmla="*/ 592228 h 2785840"/>
                <a:gd name="connsiteX99-5469" fmla="*/ 52116 w 4965239"/>
                <a:gd name="connsiteY99-5470" fmla="*/ 549588 h 2785840"/>
                <a:gd name="connsiteX100-5471" fmla="*/ 99494 w 4965239"/>
                <a:gd name="connsiteY100-5472" fmla="*/ 559063 h 2785840"/>
                <a:gd name="connsiteX101-5473" fmla="*/ 87864 w 4965239"/>
                <a:gd name="connsiteY101-5474" fmla="*/ 525045 h 2785840"/>
                <a:gd name="connsiteX102-5475" fmla="*/ 90018 w 4965239"/>
                <a:gd name="connsiteY102-5476" fmla="*/ 369550 h 2785840"/>
                <a:gd name="connsiteX103-5477" fmla="*/ 66329 w 4965239"/>
                <a:gd name="connsiteY103-5478" fmla="*/ 345861 h 2785840"/>
                <a:gd name="connsiteX104-5479" fmla="*/ 42144 w 4965239"/>
                <a:gd name="connsiteY104-5480" fmla="*/ 365025 h 2785840"/>
                <a:gd name="connsiteX105-5481" fmla="*/ 4738 w 4965239"/>
                <a:gd name="connsiteY105-5482" fmla="*/ 350599 h 2785840"/>
                <a:gd name="connsiteX106-5483" fmla="*/ 0 w 4965239"/>
                <a:gd name="connsiteY106-5484" fmla="*/ 307958 h 2785840"/>
                <a:gd name="connsiteX107-5485" fmla="*/ 33165 w 4965239"/>
                <a:gd name="connsiteY107-5486" fmla="*/ 284269 h 2785840"/>
                <a:gd name="connsiteX108-5487" fmla="*/ 37147 w 4965239"/>
                <a:gd name="connsiteY108-5488" fmla="*/ 227490 h 2785840"/>
                <a:gd name="connsiteX109-5489" fmla="*/ 75805 w 4965239"/>
                <a:gd name="connsiteY109-5490" fmla="*/ 180037 h 2785840"/>
                <a:gd name="connsiteX110-5491" fmla="*/ 122154 w 4965239"/>
                <a:gd name="connsiteY110-5492" fmla="*/ 142140 h 2785840"/>
                <a:gd name="connsiteX111-5493" fmla="*/ 180037 w 4965239"/>
                <a:gd name="connsiteY111-5494" fmla="*/ 142135 h 2785840"/>
                <a:gd name="connsiteX112-5495" fmla="*/ 255842 w 4965239"/>
                <a:gd name="connsiteY112-5496" fmla="*/ 104232 h 2785840"/>
                <a:gd name="connsiteX113-5497" fmla="*/ 270056 w 4965239"/>
                <a:gd name="connsiteY113-5498" fmla="*/ 127921 h 2785840"/>
                <a:gd name="connsiteX114-5499" fmla="*/ 307958 w 4965239"/>
                <a:gd name="connsiteY114-5500" fmla="*/ 123183 h 2785840"/>
                <a:gd name="connsiteX115-5501" fmla="*/ 326910 w 4965239"/>
                <a:gd name="connsiteY115-5502" fmla="*/ 180037 h 2785840"/>
                <a:gd name="connsiteX116-5503" fmla="*/ 383763 w 4965239"/>
                <a:gd name="connsiteY116-5504" fmla="*/ 184775 h 2785840"/>
                <a:gd name="connsiteX117-5505" fmla="*/ 691722 w 4965239"/>
                <a:gd name="connsiteY117-5506" fmla="*/ 345861 h 2785840"/>
                <a:gd name="connsiteX118-5507" fmla="*/ 1895129 w 4965239"/>
                <a:gd name="connsiteY118-5508" fmla="*/ 208464 h 2785840"/>
                <a:gd name="connsiteX119" fmla="*/ 2421028 w 4965239"/>
                <a:gd name="connsiteY119" fmla="*/ 42640 h 2785840"/>
                <a:gd name="connsiteX0-5509" fmla="*/ 2421028 w 4965239"/>
                <a:gd name="connsiteY0-5510" fmla="*/ 42640 h 2785840"/>
                <a:gd name="connsiteX1-5511" fmla="*/ 2501571 w 4965239"/>
                <a:gd name="connsiteY1-5512" fmla="*/ 123183 h 2785840"/>
                <a:gd name="connsiteX2-5513" fmla="*/ 2548949 w 4965239"/>
                <a:gd name="connsiteY2-5514" fmla="*/ 279532 h 2785840"/>
                <a:gd name="connsiteX3-5515" fmla="*/ 2586852 w 4965239"/>
                <a:gd name="connsiteY3-5516" fmla="*/ 307958 h 2785840"/>
                <a:gd name="connsiteX4-5517" fmla="*/ 2591589 w 4965239"/>
                <a:gd name="connsiteY4-5518" fmla="*/ 355337 h 2785840"/>
                <a:gd name="connsiteX5-5519" fmla="*/ 2685716 w 4965239"/>
                <a:gd name="connsiteY5-5520" fmla="*/ 353287 h 2785840"/>
                <a:gd name="connsiteX6-5521" fmla="*/ 2781102 w 4965239"/>
                <a:gd name="connsiteY6-5522" fmla="*/ 397977 h 2785840"/>
                <a:gd name="connsiteX7-5523" fmla="*/ 3070110 w 4965239"/>
                <a:gd name="connsiteY7-5524" fmla="*/ 412191 h 2785840"/>
                <a:gd name="connsiteX8-5525" fmla="*/ 3153692 w 4965239"/>
                <a:gd name="connsiteY8-5526" fmla="*/ 454887 h 2785840"/>
                <a:gd name="connsiteX9-5527" fmla="*/ 3226458 w 4965239"/>
                <a:gd name="connsiteY9-5528" fmla="*/ 516423 h 2785840"/>
                <a:gd name="connsiteX10-5529" fmla="*/ 3255292 w 4965239"/>
                <a:gd name="connsiteY10-5530" fmla="*/ 510305 h 2785840"/>
                <a:gd name="connsiteX11-5531" fmla="*/ 3316476 w 4965239"/>
                <a:gd name="connsiteY11-5532" fmla="*/ 549588 h 2785840"/>
                <a:gd name="connsiteX12-5533" fmla="*/ 3453873 w 4965239"/>
                <a:gd name="connsiteY12-5534" fmla="*/ 563801 h 2785840"/>
                <a:gd name="connsiteX13-5535" fmla="*/ 3482300 w 4965239"/>
                <a:gd name="connsiteY13-5536" fmla="*/ 615917 h 2785840"/>
                <a:gd name="connsiteX14-5537" fmla="*/ 3646298 w 4965239"/>
                <a:gd name="connsiteY14-5538" fmla="*/ 534936 h 2785840"/>
                <a:gd name="connsiteX15-5539" fmla="*/ 3760213 w 4965239"/>
                <a:gd name="connsiteY15-5540" fmla="*/ 501069 h 2785840"/>
                <a:gd name="connsiteX16-5541" fmla="*/ 3818686 w 4965239"/>
                <a:gd name="connsiteY16-5542" fmla="*/ 506947 h 2785840"/>
                <a:gd name="connsiteX17-5543" fmla="*/ 3846419 w 4965239"/>
                <a:gd name="connsiteY17-5544" fmla="*/ 501069 h 2785840"/>
                <a:gd name="connsiteX18-5545" fmla="*/ 3984510 w 4965239"/>
                <a:gd name="connsiteY18-5546" fmla="*/ 502209 h 2785840"/>
                <a:gd name="connsiteX19-5547" fmla="*/ 4006516 w 4965239"/>
                <a:gd name="connsiteY19-5548" fmla="*/ 470281 h 2785840"/>
                <a:gd name="connsiteX20-5549" fmla="*/ 4117887 w 4965239"/>
                <a:gd name="connsiteY20-5550" fmla="*/ 392298 h 2785840"/>
                <a:gd name="connsiteX21-5551" fmla="*/ 4264041 w 4965239"/>
                <a:gd name="connsiteY21-5552" fmla="*/ 279532 h 2785840"/>
                <a:gd name="connsiteX22-5553" fmla="*/ 4226139 w 4965239"/>
                <a:gd name="connsiteY22-5554" fmla="*/ 213202 h 2785840"/>
                <a:gd name="connsiteX23-5555" fmla="*/ 4240352 w 4965239"/>
                <a:gd name="connsiteY23-5556" fmla="*/ 108970 h 2785840"/>
                <a:gd name="connsiteX24-5557" fmla="*/ 4344584 w 4965239"/>
                <a:gd name="connsiteY24-5558" fmla="*/ 127921 h 2785840"/>
                <a:gd name="connsiteX25-5559" fmla="*/ 4448816 w 4965239"/>
                <a:gd name="connsiteY25-5560" fmla="*/ 137397 h 2785840"/>
                <a:gd name="connsiteX26-5561" fmla="*/ 4553048 w 4965239"/>
                <a:gd name="connsiteY26-5562" fmla="*/ 37903 h 2785840"/>
                <a:gd name="connsiteX27-5563" fmla="*/ 4709397 w 4965239"/>
                <a:gd name="connsiteY27-5564" fmla="*/ 0 h 2785840"/>
                <a:gd name="connsiteX28-5565" fmla="*/ 4846794 w 4965239"/>
                <a:gd name="connsiteY28-5566" fmla="*/ 317434 h 2785840"/>
                <a:gd name="connsiteX29-5567" fmla="*/ 4965239 w 4965239"/>
                <a:gd name="connsiteY29-5568" fmla="*/ 691722 h 2785840"/>
                <a:gd name="connsiteX30-5569" fmla="*/ 4638329 w 4965239"/>
                <a:gd name="connsiteY30-5570" fmla="*/ 1066010 h 2785840"/>
                <a:gd name="connsiteX31-5571" fmla="*/ 3804472 w 4965239"/>
                <a:gd name="connsiteY31-5572" fmla="*/ 1359755 h 2785840"/>
                <a:gd name="connsiteX32-5573" fmla="*/ 3103274 w 4965239"/>
                <a:gd name="connsiteY32-5574" fmla="*/ 1748257 h 2785840"/>
                <a:gd name="connsiteX33-5575" fmla="*/ 2885334 w 4965239"/>
                <a:gd name="connsiteY33-5576" fmla="*/ 2321534 h 2785840"/>
                <a:gd name="connsiteX34-5577" fmla="*/ 2970615 w 4965239"/>
                <a:gd name="connsiteY34-5578" fmla="*/ 2785840 h 2785840"/>
                <a:gd name="connsiteX35-5579" fmla="*/ 2657919 w 4965239"/>
                <a:gd name="connsiteY35-5580" fmla="*/ 2733724 h 2785840"/>
                <a:gd name="connsiteX36-5581" fmla="*/ 2615279 w 4965239"/>
                <a:gd name="connsiteY36-5582" fmla="*/ 2321534 h 2785840"/>
                <a:gd name="connsiteX37-5583" fmla="*/ 2577376 w 4965239"/>
                <a:gd name="connsiteY37-5584" fmla="*/ 1966197 h 2785840"/>
                <a:gd name="connsiteX38-5585" fmla="*/ 2136758 w 4965239"/>
                <a:gd name="connsiteY38-5586" fmla="*/ 2094118 h 2785840"/>
                <a:gd name="connsiteX39-5587" fmla="*/ 2037264 w 4965239"/>
                <a:gd name="connsiteY39-5588" fmla="*/ 2458931 h 2785840"/>
                <a:gd name="connsiteX40-5589" fmla="*/ 1843013 w 4965239"/>
                <a:gd name="connsiteY40-5590" fmla="*/ 2657919 h 2785840"/>
                <a:gd name="connsiteX41-5591" fmla="*/ 1734043 w 4965239"/>
                <a:gd name="connsiteY41-5592" fmla="*/ 2638968 h 2785840"/>
                <a:gd name="connsiteX42-5593" fmla="*/ 1724568 w 4965239"/>
                <a:gd name="connsiteY42-5594" fmla="*/ 2553687 h 2785840"/>
                <a:gd name="connsiteX43-5595" fmla="*/ 1694497 w 4965239"/>
                <a:gd name="connsiteY43-5596" fmla="*/ 2544789 h 2785840"/>
                <a:gd name="connsiteX44-5597" fmla="*/ 1667714 w 4965239"/>
                <a:gd name="connsiteY44-5598" fmla="*/ 2492095 h 2785840"/>
                <a:gd name="connsiteX45-5599" fmla="*/ 1644025 w 4965239"/>
                <a:gd name="connsiteY45-5600" fmla="*/ 2449455 h 2785840"/>
                <a:gd name="connsiteX46-5601" fmla="*/ 1611732 w 4965239"/>
                <a:gd name="connsiteY46-5602" fmla="*/ 2466285 h 2785840"/>
                <a:gd name="connsiteX47-5603" fmla="*/ 1459250 w 4965239"/>
                <a:gd name="connsiteY47-5604" fmla="*/ 2378388 h 2785840"/>
                <a:gd name="connsiteX48-5605" fmla="*/ 1410968 w 4965239"/>
                <a:gd name="connsiteY48-5606" fmla="*/ 2410723 h 2785840"/>
                <a:gd name="connsiteX49-5607" fmla="*/ 1355017 w 4965239"/>
                <a:gd name="connsiteY49-5608" fmla="*/ 2454193 h 2785840"/>
                <a:gd name="connsiteX50-5609" fmla="*/ 1345542 w 4965239"/>
                <a:gd name="connsiteY50-5610" fmla="*/ 2496833 h 2785840"/>
                <a:gd name="connsiteX51-5611" fmla="*/ 1317115 w 4965239"/>
                <a:gd name="connsiteY51-5612" fmla="*/ 2482620 h 2785840"/>
                <a:gd name="connsiteX52-5613" fmla="*/ 1312377 w 4965239"/>
                <a:gd name="connsiteY52-5614" fmla="*/ 2444717 h 2785840"/>
                <a:gd name="connsiteX53-5615" fmla="*/ 1326590 w 4965239"/>
                <a:gd name="connsiteY53-5616" fmla="*/ 2368912 h 2785840"/>
                <a:gd name="connsiteX54-5617" fmla="*/ 1259439 w 4965239"/>
                <a:gd name="connsiteY54-5618" fmla="*/ 2390993 h 2785840"/>
                <a:gd name="connsiteX55-5619" fmla="*/ 1181672 w 4965239"/>
                <a:gd name="connsiteY55-5620" fmla="*/ 2385080 h 2785840"/>
                <a:gd name="connsiteX56-5621" fmla="*/ 1116564 w 4965239"/>
                <a:gd name="connsiteY56-5622" fmla="*/ 2362418 h 2785840"/>
                <a:gd name="connsiteX57-5623" fmla="*/ 1051797 w 4965239"/>
                <a:gd name="connsiteY57-5624" fmla="*/ 2307320 h 2785840"/>
                <a:gd name="connsiteX58-5625" fmla="*/ 1030839 w 4965239"/>
                <a:gd name="connsiteY58-5626" fmla="*/ 2333843 h 2785840"/>
                <a:gd name="connsiteX59-5627" fmla="*/ 975991 w 4965239"/>
                <a:gd name="connsiteY59-5628" fmla="*/ 2312058 h 2785840"/>
                <a:gd name="connsiteX60-5629" fmla="*/ 942827 w 4965239"/>
                <a:gd name="connsiteY60-5630" fmla="*/ 2240991 h 2785840"/>
                <a:gd name="connsiteX61-5631" fmla="*/ 910824 w 4965239"/>
                <a:gd name="connsiteY61-5632" fmla="*/ 2250975 h 2785840"/>
                <a:gd name="connsiteX62-5633" fmla="*/ 867022 w 4965239"/>
                <a:gd name="connsiteY62-5634" fmla="*/ 2226777 h 2785840"/>
                <a:gd name="connsiteX63-5635" fmla="*/ 871759 w 4965239"/>
                <a:gd name="connsiteY63-5636" fmla="*/ 2169923 h 2785840"/>
                <a:gd name="connsiteX64-5637" fmla="*/ 836529 w 4965239"/>
                <a:gd name="connsiteY64-5638" fmla="*/ 2168108 h 2785840"/>
                <a:gd name="connsiteX65-5639" fmla="*/ 777003 w 4965239"/>
                <a:gd name="connsiteY65-5640" fmla="*/ 2108332 h 2785840"/>
                <a:gd name="connsiteX66-5641" fmla="*/ 762789 w 4965239"/>
                <a:gd name="connsiteY66-5642" fmla="*/ 2051478 h 2785840"/>
                <a:gd name="connsiteX67-5643" fmla="*/ 736516 w 4965239"/>
                <a:gd name="connsiteY67-5644" fmla="*/ 2062380 h 2785840"/>
                <a:gd name="connsiteX68-5645" fmla="*/ 696460 w 4965239"/>
                <a:gd name="connsiteY68-5646" fmla="*/ 2046740 h 2785840"/>
                <a:gd name="connsiteX69-5647" fmla="*/ 587490 w 4965239"/>
                <a:gd name="connsiteY69-5648" fmla="*/ 1895129 h 2785840"/>
                <a:gd name="connsiteX70-5649" fmla="*/ 549587 w 4965239"/>
                <a:gd name="connsiteY70-5650" fmla="*/ 1828800 h 2785840"/>
                <a:gd name="connsiteX71-5651" fmla="*/ 487996 w 4965239"/>
                <a:gd name="connsiteY71-5652" fmla="*/ 1824062 h 2785840"/>
                <a:gd name="connsiteX72-5653" fmla="*/ 473626 w 4965239"/>
                <a:gd name="connsiteY72-5654" fmla="*/ 1848068 h 2785840"/>
                <a:gd name="connsiteX73-5655" fmla="*/ 435880 w 4965239"/>
                <a:gd name="connsiteY73-5656" fmla="*/ 1847751 h 2785840"/>
                <a:gd name="connsiteX74-5657" fmla="*/ 326910 w 4965239"/>
                <a:gd name="connsiteY74-5658" fmla="*/ 1743519 h 2785840"/>
                <a:gd name="connsiteX75-5659" fmla="*/ 298483 w 4965239"/>
                <a:gd name="connsiteY75-5660" fmla="*/ 1639287 h 2785840"/>
                <a:gd name="connsiteX76-5661" fmla="*/ 265029 w 4965239"/>
                <a:gd name="connsiteY76-5662" fmla="*/ 1639470 h 2785840"/>
                <a:gd name="connsiteX77-5663" fmla="*/ 222677 w 4965239"/>
                <a:gd name="connsiteY77-5664" fmla="*/ 1591909 h 2785840"/>
                <a:gd name="connsiteX78-5665" fmla="*/ 222677 w 4965239"/>
                <a:gd name="connsiteY78-5666" fmla="*/ 1516104 h 2785840"/>
                <a:gd name="connsiteX79-5667" fmla="*/ 217940 w 4965239"/>
                <a:gd name="connsiteY79-5668" fmla="*/ 1416609 h 2785840"/>
                <a:gd name="connsiteX80-5669" fmla="*/ 246367 w 4965239"/>
                <a:gd name="connsiteY80-5670" fmla="*/ 1392920 h 2785840"/>
                <a:gd name="connsiteX81-5671" fmla="*/ 282174 w 4965239"/>
                <a:gd name="connsiteY81-5672" fmla="*/ 1388010 h 2785840"/>
                <a:gd name="connsiteX82-5673" fmla="*/ 322172 w 4965239"/>
                <a:gd name="connsiteY82-5674" fmla="*/ 1440298 h 2785840"/>
                <a:gd name="connsiteX83-5675" fmla="*/ 355337 w 4965239"/>
                <a:gd name="connsiteY83-5676" fmla="*/ 1331328 h 2785840"/>
                <a:gd name="connsiteX84-5677" fmla="*/ 322172 w 4965239"/>
                <a:gd name="connsiteY84-5678" fmla="*/ 1241310 h 2785840"/>
                <a:gd name="connsiteX85-5679" fmla="*/ 331647 w 4965239"/>
                <a:gd name="connsiteY85-5680" fmla="*/ 1179718 h 2785840"/>
                <a:gd name="connsiteX86-5681" fmla="*/ 364812 w 4965239"/>
                <a:gd name="connsiteY86-5682" fmla="*/ 1146553 h 2785840"/>
                <a:gd name="connsiteX87-5683" fmla="*/ 303220 w 4965239"/>
                <a:gd name="connsiteY87-5684" fmla="*/ 1051797 h 2785840"/>
                <a:gd name="connsiteX88-5685" fmla="*/ 317434 w 4965239"/>
                <a:gd name="connsiteY88-5686" fmla="*/ 1018632 h 2785840"/>
                <a:gd name="connsiteX89-5687" fmla="*/ 303220 w 4965239"/>
                <a:gd name="connsiteY89-5688" fmla="*/ 966516 h 2785840"/>
                <a:gd name="connsiteX90-5689" fmla="*/ 312696 w 4965239"/>
                <a:gd name="connsiteY90-5690" fmla="*/ 938089 h 2785840"/>
                <a:gd name="connsiteX91-5691" fmla="*/ 255842 w 4965239"/>
                <a:gd name="connsiteY91-5692" fmla="*/ 933351 h 2785840"/>
                <a:gd name="connsiteX92-5693" fmla="*/ 194251 w 4965239"/>
                <a:gd name="connsiteY92-5694" fmla="*/ 904924 h 2785840"/>
                <a:gd name="connsiteX93-5695" fmla="*/ 165824 w 4965239"/>
                <a:gd name="connsiteY93-5696" fmla="*/ 838595 h 2785840"/>
                <a:gd name="connsiteX94-5697" fmla="*/ 123183 w 4965239"/>
                <a:gd name="connsiteY94-5698" fmla="*/ 833857 h 2785840"/>
                <a:gd name="connsiteX95-5699" fmla="*/ 104232 w 4965239"/>
                <a:gd name="connsiteY95-5700" fmla="*/ 791217 h 2785840"/>
                <a:gd name="connsiteX96-5701" fmla="*/ 132659 w 4965239"/>
                <a:gd name="connsiteY96-5702" fmla="*/ 715411 h 2785840"/>
                <a:gd name="connsiteX97-5703" fmla="*/ 85281 w 4965239"/>
                <a:gd name="connsiteY97-5704" fmla="*/ 639606 h 2785840"/>
                <a:gd name="connsiteX98-5705" fmla="*/ 9475 w 4965239"/>
                <a:gd name="connsiteY98-5706" fmla="*/ 592228 h 2785840"/>
                <a:gd name="connsiteX99-5707" fmla="*/ 9475 w 4965239"/>
                <a:gd name="connsiteY99-5708" fmla="*/ 592228 h 2785840"/>
                <a:gd name="connsiteX100-5709" fmla="*/ 52116 w 4965239"/>
                <a:gd name="connsiteY100-5710" fmla="*/ 549588 h 2785840"/>
                <a:gd name="connsiteX101-5711" fmla="*/ 99494 w 4965239"/>
                <a:gd name="connsiteY101-5712" fmla="*/ 559063 h 2785840"/>
                <a:gd name="connsiteX102-5713" fmla="*/ 87864 w 4965239"/>
                <a:gd name="connsiteY102-5714" fmla="*/ 525045 h 2785840"/>
                <a:gd name="connsiteX103-5715" fmla="*/ 90018 w 4965239"/>
                <a:gd name="connsiteY103-5716" fmla="*/ 369550 h 2785840"/>
                <a:gd name="connsiteX104-5717" fmla="*/ 66329 w 4965239"/>
                <a:gd name="connsiteY104-5718" fmla="*/ 345861 h 2785840"/>
                <a:gd name="connsiteX105-5719" fmla="*/ 42144 w 4965239"/>
                <a:gd name="connsiteY105-5720" fmla="*/ 365025 h 2785840"/>
                <a:gd name="connsiteX106-5721" fmla="*/ 4738 w 4965239"/>
                <a:gd name="connsiteY106-5722" fmla="*/ 350599 h 2785840"/>
                <a:gd name="connsiteX107-5723" fmla="*/ 0 w 4965239"/>
                <a:gd name="connsiteY107-5724" fmla="*/ 307958 h 2785840"/>
                <a:gd name="connsiteX108-5725" fmla="*/ 33165 w 4965239"/>
                <a:gd name="connsiteY108-5726" fmla="*/ 284269 h 2785840"/>
                <a:gd name="connsiteX109-5727" fmla="*/ 37147 w 4965239"/>
                <a:gd name="connsiteY109-5728" fmla="*/ 227490 h 2785840"/>
                <a:gd name="connsiteX110-5729" fmla="*/ 75805 w 4965239"/>
                <a:gd name="connsiteY110-5730" fmla="*/ 180037 h 2785840"/>
                <a:gd name="connsiteX111-5731" fmla="*/ 122154 w 4965239"/>
                <a:gd name="connsiteY111-5732" fmla="*/ 142140 h 2785840"/>
                <a:gd name="connsiteX112-5733" fmla="*/ 180037 w 4965239"/>
                <a:gd name="connsiteY112-5734" fmla="*/ 142135 h 2785840"/>
                <a:gd name="connsiteX113-5735" fmla="*/ 255842 w 4965239"/>
                <a:gd name="connsiteY113-5736" fmla="*/ 104232 h 2785840"/>
                <a:gd name="connsiteX114-5737" fmla="*/ 270056 w 4965239"/>
                <a:gd name="connsiteY114-5738" fmla="*/ 127921 h 2785840"/>
                <a:gd name="connsiteX115-5739" fmla="*/ 307958 w 4965239"/>
                <a:gd name="connsiteY115-5740" fmla="*/ 123183 h 2785840"/>
                <a:gd name="connsiteX116-5741" fmla="*/ 326910 w 4965239"/>
                <a:gd name="connsiteY116-5742" fmla="*/ 180037 h 2785840"/>
                <a:gd name="connsiteX117-5743" fmla="*/ 383763 w 4965239"/>
                <a:gd name="connsiteY117-5744" fmla="*/ 184775 h 2785840"/>
                <a:gd name="connsiteX118-5745" fmla="*/ 691722 w 4965239"/>
                <a:gd name="connsiteY118-5746" fmla="*/ 345861 h 2785840"/>
                <a:gd name="connsiteX119-5747" fmla="*/ 1895129 w 4965239"/>
                <a:gd name="connsiteY119-5748" fmla="*/ 208464 h 2785840"/>
                <a:gd name="connsiteX120" fmla="*/ 2421028 w 4965239"/>
                <a:gd name="connsiteY120" fmla="*/ 42640 h 2785840"/>
                <a:gd name="connsiteX0-5749" fmla="*/ 2421028 w 4965239"/>
                <a:gd name="connsiteY0-5750" fmla="*/ 42640 h 2785840"/>
                <a:gd name="connsiteX1-5751" fmla="*/ 2501571 w 4965239"/>
                <a:gd name="connsiteY1-5752" fmla="*/ 123183 h 2785840"/>
                <a:gd name="connsiteX2-5753" fmla="*/ 2548949 w 4965239"/>
                <a:gd name="connsiteY2-5754" fmla="*/ 279532 h 2785840"/>
                <a:gd name="connsiteX3-5755" fmla="*/ 2586852 w 4965239"/>
                <a:gd name="connsiteY3-5756" fmla="*/ 307958 h 2785840"/>
                <a:gd name="connsiteX4-5757" fmla="*/ 2591589 w 4965239"/>
                <a:gd name="connsiteY4-5758" fmla="*/ 355337 h 2785840"/>
                <a:gd name="connsiteX5-5759" fmla="*/ 2685716 w 4965239"/>
                <a:gd name="connsiteY5-5760" fmla="*/ 353287 h 2785840"/>
                <a:gd name="connsiteX6-5761" fmla="*/ 2781102 w 4965239"/>
                <a:gd name="connsiteY6-5762" fmla="*/ 397977 h 2785840"/>
                <a:gd name="connsiteX7-5763" fmla="*/ 3070110 w 4965239"/>
                <a:gd name="connsiteY7-5764" fmla="*/ 412191 h 2785840"/>
                <a:gd name="connsiteX8-5765" fmla="*/ 3153692 w 4965239"/>
                <a:gd name="connsiteY8-5766" fmla="*/ 454887 h 2785840"/>
                <a:gd name="connsiteX9-5767" fmla="*/ 3226458 w 4965239"/>
                <a:gd name="connsiteY9-5768" fmla="*/ 516423 h 2785840"/>
                <a:gd name="connsiteX10-5769" fmla="*/ 3255292 w 4965239"/>
                <a:gd name="connsiteY10-5770" fmla="*/ 510305 h 2785840"/>
                <a:gd name="connsiteX11-5771" fmla="*/ 3316476 w 4965239"/>
                <a:gd name="connsiteY11-5772" fmla="*/ 549588 h 2785840"/>
                <a:gd name="connsiteX12-5773" fmla="*/ 3453873 w 4965239"/>
                <a:gd name="connsiteY12-5774" fmla="*/ 563801 h 2785840"/>
                <a:gd name="connsiteX13-5775" fmla="*/ 3482300 w 4965239"/>
                <a:gd name="connsiteY13-5776" fmla="*/ 615917 h 2785840"/>
                <a:gd name="connsiteX14-5777" fmla="*/ 3646298 w 4965239"/>
                <a:gd name="connsiteY14-5778" fmla="*/ 534936 h 2785840"/>
                <a:gd name="connsiteX15-5779" fmla="*/ 3760213 w 4965239"/>
                <a:gd name="connsiteY15-5780" fmla="*/ 501069 h 2785840"/>
                <a:gd name="connsiteX16-5781" fmla="*/ 3818686 w 4965239"/>
                <a:gd name="connsiteY16-5782" fmla="*/ 506947 h 2785840"/>
                <a:gd name="connsiteX17-5783" fmla="*/ 3846419 w 4965239"/>
                <a:gd name="connsiteY17-5784" fmla="*/ 501069 h 2785840"/>
                <a:gd name="connsiteX18-5785" fmla="*/ 3984510 w 4965239"/>
                <a:gd name="connsiteY18-5786" fmla="*/ 502209 h 2785840"/>
                <a:gd name="connsiteX19-5787" fmla="*/ 4006516 w 4965239"/>
                <a:gd name="connsiteY19-5788" fmla="*/ 470281 h 2785840"/>
                <a:gd name="connsiteX20-5789" fmla="*/ 4117887 w 4965239"/>
                <a:gd name="connsiteY20-5790" fmla="*/ 392298 h 2785840"/>
                <a:gd name="connsiteX21-5791" fmla="*/ 4138904 w 4965239"/>
                <a:gd name="connsiteY21-5792" fmla="*/ 362523 h 2785840"/>
                <a:gd name="connsiteX22-5793" fmla="*/ 4264041 w 4965239"/>
                <a:gd name="connsiteY22-5794" fmla="*/ 279532 h 2785840"/>
                <a:gd name="connsiteX23-5795" fmla="*/ 4226139 w 4965239"/>
                <a:gd name="connsiteY23-5796" fmla="*/ 213202 h 2785840"/>
                <a:gd name="connsiteX24-5797" fmla="*/ 4240352 w 4965239"/>
                <a:gd name="connsiteY24-5798" fmla="*/ 108970 h 2785840"/>
                <a:gd name="connsiteX25-5799" fmla="*/ 4344584 w 4965239"/>
                <a:gd name="connsiteY25-5800" fmla="*/ 127921 h 2785840"/>
                <a:gd name="connsiteX26-5801" fmla="*/ 4448816 w 4965239"/>
                <a:gd name="connsiteY26-5802" fmla="*/ 137397 h 2785840"/>
                <a:gd name="connsiteX27-5803" fmla="*/ 4553048 w 4965239"/>
                <a:gd name="connsiteY27-5804" fmla="*/ 37903 h 2785840"/>
                <a:gd name="connsiteX28-5805" fmla="*/ 4709397 w 4965239"/>
                <a:gd name="connsiteY28-5806" fmla="*/ 0 h 2785840"/>
                <a:gd name="connsiteX29-5807" fmla="*/ 4846794 w 4965239"/>
                <a:gd name="connsiteY29-5808" fmla="*/ 317434 h 2785840"/>
                <a:gd name="connsiteX30-5809" fmla="*/ 4965239 w 4965239"/>
                <a:gd name="connsiteY30-5810" fmla="*/ 691722 h 2785840"/>
                <a:gd name="connsiteX31-5811" fmla="*/ 4638329 w 4965239"/>
                <a:gd name="connsiteY31-5812" fmla="*/ 1066010 h 2785840"/>
                <a:gd name="connsiteX32-5813" fmla="*/ 3804472 w 4965239"/>
                <a:gd name="connsiteY32-5814" fmla="*/ 1359755 h 2785840"/>
                <a:gd name="connsiteX33-5815" fmla="*/ 3103274 w 4965239"/>
                <a:gd name="connsiteY33-5816" fmla="*/ 1748257 h 2785840"/>
                <a:gd name="connsiteX34-5817" fmla="*/ 2885334 w 4965239"/>
                <a:gd name="connsiteY34-5818" fmla="*/ 2321534 h 2785840"/>
                <a:gd name="connsiteX35-5819" fmla="*/ 2970615 w 4965239"/>
                <a:gd name="connsiteY35-5820" fmla="*/ 2785840 h 2785840"/>
                <a:gd name="connsiteX36-5821" fmla="*/ 2657919 w 4965239"/>
                <a:gd name="connsiteY36-5822" fmla="*/ 2733724 h 2785840"/>
                <a:gd name="connsiteX37-5823" fmla="*/ 2615279 w 4965239"/>
                <a:gd name="connsiteY37-5824" fmla="*/ 2321534 h 2785840"/>
                <a:gd name="connsiteX38-5825" fmla="*/ 2577376 w 4965239"/>
                <a:gd name="connsiteY38-5826" fmla="*/ 1966197 h 2785840"/>
                <a:gd name="connsiteX39-5827" fmla="*/ 2136758 w 4965239"/>
                <a:gd name="connsiteY39-5828" fmla="*/ 2094118 h 2785840"/>
                <a:gd name="connsiteX40-5829" fmla="*/ 2037264 w 4965239"/>
                <a:gd name="connsiteY40-5830" fmla="*/ 2458931 h 2785840"/>
                <a:gd name="connsiteX41-5831" fmla="*/ 1843013 w 4965239"/>
                <a:gd name="connsiteY41-5832" fmla="*/ 2657919 h 2785840"/>
                <a:gd name="connsiteX42-5833" fmla="*/ 1734043 w 4965239"/>
                <a:gd name="connsiteY42-5834" fmla="*/ 2638968 h 2785840"/>
                <a:gd name="connsiteX43-5835" fmla="*/ 1724568 w 4965239"/>
                <a:gd name="connsiteY43-5836" fmla="*/ 2553687 h 2785840"/>
                <a:gd name="connsiteX44-5837" fmla="*/ 1694497 w 4965239"/>
                <a:gd name="connsiteY44-5838" fmla="*/ 2544789 h 2785840"/>
                <a:gd name="connsiteX45-5839" fmla="*/ 1667714 w 4965239"/>
                <a:gd name="connsiteY45-5840" fmla="*/ 2492095 h 2785840"/>
                <a:gd name="connsiteX46-5841" fmla="*/ 1644025 w 4965239"/>
                <a:gd name="connsiteY46-5842" fmla="*/ 2449455 h 2785840"/>
                <a:gd name="connsiteX47-5843" fmla="*/ 1611732 w 4965239"/>
                <a:gd name="connsiteY47-5844" fmla="*/ 2466285 h 2785840"/>
                <a:gd name="connsiteX48-5845" fmla="*/ 1459250 w 4965239"/>
                <a:gd name="connsiteY48-5846" fmla="*/ 2378388 h 2785840"/>
                <a:gd name="connsiteX49-5847" fmla="*/ 1410968 w 4965239"/>
                <a:gd name="connsiteY49-5848" fmla="*/ 2410723 h 2785840"/>
                <a:gd name="connsiteX50-5849" fmla="*/ 1355017 w 4965239"/>
                <a:gd name="connsiteY50-5850" fmla="*/ 2454193 h 2785840"/>
                <a:gd name="connsiteX51-5851" fmla="*/ 1345542 w 4965239"/>
                <a:gd name="connsiteY51-5852" fmla="*/ 2496833 h 2785840"/>
                <a:gd name="connsiteX52-5853" fmla="*/ 1317115 w 4965239"/>
                <a:gd name="connsiteY52-5854" fmla="*/ 2482620 h 2785840"/>
                <a:gd name="connsiteX53-5855" fmla="*/ 1312377 w 4965239"/>
                <a:gd name="connsiteY53-5856" fmla="*/ 2444717 h 2785840"/>
                <a:gd name="connsiteX54-5857" fmla="*/ 1326590 w 4965239"/>
                <a:gd name="connsiteY54-5858" fmla="*/ 2368912 h 2785840"/>
                <a:gd name="connsiteX55-5859" fmla="*/ 1259439 w 4965239"/>
                <a:gd name="connsiteY55-5860" fmla="*/ 2390993 h 2785840"/>
                <a:gd name="connsiteX56-5861" fmla="*/ 1181672 w 4965239"/>
                <a:gd name="connsiteY56-5862" fmla="*/ 2385080 h 2785840"/>
                <a:gd name="connsiteX57-5863" fmla="*/ 1116564 w 4965239"/>
                <a:gd name="connsiteY57-5864" fmla="*/ 2362418 h 2785840"/>
                <a:gd name="connsiteX58-5865" fmla="*/ 1051797 w 4965239"/>
                <a:gd name="connsiteY58-5866" fmla="*/ 2307320 h 2785840"/>
                <a:gd name="connsiteX59-5867" fmla="*/ 1030839 w 4965239"/>
                <a:gd name="connsiteY59-5868" fmla="*/ 2333843 h 2785840"/>
                <a:gd name="connsiteX60-5869" fmla="*/ 975991 w 4965239"/>
                <a:gd name="connsiteY60-5870" fmla="*/ 2312058 h 2785840"/>
                <a:gd name="connsiteX61-5871" fmla="*/ 942827 w 4965239"/>
                <a:gd name="connsiteY61-5872" fmla="*/ 2240991 h 2785840"/>
                <a:gd name="connsiteX62-5873" fmla="*/ 910824 w 4965239"/>
                <a:gd name="connsiteY62-5874" fmla="*/ 2250975 h 2785840"/>
                <a:gd name="connsiteX63-5875" fmla="*/ 867022 w 4965239"/>
                <a:gd name="connsiteY63-5876" fmla="*/ 2226777 h 2785840"/>
                <a:gd name="connsiteX64-5877" fmla="*/ 871759 w 4965239"/>
                <a:gd name="connsiteY64-5878" fmla="*/ 2169923 h 2785840"/>
                <a:gd name="connsiteX65-5879" fmla="*/ 836529 w 4965239"/>
                <a:gd name="connsiteY65-5880" fmla="*/ 2168108 h 2785840"/>
                <a:gd name="connsiteX66-5881" fmla="*/ 777003 w 4965239"/>
                <a:gd name="connsiteY66-5882" fmla="*/ 2108332 h 2785840"/>
                <a:gd name="connsiteX67-5883" fmla="*/ 762789 w 4965239"/>
                <a:gd name="connsiteY67-5884" fmla="*/ 2051478 h 2785840"/>
                <a:gd name="connsiteX68-5885" fmla="*/ 736516 w 4965239"/>
                <a:gd name="connsiteY68-5886" fmla="*/ 2062380 h 2785840"/>
                <a:gd name="connsiteX69-5887" fmla="*/ 696460 w 4965239"/>
                <a:gd name="connsiteY69-5888" fmla="*/ 2046740 h 2785840"/>
                <a:gd name="connsiteX70-5889" fmla="*/ 587490 w 4965239"/>
                <a:gd name="connsiteY70-5890" fmla="*/ 1895129 h 2785840"/>
                <a:gd name="connsiteX71-5891" fmla="*/ 549587 w 4965239"/>
                <a:gd name="connsiteY71-5892" fmla="*/ 1828800 h 2785840"/>
                <a:gd name="connsiteX72-5893" fmla="*/ 487996 w 4965239"/>
                <a:gd name="connsiteY72-5894" fmla="*/ 1824062 h 2785840"/>
                <a:gd name="connsiteX73-5895" fmla="*/ 473626 w 4965239"/>
                <a:gd name="connsiteY73-5896" fmla="*/ 1848068 h 2785840"/>
                <a:gd name="connsiteX74-5897" fmla="*/ 435880 w 4965239"/>
                <a:gd name="connsiteY74-5898" fmla="*/ 1847751 h 2785840"/>
                <a:gd name="connsiteX75-5899" fmla="*/ 326910 w 4965239"/>
                <a:gd name="connsiteY75-5900" fmla="*/ 1743519 h 2785840"/>
                <a:gd name="connsiteX76-5901" fmla="*/ 298483 w 4965239"/>
                <a:gd name="connsiteY76-5902" fmla="*/ 1639287 h 2785840"/>
                <a:gd name="connsiteX77-5903" fmla="*/ 265029 w 4965239"/>
                <a:gd name="connsiteY77-5904" fmla="*/ 1639470 h 2785840"/>
                <a:gd name="connsiteX78-5905" fmla="*/ 222677 w 4965239"/>
                <a:gd name="connsiteY78-5906" fmla="*/ 1591909 h 2785840"/>
                <a:gd name="connsiteX79-5907" fmla="*/ 222677 w 4965239"/>
                <a:gd name="connsiteY79-5908" fmla="*/ 1516104 h 2785840"/>
                <a:gd name="connsiteX80-5909" fmla="*/ 217940 w 4965239"/>
                <a:gd name="connsiteY80-5910" fmla="*/ 1416609 h 2785840"/>
                <a:gd name="connsiteX81-5911" fmla="*/ 246367 w 4965239"/>
                <a:gd name="connsiteY81-5912" fmla="*/ 1392920 h 2785840"/>
                <a:gd name="connsiteX82-5913" fmla="*/ 282174 w 4965239"/>
                <a:gd name="connsiteY82-5914" fmla="*/ 1388010 h 2785840"/>
                <a:gd name="connsiteX83-5915" fmla="*/ 322172 w 4965239"/>
                <a:gd name="connsiteY83-5916" fmla="*/ 1440298 h 2785840"/>
                <a:gd name="connsiteX84-5917" fmla="*/ 355337 w 4965239"/>
                <a:gd name="connsiteY84-5918" fmla="*/ 1331328 h 2785840"/>
                <a:gd name="connsiteX85-5919" fmla="*/ 322172 w 4965239"/>
                <a:gd name="connsiteY85-5920" fmla="*/ 1241310 h 2785840"/>
                <a:gd name="connsiteX86-5921" fmla="*/ 331647 w 4965239"/>
                <a:gd name="connsiteY86-5922" fmla="*/ 1179718 h 2785840"/>
                <a:gd name="connsiteX87-5923" fmla="*/ 364812 w 4965239"/>
                <a:gd name="connsiteY87-5924" fmla="*/ 1146553 h 2785840"/>
                <a:gd name="connsiteX88-5925" fmla="*/ 303220 w 4965239"/>
                <a:gd name="connsiteY88-5926" fmla="*/ 1051797 h 2785840"/>
                <a:gd name="connsiteX89-5927" fmla="*/ 317434 w 4965239"/>
                <a:gd name="connsiteY89-5928" fmla="*/ 1018632 h 2785840"/>
                <a:gd name="connsiteX90-5929" fmla="*/ 303220 w 4965239"/>
                <a:gd name="connsiteY90-5930" fmla="*/ 966516 h 2785840"/>
                <a:gd name="connsiteX91-5931" fmla="*/ 312696 w 4965239"/>
                <a:gd name="connsiteY91-5932" fmla="*/ 938089 h 2785840"/>
                <a:gd name="connsiteX92-5933" fmla="*/ 255842 w 4965239"/>
                <a:gd name="connsiteY92-5934" fmla="*/ 933351 h 2785840"/>
                <a:gd name="connsiteX93-5935" fmla="*/ 194251 w 4965239"/>
                <a:gd name="connsiteY93-5936" fmla="*/ 904924 h 2785840"/>
                <a:gd name="connsiteX94-5937" fmla="*/ 165824 w 4965239"/>
                <a:gd name="connsiteY94-5938" fmla="*/ 838595 h 2785840"/>
                <a:gd name="connsiteX95-5939" fmla="*/ 123183 w 4965239"/>
                <a:gd name="connsiteY95-5940" fmla="*/ 833857 h 2785840"/>
                <a:gd name="connsiteX96-5941" fmla="*/ 104232 w 4965239"/>
                <a:gd name="connsiteY96-5942" fmla="*/ 791217 h 2785840"/>
                <a:gd name="connsiteX97-5943" fmla="*/ 132659 w 4965239"/>
                <a:gd name="connsiteY97-5944" fmla="*/ 715411 h 2785840"/>
                <a:gd name="connsiteX98-5945" fmla="*/ 85281 w 4965239"/>
                <a:gd name="connsiteY98-5946" fmla="*/ 639606 h 2785840"/>
                <a:gd name="connsiteX99-5947" fmla="*/ 9475 w 4965239"/>
                <a:gd name="connsiteY99-5948" fmla="*/ 592228 h 2785840"/>
                <a:gd name="connsiteX100-5949" fmla="*/ 9475 w 4965239"/>
                <a:gd name="connsiteY100-5950" fmla="*/ 592228 h 2785840"/>
                <a:gd name="connsiteX101-5951" fmla="*/ 52116 w 4965239"/>
                <a:gd name="connsiteY101-5952" fmla="*/ 549588 h 2785840"/>
                <a:gd name="connsiteX102-5953" fmla="*/ 99494 w 4965239"/>
                <a:gd name="connsiteY102-5954" fmla="*/ 559063 h 2785840"/>
                <a:gd name="connsiteX103-5955" fmla="*/ 87864 w 4965239"/>
                <a:gd name="connsiteY103-5956" fmla="*/ 525045 h 2785840"/>
                <a:gd name="connsiteX104-5957" fmla="*/ 90018 w 4965239"/>
                <a:gd name="connsiteY104-5958" fmla="*/ 369550 h 2785840"/>
                <a:gd name="connsiteX105-5959" fmla="*/ 66329 w 4965239"/>
                <a:gd name="connsiteY105-5960" fmla="*/ 345861 h 2785840"/>
                <a:gd name="connsiteX106-5961" fmla="*/ 42144 w 4965239"/>
                <a:gd name="connsiteY106-5962" fmla="*/ 365025 h 2785840"/>
                <a:gd name="connsiteX107-5963" fmla="*/ 4738 w 4965239"/>
                <a:gd name="connsiteY107-5964" fmla="*/ 350599 h 2785840"/>
                <a:gd name="connsiteX108-5965" fmla="*/ 0 w 4965239"/>
                <a:gd name="connsiteY108-5966" fmla="*/ 307958 h 2785840"/>
                <a:gd name="connsiteX109-5967" fmla="*/ 33165 w 4965239"/>
                <a:gd name="connsiteY109-5968" fmla="*/ 284269 h 2785840"/>
                <a:gd name="connsiteX110-5969" fmla="*/ 37147 w 4965239"/>
                <a:gd name="connsiteY110-5970" fmla="*/ 227490 h 2785840"/>
                <a:gd name="connsiteX111-5971" fmla="*/ 75805 w 4965239"/>
                <a:gd name="connsiteY111-5972" fmla="*/ 180037 h 2785840"/>
                <a:gd name="connsiteX112-5973" fmla="*/ 122154 w 4965239"/>
                <a:gd name="connsiteY112-5974" fmla="*/ 142140 h 2785840"/>
                <a:gd name="connsiteX113-5975" fmla="*/ 180037 w 4965239"/>
                <a:gd name="connsiteY113-5976" fmla="*/ 142135 h 2785840"/>
                <a:gd name="connsiteX114-5977" fmla="*/ 255842 w 4965239"/>
                <a:gd name="connsiteY114-5978" fmla="*/ 104232 h 2785840"/>
                <a:gd name="connsiteX115-5979" fmla="*/ 270056 w 4965239"/>
                <a:gd name="connsiteY115-5980" fmla="*/ 127921 h 2785840"/>
                <a:gd name="connsiteX116-5981" fmla="*/ 307958 w 4965239"/>
                <a:gd name="connsiteY116-5982" fmla="*/ 123183 h 2785840"/>
                <a:gd name="connsiteX117-5983" fmla="*/ 326910 w 4965239"/>
                <a:gd name="connsiteY117-5984" fmla="*/ 180037 h 2785840"/>
                <a:gd name="connsiteX118-5985" fmla="*/ 383763 w 4965239"/>
                <a:gd name="connsiteY118-5986" fmla="*/ 184775 h 2785840"/>
                <a:gd name="connsiteX119-5987" fmla="*/ 691722 w 4965239"/>
                <a:gd name="connsiteY119-5988" fmla="*/ 345861 h 2785840"/>
                <a:gd name="connsiteX120-5989" fmla="*/ 1895129 w 4965239"/>
                <a:gd name="connsiteY120-5990" fmla="*/ 208464 h 2785840"/>
                <a:gd name="connsiteX121" fmla="*/ 2421028 w 4965239"/>
                <a:gd name="connsiteY121" fmla="*/ 42640 h 2785840"/>
                <a:gd name="connsiteX0-5991" fmla="*/ 2421028 w 4965239"/>
                <a:gd name="connsiteY0-5992" fmla="*/ 42640 h 2785840"/>
                <a:gd name="connsiteX1-5993" fmla="*/ 2501571 w 4965239"/>
                <a:gd name="connsiteY1-5994" fmla="*/ 123183 h 2785840"/>
                <a:gd name="connsiteX2-5995" fmla="*/ 2548949 w 4965239"/>
                <a:gd name="connsiteY2-5996" fmla="*/ 279532 h 2785840"/>
                <a:gd name="connsiteX3-5997" fmla="*/ 2586852 w 4965239"/>
                <a:gd name="connsiteY3-5998" fmla="*/ 307958 h 2785840"/>
                <a:gd name="connsiteX4-5999" fmla="*/ 2591589 w 4965239"/>
                <a:gd name="connsiteY4-6000" fmla="*/ 355337 h 2785840"/>
                <a:gd name="connsiteX5-6001" fmla="*/ 2685716 w 4965239"/>
                <a:gd name="connsiteY5-6002" fmla="*/ 353287 h 2785840"/>
                <a:gd name="connsiteX6-6003" fmla="*/ 2781102 w 4965239"/>
                <a:gd name="connsiteY6-6004" fmla="*/ 397977 h 2785840"/>
                <a:gd name="connsiteX7-6005" fmla="*/ 3070110 w 4965239"/>
                <a:gd name="connsiteY7-6006" fmla="*/ 412191 h 2785840"/>
                <a:gd name="connsiteX8-6007" fmla="*/ 3153692 w 4965239"/>
                <a:gd name="connsiteY8-6008" fmla="*/ 454887 h 2785840"/>
                <a:gd name="connsiteX9-6009" fmla="*/ 3226458 w 4965239"/>
                <a:gd name="connsiteY9-6010" fmla="*/ 516423 h 2785840"/>
                <a:gd name="connsiteX10-6011" fmla="*/ 3255292 w 4965239"/>
                <a:gd name="connsiteY10-6012" fmla="*/ 510305 h 2785840"/>
                <a:gd name="connsiteX11-6013" fmla="*/ 3316476 w 4965239"/>
                <a:gd name="connsiteY11-6014" fmla="*/ 549588 h 2785840"/>
                <a:gd name="connsiteX12-6015" fmla="*/ 3453873 w 4965239"/>
                <a:gd name="connsiteY12-6016" fmla="*/ 563801 h 2785840"/>
                <a:gd name="connsiteX13-6017" fmla="*/ 3482300 w 4965239"/>
                <a:gd name="connsiteY13-6018" fmla="*/ 615917 h 2785840"/>
                <a:gd name="connsiteX14-6019" fmla="*/ 3646298 w 4965239"/>
                <a:gd name="connsiteY14-6020" fmla="*/ 534936 h 2785840"/>
                <a:gd name="connsiteX15-6021" fmla="*/ 3760213 w 4965239"/>
                <a:gd name="connsiteY15-6022" fmla="*/ 501069 h 2785840"/>
                <a:gd name="connsiteX16-6023" fmla="*/ 3818686 w 4965239"/>
                <a:gd name="connsiteY16-6024" fmla="*/ 506947 h 2785840"/>
                <a:gd name="connsiteX17-6025" fmla="*/ 3846419 w 4965239"/>
                <a:gd name="connsiteY17-6026" fmla="*/ 501069 h 2785840"/>
                <a:gd name="connsiteX18-6027" fmla="*/ 3984510 w 4965239"/>
                <a:gd name="connsiteY18-6028" fmla="*/ 502209 h 2785840"/>
                <a:gd name="connsiteX19-6029" fmla="*/ 4006516 w 4965239"/>
                <a:gd name="connsiteY19-6030" fmla="*/ 470281 h 2785840"/>
                <a:gd name="connsiteX20-6031" fmla="*/ 4117887 w 4965239"/>
                <a:gd name="connsiteY20-6032" fmla="*/ 392298 h 2785840"/>
                <a:gd name="connsiteX21-6033" fmla="*/ 4138904 w 4965239"/>
                <a:gd name="connsiteY21-6034" fmla="*/ 362523 h 2785840"/>
                <a:gd name="connsiteX22-6035" fmla="*/ 4248648 w 4965239"/>
                <a:gd name="connsiteY22-6036" fmla="*/ 282611 h 2785840"/>
                <a:gd name="connsiteX23-6037" fmla="*/ 4226139 w 4965239"/>
                <a:gd name="connsiteY23-6038" fmla="*/ 213202 h 2785840"/>
                <a:gd name="connsiteX24-6039" fmla="*/ 4240352 w 4965239"/>
                <a:gd name="connsiteY24-6040" fmla="*/ 108970 h 2785840"/>
                <a:gd name="connsiteX25-6041" fmla="*/ 4344584 w 4965239"/>
                <a:gd name="connsiteY25-6042" fmla="*/ 127921 h 2785840"/>
                <a:gd name="connsiteX26-6043" fmla="*/ 4448816 w 4965239"/>
                <a:gd name="connsiteY26-6044" fmla="*/ 137397 h 2785840"/>
                <a:gd name="connsiteX27-6045" fmla="*/ 4553048 w 4965239"/>
                <a:gd name="connsiteY27-6046" fmla="*/ 37903 h 2785840"/>
                <a:gd name="connsiteX28-6047" fmla="*/ 4709397 w 4965239"/>
                <a:gd name="connsiteY28-6048" fmla="*/ 0 h 2785840"/>
                <a:gd name="connsiteX29-6049" fmla="*/ 4846794 w 4965239"/>
                <a:gd name="connsiteY29-6050" fmla="*/ 317434 h 2785840"/>
                <a:gd name="connsiteX30-6051" fmla="*/ 4965239 w 4965239"/>
                <a:gd name="connsiteY30-6052" fmla="*/ 691722 h 2785840"/>
                <a:gd name="connsiteX31-6053" fmla="*/ 4638329 w 4965239"/>
                <a:gd name="connsiteY31-6054" fmla="*/ 1066010 h 2785840"/>
                <a:gd name="connsiteX32-6055" fmla="*/ 3804472 w 4965239"/>
                <a:gd name="connsiteY32-6056" fmla="*/ 1359755 h 2785840"/>
                <a:gd name="connsiteX33-6057" fmla="*/ 3103274 w 4965239"/>
                <a:gd name="connsiteY33-6058" fmla="*/ 1748257 h 2785840"/>
                <a:gd name="connsiteX34-6059" fmla="*/ 2885334 w 4965239"/>
                <a:gd name="connsiteY34-6060" fmla="*/ 2321534 h 2785840"/>
                <a:gd name="connsiteX35-6061" fmla="*/ 2970615 w 4965239"/>
                <a:gd name="connsiteY35-6062" fmla="*/ 2785840 h 2785840"/>
                <a:gd name="connsiteX36-6063" fmla="*/ 2657919 w 4965239"/>
                <a:gd name="connsiteY36-6064" fmla="*/ 2733724 h 2785840"/>
                <a:gd name="connsiteX37-6065" fmla="*/ 2615279 w 4965239"/>
                <a:gd name="connsiteY37-6066" fmla="*/ 2321534 h 2785840"/>
                <a:gd name="connsiteX38-6067" fmla="*/ 2577376 w 4965239"/>
                <a:gd name="connsiteY38-6068" fmla="*/ 1966197 h 2785840"/>
                <a:gd name="connsiteX39-6069" fmla="*/ 2136758 w 4965239"/>
                <a:gd name="connsiteY39-6070" fmla="*/ 2094118 h 2785840"/>
                <a:gd name="connsiteX40-6071" fmla="*/ 2037264 w 4965239"/>
                <a:gd name="connsiteY40-6072" fmla="*/ 2458931 h 2785840"/>
                <a:gd name="connsiteX41-6073" fmla="*/ 1843013 w 4965239"/>
                <a:gd name="connsiteY41-6074" fmla="*/ 2657919 h 2785840"/>
                <a:gd name="connsiteX42-6075" fmla="*/ 1734043 w 4965239"/>
                <a:gd name="connsiteY42-6076" fmla="*/ 2638968 h 2785840"/>
                <a:gd name="connsiteX43-6077" fmla="*/ 1724568 w 4965239"/>
                <a:gd name="connsiteY43-6078" fmla="*/ 2553687 h 2785840"/>
                <a:gd name="connsiteX44-6079" fmla="*/ 1694497 w 4965239"/>
                <a:gd name="connsiteY44-6080" fmla="*/ 2544789 h 2785840"/>
                <a:gd name="connsiteX45-6081" fmla="*/ 1667714 w 4965239"/>
                <a:gd name="connsiteY45-6082" fmla="*/ 2492095 h 2785840"/>
                <a:gd name="connsiteX46-6083" fmla="*/ 1644025 w 4965239"/>
                <a:gd name="connsiteY46-6084" fmla="*/ 2449455 h 2785840"/>
                <a:gd name="connsiteX47-6085" fmla="*/ 1611732 w 4965239"/>
                <a:gd name="connsiteY47-6086" fmla="*/ 2466285 h 2785840"/>
                <a:gd name="connsiteX48-6087" fmla="*/ 1459250 w 4965239"/>
                <a:gd name="connsiteY48-6088" fmla="*/ 2378388 h 2785840"/>
                <a:gd name="connsiteX49-6089" fmla="*/ 1410968 w 4965239"/>
                <a:gd name="connsiteY49-6090" fmla="*/ 2410723 h 2785840"/>
                <a:gd name="connsiteX50-6091" fmla="*/ 1355017 w 4965239"/>
                <a:gd name="connsiteY50-6092" fmla="*/ 2454193 h 2785840"/>
                <a:gd name="connsiteX51-6093" fmla="*/ 1345542 w 4965239"/>
                <a:gd name="connsiteY51-6094" fmla="*/ 2496833 h 2785840"/>
                <a:gd name="connsiteX52-6095" fmla="*/ 1317115 w 4965239"/>
                <a:gd name="connsiteY52-6096" fmla="*/ 2482620 h 2785840"/>
                <a:gd name="connsiteX53-6097" fmla="*/ 1312377 w 4965239"/>
                <a:gd name="connsiteY53-6098" fmla="*/ 2444717 h 2785840"/>
                <a:gd name="connsiteX54-6099" fmla="*/ 1326590 w 4965239"/>
                <a:gd name="connsiteY54-6100" fmla="*/ 2368912 h 2785840"/>
                <a:gd name="connsiteX55-6101" fmla="*/ 1259439 w 4965239"/>
                <a:gd name="connsiteY55-6102" fmla="*/ 2390993 h 2785840"/>
                <a:gd name="connsiteX56-6103" fmla="*/ 1181672 w 4965239"/>
                <a:gd name="connsiteY56-6104" fmla="*/ 2385080 h 2785840"/>
                <a:gd name="connsiteX57-6105" fmla="*/ 1116564 w 4965239"/>
                <a:gd name="connsiteY57-6106" fmla="*/ 2362418 h 2785840"/>
                <a:gd name="connsiteX58-6107" fmla="*/ 1051797 w 4965239"/>
                <a:gd name="connsiteY58-6108" fmla="*/ 2307320 h 2785840"/>
                <a:gd name="connsiteX59-6109" fmla="*/ 1030839 w 4965239"/>
                <a:gd name="connsiteY59-6110" fmla="*/ 2333843 h 2785840"/>
                <a:gd name="connsiteX60-6111" fmla="*/ 975991 w 4965239"/>
                <a:gd name="connsiteY60-6112" fmla="*/ 2312058 h 2785840"/>
                <a:gd name="connsiteX61-6113" fmla="*/ 942827 w 4965239"/>
                <a:gd name="connsiteY61-6114" fmla="*/ 2240991 h 2785840"/>
                <a:gd name="connsiteX62-6115" fmla="*/ 910824 w 4965239"/>
                <a:gd name="connsiteY62-6116" fmla="*/ 2250975 h 2785840"/>
                <a:gd name="connsiteX63-6117" fmla="*/ 867022 w 4965239"/>
                <a:gd name="connsiteY63-6118" fmla="*/ 2226777 h 2785840"/>
                <a:gd name="connsiteX64-6119" fmla="*/ 871759 w 4965239"/>
                <a:gd name="connsiteY64-6120" fmla="*/ 2169923 h 2785840"/>
                <a:gd name="connsiteX65-6121" fmla="*/ 836529 w 4965239"/>
                <a:gd name="connsiteY65-6122" fmla="*/ 2168108 h 2785840"/>
                <a:gd name="connsiteX66-6123" fmla="*/ 777003 w 4965239"/>
                <a:gd name="connsiteY66-6124" fmla="*/ 2108332 h 2785840"/>
                <a:gd name="connsiteX67-6125" fmla="*/ 762789 w 4965239"/>
                <a:gd name="connsiteY67-6126" fmla="*/ 2051478 h 2785840"/>
                <a:gd name="connsiteX68-6127" fmla="*/ 736516 w 4965239"/>
                <a:gd name="connsiteY68-6128" fmla="*/ 2062380 h 2785840"/>
                <a:gd name="connsiteX69-6129" fmla="*/ 696460 w 4965239"/>
                <a:gd name="connsiteY69-6130" fmla="*/ 2046740 h 2785840"/>
                <a:gd name="connsiteX70-6131" fmla="*/ 587490 w 4965239"/>
                <a:gd name="connsiteY70-6132" fmla="*/ 1895129 h 2785840"/>
                <a:gd name="connsiteX71-6133" fmla="*/ 549587 w 4965239"/>
                <a:gd name="connsiteY71-6134" fmla="*/ 1828800 h 2785840"/>
                <a:gd name="connsiteX72-6135" fmla="*/ 487996 w 4965239"/>
                <a:gd name="connsiteY72-6136" fmla="*/ 1824062 h 2785840"/>
                <a:gd name="connsiteX73-6137" fmla="*/ 473626 w 4965239"/>
                <a:gd name="connsiteY73-6138" fmla="*/ 1848068 h 2785840"/>
                <a:gd name="connsiteX74-6139" fmla="*/ 435880 w 4965239"/>
                <a:gd name="connsiteY74-6140" fmla="*/ 1847751 h 2785840"/>
                <a:gd name="connsiteX75-6141" fmla="*/ 326910 w 4965239"/>
                <a:gd name="connsiteY75-6142" fmla="*/ 1743519 h 2785840"/>
                <a:gd name="connsiteX76-6143" fmla="*/ 298483 w 4965239"/>
                <a:gd name="connsiteY76-6144" fmla="*/ 1639287 h 2785840"/>
                <a:gd name="connsiteX77-6145" fmla="*/ 265029 w 4965239"/>
                <a:gd name="connsiteY77-6146" fmla="*/ 1639470 h 2785840"/>
                <a:gd name="connsiteX78-6147" fmla="*/ 222677 w 4965239"/>
                <a:gd name="connsiteY78-6148" fmla="*/ 1591909 h 2785840"/>
                <a:gd name="connsiteX79-6149" fmla="*/ 222677 w 4965239"/>
                <a:gd name="connsiteY79-6150" fmla="*/ 1516104 h 2785840"/>
                <a:gd name="connsiteX80-6151" fmla="*/ 217940 w 4965239"/>
                <a:gd name="connsiteY80-6152" fmla="*/ 1416609 h 2785840"/>
                <a:gd name="connsiteX81-6153" fmla="*/ 246367 w 4965239"/>
                <a:gd name="connsiteY81-6154" fmla="*/ 1392920 h 2785840"/>
                <a:gd name="connsiteX82-6155" fmla="*/ 282174 w 4965239"/>
                <a:gd name="connsiteY82-6156" fmla="*/ 1388010 h 2785840"/>
                <a:gd name="connsiteX83-6157" fmla="*/ 322172 w 4965239"/>
                <a:gd name="connsiteY83-6158" fmla="*/ 1440298 h 2785840"/>
                <a:gd name="connsiteX84-6159" fmla="*/ 355337 w 4965239"/>
                <a:gd name="connsiteY84-6160" fmla="*/ 1331328 h 2785840"/>
                <a:gd name="connsiteX85-6161" fmla="*/ 322172 w 4965239"/>
                <a:gd name="connsiteY85-6162" fmla="*/ 1241310 h 2785840"/>
                <a:gd name="connsiteX86-6163" fmla="*/ 331647 w 4965239"/>
                <a:gd name="connsiteY86-6164" fmla="*/ 1179718 h 2785840"/>
                <a:gd name="connsiteX87-6165" fmla="*/ 364812 w 4965239"/>
                <a:gd name="connsiteY87-6166" fmla="*/ 1146553 h 2785840"/>
                <a:gd name="connsiteX88-6167" fmla="*/ 303220 w 4965239"/>
                <a:gd name="connsiteY88-6168" fmla="*/ 1051797 h 2785840"/>
                <a:gd name="connsiteX89-6169" fmla="*/ 317434 w 4965239"/>
                <a:gd name="connsiteY89-6170" fmla="*/ 1018632 h 2785840"/>
                <a:gd name="connsiteX90-6171" fmla="*/ 303220 w 4965239"/>
                <a:gd name="connsiteY90-6172" fmla="*/ 966516 h 2785840"/>
                <a:gd name="connsiteX91-6173" fmla="*/ 312696 w 4965239"/>
                <a:gd name="connsiteY91-6174" fmla="*/ 938089 h 2785840"/>
                <a:gd name="connsiteX92-6175" fmla="*/ 255842 w 4965239"/>
                <a:gd name="connsiteY92-6176" fmla="*/ 933351 h 2785840"/>
                <a:gd name="connsiteX93-6177" fmla="*/ 194251 w 4965239"/>
                <a:gd name="connsiteY93-6178" fmla="*/ 904924 h 2785840"/>
                <a:gd name="connsiteX94-6179" fmla="*/ 165824 w 4965239"/>
                <a:gd name="connsiteY94-6180" fmla="*/ 838595 h 2785840"/>
                <a:gd name="connsiteX95-6181" fmla="*/ 123183 w 4965239"/>
                <a:gd name="connsiteY95-6182" fmla="*/ 833857 h 2785840"/>
                <a:gd name="connsiteX96-6183" fmla="*/ 104232 w 4965239"/>
                <a:gd name="connsiteY96-6184" fmla="*/ 791217 h 2785840"/>
                <a:gd name="connsiteX97-6185" fmla="*/ 132659 w 4965239"/>
                <a:gd name="connsiteY97-6186" fmla="*/ 715411 h 2785840"/>
                <a:gd name="connsiteX98-6187" fmla="*/ 85281 w 4965239"/>
                <a:gd name="connsiteY98-6188" fmla="*/ 639606 h 2785840"/>
                <a:gd name="connsiteX99-6189" fmla="*/ 9475 w 4965239"/>
                <a:gd name="connsiteY99-6190" fmla="*/ 592228 h 2785840"/>
                <a:gd name="connsiteX100-6191" fmla="*/ 9475 w 4965239"/>
                <a:gd name="connsiteY100-6192" fmla="*/ 592228 h 2785840"/>
                <a:gd name="connsiteX101-6193" fmla="*/ 52116 w 4965239"/>
                <a:gd name="connsiteY101-6194" fmla="*/ 549588 h 2785840"/>
                <a:gd name="connsiteX102-6195" fmla="*/ 99494 w 4965239"/>
                <a:gd name="connsiteY102-6196" fmla="*/ 559063 h 2785840"/>
                <a:gd name="connsiteX103-6197" fmla="*/ 87864 w 4965239"/>
                <a:gd name="connsiteY103-6198" fmla="*/ 525045 h 2785840"/>
                <a:gd name="connsiteX104-6199" fmla="*/ 90018 w 4965239"/>
                <a:gd name="connsiteY104-6200" fmla="*/ 369550 h 2785840"/>
                <a:gd name="connsiteX105-6201" fmla="*/ 66329 w 4965239"/>
                <a:gd name="connsiteY105-6202" fmla="*/ 345861 h 2785840"/>
                <a:gd name="connsiteX106-6203" fmla="*/ 42144 w 4965239"/>
                <a:gd name="connsiteY106-6204" fmla="*/ 365025 h 2785840"/>
                <a:gd name="connsiteX107-6205" fmla="*/ 4738 w 4965239"/>
                <a:gd name="connsiteY107-6206" fmla="*/ 350599 h 2785840"/>
                <a:gd name="connsiteX108-6207" fmla="*/ 0 w 4965239"/>
                <a:gd name="connsiteY108-6208" fmla="*/ 307958 h 2785840"/>
                <a:gd name="connsiteX109-6209" fmla="*/ 33165 w 4965239"/>
                <a:gd name="connsiteY109-6210" fmla="*/ 284269 h 2785840"/>
                <a:gd name="connsiteX110-6211" fmla="*/ 37147 w 4965239"/>
                <a:gd name="connsiteY110-6212" fmla="*/ 227490 h 2785840"/>
                <a:gd name="connsiteX111-6213" fmla="*/ 75805 w 4965239"/>
                <a:gd name="connsiteY111-6214" fmla="*/ 180037 h 2785840"/>
                <a:gd name="connsiteX112-6215" fmla="*/ 122154 w 4965239"/>
                <a:gd name="connsiteY112-6216" fmla="*/ 142140 h 2785840"/>
                <a:gd name="connsiteX113-6217" fmla="*/ 180037 w 4965239"/>
                <a:gd name="connsiteY113-6218" fmla="*/ 142135 h 2785840"/>
                <a:gd name="connsiteX114-6219" fmla="*/ 255842 w 4965239"/>
                <a:gd name="connsiteY114-6220" fmla="*/ 104232 h 2785840"/>
                <a:gd name="connsiteX115-6221" fmla="*/ 270056 w 4965239"/>
                <a:gd name="connsiteY115-6222" fmla="*/ 127921 h 2785840"/>
                <a:gd name="connsiteX116-6223" fmla="*/ 307958 w 4965239"/>
                <a:gd name="connsiteY116-6224" fmla="*/ 123183 h 2785840"/>
                <a:gd name="connsiteX117-6225" fmla="*/ 326910 w 4965239"/>
                <a:gd name="connsiteY117-6226" fmla="*/ 180037 h 2785840"/>
                <a:gd name="connsiteX118-6227" fmla="*/ 383763 w 4965239"/>
                <a:gd name="connsiteY118-6228" fmla="*/ 184775 h 2785840"/>
                <a:gd name="connsiteX119-6229" fmla="*/ 691722 w 4965239"/>
                <a:gd name="connsiteY119-6230" fmla="*/ 345861 h 2785840"/>
                <a:gd name="connsiteX120-6231" fmla="*/ 1895129 w 4965239"/>
                <a:gd name="connsiteY120-6232" fmla="*/ 208464 h 2785840"/>
                <a:gd name="connsiteX121-6233" fmla="*/ 2421028 w 4965239"/>
                <a:gd name="connsiteY121-6234" fmla="*/ 42640 h 2785840"/>
                <a:gd name="connsiteX0-6235" fmla="*/ 2421028 w 4965239"/>
                <a:gd name="connsiteY0-6236" fmla="*/ 42640 h 2785840"/>
                <a:gd name="connsiteX1-6237" fmla="*/ 2501571 w 4965239"/>
                <a:gd name="connsiteY1-6238" fmla="*/ 123183 h 2785840"/>
                <a:gd name="connsiteX2-6239" fmla="*/ 2548949 w 4965239"/>
                <a:gd name="connsiteY2-6240" fmla="*/ 279532 h 2785840"/>
                <a:gd name="connsiteX3-6241" fmla="*/ 2586852 w 4965239"/>
                <a:gd name="connsiteY3-6242" fmla="*/ 307958 h 2785840"/>
                <a:gd name="connsiteX4-6243" fmla="*/ 2591589 w 4965239"/>
                <a:gd name="connsiteY4-6244" fmla="*/ 355337 h 2785840"/>
                <a:gd name="connsiteX5-6245" fmla="*/ 2685716 w 4965239"/>
                <a:gd name="connsiteY5-6246" fmla="*/ 353287 h 2785840"/>
                <a:gd name="connsiteX6-6247" fmla="*/ 2781102 w 4965239"/>
                <a:gd name="connsiteY6-6248" fmla="*/ 397977 h 2785840"/>
                <a:gd name="connsiteX7-6249" fmla="*/ 3070110 w 4965239"/>
                <a:gd name="connsiteY7-6250" fmla="*/ 412191 h 2785840"/>
                <a:gd name="connsiteX8-6251" fmla="*/ 3153692 w 4965239"/>
                <a:gd name="connsiteY8-6252" fmla="*/ 454887 h 2785840"/>
                <a:gd name="connsiteX9-6253" fmla="*/ 3226458 w 4965239"/>
                <a:gd name="connsiteY9-6254" fmla="*/ 516423 h 2785840"/>
                <a:gd name="connsiteX10-6255" fmla="*/ 3255292 w 4965239"/>
                <a:gd name="connsiteY10-6256" fmla="*/ 510305 h 2785840"/>
                <a:gd name="connsiteX11-6257" fmla="*/ 3316476 w 4965239"/>
                <a:gd name="connsiteY11-6258" fmla="*/ 549588 h 2785840"/>
                <a:gd name="connsiteX12-6259" fmla="*/ 3453873 w 4965239"/>
                <a:gd name="connsiteY12-6260" fmla="*/ 563801 h 2785840"/>
                <a:gd name="connsiteX13-6261" fmla="*/ 3482300 w 4965239"/>
                <a:gd name="connsiteY13-6262" fmla="*/ 615917 h 2785840"/>
                <a:gd name="connsiteX14-6263" fmla="*/ 3646298 w 4965239"/>
                <a:gd name="connsiteY14-6264" fmla="*/ 534936 h 2785840"/>
                <a:gd name="connsiteX15-6265" fmla="*/ 3760213 w 4965239"/>
                <a:gd name="connsiteY15-6266" fmla="*/ 501069 h 2785840"/>
                <a:gd name="connsiteX16-6267" fmla="*/ 3818686 w 4965239"/>
                <a:gd name="connsiteY16-6268" fmla="*/ 506947 h 2785840"/>
                <a:gd name="connsiteX17-6269" fmla="*/ 3846419 w 4965239"/>
                <a:gd name="connsiteY17-6270" fmla="*/ 501069 h 2785840"/>
                <a:gd name="connsiteX18-6271" fmla="*/ 3984510 w 4965239"/>
                <a:gd name="connsiteY18-6272" fmla="*/ 502209 h 2785840"/>
                <a:gd name="connsiteX19-6273" fmla="*/ 4006516 w 4965239"/>
                <a:gd name="connsiteY19-6274" fmla="*/ 470281 h 2785840"/>
                <a:gd name="connsiteX20-6275" fmla="*/ 4117887 w 4965239"/>
                <a:gd name="connsiteY20-6276" fmla="*/ 392298 h 2785840"/>
                <a:gd name="connsiteX21-6277" fmla="*/ 4138904 w 4965239"/>
                <a:gd name="connsiteY21-6278" fmla="*/ 362523 h 2785840"/>
                <a:gd name="connsiteX22-6279" fmla="*/ 4248648 w 4965239"/>
                <a:gd name="connsiteY22-6280" fmla="*/ 282611 h 2785840"/>
                <a:gd name="connsiteX23-6281" fmla="*/ 4186114 w 4965239"/>
                <a:gd name="connsiteY23-6282" fmla="*/ 213202 h 2785840"/>
                <a:gd name="connsiteX24-6283" fmla="*/ 4240352 w 4965239"/>
                <a:gd name="connsiteY24-6284" fmla="*/ 108970 h 2785840"/>
                <a:gd name="connsiteX25-6285" fmla="*/ 4344584 w 4965239"/>
                <a:gd name="connsiteY25-6286" fmla="*/ 127921 h 2785840"/>
                <a:gd name="connsiteX26-6287" fmla="*/ 4448816 w 4965239"/>
                <a:gd name="connsiteY26-6288" fmla="*/ 137397 h 2785840"/>
                <a:gd name="connsiteX27-6289" fmla="*/ 4553048 w 4965239"/>
                <a:gd name="connsiteY27-6290" fmla="*/ 37903 h 2785840"/>
                <a:gd name="connsiteX28-6291" fmla="*/ 4709397 w 4965239"/>
                <a:gd name="connsiteY28-6292" fmla="*/ 0 h 2785840"/>
                <a:gd name="connsiteX29-6293" fmla="*/ 4846794 w 4965239"/>
                <a:gd name="connsiteY29-6294" fmla="*/ 317434 h 2785840"/>
                <a:gd name="connsiteX30-6295" fmla="*/ 4965239 w 4965239"/>
                <a:gd name="connsiteY30-6296" fmla="*/ 691722 h 2785840"/>
                <a:gd name="connsiteX31-6297" fmla="*/ 4638329 w 4965239"/>
                <a:gd name="connsiteY31-6298" fmla="*/ 1066010 h 2785840"/>
                <a:gd name="connsiteX32-6299" fmla="*/ 3804472 w 4965239"/>
                <a:gd name="connsiteY32-6300" fmla="*/ 1359755 h 2785840"/>
                <a:gd name="connsiteX33-6301" fmla="*/ 3103274 w 4965239"/>
                <a:gd name="connsiteY33-6302" fmla="*/ 1748257 h 2785840"/>
                <a:gd name="connsiteX34-6303" fmla="*/ 2885334 w 4965239"/>
                <a:gd name="connsiteY34-6304" fmla="*/ 2321534 h 2785840"/>
                <a:gd name="connsiteX35-6305" fmla="*/ 2970615 w 4965239"/>
                <a:gd name="connsiteY35-6306" fmla="*/ 2785840 h 2785840"/>
                <a:gd name="connsiteX36-6307" fmla="*/ 2657919 w 4965239"/>
                <a:gd name="connsiteY36-6308" fmla="*/ 2733724 h 2785840"/>
                <a:gd name="connsiteX37-6309" fmla="*/ 2615279 w 4965239"/>
                <a:gd name="connsiteY37-6310" fmla="*/ 2321534 h 2785840"/>
                <a:gd name="connsiteX38-6311" fmla="*/ 2577376 w 4965239"/>
                <a:gd name="connsiteY38-6312" fmla="*/ 1966197 h 2785840"/>
                <a:gd name="connsiteX39-6313" fmla="*/ 2136758 w 4965239"/>
                <a:gd name="connsiteY39-6314" fmla="*/ 2094118 h 2785840"/>
                <a:gd name="connsiteX40-6315" fmla="*/ 2037264 w 4965239"/>
                <a:gd name="connsiteY40-6316" fmla="*/ 2458931 h 2785840"/>
                <a:gd name="connsiteX41-6317" fmla="*/ 1843013 w 4965239"/>
                <a:gd name="connsiteY41-6318" fmla="*/ 2657919 h 2785840"/>
                <a:gd name="connsiteX42-6319" fmla="*/ 1734043 w 4965239"/>
                <a:gd name="connsiteY42-6320" fmla="*/ 2638968 h 2785840"/>
                <a:gd name="connsiteX43-6321" fmla="*/ 1724568 w 4965239"/>
                <a:gd name="connsiteY43-6322" fmla="*/ 2553687 h 2785840"/>
                <a:gd name="connsiteX44-6323" fmla="*/ 1694497 w 4965239"/>
                <a:gd name="connsiteY44-6324" fmla="*/ 2544789 h 2785840"/>
                <a:gd name="connsiteX45-6325" fmla="*/ 1667714 w 4965239"/>
                <a:gd name="connsiteY45-6326" fmla="*/ 2492095 h 2785840"/>
                <a:gd name="connsiteX46-6327" fmla="*/ 1644025 w 4965239"/>
                <a:gd name="connsiteY46-6328" fmla="*/ 2449455 h 2785840"/>
                <a:gd name="connsiteX47-6329" fmla="*/ 1611732 w 4965239"/>
                <a:gd name="connsiteY47-6330" fmla="*/ 2466285 h 2785840"/>
                <a:gd name="connsiteX48-6331" fmla="*/ 1459250 w 4965239"/>
                <a:gd name="connsiteY48-6332" fmla="*/ 2378388 h 2785840"/>
                <a:gd name="connsiteX49-6333" fmla="*/ 1410968 w 4965239"/>
                <a:gd name="connsiteY49-6334" fmla="*/ 2410723 h 2785840"/>
                <a:gd name="connsiteX50-6335" fmla="*/ 1355017 w 4965239"/>
                <a:gd name="connsiteY50-6336" fmla="*/ 2454193 h 2785840"/>
                <a:gd name="connsiteX51-6337" fmla="*/ 1345542 w 4965239"/>
                <a:gd name="connsiteY51-6338" fmla="*/ 2496833 h 2785840"/>
                <a:gd name="connsiteX52-6339" fmla="*/ 1317115 w 4965239"/>
                <a:gd name="connsiteY52-6340" fmla="*/ 2482620 h 2785840"/>
                <a:gd name="connsiteX53-6341" fmla="*/ 1312377 w 4965239"/>
                <a:gd name="connsiteY53-6342" fmla="*/ 2444717 h 2785840"/>
                <a:gd name="connsiteX54-6343" fmla="*/ 1326590 w 4965239"/>
                <a:gd name="connsiteY54-6344" fmla="*/ 2368912 h 2785840"/>
                <a:gd name="connsiteX55-6345" fmla="*/ 1259439 w 4965239"/>
                <a:gd name="connsiteY55-6346" fmla="*/ 2390993 h 2785840"/>
                <a:gd name="connsiteX56-6347" fmla="*/ 1181672 w 4965239"/>
                <a:gd name="connsiteY56-6348" fmla="*/ 2385080 h 2785840"/>
                <a:gd name="connsiteX57-6349" fmla="*/ 1116564 w 4965239"/>
                <a:gd name="connsiteY57-6350" fmla="*/ 2362418 h 2785840"/>
                <a:gd name="connsiteX58-6351" fmla="*/ 1051797 w 4965239"/>
                <a:gd name="connsiteY58-6352" fmla="*/ 2307320 h 2785840"/>
                <a:gd name="connsiteX59-6353" fmla="*/ 1030839 w 4965239"/>
                <a:gd name="connsiteY59-6354" fmla="*/ 2333843 h 2785840"/>
                <a:gd name="connsiteX60-6355" fmla="*/ 975991 w 4965239"/>
                <a:gd name="connsiteY60-6356" fmla="*/ 2312058 h 2785840"/>
                <a:gd name="connsiteX61-6357" fmla="*/ 942827 w 4965239"/>
                <a:gd name="connsiteY61-6358" fmla="*/ 2240991 h 2785840"/>
                <a:gd name="connsiteX62-6359" fmla="*/ 910824 w 4965239"/>
                <a:gd name="connsiteY62-6360" fmla="*/ 2250975 h 2785840"/>
                <a:gd name="connsiteX63-6361" fmla="*/ 867022 w 4965239"/>
                <a:gd name="connsiteY63-6362" fmla="*/ 2226777 h 2785840"/>
                <a:gd name="connsiteX64-6363" fmla="*/ 871759 w 4965239"/>
                <a:gd name="connsiteY64-6364" fmla="*/ 2169923 h 2785840"/>
                <a:gd name="connsiteX65-6365" fmla="*/ 836529 w 4965239"/>
                <a:gd name="connsiteY65-6366" fmla="*/ 2168108 h 2785840"/>
                <a:gd name="connsiteX66-6367" fmla="*/ 777003 w 4965239"/>
                <a:gd name="connsiteY66-6368" fmla="*/ 2108332 h 2785840"/>
                <a:gd name="connsiteX67-6369" fmla="*/ 762789 w 4965239"/>
                <a:gd name="connsiteY67-6370" fmla="*/ 2051478 h 2785840"/>
                <a:gd name="connsiteX68-6371" fmla="*/ 736516 w 4965239"/>
                <a:gd name="connsiteY68-6372" fmla="*/ 2062380 h 2785840"/>
                <a:gd name="connsiteX69-6373" fmla="*/ 696460 w 4965239"/>
                <a:gd name="connsiteY69-6374" fmla="*/ 2046740 h 2785840"/>
                <a:gd name="connsiteX70-6375" fmla="*/ 587490 w 4965239"/>
                <a:gd name="connsiteY70-6376" fmla="*/ 1895129 h 2785840"/>
                <a:gd name="connsiteX71-6377" fmla="*/ 549587 w 4965239"/>
                <a:gd name="connsiteY71-6378" fmla="*/ 1828800 h 2785840"/>
                <a:gd name="connsiteX72-6379" fmla="*/ 487996 w 4965239"/>
                <a:gd name="connsiteY72-6380" fmla="*/ 1824062 h 2785840"/>
                <a:gd name="connsiteX73-6381" fmla="*/ 473626 w 4965239"/>
                <a:gd name="connsiteY73-6382" fmla="*/ 1848068 h 2785840"/>
                <a:gd name="connsiteX74-6383" fmla="*/ 435880 w 4965239"/>
                <a:gd name="connsiteY74-6384" fmla="*/ 1847751 h 2785840"/>
                <a:gd name="connsiteX75-6385" fmla="*/ 326910 w 4965239"/>
                <a:gd name="connsiteY75-6386" fmla="*/ 1743519 h 2785840"/>
                <a:gd name="connsiteX76-6387" fmla="*/ 298483 w 4965239"/>
                <a:gd name="connsiteY76-6388" fmla="*/ 1639287 h 2785840"/>
                <a:gd name="connsiteX77-6389" fmla="*/ 265029 w 4965239"/>
                <a:gd name="connsiteY77-6390" fmla="*/ 1639470 h 2785840"/>
                <a:gd name="connsiteX78-6391" fmla="*/ 222677 w 4965239"/>
                <a:gd name="connsiteY78-6392" fmla="*/ 1591909 h 2785840"/>
                <a:gd name="connsiteX79-6393" fmla="*/ 222677 w 4965239"/>
                <a:gd name="connsiteY79-6394" fmla="*/ 1516104 h 2785840"/>
                <a:gd name="connsiteX80-6395" fmla="*/ 217940 w 4965239"/>
                <a:gd name="connsiteY80-6396" fmla="*/ 1416609 h 2785840"/>
                <a:gd name="connsiteX81-6397" fmla="*/ 246367 w 4965239"/>
                <a:gd name="connsiteY81-6398" fmla="*/ 1392920 h 2785840"/>
                <a:gd name="connsiteX82-6399" fmla="*/ 282174 w 4965239"/>
                <a:gd name="connsiteY82-6400" fmla="*/ 1388010 h 2785840"/>
                <a:gd name="connsiteX83-6401" fmla="*/ 322172 w 4965239"/>
                <a:gd name="connsiteY83-6402" fmla="*/ 1440298 h 2785840"/>
                <a:gd name="connsiteX84-6403" fmla="*/ 355337 w 4965239"/>
                <a:gd name="connsiteY84-6404" fmla="*/ 1331328 h 2785840"/>
                <a:gd name="connsiteX85-6405" fmla="*/ 322172 w 4965239"/>
                <a:gd name="connsiteY85-6406" fmla="*/ 1241310 h 2785840"/>
                <a:gd name="connsiteX86-6407" fmla="*/ 331647 w 4965239"/>
                <a:gd name="connsiteY86-6408" fmla="*/ 1179718 h 2785840"/>
                <a:gd name="connsiteX87-6409" fmla="*/ 364812 w 4965239"/>
                <a:gd name="connsiteY87-6410" fmla="*/ 1146553 h 2785840"/>
                <a:gd name="connsiteX88-6411" fmla="*/ 303220 w 4965239"/>
                <a:gd name="connsiteY88-6412" fmla="*/ 1051797 h 2785840"/>
                <a:gd name="connsiteX89-6413" fmla="*/ 317434 w 4965239"/>
                <a:gd name="connsiteY89-6414" fmla="*/ 1018632 h 2785840"/>
                <a:gd name="connsiteX90-6415" fmla="*/ 303220 w 4965239"/>
                <a:gd name="connsiteY90-6416" fmla="*/ 966516 h 2785840"/>
                <a:gd name="connsiteX91-6417" fmla="*/ 312696 w 4965239"/>
                <a:gd name="connsiteY91-6418" fmla="*/ 938089 h 2785840"/>
                <a:gd name="connsiteX92-6419" fmla="*/ 255842 w 4965239"/>
                <a:gd name="connsiteY92-6420" fmla="*/ 933351 h 2785840"/>
                <a:gd name="connsiteX93-6421" fmla="*/ 194251 w 4965239"/>
                <a:gd name="connsiteY93-6422" fmla="*/ 904924 h 2785840"/>
                <a:gd name="connsiteX94-6423" fmla="*/ 165824 w 4965239"/>
                <a:gd name="connsiteY94-6424" fmla="*/ 838595 h 2785840"/>
                <a:gd name="connsiteX95-6425" fmla="*/ 123183 w 4965239"/>
                <a:gd name="connsiteY95-6426" fmla="*/ 833857 h 2785840"/>
                <a:gd name="connsiteX96-6427" fmla="*/ 104232 w 4965239"/>
                <a:gd name="connsiteY96-6428" fmla="*/ 791217 h 2785840"/>
                <a:gd name="connsiteX97-6429" fmla="*/ 132659 w 4965239"/>
                <a:gd name="connsiteY97-6430" fmla="*/ 715411 h 2785840"/>
                <a:gd name="connsiteX98-6431" fmla="*/ 85281 w 4965239"/>
                <a:gd name="connsiteY98-6432" fmla="*/ 639606 h 2785840"/>
                <a:gd name="connsiteX99-6433" fmla="*/ 9475 w 4965239"/>
                <a:gd name="connsiteY99-6434" fmla="*/ 592228 h 2785840"/>
                <a:gd name="connsiteX100-6435" fmla="*/ 9475 w 4965239"/>
                <a:gd name="connsiteY100-6436" fmla="*/ 592228 h 2785840"/>
                <a:gd name="connsiteX101-6437" fmla="*/ 52116 w 4965239"/>
                <a:gd name="connsiteY101-6438" fmla="*/ 549588 h 2785840"/>
                <a:gd name="connsiteX102-6439" fmla="*/ 99494 w 4965239"/>
                <a:gd name="connsiteY102-6440" fmla="*/ 559063 h 2785840"/>
                <a:gd name="connsiteX103-6441" fmla="*/ 87864 w 4965239"/>
                <a:gd name="connsiteY103-6442" fmla="*/ 525045 h 2785840"/>
                <a:gd name="connsiteX104-6443" fmla="*/ 90018 w 4965239"/>
                <a:gd name="connsiteY104-6444" fmla="*/ 369550 h 2785840"/>
                <a:gd name="connsiteX105-6445" fmla="*/ 66329 w 4965239"/>
                <a:gd name="connsiteY105-6446" fmla="*/ 345861 h 2785840"/>
                <a:gd name="connsiteX106-6447" fmla="*/ 42144 w 4965239"/>
                <a:gd name="connsiteY106-6448" fmla="*/ 365025 h 2785840"/>
                <a:gd name="connsiteX107-6449" fmla="*/ 4738 w 4965239"/>
                <a:gd name="connsiteY107-6450" fmla="*/ 350599 h 2785840"/>
                <a:gd name="connsiteX108-6451" fmla="*/ 0 w 4965239"/>
                <a:gd name="connsiteY108-6452" fmla="*/ 307958 h 2785840"/>
                <a:gd name="connsiteX109-6453" fmla="*/ 33165 w 4965239"/>
                <a:gd name="connsiteY109-6454" fmla="*/ 284269 h 2785840"/>
                <a:gd name="connsiteX110-6455" fmla="*/ 37147 w 4965239"/>
                <a:gd name="connsiteY110-6456" fmla="*/ 227490 h 2785840"/>
                <a:gd name="connsiteX111-6457" fmla="*/ 75805 w 4965239"/>
                <a:gd name="connsiteY111-6458" fmla="*/ 180037 h 2785840"/>
                <a:gd name="connsiteX112-6459" fmla="*/ 122154 w 4965239"/>
                <a:gd name="connsiteY112-6460" fmla="*/ 142140 h 2785840"/>
                <a:gd name="connsiteX113-6461" fmla="*/ 180037 w 4965239"/>
                <a:gd name="connsiteY113-6462" fmla="*/ 142135 h 2785840"/>
                <a:gd name="connsiteX114-6463" fmla="*/ 255842 w 4965239"/>
                <a:gd name="connsiteY114-6464" fmla="*/ 104232 h 2785840"/>
                <a:gd name="connsiteX115-6465" fmla="*/ 270056 w 4965239"/>
                <a:gd name="connsiteY115-6466" fmla="*/ 127921 h 2785840"/>
                <a:gd name="connsiteX116-6467" fmla="*/ 307958 w 4965239"/>
                <a:gd name="connsiteY116-6468" fmla="*/ 123183 h 2785840"/>
                <a:gd name="connsiteX117-6469" fmla="*/ 326910 w 4965239"/>
                <a:gd name="connsiteY117-6470" fmla="*/ 180037 h 2785840"/>
                <a:gd name="connsiteX118-6471" fmla="*/ 383763 w 4965239"/>
                <a:gd name="connsiteY118-6472" fmla="*/ 184775 h 2785840"/>
                <a:gd name="connsiteX119-6473" fmla="*/ 691722 w 4965239"/>
                <a:gd name="connsiteY119-6474" fmla="*/ 345861 h 2785840"/>
                <a:gd name="connsiteX120-6475" fmla="*/ 1895129 w 4965239"/>
                <a:gd name="connsiteY120-6476" fmla="*/ 208464 h 2785840"/>
                <a:gd name="connsiteX121-6477" fmla="*/ 2421028 w 4965239"/>
                <a:gd name="connsiteY121-6478" fmla="*/ 42640 h 2785840"/>
                <a:gd name="connsiteX0-6479" fmla="*/ 2421028 w 4965239"/>
                <a:gd name="connsiteY0-6480" fmla="*/ 42640 h 2785840"/>
                <a:gd name="connsiteX1-6481" fmla="*/ 2501571 w 4965239"/>
                <a:gd name="connsiteY1-6482" fmla="*/ 123183 h 2785840"/>
                <a:gd name="connsiteX2-6483" fmla="*/ 2548949 w 4965239"/>
                <a:gd name="connsiteY2-6484" fmla="*/ 279532 h 2785840"/>
                <a:gd name="connsiteX3-6485" fmla="*/ 2586852 w 4965239"/>
                <a:gd name="connsiteY3-6486" fmla="*/ 307958 h 2785840"/>
                <a:gd name="connsiteX4-6487" fmla="*/ 2591589 w 4965239"/>
                <a:gd name="connsiteY4-6488" fmla="*/ 355337 h 2785840"/>
                <a:gd name="connsiteX5-6489" fmla="*/ 2685716 w 4965239"/>
                <a:gd name="connsiteY5-6490" fmla="*/ 353287 h 2785840"/>
                <a:gd name="connsiteX6-6491" fmla="*/ 2781102 w 4965239"/>
                <a:gd name="connsiteY6-6492" fmla="*/ 397977 h 2785840"/>
                <a:gd name="connsiteX7-6493" fmla="*/ 3070110 w 4965239"/>
                <a:gd name="connsiteY7-6494" fmla="*/ 412191 h 2785840"/>
                <a:gd name="connsiteX8-6495" fmla="*/ 3153692 w 4965239"/>
                <a:gd name="connsiteY8-6496" fmla="*/ 454887 h 2785840"/>
                <a:gd name="connsiteX9-6497" fmla="*/ 3226458 w 4965239"/>
                <a:gd name="connsiteY9-6498" fmla="*/ 516423 h 2785840"/>
                <a:gd name="connsiteX10-6499" fmla="*/ 3255292 w 4965239"/>
                <a:gd name="connsiteY10-6500" fmla="*/ 510305 h 2785840"/>
                <a:gd name="connsiteX11-6501" fmla="*/ 3316476 w 4965239"/>
                <a:gd name="connsiteY11-6502" fmla="*/ 549588 h 2785840"/>
                <a:gd name="connsiteX12-6503" fmla="*/ 3453873 w 4965239"/>
                <a:gd name="connsiteY12-6504" fmla="*/ 563801 h 2785840"/>
                <a:gd name="connsiteX13-6505" fmla="*/ 3482300 w 4965239"/>
                <a:gd name="connsiteY13-6506" fmla="*/ 615917 h 2785840"/>
                <a:gd name="connsiteX14-6507" fmla="*/ 3646298 w 4965239"/>
                <a:gd name="connsiteY14-6508" fmla="*/ 534936 h 2785840"/>
                <a:gd name="connsiteX15-6509" fmla="*/ 3760213 w 4965239"/>
                <a:gd name="connsiteY15-6510" fmla="*/ 501069 h 2785840"/>
                <a:gd name="connsiteX16-6511" fmla="*/ 3818686 w 4965239"/>
                <a:gd name="connsiteY16-6512" fmla="*/ 506947 h 2785840"/>
                <a:gd name="connsiteX17-6513" fmla="*/ 3846419 w 4965239"/>
                <a:gd name="connsiteY17-6514" fmla="*/ 501069 h 2785840"/>
                <a:gd name="connsiteX18-6515" fmla="*/ 3984510 w 4965239"/>
                <a:gd name="connsiteY18-6516" fmla="*/ 502209 h 2785840"/>
                <a:gd name="connsiteX19-6517" fmla="*/ 4006516 w 4965239"/>
                <a:gd name="connsiteY19-6518" fmla="*/ 470281 h 2785840"/>
                <a:gd name="connsiteX20-6519" fmla="*/ 4117887 w 4965239"/>
                <a:gd name="connsiteY20-6520" fmla="*/ 392298 h 2785840"/>
                <a:gd name="connsiteX21-6521" fmla="*/ 4138904 w 4965239"/>
                <a:gd name="connsiteY21-6522" fmla="*/ 362523 h 2785840"/>
                <a:gd name="connsiteX22-6523" fmla="*/ 4248648 w 4965239"/>
                <a:gd name="connsiteY22-6524" fmla="*/ 282611 h 2785840"/>
                <a:gd name="connsiteX23-6525" fmla="*/ 4186114 w 4965239"/>
                <a:gd name="connsiteY23-6526" fmla="*/ 213202 h 2785840"/>
                <a:gd name="connsiteX24-6527" fmla="*/ 4197401 w 4965239"/>
                <a:gd name="connsiteY24-6528" fmla="*/ 143930 h 2785840"/>
                <a:gd name="connsiteX25-6529" fmla="*/ 4240352 w 4965239"/>
                <a:gd name="connsiteY25-6530" fmla="*/ 108970 h 2785840"/>
                <a:gd name="connsiteX26-6531" fmla="*/ 4344584 w 4965239"/>
                <a:gd name="connsiteY26-6532" fmla="*/ 127921 h 2785840"/>
                <a:gd name="connsiteX27-6533" fmla="*/ 4448816 w 4965239"/>
                <a:gd name="connsiteY27-6534" fmla="*/ 137397 h 2785840"/>
                <a:gd name="connsiteX28-6535" fmla="*/ 4553048 w 4965239"/>
                <a:gd name="connsiteY28-6536" fmla="*/ 37903 h 2785840"/>
                <a:gd name="connsiteX29-6537" fmla="*/ 4709397 w 4965239"/>
                <a:gd name="connsiteY29-6538" fmla="*/ 0 h 2785840"/>
                <a:gd name="connsiteX30-6539" fmla="*/ 4846794 w 4965239"/>
                <a:gd name="connsiteY30-6540" fmla="*/ 317434 h 2785840"/>
                <a:gd name="connsiteX31-6541" fmla="*/ 4965239 w 4965239"/>
                <a:gd name="connsiteY31-6542" fmla="*/ 691722 h 2785840"/>
                <a:gd name="connsiteX32-6543" fmla="*/ 4638329 w 4965239"/>
                <a:gd name="connsiteY32-6544" fmla="*/ 1066010 h 2785840"/>
                <a:gd name="connsiteX33-6545" fmla="*/ 3804472 w 4965239"/>
                <a:gd name="connsiteY33-6546" fmla="*/ 1359755 h 2785840"/>
                <a:gd name="connsiteX34-6547" fmla="*/ 3103274 w 4965239"/>
                <a:gd name="connsiteY34-6548" fmla="*/ 1748257 h 2785840"/>
                <a:gd name="connsiteX35-6549" fmla="*/ 2885334 w 4965239"/>
                <a:gd name="connsiteY35-6550" fmla="*/ 2321534 h 2785840"/>
                <a:gd name="connsiteX36-6551" fmla="*/ 2970615 w 4965239"/>
                <a:gd name="connsiteY36-6552" fmla="*/ 2785840 h 2785840"/>
                <a:gd name="connsiteX37-6553" fmla="*/ 2657919 w 4965239"/>
                <a:gd name="connsiteY37-6554" fmla="*/ 2733724 h 2785840"/>
                <a:gd name="connsiteX38-6555" fmla="*/ 2615279 w 4965239"/>
                <a:gd name="connsiteY38-6556" fmla="*/ 2321534 h 2785840"/>
                <a:gd name="connsiteX39-6557" fmla="*/ 2577376 w 4965239"/>
                <a:gd name="connsiteY39-6558" fmla="*/ 1966197 h 2785840"/>
                <a:gd name="connsiteX40-6559" fmla="*/ 2136758 w 4965239"/>
                <a:gd name="connsiteY40-6560" fmla="*/ 2094118 h 2785840"/>
                <a:gd name="connsiteX41-6561" fmla="*/ 2037264 w 4965239"/>
                <a:gd name="connsiteY41-6562" fmla="*/ 2458931 h 2785840"/>
                <a:gd name="connsiteX42-6563" fmla="*/ 1843013 w 4965239"/>
                <a:gd name="connsiteY42-6564" fmla="*/ 2657919 h 2785840"/>
                <a:gd name="connsiteX43-6565" fmla="*/ 1734043 w 4965239"/>
                <a:gd name="connsiteY43-6566" fmla="*/ 2638968 h 2785840"/>
                <a:gd name="connsiteX44-6567" fmla="*/ 1724568 w 4965239"/>
                <a:gd name="connsiteY44-6568" fmla="*/ 2553687 h 2785840"/>
                <a:gd name="connsiteX45-6569" fmla="*/ 1694497 w 4965239"/>
                <a:gd name="connsiteY45-6570" fmla="*/ 2544789 h 2785840"/>
                <a:gd name="connsiteX46-6571" fmla="*/ 1667714 w 4965239"/>
                <a:gd name="connsiteY46-6572" fmla="*/ 2492095 h 2785840"/>
                <a:gd name="connsiteX47-6573" fmla="*/ 1644025 w 4965239"/>
                <a:gd name="connsiteY47-6574" fmla="*/ 2449455 h 2785840"/>
                <a:gd name="connsiteX48-6575" fmla="*/ 1611732 w 4965239"/>
                <a:gd name="connsiteY48-6576" fmla="*/ 2466285 h 2785840"/>
                <a:gd name="connsiteX49-6577" fmla="*/ 1459250 w 4965239"/>
                <a:gd name="connsiteY49-6578" fmla="*/ 2378388 h 2785840"/>
                <a:gd name="connsiteX50-6579" fmla="*/ 1410968 w 4965239"/>
                <a:gd name="connsiteY50-6580" fmla="*/ 2410723 h 2785840"/>
                <a:gd name="connsiteX51-6581" fmla="*/ 1355017 w 4965239"/>
                <a:gd name="connsiteY51-6582" fmla="*/ 2454193 h 2785840"/>
                <a:gd name="connsiteX52-6583" fmla="*/ 1345542 w 4965239"/>
                <a:gd name="connsiteY52-6584" fmla="*/ 2496833 h 2785840"/>
                <a:gd name="connsiteX53-6585" fmla="*/ 1317115 w 4965239"/>
                <a:gd name="connsiteY53-6586" fmla="*/ 2482620 h 2785840"/>
                <a:gd name="connsiteX54-6587" fmla="*/ 1312377 w 4965239"/>
                <a:gd name="connsiteY54-6588" fmla="*/ 2444717 h 2785840"/>
                <a:gd name="connsiteX55-6589" fmla="*/ 1326590 w 4965239"/>
                <a:gd name="connsiteY55-6590" fmla="*/ 2368912 h 2785840"/>
                <a:gd name="connsiteX56-6591" fmla="*/ 1259439 w 4965239"/>
                <a:gd name="connsiteY56-6592" fmla="*/ 2390993 h 2785840"/>
                <a:gd name="connsiteX57-6593" fmla="*/ 1181672 w 4965239"/>
                <a:gd name="connsiteY57-6594" fmla="*/ 2385080 h 2785840"/>
                <a:gd name="connsiteX58-6595" fmla="*/ 1116564 w 4965239"/>
                <a:gd name="connsiteY58-6596" fmla="*/ 2362418 h 2785840"/>
                <a:gd name="connsiteX59-6597" fmla="*/ 1051797 w 4965239"/>
                <a:gd name="connsiteY59-6598" fmla="*/ 2307320 h 2785840"/>
                <a:gd name="connsiteX60-6599" fmla="*/ 1030839 w 4965239"/>
                <a:gd name="connsiteY60-6600" fmla="*/ 2333843 h 2785840"/>
                <a:gd name="connsiteX61-6601" fmla="*/ 975991 w 4965239"/>
                <a:gd name="connsiteY61-6602" fmla="*/ 2312058 h 2785840"/>
                <a:gd name="connsiteX62-6603" fmla="*/ 942827 w 4965239"/>
                <a:gd name="connsiteY62-6604" fmla="*/ 2240991 h 2785840"/>
                <a:gd name="connsiteX63-6605" fmla="*/ 910824 w 4965239"/>
                <a:gd name="connsiteY63-6606" fmla="*/ 2250975 h 2785840"/>
                <a:gd name="connsiteX64-6607" fmla="*/ 867022 w 4965239"/>
                <a:gd name="connsiteY64-6608" fmla="*/ 2226777 h 2785840"/>
                <a:gd name="connsiteX65-6609" fmla="*/ 871759 w 4965239"/>
                <a:gd name="connsiteY65-6610" fmla="*/ 2169923 h 2785840"/>
                <a:gd name="connsiteX66-6611" fmla="*/ 836529 w 4965239"/>
                <a:gd name="connsiteY66-6612" fmla="*/ 2168108 h 2785840"/>
                <a:gd name="connsiteX67-6613" fmla="*/ 777003 w 4965239"/>
                <a:gd name="connsiteY67-6614" fmla="*/ 2108332 h 2785840"/>
                <a:gd name="connsiteX68-6615" fmla="*/ 762789 w 4965239"/>
                <a:gd name="connsiteY68-6616" fmla="*/ 2051478 h 2785840"/>
                <a:gd name="connsiteX69-6617" fmla="*/ 736516 w 4965239"/>
                <a:gd name="connsiteY69-6618" fmla="*/ 2062380 h 2785840"/>
                <a:gd name="connsiteX70-6619" fmla="*/ 696460 w 4965239"/>
                <a:gd name="connsiteY70-6620" fmla="*/ 2046740 h 2785840"/>
                <a:gd name="connsiteX71-6621" fmla="*/ 587490 w 4965239"/>
                <a:gd name="connsiteY71-6622" fmla="*/ 1895129 h 2785840"/>
                <a:gd name="connsiteX72-6623" fmla="*/ 549587 w 4965239"/>
                <a:gd name="connsiteY72-6624" fmla="*/ 1828800 h 2785840"/>
                <a:gd name="connsiteX73-6625" fmla="*/ 487996 w 4965239"/>
                <a:gd name="connsiteY73-6626" fmla="*/ 1824062 h 2785840"/>
                <a:gd name="connsiteX74-6627" fmla="*/ 473626 w 4965239"/>
                <a:gd name="connsiteY74-6628" fmla="*/ 1848068 h 2785840"/>
                <a:gd name="connsiteX75-6629" fmla="*/ 435880 w 4965239"/>
                <a:gd name="connsiteY75-6630" fmla="*/ 1847751 h 2785840"/>
                <a:gd name="connsiteX76-6631" fmla="*/ 326910 w 4965239"/>
                <a:gd name="connsiteY76-6632" fmla="*/ 1743519 h 2785840"/>
                <a:gd name="connsiteX77-6633" fmla="*/ 298483 w 4965239"/>
                <a:gd name="connsiteY77-6634" fmla="*/ 1639287 h 2785840"/>
                <a:gd name="connsiteX78-6635" fmla="*/ 265029 w 4965239"/>
                <a:gd name="connsiteY78-6636" fmla="*/ 1639470 h 2785840"/>
                <a:gd name="connsiteX79-6637" fmla="*/ 222677 w 4965239"/>
                <a:gd name="connsiteY79-6638" fmla="*/ 1591909 h 2785840"/>
                <a:gd name="connsiteX80-6639" fmla="*/ 222677 w 4965239"/>
                <a:gd name="connsiteY80-6640" fmla="*/ 1516104 h 2785840"/>
                <a:gd name="connsiteX81-6641" fmla="*/ 217940 w 4965239"/>
                <a:gd name="connsiteY81-6642" fmla="*/ 1416609 h 2785840"/>
                <a:gd name="connsiteX82-6643" fmla="*/ 246367 w 4965239"/>
                <a:gd name="connsiteY82-6644" fmla="*/ 1392920 h 2785840"/>
                <a:gd name="connsiteX83-6645" fmla="*/ 282174 w 4965239"/>
                <a:gd name="connsiteY83-6646" fmla="*/ 1388010 h 2785840"/>
                <a:gd name="connsiteX84-6647" fmla="*/ 322172 w 4965239"/>
                <a:gd name="connsiteY84-6648" fmla="*/ 1440298 h 2785840"/>
                <a:gd name="connsiteX85-6649" fmla="*/ 355337 w 4965239"/>
                <a:gd name="connsiteY85-6650" fmla="*/ 1331328 h 2785840"/>
                <a:gd name="connsiteX86-6651" fmla="*/ 322172 w 4965239"/>
                <a:gd name="connsiteY86-6652" fmla="*/ 1241310 h 2785840"/>
                <a:gd name="connsiteX87-6653" fmla="*/ 331647 w 4965239"/>
                <a:gd name="connsiteY87-6654" fmla="*/ 1179718 h 2785840"/>
                <a:gd name="connsiteX88-6655" fmla="*/ 364812 w 4965239"/>
                <a:gd name="connsiteY88-6656" fmla="*/ 1146553 h 2785840"/>
                <a:gd name="connsiteX89-6657" fmla="*/ 303220 w 4965239"/>
                <a:gd name="connsiteY89-6658" fmla="*/ 1051797 h 2785840"/>
                <a:gd name="connsiteX90-6659" fmla="*/ 317434 w 4965239"/>
                <a:gd name="connsiteY90-6660" fmla="*/ 1018632 h 2785840"/>
                <a:gd name="connsiteX91-6661" fmla="*/ 303220 w 4965239"/>
                <a:gd name="connsiteY91-6662" fmla="*/ 966516 h 2785840"/>
                <a:gd name="connsiteX92-6663" fmla="*/ 312696 w 4965239"/>
                <a:gd name="connsiteY92-6664" fmla="*/ 938089 h 2785840"/>
                <a:gd name="connsiteX93-6665" fmla="*/ 255842 w 4965239"/>
                <a:gd name="connsiteY93-6666" fmla="*/ 933351 h 2785840"/>
                <a:gd name="connsiteX94-6667" fmla="*/ 194251 w 4965239"/>
                <a:gd name="connsiteY94-6668" fmla="*/ 904924 h 2785840"/>
                <a:gd name="connsiteX95-6669" fmla="*/ 165824 w 4965239"/>
                <a:gd name="connsiteY95-6670" fmla="*/ 838595 h 2785840"/>
                <a:gd name="connsiteX96-6671" fmla="*/ 123183 w 4965239"/>
                <a:gd name="connsiteY96-6672" fmla="*/ 833857 h 2785840"/>
                <a:gd name="connsiteX97-6673" fmla="*/ 104232 w 4965239"/>
                <a:gd name="connsiteY97-6674" fmla="*/ 791217 h 2785840"/>
                <a:gd name="connsiteX98-6675" fmla="*/ 132659 w 4965239"/>
                <a:gd name="connsiteY98-6676" fmla="*/ 715411 h 2785840"/>
                <a:gd name="connsiteX99-6677" fmla="*/ 85281 w 4965239"/>
                <a:gd name="connsiteY99-6678" fmla="*/ 639606 h 2785840"/>
                <a:gd name="connsiteX100-6679" fmla="*/ 9475 w 4965239"/>
                <a:gd name="connsiteY100-6680" fmla="*/ 592228 h 2785840"/>
                <a:gd name="connsiteX101-6681" fmla="*/ 9475 w 4965239"/>
                <a:gd name="connsiteY101-6682" fmla="*/ 592228 h 2785840"/>
                <a:gd name="connsiteX102-6683" fmla="*/ 52116 w 4965239"/>
                <a:gd name="connsiteY102-6684" fmla="*/ 549588 h 2785840"/>
                <a:gd name="connsiteX103-6685" fmla="*/ 99494 w 4965239"/>
                <a:gd name="connsiteY103-6686" fmla="*/ 559063 h 2785840"/>
                <a:gd name="connsiteX104-6687" fmla="*/ 87864 w 4965239"/>
                <a:gd name="connsiteY104-6688" fmla="*/ 525045 h 2785840"/>
                <a:gd name="connsiteX105-6689" fmla="*/ 90018 w 4965239"/>
                <a:gd name="connsiteY105-6690" fmla="*/ 369550 h 2785840"/>
                <a:gd name="connsiteX106-6691" fmla="*/ 66329 w 4965239"/>
                <a:gd name="connsiteY106-6692" fmla="*/ 345861 h 2785840"/>
                <a:gd name="connsiteX107-6693" fmla="*/ 42144 w 4965239"/>
                <a:gd name="connsiteY107-6694" fmla="*/ 365025 h 2785840"/>
                <a:gd name="connsiteX108-6695" fmla="*/ 4738 w 4965239"/>
                <a:gd name="connsiteY108-6696" fmla="*/ 350599 h 2785840"/>
                <a:gd name="connsiteX109-6697" fmla="*/ 0 w 4965239"/>
                <a:gd name="connsiteY109-6698" fmla="*/ 307958 h 2785840"/>
                <a:gd name="connsiteX110-6699" fmla="*/ 33165 w 4965239"/>
                <a:gd name="connsiteY110-6700" fmla="*/ 284269 h 2785840"/>
                <a:gd name="connsiteX111-6701" fmla="*/ 37147 w 4965239"/>
                <a:gd name="connsiteY111-6702" fmla="*/ 227490 h 2785840"/>
                <a:gd name="connsiteX112-6703" fmla="*/ 75805 w 4965239"/>
                <a:gd name="connsiteY112-6704" fmla="*/ 180037 h 2785840"/>
                <a:gd name="connsiteX113-6705" fmla="*/ 122154 w 4965239"/>
                <a:gd name="connsiteY113-6706" fmla="*/ 142140 h 2785840"/>
                <a:gd name="connsiteX114-6707" fmla="*/ 180037 w 4965239"/>
                <a:gd name="connsiteY114-6708" fmla="*/ 142135 h 2785840"/>
                <a:gd name="connsiteX115-6709" fmla="*/ 255842 w 4965239"/>
                <a:gd name="connsiteY115-6710" fmla="*/ 104232 h 2785840"/>
                <a:gd name="connsiteX116-6711" fmla="*/ 270056 w 4965239"/>
                <a:gd name="connsiteY116-6712" fmla="*/ 127921 h 2785840"/>
                <a:gd name="connsiteX117-6713" fmla="*/ 307958 w 4965239"/>
                <a:gd name="connsiteY117-6714" fmla="*/ 123183 h 2785840"/>
                <a:gd name="connsiteX118-6715" fmla="*/ 326910 w 4965239"/>
                <a:gd name="connsiteY118-6716" fmla="*/ 180037 h 2785840"/>
                <a:gd name="connsiteX119-6717" fmla="*/ 383763 w 4965239"/>
                <a:gd name="connsiteY119-6718" fmla="*/ 184775 h 2785840"/>
                <a:gd name="connsiteX120-6719" fmla="*/ 691722 w 4965239"/>
                <a:gd name="connsiteY120-6720" fmla="*/ 345861 h 2785840"/>
                <a:gd name="connsiteX121-6721" fmla="*/ 1895129 w 4965239"/>
                <a:gd name="connsiteY121-6722" fmla="*/ 208464 h 2785840"/>
                <a:gd name="connsiteX122" fmla="*/ 2421028 w 4965239"/>
                <a:gd name="connsiteY122" fmla="*/ 42640 h 2785840"/>
                <a:gd name="connsiteX0-6723" fmla="*/ 2421028 w 4965239"/>
                <a:gd name="connsiteY0-6724" fmla="*/ 42640 h 2785840"/>
                <a:gd name="connsiteX1-6725" fmla="*/ 2501571 w 4965239"/>
                <a:gd name="connsiteY1-6726" fmla="*/ 123183 h 2785840"/>
                <a:gd name="connsiteX2-6727" fmla="*/ 2548949 w 4965239"/>
                <a:gd name="connsiteY2-6728" fmla="*/ 279532 h 2785840"/>
                <a:gd name="connsiteX3-6729" fmla="*/ 2586852 w 4965239"/>
                <a:gd name="connsiteY3-6730" fmla="*/ 307958 h 2785840"/>
                <a:gd name="connsiteX4-6731" fmla="*/ 2591589 w 4965239"/>
                <a:gd name="connsiteY4-6732" fmla="*/ 355337 h 2785840"/>
                <a:gd name="connsiteX5-6733" fmla="*/ 2685716 w 4965239"/>
                <a:gd name="connsiteY5-6734" fmla="*/ 353287 h 2785840"/>
                <a:gd name="connsiteX6-6735" fmla="*/ 2781102 w 4965239"/>
                <a:gd name="connsiteY6-6736" fmla="*/ 397977 h 2785840"/>
                <a:gd name="connsiteX7-6737" fmla="*/ 3070110 w 4965239"/>
                <a:gd name="connsiteY7-6738" fmla="*/ 412191 h 2785840"/>
                <a:gd name="connsiteX8-6739" fmla="*/ 3153692 w 4965239"/>
                <a:gd name="connsiteY8-6740" fmla="*/ 454887 h 2785840"/>
                <a:gd name="connsiteX9-6741" fmla="*/ 3226458 w 4965239"/>
                <a:gd name="connsiteY9-6742" fmla="*/ 516423 h 2785840"/>
                <a:gd name="connsiteX10-6743" fmla="*/ 3255292 w 4965239"/>
                <a:gd name="connsiteY10-6744" fmla="*/ 510305 h 2785840"/>
                <a:gd name="connsiteX11-6745" fmla="*/ 3316476 w 4965239"/>
                <a:gd name="connsiteY11-6746" fmla="*/ 549588 h 2785840"/>
                <a:gd name="connsiteX12-6747" fmla="*/ 3453873 w 4965239"/>
                <a:gd name="connsiteY12-6748" fmla="*/ 563801 h 2785840"/>
                <a:gd name="connsiteX13-6749" fmla="*/ 3482300 w 4965239"/>
                <a:gd name="connsiteY13-6750" fmla="*/ 615917 h 2785840"/>
                <a:gd name="connsiteX14-6751" fmla="*/ 3646298 w 4965239"/>
                <a:gd name="connsiteY14-6752" fmla="*/ 534936 h 2785840"/>
                <a:gd name="connsiteX15-6753" fmla="*/ 3760213 w 4965239"/>
                <a:gd name="connsiteY15-6754" fmla="*/ 501069 h 2785840"/>
                <a:gd name="connsiteX16-6755" fmla="*/ 3818686 w 4965239"/>
                <a:gd name="connsiteY16-6756" fmla="*/ 506947 h 2785840"/>
                <a:gd name="connsiteX17-6757" fmla="*/ 3846419 w 4965239"/>
                <a:gd name="connsiteY17-6758" fmla="*/ 501069 h 2785840"/>
                <a:gd name="connsiteX18-6759" fmla="*/ 3984510 w 4965239"/>
                <a:gd name="connsiteY18-6760" fmla="*/ 502209 h 2785840"/>
                <a:gd name="connsiteX19-6761" fmla="*/ 4006516 w 4965239"/>
                <a:gd name="connsiteY19-6762" fmla="*/ 470281 h 2785840"/>
                <a:gd name="connsiteX20-6763" fmla="*/ 4117887 w 4965239"/>
                <a:gd name="connsiteY20-6764" fmla="*/ 392298 h 2785840"/>
                <a:gd name="connsiteX21-6765" fmla="*/ 4138904 w 4965239"/>
                <a:gd name="connsiteY21-6766" fmla="*/ 362523 h 2785840"/>
                <a:gd name="connsiteX22-6767" fmla="*/ 4248648 w 4965239"/>
                <a:gd name="connsiteY22-6768" fmla="*/ 282611 h 2785840"/>
                <a:gd name="connsiteX23-6769" fmla="*/ 4200479 w 4965239"/>
                <a:gd name="connsiteY23-6770" fmla="*/ 239372 h 2785840"/>
                <a:gd name="connsiteX24-6771" fmla="*/ 4186114 w 4965239"/>
                <a:gd name="connsiteY24-6772" fmla="*/ 213202 h 2785840"/>
                <a:gd name="connsiteX25-6773" fmla="*/ 4197401 w 4965239"/>
                <a:gd name="connsiteY25-6774" fmla="*/ 143930 h 2785840"/>
                <a:gd name="connsiteX26-6775" fmla="*/ 4240352 w 4965239"/>
                <a:gd name="connsiteY26-6776" fmla="*/ 108970 h 2785840"/>
                <a:gd name="connsiteX27-6777" fmla="*/ 4344584 w 4965239"/>
                <a:gd name="connsiteY27-6778" fmla="*/ 127921 h 2785840"/>
                <a:gd name="connsiteX28-6779" fmla="*/ 4448816 w 4965239"/>
                <a:gd name="connsiteY28-6780" fmla="*/ 137397 h 2785840"/>
                <a:gd name="connsiteX29-6781" fmla="*/ 4553048 w 4965239"/>
                <a:gd name="connsiteY29-6782" fmla="*/ 37903 h 2785840"/>
                <a:gd name="connsiteX30-6783" fmla="*/ 4709397 w 4965239"/>
                <a:gd name="connsiteY30-6784" fmla="*/ 0 h 2785840"/>
                <a:gd name="connsiteX31-6785" fmla="*/ 4846794 w 4965239"/>
                <a:gd name="connsiteY31-6786" fmla="*/ 317434 h 2785840"/>
                <a:gd name="connsiteX32-6787" fmla="*/ 4965239 w 4965239"/>
                <a:gd name="connsiteY32-6788" fmla="*/ 691722 h 2785840"/>
                <a:gd name="connsiteX33-6789" fmla="*/ 4638329 w 4965239"/>
                <a:gd name="connsiteY33-6790" fmla="*/ 1066010 h 2785840"/>
                <a:gd name="connsiteX34-6791" fmla="*/ 3804472 w 4965239"/>
                <a:gd name="connsiteY34-6792" fmla="*/ 1359755 h 2785840"/>
                <a:gd name="connsiteX35-6793" fmla="*/ 3103274 w 4965239"/>
                <a:gd name="connsiteY35-6794" fmla="*/ 1748257 h 2785840"/>
                <a:gd name="connsiteX36-6795" fmla="*/ 2885334 w 4965239"/>
                <a:gd name="connsiteY36-6796" fmla="*/ 2321534 h 2785840"/>
                <a:gd name="connsiteX37-6797" fmla="*/ 2970615 w 4965239"/>
                <a:gd name="connsiteY37-6798" fmla="*/ 2785840 h 2785840"/>
                <a:gd name="connsiteX38-6799" fmla="*/ 2657919 w 4965239"/>
                <a:gd name="connsiteY38-6800" fmla="*/ 2733724 h 2785840"/>
                <a:gd name="connsiteX39-6801" fmla="*/ 2615279 w 4965239"/>
                <a:gd name="connsiteY39-6802" fmla="*/ 2321534 h 2785840"/>
                <a:gd name="connsiteX40-6803" fmla="*/ 2577376 w 4965239"/>
                <a:gd name="connsiteY40-6804" fmla="*/ 1966197 h 2785840"/>
                <a:gd name="connsiteX41-6805" fmla="*/ 2136758 w 4965239"/>
                <a:gd name="connsiteY41-6806" fmla="*/ 2094118 h 2785840"/>
                <a:gd name="connsiteX42-6807" fmla="*/ 2037264 w 4965239"/>
                <a:gd name="connsiteY42-6808" fmla="*/ 2458931 h 2785840"/>
                <a:gd name="connsiteX43-6809" fmla="*/ 1843013 w 4965239"/>
                <a:gd name="connsiteY43-6810" fmla="*/ 2657919 h 2785840"/>
                <a:gd name="connsiteX44-6811" fmla="*/ 1734043 w 4965239"/>
                <a:gd name="connsiteY44-6812" fmla="*/ 2638968 h 2785840"/>
                <a:gd name="connsiteX45-6813" fmla="*/ 1724568 w 4965239"/>
                <a:gd name="connsiteY45-6814" fmla="*/ 2553687 h 2785840"/>
                <a:gd name="connsiteX46-6815" fmla="*/ 1694497 w 4965239"/>
                <a:gd name="connsiteY46-6816" fmla="*/ 2544789 h 2785840"/>
                <a:gd name="connsiteX47-6817" fmla="*/ 1667714 w 4965239"/>
                <a:gd name="connsiteY47-6818" fmla="*/ 2492095 h 2785840"/>
                <a:gd name="connsiteX48-6819" fmla="*/ 1644025 w 4965239"/>
                <a:gd name="connsiteY48-6820" fmla="*/ 2449455 h 2785840"/>
                <a:gd name="connsiteX49-6821" fmla="*/ 1611732 w 4965239"/>
                <a:gd name="connsiteY49-6822" fmla="*/ 2466285 h 2785840"/>
                <a:gd name="connsiteX50-6823" fmla="*/ 1459250 w 4965239"/>
                <a:gd name="connsiteY50-6824" fmla="*/ 2378388 h 2785840"/>
                <a:gd name="connsiteX51-6825" fmla="*/ 1410968 w 4965239"/>
                <a:gd name="connsiteY51-6826" fmla="*/ 2410723 h 2785840"/>
                <a:gd name="connsiteX52-6827" fmla="*/ 1355017 w 4965239"/>
                <a:gd name="connsiteY52-6828" fmla="*/ 2454193 h 2785840"/>
                <a:gd name="connsiteX53-6829" fmla="*/ 1345542 w 4965239"/>
                <a:gd name="connsiteY53-6830" fmla="*/ 2496833 h 2785840"/>
                <a:gd name="connsiteX54-6831" fmla="*/ 1317115 w 4965239"/>
                <a:gd name="connsiteY54-6832" fmla="*/ 2482620 h 2785840"/>
                <a:gd name="connsiteX55-6833" fmla="*/ 1312377 w 4965239"/>
                <a:gd name="connsiteY55-6834" fmla="*/ 2444717 h 2785840"/>
                <a:gd name="connsiteX56-6835" fmla="*/ 1326590 w 4965239"/>
                <a:gd name="connsiteY56-6836" fmla="*/ 2368912 h 2785840"/>
                <a:gd name="connsiteX57-6837" fmla="*/ 1259439 w 4965239"/>
                <a:gd name="connsiteY57-6838" fmla="*/ 2390993 h 2785840"/>
                <a:gd name="connsiteX58-6839" fmla="*/ 1181672 w 4965239"/>
                <a:gd name="connsiteY58-6840" fmla="*/ 2385080 h 2785840"/>
                <a:gd name="connsiteX59-6841" fmla="*/ 1116564 w 4965239"/>
                <a:gd name="connsiteY59-6842" fmla="*/ 2362418 h 2785840"/>
                <a:gd name="connsiteX60-6843" fmla="*/ 1051797 w 4965239"/>
                <a:gd name="connsiteY60-6844" fmla="*/ 2307320 h 2785840"/>
                <a:gd name="connsiteX61-6845" fmla="*/ 1030839 w 4965239"/>
                <a:gd name="connsiteY61-6846" fmla="*/ 2333843 h 2785840"/>
                <a:gd name="connsiteX62-6847" fmla="*/ 975991 w 4965239"/>
                <a:gd name="connsiteY62-6848" fmla="*/ 2312058 h 2785840"/>
                <a:gd name="connsiteX63-6849" fmla="*/ 942827 w 4965239"/>
                <a:gd name="connsiteY63-6850" fmla="*/ 2240991 h 2785840"/>
                <a:gd name="connsiteX64-6851" fmla="*/ 910824 w 4965239"/>
                <a:gd name="connsiteY64-6852" fmla="*/ 2250975 h 2785840"/>
                <a:gd name="connsiteX65-6853" fmla="*/ 867022 w 4965239"/>
                <a:gd name="connsiteY65-6854" fmla="*/ 2226777 h 2785840"/>
                <a:gd name="connsiteX66-6855" fmla="*/ 871759 w 4965239"/>
                <a:gd name="connsiteY66-6856" fmla="*/ 2169923 h 2785840"/>
                <a:gd name="connsiteX67-6857" fmla="*/ 836529 w 4965239"/>
                <a:gd name="connsiteY67-6858" fmla="*/ 2168108 h 2785840"/>
                <a:gd name="connsiteX68-6859" fmla="*/ 777003 w 4965239"/>
                <a:gd name="connsiteY68-6860" fmla="*/ 2108332 h 2785840"/>
                <a:gd name="connsiteX69-6861" fmla="*/ 762789 w 4965239"/>
                <a:gd name="connsiteY69-6862" fmla="*/ 2051478 h 2785840"/>
                <a:gd name="connsiteX70-6863" fmla="*/ 736516 w 4965239"/>
                <a:gd name="connsiteY70-6864" fmla="*/ 2062380 h 2785840"/>
                <a:gd name="connsiteX71-6865" fmla="*/ 696460 w 4965239"/>
                <a:gd name="connsiteY71-6866" fmla="*/ 2046740 h 2785840"/>
                <a:gd name="connsiteX72-6867" fmla="*/ 587490 w 4965239"/>
                <a:gd name="connsiteY72-6868" fmla="*/ 1895129 h 2785840"/>
                <a:gd name="connsiteX73-6869" fmla="*/ 549587 w 4965239"/>
                <a:gd name="connsiteY73-6870" fmla="*/ 1828800 h 2785840"/>
                <a:gd name="connsiteX74-6871" fmla="*/ 487996 w 4965239"/>
                <a:gd name="connsiteY74-6872" fmla="*/ 1824062 h 2785840"/>
                <a:gd name="connsiteX75-6873" fmla="*/ 473626 w 4965239"/>
                <a:gd name="connsiteY75-6874" fmla="*/ 1848068 h 2785840"/>
                <a:gd name="connsiteX76-6875" fmla="*/ 435880 w 4965239"/>
                <a:gd name="connsiteY76-6876" fmla="*/ 1847751 h 2785840"/>
                <a:gd name="connsiteX77-6877" fmla="*/ 326910 w 4965239"/>
                <a:gd name="connsiteY77-6878" fmla="*/ 1743519 h 2785840"/>
                <a:gd name="connsiteX78-6879" fmla="*/ 298483 w 4965239"/>
                <a:gd name="connsiteY78-6880" fmla="*/ 1639287 h 2785840"/>
                <a:gd name="connsiteX79-6881" fmla="*/ 265029 w 4965239"/>
                <a:gd name="connsiteY79-6882" fmla="*/ 1639470 h 2785840"/>
                <a:gd name="connsiteX80-6883" fmla="*/ 222677 w 4965239"/>
                <a:gd name="connsiteY80-6884" fmla="*/ 1591909 h 2785840"/>
                <a:gd name="connsiteX81-6885" fmla="*/ 222677 w 4965239"/>
                <a:gd name="connsiteY81-6886" fmla="*/ 1516104 h 2785840"/>
                <a:gd name="connsiteX82-6887" fmla="*/ 217940 w 4965239"/>
                <a:gd name="connsiteY82-6888" fmla="*/ 1416609 h 2785840"/>
                <a:gd name="connsiteX83-6889" fmla="*/ 246367 w 4965239"/>
                <a:gd name="connsiteY83-6890" fmla="*/ 1392920 h 2785840"/>
                <a:gd name="connsiteX84-6891" fmla="*/ 282174 w 4965239"/>
                <a:gd name="connsiteY84-6892" fmla="*/ 1388010 h 2785840"/>
                <a:gd name="connsiteX85-6893" fmla="*/ 322172 w 4965239"/>
                <a:gd name="connsiteY85-6894" fmla="*/ 1440298 h 2785840"/>
                <a:gd name="connsiteX86-6895" fmla="*/ 355337 w 4965239"/>
                <a:gd name="connsiteY86-6896" fmla="*/ 1331328 h 2785840"/>
                <a:gd name="connsiteX87-6897" fmla="*/ 322172 w 4965239"/>
                <a:gd name="connsiteY87-6898" fmla="*/ 1241310 h 2785840"/>
                <a:gd name="connsiteX88-6899" fmla="*/ 331647 w 4965239"/>
                <a:gd name="connsiteY88-6900" fmla="*/ 1179718 h 2785840"/>
                <a:gd name="connsiteX89-6901" fmla="*/ 364812 w 4965239"/>
                <a:gd name="connsiteY89-6902" fmla="*/ 1146553 h 2785840"/>
                <a:gd name="connsiteX90-6903" fmla="*/ 303220 w 4965239"/>
                <a:gd name="connsiteY90-6904" fmla="*/ 1051797 h 2785840"/>
                <a:gd name="connsiteX91-6905" fmla="*/ 317434 w 4965239"/>
                <a:gd name="connsiteY91-6906" fmla="*/ 1018632 h 2785840"/>
                <a:gd name="connsiteX92-6907" fmla="*/ 303220 w 4965239"/>
                <a:gd name="connsiteY92-6908" fmla="*/ 966516 h 2785840"/>
                <a:gd name="connsiteX93-6909" fmla="*/ 312696 w 4965239"/>
                <a:gd name="connsiteY93-6910" fmla="*/ 938089 h 2785840"/>
                <a:gd name="connsiteX94-6911" fmla="*/ 255842 w 4965239"/>
                <a:gd name="connsiteY94-6912" fmla="*/ 933351 h 2785840"/>
                <a:gd name="connsiteX95-6913" fmla="*/ 194251 w 4965239"/>
                <a:gd name="connsiteY95-6914" fmla="*/ 904924 h 2785840"/>
                <a:gd name="connsiteX96-6915" fmla="*/ 165824 w 4965239"/>
                <a:gd name="connsiteY96-6916" fmla="*/ 838595 h 2785840"/>
                <a:gd name="connsiteX97-6917" fmla="*/ 123183 w 4965239"/>
                <a:gd name="connsiteY97-6918" fmla="*/ 833857 h 2785840"/>
                <a:gd name="connsiteX98-6919" fmla="*/ 104232 w 4965239"/>
                <a:gd name="connsiteY98-6920" fmla="*/ 791217 h 2785840"/>
                <a:gd name="connsiteX99-6921" fmla="*/ 132659 w 4965239"/>
                <a:gd name="connsiteY99-6922" fmla="*/ 715411 h 2785840"/>
                <a:gd name="connsiteX100-6923" fmla="*/ 85281 w 4965239"/>
                <a:gd name="connsiteY100-6924" fmla="*/ 639606 h 2785840"/>
                <a:gd name="connsiteX101-6925" fmla="*/ 9475 w 4965239"/>
                <a:gd name="connsiteY101-6926" fmla="*/ 592228 h 2785840"/>
                <a:gd name="connsiteX102-6927" fmla="*/ 9475 w 4965239"/>
                <a:gd name="connsiteY102-6928" fmla="*/ 592228 h 2785840"/>
                <a:gd name="connsiteX103-6929" fmla="*/ 52116 w 4965239"/>
                <a:gd name="connsiteY103-6930" fmla="*/ 549588 h 2785840"/>
                <a:gd name="connsiteX104-6931" fmla="*/ 99494 w 4965239"/>
                <a:gd name="connsiteY104-6932" fmla="*/ 559063 h 2785840"/>
                <a:gd name="connsiteX105-6933" fmla="*/ 87864 w 4965239"/>
                <a:gd name="connsiteY105-6934" fmla="*/ 525045 h 2785840"/>
                <a:gd name="connsiteX106-6935" fmla="*/ 90018 w 4965239"/>
                <a:gd name="connsiteY106-6936" fmla="*/ 369550 h 2785840"/>
                <a:gd name="connsiteX107-6937" fmla="*/ 66329 w 4965239"/>
                <a:gd name="connsiteY107-6938" fmla="*/ 345861 h 2785840"/>
                <a:gd name="connsiteX108-6939" fmla="*/ 42144 w 4965239"/>
                <a:gd name="connsiteY108-6940" fmla="*/ 365025 h 2785840"/>
                <a:gd name="connsiteX109-6941" fmla="*/ 4738 w 4965239"/>
                <a:gd name="connsiteY109-6942" fmla="*/ 350599 h 2785840"/>
                <a:gd name="connsiteX110-6943" fmla="*/ 0 w 4965239"/>
                <a:gd name="connsiteY110-6944" fmla="*/ 307958 h 2785840"/>
                <a:gd name="connsiteX111-6945" fmla="*/ 33165 w 4965239"/>
                <a:gd name="connsiteY111-6946" fmla="*/ 284269 h 2785840"/>
                <a:gd name="connsiteX112-6947" fmla="*/ 37147 w 4965239"/>
                <a:gd name="connsiteY112-6948" fmla="*/ 227490 h 2785840"/>
                <a:gd name="connsiteX113-6949" fmla="*/ 75805 w 4965239"/>
                <a:gd name="connsiteY113-6950" fmla="*/ 180037 h 2785840"/>
                <a:gd name="connsiteX114-6951" fmla="*/ 122154 w 4965239"/>
                <a:gd name="connsiteY114-6952" fmla="*/ 142140 h 2785840"/>
                <a:gd name="connsiteX115-6953" fmla="*/ 180037 w 4965239"/>
                <a:gd name="connsiteY115-6954" fmla="*/ 142135 h 2785840"/>
                <a:gd name="connsiteX116-6955" fmla="*/ 255842 w 4965239"/>
                <a:gd name="connsiteY116-6956" fmla="*/ 104232 h 2785840"/>
                <a:gd name="connsiteX117-6957" fmla="*/ 270056 w 4965239"/>
                <a:gd name="connsiteY117-6958" fmla="*/ 127921 h 2785840"/>
                <a:gd name="connsiteX118-6959" fmla="*/ 307958 w 4965239"/>
                <a:gd name="connsiteY118-6960" fmla="*/ 123183 h 2785840"/>
                <a:gd name="connsiteX119-6961" fmla="*/ 326910 w 4965239"/>
                <a:gd name="connsiteY119-6962" fmla="*/ 180037 h 2785840"/>
                <a:gd name="connsiteX120-6963" fmla="*/ 383763 w 4965239"/>
                <a:gd name="connsiteY120-6964" fmla="*/ 184775 h 2785840"/>
                <a:gd name="connsiteX121-6965" fmla="*/ 691722 w 4965239"/>
                <a:gd name="connsiteY121-6966" fmla="*/ 345861 h 2785840"/>
                <a:gd name="connsiteX122-6967" fmla="*/ 1895129 w 4965239"/>
                <a:gd name="connsiteY122-6968" fmla="*/ 208464 h 2785840"/>
                <a:gd name="connsiteX123" fmla="*/ 2421028 w 4965239"/>
                <a:gd name="connsiteY123" fmla="*/ 42640 h 2785840"/>
                <a:gd name="connsiteX0-6969" fmla="*/ 2421028 w 4965239"/>
                <a:gd name="connsiteY0-6970" fmla="*/ 42640 h 2785840"/>
                <a:gd name="connsiteX1-6971" fmla="*/ 2501571 w 4965239"/>
                <a:gd name="connsiteY1-6972" fmla="*/ 123183 h 2785840"/>
                <a:gd name="connsiteX2-6973" fmla="*/ 2548949 w 4965239"/>
                <a:gd name="connsiteY2-6974" fmla="*/ 279532 h 2785840"/>
                <a:gd name="connsiteX3-6975" fmla="*/ 2586852 w 4965239"/>
                <a:gd name="connsiteY3-6976" fmla="*/ 307958 h 2785840"/>
                <a:gd name="connsiteX4-6977" fmla="*/ 2591589 w 4965239"/>
                <a:gd name="connsiteY4-6978" fmla="*/ 355337 h 2785840"/>
                <a:gd name="connsiteX5-6979" fmla="*/ 2685716 w 4965239"/>
                <a:gd name="connsiteY5-6980" fmla="*/ 353287 h 2785840"/>
                <a:gd name="connsiteX6-6981" fmla="*/ 2781102 w 4965239"/>
                <a:gd name="connsiteY6-6982" fmla="*/ 397977 h 2785840"/>
                <a:gd name="connsiteX7-6983" fmla="*/ 3070110 w 4965239"/>
                <a:gd name="connsiteY7-6984" fmla="*/ 412191 h 2785840"/>
                <a:gd name="connsiteX8-6985" fmla="*/ 3153692 w 4965239"/>
                <a:gd name="connsiteY8-6986" fmla="*/ 454887 h 2785840"/>
                <a:gd name="connsiteX9-6987" fmla="*/ 3226458 w 4965239"/>
                <a:gd name="connsiteY9-6988" fmla="*/ 516423 h 2785840"/>
                <a:gd name="connsiteX10-6989" fmla="*/ 3255292 w 4965239"/>
                <a:gd name="connsiteY10-6990" fmla="*/ 510305 h 2785840"/>
                <a:gd name="connsiteX11-6991" fmla="*/ 3316476 w 4965239"/>
                <a:gd name="connsiteY11-6992" fmla="*/ 549588 h 2785840"/>
                <a:gd name="connsiteX12-6993" fmla="*/ 3453873 w 4965239"/>
                <a:gd name="connsiteY12-6994" fmla="*/ 563801 h 2785840"/>
                <a:gd name="connsiteX13-6995" fmla="*/ 3482300 w 4965239"/>
                <a:gd name="connsiteY13-6996" fmla="*/ 615917 h 2785840"/>
                <a:gd name="connsiteX14-6997" fmla="*/ 3646298 w 4965239"/>
                <a:gd name="connsiteY14-6998" fmla="*/ 534936 h 2785840"/>
                <a:gd name="connsiteX15-6999" fmla="*/ 3760213 w 4965239"/>
                <a:gd name="connsiteY15-7000" fmla="*/ 501069 h 2785840"/>
                <a:gd name="connsiteX16-7001" fmla="*/ 3818686 w 4965239"/>
                <a:gd name="connsiteY16-7002" fmla="*/ 506947 h 2785840"/>
                <a:gd name="connsiteX17-7003" fmla="*/ 3846419 w 4965239"/>
                <a:gd name="connsiteY17-7004" fmla="*/ 501069 h 2785840"/>
                <a:gd name="connsiteX18-7005" fmla="*/ 3984510 w 4965239"/>
                <a:gd name="connsiteY18-7006" fmla="*/ 502209 h 2785840"/>
                <a:gd name="connsiteX19-7007" fmla="*/ 4006516 w 4965239"/>
                <a:gd name="connsiteY19-7008" fmla="*/ 470281 h 2785840"/>
                <a:gd name="connsiteX20-7009" fmla="*/ 4117887 w 4965239"/>
                <a:gd name="connsiteY20-7010" fmla="*/ 392298 h 2785840"/>
                <a:gd name="connsiteX21-7011" fmla="*/ 4138904 w 4965239"/>
                <a:gd name="connsiteY21-7012" fmla="*/ 362523 h 2785840"/>
                <a:gd name="connsiteX22-7013" fmla="*/ 4248648 w 4965239"/>
                <a:gd name="connsiteY22-7014" fmla="*/ 282611 h 2785840"/>
                <a:gd name="connsiteX23-7015" fmla="*/ 4200479 w 4965239"/>
                <a:gd name="connsiteY23-7016" fmla="*/ 239372 h 2785840"/>
                <a:gd name="connsiteX24-7017" fmla="*/ 4186114 w 4965239"/>
                <a:gd name="connsiteY24-7018" fmla="*/ 213202 h 2785840"/>
                <a:gd name="connsiteX25-7019" fmla="*/ 4197401 w 4965239"/>
                <a:gd name="connsiteY25-7020" fmla="*/ 143930 h 2785840"/>
                <a:gd name="connsiteX26-7021" fmla="*/ 4240352 w 4965239"/>
                <a:gd name="connsiteY26-7022" fmla="*/ 108970 h 2785840"/>
                <a:gd name="connsiteX27-7023" fmla="*/ 4283607 w 4965239"/>
                <a:gd name="connsiteY27-7024" fmla="*/ 100827 h 2785840"/>
                <a:gd name="connsiteX28-7025" fmla="*/ 4344584 w 4965239"/>
                <a:gd name="connsiteY28-7026" fmla="*/ 127921 h 2785840"/>
                <a:gd name="connsiteX29-7027" fmla="*/ 4448816 w 4965239"/>
                <a:gd name="connsiteY29-7028" fmla="*/ 137397 h 2785840"/>
                <a:gd name="connsiteX30-7029" fmla="*/ 4553048 w 4965239"/>
                <a:gd name="connsiteY30-7030" fmla="*/ 37903 h 2785840"/>
                <a:gd name="connsiteX31-7031" fmla="*/ 4709397 w 4965239"/>
                <a:gd name="connsiteY31-7032" fmla="*/ 0 h 2785840"/>
                <a:gd name="connsiteX32-7033" fmla="*/ 4846794 w 4965239"/>
                <a:gd name="connsiteY32-7034" fmla="*/ 317434 h 2785840"/>
                <a:gd name="connsiteX33-7035" fmla="*/ 4965239 w 4965239"/>
                <a:gd name="connsiteY33-7036" fmla="*/ 691722 h 2785840"/>
                <a:gd name="connsiteX34-7037" fmla="*/ 4638329 w 4965239"/>
                <a:gd name="connsiteY34-7038" fmla="*/ 1066010 h 2785840"/>
                <a:gd name="connsiteX35-7039" fmla="*/ 3804472 w 4965239"/>
                <a:gd name="connsiteY35-7040" fmla="*/ 1359755 h 2785840"/>
                <a:gd name="connsiteX36-7041" fmla="*/ 3103274 w 4965239"/>
                <a:gd name="connsiteY36-7042" fmla="*/ 1748257 h 2785840"/>
                <a:gd name="connsiteX37-7043" fmla="*/ 2885334 w 4965239"/>
                <a:gd name="connsiteY37-7044" fmla="*/ 2321534 h 2785840"/>
                <a:gd name="connsiteX38-7045" fmla="*/ 2970615 w 4965239"/>
                <a:gd name="connsiteY38-7046" fmla="*/ 2785840 h 2785840"/>
                <a:gd name="connsiteX39-7047" fmla="*/ 2657919 w 4965239"/>
                <a:gd name="connsiteY39-7048" fmla="*/ 2733724 h 2785840"/>
                <a:gd name="connsiteX40-7049" fmla="*/ 2615279 w 4965239"/>
                <a:gd name="connsiteY40-7050" fmla="*/ 2321534 h 2785840"/>
                <a:gd name="connsiteX41-7051" fmla="*/ 2577376 w 4965239"/>
                <a:gd name="connsiteY41-7052" fmla="*/ 1966197 h 2785840"/>
                <a:gd name="connsiteX42-7053" fmla="*/ 2136758 w 4965239"/>
                <a:gd name="connsiteY42-7054" fmla="*/ 2094118 h 2785840"/>
                <a:gd name="connsiteX43-7055" fmla="*/ 2037264 w 4965239"/>
                <a:gd name="connsiteY43-7056" fmla="*/ 2458931 h 2785840"/>
                <a:gd name="connsiteX44-7057" fmla="*/ 1843013 w 4965239"/>
                <a:gd name="connsiteY44-7058" fmla="*/ 2657919 h 2785840"/>
                <a:gd name="connsiteX45-7059" fmla="*/ 1734043 w 4965239"/>
                <a:gd name="connsiteY45-7060" fmla="*/ 2638968 h 2785840"/>
                <a:gd name="connsiteX46-7061" fmla="*/ 1724568 w 4965239"/>
                <a:gd name="connsiteY46-7062" fmla="*/ 2553687 h 2785840"/>
                <a:gd name="connsiteX47-7063" fmla="*/ 1694497 w 4965239"/>
                <a:gd name="connsiteY47-7064" fmla="*/ 2544789 h 2785840"/>
                <a:gd name="connsiteX48-7065" fmla="*/ 1667714 w 4965239"/>
                <a:gd name="connsiteY48-7066" fmla="*/ 2492095 h 2785840"/>
                <a:gd name="connsiteX49-7067" fmla="*/ 1644025 w 4965239"/>
                <a:gd name="connsiteY49-7068" fmla="*/ 2449455 h 2785840"/>
                <a:gd name="connsiteX50-7069" fmla="*/ 1611732 w 4965239"/>
                <a:gd name="connsiteY50-7070" fmla="*/ 2466285 h 2785840"/>
                <a:gd name="connsiteX51-7071" fmla="*/ 1459250 w 4965239"/>
                <a:gd name="connsiteY51-7072" fmla="*/ 2378388 h 2785840"/>
                <a:gd name="connsiteX52-7073" fmla="*/ 1410968 w 4965239"/>
                <a:gd name="connsiteY52-7074" fmla="*/ 2410723 h 2785840"/>
                <a:gd name="connsiteX53-7075" fmla="*/ 1355017 w 4965239"/>
                <a:gd name="connsiteY53-7076" fmla="*/ 2454193 h 2785840"/>
                <a:gd name="connsiteX54-7077" fmla="*/ 1345542 w 4965239"/>
                <a:gd name="connsiteY54-7078" fmla="*/ 2496833 h 2785840"/>
                <a:gd name="connsiteX55-7079" fmla="*/ 1317115 w 4965239"/>
                <a:gd name="connsiteY55-7080" fmla="*/ 2482620 h 2785840"/>
                <a:gd name="connsiteX56-7081" fmla="*/ 1312377 w 4965239"/>
                <a:gd name="connsiteY56-7082" fmla="*/ 2444717 h 2785840"/>
                <a:gd name="connsiteX57-7083" fmla="*/ 1326590 w 4965239"/>
                <a:gd name="connsiteY57-7084" fmla="*/ 2368912 h 2785840"/>
                <a:gd name="connsiteX58-7085" fmla="*/ 1259439 w 4965239"/>
                <a:gd name="connsiteY58-7086" fmla="*/ 2390993 h 2785840"/>
                <a:gd name="connsiteX59-7087" fmla="*/ 1181672 w 4965239"/>
                <a:gd name="connsiteY59-7088" fmla="*/ 2385080 h 2785840"/>
                <a:gd name="connsiteX60-7089" fmla="*/ 1116564 w 4965239"/>
                <a:gd name="connsiteY60-7090" fmla="*/ 2362418 h 2785840"/>
                <a:gd name="connsiteX61-7091" fmla="*/ 1051797 w 4965239"/>
                <a:gd name="connsiteY61-7092" fmla="*/ 2307320 h 2785840"/>
                <a:gd name="connsiteX62-7093" fmla="*/ 1030839 w 4965239"/>
                <a:gd name="connsiteY62-7094" fmla="*/ 2333843 h 2785840"/>
                <a:gd name="connsiteX63-7095" fmla="*/ 975991 w 4965239"/>
                <a:gd name="connsiteY63-7096" fmla="*/ 2312058 h 2785840"/>
                <a:gd name="connsiteX64-7097" fmla="*/ 942827 w 4965239"/>
                <a:gd name="connsiteY64-7098" fmla="*/ 2240991 h 2785840"/>
                <a:gd name="connsiteX65-7099" fmla="*/ 910824 w 4965239"/>
                <a:gd name="connsiteY65-7100" fmla="*/ 2250975 h 2785840"/>
                <a:gd name="connsiteX66-7101" fmla="*/ 867022 w 4965239"/>
                <a:gd name="connsiteY66-7102" fmla="*/ 2226777 h 2785840"/>
                <a:gd name="connsiteX67-7103" fmla="*/ 871759 w 4965239"/>
                <a:gd name="connsiteY67-7104" fmla="*/ 2169923 h 2785840"/>
                <a:gd name="connsiteX68-7105" fmla="*/ 836529 w 4965239"/>
                <a:gd name="connsiteY68-7106" fmla="*/ 2168108 h 2785840"/>
                <a:gd name="connsiteX69-7107" fmla="*/ 777003 w 4965239"/>
                <a:gd name="connsiteY69-7108" fmla="*/ 2108332 h 2785840"/>
                <a:gd name="connsiteX70-7109" fmla="*/ 762789 w 4965239"/>
                <a:gd name="connsiteY70-7110" fmla="*/ 2051478 h 2785840"/>
                <a:gd name="connsiteX71-7111" fmla="*/ 736516 w 4965239"/>
                <a:gd name="connsiteY71-7112" fmla="*/ 2062380 h 2785840"/>
                <a:gd name="connsiteX72-7113" fmla="*/ 696460 w 4965239"/>
                <a:gd name="connsiteY72-7114" fmla="*/ 2046740 h 2785840"/>
                <a:gd name="connsiteX73-7115" fmla="*/ 587490 w 4965239"/>
                <a:gd name="connsiteY73-7116" fmla="*/ 1895129 h 2785840"/>
                <a:gd name="connsiteX74-7117" fmla="*/ 549587 w 4965239"/>
                <a:gd name="connsiteY74-7118" fmla="*/ 1828800 h 2785840"/>
                <a:gd name="connsiteX75-7119" fmla="*/ 487996 w 4965239"/>
                <a:gd name="connsiteY75-7120" fmla="*/ 1824062 h 2785840"/>
                <a:gd name="connsiteX76-7121" fmla="*/ 473626 w 4965239"/>
                <a:gd name="connsiteY76-7122" fmla="*/ 1848068 h 2785840"/>
                <a:gd name="connsiteX77-7123" fmla="*/ 435880 w 4965239"/>
                <a:gd name="connsiteY77-7124" fmla="*/ 1847751 h 2785840"/>
                <a:gd name="connsiteX78-7125" fmla="*/ 326910 w 4965239"/>
                <a:gd name="connsiteY78-7126" fmla="*/ 1743519 h 2785840"/>
                <a:gd name="connsiteX79-7127" fmla="*/ 298483 w 4965239"/>
                <a:gd name="connsiteY79-7128" fmla="*/ 1639287 h 2785840"/>
                <a:gd name="connsiteX80-7129" fmla="*/ 265029 w 4965239"/>
                <a:gd name="connsiteY80-7130" fmla="*/ 1639470 h 2785840"/>
                <a:gd name="connsiteX81-7131" fmla="*/ 222677 w 4965239"/>
                <a:gd name="connsiteY81-7132" fmla="*/ 1591909 h 2785840"/>
                <a:gd name="connsiteX82-7133" fmla="*/ 222677 w 4965239"/>
                <a:gd name="connsiteY82-7134" fmla="*/ 1516104 h 2785840"/>
                <a:gd name="connsiteX83-7135" fmla="*/ 217940 w 4965239"/>
                <a:gd name="connsiteY83-7136" fmla="*/ 1416609 h 2785840"/>
                <a:gd name="connsiteX84-7137" fmla="*/ 246367 w 4965239"/>
                <a:gd name="connsiteY84-7138" fmla="*/ 1392920 h 2785840"/>
                <a:gd name="connsiteX85-7139" fmla="*/ 282174 w 4965239"/>
                <a:gd name="connsiteY85-7140" fmla="*/ 1388010 h 2785840"/>
                <a:gd name="connsiteX86-7141" fmla="*/ 322172 w 4965239"/>
                <a:gd name="connsiteY86-7142" fmla="*/ 1440298 h 2785840"/>
                <a:gd name="connsiteX87-7143" fmla="*/ 355337 w 4965239"/>
                <a:gd name="connsiteY87-7144" fmla="*/ 1331328 h 2785840"/>
                <a:gd name="connsiteX88-7145" fmla="*/ 322172 w 4965239"/>
                <a:gd name="connsiteY88-7146" fmla="*/ 1241310 h 2785840"/>
                <a:gd name="connsiteX89-7147" fmla="*/ 331647 w 4965239"/>
                <a:gd name="connsiteY89-7148" fmla="*/ 1179718 h 2785840"/>
                <a:gd name="connsiteX90-7149" fmla="*/ 364812 w 4965239"/>
                <a:gd name="connsiteY90-7150" fmla="*/ 1146553 h 2785840"/>
                <a:gd name="connsiteX91-7151" fmla="*/ 303220 w 4965239"/>
                <a:gd name="connsiteY91-7152" fmla="*/ 1051797 h 2785840"/>
                <a:gd name="connsiteX92-7153" fmla="*/ 317434 w 4965239"/>
                <a:gd name="connsiteY92-7154" fmla="*/ 1018632 h 2785840"/>
                <a:gd name="connsiteX93-7155" fmla="*/ 303220 w 4965239"/>
                <a:gd name="connsiteY93-7156" fmla="*/ 966516 h 2785840"/>
                <a:gd name="connsiteX94-7157" fmla="*/ 312696 w 4965239"/>
                <a:gd name="connsiteY94-7158" fmla="*/ 938089 h 2785840"/>
                <a:gd name="connsiteX95-7159" fmla="*/ 255842 w 4965239"/>
                <a:gd name="connsiteY95-7160" fmla="*/ 933351 h 2785840"/>
                <a:gd name="connsiteX96-7161" fmla="*/ 194251 w 4965239"/>
                <a:gd name="connsiteY96-7162" fmla="*/ 904924 h 2785840"/>
                <a:gd name="connsiteX97-7163" fmla="*/ 165824 w 4965239"/>
                <a:gd name="connsiteY97-7164" fmla="*/ 838595 h 2785840"/>
                <a:gd name="connsiteX98-7165" fmla="*/ 123183 w 4965239"/>
                <a:gd name="connsiteY98-7166" fmla="*/ 833857 h 2785840"/>
                <a:gd name="connsiteX99-7167" fmla="*/ 104232 w 4965239"/>
                <a:gd name="connsiteY99-7168" fmla="*/ 791217 h 2785840"/>
                <a:gd name="connsiteX100-7169" fmla="*/ 132659 w 4965239"/>
                <a:gd name="connsiteY100-7170" fmla="*/ 715411 h 2785840"/>
                <a:gd name="connsiteX101-7171" fmla="*/ 85281 w 4965239"/>
                <a:gd name="connsiteY101-7172" fmla="*/ 639606 h 2785840"/>
                <a:gd name="connsiteX102-7173" fmla="*/ 9475 w 4965239"/>
                <a:gd name="connsiteY102-7174" fmla="*/ 592228 h 2785840"/>
                <a:gd name="connsiteX103-7175" fmla="*/ 9475 w 4965239"/>
                <a:gd name="connsiteY103-7176" fmla="*/ 592228 h 2785840"/>
                <a:gd name="connsiteX104-7177" fmla="*/ 52116 w 4965239"/>
                <a:gd name="connsiteY104-7178" fmla="*/ 549588 h 2785840"/>
                <a:gd name="connsiteX105-7179" fmla="*/ 99494 w 4965239"/>
                <a:gd name="connsiteY105-7180" fmla="*/ 559063 h 2785840"/>
                <a:gd name="connsiteX106-7181" fmla="*/ 87864 w 4965239"/>
                <a:gd name="connsiteY106-7182" fmla="*/ 525045 h 2785840"/>
                <a:gd name="connsiteX107-7183" fmla="*/ 90018 w 4965239"/>
                <a:gd name="connsiteY107-7184" fmla="*/ 369550 h 2785840"/>
                <a:gd name="connsiteX108-7185" fmla="*/ 66329 w 4965239"/>
                <a:gd name="connsiteY108-7186" fmla="*/ 345861 h 2785840"/>
                <a:gd name="connsiteX109-7187" fmla="*/ 42144 w 4965239"/>
                <a:gd name="connsiteY109-7188" fmla="*/ 365025 h 2785840"/>
                <a:gd name="connsiteX110-7189" fmla="*/ 4738 w 4965239"/>
                <a:gd name="connsiteY110-7190" fmla="*/ 350599 h 2785840"/>
                <a:gd name="connsiteX111-7191" fmla="*/ 0 w 4965239"/>
                <a:gd name="connsiteY111-7192" fmla="*/ 307958 h 2785840"/>
                <a:gd name="connsiteX112-7193" fmla="*/ 33165 w 4965239"/>
                <a:gd name="connsiteY112-7194" fmla="*/ 284269 h 2785840"/>
                <a:gd name="connsiteX113-7195" fmla="*/ 37147 w 4965239"/>
                <a:gd name="connsiteY113-7196" fmla="*/ 227490 h 2785840"/>
                <a:gd name="connsiteX114-7197" fmla="*/ 75805 w 4965239"/>
                <a:gd name="connsiteY114-7198" fmla="*/ 180037 h 2785840"/>
                <a:gd name="connsiteX115-7199" fmla="*/ 122154 w 4965239"/>
                <a:gd name="connsiteY115-7200" fmla="*/ 142140 h 2785840"/>
                <a:gd name="connsiteX116-7201" fmla="*/ 180037 w 4965239"/>
                <a:gd name="connsiteY116-7202" fmla="*/ 142135 h 2785840"/>
                <a:gd name="connsiteX117-7203" fmla="*/ 255842 w 4965239"/>
                <a:gd name="connsiteY117-7204" fmla="*/ 104232 h 2785840"/>
                <a:gd name="connsiteX118-7205" fmla="*/ 270056 w 4965239"/>
                <a:gd name="connsiteY118-7206" fmla="*/ 127921 h 2785840"/>
                <a:gd name="connsiteX119-7207" fmla="*/ 307958 w 4965239"/>
                <a:gd name="connsiteY119-7208" fmla="*/ 123183 h 2785840"/>
                <a:gd name="connsiteX120-7209" fmla="*/ 326910 w 4965239"/>
                <a:gd name="connsiteY120-7210" fmla="*/ 180037 h 2785840"/>
                <a:gd name="connsiteX121-7211" fmla="*/ 383763 w 4965239"/>
                <a:gd name="connsiteY121-7212" fmla="*/ 184775 h 2785840"/>
                <a:gd name="connsiteX122-7213" fmla="*/ 691722 w 4965239"/>
                <a:gd name="connsiteY122-7214" fmla="*/ 345861 h 2785840"/>
                <a:gd name="connsiteX123-7215" fmla="*/ 1895129 w 4965239"/>
                <a:gd name="connsiteY123-7216" fmla="*/ 208464 h 2785840"/>
                <a:gd name="connsiteX124" fmla="*/ 2421028 w 4965239"/>
                <a:gd name="connsiteY124" fmla="*/ 42640 h 2785840"/>
                <a:gd name="connsiteX0-7217" fmla="*/ 2421028 w 4965239"/>
                <a:gd name="connsiteY0-7218" fmla="*/ 42640 h 2785840"/>
                <a:gd name="connsiteX1-7219" fmla="*/ 2501571 w 4965239"/>
                <a:gd name="connsiteY1-7220" fmla="*/ 123183 h 2785840"/>
                <a:gd name="connsiteX2-7221" fmla="*/ 2548949 w 4965239"/>
                <a:gd name="connsiteY2-7222" fmla="*/ 279532 h 2785840"/>
                <a:gd name="connsiteX3-7223" fmla="*/ 2586852 w 4965239"/>
                <a:gd name="connsiteY3-7224" fmla="*/ 307958 h 2785840"/>
                <a:gd name="connsiteX4-7225" fmla="*/ 2591589 w 4965239"/>
                <a:gd name="connsiteY4-7226" fmla="*/ 355337 h 2785840"/>
                <a:gd name="connsiteX5-7227" fmla="*/ 2685716 w 4965239"/>
                <a:gd name="connsiteY5-7228" fmla="*/ 353287 h 2785840"/>
                <a:gd name="connsiteX6-7229" fmla="*/ 2781102 w 4965239"/>
                <a:gd name="connsiteY6-7230" fmla="*/ 397977 h 2785840"/>
                <a:gd name="connsiteX7-7231" fmla="*/ 3070110 w 4965239"/>
                <a:gd name="connsiteY7-7232" fmla="*/ 412191 h 2785840"/>
                <a:gd name="connsiteX8-7233" fmla="*/ 3153692 w 4965239"/>
                <a:gd name="connsiteY8-7234" fmla="*/ 454887 h 2785840"/>
                <a:gd name="connsiteX9-7235" fmla="*/ 3226458 w 4965239"/>
                <a:gd name="connsiteY9-7236" fmla="*/ 516423 h 2785840"/>
                <a:gd name="connsiteX10-7237" fmla="*/ 3255292 w 4965239"/>
                <a:gd name="connsiteY10-7238" fmla="*/ 510305 h 2785840"/>
                <a:gd name="connsiteX11-7239" fmla="*/ 3316476 w 4965239"/>
                <a:gd name="connsiteY11-7240" fmla="*/ 549588 h 2785840"/>
                <a:gd name="connsiteX12-7241" fmla="*/ 3453873 w 4965239"/>
                <a:gd name="connsiteY12-7242" fmla="*/ 563801 h 2785840"/>
                <a:gd name="connsiteX13-7243" fmla="*/ 3482300 w 4965239"/>
                <a:gd name="connsiteY13-7244" fmla="*/ 615917 h 2785840"/>
                <a:gd name="connsiteX14-7245" fmla="*/ 3646298 w 4965239"/>
                <a:gd name="connsiteY14-7246" fmla="*/ 534936 h 2785840"/>
                <a:gd name="connsiteX15-7247" fmla="*/ 3760213 w 4965239"/>
                <a:gd name="connsiteY15-7248" fmla="*/ 501069 h 2785840"/>
                <a:gd name="connsiteX16-7249" fmla="*/ 3818686 w 4965239"/>
                <a:gd name="connsiteY16-7250" fmla="*/ 506947 h 2785840"/>
                <a:gd name="connsiteX17-7251" fmla="*/ 3846419 w 4965239"/>
                <a:gd name="connsiteY17-7252" fmla="*/ 501069 h 2785840"/>
                <a:gd name="connsiteX18-7253" fmla="*/ 3984510 w 4965239"/>
                <a:gd name="connsiteY18-7254" fmla="*/ 502209 h 2785840"/>
                <a:gd name="connsiteX19-7255" fmla="*/ 4006516 w 4965239"/>
                <a:gd name="connsiteY19-7256" fmla="*/ 470281 h 2785840"/>
                <a:gd name="connsiteX20-7257" fmla="*/ 4117887 w 4965239"/>
                <a:gd name="connsiteY20-7258" fmla="*/ 392298 h 2785840"/>
                <a:gd name="connsiteX21-7259" fmla="*/ 4138904 w 4965239"/>
                <a:gd name="connsiteY21-7260" fmla="*/ 362523 h 2785840"/>
                <a:gd name="connsiteX22-7261" fmla="*/ 4248648 w 4965239"/>
                <a:gd name="connsiteY22-7262" fmla="*/ 282611 h 2785840"/>
                <a:gd name="connsiteX23-7263" fmla="*/ 4200479 w 4965239"/>
                <a:gd name="connsiteY23-7264" fmla="*/ 239372 h 2785840"/>
                <a:gd name="connsiteX24-7265" fmla="*/ 4186114 w 4965239"/>
                <a:gd name="connsiteY24-7266" fmla="*/ 213202 h 2785840"/>
                <a:gd name="connsiteX25-7267" fmla="*/ 4197401 w 4965239"/>
                <a:gd name="connsiteY25-7268" fmla="*/ 143930 h 2785840"/>
                <a:gd name="connsiteX26-7269" fmla="*/ 4228036 w 4965239"/>
                <a:gd name="connsiteY26-7270" fmla="*/ 102813 h 2785840"/>
                <a:gd name="connsiteX27-7271" fmla="*/ 4283607 w 4965239"/>
                <a:gd name="connsiteY27-7272" fmla="*/ 100827 h 2785840"/>
                <a:gd name="connsiteX28-7273" fmla="*/ 4344584 w 4965239"/>
                <a:gd name="connsiteY28-7274" fmla="*/ 127921 h 2785840"/>
                <a:gd name="connsiteX29-7275" fmla="*/ 4448816 w 4965239"/>
                <a:gd name="connsiteY29-7276" fmla="*/ 137397 h 2785840"/>
                <a:gd name="connsiteX30-7277" fmla="*/ 4553048 w 4965239"/>
                <a:gd name="connsiteY30-7278" fmla="*/ 37903 h 2785840"/>
                <a:gd name="connsiteX31-7279" fmla="*/ 4709397 w 4965239"/>
                <a:gd name="connsiteY31-7280" fmla="*/ 0 h 2785840"/>
                <a:gd name="connsiteX32-7281" fmla="*/ 4846794 w 4965239"/>
                <a:gd name="connsiteY32-7282" fmla="*/ 317434 h 2785840"/>
                <a:gd name="connsiteX33-7283" fmla="*/ 4965239 w 4965239"/>
                <a:gd name="connsiteY33-7284" fmla="*/ 691722 h 2785840"/>
                <a:gd name="connsiteX34-7285" fmla="*/ 4638329 w 4965239"/>
                <a:gd name="connsiteY34-7286" fmla="*/ 1066010 h 2785840"/>
                <a:gd name="connsiteX35-7287" fmla="*/ 3804472 w 4965239"/>
                <a:gd name="connsiteY35-7288" fmla="*/ 1359755 h 2785840"/>
                <a:gd name="connsiteX36-7289" fmla="*/ 3103274 w 4965239"/>
                <a:gd name="connsiteY36-7290" fmla="*/ 1748257 h 2785840"/>
                <a:gd name="connsiteX37-7291" fmla="*/ 2885334 w 4965239"/>
                <a:gd name="connsiteY37-7292" fmla="*/ 2321534 h 2785840"/>
                <a:gd name="connsiteX38-7293" fmla="*/ 2970615 w 4965239"/>
                <a:gd name="connsiteY38-7294" fmla="*/ 2785840 h 2785840"/>
                <a:gd name="connsiteX39-7295" fmla="*/ 2657919 w 4965239"/>
                <a:gd name="connsiteY39-7296" fmla="*/ 2733724 h 2785840"/>
                <a:gd name="connsiteX40-7297" fmla="*/ 2615279 w 4965239"/>
                <a:gd name="connsiteY40-7298" fmla="*/ 2321534 h 2785840"/>
                <a:gd name="connsiteX41-7299" fmla="*/ 2577376 w 4965239"/>
                <a:gd name="connsiteY41-7300" fmla="*/ 1966197 h 2785840"/>
                <a:gd name="connsiteX42-7301" fmla="*/ 2136758 w 4965239"/>
                <a:gd name="connsiteY42-7302" fmla="*/ 2094118 h 2785840"/>
                <a:gd name="connsiteX43-7303" fmla="*/ 2037264 w 4965239"/>
                <a:gd name="connsiteY43-7304" fmla="*/ 2458931 h 2785840"/>
                <a:gd name="connsiteX44-7305" fmla="*/ 1843013 w 4965239"/>
                <a:gd name="connsiteY44-7306" fmla="*/ 2657919 h 2785840"/>
                <a:gd name="connsiteX45-7307" fmla="*/ 1734043 w 4965239"/>
                <a:gd name="connsiteY45-7308" fmla="*/ 2638968 h 2785840"/>
                <a:gd name="connsiteX46-7309" fmla="*/ 1724568 w 4965239"/>
                <a:gd name="connsiteY46-7310" fmla="*/ 2553687 h 2785840"/>
                <a:gd name="connsiteX47-7311" fmla="*/ 1694497 w 4965239"/>
                <a:gd name="connsiteY47-7312" fmla="*/ 2544789 h 2785840"/>
                <a:gd name="connsiteX48-7313" fmla="*/ 1667714 w 4965239"/>
                <a:gd name="connsiteY48-7314" fmla="*/ 2492095 h 2785840"/>
                <a:gd name="connsiteX49-7315" fmla="*/ 1644025 w 4965239"/>
                <a:gd name="connsiteY49-7316" fmla="*/ 2449455 h 2785840"/>
                <a:gd name="connsiteX50-7317" fmla="*/ 1611732 w 4965239"/>
                <a:gd name="connsiteY50-7318" fmla="*/ 2466285 h 2785840"/>
                <a:gd name="connsiteX51-7319" fmla="*/ 1459250 w 4965239"/>
                <a:gd name="connsiteY51-7320" fmla="*/ 2378388 h 2785840"/>
                <a:gd name="connsiteX52-7321" fmla="*/ 1410968 w 4965239"/>
                <a:gd name="connsiteY52-7322" fmla="*/ 2410723 h 2785840"/>
                <a:gd name="connsiteX53-7323" fmla="*/ 1355017 w 4965239"/>
                <a:gd name="connsiteY53-7324" fmla="*/ 2454193 h 2785840"/>
                <a:gd name="connsiteX54-7325" fmla="*/ 1345542 w 4965239"/>
                <a:gd name="connsiteY54-7326" fmla="*/ 2496833 h 2785840"/>
                <a:gd name="connsiteX55-7327" fmla="*/ 1317115 w 4965239"/>
                <a:gd name="connsiteY55-7328" fmla="*/ 2482620 h 2785840"/>
                <a:gd name="connsiteX56-7329" fmla="*/ 1312377 w 4965239"/>
                <a:gd name="connsiteY56-7330" fmla="*/ 2444717 h 2785840"/>
                <a:gd name="connsiteX57-7331" fmla="*/ 1326590 w 4965239"/>
                <a:gd name="connsiteY57-7332" fmla="*/ 2368912 h 2785840"/>
                <a:gd name="connsiteX58-7333" fmla="*/ 1259439 w 4965239"/>
                <a:gd name="connsiteY58-7334" fmla="*/ 2390993 h 2785840"/>
                <a:gd name="connsiteX59-7335" fmla="*/ 1181672 w 4965239"/>
                <a:gd name="connsiteY59-7336" fmla="*/ 2385080 h 2785840"/>
                <a:gd name="connsiteX60-7337" fmla="*/ 1116564 w 4965239"/>
                <a:gd name="connsiteY60-7338" fmla="*/ 2362418 h 2785840"/>
                <a:gd name="connsiteX61-7339" fmla="*/ 1051797 w 4965239"/>
                <a:gd name="connsiteY61-7340" fmla="*/ 2307320 h 2785840"/>
                <a:gd name="connsiteX62-7341" fmla="*/ 1030839 w 4965239"/>
                <a:gd name="connsiteY62-7342" fmla="*/ 2333843 h 2785840"/>
                <a:gd name="connsiteX63-7343" fmla="*/ 975991 w 4965239"/>
                <a:gd name="connsiteY63-7344" fmla="*/ 2312058 h 2785840"/>
                <a:gd name="connsiteX64-7345" fmla="*/ 942827 w 4965239"/>
                <a:gd name="connsiteY64-7346" fmla="*/ 2240991 h 2785840"/>
                <a:gd name="connsiteX65-7347" fmla="*/ 910824 w 4965239"/>
                <a:gd name="connsiteY65-7348" fmla="*/ 2250975 h 2785840"/>
                <a:gd name="connsiteX66-7349" fmla="*/ 867022 w 4965239"/>
                <a:gd name="connsiteY66-7350" fmla="*/ 2226777 h 2785840"/>
                <a:gd name="connsiteX67-7351" fmla="*/ 871759 w 4965239"/>
                <a:gd name="connsiteY67-7352" fmla="*/ 2169923 h 2785840"/>
                <a:gd name="connsiteX68-7353" fmla="*/ 836529 w 4965239"/>
                <a:gd name="connsiteY68-7354" fmla="*/ 2168108 h 2785840"/>
                <a:gd name="connsiteX69-7355" fmla="*/ 777003 w 4965239"/>
                <a:gd name="connsiteY69-7356" fmla="*/ 2108332 h 2785840"/>
                <a:gd name="connsiteX70-7357" fmla="*/ 762789 w 4965239"/>
                <a:gd name="connsiteY70-7358" fmla="*/ 2051478 h 2785840"/>
                <a:gd name="connsiteX71-7359" fmla="*/ 736516 w 4965239"/>
                <a:gd name="connsiteY71-7360" fmla="*/ 2062380 h 2785840"/>
                <a:gd name="connsiteX72-7361" fmla="*/ 696460 w 4965239"/>
                <a:gd name="connsiteY72-7362" fmla="*/ 2046740 h 2785840"/>
                <a:gd name="connsiteX73-7363" fmla="*/ 587490 w 4965239"/>
                <a:gd name="connsiteY73-7364" fmla="*/ 1895129 h 2785840"/>
                <a:gd name="connsiteX74-7365" fmla="*/ 549587 w 4965239"/>
                <a:gd name="connsiteY74-7366" fmla="*/ 1828800 h 2785840"/>
                <a:gd name="connsiteX75-7367" fmla="*/ 487996 w 4965239"/>
                <a:gd name="connsiteY75-7368" fmla="*/ 1824062 h 2785840"/>
                <a:gd name="connsiteX76-7369" fmla="*/ 473626 w 4965239"/>
                <a:gd name="connsiteY76-7370" fmla="*/ 1848068 h 2785840"/>
                <a:gd name="connsiteX77-7371" fmla="*/ 435880 w 4965239"/>
                <a:gd name="connsiteY77-7372" fmla="*/ 1847751 h 2785840"/>
                <a:gd name="connsiteX78-7373" fmla="*/ 326910 w 4965239"/>
                <a:gd name="connsiteY78-7374" fmla="*/ 1743519 h 2785840"/>
                <a:gd name="connsiteX79-7375" fmla="*/ 298483 w 4965239"/>
                <a:gd name="connsiteY79-7376" fmla="*/ 1639287 h 2785840"/>
                <a:gd name="connsiteX80-7377" fmla="*/ 265029 w 4965239"/>
                <a:gd name="connsiteY80-7378" fmla="*/ 1639470 h 2785840"/>
                <a:gd name="connsiteX81-7379" fmla="*/ 222677 w 4965239"/>
                <a:gd name="connsiteY81-7380" fmla="*/ 1591909 h 2785840"/>
                <a:gd name="connsiteX82-7381" fmla="*/ 222677 w 4965239"/>
                <a:gd name="connsiteY82-7382" fmla="*/ 1516104 h 2785840"/>
                <a:gd name="connsiteX83-7383" fmla="*/ 217940 w 4965239"/>
                <a:gd name="connsiteY83-7384" fmla="*/ 1416609 h 2785840"/>
                <a:gd name="connsiteX84-7385" fmla="*/ 246367 w 4965239"/>
                <a:gd name="connsiteY84-7386" fmla="*/ 1392920 h 2785840"/>
                <a:gd name="connsiteX85-7387" fmla="*/ 282174 w 4965239"/>
                <a:gd name="connsiteY85-7388" fmla="*/ 1388010 h 2785840"/>
                <a:gd name="connsiteX86-7389" fmla="*/ 322172 w 4965239"/>
                <a:gd name="connsiteY86-7390" fmla="*/ 1440298 h 2785840"/>
                <a:gd name="connsiteX87-7391" fmla="*/ 355337 w 4965239"/>
                <a:gd name="connsiteY87-7392" fmla="*/ 1331328 h 2785840"/>
                <a:gd name="connsiteX88-7393" fmla="*/ 322172 w 4965239"/>
                <a:gd name="connsiteY88-7394" fmla="*/ 1241310 h 2785840"/>
                <a:gd name="connsiteX89-7395" fmla="*/ 331647 w 4965239"/>
                <a:gd name="connsiteY89-7396" fmla="*/ 1179718 h 2785840"/>
                <a:gd name="connsiteX90-7397" fmla="*/ 364812 w 4965239"/>
                <a:gd name="connsiteY90-7398" fmla="*/ 1146553 h 2785840"/>
                <a:gd name="connsiteX91-7399" fmla="*/ 303220 w 4965239"/>
                <a:gd name="connsiteY91-7400" fmla="*/ 1051797 h 2785840"/>
                <a:gd name="connsiteX92-7401" fmla="*/ 317434 w 4965239"/>
                <a:gd name="connsiteY92-7402" fmla="*/ 1018632 h 2785840"/>
                <a:gd name="connsiteX93-7403" fmla="*/ 303220 w 4965239"/>
                <a:gd name="connsiteY93-7404" fmla="*/ 966516 h 2785840"/>
                <a:gd name="connsiteX94-7405" fmla="*/ 312696 w 4965239"/>
                <a:gd name="connsiteY94-7406" fmla="*/ 938089 h 2785840"/>
                <a:gd name="connsiteX95-7407" fmla="*/ 255842 w 4965239"/>
                <a:gd name="connsiteY95-7408" fmla="*/ 933351 h 2785840"/>
                <a:gd name="connsiteX96-7409" fmla="*/ 194251 w 4965239"/>
                <a:gd name="connsiteY96-7410" fmla="*/ 904924 h 2785840"/>
                <a:gd name="connsiteX97-7411" fmla="*/ 165824 w 4965239"/>
                <a:gd name="connsiteY97-7412" fmla="*/ 838595 h 2785840"/>
                <a:gd name="connsiteX98-7413" fmla="*/ 123183 w 4965239"/>
                <a:gd name="connsiteY98-7414" fmla="*/ 833857 h 2785840"/>
                <a:gd name="connsiteX99-7415" fmla="*/ 104232 w 4965239"/>
                <a:gd name="connsiteY99-7416" fmla="*/ 791217 h 2785840"/>
                <a:gd name="connsiteX100-7417" fmla="*/ 132659 w 4965239"/>
                <a:gd name="connsiteY100-7418" fmla="*/ 715411 h 2785840"/>
                <a:gd name="connsiteX101-7419" fmla="*/ 85281 w 4965239"/>
                <a:gd name="connsiteY101-7420" fmla="*/ 639606 h 2785840"/>
                <a:gd name="connsiteX102-7421" fmla="*/ 9475 w 4965239"/>
                <a:gd name="connsiteY102-7422" fmla="*/ 592228 h 2785840"/>
                <a:gd name="connsiteX103-7423" fmla="*/ 9475 w 4965239"/>
                <a:gd name="connsiteY103-7424" fmla="*/ 592228 h 2785840"/>
                <a:gd name="connsiteX104-7425" fmla="*/ 52116 w 4965239"/>
                <a:gd name="connsiteY104-7426" fmla="*/ 549588 h 2785840"/>
                <a:gd name="connsiteX105-7427" fmla="*/ 99494 w 4965239"/>
                <a:gd name="connsiteY105-7428" fmla="*/ 559063 h 2785840"/>
                <a:gd name="connsiteX106-7429" fmla="*/ 87864 w 4965239"/>
                <a:gd name="connsiteY106-7430" fmla="*/ 525045 h 2785840"/>
                <a:gd name="connsiteX107-7431" fmla="*/ 90018 w 4965239"/>
                <a:gd name="connsiteY107-7432" fmla="*/ 369550 h 2785840"/>
                <a:gd name="connsiteX108-7433" fmla="*/ 66329 w 4965239"/>
                <a:gd name="connsiteY108-7434" fmla="*/ 345861 h 2785840"/>
                <a:gd name="connsiteX109-7435" fmla="*/ 42144 w 4965239"/>
                <a:gd name="connsiteY109-7436" fmla="*/ 365025 h 2785840"/>
                <a:gd name="connsiteX110-7437" fmla="*/ 4738 w 4965239"/>
                <a:gd name="connsiteY110-7438" fmla="*/ 350599 h 2785840"/>
                <a:gd name="connsiteX111-7439" fmla="*/ 0 w 4965239"/>
                <a:gd name="connsiteY111-7440" fmla="*/ 307958 h 2785840"/>
                <a:gd name="connsiteX112-7441" fmla="*/ 33165 w 4965239"/>
                <a:gd name="connsiteY112-7442" fmla="*/ 284269 h 2785840"/>
                <a:gd name="connsiteX113-7443" fmla="*/ 37147 w 4965239"/>
                <a:gd name="connsiteY113-7444" fmla="*/ 227490 h 2785840"/>
                <a:gd name="connsiteX114-7445" fmla="*/ 75805 w 4965239"/>
                <a:gd name="connsiteY114-7446" fmla="*/ 180037 h 2785840"/>
                <a:gd name="connsiteX115-7447" fmla="*/ 122154 w 4965239"/>
                <a:gd name="connsiteY115-7448" fmla="*/ 142140 h 2785840"/>
                <a:gd name="connsiteX116-7449" fmla="*/ 180037 w 4965239"/>
                <a:gd name="connsiteY116-7450" fmla="*/ 142135 h 2785840"/>
                <a:gd name="connsiteX117-7451" fmla="*/ 255842 w 4965239"/>
                <a:gd name="connsiteY117-7452" fmla="*/ 104232 h 2785840"/>
                <a:gd name="connsiteX118-7453" fmla="*/ 270056 w 4965239"/>
                <a:gd name="connsiteY118-7454" fmla="*/ 127921 h 2785840"/>
                <a:gd name="connsiteX119-7455" fmla="*/ 307958 w 4965239"/>
                <a:gd name="connsiteY119-7456" fmla="*/ 123183 h 2785840"/>
                <a:gd name="connsiteX120-7457" fmla="*/ 326910 w 4965239"/>
                <a:gd name="connsiteY120-7458" fmla="*/ 180037 h 2785840"/>
                <a:gd name="connsiteX121-7459" fmla="*/ 383763 w 4965239"/>
                <a:gd name="connsiteY121-7460" fmla="*/ 184775 h 2785840"/>
                <a:gd name="connsiteX122-7461" fmla="*/ 691722 w 4965239"/>
                <a:gd name="connsiteY122-7462" fmla="*/ 345861 h 2785840"/>
                <a:gd name="connsiteX123-7463" fmla="*/ 1895129 w 4965239"/>
                <a:gd name="connsiteY123-7464" fmla="*/ 208464 h 2785840"/>
                <a:gd name="connsiteX124-7465" fmla="*/ 2421028 w 4965239"/>
                <a:gd name="connsiteY124-7466" fmla="*/ 42640 h 2785840"/>
                <a:gd name="connsiteX0-7467" fmla="*/ 2421028 w 4965239"/>
                <a:gd name="connsiteY0-7468" fmla="*/ 42640 h 2785840"/>
                <a:gd name="connsiteX1-7469" fmla="*/ 2501571 w 4965239"/>
                <a:gd name="connsiteY1-7470" fmla="*/ 123183 h 2785840"/>
                <a:gd name="connsiteX2-7471" fmla="*/ 2548949 w 4965239"/>
                <a:gd name="connsiteY2-7472" fmla="*/ 279532 h 2785840"/>
                <a:gd name="connsiteX3-7473" fmla="*/ 2586852 w 4965239"/>
                <a:gd name="connsiteY3-7474" fmla="*/ 307958 h 2785840"/>
                <a:gd name="connsiteX4-7475" fmla="*/ 2591589 w 4965239"/>
                <a:gd name="connsiteY4-7476" fmla="*/ 355337 h 2785840"/>
                <a:gd name="connsiteX5-7477" fmla="*/ 2685716 w 4965239"/>
                <a:gd name="connsiteY5-7478" fmla="*/ 353287 h 2785840"/>
                <a:gd name="connsiteX6-7479" fmla="*/ 2781102 w 4965239"/>
                <a:gd name="connsiteY6-7480" fmla="*/ 397977 h 2785840"/>
                <a:gd name="connsiteX7-7481" fmla="*/ 3070110 w 4965239"/>
                <a:gd name="connsiteY7-7482" fmla="*/ 412191 h 2785840"/>
                <a:gd name="connsiteX8-7483" fmla="*/ 3153692 w 4965239"/>
                <a:gd name="connsiteY8-7484" fmla="*/ 454887 h 2785840"/>
                <a:gd name="connsiteX9-7485" fmla="*/ 3226458 w 4965239"/>
                <a:gd name="connsiteY9-7486" fmla="*/ 516423 h 2785840"/>
                <a:gd name="connsiteX10-7487" fmla="*/ 3255292 w 4965239"/>
                <a:gd name="connsiteY10-7488" fmla="*/ 510305 h 2785840"/>
                <a:gd name="connsiteX11-7489" fmla="*/ 3316476 w 4965239"/>
                <a:gd name="connsiteY11-7490" fmla="*/ 549588 h 2785840"/>
                <a:gd name="connsiteX12-7491" fmla="*/ 3453873 w 4965239"/>
                <a:gd name="connsiteY12-7492" fmla="*/ 563801 h 2785840"/>
                <a:gd name="connsiteX13-7493" fmla="*/ 3482300 w 4965239"/>
                <a:gd name="connsiteY13-7494" fmla="*/ 615917 h 2785840"/>
                <a:gd name="connsiteX14-7495" fmla="*/ 3646298 w 4965239"/>
                <a:gd name="connsiteY14-7496" fmla="*/ 534936 h 2785840"/>
                <a:gd name="connsiteX15-7497" fmla="*/ 3760213 w 4965239"/>
                <a:gd name="connsiteY15-7498" fmla="*/ 501069 h 2785840"/>
                <a:gd name="connsiteX16-7499" fmla="*/ 3818686 w 4965239"/>
                <a:gd name="connsiteY16-7500" fmla="*/ 506947 h 2785840"/>
                <a:gd name="connsiteX17-7501" fmla="*/ 3846419 w 4965239"/>
                <a:gd name="connsiteY17-7502" fmla="*/ 501069 h 2785840"/>
                <a:gd name="connsiteX18-7503" fmla="*/ 3984510 w 4965239"/>
                <a:gd name="connsiteY18-7504" fmla="*/ 502209 h 2785840"/>
                <a:gd name="connsiteX19-7505" fmla="*/ 4006516 w 4965239"/>
                <a:gd name="connsiteY19-7506" fmla="*/ 470281 h 2785840"/>
                <a:gd name="connsiteX20-7507" fmla="*/ 4117887 w 4965239"/>
                <a:gd name="connsiteY20-7508" fmla="*/ 392298 h 2785840"/>
                <a:gd name="connsiteX21-7509" fmla="*/ 4138904 w 4965239"/>
                <a:gd name="connsiteY21-7510" fmla="*/ 362523 h 2785840"/>
                <a:gd name="connsiteX22-7511" fmla="*/ 4248648 w 4965239"/>
                <a:gd name="connsiteY22-7512" fmla="*/ 282611 h 2785840"/>
                <a:gd name="connsiteX23-7513" fmla="*/ 4200479 w 4965239"/>
                <a:gd name="connsiteY23-7514" fmla="*/ 239372 h 2785840"/>
                <a:gd name="connsiteX24-7515" fmla="*/ 4186114 w 4965239"/>
                <a:gd name="connsiteY24-7516" fmla="*/ 213202 h 2785840"/>
                <a:gd name="connsiteX25-7517" fmla="*/ 4197401 w 4965239"/>
                <a:gd name="connsiteY25-7518" fmla="*/ 143930 h 2785840"/>
                <a:gd name="connsiteX26-7519" fmla="*/ 4228036 w 4965239"/>
                <a:gd name="connsiteY26-7520" fmla="*/ 102813 h 2785840"/>
                <a:gd name="connsiteX27-7521" fmla="*/ 4283607 w 4965239"/>
                <a:gd name="connsiteY27-7522" fmla="*/ 100827 h 2785840"/>
                <a:gd name="connsiteX28-7523" fmla="*/ 4344584 w 4965239"/>
                <a:gd name="connsiteY28-7524" fmla="*/ 127921 h 2785840"/>
                <a:gd name="connsiteX29-7525" fmla="*/ 4442659 w 4965239"/>
                <a:gd name="connsiteY29-7526" fmla="*/ 109687 h 2785840"/>
                <a:gd name="connsiteX30-7527" fmla="*/ 4553048 w 4965239"/>
                <a:gd name="connsiteY30-7528" fmla="*/ 37903 h 2785840"/>
                <a:gd name="connsiteX31-7529" fmla="*/ 4709397 w 4965239"/>
                <a:gd name="connsiteY31-7530" fmla="*/ 0 h 2785840"/>
                <a:gd name="connsiteX32-7531" fmla="*/ 4846794 w 4965239"/>
                <a:gd name="connsiteY32-7532" fmla="*/ 317434 h 2785840"/>
                <a:gd name="connsiteX33-7533" fmla="*/ 4965239 w 4965239"/>
                <a:gd name="connsiteY33-7534" fmla="*/ 691722 h 2785840"/>
                <a:gd name="connsiteX34-7535" fmla="*/ 4638329 w 4965239"/>
                <a:gd name="connsiteY34-7536" fmla="*/ 1066010 h 2785840"/>
                <a:gd name="connsiteX35-7537" fmla="*/ 3804472 w 4965239"/>
                <a:gd name="connsiteY35-7538" fmla="*/ 1359755 h 2785840"/>
                <a:gd name="connsiteX36-7539" fmla="*/ 3103274 w 4965239"/>
                <a:gd name="connsiteY36-7540" fmla="*/ 1748257 h 2785840"/>
                <a:gd name="connsiteX37-7541" fmla="*/ 2885334 w 4965239"/>
                <a:gd name="connsiteY37-7542" fmla="*/ 2321534 h 2785840"/>
                <a:gd name="connsiteX38-7543" fmla="*/ 2970615 w 4965239"/>
                <a:gd name="connsiteY38-7544" fmla="*/ 2785840 h 2785840"/>
                <a:gd name="connsiteX39-7545" fmla="*/ 2657919 w 4965239"/>
                <a:gd name="connsiteY39-7546" fmla="*/ 2733724 h 2785840"/>
                <a:gd name="connsiteX40-7547" fmla="*/ 2615279 w 4965239"/>
                <a:gd name="connsiteY40-7548" fmla="*/ 2321534 h 2785840"/>
                <a:gd name="connsiteX41-7549" fmla="*/ 2577376 w 4965239"/>
                <a:gd name="connsiteY41-7550" fmla="*/ 1966197 h 2785840"/>
                <a:gd name="connsiteX42-7551" fmla="*/ 2136758 w 4965239"/>
                <a:gd name="connsiteY42-7552" fmla="*/ 2094118 h 2785840"/>
                <a:gd name="connsiteX43-7553" fmla="*/ 2037264 w 4965239"/>
                <a:gd name="connsiteY43-7554" fmla="*/ 2458931 h 2785840"/>
                <a:gd name="connsiteX44-7555" fmla="*/ 1843013 w 4965239"/>
                <a:gd name="connsiteY44-7556" fmla="*/ 2657919 h 2785840"/>
                <a:gd name="connsiteX45-7557" fmla="*/ 1734043 w 4965239"/>
                <a:gd name="connsiteY45-7558" fmla="*/ 2638968 h 2785840"/>
                <a:gd name="connsiteX46-7559" fmla="*/ 1724568 w 4965239"/>
                <a:gd name="connsiteY46-7560" fmla="*/ 2553687 h 2785840"/>
                <a:gd name="connsiteX47-7561" fmla="*/ 1694497 w 4965239"/>
                <a:gd name="connsiteY47-7562" fmla="*/ 2544789 h 2785840"/>
                <a:gd name="connsiteX48-7563" fmla="*/ 1667714 w 4965239"/>
                <a:gd name="connsiteY48-7564" fmla="*/ 2492095 h 2785840"/>
                <a:gd name="connsiteX49-7565" fmla="*/ 1644025 w 4965239"/>
                <a:gd name="connsiteY49-7566" fmla="*/ 2449455 h 2785840"/>
                <a:gd name="connsiteX50-7567" fmla="*/ 1611732 w 4965239"/>
                <a:gd name="connsiteY50-7568" fmla="*/ 2466285 h 2785840"/>
                <a:gd name="connsiteX51-7569" fmla="*/ 1459250 w 4965239"/>
                <a:gd name="connsiteY51-7570" fmla="*/ 2378388 h 2785840"/>
                <a:gd name="connsiteX52-7571" fmla="*/ 1410968 w 4965239"/>
                <a:gd name="connsiteY52-7572" fmla="*/ 2410723 h 2785840"/>
                <a:gd name="connsiteX53-7573" fmla="*/ 1355017 w 4965239"/>
                <a:gd name="connsiteY53-7574" fmla="*/ 2454193 h 2785840"/>
                <a:gd name="connsiteX54-7575" fmla="*/ 1345542 w 4965239"/>
                <a:gd name="connsiteY54-7576" fmla="*/ 2496833 h 2785840"/>
                <a:gd name="connsiteX55-7577" fmla="*/ 1317115 w 4965239"/>
                <a:gd name="connsiteY55-7578" fmla="*/ 2482620 h 2785840"/>
                <a:gd name="connsiteX56-7579" fmla="*/ 1312377 w 4965239"/>
                <a:gd name="connsiteY56-7580" fmla="*/ 2444717 h 2785840"/>
                <a:gd name="connsiteX57-7581" fmla="*/ 1326590 w 4965239"/>
                <a:gd name="connsiteY57-7582" fmla="*/ 2368912 h 2785840"/>
                <a:gd name="connsiteX58-7583" fmla="*/ 1259439 w 4965239"/>
                <a:gd name="connsiteY58-7584" fmla="*/ 2390993 h 2785840"/>
                <a:gd name="connsiteX59-7585" fmla="*/ 1181672 w 4965239"/>
                <a:gd name="connsiteY59-7586" fmla="*/ 2385080 h 2785840"/>
                <a:gd name="connsiteX60-7587" fmla="*/ 1116564 w 4965239"/>
                <a:gd name="connsiteY60-7588" fmla="*/ 2362418 h 2785840"/>
                <a:gd name="connsiteX61-7589" fmla="*/ 1051797 w 4965239"/>
                <a:gd name="connsiteY61-7590" fmla="*/ 2307320 h 2785840"/>
                <a:gd name="connsiteX62-7591" fmla="*/ 1030839 w 4965239"/>
                <a:gd name="connsiteY62-7592" fmla="*/ 2333843 h 2785840"/>
                <a:gd name="connsiteX63-7593" fmla="*/ 975991 w 4965239"/>
                <a:gd name="connsiteY63-7594" fmla="*/ 2312058 h 2785840"/>
                <a:gd name="connsiteX64-7595" fmla="*/ 942827 w 4965239"/>
                <a:gd name="connsiteY64-7596" fmla="*/ 2240991 h 2785840"/>
                <a:gd name="connsiteX65-7597" fmla="*/ 910824 w 4965239"/>
                <a:gd name="connsiteY65-7598" fmla="*/ 2250975 h 2785840"/>
                <a:gd name="connsiteX66-7599" fmla="*/ 867022 w 4965239"/>
                <a:gd name="connsiteY66-7600" fmla="*/ 2226777 h 2785840"/>
                <a:gd name="connsiteX67-7601" fmla="*/ 871759 w 4965239"/>
                <a:gd name="connsiteY67-7602" fmla="*/ 2169923 h 2785840"/>
                <a:gd name="connsiteX68-7603" fmla="*/ 836529 w 4965239"/>
                <a:gd name="connsiteY68-7604" fmla="*/ 2168108 h 2785840"/>
                <a:gd name="connsiteX69-7605" fmla="*/ 777003 w 4965239"/>
                <a:gd name="connsiteY69-7606" fmla="*/ 2108332 h 2785840"/>
                <a:gd name="connsiteX70-7607" fmla="*/ 762789 w 4965239"/>
                <a:gd name="connsiteY70-7608" fmla="*/ 2051478 h 2785840"/>
                <a:gd name="connsiteX71-7609" fmla="*/ 736516 w 4965239"/>
                <a:gd name="connsiteY71-7610" fmla="*/ 2062380 h 2785840"/>
                <a:gd name="connsiteX72-7611" fmla="*/ 696460 w 4965239"/>
                <a:gd name="connsiteY72-7612" fmla="*/ 2046740 h 2785840"/>
                <a:gd name="connsiteX73-7613" fmla="*/ 587490 w 4965239"/>
                <a:gd name="connsiteY73-7614" fmla="*/ 1895129 h 2785840"/>
                <a:gd name="connsiteX74-7615" fmla="*/ 549587 w 4965239"/>
                <a:gd name="connsiteY74-7616" fmla="*/ 1828800 h 2785840"/>
                <a:gd name="connsiteX75-7617" fmla="*/ 487996 w 4965239"/>
                <a:gd name="connsiteY75-7618" fmla="*/ 1824062 h 2785840"/>
                <a:gd name="connsiteX76-7619" fmla="*/ 473626 w 4965239"/>
                <a:gd name="connsiteY76-7620" fmla="*/ 1848068 h 2785840"/>
                <a:gd name="connsiteX77-7621" fmla="*/ 435880 w 4965239"/>
                <a:gd name="connsiteY77-7622" fmla="*/ 1847751 h 2785840"/>
                <a:gd name="connsiteX78-7623" fmla="*/ 326910 w 4965239"/>
                <a:gd name="connsiteY78-7624" fmla="*/ 1743519 h 2785840"/>
                <a:gd name="connsiteX79-7625" fmla="*/ 298483 w 4965239"/>
                <a:gd name="connsiteY79-7626" fmla="*/ 1639287 h 2785840"/>
                <a:gd name="connsiteX80-7627" fmla="*/ 265029 w 4965239"/>
                <a:gd name="connsiteY80-7628" fmla="*/ 1639470 h 2785840"/>
                <a:gd name="connsiteX81-7629" fmla="*/ 222677 w 4965239"/>
                <a:gd name="connsiteY81-7630" fmla="*/ 1591909 h 2785840"/>
                <a:gd name="connsiteX82-7631" fmla="*/ 222677 w 4965239"/>
                <a:gd name="connsiteY82-7632" fmla="*/ 1516104 h 2785840"/>
                <a:gd name="connsiteX83-7633" fmla="*/ 217940 w 4965239"/>
                <a:gd name="connsiteY83-7634" fmla="*/ 1416609 h 2785840"/>
                <a:gd name="connsiteX84-7635" fmla="*/ 246367 w 4965239"/>
                <a:gd name="connsiteY84-7636" fmla="*/ 1392920 h 2785840"/>
                <a:gd name="connsiteX85-7637" fmla="*/ 282174 w 4965239"/>
                <a:gd name="connsiteY85-7638" fmla="*/ 1388010 h 2785840"/>
                <a:gd name="connsiteX86-7639" fmla="*/ 322172 w 4965239"/>
                <a:gd name="connsiteY86-7640" fmla="*/ 1440298 h 2785840"/>
                <a:gd name="connsiteX87-7641" fmla="*/ 355337 w 4965239"/>
                <a:gd name="connsiteY87-7642" fmla="*/ 1331328 h 2785840"/>
                <a:gd name="connsiteX88-7643" fmla="*/ 322172 w 4965239"/>
                <a:gd name="connsiteY88-7644" fmla="*/ 1241310 h 2785840"/>
                <a:gd name="connsiteX89-7645" fmla="*/ 331647 w 4965239"/>
                <a:gd name="connsiteY89-7646" fmla="*/ 1179718 h 2785840"/>
                <a:gd name="connsiteX90-7647" fmla="*/ 364812 w 4965239"/>
                <a:gd name="connsiteY90-7648" fmla="*/ 1146553 h 2785840"/>
                <a:gd name="connsiteX91-7649" fmla="*/ 303220 w 4965239"/>
                <a:gd name="connsiteY91-7650" fmla="*/ 1051797 h 2785840"/>
                <a:gd name="connsiteX92-7651" fmla="*/ 317434 w 4965239"/>
                <a:gd name="connsiteY92-7652" fmla="*/ 1018632 h 2785840"/>
                <a:gd name="connsiteX93-7653" fmla="*/ 303220 w 4965239"/>
                <a:gd name="connsiteY93-7654" fmla="*/ 966516 h 2785840"/>
                <a:gd name="connsiteX94-7655" fmla="*/ 312696 w 4965239"/>
                <a:gd name="connsiteY94-7656" fmla="*/ 938089 h 2785840"/>
                <a:gd name="connsiteX95-7657" fmla="*/ 255842 w 4965239"/>
                <a:gd name="connsiteY95-7658" fmla="*/ 933351 h 2785840"/>
                <a:gd name="connsiteX96-7659" fmla="*/ 194251 w 4965239"/>
                <a:gd name="connsiteY96-7660" fmla="*/ 904924 h 2785840"/>
                <a:gd name="connsiteX97-7661" fmla="*/ 165824 w 4965239"/>
                <a:gd name="connsiteY97-7662" fmla="*/ 838595 h 2785840"/>
                <a:gd name="connsiteX98-7663" fmla="*/ 123183 w 4965239"/>
                <a:gd name="connsiteY98-7664" fmla="*/ 833857 h 2785840"/>
                <a:gd name="connsiteX99-7665" fmla="*/ 104232 w 4965239"/>
                <a:gd name="connsiteY99-7666" fmla="*/ 791217 h 2785840"/>
                <a:gd name="connsiteX100-7667" fmla="*/ 132659 w 4965239"/>
                <a:gd name="connsiteY100-7668" fmla="*/ 715411 h 2785840"/>
                <a:gd name="connsiteX101-7669" fmla="*/ 85281 w 4965239"/>
                <a:gd name="connsiteY101-7670" fmla="*/ 639606 h 2785840"/>
                <a:gd name="connsiteX102-7671" fmla="*/ 9475 w 4965239"/>
                <a:gd name="connsiteY102-7672" fmla="*/ 592228 h 2785840"/>
                <a:gd name="connsiteX103-7673" fmla="*/ 9475 w 4965239"/>
                <a:gd name="connsiteY103-7674" fmla="*/ 592228 h 2785840"/>
                <a:gd name="connsiteX104-7675" fmla="*/ 52116 w 4965239"/>
                <a:gd name="connsiteY104-7676" fmla="*/ 549588 h 2785840"/>
                <a:gd name="connsiteX105-7677" fmla="*/ 99494 w 4965239"/>
                <a:gd name="connsiteY105-7678" fmla="*/ 559063 h 2785840"/>
                <a:gd name="connsiteX106-7679" fmla="*/ 87864 w 4965239"/>
                <a:gd name="connsiteY106-7680" fmla="*/ 525045 h 2785840"/>
                <a:gd name="connsiteX107-7681" fmla="*/ 90018 w 4965239"/>
                <a:gd name="connsiteY107-7682" fmla="*/ 369550 h 2785840"/>
                <a:gd name="connsiteX108-7683" fmla="*/ 66329 w 4965239"/>
                <a:gd name="connsiteY108-7684" fmla="*/ 345861 h 2785840"/>
                <a:gd name="connsiteX109-7685" fmla="*/ 42144 w 4965239"/>
                <a:gd name="connsiteY109-7686" fmla="*/ 365025 h 2785840"/>
                <a:gd name="connsiteX110-7687" fmla="*/ 4738 w 4965239"/>
                <a:gd name="connsiteY110-7688" fmla="*/ 350599 h 2785840"/>
                <a:gd name="connsiteX111-7689" fmla="*/ 0 w 4965239"/>
                <a:gd name="connsiteY111-7690" fmla="*/ 307958 h 2785840"/>
                <a:gd name="connsiteX112-7691" fmla="*/ 33165 w 4965239"/>
                <a:gd name="connsiteY112-7692" fmla="*/ 284269 h 2785840"/>
                <a:gd name="connsiteX113-7693" fmla="*/ 37147 w 4965239"/>
                <a:gd name="connsiteY113-7694" fmla="*/ 227490 h 2785840"/>
                <a:gd name="connsiteX114-7695" fmla="*/ 75805 w 4965239"/>
                <a:gd name="connsiteY114-7696" fmla="*/ 180037 h 2785840"/>
                <a:gd name="connsiteX115-7697" fmla="*/ 122154 w 4965239"/>
                <a:gd name="connsiteY115-7698" fmla="*/ 142140 h 2785840"/>
                <a:gd name="connsiteX116-7699" fmla="*/ 180037 w 4965239"/>
                <a:gd name="connsiteY116-7700" fmla="*/ 142135 h 2785840"/>
                <a:gd name="connsiteX117-7701" fmla="*/ 255842 w 4965239"/>
                <a:gd name="connsiteY117-7702" fmla="*/ 104232 h 2785840"/>
                <a:gd name="connsiteX118-7703" fmla="*/ 270056 w 4965239"/>
                <a:gd name="connsiteY118-7704" fmla="*/ 127921 h 2785840"/>
                <a:gd name="connsiteX119-7705" fmla="*/ 307958 w 4965239"/>
                <a:gd name="connsiteY119-7706" fmla="*/ 123183 h 2785840"/>
                <a:gd name="connsiteX120-7707" fmla="*/ 326910 w 4965239"/>
                <a:gd name="connsiteY120-7708" fmla="*/ 180037 h 2785840"/>
                <a:gd name="connsiteX121-7709" fmla="*/ 383763 w 4965239"/>
                <a:gd name="connsiteY121-7710" fmla="*/ 184775 h 2785840"/>
                <a:gd name="connsiteX122-7711" fmla="*/ 691722 w 4965239"/>
                <a:gd name="connsiteY122-7712" fmla="*/ 345861 h 2785840"/>
                <a:gd name="connsiteX123-7713" fmla="*/ 1895129 w 4965239"/>
                <a:gd name="connsiteY123-7714" fmla="*/ 208464 h 2785840"/>
                <a:gd name="connsiteX124-7715" fmla="*/ 2421028 w 4965239"/>
                <a:gd name="connsiteY124-7716" fmla="*/ 42640 h 2785840"/>
                <a:gd name="connsiteX0-7717" fmla="*/ 2421028 w 4965239"/>
                <a:gd name="connsiteY0-7718" fmla="*/ 42640 h 2785840"/>
                <a:gd name="connsiteX1-7719" fmla="*/ 2501571 w 4965239"/>
                <a:gd name="connsiteY1-7720" fmla="*/ 123183 h 2785840"/>
                <a:gd name="connsiteX2-7721" fmla="*/ 2548949 w 4965239"/>
                <a:gd name="connsiteY2-7722" fmla="*/ 279532 h 2785840"/>
                <a:gd name="connsiteX3-7723" fmla="*/ 2586852 w 4965239"/>
                <a:gd name="connsiteY3-7724" fmla="*/ 307958 h 2785840"/>
                <a:gd name="connsiteX4-7725" fmla="*/ 2591589 w 4965239"/>
                <a:gd name="connsiteY4-7726" fmla="*/ 355337 h 2785840"/>
                <a:gd name="connsiteX5-7727" fmla="*/ 2685716 w 4965239"/>
                <a:gd name="connsiteY5-7728" fmla="*/ 353287 h 2785840"/>
                <a:gd name="connsiteX6-7729" fmla="*/ 2781102 w 4965239"/>
                <a:gd name="connsiteY6-7730" fmla="*/ 397977 h 2785840"/>
                <a:gd name="connsiteX7-7731" fmla="*/ 3070110 w 4965239"/>
                <a:gd name="connsiteY7-7732" fmla="*/ 412191 h 2785840"/>
                <a:gd name="connsiteX8-7733" fmla="*/ 3153692 w 4965239"/>
                <a:gd name="connsiteY8-7734" fmla="*/ 454887 h 2785840"/>
                <a:gd name="connsiteX9-7735" fmla="*/ 3226458 w 4965239"/>
                <a:gd name="connsiteY9-7736" fmla="*/ 516423 h 2785840"/>
                <a:gd name="connsiteX10-7737" fmla="*/ 3255292 w 4965239"/>
                <a:gd name="connsiteY10-7738" fmla="*/ 510305 h 2785840"/>
                <a:gd name="connsiteX11-7739" fmla="*/ 3316476 w 4965239"/>
                <a:gd name="connsiteY11-7740" fmla="*/ 549588 h 2785840"/>
                <a:gd name="connsiteX12-7741" fmla="*/ 3453873 w 4965239"/>
                <a:gd name="connsiteY12-7742" fmla="*/ 563801 h 2785840"/>
                <a:gd name="connsiteX13-7743" fmla="*/ 3482300 w 4965239"/>
                <a:gd name="connsiteY13-7744" fmla="*/ 615917 h 2785840"/>
                <a:gd name="connsiteX14-7745" fmla="*/ 3646298 w 4965239"/>
                <a:gd name="connsiteY14-7746" fmla="*/ 534936 h 2785840"/>
                <a:gd name="connsiteX15-7747" fmla="*/ 3760213 w 4965239"/>
                <a:gd name="connsiteY15-7748" fmla="*/ 501069 h 2785840"/>
                <a:gd name="connsiteX16-7749" fmla="*/ 3818686 w 4965239"/>
                <a:gd name="connsiteY16-7750" fmla="*/ 506947 h 2785840"/>
                <a:gd name="connsiteX17-7751" fmla="*/ 3846419 w 4965239"/>
                <a:gd name="connsiteY17-7752" fmla="*/ 501069 h 2785840"/>
                <a:gd name="connsiteX18-7753" fmla="*/ 3984510 w 4965239"/>
                <a:gd name="connsiteY18-7754" fmla="*/ 502209 h 2785840"/>
                <a:gd name="connsiteX19-7755" fmla="*/ 4006516 w 4965239"/>
                <a:gd name="connsiteY19-7756" fmla="*/ 470281 h 2785840"/>
                <a:gd name="connsiteX20-7757" fmla="*/ 4117887 w 4965239"/>
                <a:gd name="connsiteY20-7758" fmla="*/ 392298 h 2785840"/>
                <a:gd name="connsiteX21-7759" fmla="*/ 4138904 w 4965239"/>
                <a:gd name="connsiteY21-7760" fmla="*/ 362523 h 2785840"/>
                <a:gd name="connsiteX22-7761" fmla="*/ 4248648 w 4965239"/>
                <a:gd name="connsiteY22-7762" fmla="*/ 282611 h 2785840"/>
                <a:gd name="connsiteX23-7763" fmla="*/ 4200479 w 4965239"/>
                <a:gd name="connsiteY23-7764" fmla="*/ 239372 h 2785840"/>
                <a:gd name="connsiteX24-7765" fmla="*/ 4186114 w 4965239"/>
                <a:gd name="connsiteY24-7766" fmla="*/ 213202 h 2785840"/>
                <a:gd name="connsiteX25-7767" fmla="*/ 4197401 w 4965239"/>
                <a:gd name="connsiteY25-7768" fmla="*/ 143930 h 2785840"/>
                <a:gd name="connsiteX26-7769" fmla="*/ 4228036 w 4965239"/>
                <a:gd name="connsiteY26-7770" fmla="*/ 102813 h 2785840"/>
                <a:gd name="connsiteX27-7771" fmla="*/ 4283607 w 4965239"/>
                <a:gd name="connsiteY27-7772" fmla="*/ 100827 h 2785840"/>
                <a:gd name="connsiteX28-7773" fmla="*/ 4344584 w 4965239"/>
                <a:gd name="connsiteY28-7774" fmla="*/ 127921 h 2785840"/>
                <a:gd name="connsiteX29-7775" fmla="*/ 4442659 w 4965239"/>
                <a:gd name="connsiteY29-7776" fmla="*/ 109687 h 2785840"/>
                <a:gd name="connsiteX30-7777" fmla="*/ 4514516 w 4965239"/>
                <a:gd name="connsiteY30-7778" fmla="*/ 36172 h 2785840"/>
                <a:gd name="connsiteX31-7779" fmla="*/ 4553048 w 4965239"/>
                <a:gd name="connsiteY31-7780" fmla="*/ 37903 h 2785840"/>
                <a:gd name="connsiteX32-7781" fmla="*/ 4709397 w 4965239"/>
                <a:gd name="connsiteY32-7782" fmla="*/ 0 h 2785840"/>
                <a:gd name="connsiteX33-7783" fmla="*/ 4846794 w 4965239"/>
                <a:gd name="connsiteY33-7784" fmla="*/ 317434 h 2785840"/>
                <a:gd name="connsiteX34-7785" fmla="*/ 4965239 w 4965239"/>
                <a:gd name="connsiteY34-7786" fmla="*/ 691722 h 2785840"/>
                <a:gd name="connsiteX35-7787" fmla="*/ 4638329 w 4965239"/>
                <a:gd name="connsiteY35-7788" fmla="*/ 1066010 h 2785840"/>
                <a:gd name="connsiteX36-7789" fmla="*/ 3804472 w 4965239"/>
                <a:gd name="connsiteY36-7790" fmla="*/ 1359755 h 2785840"/>
                <a:gd name="connsiteX37-7791" fmla="*/ 3103274 w 4965239"/>
                <a:gd name="connsiteY37-7792" fmla="*/ 1748257 h 2785840"/>
                <a:gd name="connsiteX38-7793" fmla="*/ 2885334 w 4965239"/>
                <a:gd name="connsiteY38-7794" fmla="*/ 2321534 h 2785840"/>
                <a:gd name="connsiteX39-7795" fmla="*/ 2970615 w 4965239"/>
                <a:gd name="connsiteY39-7796" fmla="*/ 2785840 h 2785840"/>
                <a:gd name="connsiteX40-7797" fmla="*/ 2657919 w 4965239"/>
                <a:gd name="connsiteY40-7798" fmla="*/ 2733724 h 2785840"/>
                <a:gd name="connsiteX41-7799" fmla="*/ 2615279 w 4965239"/>
                <a:gd name="connsiteY41-7800" fmla="*/ 2321534 h 2785840"/>
                <a:gd name="connsiteX42-7801" fmla="*/ 2577376 w 4965239"/>
                <a:gd name="connsiteY42-7802" fmla="*/ 1966197 h 2785840"/>
                <a:gd name="connsiteX43-7803" fmla="*/ 2136758 w 4965239"/>
                <a:gd name="connsiteY43-7804" fmla="*/ 2094118 h 2785840"/>
                <a:gd name="connsiteX44-7805" fmla="*/ 2037264 w 4965239"/>
                <a:gd name="connsiteY44-7806" fmla="*/ 2458931 h 2785840"/>
                <a:gd name="connsiteX45-7807" fmla="*/ 1843013 w 4965239"/>
                <a:gd name="connsiteY45-7808" fmla="*/ 2657919 h 2785840"/>
                <a:gd name="connsiteX46-7809" fmla="*/ 1734043 w 4965239"/>
                <a:gd name="connsiteY46-7810" fmla="*/ 2638968 h 2785840"/>
                <a:gd name="connsiteX47-7811" fmla="*/ 1724568 w 4965239"/>
                <a:gd name="connsiteY47-7812" fmla="*/ 2553687 h 2785840"/>
                <a:gd name="connsiteX48-7813" fmla="*/ 1694497 w 4965239"/>
                <a:gd name="connsiteY48-7814" fmla="*/ 2544789 h 2785840"/>
                <a:gd name="connsiteX49-7815" fmla="*/ 1667714 w 4965239"/>
                <a:gd name="connsiteY49-7816" fmla="*/ 2492095 h 2785840"/>
                <a:gd name="connsiteX50-7817" fmla="*/ 1644025 w 4965239"/>
                <a:gd name="connsiteY50-7818" fmla="*/ 2449455 h 2785840"/>
                <a:gd name="connsiteX51-7819" fmla="*/ 1611732 w 4965239"/>
                <a:gd name="connsiteY51-7820" fmla="*/ 2466285 h 2785840"/>
                <a:gd name="connsiteX52-7821" fmla="*/ 1459250 w 4965239"/>
                <a:gd name="connsiteY52-7822" fmla="*/ 2378388 h 2785840"/>
                <a:gd name="connsiteX53-7823" fmla="*/ 1410968 w 4965239"/>
                <a:gd name="connsiteY53-7824" fmla="*/ 2410723 h 2785840"/>
                <a:gd name="connsiteX54-7825" fmla="*/ 1355017 w 4965239"/>
                <a:gd name="connsiteY54-7826" fmla="*/ 2454193 h 2785840"/>
                <a:gd name="connsiteX55-7827" fmla="*/ 1345542 w 4965239"/>
                <a:gd name="connsiteY55-7828" fmla="*/ 2496833 h 2785840"/>
                <a:gd name="connsiteX56-7829" fmla="*/ 1317115 w 4965239"/>
                <a:gd name="connsiteY56-7830" fmla="*/ 2482620 h 2785840"/>
                <a:gd name="connsiteX57-7831" fmla="*/ 1312377 w 4965239"/>
                <a:gd name="connsiteY57-7832" fmla="*/ 2444717 h 2785840"/>
                <a:gd name="connsiteX58-7833" fmla="*/ 1326590 w 4965239"/>
                <a:gd name="connsiteY58-7834" fmla="*/ 2368912 h 2785840"/>
                <a:gd name="connsiteX59-7835" fmla="*/ 1259439 w 4965239"/>
                <a:gd name="connsiteY59-7836" fmla="*/ 2390993 h 2785840"/>
                <a:gd name="connsiteX60-7837" fmla="*/ 1181672 w 4965239"/>
                <a:gd name="connsiteY60-7838" fmla="*/ 2385080 h 2785840"/>
                <a:gd name="connsiteX61-7839" fmla="*/ 1116564 w 4965239"/>
                <a:gd name="connsiteY61-7840" fmla="*/ 2362418 h 2785840"/>
                <a:gd name="connsiteX62-7841" fmla="*/ 1051797 w 4965239"/>
                <a:gd name="connsiteY62-7842" fmla="*/ 2307320 h 2785840"/>
                <a:gd name="connsiteX63-7843" fmla="*/ 1030839 w 4965239"/>
                <a:gd name="connsiteY63-7844" fmla="*/ 2333843 h 2785840"/>
                <a:gd name="connsiteX64-7845" fmla="*/ 975991 w 4965239"/>
                <a:gd name="connsiteY64-7846" fmla="*/ 2312058 h 2785840"/>
                <a:gd name="connsiteX65-7847" fmla="*/ 942827 w 4965239"/>
                <a:gd name="connsiteY65-7848" fmla="*/ 2240991 h 2785840"/>
                <a:gd name="connsiteX66-7849" fmla="*/ 910824 w 4965239"/>
                <a:gd name="connsiteY66-7850" fmla="*/ 2250975 h 2785840"/>
                <a:gd name="connsiteX67-7851" fmla="*/ 867022 w 4965239"/>
                <a:gd name="connsiteY67-7852" fmla="*/ 2226777 h 2785840"/>
                <a:gd name="connsiteX68-7853" fmla="*/ 871759 w 4965239"/>
                <a:gd name="connsiteY68-7854" fmla="*/ 2169923 h 2785840"/>
                <a:gd name="connsiteX69-7855" fmla="*/ 836529 w 4965239"/>
                <a:gd name="connsiteY69-7856" fmla="*/ 2168108 h 2785840"/>
                <a:gd name="connsiteX70-7857" fmla="*/ 777003 w 4965239"/>
                <a:gd name="connsiteY70-7858" fmla="*/ 2108332 h 2785840"/>
                <a:gd name="connsiteX71-7859" fmla="*/ 762789 w 4965239"/>
                <a:gd name="connsiteY71-7860" fmla="*/ 2051478 h 2785840"/>
                <a:gd name="connsiteX72-7861" fmla="*/ 736516 w 4965239"/>
                <a:gd name="connsiteY72-7862" fmla="*/ 2062380 h 2785840"/>
                <a:gd name="connsiteX73-7863" fmla="*/ 696460 w 4965239"/>
                <a:gd name="connsiteY73-7864" fmla="*/ 2046740 h 2785840"/>
                <a:gd name="connsiteX74-7865" fmla="*/ 587490 w 4965239"/>
                <a:gd name="connsiteY74-7866" fmla="*/ 1895129 h 2785840"/>
                <a:gd name="connsiteX75-7867" fmla="*/ 549587 w 4965239"/>
                <a:gd name="connsiteY75-7868" fmla="*/ 1828800 h 2785840"/>
                <a:gd name="connsiteX76-7869" fmla="*/ 487996 w 4965239"/>
                <a:gd name="connsiteY76-7870" fmla="*/ 1824062 h 2785840"/>
                <a:gd name="connsiteX77-7871" fmla="*/ 473626 w 4965239"/>
                <a:gd name="connsiteY77-7872" fmla="*/ 1848068 h 2785840"/>
                <a:gd name="connsiteX78-7873" fmla="*/ 435880 w 4965239"/>
                <a:gd name="connsiteY78-7874" fmla="*/ 1847751 h 2785840"/>
                <a:gd name="connsiteX79-7875" fmla="*/ 326910 w 4965239"/>
                <a:gd name="connsiteY79-7876" fmla="*/ 1743519 h 2785840"/>
                <a:gd name="connsiteX80-7877" fmla="*/ 298483 w 4965239"/>
                <a:gd name="connsiteY80-7878" fmla="*/ 1639287 h 2785840"/>
                <a:gd name="connsiteX81-7879" fmla="*/ 265029 w 4965239"/>
                <a:gd name="connsiteY81-7880" fmla="*/ 1639470 h 2785840"/>
                <a:gd name="connsiteX82-7881" fmla="*/ 222677 w 4965239"/>
                <a:gd name="connsiteY82-7882" fmla="*/ 1591909 h 2785840"/>
                <a:gd name="connsiteX83-7883" fmla="*/ 222677 w 4965239"/>
                <a:gd name="connsiteY83-7884" fmla="*/ 1516104 h 2785840"/>
                <a:gd name="connsiteX84-7885" fmla="*/ 217940 w 4965239"/>
                <a:gd name="connsiteY84-7886" fmla="*/ 1416609 h 2785840"/>
                <a:gd name="connsiteX85-7887" fmla="*/ 246367 w 4965239"/>
                <a:gd name="connsiteY85-7888" fmla="*/ 1392920 h 2785840"/>
                <a:gd name="connsiteX86-7889" fmla="*/ 282174 w 4965239"/>
                <a:gd name="connsiteY86-7890" fmla="*/ 1388010 h 2785840"/>
                <a:gd name="connsiteX87-7891" fmla="*/ 322172 w 4965239"/>
                <a:gd name="connsiteY87-7892" fmla="*/ 1440298 h 2785840"/>
                <a:gd name="connsiteX88-7893" fmla="*/ 355337 w 4965239"/>
                <a:gd name="connsiteY88-7894" fmla="*/ 1331328 h 2785840"/>
                <a:gd name="connsiteX89-7895" fmla="*/ 322172 w 4965239"/>
                <a:gd name="connsiteY89-7896" fmla="*/ 1241310 h 2785840"/>
                <a:gd name="connsiteX90-7897" fmla="*/ 331647 w 4965239"/>
                <a:gd name="connsiteY90-7898" fmla="*/ 1179718 h 2785840"/>
                <a:gd name="connsiteX91-7899" fmla="*/ 364812 w 4965239"/>
                <a:gd name="connsiteY91-7900" fmla="*/ 1146553 h 2785840"/>
                <a:gd name="connsiteX92-7901" fmla="*/ 303220 w 4965239"/>
                <a:gd name="connsiteY92-7902" fmla="*/ 1051797 h 2785840"/>
                <a:gd name="connsiteX93-7903" fmla="*/ 317434 w 4965239"/>
                <a:gd name="connsiteY93-7904" fmla="*/ 1018632 h 2785840"/>
                <a:gd name="connsiteX94-7905" fmla="*/ 303220 w 4965239"/>
                <a:gd name="connsiteY94-7906" fmla="*/ 966516 h 2785840"/>
                <a:gd name="connsiteX95-7907" fmla="*/ 312696 w 4965239"/>
                <a:gd name="connsiteY95-7908" fmla="*/ 938089 h 2785840"/>
                <a:gd name="connsiteX96-7909" fmla="*/ 255842 w 4965239"/>
                <a:gd name="connsiteY96-7910" fmla="*/ 933351 h 2785840"/>
                <a:gd name="connsiteX97-7911" fmla="*/ 194251 w 4965239"/>
                <a:gd name="connsiteY97-7912" fmla="*/ 904924 h 2785840"/>
                <a:gd name="connsiteX98-7913" fmla="*/ 165824 w 4965239"/>
                <a:gd name="connsiteY98-7914" fmla="*/ 838595 h 2785840"/>
                <a:gd name="connsiteX99-7915" fmla="*/ 123183 w 4965239"/>
                <a:gd name="connsiteY99-7916" fmla="*/ 833857 h 2785840"/>
                <a:gd name="connsiteX100-7917" fmla="*/ 104232 w 4965239"/>
                <a:gd name="connsiteY100-7918" fmla="*/ 791217 h 2785840"/>
                <a:gd name="connsiteX101-7919" fmla="*/ 132659 w 4965239"/>
                <a:gd name="connsiteY101-7920" fmla="*/ 715411 h 2785840"/>
                <a:gd name="connsiteX102-7921" fmla="*/ 85281 w 4965239"/>
                <a:gd name="connsiteY102-7922" fmla="*/ 639606 h 2785840"/>
                <a:gd name="connsiteX103-7923" fmla="*/ 9475 w 4965239"/>
                <a:gd name="connsiteY103-7924" fmla="*/ 592228 h 2785840"/>
                <a:gd name="connsiteX104-7925" fmla="*/ 9475 w 4965239"/>
                <a:gd name="connsiteY104-7926" fmla="*/ 592228 h 2785840"/>
                <a:gd name="connsiteX105-7927" fmla="*/ 52116 w 4965239"/>
                <a:gd name="connsiteY105-7928" fmla="*/ 549588 h 2785840"/>
                <a:gd name="connsiteX106-7929" fmla="*/ 99494 w 4965239"/>
                <a:gd name="connsiteY106-7930" fmla="*/ 559063 h 2785840"/>
                <a:gd name="connsiteX107-7931" fmla="*/ 87864 w 4965239"/>
                <a:gd name="connsiteY107-7932" fmla="*/ 525045 h 2785840"/>
                <a:gd name="connsiteX108-7933" fmla="*/ 90018 w 4965239"/>
                <a:gd name="connsiteY108-7934" fmla="*/ 369550 h 2785840"/>
                <a:gd name="connsiteX109-7935" fmla="*/ 66329 w 4965239"/>
                <a:gd name="connsiteY109-7936" fmla="*/ 345861 h 2785840"/>
                <a:gd name="connsiteX110-7937" fmla="*/ 42144 w 4965239"/>
                <a:gd name="connsiteY110-7938" fmla="*/ 365025 h 2785840"/>
                <a:gd name="connsiteX111-7939" fmla="*/ 4738 w 4965239"/>
                <a:gd name="connsiteY111-7940" fmla="*/ 350599 h 2785840"/>
                <a:gd name="connsiteX112-7941" fmla="*/ 0 w 4965239"/>
                <a:gd name="connsiteY112-7942" fmla="*/ 307958 h 2785840"/>
                <a:gd name="connsiteX113-7943" fmla="*/ 33165 w 4965239"/>
                <a:gd name="connsiteY113-7944" fmla="*/ 284269 h 2785840"/>
                <a:gd name="connsiteX114-7945" fmla="*/ 37147 w 4965239"/>
                <a:gd name="connsiteY114-7946" fmla="*/ 227490 h 2785840"/>
                <a:gd name="connsiteX115-7947" fmla="*/ 75805 w 4965239"/>
                <a:gd name="connsiteY115-7948" fmla="*/ 180037 h 2785840"/>
                <a:gd name="connsiteX116-7949" fmla="*/ 122154 w 4965239"/>
                <a:gd name="connsiteY116-7950" fmla="*/ 142140 h 2785840"/>
                <a:gd name="connsiteX117-7951" fmla="*/ 180037 w 4965239"/>
                <a:gd name="connsiteY117-7952" fmla="*/ 142135 h 2785840"/>
                <a:gd name="connsiteX118-7953" fmla="*/ 255842 w 4965239"/>
                <a:gd name="connsiteY118-7954" fmla="*/ 104232 h 2785840"/>
                <a:gd name="connsiteX119-7955" fmla="*/ 270056 w 4965239"/>
                <a:gd name="connsiteY119-7956" fmla="*/ 127921 h 2785840"/>
                <a:gd name="connsiteX120-7957" fmla="*/ 307958 w 4965239"/>
                <a:gd name="connsiteY120-7958" fmla="*/ 123183 h 2785840"/>
                <a:gd name="connsiteX121-7959" fmla="*/ 326910 w 4965239"/>
                <a:gd name="connsiteY121-7960" fmla="*/ 180037 h 2785840"/>
                <a:gd name="connsiteX122-7961" fmla="*/ 383763 w 4965239"/>
                <a:gd name="connsiteY122-7962" fmla="*/ 184775 h 2785840"/>
                <a:gd name="connsiteX123-7963" fmla="*/ 691722 w 4965239"/>
                <a:gd name="connsiteY123-7964" fmla="*/ 345861 h 2785840"/>
                <a:gd name="connsiteX124-7965" fmla="*/ 1895129 w 4965239"/>
                <a:gd name="connsiteY124-7966" fmla="*/ 208464 h 2785840"/>
                <a:gd name="connsiteX125" fmla="*/ 2421028 w 4965239"/>
                <a:gd name="connsiteY125" fmla="*/ 42640 h 2785840"/>
                <a:gd name="connsiteX0-7967" fmla="*/ 2421028 w 4965239"/>
                <a:gd name="connsiteY0-7968" fmla="*/ 42640 h 2785840"/>
                <a:gd name="connsiteX1-7969" fmla="*/ 2501571 w 4965239"/>
                <a:gd name="connsiteY1-7970" fmla="*/ 123183 h 2785840"/>
                <a:gd name="connsiteX2-7971" fmla="*/ 2525619 w 4965239"/>
                <a:gd name="connsiteY2-7972" fmla="*/ 165481 h 2785840"/>
                <a:gd name="connsiteX3-7973" fmla="*/ 2548949 w 4965239"/>
                <a:gd name="connsiteY3-7974" fmla="*/ 279532 h 2785840"/>
                <a:gd name="connsiteX4-7975" fmla="*/ 2586852 w 4965239"/>
                <a:gd name="connsiteY4-7976" fmla="*/ 307958 h 2785840"/>
                <a:gd name="connsiteX5-7977" fmla="*/ 2591589 w 4965239"/>
                <a:gd name="connsiteY5-7978" fmla="*/ 355337 h 2785840"/>
                <a:gd name="connsiteX6-7979" fmla="*/ 2685716 w 4965239"/>
                <a:gd name="connsiteY6-7980" fmla="*/ 353287 h 2785840"/>
                <a:gd name="connsiteX7-7981" fmla="*/ 2781102 w 4965239"/>
                <a:gd name="connsiteY7-7982" fmla="*/ 397977 h 2785840"/>
                <a:gd name="connsiteX8-7983" fmla="*/ 3070110 w 4965239"/>
                <a:gd name="connsiteY8-7984" fmla="*/ 412191 h 2785840"/>
                <a:gd name="connsiteX9-7985" fmla="*/ 3153692 w 4965239"/>
                <a:gd name="connsiteY9-7986" fmla="*/ 454887 h 2785840"/>
                <a:gd name="connsiteX10-7987" fmla="*/ 3226458 w 4965239"/>
                <a:gd name="connsiteY10-7988" fmla="*/ 516423 h 2785840"/>
                <a:gd name="connsiteX11-7989" fmla="*/ 3255292 w 4965239"/>
                <a:gd name="connsiteY11-7990" fmla="*/ 510305 h 2785840"/>
                <a:gd name="connsiteX12-7991" fmla="*/ 3316476 w 4965239"/>
                <a:gd name="connsiteY12-7992" fmla="*/ 549588 h 2785840"/>
                <a:gd name="connsiteX13-7993" fmla="*/ 3453873 w 4965239"/>
                <a:gd name="connsiteY13-7994" fmla="*/ 563801 h 2785840"/>
                <a:gd name="connsiteX14-7995" fmla="*/ 3482300 w 4965239"/>
                <a:gd name="connsiteY14-7996" fmla="*/ 615917 h 2785840"/>
                <a:gd name="connsiteX15-7997" fmla="*/ 3646298 w 4965239"/>
                <a:gd name="connsiteY15-7998" fmla="*/ 534936 h 2785840"/>
                <a:gd name="connsiteX16-7999" fmla="*/ 3760213 w 4965239"/>
                <a:gd name="connsiteY16-8000" fmla="*/ 501069 h 2785840"/>
                <a:gd name="connsiteX17-8001" fmla="*/ 3818686 w 4965239"/>
                <a:gd name="connsiteY17-8002" fmla="*/ 506947 h 2785840"/>
                <a:gd name="connsiteX18-8003" fmla="*/ 3846419 w 4965239"/>
                <a:gd name="connsiteY18-8004" fmla="*/ 501069 h 2785840"/>
                <a:gd name="connsiteX19-8005" fmla="*/ 3984510 w 4965239"/>
                <a:gd name="connsiteY19-8006" fmla="*/ 502209 h 2785840"/>
                <a:gd name="connsiteX20-8007" fmla="*/ 4006516 w 4965239"/>
                <a:gd name="connsiteY20-8008" fmla="*/ 470281 h 2785840"/>
                <a:gd name="connsiteX21-8009" fmla="*/ 4117887 w 4965239"/>
                <a:gd name="connsiteY21-8010" fmla="*/ 392298 h 2785840"/>
                <a:gd name="connsiteX22-8011" fmla="*/ 4138904 w 4965239"/>
                <a:gd name="connsiteY22-8012" fmla="*/ 362523 h 2785840"/>
                <a:gd name="connsiteX23-8013" fmla="*/ 4248648 w 4965239"/>
                <a:gd name="connsiteY23-8014" fmla="*/ 282611 h 2785840"/>
                <a:gd name="connsiteX24-8015" fmla="*/ 4200479 w 4965239"/>
                <a:gd name="connsiteY24-8016" fmla="*/ 239372 h 2785840"/>
                <a:gd name="connsiteX25-8017" fmla="*/ 4186114 w 4965239"/>
                <a:gd name="connsiteY25-8018" fmla="*/ 213202 h 2785840"/>
                <a:gd name="connsiteX26-8019" fmla="*/ 4197401 w 4965239"/>
                <a:gd name="connsiteY26-8020" fmla="*/ 143930 h 2785840"/>
                <a:gd name="connsiteX27-8021" fmla="*/ 4228036 w 4965239"/>
                <a:gd name="connsiteY27-8022" fmla="*/ 102813 h 2785840"/>
                <a:gd name="connsiteX28-8023" fmla="*/ 4283607 w 4965239"/>
                <a:gd name="connsiteY28-8024" fmla="*/ 100827 h 2785840"/>
                <a:gd name="connsiteX29-8025" fmla="*/ 4344584 w 4965239"/>
                <a:gd name="connsiteY29-8026" fmla="*/ 127921 h 2785840"/>
                <a:gd name="connsiteX30-8027" fmla="*/ 4442659 w 4965239"/>
                <a:gd name="connsiteY30-8028" fmla="*/ 109687 h 2785840"/>
                <a:gd name="connsiteX31-8029" fmla="*/ 4514516 w 4965239"/>
                <a:gd name="connsiteY31-8030" fmla="*/ 36172 h 2785840"/>
                <a:gd name="connsiteX32-8031" fmla="*/ 4553048 w 4965239"/>
                <a:gd name="connsiteY32-8032" fmla="*/ 37903 h 2785840"/>
                <a:gd name="connsiteX33-8033" fmla="*/ 4709397 w 4965239"/>
                <a:gd name="connsiteY33-8034" fmla="*/ 0 h 2785840"/>
                <a:gd name="connsiteX34-8035" fmla="*/ 4846794 w 4965239"/>
                <a:gd name="connsiteY34-8036" fmla="*/ 317434 h 2785840"/>
                <a:gd name="connsiteX35-8037" fmla="*/ 4965239 w 4965239"/>
                <a:gd name="connsiteY35-8038" fmla="*/ 691722 h 2785840"/>
                <a:gd name="connsiteX36-8039" fmla="*/ 4638329 w 4965239"/>
                <a:gd name="connsiteY36-8040" fmla="*/ 1066010 h 2785840"/>
                <a:gd name="connsiteX37-8041" fmla="*/ 3804472 w 4965239"/>
                <a:gd name="connsiteY37-8042" fmla="*/ 1359755 h 2785840"/>
                <a:gd name="connsiteX38-8043" fmla="*/ 3103274 w 4965239"/>
                <a:gd name="connsiteY38-8044" fmla="*/ 1748257 h 2785840"/>
                <a:gd name="connsiteX39-8045" fmla="*/ 2885334 w 4965239"/>
                <a:gd name="connsiteY39-8046" fmla="*/ 2321534 h 2785840"/>
                <a:gd name="connsiteX40-8047" fmla="*/ 2970615 w 4965239"/>
                <a:gd name="connsiteY40-8048" fmla="*/ 2785840 h 2785840"/>
                <a:gd name="connsiteX41-8049" fmla="*/ 2657919 w 4965239"/>
                <a:gd name="connsiteY41-8050" fmla="*/ 2733724 h 2785840"/>
                <a:gd name="connsiteX42-8051" fmla="*/ 2615279 w 4965239"/>
                <a:gd name="connsiteY42-8052" fmla="*/ 2321534 h 2785840"/>
                <a:gd name="connsiteX43-8053" fmla="*/ 2577376 w 4965239"/>
                <a:gd name="connsiteY43-8054" fmla="*/ 1966197 h 2785840"/>
                <a:gd name="connsiteX44-8055" fmla="*/ 2136758 w 4965239"/>
                <a:gd name="connsiteY44-8056" fmla="*/ 2094118 h 2785840"/>
                <a:gd name="connsiteX45-8057" fmla="*/ 2037264 w 4965239"/>
                <a:gd name="connsiteY45-8058" fmla="*/ 2458931 h 2785840"/>
                <a:gd name="connsiteX46-8059" fmla="*/ 1843013 w 4965239"/>
                <a:gd name="connsiteY46-8060" fmla="*/ 2657919 h 2785840"/>
                <a:gd name="connsiteX47-8061" fmla="*/ 1734043 w 4965239"/>
                <a:gd name="connsiteY47-8062" fmla="*/ 2638968 h 2785840"/>
                <a:gd name="connsiteX48-8063" fmla="*/ 1724568 w 4965239"/>
                <a:gd name="connsiteY48-8064" fmla="*/ 2553687 h 2785840"/>
                <a:gd name="connsiteX49-8065" fmla="*/ 1694497 w 4965239"/>
                <a:gd name="connsiteY49-8066" fmla="*/ 2544789 h 2785840"/>
                <a:gd name="connsiteX50-8067" fmla="*/ 1667714 w 4965239"/>
                <a:gd name="connsiteY50-8068" fmla="*/ 2492095 h 2785840"/>
                <a:gd name="connsiteX51-8069" fmla="*/ 1644025 w 4965239"/>
                <a:gd name="connsiteY51-8070" fmla="*/ 2449455 h 2785840"/>
                <a:gd name="connsiteX52-8071" fmla="*/ 1611732 w 4965239"/>
                <a:gd name="connsiteY52-8072" fmla="*/ 2466285 h 2785840"/>
                <a:gd name="connsiteX53-8073" fmla="*/ 1459250 w 4965239"/>
                <a:gd name="connsiteY53-8074" fmla="*/ 2378388 h 2785840"/>
                <a:gd name="connsiteX54-8075" fmla="*/ 1410968 w 4965239"/>
                <a:gd name="connsiteY54-8076" fmla="*/ 2410723 h 2785840"/>
                <a:gd name="connsiteX55-8077" fmla="*/ 1355017 w 4965239"/>
                <a:gd name="connsiteY55-8078" fmla="*/ 2454193 h 2785840"/>
                <a:gd name="connsiteX56-8079" fmla="*/ 1345542 w 4965239"/>
                <a:gd name="connsiteY56-8080" fmla="*/ 2496833 h 2785840"/>
                <a:gd name="connsiteX57-8081" fmla="*/ 1317115 w 4965239"/>
                <a:gd name="connsiteY57-8082" fmla="*/ 2482620 h 2785840"/>
                <a:gd name="connsiteX58-8083" fmla="*/ 1312377 w 4965239"/>
                <a:gd name="connsiteY58-8084" fmla="*/ 2444717 h 2785840"/>
                <a:gd name="connsiteX59-8085" fmla="*/ 1326590 w 4965239"/>
                <a:gd name="connsiteY59-8086" fmla="*/ 2368912 h 2785840"/>
                <a:gd name="connsiteX60-8087" fmla="*/ 1259439 w 4965239"/>
                <a:gd name="connsiteY60-8088" fmla="*/ 2390993 h 2785840"/>
                <a:gd name="connsiteX61-8089" fmla="*/ 1181672 w 4965239"/>
                <a:gd name="connsiteY61-8090" fmla="*/ 2385080 h 2785840"/>
                <a:gd name="connsiteX62-8091" fmla="*/ 1116564 w 4965239"/>
                <a:gd name="connsiteY62-8092" fmla="*/ 2362418 h 2785840"/>
                <a:gd name="connsiteX63-8093" fmla="*/ 1051797 w 4965239"/>
                <a:gd name="connsiteY63-8094" fmla="*/ 2307320 h 2785840"/>
                <a:gd name="connsiteX64-8095" fmla="*/ 1030839 w 4965239"/>
                <a:gd name="connsiteY64-8096" fmla="*/ 2333843 h 2785840"/>
                <a:gd name="connsiteX65-8097" fmla="*/ 975991 w 4965239"/>
                <a:gd name="connsiteY65-8098" fmla="*/ 2312058 h 2785840"/>
                <a:gd name="connsiteX66-8099" fmla="*/ 942827 w 4965239"/>
                <a:gd name="connsiteY66-8100" fmla="*/ 2240991 h 2785840"/>
                <a:gd name="connsiteX67-8101" fmla="*/ 910824 w 4965239"/>
                <a:gd name="connsiteY67-8102" fmla="*/ 2250975 h 2785840"/>
                <a:gd name="connsiteX68-8103" fmla="*/ 867022 w 4965239"/>
                <a:gd name="connsiteY68-8104" fmla="*/ 2226777 h 2785840"/>
                <a:gd name="connsiteX69-8105" fmla="*/ 871759 w 4965239"/>
                <a:gd name="connsiteY69-8106" fmla="*/ 2169923 h 2785840"/>
                <a:gd name="connsiteX70-8107" fmla="*/ 836529 w 4965239"/>
                <a:gd name="connsiteY70-8108" fmla="*/ 2168108 h 2785840"/>
                <a:gd name="connsiteX71-8109" fmla="*/ 777003 w 4965239"/>
                <a:gd name="connsiteY71-8110" fmla="*/ 2108332 h 2785840"/>
                <a:gd name="connsiteX72-8111" fmla="*/ 762789 w 4965239"/>
                <a:gd name="connsiteY72-8112" fmla="*/ 2051478 h 2785840"/>
                <a:gd name="connsiteX73-8113" fmla="*/ 736516 w 4965239"/>
                <a:gd name="connsiteY73-8114" fmla="*/ 2062380 h 2785840"/>
                <a:gd name="connsiteX74-8115" fmla="*/ 696460 w 4965239"/>
                <a:gd name="connsiteY74-8116" fmla="*/ 2046740 h 2785840"/>
                <a:gd name="connsiteX75-8117" fmla="*/ 587490 w 4965239"/>
                <a:gd name="connsiteY75-8118" fmla="*/ 1895129 h 2785840"/>
                <a:gd name="connsiteX76-8119" fmla="*/ 549587 w 4965239"/>
                <a:gd name="connsiteY76-8120" fmla="*/ 1828800 h 2785840"/>
                <a:gd name="connsiteX77-8121" fmla="*/ 487996 w 4965239"/>
                <a:gd name="connsiteY77-8122" fmla="*/ 1824062 h 2785840"/>
                <a:gd name="connsiteX78-8123" fmla="*/ 473626 w 4965239"/>
                <a:gd name="connsiteY78-8124" fmla="*/ 1848068 h 2785840"/>
                <a:gd name="connsiteX79-8125" fmla="*/ 435880 w 4965239"/>
                <a:gd name="connsiteY79-8126" fmla="*/ 1847751 h 2785840"/>
                <a:gd name="connsiteX80-8127" fmla="*/ 326910 w 4965239"/>
                <a:gd name="connsiteY80-8128" fmla="*/ 1743519 h 2785840"/>
                <a:gd name="connsiteX81-8129" fmla="*/ 298483 w 4965239"/>
                <a:gd name="connsiteY81-8130" fmla="*/ 1639287 h 2785840"/>
                <a:gd name="connsiteX82-8131" fmla="*/ 265029 w 4965239"/>
                <a:gd name="connsiteY82-8132" fmla="*/ 1639470 h 2785840"/>
                <a:gd name="connsiteX83-8133" fmla="*/ 222677 w 4965239"/>
                <a:gd name="connsiteY83-8134" fmla="*/ 1591909 h 2785840"/>
                <a:gd name="connsiteX84-8135" fmla="*/ 222677 w 4965239"/>
                <a:gd name="connsiteY84-8136" fmla="*/ 1516104 h 2785840"/>
                <a:gd name="connsiteX85-8137" fmla="*/ 217940 w 4965239"/>
                <a:gd name="connsiteY85-8138" fmla="*/ 1416609 h 2785840"/>
                <a:gd name="connsiteX86-8139" fmla="*/ 246367 w 4965239"/>
                <a:gd name="connsiteY86-8140" fmla="*/ 1392920 h 2785840"/>
                <a:gd name="connsiteX87-8141" fmla="*/ 282174 w 4965239"/>
                <a:gd name="connsiteY87-8142" fmla="*/ 1388010 h 2785840"/>
                <a:gd name="connsiteX88-8143" fmla="*/ 322172 w 4965239"/>
                <a:gd name="connsiteY88-8144" fmla="*/ 1440298 h 2785840"/>
                <a:gd name="connsiteX89-8145" fmla="*/ 355337 w 4965239"/>
                <a:gd name="connsiteY89-8146" fmla="*/ 1331328 h 2785840"/>
                <a:gd name="connsiteX90-8147" fmla="*/ 322172 w 4965239"/>
                <a:gd name="connsiteY90-8148" fmla="*/ 1241310 h 2785840"/>
                <a:gd name="connsiteX91-8149" fmla="*/ 331647 w 4965239"/>
                <a:gd name="connsiteY91-8150" fmla="*/ 1179718 h 2785840"/>
                <a:gd name="connsiteX92-8151" fmla="*/ 364812 w 4965239"/>
                <a:gd name="connsiteY92-8152" fmla="*/ 1146553 h 2785840"/>
                <a:gd name="connsiteX93-8153" fmla="*/ 303220 w 4965239"/>
                <a:gd name="connsiteY93-8154" fmla="*/ 1051797 h 2785840"/>
                <a:gd name="connsiteX94-8155" fmla="*/ 317434 w 4965239"/>
                <a:gd name="connsiteY94-8156" fmla="*/ 1018632 h 2785840"/>
                <a:gd name="connsiteX95-8157" fmla="*/ 303220 w 4965239"/>
                <a:gd name="connsiteY95-8158" fmla="*/ 966516 h 2785840"/>
                <a:gd name="connsiteX96-8159" fmla="*/ 312696 w 4965239"/>
                <a:gd name="connsiteY96-8160" fmla="*/ 938089 h 2785840"/>
                <a:gd name="connsiteX97-8161" fmla="*/ 255842 w 4965239"/>
                <a:gd name="connsiteY97-8162" fmla="*/ 933351 h 2785840"/>
                <a:gd name="connsiteX98-8163" fmla="*/ 194251 w 4965239"/>
                <a:gd name="connsiteY98-8164" fmla="*/ 904924 h 2785840"/>
                <a:gd name="connsiteX99-8165" fmla="*/ 165824 w 4965239"/>
                <a:gd name="connsiteY99-8166" fmla="*/ 838595 h 2785840"/>
                <a:gd name="connsiteX100-8167" fmla="*/ 123183 w 4965239"/>
                <a:gd name="connsiteY100-8168" fmla="*/ 833857 h 2785840"/>
                <a:gd name="connsiteX101-8169" fmla="*/ 104232 w 4965239"/>
                <a:gd name="connsiteY101-8170" fmla="*/ 791217 h 2785840"/>
                <a:gd name="connsiteX102-8171" fmla="*/ 132659 w 4965239"/>
                <a:gd name="connsiteY102-8172" fmla="*/ 715411 h 2785840"/>
                <a:gd name="connsiteX103-8173" fmla="*/ 85281 w 4965239"/>
                <a:gd name="connsiteY103-8174" fmla="*/ 639606 h 2785840"/>
                <a:gd name="connsiteX104-8175" fmla="*/ 9475 w 4965239"/>
                <a:gd name="connsiteY104-8176" fmla="*/ 592228 h 2785840"/>
                <a:gd name="connsiteX105-8177" fmla="*/ 9475 w 4965239"/>
                <a:gd name="connsiteY105-8178" fmla="*/ 592228 h 2785840"/>
                <a:gd name="connsiteX106-8179" fmla="*/ 52116 w 4965239"/>
                <a:gd name="connsiteY106-8180" fmla="*/ 549588 h 2785840"/>
                <a:gd name="connsiteX107-8181" fmla="*/ 99494 w 4965239"/>
                <a:gd name="connsiteY107-8182" fmla="*/ 559063 h 2785840"/>
                <a:gd name="connsiteX108-8183" fmla="*/ 87864 w 4965239"/>
                <a:gd name="connsiteY108-8184" fmla="*/ 525045 h 2785840"/>
                <a:gd name="connsiteX109-8185" fmla="*/ 90018 w 4965239"/>
                <a:gd name="connsiteY109-8186" fmla="*/ 369550 h 2785840"/>
                <a:gd name="connsiteX110-8187" fmla="*/ 66329 w 4965239"/>
                <a:gd name="connsiteY110-8188" fmla="*/ 345861 h 2785840"/>
                <a:gd name="connsiteX111-8189" fmla="*/ 42144 w 4965239"/>
                <a:gd name="connsiteY111-8190" fmla="*/ 365025 h 2785840"/>
                <a:gd name="connsiteX112-8191" fmla="*/ 4738 w 4965239"/>
                <a:gd name="connsiteY112-8192" fmla="*/ 350599 h 2785840"/>
                <a:gd name="connsiteX113-8193" fmla="*/ 0 w 4965239"/>
                <a:gd name="connsiteY113-8194" fmla="*/ 307958 h 2785840"/>
                <a:gd name="connsiteX114-8195" fmla="*/ 33165 w 4965239"/>
                <a:gd name="connsiteY114-8196" fmla="*/ 284269 h 2785840"/>
                <a:gd name="connsiteX115-8197" fmla="*/ 37147 w 4965239"/>
                <a:gd name="connsiteY115-8198" fmla="*/ 227490 h 2785840"/>
                <a:gd name="connsiteX116-8199" fmla="*/ 75805 w 4965239"/>
                <a:gd name="connsiteY116-8200" fmla="*/ 180037 h 2785840"/>
                <a:gd name="connsiteX117-8201" fmla="*/ 122154 w 4965239"/>
                <a:gd name="connsiteY117-8202" fmla="*/ 142140 h 2785840"/>
                <a:gd name="connsiteX118-8203" fmla="*/ 180037 w 4965239"/>
                <a:gd name="connsiteY118-8204" fmla="*/ 142135 h 2785840"/>
                <a:gd name="connsiteX119-8205" fmla="*/ 255842 w 4965239"/>
                <a:gd name="connsiteY119-8206" fmla="*/ 104232 h 2785840"/>
                <a:gd name="connsiteX120-8207" fmla="*/ 270056 w 4965239"/>
                <a:gd name="connsiteY120-8208" fmla="*/ 127921 h 2785840"/>
                <a:gd name="connsiteX121-8209" fmla="*/ 307958 w 4965239"/>
                <a:gd name="connsiteY121-8210" fmla="*/ 123183 h 2785840"/>
                <a:gd name="connsiteX122-8211" fmla="*/ 326910 w 4965239"/>
                <a:gd name="connsiteY122-8212" fmla="*/ 180037 h 2785840"/>
                <a:gd name="connsiteX123-8213" fmla="*/ 383763 w 4965239"/>
                <a:gd name="connsiteY123-8214" fmla="*/ 184775 h 2785840"/>
                <a:gd name="connsiteX124-8215" fmla="*/ 691722 w 4965239"/>
                <a:gd name="connsiteY124-8216" fmla="*/ 345861 h 2785840"/>
                <a:gd name="connsiteX125-8217" fmla="*/ 1895129 w 4965239"/>
                <a:gd name="connsiteY125-8218" fmla="*/ 208464 h 2785840"/>
                <a:gd name="connsiteX126" fmla="*/ 2421028 w 4965239"/>
                <a:gd name="connsiteY126" fmla="*/ 42640 h 2785840"/>
                <a:gd name="connsiteX0-8219" fmla="*/ 2421028 w 4965239"/>
                <a:gd name="connsiteY0-8220" fmla="*/ 42640 h 2785840"/>
                <a:gd name="connsiteX1-8221" fmla="*/ 2506811 w 4965239"/>
                <a:gd name="connsiteY1-8222" fmla="*/ 110083 h 2785840"/>
                <a:gd name="connsiteX2-8223" fmla="*/ 2525619 w 4965239"/>
                <a:gd name="connsiteY2-8224" fmla="*/ 165481 h 2785840"/>
                <a:gd name="connsiteX3-8225" fmla="*/ 2548949 w 4965239"/>
                <a:gd name="connsiteY3-8226" fmla="*/ 279532 h 2785840"/>
                <a:gd name="connsiteX4-8227" fmla="*/ 2586852 w 4965239"/>
                <a:gd name="connsiteY4-8228" fmla="*/ 307958 h 2785840"/>
                <a:gd name="connsiteX5-8229" fmla="*/ 2591589 w 4965239"/>
                <a:gd name="connsiteY5-8230" fmla="*/ 355337 h 2785840"/>
                <a:gd name="connsiteX6-8231" fmla="*/ 2685716 w 4965239"/>
                <a:gd name="connsiteY6-8232" fmla="*/ 353287 h 2785840"/>
                <a:gd name="connsiteX7-8233" fmla="*/ 2781102 w 4965239"/>
                <a:gd name="connsiteY7-8234" fmla="*/ 397977 h 2785840"/>
                <a:gd name="connsiteX8-8235" fmla="*/ 3070110 w 4965239"/>
                <a:gd name="connsiteY8-8236" fmla="*/ 412191 h 2785840"/>
                <a:gd name="connsiteX9-8237" fmla="*/ 3153692 w 4965239"/>
                <a:gd name="connsiteY9-8238" fmla="*/ 454887 h 2785840"/>
                <a:gd name="connsiteX10-8239" fmla="*/ 3226458 w 4965239"/>
                <a:gd name="connsiteY10-8240" fmla="*/ 516423 h 2785840"/>
                <a:gd name="connsiteX11-8241" fmla="*/ 3255292 w 4965239"/>
                <a:gd name="connsiteY11-8242" fmla="*/ 510305 h 2785840"/>
                <a:gd name="connsiteX12-8243" fmla="*/ 3316476 w 4965239"/>
                <a:gd name="connsiteY12-8244" fmla="*/ 549588 h 2785840"/>
                <a:gd name="connsiteX13-8245" fmla="*/ 3453873 w 4965239"/>
                <a:gd name="connsiteY13-8246" fmla="*/ 563801 h 2785840"/>
                <a:gd name="connsiteX14-8247" fmla="*/ 3482300 w 4965239"/>
                <a:gd name="connsiteY14-8248" fmla="*/ 615917 h 2785840"/>
                <a:gd name="connsiteX15-8249" fmla="*/ 3646298 w 4965239"/>
                <a:gd name="connsiteY15-8250" fmla="*/ 534936 h 2785840"/>
                <a:gd name="connsiteX16-8251" fmla="*/ 3760213 w 4965239"/>
                <a:gd name="connsiteY16-8252" fmla="*/ 501069 h 2785840"/>
                <a:gd name="connsiteX17-8253" fmla="*/ 3818686 w 4965239"/>
                <a:gd name="connsiteY17-8254" fmla="*/ 506947 h 2785840"/>
                <a:gd name="connsiteX18-8255" fmla="*/ 3846419 w 4965239"/>
                <a:gd name="connsiteY18-8256" fmla="*/ 501069 h 2785840"/>
                <a:gd name="connsiteX19-8257" fmla="*/ 3984510 w 4965239"/>
                <a:gd name="connsiteY19-8258" fmla="*/ 502209 h 2785840"/>
                <a:gd name="connsiteX20-8259" fmla="*/ 4006516 w 4965239"/>
                <a:gd name="connsiteY20-8260" fmla="*/ 470281 h 2785840"/>
                <a:gd name="connsiteX21-8261" fmla="*/ 4117887 w 4965239"/>
                <a:gd name="connsiteY21-8262" fmla="*/ 392298 h 2785840"/>
                <a:gd name="connsiteX22-8263" fmla="*/ 4138904 w 4965239"/>
                <a:gd name="connsiteY22-8264" fmla="*/ 362523 h 2785840"/>
                <a:gd name="connsiteX23-8265" fmla="*/ 4248648 w 4965239"/>
                <a:gd name="connsiteY23-8266" fmla="*/ 282611 h 2785840"/>
                <a:gd name="connsiteX24-8267" fmla="*/ 4200479 w 4965239"/>
                <a:gd name="connsiteY24-8268" fmla="*/ 239372 h 2785840"/>
                <a:gd name="connsiteX25-8269" fmla="*/ 4186114 w 4965239"/>
                <a:gd name="connsiteY25-8270" fmla="*/ 213202 h 2785840"/>
                <a:gd name="connsiteX26-8271" fmla="*/ 4197401 w 4965239"/>
                <a:gd name="connsiteY26-8272" fmla="*/ 143930 h 2785840"/>
                <a:gd name="connsiteX27-8273" fmla="*/ 4228036 w 4965239"/>
                <a:gd name="connsiteY27-8274" fmla="*/ 102813 h 2785840"/>
                <a:gd name="connsiteX28-8275" fmla="*/ 4283607 w 4965239"/>
                <a:gd name="connsiteY28-8276" fmla="*/ 100827 h 2785840"/>
                <a:gd name="connsiteX29-8277" fmla="*/ 4344584 w 4965239"/>
                <a:gd name="connsiteY29-8278" fmla="*/ 127921 h 2785840"/>
                <a:gd name="connsiteX30-8279" fmla="*/ 4442659 w 4965239"/>
                <a:gd name="connsiteY30-8280" fmla="*/ 109687 h 2785840"/>
                <a:gd name="connsiteX31-8281" fmla="*/ 4514516 w 4965239"/>
                <a:gd name="connsiteY31-8282" fmla="*/ 36172 h 2785840"/>
                <a:gd name="connsiteX32-8283" fmla="*/ 4553048 w 4965239"/>
                <a:gd name="connsiteY32-8284" fmla="*/ 37903 h 2785840"/>
                <a:gd name="connsiteX33-8285" fmla="*/ 4709397 w 4965239"/>
                <a:gd name="connsiteY33-8286" fmla="*/ 0 h 2785840"/>
                <a:gd name="connsiteX34-8287" fmla="*/ 4846794 w 4965239"/>
                <a:gd name="connsiteY34-8288" fmla="*/ 317434 h 2785840"/>
                <a:gd name="connsiteX35-8289" fmla="*/ 4965239 w 4965239"/>
                <a:gd name="connsiteY35-8290" fmla="*/ 691722 h 2785840"/>
                <a:gd name="connsiteX36-8291" fmla="*/ 4638329 w 4965239"/>
                <a:gd name="connsiteY36-8292" fmla="*/ 1066010 h 2785840"/>
                <a:gd name="connsiteX37-8293" fmla="*/ 3804472 w 4965239"/>
                <a:gd name="connsiteY37-8294" fmla="*/ 1359755 h 2785840"/>
                <a:gd name="connsiteX38-8295" fmla="*/ 3103274 w 4965239"/>
                <a:gd name="connsiteY38-8296" fmla="*/ 1748257 h 2785840"/>
                <a:gd name="connsiteX39-8297" fmla="*/ 2885334 w 4965239"/>
                <a:gd name="connsiteY39-8298" fmla="*/ 2321534 h 2785840"/>
                <a:gd name="connsiteX40-8299" fmla="*/ 2970615 w 4965239"/>
                <a:gd name="connsiteY40-8300" fmla="*/ 2785840 h 2785840"/>
                <a:gd name="connsiteX41-8301" fmla="*/ 2657919 w 4965239"/>
                <a:gd name="connsiteY41-8302" fmla="*/ 2733724 h 2785840"/>
                <a:gd name="connsiteX42-8303" fmla="*/ 2615279 w 4965239"/>
                <a:gd name="connsiteY42-8304" fmla="*/ 2321534 h 2785840"/>
                <a:gd name="connsiteX43-8305" fmla="*/ 2577376 w 4965239"/>
                <a:gd name="connsiteY43-8306" fmla="*/ 1966197 h 2785840"/>
                <a:gd name="connsiteX44-8307" fmla="*/ 2136758 w 4965239"/>
                <a:gd name="connsiteY44-8308" fmla="*/ 2094118 h 2785840"/>
                <a:gd name="connsiteX45-8309" fmla="*/ 2037264 w 4965239"/>
                <a:gd name="connsiteY45-8310" fmla="*/ 2458931 h 2785840"/>
                <a:gd name="connsiteX46-8311" fmla="*/ 1843013 w 4965239"/>
                <a:gd name="connsiteY46-8312" fmla="*/ 2657919 h 2785840"/>
                <a:gd name="connsiteX47-8313" fmla="*/ 1734043 w 4965239"/>
                <a:gd name="connsiteY47-8314" fmla="*/ 2638968 h 2785840"/>
                <a:gd name="connsiteX48-8315" fmla="*/ 1724568 w 4965239"/>
                <a:gd name="connsiteY48-8316" fmla="*/ 2553687 h 2785840"/>
                <a:gd name="connsiteX49-8317" fmla="*/ 1694497 w 4965239"/>
                <a:gd name="connsiteY49-8318" fmla="*/ 2544789 h 2785840"/>
                <a:gd name="connsiteX50-8319" fmla="*/ 1667714 w 4965239"/>
                <a:gd name="connsiteY50-8320" fmla="*/ 2492095 h 2785840"/>
                <a:gd name="connsiteX51-8321" fmla="*/ 1644025 w 4965239"/>
                <a:gd name="connsiteY51-8322" fmla="*/ 2449455 h 2785840"/>
                <a:gd name="connsiteX52-8323" fmla="*/ 1611732 w 4965239"/>
                <a:gd name="connsiteY52-8324" fmla="*/ 2466285 h 2785840"/>
                <a:gd name="connsiteX53-8325" fmla="*/ 1459250 w 4965239"/>
                <a:gd name="connsiteY53-8326" fmla="*/ 2378388 h 2785840"/>
                <a:gd name="connsiteX54-8327" fmla="*/ 1410968 w 4965239"/>
                <a:gd name="connsiteY54-8328" fmla="*/ 2410723 h 2785840"/>
                <a:gd name="connsiteX55-8329" fmla="*/ 1355017 w 4965239"/>
                <a:gd name="connsiteY55-8330" fmla="*/ 2454193 h 2785840"/>
                <a:gd name="connsiteX56-8331" fmla="*/ 1345542 w 4965239"/>
                <a:gd name="connsiteY56-8332" fmla="*/ 2496833 h 2785840"/>
                <a:gd name="connsiteX57-8333" fmla="*/ 1317115 w 4965239"/>
                <a:gd name="connsiteY57-8334" fmla="*/ 2482620 h 2785840"/>
                <a:gd name="connsiteX58-8335" fmla="*/ 1312377 w 4965239"/>
                <a:gd name="connsiteY58-8336" fmla="*/ 2444717 h 2785840"/>
                <a:gd name="connsiteX59-8337" fmla="*/ 1326590 w 4965239"/>
                <a:gd name="connsiteY59-8338" fmla="*/ 2368912 h 2785840"/>
                <a:gd name="connsiteX60-8339" fmla="*/ 1259439 w 4965239"/>
                <a:gd name="connsiteY60-8340" fmla="*/ 2390993 h 2785840"/>
                <a:gd name="connsiteX61-8341" fmla="*/ 1181672 w 4965239"/>
                <a:gd name="connsiteY61-8342" fmla="*/ 2385080 h 2785840"/>
                <a:gd name="connsiteX62-8343" fmla="*/ 1116564 w 4965239"/>
                <a:gd name="connsiteY62-8344" fmla="*/ 2362418 h 2785840"/>
                <a:gd name="connsiteX63-8345" fmla="*/ 1051797 w 4965239"/>
                <a:gd name="connsiteY63-8346" fmla="*/ 2307320 h 2785840"/>
                <a:gd name="connsiteX64-8347" fmla="*/ 1030839 w 4965239"/>
                <a:gd name="connsiteY64-8348" fmla="*/ 2333843 h 2785840"/>
                <a:gd name="connsiteX65-8349" fmla="*/ 975991 w 4965239"/>
                <a:gd name="connsiteY65-8350" fmla="*/ 2312058 h 2785840"/>
                <a:gd name="connsiteX66-8351" fmla="*/ 942827 w 4965239"/>
                <a:gd name="connsiteY66-8352" fmla="*/ 2240991 h 2785840"/>
                <a:gd name="connsiteX67-8353" fmla="*/ 910824 w 4965239"/>
                <a:gd name="connsiteY67-8354" fmla="*/ 2250975 h 2785840"/>
                <a:gd name="connsiteX68-8355" fmla="*/ 867022 w 4965239"/>
                <a:gd name="connsiteY68-8356" fmla="*/ 2226777 h 2785840"/>
                <a:gd name="connsiteX69-8357" fmla="*/ 871759 w 4965239"/>
                <a:gd name="connsiteY69-8358" fmla="*/ 2169923 h 2785840"/>
                <a:gd name="connsiteX70-8359" fmla="*/ 836529 w 4965239"/>
                <a:gd name="connsiteY70-8360" fmla="*/ 2168108 h 2785840"/>
                <a:gd name="connsiteX71-8361" fmla="*/ 777003 w 4965239"/>
                <a:gd name="connsiteY71-8362" fmla="*/ 2108332 h 2785840"/>
                <a:gd name="connsiteX72-8363" fmla="*/ 762789 w 4965239"/>
                <a:gd name="connsiteY72-8364" fmla="*/ 2051478 h 2785840"/>
                <a:gd name="connsiteX73-8365" fmla="*/ 736516 w 4965239"/>
                <a:gd name="connsiteY73-8366" fmla="*/ 2062380 h 2785840"/>
                <a:gd name="connsiteX74-8367" fmla="*/ 696460 w 4965239"/>
                <a:gd name="connsiteY74-8368" fmla="*/ 2046740 h 2785840"/>
                <a:gd name="connsiteX75-8369" fmla="*/ 587490 w 4965239"/>
                <a:gd name="connsiteY75-8370" fmla="*/ 1895129 h 2785840"/>
                <a:gd name="connsiteX76-8371" fmla="*/ 549587 w 4965239"/>
                <a:gd name="connsiteY76-8372" fmla="*/ 1828800 h 2785840"/>
                <a:gd name="connsiteX77-8373" fmla="*/ 487996 w 4965239"/>
                <a:gd name="connsiteY77-8374" fmla="*/ 1824062 h 2785840"/>
                <a:gd name="connsiteX78-8375" fmla="*/ 473626 w 4965239"/>
                <a:gd name="connsiteY78-8376" fmla="*/ 1848068 h 2785840"/>
                <a:gd name="connsiteX79-8377" fmla="*/ 435880 w 4965239"/>
                <a:gd name="connsiteY79-8378" fmla="*/ 1847751 h 2785840"/>
                <a:gd name="connsiteX80-8379" fmla="*/ 326910 w 4965239"/>
                <a:gd name="connsiteY80-8380" fmla="*/ 1743519 h 2785840"/>
                <a:gd name="connsiteX81-8381" fmla="*/ 298483 w 4965239"/>
                <a:gd name="connsiteY81-8382" fmla="*/ 1639287 h 2785840"/>
                <a:gd name="connsiteX82-8383" fmla="*/ 265029 w 4965239"/>
                <a:gd name="connsiteY82-8384" fmla="*/ 1639470 h 2785840"/>
                <a:gd name="connsiteX83-8385" fmla="*/ 222677 w 4965239"/>
                <a:gd name="connsiteY83-8386" fmla="*/ 1591909 h 2785840"/>
                <a:gd name="connsiteX84-8387" fmla="*/ 222677 w 4965239"/>
                <a:gd name="connsiteY84-8388" fmla="*/ 1516104 h 2785840"/>
                <a:gd name="connsiteX85-8389" fmla="*/ 217940 w 4965239"/>
                <a:gd name="connsiteY85-8390" fmla="*/ 1416609 h 2785840"/>
                <a:gd name="connsiteX86-8391" fmla="*/ 246367 w 4965239"/>
                <a:gd name="connsiteY86-8392" fmla="*/ 1392920 h 2785840"/>
                <a:gd name="connsiteX87-8393" fmla="*/ 282174 w 4965239"/>
                <a:gd name="connsiteY87-8394" fmla="*/ 1388010 h 2785840"/>
                <a:gd name="connsiteX88-8395" fmla="*/ 322172 w 4965239"/>
                <a:gd name="connsiteY88-8396" fmla="*/ 1440298 h 2785840"/>
                <a:gd name="connsiteX89-8397" fmla="*/ 355337 w 4965239"/>
                <a:gd name="connsiteY89-8398" fmla="*/ 1331328 h 2785840"/>
                <a:gd name="connsiteX90-8399" fmla="*/ 322172 w 4965239"/>
                <a:gd name="connsiteY90-8400" fmla="*/ 1241310 h 2785840"/>
                <a:gd name="connsiteX91-8401" fmla="*/ 331647 w 4965239"/>
                <a:gd name="connsiteY91-8402" fmla="*/ 1179718 h 2785840"/>
                <a:gd name="connsiteX92-8403" fmla="*/ 364812 w 4965239"/>
                <a:gd name="connsiteY92-8404" fmla="*/ 1146553 h 2785840"/>
                <a:gd name="connsiteX93-8405" fmla="*/ 303220 w 4965239"/>
                <a:gd name="connsiteY93-8406" fmla="*/ 1051797 h 2785840"/>
                <a:gd name="connsiteX94-8407" fmla="*/ 317434 w 4965239"/>
                <a:gd name="connsiteY94-8408" fmla="*/ 1018632 h 2785840"/>
                <a:gd name="connsiteX95-8409" fmla="*/ 303220 w 4965239"/>
                <a:gd name="connsiteY95-8410" fmla="*/ 966516 h 2785840"/>
                <a:gd name="connsiteX96-8411" fmla="*/ 312696 w 4965239"/>
                <a:gd name="connsiteY96-8412" fmla="*/ 938089 h 2785840"/>
                <a:gd name="connsiteX97-8413" fmla="*/ 255842 w 4965239"/>
                <a:gd name="connsiteY97-8414" fmla="*/ 933351 h 2785840"/>
                <a:gd name="connsiteX98-8415" fmla="*/ 194251 w 4965239"/>
                <a:gd name="connsiteY98-8416" fmla="*/ 904924 h 2785840"/>
                <a:gd name="connsiteX99-8417" fmla="*/ 165824 w 4965239"/>
                <a:gd name="connsiteY99-8418" fmla="*/ 838595 h 2785840"/>
                <a:gd name="connsiteX100-8419" fmla="*/ 123183 w 4965239"/>
                <a:gd name="connsiteY100-8420" fmla="*/ 833857 h 2785840"/>
                <a:gd name="connsiteX101-8421" fmla="*/ 104232 w 4965239"/>
                <a:gd name="connsiteY101-8422" fmla="*/ 791217 h 2785840"/>
                <a:gd name="connsiteX102-8423" fmla="*/ 132659 w 4965239"/>
                <a:gd name="connsiteY102-8424" fmla="*/ 715411 h 2785840"/>
                <a:gd name="connsiteX103-8425" fmla="*/ 85281 w 4965239"/>
                <a:gd name="connsiteY103-8426" fmla="*/ 639606 h 2785840"/>
                <a:gd name="connsiteX104-8427" fmla="*/ 9475 w 4965239"/>
                <a:gd name="connsiteY104-8428" fmla="*/ 592228 h 2785840"/>
                <a:gd name="connsiteX105-8429" fmla="*/ 9475 w 4965239"/>
                <a:gd name="connsiteY105-8430" fmla="*/ 592228 h 2785840"/>
                <a:gd name="connsiteX106-8431" fmla="*/ 52116 w 4965239"/>
                <a:gd name="connsiteY106-8432" fmla="*/ 549588 h 2785840"/>
                <a:gd name="connsiteX107-8433" fmla="*/ 99494 w 4965239"/>
                <a:gd name="connsiteY107-8434" fmla="*/ 559063 h 2785840"/>
                <a:gd name="connsiteX108-8435" fmla="*/ 87864 w 4965239"/>
                <a:gd name="connsiteY108-8436" fmla="*/ 525045 h 2785840"/>
                <a:gd name="connsiteX109-8437" fmla="*/ 90018 w 4965239"/>
                <a:gd name="connsiteY109-8438" fmla="*/ 369550 h 2785840"/>
                <a:gd name="connsiteX110-8439" fmla="*/ 66329 w 4965239"/>
                <a:gd name="connsiteY110-8440" fmla="*/ 345861 h 2785840"/>
                <a:gd name="connsiteX111-8441" fmla="*/ 42144 w 4965239"/>
                <a:gd name="connsiteY111-8442" fmla="*/ 365025 h 2785840"/>
                <a:gd name="connsiteX112-8443" fmla="*/ 4738 w 4965239"/>
                <a:gd name="connsiteY112-8444" fmla="*/ 350599 h 2785840"/>
                <a:gd name="connsiteX113-8445" fmla="*/ 0 w 4965239"/>
                <a:gd name="connsiteY113-8446" fmla="*/ 307958 h 2785840"/>
                <a:gd name="connsiteX114-8447" fmla="*/ 33165 w 4965239"/>
                <a:gd name="connsiteY114-8448" fmla="*/ 284269 h 2785840"/>
                <a:gd name="connsiteX115-8449" fmla="*/ 37147 w 4965239"/>
                <a:gd name="connsiteY115-8450" fmla="*/ 227490 h 2785840"/>
                <a:gd name="connsiteX116-8451" fmla="*/ 75805 w 4965239"/>
                <a:gd name="connsiteY116-8452" fmla="*/ 180037 h 2785840"/>
                <a:gd name="connsiteX117-8453" fmla="*/ 122154 w 4965239"/>
                <a:gd name="connsiteY117-8454" fmla="*/ 142140 h 2785840"/>
                <a:gd name="connsiteX118-8455" fmla="*/ 180037 w 4965239"/>
                <a:gd name="connsiteY118-8456" fmla="*/ 142135 h 2785840"/>
                <a:gd name="connsiteX119-8457" fmla="*/ 255842 w 4965239"/>
                <a:gd name="connsiteY119-8458" fmla="*/ 104232 h 2785840"/>
                <a:gd name="connsiteX120-8459" fmla="*/ 270056 w 4965239"/>
                <a:gd name="connsiteY120-8460" fmla="*/ 127921 h 2785840"/>
                <a:gd name="connsiteX121-8461" fmla="*/ 307958 w 4965239"/>
                <a:gd name="connsiteY121-8462" fmla="*/ 123183 h 2785840"/>
                <a:gd name="connsiteX122-8463" fmla="*/ 326910 w 4965239"/>
                <a:gd name="connsiteY122-8464" fmla="*/ 180037 h 2785840"/>
                <a:gd name="connsiteX123-8465" fmla="*/ 383763 w 4965239"/>
                <a:gd name="connsiteY123-8466" fmla="*/ 184775 h 2785840"/>
                <a:gd name="connsiteX124-8467" fmla="*/ 691722 w 4965239"/>
                <a:gd name="connsiteY124-8468" fmla="*/ 345861 h 2785840"/>
                <a:gd name="connsiteX125-8469" fmla="*/ 1895129 w 4965239"/>
                <a:gd name="connsiteY125-8470" fmla="*/ 208464 h 2785840"/>
                <a:gd name="connsiteX126-8471" fmla="*/ 2421028 w 4965239"/>
                <a:gd name="connsiteY126-8472" fmla="*/ 42640 h 2785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405" y="connsiteY101-406"/>
                </a:cxn>
                <a:cxn ang="0">
                  <a:pos x="connsiteX102-815" y="connsiteY102-816"/>
                </a:cxn>
                <a:cxn ang="0">
                  <a:pos x="connsiteX103-1023" y="connsiteY103-1024"/>
                </a:cxn>
                <a:cxn ang="0">
                  <a:pos x="connsiteX104-1441" y="connsiteY104-1442"/>
                </a:cxn>
                <a:cxn ang="0">
                  <a:pos x="connsiteX105-1653" y="connsiteY105-1654"/>
                </a:cxn>
                <a:cxn ang="0">
                  <a:pos x="connsiteX106-1867" y="connsiteY106-1868"/>
                </a:cxn>
                <a:cxn ang="0">
                  <a:pos x="connsiteX107-2083" y="connsiteY107-2084"/>
                </a:cxn>
                <a:cxn ang="0">
                  <a:pos x="connsiteX108-2301" y="connsiteY108-2302"/>
                </a:cxn>
                <a:cxn ang="0">
                  <a:pos x="connsiteX109-2521" y="connsiteY109-2522"/>
                </a:cxn>
                <a:cxn ang="0">
                  <a:pos x="connsiteX110-2743" y="connsiteY110-2744"/>
                </a:cxn>
                <a:cxn ang="0">
                  <a:pos x="connsiteX111-2967" y="connsiteY111-2968"/>
                </a:cxn>
                <a:cxn ang="0">
                  <a:pos x="connsiteX112-3417" y="connsiteY112-3418"/>
                </a:cxn>
                <a:cxn ang="0">
                  <a:pos x="connsiteX113-3871" y="connsiteY113-3872"/>
                </a:cxn>
                <a:cxn ang="0">
                  <a:pos x="connsiteX114-4329" y="connsiteY114-4330"/>
                </a:cxn>
                <a:cxn ang="0">
                  <a:pos x="connsiteX115-4561" y="connsiteY115-4562"/>
                </a:cxn>
                <a:cxn ang="0">
                  <a:pos x="connsiteX116-4795" y="connsiteY116-4796"/>
                </a:cxn>
                <a:cxn ang="0">
                  <a:pos x="connsiteX117-5031" y="connsiteY117-5032"/>
                </a:cxn>
                <a:cxn ang="0">
                  <a:pos x="connsiteX118-5269" y="connsiteY118-5270"/>
                </a:cxn>
                <a:cxn ang="0">
                  <a:pos x="connsiteX119-5747" y="connsiteY119-5748"/>
                </a:cxn>
                <a:cxn ang="0">
                  <a:pos x="connsiteX120-5989" y="connsiteY120-5990"/>
                </a:cxn>
                <a:cxn ang="0">
                  <a:pos x="connsiteX121-6233" y="connsiteY121-6234"/>
                </a:cxn>
                <a:cxn ang="0">
                  <a:pos x="connsiteX122-6967" y="connsiteY122-6968"/>
                </a:cxn>
                <a:cxn ang="0">
                  <a:pos x="connsiteX123-7215" y="connsiteY123-7216"/>
                </a:cxn>
                <a:cxn ang="0">
                  <a:pos x="connsiteX124-7465" y="connsiteY124-7466"/>
                </a:cxn>
                <a:cxn ang="0">
                  <a:pos x="connsiteX125-8217" y="connsiteY125-8218"/>
                </a:cxn>
                <a:cxn ang="0">
                  <a:pos x="connsiteX126-8471" y="connsiteY126-8472"/>
                </a:cxn>
              </a:cxnLst>
              <a:rect l="l" t="t" r="r" b="b"/>
              <a:pathLst>
                <a:path w="4965239" h="2785840">
                  <a:moveTo>
                    <a:pt x="2421028" y="42640"/>
                  </a:moveTo>
                  <a:lnTo>
                    <a:pt x="2506811" y="110083"/>
                  </a:lnTo>
                  <a:cubicBezTo>
                    <a:pt x="2511748" y="124182"/>
                    <a:pt x="2520682" y="151382"/>
                    <a:pt x="2525619" y="165481"/>
                  </a:cubicBezTo>
                  <a:lnTo>
                    <a:pt x="2548949" y="279532"/>
                  </a:lnTo>
                  <a:lnTo>
                    <a:pt x="2586852" y="307958"/>
                  </a:lnTo>
                  <a:lnTo>
                    <a:pt x="2591589" y="355337"/>
                  </a:lnTo>
                  <a:cubicBezTo>
                    <a:pt x="2619886" y="361838"/>
                    <a:pt x="2657419" y="346786"/>
                    <a:pt x="2685716" y="353287"/>
                  </a:cubicBezTo>
                  <a:lnTo>
                    <a:pt x="2781102" y="397977"/>
                  </a:lnTo>
                  <a:lnTo>
                    <a:pt x="3070110" y="412191"/>
                  </a:lnTo>
                  <a:cubicBezTo>
                    <a:pt x="3094892" y="428476"/>
                    <a:pt x="3128910" y="438602"/>
                    <a:pt x="3153692" y="454887"/>
                  </a:cubicBezTo>
                  <a:lnTo>
                    <a:pt x="3226458" y="516423"/>
                  </a:lnTo>
                  <a:cubicBezTo>
                    <a:pt x="3236069" y="518489"/>
                    <a:pt x="3245681" y="508239"/>
                    <a:pt x="3255292" y="510305"/>
                  </a:cubicBezTo>
                  <a:lnTo>
                    <a:pt x="3316476" y="549588"/>
                  </a:lnTo>
                  <a:lnTo>
                    <a:pt x="3453873" y="563801"/>
                  </a:lnTo>
                  <a:lnTo>
                    <a:pt x="3482300" y="615917"/>
                  </a:lnTo>
                  <a:cubicBezTo>
                    <a:pt x="3540045" y="597133"/>
                    <a:pt x="3588553" y="553720"/>
                    <a:pt x="3646298" y="534936"/>
                  </a:cubicBezTo>
                  <a:cubicBezTo>
                    <a:pt x="3688375" y="528778"/>
                    <a:pt x="3718136" y="507227"/>
                    <a:pt x="3760213" y="501069"/>
                  </a:cubicBezTo>
                  <a:lnTo>
                    <a:pt x="3818686" y="506947"/>
                  </a:lnTo>
                  <a:cubicBezTo>
                    <a:pt x="3827930" y="507040"/>
                    <a:pt x="3837175" y="500976"/>
                    <a:pt x="3846419" y="501069"/>
                  </a:cubicBezTo>
                  <a:lnTo>
                    <a:pt x="3984510" y="502209"/>
                  </a:lnTo>
                  <a:cubicBezTo>
                    <a:pt x="3993898" y="492593"/>
                    <a:pt x="3997128" y="479897"/>
                    <a:pt x="4006516" y="470281"/>
                  </a:cubicBezTo>
                  <a:lnTo>
                    <a:pt x="4117887" y="392298"/>
                  </a:lnTo>
                  <a:cubicBezTo>
                    <a:pt x="4128998" y="383399"/>
                    <a:pt x="4127793" y="371422"/>
                    <a:pt x="4138904" y="362523"/>
                  </a:cubicBezTo>
                  <a:lnTo>
                    <a:pt x="4248648" y="282611"/>
                  </a:lnTo>
                  <a:cubicBezTo>
                    <a:pt x="4235671" y="267172"/>
                    <a:pt x="4213456" y="254811"/>
                    <a:pt x="4200479" y="239372"/>
                  </a:cubicBezTo>
                  <a:lnTo>
                    <a:pt x="4186114" y="213202"/>
                  </a:lnTo>
                  <a:cubicBezTo>
                    <a:pt x="4196034" y="193190"/>
                    <a:pt x="4187481" y="163942"/>
                    <a:pt x="4197401" y="143930"/>
                  </a:cubicBezTo>
                  <a:lnTo>
                    <a:pt x="4228036" y="102813"/>
                  </a:lnTo>
                  <a:cubicBezTo>
                    <a:pt x="4240402" y="106256"/>
                    <a:pt x="4271241" y="97384"/>
                    <a:pt x="4283607" y="100827"/>
                  </a:cubicBezTo>
                  <a:lnTo>
                    <a:pt x="4344584" y="127921"/>
                  </a:lnTo>
                  <a:lnTo>
                    <a:pt x="4442659" y="109687"/>
                  </a:lnTo>
                  <a:cubicBezTo>
                    <a:pt x="4469690" y="93392"/>
                    <a:pt x="4487485" y="52467"/>
                    <a:pt x="4514516" y="36172"/>
                  </a:cubicBezTo>
                  <a:lnTo>
                    <a:pt x="4553048" y="37903"/>
                  </a:lnTo>
                  <a:lnTo>
                    <a:pt x="4709397" y="0"/>
                  </a:lnTo>
                  <a:lnTo>
                    <a:pt x="4846794" y="317434"/>
                  </a:lnTo>
                  <a:lnTo>
                    <a:pt x="4965239" y="691722"/>
                  </a:lnTo>
                  <a:lnTo>
                    <a:pt x="4638329" y="1066010"/>
                  </a:lnTo>
                  <a:lnTo>
                    <a:pt x="3804472" y="1359755"/>
                  </a:lnTo>
                  <a:lnTo>
                    <a:pt x="3103274" y="1748257"/>
                  </a:lnTo>
                  <a:lnTo>
                    <a:pt x="2885334" y="2321534"/>
                  </a:lnTo>
                  <a:lnTo>
                    <a:pt x="2970615" y="2785840"/>
                  </a:lnTo>
                  <a:lnTo>
                    <a:pt x="2657919" y="2733724"/>
                  </a:lnTo>
                  <a:lnTo>
                    <a:pt x="2615279" y="2321534"/>
                  </a:lnTo>
                  <a:lnTo>
                    <a:pt x="2577376" y="1966197"/>
                  </a:lnTo>
                  <a:lnTo>
                    <a:pt x="2136758" y="2094118"/>
                  </a:lnTo>
                  <a:lnTo>
                    <a:pt x="2037264" y="2458931"/>
                  </a:lnTo>
                  <a:lnTo>
                    <a:pt x="1843013" y="2657919"/>
                  </a:lnTo>
                  <a:lnTo>
                    <a:pt x="1734043" y="2638968"/>
                  </a:lnTo>
                  <a:lnTo>
                    <a:pt x="1724568" y="2553687"/>
                  </a:lnTo>
                  <a:cubicBezTo>
                    <a:pt x="1715479" y="2545111"/>
                    <a:pt x="1703586" y="2553365"/>
                    <a:pt x="1694497" y="2544789"/>
                  </a:cubicBezTo>
                  <a:lnTo>
                    <a:pt x="1667714" y="2492095"/>
                  </a:lnTo>
                  <a:lnTo>
                    <a:pt x="1644025" y="2449455"/>
                  </a:lnTo>
                  <a:lnTo>
                    <a:pt x="1611732" y="2466285"/>
                  </a:lnTo>
                  <a:lnTo>
                    <a:pt x="1459250" y="2378388"/>
                  </a:lnTo>
                  <a:lnTo>
                    <a:pt x="1410968" y="2410723"/>
                  </a:lnTo>
                  <a:lnTo>
                    <a:pt x="1355017" y="2454193"/>
                  </a:lnTo>
                  <a:lnTo>
                    <a:pt x="1345542" y="2496833"/>
                  </a:lnTo>
                  <a:lnTo>
                    <a:pt x="1317115" y="2482620"/>
                  </a:lnTo>
                  <a:lnTo>
                    <a:pt x="1312377" y="2444717"/>
                  </a:lnTo>
                  <a:lnTo>
                    <a:pt x="1326590" y="2368912"/>
                  </a:lnTo>
                  <a:cubicBezTo>
                    <a:pt x="1306111" y="2371510"/>
                    <a:pt x="1279918" y="2388395"/>
                    <a:pt x="1259439" y="2390993"/>
                  </a:cubicBezTo>
                  <a:lnTo>
                    <a:pt x="1181672" y="2385080"/>
                  </a:lnTo>
                  <a:cubicBezTo>
                    <a:pt x="1163779" y="2375621"/>
                    <a:pt x="1134457" y="2371877"/>
                    <a:pt x="1116564" y="2362418"/>
                  </a:cubicBezTo>
                  <a:lnTo>
                    <a:pt x="1051797" y="2307320"/>
                  </a:lnTo>
                  <a:cubicBezTo>
                    <a:pt x="1042906" y="2307588"/>
                    <a:pt x="1039730" y="2333575"/>
                    <a:pt x="1030839" y="2333843"/>
                  </a:cubicBezTo>
                  <a:lnTo>
                    <a:pt x="975991" y="2312058"/>
                  </a:lnTo>
                  <a:lnTo>
                    <a:pt x="942827" y="2240991"/>
                  </a:lnTo>
                  <a:cubicBezTo>
                    <a:pt x="932159" y="2238604"/>
                    <a:pt x="921492" y="2253362"/>
                    <a:pt x="910824" y="2250975"/>
                  </a:cubicBezTo>
                  <a:lnTo>
                    <a:pt x="867022" y="2226777"/>
                  </a:lnTo>
                  <a:lnTo>
                    <a:pt x="871759" y="2169923"/>
                  </a:lnTo>
                  <a:cubicBezTo>
                    <a:pt x="861921" y="2162650"/>
                    <a:pt x="846367" y="2175381"/>
                    <a:pt x="836529" y="2168108"/>
                  </a:cubicBezTo>
                  <a:lnTo>
                    <a:pt x="777003" y="2108332"/>
                  </a:lnTo>
                  <a:lnTo>
                    <a:pt x="762789" y="2051478"/>
                  </a:lnTo>
                  <a:cubicBezTo>
                    <a:pt x="754031" y="2051302"/>
                    <a:pt x="745274" y="2062556"/>
                    <a:pt x="736516" y="2062380"/>
                  </a:cubicBezTo>
                  <a:lnTo>
                    <a:pt x="696460" y="2046740"/>
                  </a:lnTo>
                  <a:lnTo>
                    <a:pt x="587490" y="1895129"/>
                  </a:lnTo>
                  <a:lnTo>
                    <a:pt x="549587" y="1828800"/>
                  </a:lnTo>
                  <a:lnTo>
                    <a:pt x="487996" y="1824062"/>
                  </a:lnTo>
                  <a:cubicBezTo>
                    <a:pt x="480349" y="1826349"/>
                    <a:pt x="481273" y="1845781"/>
                    <a:pt x="473626" y="1848068"/>
                  </a:cubicBezTo>
                  <a:lnTo>
                    <a:pt x="435880" y="1847751"/>
                  </a:lnTo>
                  <a:lnTo>
                    <a:pt x="326910" y="1743519"/>
                  </a:lnTo>
                  <a:lnTo>
                    <a:pt x="298483" y="1639287"/>
                  </a:lnTo>
                  <a:cubicBezTo>
                    <a:pt x="287332" y="1632681"/>
                    <a:pt x="276180" y="1646076"/>
                    <a:pt x="265029" y="1639470"/>
                  </a:cubicBezTo>
                  <a:lnTo>
                    <a:pt x="222677" y="1591909"/>
                  </a:lnTo>
                  <a:lnTo>
                    <a:pt x="222677" y="1516104"/>
                  </a:lnTo>
                  <a:lnTo>
                    <a:pt x="217940" y="1416609"/>
                  </a:lnTo>
                  <a:lnTo>
                    <a:pt x="246367" y="1392920"/>
                  </a:lnTo>
                  <a:cubicBezTo>
                    <a:pt x="255445" y="1398903"/>
                    <a:pt x="273096" y="1382027"/>
                    <a:pt x="282174" y="1388010"/>
                  </a:cubicBezTo>
                  <a:lnTo>
                    <a:pt x="322172" y="1440298"/>
                  </a:lnTo>
                  <a:lnTo>
                    <a:pt x="355337" y="1331328"/>
                  </a:lnTo>
                  <a:lnTo>
                    <a:pt x="322172" y="1241310"/>
                  </a:lnTo>
                  <a:lnTo>
                    <a:pt x="331647" y="1179718"/>
                  </a:lnTo>
                  <a:lnTo>
                    <a:pt x="364812" y="1146553"/>
                  </a:lnTo>
                  <a:lnTo>
                    <a:pt x="303220" y="1051797"/>
                  </a:lnTo>
                  <a:lnTo>
                    <a:pt x="317434" y="1018632"/>
                  </a:lnTo>
                  <a:lnTo>
                    <a:pt x="303220" y="966516"/>
                  </a:lnTo>
                  <a:lnTo>
                    <a:pt x="312696" y="938089"/>
                  </a:lnTo>
                  <a:lnTo>
                    <a:pt x="255842" y="933351"/>
                  </a:lnTo>
                  <a:lnTo>
                    <a:pt x="194251" y="904924"/>
                  </a:lnTo>
                  <a:lnTo>
                    <a:pt x="165824" y="838595"/>
                  </a:lnTo>
                  <a:lnTo>
                    <a:pt x="123183" y="833857"/>
                  </a:lnTo>
                  <a:lnTo>
                    <a:pt x="104232" y="791217"/>
                  </a:lnTo>
                  <a:lnTo>
                    <a:pt x="132659" y="715411"/>
                  </a:lnTo>
                  <a:lnTo>
                    <a:pt x="85281" y="639606"/>
                  </a:lnTo>
                  <a:lnTo>
                    <a:pt x="9475" y="592228"/>
                  </a:lnTo>
                  <a:lnTo>
                    <a:pt x="9475" y="592228"/>
                  </a:lnTo>
                  <a:lnTo>
                    <a:pt x="52116" y="549588"/>
                  </a:lnTo>
                  <a:lnTo>
                    <a:pt x="99494" y="559063"/>
                  </a:lnTo>
                  <a:cubicBezTo>
                    <a:pt x="98475" y="547724"/>
                    <a:pt x="88883" y="536384"/>
                    <a:pt x="87864" y="525045"/>
                  </a:cubicBezTo>
                  <a:cubicBezTo>
                    <a:pt x="100012" y="476071"/>
                    <a:pt x="89300" y="421382"/>
                    <a:pt x="90018" y="369550"/>
                  </a:cubicBezTo>
                  <a:lnTo>
                    <a:pt x="66329" y="345861"/>
                  </a:lnTo>
                  <a:cubicBezTo>
                    <a:pt x="59220" y="346534"/>
                    <a:pt x="49253" y="364352"/>
                    <a:pt x="42144" y="365025"/>
                  </a:cubicBezTo>
                  <a:lnTo>
                    <a:pt x="4738" y="350599"/>
                  </a:lnTo>
                  <a:lnTo>
                    <a:pt x="0" y="307958"/>
                  </a:lnTo>
                  <a:lnTo>
                    <a:pt x="33165" y="284269"/>
                  </a:lnTo>
                  <a:lnTo>
                    <a:pt x="37147" y="227490"/>
                  </a:lnTo>
                  <a:lnTo>
                    <a:pt x="75805" y="180037"/>
                  </a:lnTo>
                  <a:cubicBezTo>
                    <a:pt x="94112" y="172167"/>
                    <a:pt x="103847" y="150010"/>
                    <a:pt x="122154" y="142140"/>
                  </a:cubicBezTo>
                  <a:lnTo>
                    <a:pt x="180037" y="142135"/>
                  </a:lnTo>
                  <a:lnTo>
                    <a:pt x="255842" y="104232"/>
                  </a:lnTo>
                  <a:lnTo>
                    <a:pt x="270056" y="127921"/>
                  </a:lnTo>
                  <a:lnTo>
                    <a:pt x="307958" y="123183"/>
                  </a:lnTo>
                  <a:lnTo>
                    <a:pt x="326910" y="180037"/>
                  </a:lnTo>
                  <a:lnTo>
                    <a:pt x="383763" y="184775"/>
                  </a:lnTo>
                  <a:lnTo>
                    <a:pt x="691722" y="345861"/>
                  </a:lnTo>
                  <a:lnTo>
                    <a:pt x="1895129" y="208464"/>
                  </a:lnTo>
                  <a:lnTo>
                    <a:pt x="2421028" y="42640"/>
                  </a:lnTo>
                  <a:close/>
                </a:path>
              </a:pathLst>
            </a:cu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7" name="任意多边形 94"/>
            <p:cNvSpPr/>
            <p:nvPr/>
          </p:nvSpPr>
          <p:spPr>
            <a:xfrm>
              <a:off x="3804855" y="1956434"/>
              <a:ext cx="1443512" cy="1148850"/>
            </a:xfrm>
            <a:custGeom>
              <a:avLst/>
              <a:gdLst>
                <a:gd name="connsiteX0" fmla="*/ 2033081 w 2120630"/>
                <a:gd name="connsiteY0" fmla="*/ 997085 h 1687749"/>
                <a:gd name="connsiteX1" fmla="*/ 2101175 w 2120630"/>
                <a:gd name="connsiteY1" fmla="*/ 1118680 h 1687749"/>
                <a:gd name="connsiteX2" fmla="*/ 2120630 w 2120630"/>
                <a:gd name="connsiteY2" fmla="*/ 1152727 h 1687749"/>
                <a:gd name="connsiteX3" fmla="*/ 2096311 w 2120630"/>
                <a:gd name="connsiteY3" fmla="*/ 1201366 h 1687749"/>
                <a:gd name="connsiteX4" fmla="*/ 1969851 w 2120630"/>
                <a:gd name="connsiteY4" fmla="*/ 1186774 h 1687749"/>
                <a:gd name="connsiteX5" fmla="*/ 1857983 w 2120630"/>
                <a:gd name="connsiteY5" fmla="*/ 1118680 h 1687749"/>
                <a:gd name="connsiteX6" fmla="*/ 1629383 w 2120630"/>
                <a:gd name="connsiteY6" fmla="*/ 1181910 h 1687749"/>
                <a:gd name="connsiteX7" fmla="*/ 1566154 w 2120630"/>
                <a:gd name="connsiteY7" fmla="*/ 1269459 h 1687749"/>
                <a:gd name="connsiteX8" fmla="*/ 1502924 w 2120630"/>
                <a:gd name="connsiteY8" fmla="*/ 1376463 h 1687749"/>
                <a:gd name="connsiteX9" fmla="*/ 1405647 w 2120630"/>
                <a:gd name="connsiteY9" fmla="*/ 1386191 h 1687749"/>
                <a:gd name="connsiteX10" fmla="*/ 1240277 w 2120630"/>
                <a:gd name="connsiteY10" fmla="*/ 1643974 h 1687749"/>
                <a:gd name="connsiteX11" fmla="*/ 1157592 w 2120630"/>
                <a:gd name="connsiteY11" fmla="*/ 1687749 h 1687749"/>
                <a:gd name="connsiteX12" fmla="*/ 860898 w 2120630"/>
                <a:gd name="connsiteY12" fmla="*/ 1673157 h 1687749"/>
                <a:gd name="connsiteX13" fmla="*/ 612843 w 2120630"/>
                <a:gd name="connsiteY13" fmla="*/ 1605063 h 1687749"/>
                <a:gd name="connsiteX14" fmla="*/ 486383 w 2120630"/>
                <a:gd name="connsiteY14" fmla="*/ 1425102 h 1687749"/>
                <a:gd name="connsiteX15" fmla="*/ 408562 w 2120630"/>
                <a:gd name="connsiteY15" fmla="*/ 1327825 h 1687749"/>
                <a:gd name="connsiteX16" fmla="*/ 131324 w 2120630"/>
                <a:gd name="connsiteY16" fmla="*/ 1220821 h 1687749"/>
                <a:gd name="connsiteX17" fmla="*/ 14592 w 2120630"/>
                <a:gd name="connsiteY17" fmla="*/ 1172183 h 1687749"/>
                <a:gd name="connsiteX18" fmla="*/ 0 w 2120630"/>
                <a:gd name="connsiteY18" fmla="*/ 1094361 h 1687749"/>
                <a:gd name="connsiteX19" fmla="*/ 68094 w 2120630"/>
                <a:gd name="connsiteY19" fmla="*/ 972766 h 1687749"/>
                <a:gd name="connsiteX20" fmla="*/ 150779 w 2120630"/>
                <a:gd name="connsiteY20" fmla="*/ 875489 h 1687749"/>
                <a:gd name="connsiteX21" fmla="*/ 243192 w 2120630"/>
                <a:gd name="connsiteY21" fmla="*/ 870625 h 1687749"/>
                <a:gd name="connsiteX22" fmla="*/ 355060 w 2120630"/>
                <a:gd name="connsiteY22" fmla="*/ 860897 h 1687749"/>
                <a:gd name="connsiteX23" fmla="*/ 496111 w 2120630"/>
                <a:gd name="connsiteY23" fmla="*/ 836578 h 1687749"/>
                <a:gd name="connsiteX24" fmla="*/ 583660 w 2120630"/>
                <a:gd name="connsiteY24" fmla="*/ 797668 h 1687749"/>
                <a:gd name="connsiteX25" fmla="*/ 598251 w 2120630"/>
                <a:gd name="connsiteY25" fmla="*/ 739302 h 1687749"/>
                <a:gd name="connsiteX26" fmla="*/ 646890 w 2120630"/>
                <a:gd name="connsiteY26" fmla="*/ 695527 h 1687749"/>
                <a:gd name="connsiteX27" fmla="*/ 680936 w 2120630"/>
                <a:gd name="connsiteY27" fmla="*/ 676072 h 1687749"/>
                <a:gd name="connsiteX28" fmla="*/ 671209 w 2120630"/>
                <a:gd name="connsiteY28" fmla="*/ 457200 h 1687749"/>
                <a:gd name="connsiteX29" fmla="*/ 651754 w 2120630"/>
                <a:gd name="connsiteY29" fmla="*/ 437744 h 1687749"/>
                <a:gd name="connsiteX30" fmla="*/ 705256 w 2120630"/>
                <a:gd name="connsiteY30" fmla="*/ 423153 h 1687749"/>
                <a:gd name="connsiteX31" fmla="*/ 870626 w 2120630"/>
                <a:gd name="connsiteY31" fmla="*/ 423153 h 1687749"/>
                <a:gd name="connsiteX32" fmla="*/ 933856 w 2120630"/>
                <a:gd name="connsiteY32" fmla="*/ 466927 h 1687749"/>
                <a:gd name="connsiteX33" fmla="*/ 914400 w 2120630"/>
                <a:gd name="connsiteY33" fmla="*/ 393970 h 1687749"/>
                <a:gd name="connsiteX34" fmla="*/ 1065179 w 2120630"/>
                <a:gd name="connsiteY34" fmla="*/ 184825 h 1687749"/>
                <a:gd name="connsiteX35" fmla="*/ 1177047 w 2120630"/>
                <a:gd name="connsiteY35" fmla="*/ 257783 h 1687749"/>
                <a:gd name="connsiteX36" fmla="*/ 1269460 w 2120630"/>
                <a:gd name="connsiteY36" fmla="*/ 257783 h 1687749"/>
                <a:gd name="connsiteX37" fmla="*/ 1332690 w 2120630"/>
                <a:gd name="connsiteY37" fmla="*/ 233463 h 1687749"/>
                <a:gd name="connsiteX38" fmla="*/ 1352145 w 2120630"/>
                <a:gd name="connsiteY38" fmla="*/ 87549 h 1687749"/>
                <a:gd name="connsiteX39" fmla="*/ 1449422 w 2120630"/>
                <a:gd name="connsiteY39" fmla="*/ 87549 h 1687749"/>
                <a:gd name="connsiteX40" fmla="*/ 1498060 w 2120630"/>
                <a:gd name="connsiteY40" fmla="*/ 0 h 1687749"/>
                <a:gd name="connsiteX41" fmla="*/ 1600200 w 2120630"/>
                <a:gd name="connsiteY41" fmla="*/ 14591 h 1687749"/>
                <a:gd name="connsiteX42" fmla="*/ 1600200 w 2120630"/>
                <a:gd name="connsiteY42" fmla="*/ 111868 h 1687749"/>
                <a:gd name="connsiteX43" fmla="*/ 1687749 w 2120630"/>
                <a:gd name="connsiteY43" fmla="*/ 228600 h 1687749"/>
                <a:gd name="connsiteX44" fmla="*/ 1809345 w 2120630"/>
                <a:gd name="connsiteY44" fmla="*/ 277238 h 1687749"/>
                <a:gd name="connsiteX45" fmla="*/ 1804481 w 2120630"/>
                <a:gd name="connsiteY45" fmla="*/ 369651 h 1687749"/>
                <a:gd name="connsiteX46" fmla="*/ 1833664 w 2120630"/>
                <a:gd name="connsiteY46" fmla="*/ 423153 h 1687749"/>
                <a:gd name="connsiteX47" fmla="*/ 1765571 w 2120630"/>
                <a:gd name="connsiteY47" fmla="*/ 593387 h 1687749"/>
                <a:gd name="connsiteX48" fmla="*/ 1809345 w 2120630"/>
                <a:gd name="connsiteY48" fmla="*/ 666344 h 1687749"/>
                <a:gd name="connsiteX49" fmla="*/ 1994171 w 2120630"/>
                <a:gd name="connsiteY49" fmla="*/ 710119 h 1687749"/>
                <a:gd name="connsiteX50" fmla="*/ 2106039 w 2120630"/>
                <a:gd name="connsiteY50" fmla="*/ 787940 h 1687749"/>
                <a:gd name="connsiteX51" fmla="*/ 2120630 w 2120630"/>
                <a:gd name="connsiteY51" fmla="*/ 836578 h 1687749"/>
                <a:gd name="connsiteX52" fmla="*/ 2057400 w 2120630"/>
                <a:gd name="connsiteY52" fmla="*/ 880353 h 1687749"/>
                <a:gd name="connsiteX53" fmla="*/ 2033081 w 2120630"/>
                <a:gd name="connsiteY53" fmla="*/ 997085 h 1687749"/>
                <a:gd name="connsiteX0-1" fmla="*/ 2033081 w 2120630"/>
                <a:gd name="connsiteY0-2" fmla="*/ 997085 h 1687749"/>
                <a:gd name="connsiteX1-3" fmla="*/ 2101175 w 2120630"/>
                <a:gd name="connsiteY1-4" fmla="*/ 1118680 h 1687749"/>
                <a:gd name="connsiteX2-5" fmla="*/ 2120630 w 2120630"/>
                <a:gd name="connsiteY2-6" fmla="*/ 1152727 h 1687749"/>
                <a:gd name="connsiteX3-7" fmla="*/ 2096311 w 2120630"/>
                <a:gd name="connsiteY3-8" fmla="*/ 1201366 h 1687749"/>
                <a:gd name="connsiteX4-9" fmla="*/ 1969851 w 2120630"/>
                <a:gd name="connsiteY4-10" fmla="*/ 1186774 h 1687749"/>
                <a:gd name="connsiteX5-11" fmla="*/ 1857983 w 2120630"/>
                <a:gd name="connsiteY5-12" fmla="*/ 1118680 h 1687749"/>
                <a:gd name="connsiteX6-13" fmla="*/ 1629383 w 2120630"/>
                <a:gd name="connsiteY6-14" fmla="*/ 1181910 h 1687749"/>
                <a:gd name="connsiteX7-15" fmla="*/ 1566154 w 2120630"/>
                <a:gd name="connsiteY7-16" fmla="*/ 1269459 h 1687749"/>
                <a:gd name="connsiteX8-17" fmla="*/ 1502924 w 2120630"/>
                <a:gd name="connsiteY8-18" fmla="*/ 1376463 h 1687749"/>
                <a:gd name="connsiteX9-19" fmla="*/ 1405647 w 2120630"/>
                <a:gd name="connsiteY9-20" fmla="*/ 1386191 h 1687749"/>
                <a:gd name="connsiteX10-21" fmla="*/ 1240277 w 2120630"/>
                <a:gd name="connsiteY10-22" fmla="*/ 1643974 h 1687749"/>
                <a:gd name="connsiteX11-23" fmla="*/ 1157592 w 2120630"/>
                <a:gd name="connsiteY11-24" fmla="*/ 1687749 h 1687749"/>
                <a:gd name="connsiteX12-25" fmla="*/ 860898 w 2120630"/>
                <a:gd name="connsiteY12-26" fmla="*/ 1673157 h 1687749"/>
                <a:gd name="connsiteX13-27" fmla="*/ 612843 w 2120630"/>
                <a:gd name="connsiteY13-28" fmla="*/ 1605063 h 1687749"/>
                <a:gd name="connsiteX14-29" fmla="*/ 486383 w 2120630"/>
                <a:gd name="connsiteY14-30" fmla="*/ 1425102 h 1687749"/>
                <a:gd name="connsiteX15-31" fmla="*/ 408562 w 2120630"/>
                <a:gd name="connsiteY15-32" fmla="*/ 1327825 h 1687749"/>
                <a:gd name="connsiteX16-33" fmla="*/ 131324 w 2120630"/>
                <a:gd name="connsiteY16-34" fmla="*/ 1220821 h 1687749"/>
                <a:gd name="connsiteX17-35" fmla="*/ 14592 w 2120630"/>
                <a:gd name="connsiteY17-36" fmla="*/ 1172183 h 1687749"/>
                <a:gd name="connsiteX18-37" fmla="*/ 0 w 2120630"/>
                <a:gd name="connsiteY18-38" fmla="*/ 1094361 h 1687749"/>
                <a:gd name="connsiteX19-39" fmla="*/ 68094 w 2120630"/>
                <a:gd name="connsiteY19-40" fmla="*/ 972766 h 1687749"/>
                <a:gd name="connsiteX20-41" fmla="*/ 150779 w 2120630"/>
                <a:gd name="connsiteY20-42" fmla="*/ 875489 h 1687749"/>
                <a:gd name="connsiteX21-43" fmla="*/ 243192 w 2120630"/>
                <a:gd name="connsiteY21-44" fmla="*/ 870625 h 1687749"/>
                <a:gd name="connsiteX22-45" fmla="*/ 355060 w 2120630"/>
                <a:gd name="connsiteY22-46" fmla="*/ 860897 h 1687749"/>
                <a:gd name="connsiteX23-47" fmla="*/ 496111 w 2120630"/>
                <a:gd name="connsiteY23-48" fmla="*/ 836578 h 1687749"/>
                <a:gd name="connsiteX24-49" fmla="*/ 583660 w 2120630"/>
                <a:gd name="connsiteY24-50" fmla="*/ 797668 h 1687749"/>
                <a:gd name="connsiteX25-51" fmla="*/ 598251 w 2120630"/>
                <a:gd name="connsiteY25-52" fmla="*/ 739302 h 1687749"/>
                <a:gd name="connsiteX26-53" fmla="*/ 646890 w 2120630"/>
                <a:gd name="connsiteY26-54" fmla="*/ 695527 h 1687749"/>
                <a:gd name="connsiteX27-55" fmla="*/ 680936 w 2120630"/>
                <a:gd name="connsiteY27-56" fmla="*/ 676072 h 1687749"/>
                <a:gd name="connsiteX28-57" fmla="*/ 671209 w 2120630"/>
                <a:gd name="connsiteY28-58" fmla="*/ 457200 h 1687749"/>
                <a:gd name="connsiteX29-59" fmla="*/ 651754 w 2120630"/>
                <a:gd name="connsiteY29-60" fmla="*/ 437744 h 1687749"/>
                <a:gd name="connsiteX30-61" fmla="*/ 705256 w 2120630"/>
                <a:gd name="connsiteY30-62" fmla="*/ 423153 h 1687749"/>
                <a:gd name="connsiteX31-63" fmla="*/ 870626 w 2120630"/>
                <a:gd name="connsiteY31-64" fmla="*/ 423153 h 1687749"/>
                <a:gd name="connsiteX32-65" fmla="*/ 933856 w 2120630"/>
                <a:gd name="connsiteY32-66" fmla="*/ 466927 h 1687749"/>
                <a:gd name="connsiteX33-67" fmla="*/ 914400 w 2120630"/>
                <a:gd name="connsiteY33-68" fmla="*/ 393970 h 1687749"/>
                <a:gd name="connsiteX34-69" fmla="*/ 1065179 w 2120630"/>
                <a:gd name="connsiteY34-70" fmla="*/ 184825 h 1687749"/>
                <a:gd name="connsiteX35-71" fmla="*/ 1177047 w 2120630"/>
                <a:gd name="connsiteY35-72" fmla="*/ 257783 h 1687749"/>
                <a:gd name="connsiteX36-73" fmla="*/ 1269460 w 2120630"/>
                <a:gd name="connsiteY36-74" fmla="*/ 257783 h 1687749"/>
                <a:gd name="connsiteX37-75" fmla="*/ 1332690 w 2120630"/>
                <a:gd name="connsiteY37-76" fmla="*/ 233463 h 1687749"/>
                <a:gd name="connsiteX38-77" fmla="*/ 1352145 w 2120630"/>
                <a:gd name="connsiteY38-78" fmla="*/ 87549 h 1687749"/>
                <a:gd name="connsiteX39-79" fmla="*/ 1449422 w 2120630"/>
                <a:gd name="connsiteY39-80" fmla="*/ 87549 h 1687749"/>
                <a:gd name="connsiteX40-81" fmla="*/ 1498060 w 2120630"/>
                <a:gd name="connsiteY40-82" fmla="*/ 0 h 1687749"/>
                <a:gd name="connsiteX41-83" fmla="*/ 1600200 w 2120630"/>
                <a:gd name="connsiteY41-84" fmla="*/ 14591 h 1687749"/>
                <a:gd name="connsiteX42-85" fmla="*/ 1600200 w 2120630"/>
                <a:gd name="connsiteY42-86" fmla="*/ 111868 h 1687749"/>
                <a:gd name="connsiteX43-87" fmla="*/ 1687749 w 2120630"/>
                <a:gd name="connsiteY43-88" fmla="*/ 228600 h 1687749"/>
                <a:gd name="connsiteX44-89" fmla="*/ 1809345 w 2120630"/>
                <a:gd name="connsiteY44-90" fmla="*/ 277238 h 1687749"/>
                <a:gd name="connsiteX45-91" fmla="*/ 1804481 w 2120630"/>
                <a:gd name="connsiteY45-92" fmla="*/ 369651 h 1687749"/>
                <a:gd name="connsiteX46-93" fmla="*/ 1833664 w 2120630"/>
                <a:gd name="connsiteY46-94" fmla="*/ 423153 h 1687749"/>
                <a:gd name="connsiteX47-95" fmla="*/ 1810393 w 2120630"/>
                <a:gd name="connsiteY47-96" fmla="*/ 538296 h 1687749"/>
                <a:gd name="connsiteX48-97" fmla="*/ 1765571 w 2120630"/>
                <a:gd name="connsiteY48-98" fmla="*/ 593387 h 1687749"/>
                <a:gd name="connsiteX49-99" fmla="*/ 1809345 w 2120630"/>
                <a:gd name="connsiteY49-100" fmla="*/ 666344 h 1687749"/>
                <a:gd name="connsiteX50-101" fmla="*/ 1994171 w 2120630"/>
                <a:gd name="connsiteY50-102" fmla="*/ 710119 h 1687749"/>
                <a:gd name="connsiteX51-103" fmla="*/ 2106039 w 2120630"/>
                <a:gd name="connsiteY51-104" fmla="*/ 787940 h 1687749"/>
                <a:gd name="connsiteX52-105" fmla="*/ 2120630 w 2120630"/>
                <a:gd name="connsiteY52-106" fmla="*/ 836578 h 1687749"/>
                <a:gd name="connsiteX53-107" fmla="*/ 2057400 w 2120630"/>
                <a:gd name="connsiteY53-108" fmla="*/ 880353 h 1687749"/>
                <a:gd name="connsiteX54" fmla="*/ 2033081 w 2120630"/>
                <a:gd name="connsiteY54" fmla="*/ 997085 h 1687749"/>
                <a:gd name="connsiteX0-109" fmla="*/ 2033081 w 2120630"/>
                <a:gd name="connsiteY0-110" fmla="*/ 997085 h 1687749"/>
                <a:gd name="connsiteX1-111" fmla="*/ 2101175 w 2120630"/>
                <a:gd name="connsiteY1-112" fmla="*/ 1118680 h 1687749"/>
                <a:gd name="connsiteX2-113" fmla="*/ 2120630 w 2120630"/>
                <a:gd name="connsiteY2-114" fmla="*/ 1152727 h 1687749"/>
                <a:gd name="connsiteX3-115" fmla="*/ 2096311 w 2120630"/>
                <a:gd name="connsiteY3-116" fmla="*/ 1201366 h 1687749"/>
                <a:gd name="connsiteX4-117" fmla="*/ 1969851 w 2120630"/>
                <a:gd name="connsiteY4-118" fmla="*/ 1186774 h 1687749"/>
                <a:gd name="connsiteX5-119" fmla="*/ 1857983 w 2120630"/>
                <a:gd name="connsiteY5-120" fmla="*/ 1118680 h 1687749"/>
                <a:gd name="connsiteX6-121" fmla="*/ 1629383 w 2120630"/>
                <a:gd name="connsiteY6-122" fmla="*/ 1181910 h 1687749"/>
                <a:gd name="connsiteX7-123" fmla="*/ 1566154 w 2120630"/>
                <a:gd name="connsiteY7-124" fmla="*/ 1269459 h 1687749"/>
                <a:gd name="connsiteX8-125" fmla="*/ 1502924 w 2120630"/>
                <a:gd name="connsiteY8-126" fmla="*/ 1376463 h 1687749"/>
                <a:gd name="connsiteX9-127" fmla="*/ 1405647 w 2120630"/>
                <a:gd name="connsiteY9-128" fmla="*/ 1386191 h 1687749"/>
                <a:gd name="connsiteX10-129" fmla="*/ 1240277 w 2120630"/>
                <a:gd name="connsiteY10-130" fmla="*/ 1643974 h 1687749"/>
                <a:gd name="connsiteX11-131" fmla="*/ 1157592 w 2120630"/>
                <a:gd name="connsiteY11-132" fmla="*/ 1687749 h 1687749"/>
                <a:gd name="connsiteX12-133" fmla="*/ 860898 w 2120630"/>
                <a:gd name="connsiteY12-134" fmla="*/ 1673157 h 1687749"/>
                <a:gd name="connsiteX13-135" fmla="*/ 612843 w 2120630"/>
                <a:gd name="connsiteY13-136" fmla="*/ 1605063 h 1687749"/>
                <a:gd name="connsiteX14-137" fmla="*/ 486383 w 2120630"/>
                <a:gd name="connsiteY14-138" fmla="*/ 1425102 h 1687749"/>
                <a:gd name="connsiteX15-139" fmla="*/ 408562 w 2120630"/>
                <a:gd name="connsiteY15-140" fmla="*/ 1327825 h 1687749"/>
                <a:gd name="connsiteX16-141" fmla="*/ 131324 w 2120630"/>
                <a:gd name="connsiteY16-142" fmla="*/ 1220821 h 1687749"/>
                <a:gd name="connsiteX17-143" fmla="*/ 14592 w 2120630"/>
                <a:gd name="connsiteY17-144" fmla="*/ 1172183 h 1687749"/>
                <a:gd name="connsiteX18-145" fmla="*/ 0 w 2120630"/>
                <a:gd name="connsiteY18-146" fmla="*/ 1094361 h 1687749"/>
                <a:gd name="connsiteX19-147" fmla="*/ 68094 w 2120630"/>
                <a:gd name="connsiteY19-148" fmla="*/ 972766 h 1687749"/>
                <a:gd name="connsiteX20-149" fmla="*/ 150779 w 2120630"/>
                <a:gd name="connsiteY20-150" fmla="*/ 875489 h 1687749"/>
                <a:gd name="connsiteX21-151" fmla="*/ 243192 w 2120630"/>
                <a:gd name="connsiteY21-152" fmla="*/ 870625 h 1687749"/>
                <a:gd name="connsiteX22-153" fmla="*/ 355060 w 2120630"/>
                <a:gd name="connsiteY22-154" fmla="*/ 860897 h 1687749"/>
                <a:gd name="connsiteX23-155" fmla="*/ 496111 w 2120630"/>
                <a:gd name="connsiteY23-156" fmla="*/ 836578 h 1687749"/>
                <a:gd name="connsiteX24-157" fmla="*/ 583660 w 2120630"/>
                <a:gd name="connsiteY24-158" fmla="*/ 797668 h 1687749"/>
                <a:gd name="connsiteX25-159" fmla="*/ 598251 w 2120630"/>
                <a:gd name="connsiteY25-160" fmla="*/ 739302 h 1687749"/>
                <a:gd name="connsiteX26-161" fmla="*/ 646890 w 2120630"/>
                <a:gd name="connsiteY26-162" fmla="*/ 695527 h 1687749"/>
                <a:gd name="connsiteX27-163" fmla="*/ 680936 w 2120630"/>
                <a:gd name="connsiteY27-164" fmla="*/ 676072 h 1687749"/>
                <a:gd name="connsiteX28-165" fmla="*/ 671209 w 2120630"/>
                <a:gd name="connsiteY28-166" fmla="*/ 457200 h 1687749"/>
                <a:gd name="connsiteX29-167" fmla="*/ 651754 w 2120630"/>
                <a:gd name="connsiteY29-168" fmla="*/ 437744 h 1687749"/>
                <a:gd name="connsiteX30-169" fmla="*/ 705256 w 2120630"/>
                <a:gd name="connsiteY30-170" fmla="*/ 423153 h 1687749"/>
                <a:gd name="connsiteX31-171" fmla="*/ 870626 w 2120630"/>
                <a:gd name="connsiteY31-172" fmla="*/ 423153 h 1687749"/>
                <a:gd name="connsiteX32-173" fmla="*/ 933856 w 2120630"/>
                <a:gd name="connsiteY32-174" fmla="*/ 466927 h 1687749"/>
                <a:gd name="connsiteX33-175" fmla="*/ 914400 w 2120630"/>
                <a:gd name="connsiteY33-176" fmla="*/ 393970 h 1687749"/>
                <a:gd name="connsiteX34-177" fmla="*/ 1065179 w 2120630"/>
                <a:gd name="connsiteY34-178" fmla="*/ 184825 h 1687749"/>
                <a:gd name="connsiteX35-179" fmla="*/ 1177047 w 2120630"/>
                <a:gd name="connsiteY35-180" fmla="*/ 257783 h 1687749"/>
                <a:gd name="connsiteX36-181" fmla="*/ 1269460 w 2120630"/>
                <a:gd name="connsiteY36-182" fmla="*/ 257783 h 1687749"/>
                <a:gd name="connsiteX37-183" fmla="*/ 1332690 w 2120630"/>
                <a:gd name="connsiteY37-184" fmla="*/ 233463 h 1687749"/>
                <a:gd name="connsiteX38-185" fmla="*/ 1322950 w 2120630"/>
                <a:gd name="connsiteY38-186" fmla="*/ 157593 h 1687749"/>
                <a:gd name="connsiteX39-187" fmla="*/ 1352145 w 2120630"/>
                <a:gd name="connsiteY39-188" fmla="*/ 87549 h 1687749"/>
                <a:gd name="connsiteX40-189" fmla="*/ 1449422 w 2120630"/>
                <a:gd name="connsiteY40-190" fmla="*/ 87549 h 1687749"/>
                <a:gd name="connsiteX41-191" fmla="*/ 1498060 w 2120630"/>
                <a:gd name="connsiteY41-192" fmla="*/ 0 h 1687749"/>
                <a:gd name="connsiteX42-193" fmla="*/ 1600200 w 2120630"/>
                <a:gd name="connsiteY42-194" fmla="*/ 14591 h 1687749"/>
                <a:gd name="connsiteX43-195" fmla="*/ 1600200 w 2120630"/>
                <a:gd name="connsiteY43-196" fmla="*/ 111868 h 1687749"/>
                <a:gd name="connsiteX44-197" fmla="*/ 1687749 w 2120630"/>
                <a:gd name="connsiteY44-198" fmla="*/ 228600 h 1687749"/>
                <a:gd name="connsiteX45-199" fmla="*/ 1809345 w 2120630"/>
                <a:gd name="connsiteY45-200" fmla="*/ 277238 h 1687749"/>
                <a:gd name="connsiteX46-201" fmla="*/ 1804481 w 2120630"/>
                <a:gd name="connsiteY46-202" fmla="*/ 369651 h 1687749"/>
                <a:gd name="connsiteX47-203" fmla="*/ 1833664 w 2120630"/>
                <a:gd name="connsiteY47-204" fmla="*/ 423153 h 1687749"/>
                <a:gd name="connsiteX48-205" fmla="*/ 1810393 w 2120630"/>
                <a:gd name="connsiteY48-206" fmla="*/ 538296 h 1687749"/>
                <a:gd name="connsiteX49-207" fmla="*/ 1765571 w 2120630"/>
                <a:gd name="connsiteY49-208" fmla="*/ 593387 h 1687749"/>
                <a:gd name="connsiteX50-209" fmla="*/ 1809345 w 2120630"/>
                <a:gd name="connsiteY50-210" fmla="*/ 666344 h 1687749"/>
                <a:gd name="connsiteX51-211" fmla="*/ 1994171 w 2120630"/>
                <a:gd name="connsiteY51-212" fmla="*/ 710119 h 1687749"/>
                <a:gd name="connsiteX52-213" fmla="*/ 2106039 w 2120630"/>
                <a:gd name="connsiteY52-214" fmla="*/ 787940 h 1687749"/>
                <a:gd name="connsiteX53-215" fmla="*/ 2120630 w 2120630"/>
                <a:gd name="connsiteY53-216" fmla="*/ 836578 h 1687749"/>
                <a:gd name="connsiteX54-217" fmla="*/ 2057400 w 2120630"/>
                <a:gd name="connsiteY54-218" fmla="*/ 880353 h 1687749"/>
                <a:gd name="connsiteX55" fmla="*/ 2033081 w 2120630"/>
                <a:gd name="connsiteY55" fmla="*/ 997085 h 1687749"/>
                <a:gd name="connsiteX0-219" fmla="*/ 2033081 w 2120630"/>
                <a:gd name="connsiteY0-220" fmla="*/ 997085 h 1687749"/>
                <a:gd name="connsiteX1-221" fmla="*/ 2101175 w 2120630"/>
                <a:gd name="connsiteY1-222" fmla="*/ 1118680 h 1687749"/>
                <a:gd name="connsiteX2-223" fmla="*/ 2120630 w 2120630"/>
                <a:gd name="connsiteY2-224" fmla="*/ 1152727 h 1687749"/>
                <a:gd name="connsiteX3-225" fmla="*/ 2096311 w 2120630"/>
                <a:gd name="connsiteY3-226" fmla="*/ 1201366 h 1687749"/>
                <a:gd name="connsiteX4-227" fmla="*/ 1969851 w 2120630"/>
                <a:gd name="connsiteY4-228" fmla="*/ 1186774 h 1687749"/>
                <a:gd name="connsiteX5-229" fmla="*/ 1857983 w 2120630"/>
                <a:gd name="connsiteY5-230" fmla="*/ 1118680 h 1687749"/>
                <a:gd name="connsiteX6-231" fmla="*/ 1629383 w 2120630"/>
                <a:gd name="connsiteY6-232" fmla="*/ 1181910 h 1687749"/>
                <a:gd name="connsiteX7-233" fmla="*/ 1566154 w 2120630"/>
                <a:gd name="connsiteY7-234" fmla="*/ 1269459 h 1687749"/>
                <a:gd name="connsiteX8-235" fmla="*/ 1502924 w 2120630"/>
                <a:gd name="connsiteY8-236" fmla="*/ 1376463 h 1687749"/>
                <a:gd name="connsiteX9-237" fmla="*/ 1405647 w 2120630"/>
                <a:gd name="connsiteY9-238" fmla="*/ 1386191 h 1687749"/>
                <a:gd name="connsiteX10-239" fmla="*/ 1240277 w 2120630"/>
                <a:gd name="connsiteY10-240" fmla="*/ 1643974 h 1687749"/>
                <a:gd name="connsiteX11-241" fmla="*/ 1157592 w 2120630"/>
                <a:gd name="connsiteY11-242" fmla="*/ 1687749 h 1687749"/>
                <a:gd name="connsiteX12-243" fmla="*/ 860898 w 2120630"/>
                <a:gd name="connsiteY12-244" fmla="*/ 1673157 h 1687749"/>
                <a:gd name="connsiteX13-245" fmla="*/ 612843 w 2120630"/>
                <a:gd name="connsiteY13-246" fmla="*/ 1605063 h 1687749"/>
                <a:gd name="connsiteX14-247" fmla="*/ 486383 w 2120630"/>
                <a:gd name="connsiteY14-248" fmla="*/ 1425102 h 1687749"/>
                <a:gd name="connsiteX15-249" fmla="*/ 408562 w 2120630"/>
                <a:gd name="connsiteY15-250" fmla="*/ 1327825 h 1687749"/>
                <a:gd name="connsiteX16-251" fmla="*/ 131324 w 2120630"/>
                <a:gd name="connsiteY16-252" fmla="*/ 1220821 h 1687749"/>
                <a:gd name="connsiteX17-253" fmla="*/ 14592 w 2120630"/>
                <a:gd name="connsiteY17-254" fmla="*/ 1172183 h 1687749"/>
                <a:gd name="connsiteX18-255" fmla="*/ 0 w 2120630"/>
                <a:gd name="connsiteY18-256" fmla="*/ 1094361 h 1687749"/>
                <a:gd name="connsiteX19-257" fmla="*/ 68094 w 2120630"/>
                <a:gd name="connsiteY19-258" fmla="*/ 972766 h 1687749"/>
                <a:gd name="connsiteX20-259" fmla="*/ 150779 w 2120630"/>
                <a:gd name="connsiteY20-260" fmla="*/ 875489 h 1687749"/>
                <a:gd name="connsiteX21-261" fmla="*/ 243192 w 2120630"/>
                <a:gd name="connsiteY21-262" fmla="*/ 870625 h 1687749"/>
                <a:gd name="connsiteX22-263" fmla="*/ 355060 w 2120630"/>
                <a:gd name="connsiteY22-264" fmla="*/ 860897 h 1687749"/>
                <a:gd name="connsiteX23-265" fmla="*/ 496111 w 2120630"/>
                <a:gd name="connsiteY23-266" fmla="*/ 836578 h 1687749"/>
                <a:gd name="connsiteX24-267" fmla="*/ 583660 w 2120630"/>
                <a:gd name="connsiteY24-268" fmla="*/ 797668 h 1687749"/>
                <a:gd name="connsiteX25-269" fmla="*/ 598251 w 2120630"/>
                <a:gd name="connsiteY25-270" fmla="*/ 739302 h 1687749"/>
                <a:gd name="connsiteX26-271" fmla="*/ 646890 w 2120630"/>
                <a:gd name="connsiteY26-272" fmla="*/ 695527 h 1687749"/>
                <a:gd name="connsiteX27-273" fmla="*/ 680936 w 2120630"/>
                <a:gd name="connsiteY27-274" fmla="*/ 676072 h 1687749"/>
                <a:gd name="connsiteX28-275" fmla="*/ 671209 w 2120630"/>
                <a:gd name="connsiteY28-276" fmla="*/ 457200 h 1687749"/>
                <a:gd name="connsiteX29-277" fmla="*/ 651754 w 2120630"/>
                <a:gd name="connsiteY29-278" fmla="*/ 437744 h 1687749"/>
                <a:gd name="connsiteX30-279" fmla="*/ 705256 w 2120630"/>
                <a:gd name="connsiteY30-280" fmla="*/ 423153 h 1687749"/>
                <a:gd name="connsiteX31-281" fmla="*/ 870626 w 2120630"/>
                <a:gd name="connsiteY31-282" fmla="*/ 423153 h 1687749"/>
                <a:gd name="connsiteX32-283" fmla="*/ 933856 w 2120630"/>
                <a:gd name="connsiteY32-284" fmla="*/ 466927 h 1687749"/>
                <a:gd name="connsiteX33-285" fmla="*/ 914400 w 2120630"/>
                <a:gd name="connsiteY33-286" fmla="*/ 393970 h 1687749"/>
                <a:gd name="connsiteX34-287" fmla="*/ 1065179 w 2120630"/>
                <a:gd name="connsiteY34-288" fmla="*/ 184825 h 1687749"/>
                <a:gd name="connsiteX35-289" fmla="*/ 1177047 w 2120630"/>
                <a:gd name="connsiteY35-290" fmla="*/ 257783 h 1687749"/>
                <a:gd name="connsiteX36-291" fmla="*/ 1269460 w 2120630"/>
                <a:gd name="connsiteY36-292" fmla="*/ 257783 h 1687749"/>
                <a:gd name="connsiteX37-293" fmla="*/ 1325574 w 2120630"/>
                <a:gd name="connsiteY37-294" fmla="*/ 233463 h 1687749"/>
                <a:gd name="connsiteX38-295" fmla="*/ 1322950 w 2120630"/>
                <a:gd name="connsiteY38-296" fmla="*/ 157593 h 1687749"/>
                <a:gd name="connsiteX39-297" fmla="*/ 1352145 w 2120630"/>
                <a:gd name="connsiteY39-298" fmla="*/ 87549 h 1687749"/>
                <a:gd name="connsiteX40-299" fmla="*/ 1449422 w 2120630"/>
                <a:gd name="connsiteY40-300" fmla="*/ 87549 h 1687749"/>
                <a:gd name="connsiteX41-301" fmla="*/ 1498060 w 2120630"/>
                <a:gd name="connsiteY41-302" fmla="*/ 0 h 1687749"/>
                <a:gd name="connsiteX42-303" fmla="*/ 1600200 w 2120630"/>
                <a:gd name="connsiteY42-304" fmla="*/ 14591 h 1687749"/>
                <a:gd name="connsiteX43-305" fmla="*/ 1600200 w 2120630"/>
                <a:gd name="connsiteY43-306" fmla="*/ 111868 h 1687749"/>
                <a:gd name="connsiteX44-307" fmla="*/ 1687749 w 2120630"/>
                <a:gd name="connsiteY44-308" fmla="*/ 228600 h 1687749"/>
                <a:gd name="connsiteX45-309" fmla="*/ 1809345 w 2120630"/>
                <a:gd name="connsiteY45-310" fmla="*/ 277238 h 1687749"/>
                <a:gd name="connsiteX46-311" fmla="*/ 1804481 w 2120630"/>
                <a:gd name="connsiteY46-312" fmla="*/ 369651 h 1687749"/>
                <a:gd name="connsiteX47-313" fmla="*/ 1833664 w 2120630"/>
                <a:gd name="connsiteY47-314" fmla="*/ 423153 h 1687749"/>
                <a:gd name="connsiteX48-315" fmla="*/ 1810393 w 2120630"/>
                <a:gd name="connsiteY48-316" fmla="*/ 538296 h 1687749"/>
                <a:gd name="connsiteX49-317" fmla="*/ 1765571 w 2120630"/>
                <a:gd name="connsiteY49-318" fmla="*/ 593387 h 1687749"/>
                <a:gd name="connsiteX50-319" fmla="*/ 1809345 w 2120630"/>
                <a:gd name="connsiteY50-320" fmla="*/ 666344 h 1687749"/>
                <a:gd name="connsiteX51-321" fmla="*/ 1994171 w 2120630"/>
                <a:gd name="connsiteY51-322" fmla="*/ 710119 h 1687749"/>
                <a:gd name="connsiteX52-323" fmla="*/ 2106039 w 2120630"/>
                <a:gd name="connsiteY52-324" fmla="*/ 787940 h 1687749"/>
                <a:gd name="connsiteX53-325" fmla="*/ 2120630 w 2120630"/>
                <a:gd name="connsiteY53-326" fmla="*/ 836578 h 1687749"/>
                <a:gd name="connsiteX54-327" fmla="*/ 2057400 w 2120630"/>
                <a:gd name="connsiteY54-328" fmla="*/ 880353 h 1687749"/>
                <a:gd name="connsiteX55-329" fmla="*/ 2033081 w 2120630"/>
                <a:gd name="connsiteY55-330" fmla="*/ 997085 h 1687749"/>
                <a:gd name="connsiteX0-331" fmla="*/ 2033081 w 2120630"/>
                <a:gd name="connsiteY0-332" fmla="*/ 997085 h 1687749"/>
                <a:gd name="connsiteX1-333" fmla="*/ 2101175 w 2120630"/>
                <a:gd name="connsiteY1-334" fmla="*/ 1118680 h 1687749"/>
                <a:gd name="connsiteX2-335" fmla="*/ 2120630 w 2120630"/>
                <a:gd name="connsiteY2-336" fmla="*/ 1152727 h 1687749"/>
                <a:gd name="connsiteX3-337" fmla="*/ 2096311 w 2120630"/>
                <a:gd name="connsiteY3-338" fmla="*/ 1201366 h 1687749"/>
                <a:gd name="connsiteX4-339" fmla="*/ 1969851 w 2120630"/>
                <a:gd name="connsiteY4-340" fmla="*/ 1186774 h 1687749"/>
                <a:gd name="connsiteX5-341" fmla="*/ 1857983 w 2120630"/>
                <a:gd name="connsiteY5-342" fmla="*/ 1118680 h 1687749"/>
                <a:gd name="connsiteX6-343" fmla="*/ 1629383 w 2120630"/>
                <a:gd name="connsiteY6-344" fmla="*/ 1181910 h 1687749"/>
                <a:gd name="connsiteX7-345" fmla="*/ 1566154 w 2120630"/>
                <a:gd name="connsiteY7-346" fmla="*/ 1269459 h 1687749"/>
                <a:gd name="connsiteX8-347" fmla="*/ 1502924 w 2120630"/>
                <a:gd name="connsiteY8-348" fmla="*/ 1376463 h 1687749"/>
                <a:gd name="connsiteX9-349" fmla="*/ 1405647 w 2120630"/>
                <a:gd name="connsiteY9-350" fmla="*/ 1386191 h 1687749"/>
                <a:gd name="connsiteX10-351" fmla="*/ 1240277 w 2120630"/>
                <a:gd name="connsiteY10-352" fmla="*/ 1643974 h 1687749"/>
                <a:gd name="connsiteX11-353" fmla="*/ 1157592 w 2120630"/>
                <a:gd name="connsiteY11-354" fmla="*/ 1687749 h 1687749"/>
                <a:gd name="connsiteX12-355" fmla="*/ 860898 w 2120630"/>
                <a:gd name="connsiteY12-356" fmla="*/ 1673157 h 1687749"/>
                <a:gd name="connsiteX13-357" fmla="*/ 612843 w 2120630"/>
                <a:gd name="connsiteY13-358" fmla="*/ 1605063 h 1687749"/>
                <a:gd name="connsiteX14-359" fmla="*/ 486383 w 2120630"/>
                <a:gd name="connsiteY14-360" fmla="*/ 1425102 h 1687749"/>
                <a:gd name="connsiteX15-361" fmla="*/ 408562 w 2120630"/>
                <a:gd name="connsiteY15-362" fmla="*/ 1327825 h 1687749"/>
                <a:gd name="connsiteX16-363" fmla="*/ 131324 w 2120630"/>
                <a:gd name="connsiteY16-364" fmla="*/ 1220821 h 1687749"/>
                <a:gd name="connsiteX17-365" fmla="*/ 14592 w 2120630"/>
                <a:gd name="connsiteY17-366" fmla="*/ 1172183 h 1687749"/>
                <a:gd name="connsiteX18-367" fmla="*/ 0 w 2120630"/>
                <a:gd name="connsiteY18-368" fmla="*/ 1094361 h 1687749"/>
                <a:gd name="connsiteX19-369" fmla="*/ 68094 w 2120630"/>
                <a:gd name="connsiteY19-370" fmla="*/ 972766 h 1687749"/>
                <a:gd name="connsiteX20-371" fmla="*/ 150779 w 2120630"/>
                <a:gd name="connsiteY20-372" fmla="*/ 875489 h 1687749"/>
                <a:gd name="connsiteX21-373" fmla="*/ 243192 w 2120630"/>
                <a:gd name="connsiteY21-374" fmla="*/ 870625 h 1687749"/>
                <a:gd name="connsiteX22-375" fmla="*/ 355060 w 2120630"/>
                <a:gd name="connsiteY22-376" fmla="*/ 860897 h 1687749"/>
                <a:gd name="connsiteX23-377" fmla="*/ 496111 w 2120630"/>
                <a:gd name="connsiteY23-378" fmla="*/ 836578 h 1687749"/>
                <a:gd name="connsiteX24-379" fmla="*/ 583660 w 2120630"/>
                <a:gd name="connsiteY24-380" fmla="*/ 797668 h 1687749"/>
                <a:gd name="connsiteX25-381" fmla="*/ 598251 w 2120630"/>
                <a:gd name="connsiteY25-382" fmla="*/ 739302 h 1687749"/>
                <a:gd name="connsiteX26-383" fmla="*/ 646890 w 2120630"/>
                <a:gd name="connsiteY26-384" fmla="*/ 695527 h 1687749"/>
                <a:gd name="connsiteX27-385" fmla="*/ 680936 w 2120630"/>
                <a:gd name="connsiteY27-386" fmla="*/ 676072 h 1687749"/>
                <a:gd name="connsiteX28-387" fmla="*/ 671209 w 2120630"/>
                <a:gd name="connsiteY28-388" fmla="*/ 457200 h 1687749"/>
                <a:gd name="connsiteX29-389" fmla="*/ 651754 w 2120630"/>
                <a:gd name="connsiteY29-390" fmla="*/ 437744 h 1687749"/>
                <a:gd name="connsiteX30-391" fmla="*/ 705256 w 2120630"/>
                <a:gd name="connsiteY30-392" fmla="*/ 423153 h 1687749"/>
                <a:gd name="connsiteX31-393" fmla="*/ 870626 w 2120630"/>
                <a:gd name="connsiteY31-394" fmla="*/ 423153 h 1687749"/>
                <a:gd name="connsiteX32-395" fmla="*/ 933856 w 2120630"/>
                <a:gd name="connsiteY32-396" fmla="*/ 466927 h 1687749"/>
                <a:gd name="connsiteX33-397" fmla="*/ 914400 w 2120630"/>
                <a:gd name="connsiteY33-398" fmla="*/ 393970 h 1687749"/>
                <a:gd name="connsiteX34-399" fmla="*/ 1065179 w 2120630"/>
                <a:gd name="connsiteY34-400" fmla="*/ 184825 h 1687749"/>
                <a:gd name="connsiteX35-401" fmla="*/ 1177047 w 2120630"/>
                <a:gd name="connsiteY35-402" fmla="*/ 257783 h 1687749"/>
                <a:gd name="connsiteX36-403" fmla="*/ 1269460 w 2120630"/>
                <a:gd name="connsiteY36-404" fmla="*/ 257783 h 1687749"/>
                <a:gd name="connsiteX37-405" fmla="*/ 1325574 w 2120630"/>
                <a:gd name="connsiteY37-406" fmla="*/ 233463 h 1687749"/>
                <a:gd name="connsiteX38-407" fmla="*/ 1322950 w 2120630"/>
                <a:gd name="connsiteY38-408" fmla="*/ 157593 h 1687749"/>
                <a:gd name="connsiteX39-409" fmla="*/ 1352145 w 2120630"/>
                <a:gd name="connsiteY39-410" fmla="*/ 87549 h 1687749"/>
                <a:gd name="connsiteX40-411" fmla="*/ 1449422 w 2120630"/>
                <a:gd name="connsiteY40-412" fmla="*/ 87549 h 1687749"/>
                <a:gd name="connsiteX41-413" fmla="*/ 1498060 w 2120630"/>
                <a:gd name="connsiteY41-414" fmla="*/ 0 h 1687749"/>
                <a:gd name="connsiteX42-415" fmla="*/ 1600200 w 2120630"/>
                <a:gd name="connsiteY42-416" fmla="*/ 14591 h 1687749"/>
                <a:gd name="connsiteX43-417" fmla="*/ 1600200 w 2120630"/>
                <a:gd name="connsiteY43-418" fmla="*/ 111868 h 1687749"/>
                <a:gd name="connsiteX44-419" fmla="*/ 1687749 w 2120630"/>
                <a:gd name="connsiteY44-420" fmla="*/ 228600 h 1687749"/>
                <a:gd name="connsiteX45-421" fmla="*/ 1725001 w 2120630"/>
                <a:gd name="connsiteY45-422" fmla="*/ 221636 h 1687749"/>
                <a:gd name="connsiteX46-423" fmla="*/ 1809345 w 2120630"/>
                <a:gd name="connsiteY46-424" fmla="*/ 277238 h 1687749"/>
                <a:gd name="connsiteX47-425" fmla="*/ 1804481 w 2120630"/>
                <a:gd name="connsiteY47-426" fmla="*/ 369651 h 1687749"/>
                <a:gd name="connsiteX48-427" fmla="*/ 1833664 w 2120630"/>
                <a:gd name="connsiteY48-428" fmla="*/ 423153 h 1687749"/>
                <a:gd name="connsiteX49-429" fmla="*/ 1810393 w 2120630"/>
                <a:gd name="connsiteY49-430" fmla="*/ 538296 h 1687749"/>
                <a:gd name="connsiteX50-431" fmla="*/ 1765571 w 2120630"/>
                <a:gd name="connsiteY50-432" fmla="*/ 593387 h 1687749"/>
                <a:gd name="connsiteX51-433" fmla="*/ 1809345 w 2120630"/>
                <a:gd name="connsiteY51-434" fmla="*/ 666344 h 1687749"/>
                <a:gd name="connsiteX52-435" fmla="*/ 1994171 w 2120630"/>
                <a:gd name="connsiteY52-436" fmla="*/ 710119 h 1687749"/>
                <a:gd name="connsiteX53-437" fmla="*/ 2106039 w 2120630"/>
                <a:gd name="connsiteY53-438" fmla="*/ 787940 h 1687749"/>
                <a:gd name="connsiteX54-439" fmla="*/ 2120630 w 2120630"/>
                <a:gd name="connsiteY54-440" fmla="*/ 836578 h 1687749"/>
                <a:gd name="connsiteX55-441" fmla="*/ 2057400 w 2120630"/>
                <a:gd name="connsiteY55-442" fmla="*/ 880353 h 1687749"/>
                <a:gd name="connsiteX56" fmla="*/ 2033081 w 2120630"/>
                <a:gd name="connsiteY56" fmla="*/ 997085 h 16877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217" y="connsiteY54-218"/>
                </a:cxn>
                <a:cxn ang="0">
                  <a:pos x="connsiteX55-329" y="connsiteY55-330"/>
                </a:cxn>
                <a:cxn ang="0">
                  <a:pos x="connsiteX56" y="connsiteY56"/>
                </a:cxn>
              </a:cxnLst>
              <a:rect l="l" t="t" r="r" b="b"/>
              <a:pathLst>
                <a:path w="2120630" h="1687749">
                  <a:moveTo>
                    <a:pt x="2033081" y="997085"/>
                  </a:moveTo>
                  <a:lnTo>
                    <a:pt x="2101175" y="1118680"/>
                  </a:lnTo>
                  <a:lnTo>
                    <a:pt x="2120630" y="1152727"/>
                  </a:lnTo>
                  <a:lnTo>
                    <a:pt x="2096311" y="1201366"/>
                  </a:lnTo>
                  <a:lnTo>
                    <a:pt x="1969851" y="1186774"/>
                  </a:lnTo>
                  <a:lnTo>
                    <a:pt x="1857983" y="1118680"/>
                  </a:lnTo>
                  <a:lnTo>
                    <a:pt x="1629383" y="1181910"/>
                  </a:lnTo>
                  <a:lnTo>
                    <a:pt x="1566154" y="1269459"/>
                  </a:lnTo>
                  <a:lnTo>
                    <a:pt x="1502924" y="1376463"/>
                  </a:lnTo>
                  <a:lnTo>
                    <a:pt x="1405647" y="1386191"/>
                  </a:lnTo>
                  <a:lnTo>
                    <a:pt x="1240277" y="1643974"/>
                  </a:lnTo>
                  <a:lnTo>
                    <a:pt x="1157592" y="1687749"/>
                  </a:lnTo>
                  <a:lnTo>
                    <a:pt x="860898" y="1673157"/>
                  </a:lnTo>
                  <a:lnTo>
                    <a:pt x="612843" y="1605063"/>
                  </a:lnTo>
                  <a:lnTo>
                    <a:pt x="486383" y="1425102"/>
                  </a:lnTo>
                  <a:lnTo>
                    <a:pt x="408562" y="1327825"/>
                  </a:lnTo>
                  <a:lnTo>
                    <a:pt x="131324" y="1220821"/>
                  </a:lnTo>
                  <a:lnTo>
                    <a:pt x="14592" y="1172183"/>
                  </a:lnTo>
                  <a:lnTo>
                    <a:pt x="0" y="1094361"/>
                  </a:lnTo>
                  <a:lnTo>
                    <a:pt x="68094" y="972766"/>
                  </a:lnTo>
                  <a:lnTo>
                    <a:pt x="150779" y="875489"/>
                  </a:lnTo>
                  <a:lnTo>
                    <a:pt x="243192" y="870625"/>
                  </a:lnTo>
                  <a:lnTo>
                    <a:pt x="355060" y="860897"/>
                  </a:lnTo>
                  <a:lnTo>
                    <a:pt x="496111" y="836578"/>
                  </a:lnTo>
                  <a:lnTo>
                    <a:pt x="583660" y="797668"/>
                  </a:lnTo>
                  <a:lnTo>
                    <a:pt x="598251" y="739302"/>
                  </a:lnTo>
                  <a:lnTo>
                    <a:pt x="646890" y="695527"/>
                  </a:lnTo>
                  <a:lnTo>
                    <a:pt x="680936" y="676072"/>
                  </a:lnTo>
                  <a:lnTo>
                    <a:pt x="671209" y="457200"/>
                  </a:lnTo>
                  <a:lnTo>
                    <a:pt x="651754" y="437744"/>
                  </a:lnTo>
                  <a:lnTo>
                    <a:pt x="705256" y="423153"/>
                  </a:lnTo>
                  <a:lnTo>
                    <a:pt x="870626" y="423153"/>
                  </a:lnTo>
                  <a:lnTo>
                    <a:pt x="933856" y="466927"/>
                  </a:lnTo>
                  <a:lnTo>
                    <a:pt x="914400" y="393970"/>
                  </a:lnTo>
                  <a:lnTo>
                    <a:pt x="1065179" y="184825"/>
                  </a:lnTo>
                  <a:lnTo>
                    <a:pt x="1177047" y="257783"/>
                  </a:lnTo>
                  <a:lnTo>
                    <a:pt x="1269460" y="257783"/>
                  </a:lnTo>
                  <a:lnTo>
                    <a:pt x="1325574" y="233463"/>
                  </a:lnTo>
                  <a:cubicBezTo>
                    <a:pt x="1325885" y="208173"/>
                    <a:pt x="1322639" y="182883"/>
                    <a:pt x="1322950" y="157593"/>
                  </a:cubicBezTo>
                  <a:lnTo>
                    <a:pt x="1352145" y="87549"/>
                  </a:lnTo>
                  <a:lnTo>
                    <a:pt x="1449422" y="87549"/>
                  </a:lnTo>
                  <a:lnTo>
                    <a:pt x="1498060" y="0"/>
                  </a:lnTo>
                  <a:lnTo>
                    <a:pt x="1600200" y="14591"/>
                  </a:lnTo>
                  <a:lnTo>
                    <a:pt x="1600200" y="111868"/>
                  </a:lnTo>
                  <a:lnTo>
                    <a:pt x="1687749" y="228600"/>
                  </a:lnTo>
                  <a:cubicBezTo>
                    <a:pt x="1695422" y="231023"/>
                    <a:pt x="1717328" y="219213"/>
                    <a:pt x="1725001" y="221636"/>
                  </a:cubicBezTo>
                  <a:lnTo>
                    <a:pt x="1809345" y="277238"/>
                  </a:lnTo>
                  <a:lnTo>
                    <a:pt x="1804481" y="369651"/>
                  </a:lnTo>
                  <a:lnTo>
                    <a:pt x="1833664" y="423153"/>
                  </a:lnTo>
                  <a:cubicBezTo>
                    <a:pt x="1819977" y="459162"/>
                    <a:pt x="1824080" y="502287"/>
                    <a:pt x="1810393" y="538296"/>
                  </a:cubicBezTo>
                  <a:lnTo>
                    <a:pt x="1765571" y="593387"/>
                  </a:lnTo>
                  <a:lnTo>
                    <a:pt x="1809345" y="666344"/>
                  </a:lnTo>
                  <a:lnTo>
                    <a:pt x="1994171" y="710119"/>
                  </a:lnTo>
                  <a:lnTo>
                    <a:pt x="2106039" y="787940"/>
                  </a:lnTo>
                  <a:lnTo>
                    <a:pt x="2120630" y="836578"/>
                  </a:lnTo>
                  <a:lnTo>
                    <a:pt x="2057400" y="880353"/>
                  </a:lnTo>
                  <a:lnTo>
                    <a:pt x="2033081" y="997085"/>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8" name="任意多边形 95"/>
            <p:cNvSpPr/>
            <p:nvPr/>
          </p:nvSpPr>
          <p:spPr>
            <a:xfrm>
              <a:off x="6721895" y="2069920"/>
              <a:ext cx="275468" cy="197655"/>
            </a:xfrm>
            <a:custGeom>
              <a:avLst/>
              <a:gdLst>
                <a:gd name="connsiteX0" fmla="*/ 82685 w 389106"/>
                <a:gd name="connsiteY0" fmla="*/ 0 h 267511"/>
                <a:gd name="connsiteX1" fmla="*/ 286966 w 389106"/>
                <a:gd name="connsiteY1" fmla="*/ 170234 h 267511"/>
                <a:gd name="connsiteX2" fmla="*/ 389106 w 389106"/>
                <a:gd name="connsiteY2" fmla="*/ 257783 h 267511"/>
                <a:gd name="connsiteX3" fmla="*/ 389106 w 389106"/>
                <a:gd name="connsiteY3" fmla="*/ 257783 h 267511"/>
                <a:gd name="connsiteX4" fmla="*/ 291830 w 389106"/>
                <a:gd name="connsiteY4" fmla="*/ 209145 h 267511"/>
                <a:gd name="connsiteX5" fmla="*/ 228600 w 389106"/>
                <a:gd name="connsiteY5" fmla="*/ 209145 h 267511"/>
                <a:gd name="connsiteX6" fmla="*/ 179962 w 389106"/>
                <a:gd name="connsiteY6" fmla="*/ 262647 h 267511"/>
                <a:gd name="connsiteX7" fmla="*/ 126460 w 389106"/>
                <a:gd name="connsiteY7" fmla="*/ 233464 h 267511"/>
                <a:gd name="connsiteX8" fmla="*/ 77821 w 389106"/>
                <a:gd name="connsiteY8" fmla="*/ 233464 h 267511"/>
                <a:gd name="connsiteX9" fmla="*/ 43774 w 389106"/>
                <a:gd name="connsiteY9" fmla="*/ 267511 h 267511"/>
                <a:gd name="connsiteX10" fmla="*/ 0 w 389106"/>
                <a:gd name="connsiteY10" fmla="*/ 243192 h 267511"/>
                <a:gd name="connsiteX11" fmla="*/ 38911 w 389106"/>
                <a:gd name="connsiteY11" fmla="*/ 116732 h 267511"/>
                <a:gd name="connsiteX12" fmla="*/ 82685 w 389106"/>
                <a:gd name="connsiteY12" fmla="*/ 0 h 267511"/>
                <a:gd name="connsiteX0-1" fmla="*/ 82685 w 389106"/>
                <a:gd name="connsiteY0-2" fmla="*/ 0 h 288365"/>
                <a:gd name="connsiteX1-3" fmla="*/ 286966 w 389106"/>
                <a:gd name="connsiteY1-4" fmla="*/ 170234 h 288365"/>
                <a:gd name="connsiteX2-5" fmla="*/ 389106 w 389106"/>
                <a:gd name="connsiteY2-6" fmla="*/ 257783 h 288365"/>
                <a:gd name="connsiteX3-7" fmla="*/ 389106 w 389106"/>
                <a:gd name="connsiteY3-8" fmla="*/ 257783 h 288365"/>
                <a:gd name="connsiteX4-9" fmla="*/ 291830 w 389106"/>
                <a:gd name="connsiteY4-10" fmla="*/ 209145 h 288365"/>
                <a:gd name="connsiteX5-11" fmla="*/ 228600 w 389106"/>
                <a:gd name="connsiteY5-12" fmla="*/ 209145 h 288365"/>
                <a:gd name="connsiteX6-13" fmla="*/ 179962 w 389106"/>
                <a:gd name="connsiteY6-14" fmla="*/ 288365 h 288365"/>
                <a:gd name="connsiteX7-15" fmla="*/ 126460 w 389106"/>
                <a:gd name="connsiteY7-16" fmla="*/ 233464 h 288365"/>
                <a:gd name="connsiteX8-17" fmla="*/ 77821 w 389106"/>
                <a:gd name="connsiteY8-18" fmla="*/ 233464 h 288365"/>
                <a:gd name="connsiteX9-19" fmla="*/ 43774 w 389106"/>
                <a:gd name="connsiteY9-20" fmla="*/ 267511 h 288365"/>
                <a:gd name="connsiteX10-21" fmla="*/ 0 w 389106"/>
                <a:gd name="connsiteY10-22" fmla="*/ 243192 h 288365"/>
                <a:gd name="connsiteX11-23" fmla="*/ 38911 w 389106"/>
                <a:gd name="connsiteY11-24" fmla="*/ 116732 h 288365"/>
                <a:gd name="connsiteX12-25" fmla="*/ 82685 w 389106"/>
                <a:gd name="connsiteY12-26" fmla="*/ 0 h 288365"/>
                <a:gd name="connsiteX0-27" fmla="*/ 82685 w 389106"/>
                <a:gd name="connsiteY0-28" fmla="*/ 0 h 288365"/>
                <a:gd name="connsiteX1-29" fmla="*/ 286966 w 389106"/>
                <a:gd name="connsiteY1-30" fmla="*/ 170234 h 288365"/>
                <a:gd name="connsiteX2-31" fmla="*/ 389106 w 389106"/>
                <a:gd name="connsiteY2-32" fmla="*/ 257783 h 288365"/>
                <a:gd name="connsiteX3-33" fmla="*/ 389106 w 389106"/>
                <a:gd name="connsiteY3-34" fmla="*/ 257783 h 288365"/>
                <a:gd name="connsiteX4-35" fmla="*/ 291830 w 389106"/>
                <a:gd name="connsiteY4-36" fmla="*/ 209145 h 288365"/>
                <a:gd name="connsiteX5-37" fmla="*/ 228600 w 389106"/>
                <a:gd name="connsiteY5-38" fmla="*/ 209145 h 288365"/>
                <a:gd name="connsiteX6-39" fmla="*/ 179962 w 389106"/>
                <a:gd name="connsiteY6-40" fmla="*/ 288365 h 288365"/>
                <a:gd name="connsiteX7-41" fmla="*/ 120745 w 389106"/>
                <a:gd name="connsiteY7-42" fmla="*/ 259182 h 288365"/>
                <a:gd name="connsiteX8-43" fmla="*/ 77821 w 389106"/>
                <a:gd name="connsiteY8-44" fmla="*/ 233464 h 288365"/>
                <a:gd name="connsiteX9-45" fmla="*/ 43774 w 389106"/>
                <a:gd name="connsiteY9-46" fmla="*/ 267511 h 288365"/>
                <a:gd name="connsiteX10-47" fmla="*/ 0 w 389106"/>
                <a:gd name="connsiteY10-48" fmla="*/ 243192 h 288365"/>
                <a:gd name="connsiteX11-49" fmla="*/ 38911 w 389106"/>
                <a:gd name="connsiteY11-50" fmla="*/ 116732 h 288365"/>
                <a:gd name="connsiteX12-51" fmla="*/ 82685 w 389106"/>
                <a:gd name="connsiteY12-52" fmla="*/ 0 h 288365"/>
                <a:gd name="connsiteX0-53" fmla="*/ 82685 w 389106"/>
                <a:gd name="connsiteY0-54" fmla="*/ 0 h 288365"/>
                <a:gd name="connsiteX1-55" fmla="*/ 286966 w 389106"/>
                <a:gd name="connsiteY1-56" fmla="*/ 170234 h 288365"/>
                <a:gd name="connsiteX2-57" fmla="*/ 389106 w 389106"/>
                <a:gd name="connsiteY2-58" fmla="*/ 257783 h 288365"/>
                <a:gd name="connsiteX3-59" fmla="*/ 389106 w 389106"/>
                <a:gd name="connsiteY3-60" fmla="*/ 257783 h 288365"/>
                <a:gd name="connsiteX4-61" fmla="*/ 291830 w 389106"/>
                <a:gd name="connsiteY4-62" fmla="*/ 209145 h 288365"/>
                <a:gd name="connsiteX5-63" fmla="*/ 228600 w 389106"/>
                <a:gd name="connsiteY5-64" fmla="*/ 209145 h 288365"/>
                <a:gd name="connsiteX6-65" fmla="*/ 179962 w 389106"/>
                <a:gd name="connsiteY6-66" fmla="*/ 288365 h 288365"/>
                <a:gd name="connsiteX7-67" fmla="*/ 120745 w 389106"/>
                <a:gd name="connsiteY7-68" fmla="*/ 259182 h 288365"/>
                <a:gd name="connsiteX8-69" fmla="*/ 77821 w 389106"/>
                <a:gd name="connsiteY8-70" fmla="*/ 259181 h 288365"/>
                <a:gd name="connsiteX9-71" fmla="*/ 43774 w 389106"/>
                <a:gd name="connsiteY9-72" fmla="*/ 267511 h 288365"/>
                <a:gd name="connsiteX10-73" fmla="*/ 0 w 389106"/>
                <a:gd name="connsiteY10-74" fmla="*/ 243192 h 288365"/>
                <a:gd name="connsiteX11-75" fmla="*/ 38911 w 389106"/>
                <a:gd name="connsiteY11-76" fmla="*/ 116732 h 288365"/>
                <a:gd name="connsiteX12-77" fmla="*/ 82685 w 389106"/>
                <a:gd name="connsiteY12-78" fmla="*/ 0 h 288365"/>
                <a:gd name="connsiteX0-79" fmla="*/ 82685 w 389106"/>
                <a:gd name="connsiteY0-80" fmla="*/ 0 h 290371"/>
                <a:gd name="connsiteX1-81" fmla="*/ 286966 w 389106"/>
                <a:gd name="connsiteY1-82" fmla="*/ 170234 h 290371"/>
                <a:gd name="connsiteX2-83" fmla="*/ 389106 w 389106"/>
                <a:gd name="connsiteY2-84" fmla="*/ 257783 h 290371"/>
                <a:gd name="connsiteX3-85" fmla="*/ 389106 w 389106"/>
                <a:gd name="connsiteY3-86" fmla="*/ 257783 h 290371"/>
                <a:gd name="connsiteX4-87" fmla="*/ 291830 w 389106"/>
                <a:gd name="connsiteY4-88" fmla="*/ 209145 h 290371"/>
                <a:gd name="connsiteX5-89" fmla="*/ 228600 w 389106"/>
                <a:gd name="connsiteY5-90" fmla="*/ 209145 h 290371"/>
                <a:gd name="connsiteX6-91" fmla="*/ 179962 w 389106"/>
                <a:gd name="connsiteY6-92" fmla="*/ 288365 h 290371"/>
                <a:gd name="connsiteX7-93" fmla="*/ 120745 w 389106"/>
                <a:gd name="connsiteY7-94" fmla="*/ 259182 h 290371"/>
                <a:gd name="connsiteX8-95" fmla="*/ 77821 w 389106"/>
                <a:gd name="connsiteY8-96" fmla="*/ 259181 h 290371"/>
                <a:gd name="connsiteX9-97" fmla="*/ 35202 w 389106"/>
                <a:gd name="connsiteY9-98" fmla="*/ 290371 h 290371"/>
                <a:gd name="connsiteX10-99" fmla="*/ 0 w 389106"/>
                <a:gd name="connsiteY10-100" fmla="*/ 243192 h 290371"/>
                <a:gd name="connsiteX11-101" fmla="*/ 38911 w 389106"/>
                <a:gd name="connsiteY11-102" fmla="*/ 116732 h 290371"/>
                <a:gd name="connsiteX12-103" fmla="*/ 82685 w 389106"/>
                <a:gd name="connsiteY12-104" fmla="*/ 0 h 290371"/>
                <a:gd name="connsiteX0-105" fmla="*/ 94115 w 400536"/>
                <a:gd name="connsiteY0-106" fmla="*/ 0 h 290371"/>
                <a:gd name="connsiteX1-107" fmla="*/ 298396 w 400536"/>
                <a:gd name="connsiteY1-108" fmla="*/ 170234 h 290371"/>
                <a:gd name="connsiteX2-109" fmla="*/ 400536 w 400536"/>
                <a:gd name="connsiteY2-110" fmla="*/ 257783 h 290371"/>
                <a:gd name="connsiteX3-111" fmla="*/ 400536 w 400536"/>
                <a:gd name="connsiteY3-112" fmla="*/ 257783 h 290371"/>
                <a:gd name="connsiteX4-113" fmla="*/ 303260 w 400536"/>
                <a:gd name="connsiteY4-114" fmla="*/ 209145 h 290371"/>
                <a:gd name="connsiteX5-115" fmla="*/ 240030 w 400536"/>
                <a:gd name="connsiteY5-116" fmla="*/ 209145 h 290371"/>
                <a:gd name="connsiteX6-117" fmla="*/ 191392 w 400536"/>
                <a:gd name="connsiteY6-118" fmla="*/ 288365 h 290371"/>
                <a:gd name="connsiteX7-119" fmla="*/ 132175 w 400536"/>
                <a:gd name="connsiteY7-120" fmla="*/ 259182 h 290371"/>
                <a:gd name="connsiteX8-121" fmla="*/ 89251 w 400536"/>
                <a:gd name="connsiteY8-122" fmla="*/ 259181 h 290371"/>
                <a:gd name="connsiteX9-123" fmla="*/ 46632 w 400536"/>
                <a:gd name="connsiteY9-124" fmla="*/ 290371 h 290371"/>
                <a:gd name="connsiteX10-125" fmla="*/ 0 w 400536"/>
                <a:gd name="connsiteY10-126" fmla="*/ 231762 h 290371"/>
                <a:gd name="connsiteX11-127" fmla="*/ 50341 w 400536"/>
                <a:gd name="connsiteY11-128" fmla="*/ 116732 h 290371"/>
                <a:gd name="connsiteX12-129" fmla="*/ 94115 w 400536"/>
                <a:gd name="connsiteY12-130" fmla="*/ 0 h 290371"/>
                <a:gd name="connsiteX0-131" fmla="*/ 94115 w 400536"/>
                <a:gd name="connsiteY0-132" fmla="*/ 0 h 290371"/>
                <a:gd name="connsiteX1-133" fmla="*/ 298396 w 400536"/>
                <a:gd name="connsiteY1-134" fmla="*/ 170234 h 290371"/>
                <a:gd name="connsiteX2-135" fmla="*/ 400536 w 400536"/>
                <a:gd name="connsiteY2-136" fmla="*/ 257783 h 290371"/>
                <a:gd name="connsiteX3-137" fmla="*/ 400536 w 400536"/>
                <a:gd name="connsiteY3-138" fmla="*/ 257783 h 290371"/>
                <a:gd name="connsiteX4-139" fmla="*/ 303260 w 400536"/>
                <a:gd name="connsiteY4-140" fmla="*/ 209145 h 290371"/>
                <a:gd name="connsiteX5-141" fmla="*/ 240030 w 400536"/>
                <a:gd name="connsiteY5-142" fmla="*/ 209145 h 290371"/>
                <a:gd name="connsiteX6-143" fmla="*/ 191392 w 400536"/>
                <a:gd name="connsiteY6-144" fmla="*/ 288365 h 290371"/>
                <a:gd name="connsiteX7-145" fmla="*/ 132175 w 400536"/>
                <a:gd name="connsiteY7-146" fmla="*/ 259182 h 290371"/>
                <a:gd name="connsiteX8-147" fmla="*/ 89251 w 400536"/>
                <a:gd name="connsiteY8-148" fmla="*/ 259181 h 290371"/>
                <a:gd name="connsiteX9-149" fmla="*/ 46632 w 400536"/>
                <a:gd name="connsiteY9-150" fmla="*/ 290371 h 290371"/>
                <a:gd name="connsiteX10-151" fmla="*/ 0 w 400536"/>
                <a:gd name="connsiteY10-152" fmla="*/ 231762 h 290371"/>
                <a:gd name="connsiteX11-153" fmla="*/ 50341 w 400536"/>
                <a:gd name="connsiteY11-154" fmla="*/ 116732 h 290371"/>
                <a:gd name="connsiteX12-155" fmla="*/ 67645 w 400536"/>
                <a:gd name="connsiteY12-156" fmla="*/ 48913 h 290371"/>
                <a:gd name="connsiteX13" fmla="*/ 94115 w 400536"/>
                <a:gd name="connsiteY13" fmla="*/ 0 h 290371"/>
                <a:gd name="connsiteX0-157" fmla="*/ 94115 w 400536"/>
                <a:gd name="connsiteY0-158" fmla="*/ 0 h 290371"/>
                <a:gd name="connsiteX1-159" fmla="*/ 298396 w 400536"/>
                <a:gd name="connsiteY1-160" fmla="*/ 170234 h 290371"/>
                <a:gd name="connsiteX2-161" fmla="*/ 400536 w 400536"/>
                <a:gd name="connsiteY2-162" fmla="*/ 257783 h 290371"/>
                <a:gd name="connsiteX3-163" fmla="*/ 400536 w 400536"/>
                <a:gd name="connsiteY3-164" fmla="*/ 257783 h 290371"/>
                <a:gd name="connsiteX4-165" fmla="*/ 303260 w 400536"/>
                <a:gd name="connsiteY4-166" fmla="*/ 209145 h 290371"/>
                <a:gd name="connsiteX5-167" fmla="*/ 240030 w 400536"/>
                <a:gd name="connsiteY5-168" fmla="*/ 209145 h 290371"/>
                <a:gd name="connsiteX6-169" fmla="*/ 191392 w 400536"/>
                <a:gd name="connsiteY6-170" fmla="*/ 288365 h 290371"/>
                <a:gd name="connsiteX7-171" fmla="*/ 132175 w 400536"/>
                <a:gd name="connsiteY7-172" fmla="*/ 259182 h 290371"/>
                <a:gd name="connsiteX8-173" fmla="*/ 89251 w 400536"/>
                <a:gd name="connsiteY8-174" fmla="*/ 259181 h 290371"/>
                <a:gd name="connsiteX9-175" fmla="*/ 46632 w 400536"/>
                <a:gd name="connsiteY9-176" fmla="*/ 290371 h 290371"/>
                <a:gd name="connsiteX10-177" fmla="*/ 7637 w 400536"/>
                <a:gd name="connsiteY10-178" fmla="*/ 263226 h 290371"/>
                <a:gd name="connsiteX11-179" fmla="*/ 0 w 400536"/>
                <a:gd name="connsiteY11-180" fmla="*/ 231762 h 290371"/>
                <a:gd name="connsiteX12-181" fmla="*/ 50341 w 400536"/>
                <a:gd name="connsiteY12-182" fmla="*/ 116732 h 290371"/>
                <a:gd name="connsiteX13-183" fmla="*/ 67645 w 400536"/>
                <a:gd name="connsiteY13-184" fmla="*/ 48913 h 290371"/>
                <a:gd name="connsiteX14" fmla="*/ 94115 w 400536"/>
                <a:gd name="connsiteY14" fmla="*/ 0 h 290371"/>
                <a:gd name="connsiteX0-185" fmla="*/ 94115 w 400536"/>
                <a:gd name="connsiteY0-186" fmla="*/ 0 h 290371"/>
                <a:gd name="connsiteX1-187" fmla="*/ 298396 w 400536"/>
                <a:gd name="connsiteY1-188" fmla="*/ 170234 h 290371"/>
                <a:gd name="connsiteX2-189" fmla="*/ 400536 w 400536"/>
                <a:gd name="connsiteY2-190" fmla="*/ 257783 h 290371"/>
                <a:gd name="connsiteX3-191" fmla="*/ 400536 w 400536"/>
                <a:gd name="connsiteY3-192" fmla="*/ 257783 h 290371"/>
                <a:gd name="connsiteX4-193" fmla="*/ 306118 w 400536"/>
                <a:gd name="connsiteY4-194" fmla="*/ 229148 h 290371"/>
                <a:gd name="connsiteX5-195" fmla="*/ 240030 w 400536"/>
                <a:gd name="connsiteY5-196" fmla="*/ 209145 h 290371"/>
                <a:gd name="connsiteX6-197" fmla="*/ 191392 w 400536"/>
                <a:gd name="connsiteY6-198" fmla="*/ 288365 h 290371"/>
                <a:gd name="connsiteX7-199" fmla="*/ 132175 w 400536"/>
                <a:gd name="connsiteY7-200" fmla="*/ 259182 h 290371"/>
                <a:gd name="connsiteX8-201" fmla="*/ 89251 w 400536"/>
                <a:gd name="connsiteY8-202" fmla="*/ 259181 h 290371"/>
                <a:gd name="connsiteX9-203" fmla="*/ 46632 w 400536"/>
                <a:gd name="connsiteY9-204" fmla="*/ 290371 h 290371"/>
                <a:gd name="connsiteX10-205" fmla="*/ 7637 w 400536"/>
                <a:gd name="connsiteY10-206" fmla="*/ 263226 h 290371"/>
                <a:gd name="connsiteX11-207" fmla="*/ 0 w 400536"/>
                <a:gd name="connsiteY11-208" fmla="*/ 231762 h 290371"/>
                <a:gd name="connsiteX12-209" fmla="*/ 50341 w 400536"/>
                <a:gd name="connsiteY12-210" fmla="*/ 116732 h 290371"/>
                <a:gd name="connsiteX13-211" fmla="*/ 67645 w 400536"/>
                <a:gd name="connsiteY13-212" fmla="*/ 48913 h 290371"/>
                <a:gd name="connsiteX14-213" fmla="*/ 94115 w 400536"/>
                <a:gd name="connsiteY14-214" fmla="*/ 0 h 290371"/>
                <a:gd name="connsiteX0-215" fmla="*/ 94115 w 400536"/>
                <a:gd name="connsiteY0-216" fmla="*/ 0 h 290371"/>
                <a:gd name="connsiteX1-217" fmla="*/ 298396 w 400536"/>
                <a:gd name="connsiteY1-218" fmla="*/ 170234 h 290371"/>
                <a:gd name="connsiteX2-219" fmla="*/ 400536 w 400536"/>
                <a:gd name="connsiteY2-220" fmla="*/ 257783 h 290371"/>
                <a:gd name="connsiteX3-221" fmla="*/ 400536 w 400536"/>
                <a:gd name="connsiteY3-222" fmla="*/ 257783 h 290371"/>
                <a:gd name="connsiteX4-223" fmla="*/ 306118 w 400536"/>
                <a:gd name="connsiteY4-224" fmla="*/ 229148 h 290371"/>
                <a:gd name="connsiteX5-225" fmla="*/ 245745 w 400536"/>
                <a:gd name="connsiteY5-226" fmla="*/ 223432 h 290371"/>
                <a:gd name="connsiteX6-227" fmla="*/ 191392 w 400536"/>
                <a:gd name="connsiteY6-228" fmla="*/ 288365 h 290371"/>
                <a:gd name="connsiteX7-229" fmla="*/ 132175 w 400536"/>
                <a:gd name="connsiteY7-230" fmla="*/ 259182 h 290371"/>
                <a:gd name="connsiteX8-231" fmla="*/ 89251 w 400536"/>
                <a:gd name="connsiteY8-232" fmla="*/ 259181 h 290371"/>
                <a:gd name="connsiteX9-233" fmla="*/ 46632 w 400536"/>
                <a:gd name="connsiteY9-234" fmla="*/ 290371 h 290371"/>
                <a:gd name="connsiteX10-235" fmla="*/ 7637 w 400536"/>
                <a:gd name="connsiteY10-236" fmla="*/ 263226 h 290371"/>
                <a:gd name="connsiteX11-237" fmla="*/ 0 w 400536"/>
                <a:gd name="connsiteY11-238" fmla="*/ 231762 h 290371"/>
                <a:gd name="connsiteX12-239" fmla="*/ 50341 w 400536"/>
                <a:gd name="connsiteY12-240" fmla="*/ 116732 h 290371"/>
                <a:gd name="connsiteX13-241" fmla="*/ 67645 w 400536"/>
                <a:gd name="connsiteY13-242" fmla="*/ 48913 h 290371"/>
                <a:gd name="connsiteX14-243" fmla="*/ 94115 w 400536"/>
                <a:gd name="connsiteY14-244" fmla="*/ 0 h 290371"/>
                <a:gd name="connsiteX0-245" fmla="*/ 94115 w 404353"/>
                <a:gd name="connsiteY0-246" fmla="*/ 0 h 290371"/>
                <a:gd name="connsiteX1-247" fmla="*/ 298396 w 404353"/>
                <a:gd name="connsiteY1-248" fmla="*/ 170234 h 290371"/>
                <a:gd name="connsiteX2-249" fmla="*/ 400536 w 404353"/>
                <a:gd name="connsiteY2-250" fmla="*/ 257783 h 290371"/>
                <a:gd name="connsiteX3-251" fmla="*/ 380533 w 404353"/>
                <a:gd name="connsiteY3-252" fmla="*/ 289215 h 290371"/>
                <a:gd name="connsiteX4-253" fmla="*/ 306118 w 404353"/>
                <a:gd name="connsiteY4-254" fmla="*/ 229148 h 290371"/>
                <a:gd name="connsiteX5-255" fmla="*/ 245745 w 404353"/>
                <a:gd name="connsiteY5-256" fmla="*/ 223432 h 290371"/>
                <a:gd name="connsiteX6-257" fmla="*/ 191392 w 404353"/>
                <a:gd name="connsiteY6-258" fmla="*/ 288365 h 290371"/>
                <a:gd name="connsiteX7-259" fmla="*/ 132175 w 404353"/>
                <a:gd name="connsiteY7-260" fmla="*/ 259182 h 290371"/>
                <a:gd name="connsiteX8-261" fmla="*/ 89251 w 404353"/>
                <a:gd name="connsiteY8-262" fmla="*/ 259181 h 290371"/>
                <a:gd name="connsiteX9-263" fmla="*/ 46632 w 404353"/>
                <a:gd name="connsiteY9-264" fmla="*/ 290371 h 290371"/>
                <a:gd name="connsiteX10-265" fmla="*/ 7637 w 404353"/>
                <a:gd name="connsiteY10-266" fmla="*/ 263226 h 290371"/>
                <a:gd name="connsiteX11-267" fmla="*/ 0 w 404353"/>
                <a:gd name="connsiteY11-268" fmla="*/ 231762 h 290371"/>
                <a:gd name="connsiteX12-269" fmla="*/ 50341 w 404353"/>
                <a:gd name="connsiteY12-270" fmla="*/ 116732 h 290371"/>
                <a:gd name="connsiteX13-271" fmla="*/ 67645 w 404353"/>
                <a:gd name="connsiteY13-272" fmla="*/ 48913 h 290371"/>
                <a:gd name="connsiteX14-273" fmla="*/ 94115 w 404353"/>
                <a:gd name="connsiteY14-274" fmla="*/ 0 h 290371"/>
                <a:gd name="connsiteX0-275" fmla="*/ 94115 w 404172"/>
                <a:gd name="connsiteY0-276" fmla="*/ 0 h 290371"/>
                <a:gd name="connsiteX1-277" fmla="*/ 301253 w 404172"/>
                <a:gd name="connsiteY1-278" fmla="*/ 161661 h 290371"/>
                <a:gd name="connsiteX2-279" fmla="*/ 400536 w 404172"/>
                <a:gd name="connsiteY2-280" fmla="*/ 257783 h 290371"/>
                <a:gd name="connsiteX3-281" fmla="*/ 380533 w 404172"/>
                <a:gd name="connsiteY3-282" fmla="*/ 289215 h 290371"/>
                <a:gd name="connsiteX4-283" fmla="*/ 306118 w 404172"/>
                <a:gd name="connsiteY4-284" fmla="*/ 229148 h 290371"/>
                <a:gd name="connsiteX5-285" fmla="*/ 245745 w 404172"/>
                <a:gd name="connsiteY5-286" fmla="*/ 223432 h 290371"/>
                <a:gd name="connsiteX6-287" fmla="*/ 191392 w 404172"/>
                <a:gd name="connsiteY6-288" fmla="*/ 288365 h 290371"/>
                <a:gd name="connsiteX7-289" fmla="*/ 132175 w 404172"/>
                <a:gd name="connsiteY7-290" fmla="*/ 259182 h 290371"/>
                <a:gd name="connsiteX8-291" fmla="*/ 89251 w 404172"/>
                <a:gd name="connsiteY8-292" fmla="*/ 259181 h 290371"/>
                <a:gd name="connsiteX9-293" fmla="*/ 46632 w 404172"/>
                <a:gd name="connsiteY9-294" fmla="*/ 290371 h 290371"/>
                <a:gd name="connsiteX10-295" fmla="*/ 7637 w 404172"/>
                <a:gd name="connsiteY10-296" fmla="*/ 263226 h 290371"/>
                <a:gd name="connsiteX11-297" fmla="*/ 0 w 404172"/>
                <a:gd name="connsiteY11-298" fmla="*/ 231762 h 290371"/>
                <a:gd name="connsiteX12-299" fmla="*/ 50341 w 404172"/>
                <a:gd name="connsiteY12-300" fmla="*/ 116732 h 290371"/>
                <a:gd name="connsiteX13-301" fmla="*/ 67645 w 404172"/>
                <a:gd name="connsiteY13-302" fmla="*/ 48913 h 290371"/>
                <a:gd name="connsiteX14-303" fmla="*/ 94115 w 404172"/>
                <a:gd name="connsiteY14-304" fmla="*/ 0 h 290371"/>
                <a:gd name="connsiteX0-305" fmla="*/ 94115 w 404172"/>
                <a:gd name="connsiteY0-306" fmla="*/ 0 h 290371"/>
                <a:gd name="connsiteX1-307" fmla="*/ 201947 w 404172"/>
                <a:gd name="connsiteY1-308" fmla="*/ 77488 h 290371"/>
                <a:gd name="connsiteX2-309" fmla="*/ 301253 w 404172"/>
                <a:gd name="connsiteY2-310" fmla="*/ 161661 h 290371"/>
                <a:gd name="connsiteX3-311" fmla="*/ 400536 w 404172"/>
                <a:gd name="connsiteY3-312" fmla="*/ 257783 h 290371"/>
                <a:gd name="connsiteX4-313" fmla="*/ 380533 w 404172"/>
                <a:gd name="connsiteY4-314" fmla="*/ 289215 h 290371"/>
                <a:gd name="connsiteX5-315" fmla="*/ 306118 w 404172"/>
                <a:gd name="connsiteY5-316" fmla="*/ 229148 h 290371"/>
                <a:gd name="connsiteX6-317" fmla="*/ 245745 w 404172"/>
                <a:gd name="connsiteY6-318" fmla="*/ 223432 h 290371"/>
                <a:gd name="connsiteX7-319" fmla="*/ 191392 w 404172"/>
                <a:gd name="connsiteY7-320" fmla="*/ 288365 h 290371"/>
                <a:gd name="connsiteX8-321" fmla="*/ 132175 w 404172"/>
                <a:gd name="connsiteY8-322" fmla="*/ 259182 h 290371"/>
                <a:gd name="connsiteX9-323" fmla="*/ 89251 w 404172"/>
                <a:gd name="connsiteY9-324" fmla="*/ 259181 h 290371"/>
                <a:gd name="connsiteX10-325" fmla="*/ 46632 w 404172"/>
                <a:gd name="connsiteY10-326" fmla="*/ 290371 h 290371"/>
                <a:gd name="connsiteX11-327" fmla="*/ 7637 w 404172"/>
                <a:gd name="connsiteY11-328" fmla="*/ 263226 h 290371"/>
                <a:gd name="connsiteX12-329" fmla="*/ 0 w 404172"/>
                <a:gd name="connsiteY12-330" fmla="*/ 231762 h 290371"/>
                <a:gd name="connsiteX13-331" fmla="*/ 50341 w 404172"/>
                <a:gd name="connsiteY13-332" fmla="*/ 116732 h 290371"/>
                <a:gd name="connsiteX14-333" fmla="*/ 67645 w 404172"/>
                <a:gd name="connsiteY14-334" fmla="*/ 48913 h 290371"/>
                <a:gd name="connsiteX15" fmla="*/ 94115 w 404172"/>
                <a:gd name="connsiteY15" fmla="*/ 0 h 290371"/>
                <a:gd name="connsiteX0-335" fmla="*/ 94115 w 404684"/>
                <a:gd name="connsiteY0-336" fmla="*/ 0 h 290371"/>
                <a:gd name="connsiteX1-337" fmla="*/ 201947 w 404684"/>
                <a:gd name="connsiteY1-338" fmla="*/ 77488 h 290371"/>
                <a:gd name="connsiteX2-339" fmla="*/ 301253 w 404684"/>
                <a:gd name="connsiteY2-340" fmla="*/ 161661 h 290371"/>
                <a:gd name="connsiteX3-341" fmla="*/ 400536 w 404684"/>
                <a:gd name="connsiteY3-342" fmla="*/ 257783 h 290371"/>
                <a:gd name="connsiteX4-343" fmla="*/ 380533 w 404684"/>
                <a:gd name="connsiteY4-344" fmla="*/ 289215 h 290371"/>
                <a:gd name="connsiteX5-345" fmla="*/ 330535 w 404684"/>
                <a:gd name="connsiteY5-346" fmla="*/ 254653 h 290371"/>
                <a:gd name="connsiteX6-347" fmla="*/ 306118 w 404684"/>
                <a:gd name="connsiteY6-348" fmla="*/ 229148 h 290371"/>
                <a:gd name="connsiteX7-349" fmla="*/ 245745 w 404684"/>
                <a:gd name="connsiteY7-350" fmla="*/ 223432 h 290371"/>
                <a:gd name="connsiteX8-351" fmla="*/ 191392 w 404684"/>
                <a:gd name="connsiteY8-352" fmla="*/ 288365 h 290371"/>
                <a:gd name="connsiteX9-353" fmla="*/ 132175 w 404684"/>
                <a:gd name="connsiteY9-354" fmla="*/ 259182 h 290371"/>
                <a:gd name="connsiteX10-355" fmla="*/ 89251 w 404684"/>
                <a:gd name="connsiteY10-356" fmla="*/ 259181 h 290371"/>
                <a:gd name="connsiteX11-357" fmla="*/ 46632 w 404684"/>
                <a:gd name="connsiteY11-358" fmla="*/ 290371 h 290371"/>
                <a:gd name="connsiteX12-359" fmla="*/ 7637 w 404684"/>
                <a:gd name="connsiteY12-360" fmla="*/ 263226 h 290371"/>
                <a:gd name="connsiteX13-361" fmla="*/ 0 w 404684"/>
                <a:gd name="connsiteY13-362" fmla="*/ 231762 h 290371"/>
                <a:gd name="connsiteX14-363" fmla="*/ 50341 w 404684"/>
                <a:gd name="connsiteY14-364" fmla="*/ 116732 h 290371"/>
                <a:gd name="connsiteX15-365" fmla="*/ 67645 w 404684"/>
                <a:gd name="connsiteY15-366" fmla="*/ 48913 h 290371"/>
                <a:gd name="connsiteX16" fmla="*/ 94115 w 404684"/>
                <a:gd name="connsiteY16" fmla="*/ 0 h 290371"/>
                <a:gd name="connsiteX0-367" fmla="*/ 94115 w 404684"/>
                <a:gd name="connsiteY0-368" fmla="*/ 0 h 290371"/>
                <a:gd name="connsiteX1-369" fmla="*/ 201947 w 404684"/>
                <a:gd name="connsiteY1-370" fmla="*/ 77488 h 290371"/>
                <a:gd name="connsiteX2-371" fmla="*/ 301253 w 404684"/>
                <a:gd name="connsiteY2-372" fmla="*/ 161661 h 290371"/>
                <a:gd name="connsiteX3-373" fmla="*/ 400536 w 404684"/>
                <a:gd name="connsiteY3-374" fmla="*/ 257783 h 290371"/>
                <a:gd name="connsiteX4-375" fmla="*/ 380533 w 404684"/>
                <a:gd name="connsiteY4-376" fmla="*/ 289215 h 290371"/>
                <a:gd name="connsiteX5-377" fmla="*/ 330535 w 404684"/>
                <a:gd name="connsiteY5-378" fmla="*/ 254653 h 290371"/>
                <a:gd name="connsiteX6-379" fmla="*/ 306118 w 404684"/>
                <a:gd name="connsiteY6-380" fmla="*/ 229148 h 290371"/>
                <a:gd name="connsiteX7-381" fmla="*/ 245745 w 404684"/>
                <a:gd name="connsiteY7-382" fmla="*/ 223432 h 290371"/>
                <a:gd name="connsiteX8-383" fmla="*/ 191392 w 404684"/>
                <a:gd name="connsiteY8-384" fmla="*/ 288365 h 290371"/>
                <a:gd name="connsiteX9-385" fmla="*/ 132175 w 404684"/>
                <a:gd name="connsiteY9-386" fmla="*/ 259182 h 290371"/>
                <a:gd name="connsiteX10-387" fmla="*/ 89251 w 404684"/>
                <a:gd name="connsiteY10-388" fmla="*/ 259181 h 290371"/>
                <a:gd name="connsiteX11-389" fmla="*/ 46632 w 404684"/>
                <a:gd name="connsiteY11-390" fmla="*/ 290371 h 290371"/>
                <a:gd name="connsiteX12-391" fmla="*/ 7637 w 404684"/>
                <a:gd name="connsiteY12-392" fmla="*/ 263226 h 290371"/>
                <a:gd name="connsiteX13-393" fmla="*/ 0 w 404684"/>
                <a:gd name="connsiteY13-394" fmla="*/ 231762 h 290371"/>
                <a:gd name="connsiteX14-395" fmla="*/ 38911 w 404684"/>
                <a:gd name="connsiteY14-396" fmla="*/ 116732 h 290371"/>
                <a:gd name="connsiteX15-397" fmla="*/ 67645 w 404684"/>
                <a:gd name="connsiteY15-398" fmla="*/ 48913 h 290371"/>
                <a:gd name="connsiteX16-399" fmla="*/ 94115 w 404684"/>
                <a:gd name="connsiteY16-400" fmla="*/ 0 h 2903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183" y="connsiteY13-184"/>
                </a:cxn>
                <a:cxn ang="0">
                  <a:pos x="connsiteX14-213" y="connsiteY14-214"/>
                </a:cxn>
                <a:cxn ang="0">
                  <a:pos x="connsiteX15-365" y="connsiteY15-366"/>
                </a:cxn>
                <a:cxn ang="0">
                  <a:pos x="connsiteX16-399" y="connsiteY16-400"/>
                </a:cxn>
              </a:cxnLst>
              <a:rect l="l" t="t" r="r" b="b"/>
              <a:pathLst>
                <a:path w="404684" h="290371">
                  <a:moveTo>
                    <a:pt x="94115" y="0"/>
                  </a:moveTo>
                  <a:cubicBezTo>
                    <a:pt x="130059" y="26782"/>
                    <a:pt x="166003" y="50706"/>
                    <a:pt x="201947" y="77488"/>
                  </a:cubicBezTo>
                  <a:lnTo>
                    <a:pt x="301253" y="161661"/>
                  </a:lnTo>
                  <a:cubicBezTo>
                    <a:pt x="335300" y="190844"/>
                    <a:pt x="387323" y="236524"/>
                    <a:pt x="400536" y="257783"/>
                  </a:cubicBezTo>
                  <a:cubicBezTo>
                    <a:pt x="413749" y="279042"/>
                    <a:pt x="392200" y="289737"/>
                    <a:pt x="380533" y="289215"/>
                  </a:cubicBezTo>
                  <a:cubicBezTo>
                    <a:pt x="368866" y="288693"/>
                    <a:pt x="346249" y="269031"/>
                    <a:pt x="330535" y="254653"/>
                  </a:cubicBezTo>
                  <a:lnTo>
                    <a:pt x="306118" y="229148"/>
                  </a:lnTo>
                  <a:lnTo>
                    <a:pt x="245745" y="223432"/>
                  </a:lnTo>
                  <a:lnTo>
                    <a:pt x="191392" y="288365"/>
                  </a:lnTo>
                  <a:lnTo>
                    <a:pt x="132175" y="259182"/>
                  </a:lnTo>
                  <a:lnTo>
                    <a:pt x="89251" y="259181"/>
                  </a:lnTo>
                  <a:lnTo>
                    <a:pt x="46632" y="290371"/>
                  </a:lnTo>
                  <a:cubicBezTo>
                    <a:pt x="37444" y="279418"/>
                    <a:pt x="16825" y="274179"/>
                    <a:pt x="7637" y="263226"/>
                  </a:cubicBezTo>
                  <a:lnTo>
                    <a:pt x="0" y="231762"/>
                  </a:lnTo>
                  <a:lnTo>
                    <a:pt x="38911" y="116732"/>
                  </a:lnTo>
                  <a:cubicBezTo>
                    <a:pt x="47536" y="94126"/>
                    <a:pt x="59020" y="71519"/>
                    <a:pt x="67645" y="48913"/>
                  </a:cubicBezTo>
                  <a:lnTo>
                    <a:pt x="94115" y="0"/>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74747"/>
                </a:solidFill>
                <a:effectLst/>
                <a:uLnTx/>
                <a:uFillTx/>
                <a:latin typeface="Calibri" panose="020F0502020204030204"/>
                <a:ea typeface="微软雅黑" panose="020B0503020204020204" pitchFamily="34" charset="-122"/>
                <a:cs typeface="+mn-cs"/>
              </a:endParaRPr>
            </a:p>
          </p:txBody>
        </p:sp>
        <p:sp>
          <p:nvSpPr>
            <p:cNvPr id="9" name="任意多边形 96"/>
            <p:cNvSpPr/>
            <p:nvPr/>
          </p:nvSpPr>
          <p:spPr>
            <a:xfrm>
              <a:off x="5523163" y="2347110"/>
              <a:ext cx="1767971" cy="1807701"/>
            </a:xfrm>
            <a:custGeom>
              <a:avLst/>
              <a:gdLst>
                <a:gd name="connsiteX0" fmla="*/ 2208179 w 2597285"/>
                <a:gd name="connsiteY0" fmla="*/ 4863 h 2655651"/>
                <a:gd name="connsiteX1" fmla="*/ 2062264 w 2597285"/>
                <a:gd name="connsiteY1" fmla="*/ 0 h 2655651"/>
                <a:gd name="connsiteX2" fmla="*/ 1989306 w 2597285"/>
                <a:gd name="connsiteY2" fmla="*/ 58365 h 2655651"/>
                <a:gd name="connsiteX3" fmla="*/ 1921213 w 2597285"/>
                <a:gd name="connsiteY3" fmla="*/ 77821 h 2655651"/>
                <a:gd name="connsiteX4" fmla="*/ 1892030 w 2597285"/>
                <a:gd name="connsiteY4" fmla="*/ 116731 h 2655651"/>
                <a:gd name="connsiteX5" fmla="*/ 1848255 w 2597285"/>
                <a:gd name="connsiteY5" fmla="*/ 223736 h 2655651"/>
                <a:gd name="connsiteX6" fmla="*/ 1770434 w 2597285"/>
                <a:gd name="connsiteY6" fmla="*/ 248055 h 2655651"/>
                <a:gd name="connsiteX7" fmla="*/ 1707204 w 2597285"/>
                <a:gd name="connsiteY7" fmla="*/ 418289 h 2655651"/>
                <a:gd name="connsiteX8" fmla="*/ 1702340 w 2597285"/>
                <a:gd name="connsiteY8" fmla="*/ 520429 h 2655651"/>
                <a:gd name="connsiteX9" fmla="*/ 1755843 w 2597285"/>
                <a:gd name="connsiteY9" fmla="*/ 569068 h 2655651"/>
                <a:gd name="connsiteX10" fmla="*/ 1940668 w 2597285"/>
                <a:gd name="connsiteY10" fmla="*/ 607978 h 2655651"/>
                <a:gd name="connsiteX11" fmla="*/ 2018489 w 2597285"/>
                <a:gd name="connsiteY11" fmla="*/ 637161 h 2655651"/>
                <a:gd name="connsiteX12" fmla="*/ 2067128 w 2597285"/>
                <a:gd name="connsiteY12" fmla="*/ 729574 h 2655651"/>
                <a:gd name="connsiteX13" fmla="*/ 2042808 w 2597285"/>
                <a:gd name="connsiteY13" fmla="*/ 856034 h 2655651"/>
                <a:gd name="connsiteX14" fmla="*/ 1940668 w 2597285"/>
                <a:gd name="connsiteY14" fmla="*/ 943582 h 2655651"/>
                <a:gd name="connsiteX15" fmla="*/ 1804481 w 2597285"/>
                <a:gd name="connsiteY15" fmla="*/ 953310 h 2655651"/>
                <a:gd name="connsiteX16" fmla="*/ 1600200 w 2597285"/>
                <a:gd name="connsiteY16" fmla="*/ 1113817 h 2655651"/>
                <a:gd name="connsiteX17" fmla="*/ 1439694 w 2597285"/>
                <a:gd name="connsiteY17" fmla="*/ 1337553 h 2655651"/>
                <a:gd name="connsiteX18" fmla="*/ 1366736 w 2597285"/>
                <a:gd name="connsiteY18" fmla="*/ 1395919 h 2655651"/>
                <a:gd name="connsiteX19" fmla="*/ 1108953 w 2597285"/>
                <a:gd name="connsiteY19" fmla="*/ 1410510 h 2655651"/>
                <a:gd name="connsiteX20" fmla="*/ 671208 w 2597285"/>
                <a:gd name="connsiteY20" fmla="*/ 1595336 h 2655651"/>
                <a:gd name="connsiteX21" fmla="*/ 267511 w 2597285"/>
                <a:gd name="connsiteY21" fmla="*/ 1799617 h 2655651"/>
                <a:gd name="connsiteX22" fmla="*/ 107004 w 2597285"/>
                <a:gd name="connsiteY22" fmla="*/ 2052536 h 2655651"/>
                <a:gd name="connsiteX23" fmla="*/ 82685 w 2597285"/>
                <a:gd name="connsiteY23" fmla="*/ 2320046 h 2655651"/>
                <a:gd name="connsiteX24" fmla="*/ 0 w 2597285"/>
                <a:gd name="connsiteY24" fmla="*/ 2441642 h 2655651"/>
                <a:gd name="connsiteX25" fmla="*/ 0 w 2597285"/>
                <a:gd name="connsiteY25" fmla="*/ 2441642 h 2655651"/>
                <a:gd name="connsiteX26" fmla="*/ 29183 w 2597285"/>
                <a:gd name="connsiteY26" fmla="*/ 2655651 h 2655651"/>
                <a:gd name="connsiteX27" fmla="*/ 116732 w 2597285"/>
                <a:gd name="connsiteY27" fmla="*/ 2616740 h 2655651"/>
                <a:gd name="connsiteX28" fmla="*/ 136187 w 2597285"/>
                <a:gd name="connsiteY28" fmla="*/ 2509736 h 2655651"/>
                <a:gd name="connsiteX29" fmla="*/ 155643 w 2597285"/>
                <a:gd name="connsiteY29" fmla="*/ 2397868 h 2655651"/>
                <a:gd name="connsiteX30" fmla="*/ 238328 w 2597285"/>
                <a:gd name="connsiteY30" fmla="*/ 2276272 h 2655651"/>
                <a:gd name="connsiteX31" fmla="*/ 408562 w 2597285"/>
                <a:gd name="connsiteY31" fmla="*/ 2047672 h 2655651"/>
                <a:gd name="connsiteX32" fmla="*/ 724711 w 2597285"/>
                <a:gd name="connsiteY32" fmla="*/ 1770434 h 2655651"/>
                <a:gd name="connsiteX33" fmla="*/ 904672 w 2597285"/>
                <a:gd name="connsiteY33" fmla="*/ 1692612 h 2655651"/>
                <a:gd name="connsiteX34" fmla="*/ 967902 w 2597285"/>
                <a:gd name="connsiteY34" fmla="*/ 1634246 h 2655651"/>
                <a:gd name="connsiteX35" fmla="*/ 1094362 w 2597285"/>
                <a:gd name="connsiteY35" fmla="*/ 1639110 h 2655651"/>
                <a:gd name="connsiteX36" fmla="*/ 1264596 w 2597285"/>
                <a:gd name="connsiteY36" fmla="*/ 1760706 h 2655651"/>
                <a:gd name="connsiteX37" fmla="*/ 1478604 w 2597285"/>
                <a:gd name="connsiteY37" fmla="*/ 1721795 h 2655651"/>
                <a:gd name="connsiteX38" fmla="*/ 1551562 w 2597285"/>
                <a:gd name="connsiteY38" fmla="*/ 1498059 h 2655651"/>
                <a:gd name="connsiteX39" fmla="*/ 1629383 w 2597285"/>
                <a:gd name="connsiteY39" fmla="*/ 1473740 h 2655651"/>
                <a:gd name="connsiteX40" fmla="*/ 1731523 w 2597285"/>
                <a:gd name="connsiteY40" fmla="*/ 1498059 h 2655651"/>
                <a:gd name="connsiteX41" fmla="*/ 1775298 w 2597285"/>
                <a:gd name="connsiteY41" fmla="*/ 1507787 h 2655651"/>
                <a:gd name="connsiteX42" fmla="*/ 1692613 w 2597285"/>
                <a:gd name="connsiteY42" fmla="*/ 1828800 h 2655651"/>
                <a:gd name="connsiteX43" fmla="*/ 1828800 w 2597285"/>
                <a:gd name="connsiteY43" fmla="*/ 1872574 h 2655651"/>
                <a:gd name="connsiteX44" fmla="*/ 1901757 w 2597285"/>
                <a:gd name="connsiteY44" fmla="*/ 1872574 h 2655651"/>
                <a:gd name="connsiteX45" fmla="*/ 2106038 w 2597285"/>
                <a:gd name="connsiteY45" fmla="*/ 1639110 h 2655651"/>
                <a:gd name="connsiteX46" fmla="*/ 2339502 w 2597285"/>
                <a:gd name="connsiteY46" fmla="*/ 1493195 h 2655651"/>
                <a:gd name="connsiteX47" fmla="*/ 2485417 w 2597285"/>
                <a:gd name="connsiteY47" fmla="*/ 1366736 h 2655651"/>
                <a:gd name="connsiteX48" fmla="*/ 2504872 w 2597285"/>
                <a:gd name="connsiteY48" fmla="*/ 1322961 h 2655651"/>
                <a:gd name="connsiteX49" fmla="*/ 2446506 w 2597285"/>
                <a:gd name="connsiteY49" fmla="*/ 1318097 h 2655651"/>
                <a:gd name="connsiteX50" fmla="*/ 2422187 w 2597285"/>
                <a:gd name="connsiteY50" fmla="*/ 1386191 h 2655651"/>
                <a:gd name="connsiteX51" fmla="*/ 2334638 w 2597285"/>
                <a:gd name="connsiteY51" fmla="*/ 1425102 h 2655651"/>
                <a:gd name="connsiteX52" fmla="*/ 2276272 w 2597285"/>
                <a:gd name="connsiteY52" fmla="*/ 1415374 h 2655651"/>
                <a:gd name="connsiteX53" fmla="*/ 2256817 w 2597285"/>
                <a:gd name="connsiteY53" fmla="*/ 1298642 h 2655651"/>
                <a:gd name="connsiteX54" fmla="*/ 2169268 w 2597285"/>
                <a:gd name="connsiteY54" fmla="*/ 1308370 h 2655651"/>
                <a:gd name="connsiteX55" fmla="*/ 2091447 w 2597285"/>
                <a:gd name="connsiteY55" fmla="*/ 1225685 h 2655651"/>
                <a:gd name="connsiteX56" fmla="*/ 2135221 w 2597285"/>
                <a:gd name="connsiteY56" fmla="*/ 1172182 h 2655651"/>
                <a:gd name="connsiteX57" fmla="*/ 2091447 w 2597285"/>
                <a:gd name="connsiteY57" fmla="*/ 1021404 h 2655651"/>
                <a:gd name="connsiteX58" fmla="*/ 2125494 w 2597285"/>
                <a:gd name="connsiteY58" fmla="*/ 982493 h 2655651"/>
                <a:gd name="connsiteX59" fmla="*/ 2227634 w 2597285"/>
                <a:gd name="connsiteY59" fmla="*/ 885217 h 2655651"/>
                <a:gd name="connsiteX60" fmla="*/ 2407596 w 2597285"/>
                <a:gd name="connsiteY60" fmla="*/ 792804 h 2655651"/>
                <a:gd name="connsiteX61" fmla="*/ 2568102 w 2597285"/>
                <a:gd name="connsiteY61" fmla="*/ 510702 h 2655651"/>
                <a:gd name="connsiteX62" fmla="*/ 2597285 w 2597285"/>
                <a:gd name="connsiteY62" fmla="*/ 325876 h 2655651"/>
                <a:gd name="connsiteX63" fmla="*/ 2495145 w 2597285"/>
                <a:gd name="connsiteY63" fmla="*/ 248055 h 2655651"/>
                <a:gd name="connsiteX64" fmla="*/ 2344366 w 2597285"/>
                <a:gd name="connsiteY64" fmla="*/ 262646 h 2655651"/>
                <a:gd name="connsiteX65" fmla="*/ 2183860 w 2597285"/>
                <a:gd name="connsiteY65" fmla="*/ 335604 h 2655651"/>
                <a:gd name="connsiteX66" fmla="*/ 2120630 w 2597285"/>
                <a:gd name="connsiteY66" fmla="*/ 345331 h 2655651"/>
                <a:gd name="connsiteX67" fmla="*/ 2091447 w 2597285"/>
                <a:gd name="connsiteY67" fmla="*/ 296693 h 2655651"/>
                <a:gd name="connsiteX68" fmla="*/ 2096311 w 2597285"/>
                <a:gd name="connsiteY68" fmla="*/ 204280 h 2655651"/>
                <a:gd name="connsiteX69" fmla="*/ 2208179 w 2597285"/>
                <a:gd name="connsiteY69" fmla="*/ 4863 h 2655651"/>
                <a:gd name="connsiteX0-1" fmla="*/ 2208179 w 2597285"/>
                <a:gd name="connsiteY0-2" fmla="*/ 4863 h 2655651"/>
                <a:gd name="connsiteX1-3" fmla="*/ 2062264 w 2597285"/>
                <a:gd name="connsiteY1-4" fmla="*/ 0 h 2655651"/>
                <a:gd name="connsiteX2-5" fmla="*/ 1980734 w 2597285"/>
                <a:gd name="connsiteY2-6" fmla="*/ 41220 h 2655651"/>
                <a:gd name="connsiteX3-7" fmla="*/ 1921213 w 2597285"/>
                <a:gd name="connsiteY3-8" fmla="*/ 77821 h 2655651"/>
                <a:gd name="connsiteX4-9" fmla="*/ 1892030 w 2597285"/>
                <a:gd name="connsiteY4-10" fmla="*/ 116731 h 2655651"/>
                <a:gd name="connsiteX5-11" fmla="*/ 1848255 w 2597285"/>
                <a:gd name="connsiteY5-12" fmla="*/ 223736 h 2655651"/>
                <a:gd name="connsiteX6-13" fmla="*/ 1770434 w 2597285"/>
                <a:gd name="connsiteY6-14" fmla="*/ 248055 h 2655651"/>
                <a:gd name="connsiteX7-15" fmla="*/ 1707204 w 2597285"/>
                <a:gd name="connsiteY7-16" fmla="*/ 418289 h 2655651"/>
                <a:gd name="connsiteX8-17" fmla="*/ 1702340 w 2597285"/>
                <a:gd name="connsiteY8-18" fmla="*/ 520429 h 2655651"/>
                <a:gd name="connsiteX9-19" fmla="*/ 1755843 w 2597285"/>
                <a:gd name="connsiteY9-20" fmla="*/ 569068 h 2655651"/>
                <a:gd name="connsiteX10-21" fmla="*/ 1940668 w 2597285"/>
                <a:gd name="connsiteY10-22" fmla="*/ 607978 h 2655651"/>
                <a:gd name="connsiteX11-23" fmla="*/ 2018489 w 2597285"/>
                <a:gd name="connsiteY11-24" fmla="*/ 637161 h 2655651"/>
                <a:gd name="connsiteX12-25" fmla="*/ 2067128 w 2597285"/>
                <a:gd name="connsiteY12-26" fmla="*/ 729574 h 2655651"/>
                <a:gd name="connsiteX13-27" fmla="*/ 2042808 w 2597285"/>
                <a:gd name="connsiteY13-28" fmla="*/ 856034 h 2655651"/>
                <a:gd name="connsiteX14-29" fmla="*/ 1940668 w 2597285"/>
                <a:gd name="connsiteY14-30" fmla="*/ 943582 h 2655651"/>
                <a:gd name="connsiteX15-31" fmla="*/ 1804481 w 2597285"/>
                <a:gd name="connsiteY15-32" fmla="*/ 953310 h 2655651"/>
                <a:gd name="connsiteX16-33" fmla="*/ 1600200 w 2597285"/>
                <a:gd name="connsiteY16-34" fmla="*/ 1113817 h 2655651"/>
                <a:gd name="connsiteX17-35" fmla="*/ 1439694 w 2597285"/>
                <a:gd name="connsiteY17-36" fmla="*/ 1337553 h 2655651"/>
                <a:gd name="connsiteX18-37" fmla="*/ 1366736 w 2597285"/>
                <a:gd name="connsiteY18-38" fmla="*/ 1395919 h 2655651"/>
                <a:gd name="connsiteX19-39" fmla="*/ 1108953 w 2597285"/>
                <a:gd name="connsiteY19-40" fmla="*/ 1410510 h 2655651"/>
                <a:gd name="connsiteX20-41" fmla="*/ 671208 w 2597285"/>
                <a:gd name="connsiteY20-42" fmla="*/ 1595336 h 2655651"/>
                <a:gd name="connsiteX21-43" fmla="*/ 267511 w 2597285"/>
                <a:gd name="connsiteY21-44" fmla="*/ 1799617 h 2655651"/>
                <a:gd name="connsiteX22-45" fmla="*/ 107004 w 2597285"/>
                <a:gd name="connsiteY22-46" fmla="*/ 2052536 h 2655651"/>
                <a:gd name="connsiteX23-47" fmla="*/ 82685 w 2597285"/>
                <a:gd name="connsiteY23-48" fmla="*/ 2320046 h 2655651"/>
                <a:gd name="connsiteX24-49" fmla="*/ 0 w 2597285"/>
                <a:gd name="connsiteY24-50" fmla="*/ 2441642 h 2655651"/>
                <a:gd name="connsiteX25-51" fmla="*/ 0 w 2597285"/>
                <a:gd name="connsiteY25-52" fmla="*/ 2441642 h 2655651"/>
                <a:gd name="connsiteX26-53" fmla="*/ 29183 w 2597285"/>
                <a:gd name="connsiteY26-54" fmla="*/ 2655651 h 2655651"/>
                <a:gd name="connsiteX27-55" fmla="*/ 116732 w 2597285"/>
                <a:gd name="connsiteY27-56" fmla="*/ 2616740 h 2655651"/>
                <a:gd name="connsiteX28-57" fmla="*/ 136187 w 2597285"/>
                <a:gd name="connsiteY28-58" fmla="*/ 2509736 h 2655651"/>
                <a:gd name="connsiteX29-59" fmla="*/ 155643 w 2597285"/>
                <a:gd name="connsiteY29-60" fmla="*/ 2397868 h 2655651"/>
                <a:gd name="connsiteX30-61" fmla="*/ 238328 w 2597285"/>
                <a:gd name="connsiteY30-62" fmla="*/ 2276272 h 2655651"/>
                <a:gd name="connsiteX31-63" fmla="*/ 408562 w 2597285"/>
                <a:gd name="connsiteY31-64" fmla="*/ 2047672 h 2655651"/>
                <a:gd name="connsiteX32-65" fmla="*/ 724711 w 2597285"/>
                <a:gd name="connsiteY32-66" fmla="*/ 1770434 h 2655651"/>
                <a:gd name="connsiteX33-67" fmla="*/ 904672 w 2597285"/>
                <a:gd name="connsiteY33-68" fmla="*/ 1692612 h 2655651"/>
                <a:gd name="connsiteX34-69" fmla="*/ 967902 w 2597285"/>
                <a:gd name="connsiteY34-70" fmla="*/ 1634246 h 2655651"/>
                <a:gd name="connsiteX35-71" fmla="*/ 1094362 w 2597285"/>
                <a:gd name="connsiteY35-72" fmla="*/ 1639110 h 2655651"/>
                <a:gd name="connsiteX36-73" fmla="*/ 1264596 w 2597285"/>
                <a:gd name="connsiteY36-74" fmla="*/ 1760706 h 2655651"/>
                <a:gd name="connsiteX37-75" fmla="*/ 1478604 w 2597285"/>
                <a:gd name="connsiteY37-76" fmla="*/ 1721795 h 2655651"/>
                <a:gd name="connsiteX38-77" fmla="*/ 1551562 w 2597285"/>
                <a:gd name="connsiteY38-78" fmla="*/ 1498059 h 2655651"/>
                <a:gd name="connsiteX39-79" fmla="*/ 1629383 w 2597285"/>
                <a:gd name="connsiteY39-80" fmla="*/ 1473740 h 2655651"/>
                <a:gd name="connsiteX40-81" fmla="*/ 1731523 w 2597285"/>
                <a:gd name="connsiteY40-82" fmla="*/ 1498059 h 2655651"/>
                <a:gd name="connsiteX41-83" fmla="*/ 1775298 w 2597285"/>
                <a:gd name="connsiteY41-84" fmla="*/ 1507787 h 2655651"/>
                <a:gd name="connsiteX42-85" fmla="*/ 1692613 w 2597285"/>
                <a:gd name="connsiteY42-86" fmla="*/ 1828800 h 2655651"/>
                <a:gd name="connsiteX43-87" fmla="*/ 1828800 w 2597285"/>
                <a:gd name="connsiteY43-88" fmla="*/ 1872574 h 2655651"/>
                <a:gd name="connsiteX44-89" fmla="*/ 1901757 w 2597285"/>
                <a:gd name="connsiteY44-90" fmla="*/ 1872574 h 2655651"/>
                <a:gd name="connsiteX45-91" fmla="*/ 2106038 w 2597285"/>
                <a:gd name="connsiteY45-92" fmla="*/ 1639110 h 2655651"/>
                <a:gd name="connsiteX46-93" fmla="*/ 2339502 w 2597285"/>
                <a:gd name="connsiteY46-94" fmla="*/ 1493195 h 2655651"/>
                <a:gd name="connsiteX47-95" fmla="*/ 2485417 w 2597285"/>
                <a:gd name="connsiteY47-96" fmla="*/ 1366736 h 2655651"/>
                <a:gd name="connsiteX48-97" fmla="*/ 2504872 w 2597285"/>
                <a:gd name="connsiteY48-98" fmla="*/ 1322961 h 2655651"/>
                <a:gd name="connsiteX49-99" fmla="*/ 2446506 w 2597285"/>
                <a:gd name="connsiteY49-100" fmla="*/ 1318097 h 2655651"/>
                <a:gd name="connsiteX50-101" fmla="*/ 2422187 w 2597285"/>
                <a:gd name="connsiteY50-102" fmla="*/ 1386191 h 2655651"/>
                <a:gd name="connsiteX51-103" fmla="*/ 2334638 w 2597285"/>
                <a:gd name="connsiteY51-104" fmla="*/ 1425102 h 2655651"/>
                <a:gd name="connsiteX52-105" fmla="*/ 2276272 w 2597285"/>
                <a:gd name="connsiteY52-106" fmla="*/ 1415374 h 2655651"/>
                <a:gd name="connsiteX53-107" fmla="*/ 2256817 w 2597285"/>
                <a:gd name="connsiteY53-108" fmla="*/ 1298642 h 2655651"/>
                <a:gd name="connsiteX54-109" fmla="*/ 2169268 w 2597285"/>
                <a:gd name="connsiteY54-110" fmla="*/ 1308370 h 2655651"/>
                <a:gd name="connsiteX55-111" fmla="*/ 2091447 w 2597285"/>
                <a:gd name="connsiteY55-112" fmla="*/ 1225685 h 2655651"/>
                <a:gd name="connsiteX56-113" fmla="*/ 2135221 w 2597285"/>
                <a:gd name="connsiteY56-114" fmla="*/ 1172182 h 2655651"/>
                <a:gd name="connsiteX57-115" fmla="*/ 2091447 w 2597285"/>
                <a:gd name="connsiteY57-116" fmla="*/ 1021404 h 2655651"/>
                <a:gd name="connsiteX58-117" fmla="*/ 2125494 w 2597285"/>
                <a:gd name="connsiteY58-118" fmla="*/ 982493 h 2655651"/>
                <a:gd name="connsiteX59-119" fmla="*/ 2227634 w 2597285"/>
                <a:gd name="connsiteY59-120" fmla="*/ 885217 h 2655651"/>
                <a:gd name="connsiteX60-121" fmla="*/ 2407596 w 2597285"/>
                <a:gd name="connsiteY60-122" fmla="*/ 792804 h 2655651"/>
                <a:gd name="connsiteX61-123" fmla="*/ 2568102 w 2597285"/>
                <a:gd name="connsiteY61-124" fmla="*/ 510702 h 2655651"/>
                <a:gd name="connsiteX62-125" fmla="*/ 2597285 w 2597285"/>
                <a:gd name="connsiteY62-126" fmla="*/ 325876 h 2655651"/>
                <a:gd name="connsiteX63-127" fmla="*/ 2495145 w 2597285"/>
                <a:gd name="connsiteY63-128" fmla="*/ 248055 h 2655651"/>
                <a:gd name="connsiteX64-129" fmla="*/ 2344366 w 2597285"/>
                <a:gd name="connsiteY64-130" fmla="*/ 262646 h 2655651"/>
                <a:gd name="connsiteX65-131" fmla="*/ 2183860 w 2597285"/>
                <a:gd name="connsiteY65-132" fmla="*/ 335604 h 2655651"/>
                <a:gd name="connsiteX66-133" fmla="*/ 2120630 w 2597285"/>
                <a:gd name="connsiteY66-134" fmla="*/ 345331 h 2655651"/>
                <a:gd name="connsiteX67-135" fmla="*/ 2091447 w 2597285"/>
                <a:gd name="connsiteY67-136" fmla="*/ 296693 h 2655651"/>
                <a:gd name="connsiteX68-137" fmla="*/ 2096311 w 2597285"/>
                <a:gd name="connsiteY68-138" fmla="*/ 204280 h 2655651"/>
                <a:gd name="connsiteX69-139" fmla="*/ 2208179 w 2597285"/>
                <a:gd name="connsiteY69-140" fmla="*/ 4863 h 2655651"/>
                <a:gd name="connsiteX0-141" fmla="*/ 2208179 w 2597285"/>
                <a:gd name="connsiteY0-142" fmla="*/ 4863 h 2655651"/>
                <a:gd name="connsiteX1-143" fmla="*/ 2062264 w 2597285"/>
                <a:gd name="connsiteY1-144" fmla="*/ 0 h 2655651"/>
                <a:gd name="connsiteX2-145" fmla="*/ 1980734 w 2597285"/>
                <a:gd name="connsiteY2-146" fmla="*/ 41220 h 2655651"/>
                <a:gd name="connsiteX3-147" fmla="*/ 1909783 w 2597285"/>
                <a:gd name="connsiteY3-148" fmla="*/ 74963 h 2655651"/>
                <a:gd name="connsiteX4-149" fmla="*/ 1892030 w 2597285"/>
                <a:gd name="connsiteY4-150" fmla="*/ 116731 h 2655651"/>
                <a:gd name="connsiteX5-151" fmla="*/ 1848255 w 2597285"/>
                <a:gd name="connsiteY5-152" fmla="*/ 223736 h 2655651"/>
                <a:gd name="connsiteX6-153" fmla="*/ 1770434 w 2597285"/>
                <a:gd name="connsiteY6-154" fmla="*/ 248055 h 2655651"/>
                <a:gd name="connsiteX7-155" fmla="*/ 1707204 w 2597285"/>
                <a:gd name="connsiteY7-156" fmla="*/ 418289 h 2655651"/>
                <a:gd name="connsiteX8-157" fmla="*/ 1702340 w 2597285"/>
                <a:gd name="connsiteY8-158" fmla="*/ 520429 h 2655651"/>
                <a:gd name="connsiteX9-159" fmla="*/ 1755843 w 2597285"/>
                <a:gd name="connsiteY9-160" fmla="*/ 569068 h 2655651"/>
                <a:gd name="connsiteX10-161" fmla="*/ 1940668 w 2597285"/>
                <a:gd name="connsiteY10-162" fmla="*/ 607978 h 2655651"/>
                <a:gd name="connsiteX11-163" fmla="*/ 2018489 w 2597285"/>
                <a:gd name="connsiteY11-164" fmla="*/ 637161 h 2655651"/>
                <a:gd name="connsiteX12-165" fmla="*/ 2067128 w 2597285"/>
                <a:gd name="connsiteY12-166" fmla="*/ 729574 h 2655651"/>
                <a:gd name="connsiteX13-167" fmla="*/ 2042808 w 2597285"/>
                <a:gd name="connsiteY13-168" fmla="*/ 856034 h 2655651"/>
                <a:gd name="connsiteX14-169" fmla="*/ 1940668 w 2597285"/>
                <a:gd name="connsiteY14-170" fmla="*/ 943582 h 2655651"/>
                <a:gd name="connsiteX15-171" fmla="*/ 1804481 w 2597285"/>
                <a:gd name="connsiteY15-172" fmla="*/ 953310 h 2655651"/>
                <a:gd name="connsiteX16-173" fmla="*/ 1600200 w 2597285"/>
                <a:gd name="connsiteY16-174" fmla="*/ 1113817 h 2655651"/>
                <a:gd name="connsiteX17-175" fmla="*/ 1439694 w 2597285"/>
                <a:gd name="connsiteY17-176" fmla="*/ 1337553 h 2655651"/>
                <a:gd name="connsiteX18-177" fmla="*/ 1366736 w 2597285"/>
                <a:gd name="connsiteY18-178" fmla="*/ 1395919 h 2655651"/>
                <a:gd name="connsiteX19-179" fmla="*/ 1108953 w 2597285"/>
                <a:gd name="connsiteY19-180" fmla="*/ 1410510 h 2655651"/>
                <a:gd name="connsiteX20-181" fmla="*/ 671208 w 2597285"/>
                <a:gd name="connsiteY20-182" fmla="*/ 1595336 h 2655651"/>
                <a:gd name="connsiteX21-183" fmla="*/ 267511 w 2597285"/>
                <a:gd name="connsiteY21-184" fmla="*/ 1799617 h 2655651"/>
                <a:gd name="connsiteX22-185" fmla="*/ 107004 w 2597285"/>
                <a:gd name="connsiteY22-186" fmla="*/ 2052536 h 2655651"/>
                <a:gd name="connsiteX23-187" fmla="*/ 82685 w 2597285"/>
                <a:gd name="connsiteY23-188" fmla="*/ 2320046 h 2655651"/>
                <a:gd name="connsiteX24-189" fmla="*/ 0 w 2597285"/>
                <a:gd name="connsiteY24-190" fmla="*/ 2441642 h 2655651"/>
                <a:gd name="connsiteX25-191" fmla="*/ 0 w 2597285"/>
                <a:gd name="connsiteY25-192" fmla="*/ 2441642 h 2655651"/>
                <a:gd name="connsiteX26-193" fmla="*/ 29183 w 2597285"/>
                <a:gd name="connsiteY26-194" fmla="*/ 2655651 h 2655651"/>
                <a:gd name="connsiteX27-195" fmla="*/ 116732 w 2597285"/>
                <a:gd name="connsiteY27-196" fmla="*/ 2616740 h 2655651"/>
                <a:gd name="connsiteX28-197" fmla="*/ 136187 w 2597285"/>
                <a:gd name="connsiteY28-198" fmla="*/ 2509736 h 2655651"/>
                <a:gd name="connsiteX29-199" fmla="*/ 155643 w 2597285"/>
                <a:gd name="connsiteY29-200" fmla="*/ 2397868 h 2655651"/>
                <a:gd name="connsiteX30-201" fmla="*/ 238328 w 2597285"/>
                <a:gd name="connsiteY30-202" fmla="*/ 2276272 h 2655651"/>
                <a:gd name="connsiteX31-203" fmla="*/ 408562 w 2597285"/>
                <a:gd name="connsiteY31-204" fmla="*/ 2047672 h 2655651"/>
                <a:gd name="connsiteX32-205" fmla="*/ 724711 w 2597285"/>
                <a:gd name="connsiteY32-206" fmla="*/ 1770434 h 2655651"/>
                <a:gd name="connsiteX33-207" fmla="*/ 904672 w 2597285"/>
                <a:gd name="connsiteY33-208" fmla="*/ 1692612 h 2655651"/>
                <a:gd name="connsiteX34-209" fmla="*/ 967902 w 2597285"/>
                <a:gd name="connsiteY34-210" fmla="*/ 1634246 h 2655651"/>
                <a:gd name="connsiteX35-211" fmla="*/ 1094362 w 2597285"/>
                <a:gd name="connsiteY35-212" fmla="*/ 1639110 h 2655651"/>
                <a:gd name="connsiteX36-213" fmla="*/ 1264596 w 2597285"/>
                <a:gd name="connsiteY36-214" fmla="*/ 1760706 h 2655651"/>
                <a:gd name="connsiteX37-215" fmla="*/ 1478604 w 2597285"/>
                <a:gd name="connsiteY37-216" fmla="*/ 1721795 h 2655651"/>
                <a:gd name="connsiteX38-217" fmla="*/ 1551562 w 2597285"/>
                <a:gd name="connsiteY38-218" fmla="*/ 1498059 h 2655651"/>
                <a:gd name="connsiteX39-219" fmla="*/ 1629383 w 2597285"/>
                <a:gd name="connsiteY39-220" fmla="*/ 1473740 h 2655651"/>
                <a:gd name="connsiteX40-221" fmla="*/ 1731523 w 2597285"/>
                <a:gd name="connsiteY40-222" fmla="*/ 1498059 h 2655651"/>
                <a:gd name="connsiteX41-223" fmla="*/ 1775298 w 2597285"/>
                <a:gd name="connsiteY41-224" fmla="*/ 1507787 h 2655651"/>
                <a:gd name="connsiteX42-225" fmla="*/ 1692613 w 2597285"/>
                <a:gd name="connsiteY42-226" fmla="*/ 1828800 h 2655651"/>
                <a:gd name="connsiteX43-227" fmla="*/ 1828800 w 2597285"/>
                <a:gd name="connsiteY43-228" fmla="*/ 1872574 h 2655651"/>
                <a:gd name="connsiteX44-229" fmla="*/ 1901757 w 2597285"/>
                <a:gd name="connsiteY44-230" fmla="*/ 1872574 h 2655651"/>
                <a:gd name="connsiteX45-231" fmla="*/ 2106038 w 2597285"/>
                <a:gd name="connsiteY45-232" fmla="*/ 1639110 h 2655651"/>
                <a:gd name="connsiteX46-233" fmla="*/ 2339502 w 2597285"/>
                <a:gd name="connsiteY46-234" fmla="*/ 1493195 h 2655651"/>
                <a:gd name="connsiteX47-235" fmla="*/ 2485417 w 2597285"/>
                <a:gd name="connsiteY47-236" fmla="*/ 1366736 h 2655651"/>
                <a:gd name="connsiteX48-237" fmla="*/ 2504872 w 2597285"/>
                <a:gd name="connsiteY48-238" fmla="*/ 1322961 h 2655651"/>
                <a:gd name="connsiteX49-239" fmla="*/ 2446506 w 2597285"/>
                <a:gd name="connsiteY49-240" fmla="*/ 1318097 h 2655651"/>
                <a:gd name="connsiteX50-241" fmla="*/ 2422187 w 2597285"/>
                <a:gd name="connsiteY50-242" fmla="*/ 1386191 h 2655651"/>
                <a:gd name="connsiteX51-243" fmla="*/ 2334638 w 2597285"/>
                <a:gd name="connsiteY51-244" fmla="*/ 1425102 h 2655651"/>
                <a:gd name="connsiteX52-245" fmla="*/ 2276272 w 2597285"/>
                <a:gd name="connsiteY52-246" fmla="*/ 1415374 h 2655651"/>
                <a:gd name="connsiteX53-247" fmla="*/ 2256817 w 2597285"/>
                <a:gd name="connsiteY53-248" fmla="*/ 1298642 h 2655651"/>
                <a:gd name="connsiteX54-249" fmla="*/ 2169268 w 2597285"/>
                <a:gd name="connsiteY54-250" fmla="*/ 1308370 h 2655651"/>
                <a:gd name="connsiteX55-251" fmla="*/ 2091447 w 2597285"/>
                <a:gd name="connsiteY55-252" fmla="*/ 1225685 h 2655651"/>
                <a:gd name="connsiteX56-253" fmla="*/ 2135221 w 2597285"/>
                <a:gd name="connsiteY56-254" fmla="*/ 1172182 h 2655651"/>
                <a:gd name="connsiteX57-255" fmla="*/ 2091447 w 2597285"/>
                <a:gd name="connsiteY57-256" fmla="*/ 1021404 h 2655651"/>
                <a:gd name="connsiteX58-257" fmla="*/ 2125494 w 2597285"/>
                <a:gd name="connsiteY58-258" fmla="*/ 982493 h 2655651"/>
                <a:gd name="connsiteX59-259" fmla="*/ 2227634 w 2597285"/>
                <a:gd name="connsiteY59-260" fmla="*/ 885217 h 2655651"/>
                <a:gd name="connsiteX60-261" fmla="*/ 2407596 w 2597285"/>
                <a:gd name="connsiteY60-262" fmla="*/ 792804 h 2655651"/>
                <a:gd name="connsiteX61-263" fmla="*/ 2568102 w 2597285"/>
                <a:gd name="connsiteY61-264" fmla="*/ 510702 h 2655651"/>
                <a:gd name="connsiteX62-265" fmla="*/ 2597285 w 2597285"/>
                <a:gd name="connsiteY62-266" fmla="*/ 325876 h 2655651"/>
                <a:gd name="connsiteX63-267" fmla="*/ 2495145 w 2597285"/>
                <a:gd name="connsiteY63-268" fmla="*/ 248055 h 2655651"/>
                <a:gd name="connsiteX64-269" fmla="*/ 2344366 w 2597285"/>
                <a:gd name="connsiteY64-270" fmla="*/ 262646 h 2655651"/>
                <a:gd name="connsiteX65-271" fmla="*/ 2183860 w 2597285"/>
                <a:gd name="connsiteY65-272" fmla="*/ 335604 h 2655651"/>
                <a:gd name="connsiteX66-273" fmla="*/ 2120630 w 2597285"/>
                <a:gd name="connsiteY66-274" fmla="*/ 345331 h 2655651"/>
                <a:gd name="connsiteX67-275" fmla="*/ 2091447 w 2597285"/>
                <a:gd name="connsiteY67-276" fmla="*/ 296693 h 2655651"/>
                <a:gd name="connsiteX68-277" fmla="*/ 2096311 w 2597285"/>
                <a:gd name="connsiteY68-278" fmla="*/ 204280 h 2655651"/>
                <a:gd name="connsiteX69-279" fmla="*/ 2208179 w 2597285"/>
                <a:gd name="connsiteY69-280" fmla="*/ 4863 h 2655651"/>
                <a:gd name="connsiteX0-281" fmla="*/ 2208179 w 2597285"/>
                <a:gd name="connsiteY0-282" fmla="*/ 4863 h 2655651"/>
                <a:gd name="connsiteX1-283" fmla="*/ 2062264 w 2597285"/>
                <a:gd name="connsiteY1-284" fmla="*/ 0 h 2655651"/>
                <a:gd name="connsiteX2-285" fmla="*/ 1980734 w 2597285"/>
                <a:gd name="connsiteY2-286" fmla="*/ 41220 h 2655651"/>
                <a:gd name="connsiteX3-287" fmla="*/ 1909783 w 2597285"/>
                <a:gd name="connsiteY3-288" fmla="*/ 74963 h 2655651"/>
                <a:gd name="connsiteX4-289" fmla="*/ 1860597 w 2597285"/>
                <a:gd name="connsiteY4-290" fmla="*/ 116731 h 2655651"/>
                <a:gd name="connsiteX5-291" fmla="*/ 1848255 w 2597285"/>
                <a:gd name="connsiteY5-292" fmla="*/ 223736 h 2655651"/>
                <a:gd name="connsiteX6-293" fmla="*/ 1770434 w 2597285"/>
                <a:gd name="connsiteY6-294" fmla="*/ 248055 h 2655651"/>
                <a:gd name="connsiteX7-295" fmla="*/ 1707204 w 2597285"/>
                <a:gd name="connsiteY7-296" fmla="*/ 418289 h 2655651"/>
                <a:gd name="connsiteX8-297" fmla="*/ 1702340 w 2597285"/>
                <a:gd name="connsiteY8-298" fmla="*/ 520429 h 2655651"/>
                <a:gd name="connsiteX9-299" fmla="*/ 1755843 w 2597285"/>
                <a:gd name="connsiteY9-300" fmla="*/ 569068 h 2655651"/>
                <a:gd name="connsiteX10-301" fmla="*/ 1940668 w 2597285"/>
                <a:gd name="connsiteY10-302" fmla="*/ 607978 h 2655651"/>
                <a:gd name="connsiteX11-303" fmla="*/ 2018489 w 2597285"/>
                <a:gd name="connsiteY11-304" fmla="*/ 637161 h 2655651"/>
                <a:gd name="connsiteX12-305" fmla="*/ 2067128 w 2597285"/>
                <a:gd name="connsiteY12-306" fmla="*/ 729574 h 2655651"/>
                <a:gd name="connsiteX13-307" fmla="*/ 2042808 w 2597285"/>
                <a:gd name="connsiteY13-308" fmla="*/ 856034 h 2655651"/>
                <a:gd name="connsiteX14-309" fmla="*/ 1940668 w 2597285"/>
                <a:gd name="connsiteY14-310" fmla="*/ 943582 h 2655651"/>
                <a:gd name="connsiteX15-311" fmla="*/ 1804481 w 2597285"/>
                <a:gd name="connsiteY15-312" fmla="*/ 953310 h 2655651"/>
                <a:gd name="connsiteX16-313" fmla="*/ 1600200 w 2597285"/>
                <a:gd name="connsiteY16-314" fmla="*/ 1113817 h 2655651"/>
                <a:gd name="connsiteX17-315" fmla="*/ 1439694 w 2597285"/>
                <a:gd name="connsiteY17-316" fmla="*/ 1337553 h 2655651"/>
                <a:gd name="connsiteX18-317" fmla="*/ 1366736 w 2597285"/>
                <a:gd name="connsiteY18-318" fmla="*/ 1395919 h 2655651"/>
                <a:gd name="connsiteX19-319" fmla="*/ 1108953 w 2597285"/>
                <a:gd name="connsiteY19-320" fmla="*/ 1410510 h 2655651"/>
                <a:gd name="connsiteX20-321" fmla="*/ 671208 w 2597285"/>
                <a:gd name="connsiteY20-322" fmla="*/ 1595336 h 2655651"/>
                <a:gd name="connsiteX21-323" fmla="*/ 267511 w 2597285"/>
                <a:gd name="connsiteY21-324" fmla="*/ 1799617 h 2655651"/>
                <a:gd name="connsiteX22-325" fmla="*/ 107004 w 2597285"/>
                <a:gd name="connsiteY22-326" fmla="*/ 2052536 h 2655651"/>
                <a:gd name="connsiteX23-327" fmla="*/ 82685 w 2597285"/>
                <a:gd name="connsiteY23-328" fmla="*/ 2320046 h 2655651"/>
                <a:gd name="connsiteX24-329" fmla="*/ 0 w 2597285"/>
                <a:gd name="connsiteY24-330" fmla="*/ 2441642 h 2655651"/>
                <a:gd name="connsiteX25-331" fmla="*/ 0 w 2597285"/>
                <a:gd name="connsiteY25-332" fmla="*/ 2441642 h 2655651"/>
                <a:gd name="connsiteX26-333" fmla="*/ 29183 w 2597285"/>
                <a:gd name="connsiteY26-334" fmla="*/ 2655651 h 2655651"/>
                <a:gd name="connsiteX27-335" fmla="*/ 116732 w 2597285"/>
                <a:gd name="connsiteY27-336" fmla="*/ 2616740 h 2655651"/>
                <a:gd name="connsiteX28-337" fmla="*/ 136187 w 2597285"/>
                <a:gd name="connsiteY28-338" fmla="*/ 2509736 h 2655651"/>
                <a:gd name="connsiteX29-339" fmla="*/ 155643 w 2597285"/>
                <a:gd name="connsiteY29-340" fmla="*/ 2397868 h 2655651"/>
                <a:gd name="connsiteX30-341" fmla="*/ 238328 w 2597285"/>
                <a:gd name="connsiteY30-342" fmla="*/ 2276272 h 2655651"/>
                <a:gd name="connsiteX31-343" fmla="*/ 408562 w 2597285"/>
                <a:gd name="connsiteY31-344" fmla="*/ 2047672 h 2655651"/>
                <a:gd name="connsiteX32-345" fmla="*/ 724711 w 2597285"/>
                <a:gd name="connsiteY32-346" fmla="*/ 1770434 h 2655651"/>
                <a:gd name="connsiteX33-347" fmla="*/ 904672 w 2597285"/>
                <a:gd name="connsiteY33-348" fmla="*/ 1692612 h 2655651"/>
                <a:gd name="connsiteX34-349" fmla="*/ 967902 w 2597285"/>
                <a:gd name="connsiteY34-350" fmla="*/ 1634246 h 2655651"/>
                <a:gd name="connsiteX35-351" fmla="*/ 1094362 w 2597285"/>
                <a:gd name="connsiteY35-352" fmla="*/ 1639110 h 2655651"/>
                <a:gd name="connsiteX36-353" fmla="*/ 1264596 w 2597285"/>
                <a:gd name="connsiteY36-354" fmla="*/ 1760706 h 2655651"/>
                <a:gd name="connsiteX37-355" fmla="*/ 1478604 w 2597285"/>
                <a:gd name="connsiteY37-356" fmla="*/ 1721795 h 2655651"/>
                <a:gd name="connsiteX38-357" fmla="*/ 1551562 w 2597285"/>
                <a:gd name="connsiteY38-358" fmla="*/ 1498059 h 2655651"/>
                <a:gd name="connsiteX39-359" fmla="*/ 1629383 w 2597285"/>
                <a:gd name="connsiteY39-360" fmla="*/ 1473740 h 2655651"/>
                <a:gd name="connsiteX40-361" fmla="*/ 1731523 w 2597285"/>
                <a:gd name="connsiteY40-362" fmla="*/ 1498059 h 2655651"/>
                <a:gd name="connsiteX41-363" fmla="*/ 1775298 w 2597285"/>
                <a:gd name="connsiteY41-364" fmla="*/ 1507787 h 2655651"/>
                <a:gd name="connsiteX42-365" fmla="*/ 1692613 w 2597285"/>
                <a:gd name="connsiteY42-366" fmla="*/ 1828800 h 2655651"/>
                <a:gd name="connsiteX43-367" fmla="*/ 1828800 w 2597285"/>
                <a:gd name="connsiteY43-368" fmla="*/ 1872574 h 2655651"/>
                <a:gd name="connsiteX44-369" fmla="*/ 1901757 w 2597285"/>
                <a:gd name="connsiteY44-370" fmla="*/ 1872574 h 2655651"/>
                <a:gd name="connsiteX45-371" fmla="*/ 2106038 w 2597285"/>
                <a:gd name="connsiteY45-372" fmla="*/ 1639110 h 2655651"/>
                <a:gd name="connsiteX46-373" fmla="*/ 2339502 w 2597285"/>
                <a:gd name="connsiteY46-374" fmla="*/ 1493195 h 2655651"/>
                <a:gd name="connsiteX47-375" fmla="*/ 2485417 w 2597285"/>
                <a:gd name="connsiteY47-376" fmla="*/ 1366736 h 2655651"/>
                <a:gd name="connsiteX48-377" fmla="*/ 2504872 w 2597285"/>
                <a:gd name="connsiteY48-378" fmla="*/ 1322961 h 2655651"/>
                <a:gd name="connsiteX49-379" fmla="*/ 2446506 w 2597285"/>
                <a:gd name="connsiteY49-380" fmla="*/ 1318097 h 2655651"/>
                <a:gd name="connsiteX50-381" fmla="*/ 2422187 w 2597285"/>
                <a:gd name="connsiteY50-382" fmla="*/ 1386191 h 2655651"/>
                <a:gd name="connsiteX51-383" fmla="*/ 2334638 w 2597285"/>
                <a:gd name="connsiteY51-384" fmla="*/ 1425102 h 2655651"/>
                <a:gd name="connsiteX52-385" fmla="*/ 2276272 w 2597285"/>
                <a:gd name="connsiteY52-386" fmla="*/ 1415374 h 2655651"/>
                <a:gd name="connsiteX53-387" fmla="*/ 2256817 w 2597285"/>
                <a:gd name="connsiteY53-388" fmla="*/ 1298642 h 2655651"/>
                <a:gd name="connsiteX54-389" fmla="*/ 2169268 w 2597285"/>
                <a:gd name="connsiteY54-390" fmla="*/ 1308370 h 2655651"/>
                <a:gd name="connsiteX55-391" fmla="*/ 2091447 w 2597285"/>
                <a:gd name="connsiteY55-392" fmla="*/ 1225685 h 2655651"/>
                <a:gd name="connsiteX56-393" fmla="*/ 2135221 w 2597285"/>
                <a:gd name="connsiteY56-394" fmla="*/ 1172182 h 2655651"/>
                <a:gd name="connsiteX57-395" fmla="*/ 2091447 w 2597285"/>
                <a:gd name="connsiteY57-396" fmla="*/ 1021404 h 2655651"/>
                <a:gd name="connsiteX58-397" fmla="*/ 2125494 w 2597285"/>
                <a:gd name="connsiteY58-398" fmla="*/ 982493 h 2655651"/>
                <a:gd name="connsiteX59-399" fmla="*/ 2227634 w 2597285"/>
                <a:gd name="connsiteY59-400" fmla="*/ 885217 h 2655651"/>
                <a:gd name="connsiteX60-401" fmla="*/ 2407596 w 2597285"/>
                <a:gd name="connsiteY60-402" fmla="*/ 792804 h 2655651"/>
                <a:gd name="connsiteX61-403" fmla="*/ 2568102 w 2597285"/>
                <a:gd name="connsiteY61-404" fmla="*/ 510702 h 2655651"/>
                <a:gd name="connsiteX62-405" fmla="*/ 2597285 w 2597285"/>
                <a:gd name="connsiteY62-406" fmla="*/ 325876 h 2655651"/>
                <a:gd name="connsiteX63-407" fmla="*/ 2495145 w 2597285"/>
                <a:gd name="connsiteY63-408" fmla="*/ 248055 h 2655651"/>
                <a:gd name="connsiteX64-409" fmla="*/ 2344366 w 2597285"/>
                <a:gd name="connsiteY64-410" fmla="*/ 262646 h 2655651"/>
                <a:gd name="connsiteX65-411" fmla="*/ 2183860 w 2597285"/>
                <a:gd name="connsiteY65-412" fmla="*/ 335604 h 2655651"/>
                <a:gd name="connsiteX66-413" fmla="*/ 2120630 w 2597285"/>
                <a:gd name="connsiteY66-414" fmla="*/ 345331 h 2655651"/>
                <a:gd name="connsiteX67-415" fmla="*/ 2091447 w 2597285"/>
                <a:gd name="connsiteY67-416" fmla="*/ 296693 h 2655651"/>
                <a:gd name="connsiteX68-417" fmla="*/ 2096311 w 2597285"/>
                <a:gd name="connsiteY68-418" fmla="*/ 204280 h 2655651"/>
                <a:gd name="connsiteX69-419" fmla="*/ 2208179 w 2597285"/>
                <a:gd name="connsiteY69-420" fmla="*/ 4863 h 2655651"/>
                <a:gd name="connsiteX0-421" fmla="*/ 2208179 w 2597285"/>
                <a:gd name="connsiteY0-422" fmla="*/ 4863 h 2655651"/>
                <a:gd name="connsiteX1-423" fmla="*/ 2062264 w 2597285"/>
                <a:gd name="connsiteY1-424" fmla="*/ 0 h 2655651"/>
                <a:gd name="connsiteX2-425" fmla="*/ 1980734 w 2597285"/>
                <a:gd name="connsiteY2-426" fmla="*/ 41220 h 2655651"/>
                <a:gd name="connsiteX3-427" fmla="*/ 1909783 w 2597285"/>
                <a:gd name="connsiteY3-428" fmla="*/ 74963 h 2655651"/>
                <a:gd name="connsiteX4-429" fmla="*/ 1860597 w 2597285"/>
                <a:gd name="connsiteY4-430" fmla="*/ 116731 h 2655651"/>
                <a:gd name="connsiteX5-431" fmla="*/ 1822537 w 2597285"/>
                <a:gd name="connsiteY5-432" fmla="*/ 200876 h 2655651"/>
                <a:gd name="connsiteX6-433" fmla="*/ 1770434 w 2597285"/>
                <a:gd name="connsiteY6-434" fmla="*/ 248055 h 2655651"/>
                <a:gd name="connsiteX7-435" fmla="*/ 1707204 w 2597285"/>
                <a:gd name="connsiteY7-436" fmla="*/ 418289 h 2655651"/>
                <a:gd name="connsiteX8-437" fmla="*/ 1702340 w 2597285"/>
                <a:gd name="connsiteY8-438" fmla="*/ 520429 h 2655651"/>
                <a:gd name="connsiteX9-439" fmla="*/ 1755843 w 2597285"/>
                <a:gd name="connsiteY9-440" fmla="*/ 569068 h 2655651"/>
                <a:gd name="connsiteX10-441" fmla="*/ 1940668 w 2597285"/>
                <a:gd name="connsiteY10-442" fmla="*/ 607978 h 2655651"/>
                <a:gd name="connsiteX11-443" fmla="*/ 2018489 w 2597285"/>
                <a:gd name="connsiteY11-444" fmla="*/ 637161 h 2655651"/>
                <a:gd name="connsiteX12-445" fmla="*/ 2067128 w 2597285"/>
                <a:gd name="connsiteY12-446" fmla="*/ 729574 h 2655651"/>
                <a:gd name="connsiteX13-447" fmla="*/ 2042808 w 2597285"/>
                <a:gd name="connsiteY13-448" fmla="*/ 856034 h 2655651"/>
                <a:gd name="connsiteX14-449" fmla="*/ 1940668 w 2597285"/>
                <a:gd name="connsiteY14-450" fmla="*/ 943582 h 2655651"/>
                <a:gd name="connsiteX15-451" fmla="*/ 1804481 w 2597285"/>
                <a:gd name="connsiteY15-452" fmla="*/ 953310 h 2655651"/>
                <a:gd name="connsiteX16-453" fmla="*/ 1600200 w 2597285"/>
                <a:gd name="connsiteY16-454" fmla="*/ 1113817 h 2655651"/>
                <a:gd name="connsiteX17-455" fmla="*/ 1439694 w 2597285"/>
                <a:gd name="connsiteY17-456" fmla="*/ 1337553 h 2655651"/>
                <a:gd name="connsiteX18-457" fmla="*/ 1366736 w 2597285"/>
                <a:gd name="connsiteY18-458" fmla="*/ 1395919 h 2655651"/>
                <a:gd name="connsiteX19-459" fmla="*/ 1108953 w 2597285"/>
                <a:gd name="connsiteY19-460" fmla="*/ 1410510 h 2655651"/>
                <a:gd name="connsiteX20-461" fmla="*/ 671208 w 2597285"/>
                <a:gd name="connsiteY20-462" fmla="*/ 1595336 h 2655651"/>
                <a:gd name="connsiteX21-463" fmla="*/ 267511 w 2597285"/>
                <a:gd name="connsiteY21-464" fmla="*/ 1799617 h 2655651"/>
                <a:gd name="connsiteX22-465" fmla="*/ 107004 w 2597285"/>
                <a:gd name="connsiteY22-466" fmla="*/ 2052536 h 2655651"/>
                <a:gd name="connsiteX23-467" fmla="*/ 82685 w 2597285"/>
                <a:gd name="connsiteY23-468" fmla="*/ 2320046 h 2655651"/>
                <a:gd name="connsiteX24-469" fmla="*/ 0 w 2597285"/>
                <a:gd name="connsiteY24-470" fmla="*/ 2441642 h 2655651"/>
                <a:gd name="connsiteX25-471" fmla="*/ 0 w 2597285"/>
                <a:gd name="connsiteY25-472" fmla="*/ 2441642 h 2655651"/>
                <a:gd name="connsiteX26-473" fmla="*/ 29183 w 2597285"/>
                <a:gd name="connsiteY26-474" fmla="*/ 2655651 h 2655651"/>
                <a:gd name="connsiteX27-475" fmla="*/ 116732 w 2597285"/>
                <a:gd name="connsiteY27-476" fmla="*/ 2616740 h 2655651"/>
                <a:gd name="connsiteX28-477" fmla="*/ 136187 w 2597285"/>
                <a:gd name="connsiteY28-478" fmla="*/ 2509736 h 2655651"/>
                <a:gd name="connsiteX29-479" fmla="*/ 155643 w 2597285"/>
                <a:gd name="connsiteY29-480" fmla="*/ 2397868 h 2655651"/>
                <a:gd name="connsiteX30-481" fmla="*/ 238328 w 2597285"/>
                <a:gd name="connsiteY30-482" fmla="*/ 2276272 h 2655651"/>
                <a:gd name="connsiteX31-483" fmla="*/ 408562 w 2597285"/>
                <a:gd name="connsiteY31-484" fmla="*/ 2047672 h 2655651"/>
                <a:gd name="connsiteX32-485" fmla="*/ 724711 w 2597285"/>
                <a:gd name="connsiteY32-486" fmla="*/ 1770434 h 2655651"/>
                <a:gd name="connsiteX33-487" fmla="*/ 904672 w 2597285"/>
                <a:gd name="connsiteY33-488" fmla="*/ 1692612 h 2655651"/>
                <a:gd name="connsiteX34-489" fmla="*/ 967902 w 2597285"/>
                <a:gd name="connsiteY34-490" fmla="*/ 1634246 h 2655651"/>
                <a:gd name="connsiteX35-491" fmla="*/ 1094362 w 2597285"/>
                <a:gd name="connsiteY35-492" fmla="*/ 1639110 h 2655651"/>
                <a:gd name="connsiteX36-493" fmla="*/ 1264596 w 2597285"/>
                <a:gd name="connsiteY36-494" fmla="*/ 1760706 h 2655651"/>
                <a:gd name="connsiteX37-495" fmla="*/ 1478604 w 2597285"/>
                <a:gd name="connsiteY37-496" fmla="*/ 1721795 h 2655651"/>
                <a:gd name="connsiteX38-497" fmla="*/ 1551562 w 2597285"/>
                <a:gd name="connsiteY38-498" fmla="*/ 1498059 h 2655651"/>
                <a:gd name="connsiteX39-499" fmla="*/ 1629383 w 2597285"/>
                <a:gd name="connsiteY39-500" fmla="*/ 1473740 h 2655651"/>
                <a:gd name="connsiteX40-501" fmla="*/ 1731523 w 2597285"/>
                <a:gd name="connsiteY40-502" fmla="*/ 1498059 h 2655651"/>
                <a:gd name="connsiteX41-503" fmla="*/ 1775298 w 2597285"/>
                <a:gd name="connsiteY41-504" fmla="*/ 1507787 h 2655651"/>
                <a:gd name="connsiteX42-505" fmla="*/ 1692613 w 2597285"/>
                <a:gd name="connsiteY42-506" fmla="*/ 1828800 h 2655651"/>
                <a:gd name="connsiteX43-507" fmla="*/ 1828800 w 2597285"/>
                <a:gd name="connsiteY43-508" fmla="*/ 1872574 h 2655651"/>
                <a:gd name="connsiteX44-509" fmla="*/ 1901757 w 2597285"/>
                <a:gd name="connsiteY44-510" fmla="*/ 1872574 h 2655651"/>
                <a:gd name="connsiteX45-511" fmla="*/ 2106038 w 2597285"/>
                <a:gd name="connsiteY45-512" fmla="*/ 1639110 h 2655651"/>
                <a:gd name="connsiteX46-513" fmla="*/ 2339502 w 2597285"/>
                <a:gd name="connsiteY46-514" fmla="*/ 1493195 h 2655651"/>
                <a:gd name="connsiteX47-515" fmla="*/ 2485417 w 2597285"/>
                <a:gd name="connsiteY47-516" fmla="*/ 1366736 h 2655651"/>
                <a:gd name="connsiteX48-517" fmla="*/ 2504872 w 2597285"/>
                <a:gd name="connsiteY48-518" fmla="*/ 1322961 h 2655651"/>
                <a:gd name="connsiteX49-519" fmla="*/ 2446506 w 2597285"/>
                <a:gd name="connsiteY49-520" fmla="*/ 1318097 h 2655651"/>
                <a:gd name="connsiteX50-521" fmla="*/ 2422187 w 2597285"/>
                <a:gd name="connsiteY50-522" fmla="*/ 1386191 h 2655651"/>
                <a:gd name="connsiteX51-523" fmla="*/ 2334638 w 2597285"/>
                <a:gd name="connsiteY51-524" fmla="*/ 1425102 h 2655651"/>
                <a:gd name="connsiteX52-525" fmla="*/ 2276272 w 2597285"/>
                <a:gd name="connsiteY52-526" fmla="*/ 1415374 h 2655651"/>
                <a:gd name="connsiteX53-527" fmla="*/ 2256817 w 2597285"/>
                <a:gd name="connsiteY53-528" fmla="*/ 1298642 h 2655651"/>
                <a:gd name="connsiteX54-529" fmla="*/ 2169268 w 2597285"/>
                <a:gd name="connsiteY54-530" fmla="*/ 1308370 h 2655651"/>
                <a:gd name="connsiteX55-531" fmla="*/ 2091447 w 2597285"/>
                <a:gd name="connsiteY55-532" fmla="*/ 1225685 h 2655651"/>
                <a:gd name="connsiteX56-533" fmla="*/ 2135221 w 2597285"/>
                <a:gd name="connsiteY56-534" fmla="*/ 1172182 h 2655651"/>
                <a:gd name="connsiteX57-535" fmla="*/ 2091447 w 2597285"/>
                <a:gd name="connsiteY57-536" fmla="*/ 1021404 h 2655651"/>
                <a:gd name="connsiteX58-537" fmla="*/ 2125494 w 2597285"/>
                <a:gd name="connsiteY58-538" fmla="*/ 982493 h 2655651"/>
                <a:gd name="connsiteX59-539" fmla="*/ 2227634 w 2597285"/>
                <a:gd name="connsiteY59-540" fmla="*/ 885217 h 2655651"/>
                <a:gd name="connsiteX60-541" fmla="*/ 2407596 w 2597285"/>
                <a:gd name="connsiteY60-542" fmla="*/ 792804 h 2655651"/>
                <a:gd name="connsiteX61-543" fmla="*/ 2568102 w 2597285"/>
                <a:gd name="connsiteY61-544" fmla="*/ 510702 h 2655651"/>
                <a:gd name="connsiteX62-545" fmla="*/ 2597285 w 2597285"/>
                <a:gd name="connsiteY62-546" fmla="*/ 325876 h 2655651"/>
                <a:gd name="connsiteX63-547" fmla="*/ 2495145 w 2597285"/>
                <a:gd name="connsiteY63-548" fmla="*/ 248055 h 2655651"/>
                <a:gd name="connsiteX64-549" fmla="*/ 2344366 w 2597285"/>
                <a:gd name="connsiteY64-550" fmla="*/ 262646 h 2655651"/>
                <a:gd name="connsiteX65-551" fmla="*/ 2183860 w 2597285"/>
                <a:gd name="connsiteY65-552" fmla="*/ 335604 h 2655651"/>
                <a:gd name="connsiteX66-553" fmla="*/ 2120630 w 2597285"/>
                <a:gd name="connsiteY66-554" fmla="*/ 345331 h 2655651"/>
                <a:gd name="connsiteX67-555" fmla="*/ 2091447 w 2597285"/>
                <a:gd name="connsiteY67-556" fmla="*/ 296693 h 2655651"/>
                <a:gd name="connsiteX68-557" fmla="*/ 2096311 w 2597285"/>
                <a:gd name="connsiteY68-558" fmla="*/ 204280 h 2655651"/>
                <a:gd name="connsiteX69-559" fmla="*/ 2208179 w 2597285"/>
                <a:gd name="connsiteY69-560" fmla="*/ 4863 h 2655651"/>
                <a:gd name="connsiteX0-561" fmla="*/ 2208179 w 2597285"/>
                <a:gd name="connsiteY0-562" fmla="*/ 4863 h 2655651"/>
                <a:gd name="connsiteX1-563" fmla="*/ 2062264 w 2597285"/>
                <a:gd name="connsiteY1-564" fmla="*/ 0 h 2655651"/>
                <a:gd name="connsiteX2-565" fmla="*/ 1980734 w 2597285"/>
                <a:gd name="connsiteY2-566" fmla="*/ 41220 h 2655651"/>
                <a:gd name="connsiteX3-567" fmla="*/ 1909783 w 2597285"/>
                <a:gd name="connsiteY3-568" fmla="*/ 74963 h 2655651"/>
                <a:gd name="connsiteX4-569" fmla="*/ 1860597 w 2597285"/>
                <a:gd name="connsiteY4-570" fmla="*/ 116731 h 2655651"/>
                <a:gd name="connsiteX5-571" fmla="*/ 1805392 w 2597285"/>
                <a:gd name="connsiteY5-572" fmla="*/ 200876 h 2655651"/>
                <a:gd name="connsiteX6-573" fmla="*/ 1770434 w 2597285"/>
                <a:gd name="connsiteY6-574" fmla="*/ 248055 h 2655651"/>
                <a:gd name="connsiteX7-575" fmla="*/ 1707204 w 2597285"/>
                <a:gd name="connsiteY7-576" fmla="*/ 418289 h 2655651"/>
                <a:gd name="connsiteX8-577" fmla="*/ 1702340 w 2597285"/>
                <a:gd name="connsiteY8-578" fmla="*/ 520429 h 2655651"/>
                <a:gd name="connsiteX9-579" fmla="*/ 1755843 w 2597285"/>
                <a:gd name="connsiteY9-580" fmla="*/ 569068 h 2655651"/>
                <a:gd name="connsiteX10-581" fmla="*/ 1940668 w 2597285"/>
                <a:gd name="connsiteY10-582" fmla="*/ 607978 h 2655651"/>
                <a:gd name="connsiteX11-583" fmla="*/ 2018489 w 2597285"/>
                <a:gd name="connsiteY11-584" fmla="*/ 637161 h 2655651"/>
                <a:gd name="connsiteX12-585" fmla="*/ 2067128 w 2597285"/>
                <a:gd name="connsiteY12-586" fmla="*/ 729574 h 2655651"/>
                <a:gd name="connsiteX13-587" fmla="*/ 2042808 w 2597285"/>
                <a:gd name="connsiteY13-588" fmla="*/ 856034 h 2655651"/>
                <a:gd name="connsiteX14-589" fmla="*/ 1940668 w 2597285"/>
                <a:gd name="connsiteY14-590" fmla="*/ 943582 h 2655651"/>
                <a:gd name="connsiteX15-591" fmla="*/ 1804481 w 2597285"/>
                <a:gd name="connsiteY15-592" fmla="*/ 953310 h 2655651"/>
                <a:gd name="connsiteX16-593" fmla="*/ 1600200 w 2597285"/>
                <a:gd name="connsiteY16-594" fmla="*/ 1113817 h 2655651"/>
                <a:gd name="connsiteX17-595" fmla="*/ 1439694 w 2597285"/>
                <a:gd name="connsiteY17-596" fmla="*/ 1337553 h 2655651"/>
                <a:gd name="connsiteX18-597" fmla="*/ 1366736 w 2597285"/>
                <a:gd name="connsiteY18-598" fmla="*/ 1395919 h 2655651"/>
                <a:gd name="connsiteX19-599" fmla="*/ 1108953 w 2597285"/>
                <a:gd name="connsiteY19-600" fmla="*/ 1410510 h 2655651"/>
                <a:gd name="connsiteX20-601" fmla="*/ 671208 w 2597285"/>
                <a:gd name="connsiteY20-602" fmla="*/ 1595336 h 2655651"/>
                <a:gd name="connsiteX21-603" fmla="*/ 267511 w 2597285"/>
                <a:gd name="connsiteY21-604" fmla="*/ 1799617 h 2655651"/>
                <a:gd name="connsiteX22-605" fmla="*/ 107004 w 2597285"/>
                <a:gd name="connsiteY22-606" fmla="*/ 2052536 h 2655651"/>
                <a:gd name="connsiteX23-607" fmla="*/ 82685 w 2597285"/>
                <a:gd name="connsiteY23-608" fmla="*/ 2320046 h 2655651"/>
                <a:gd name="connsiteX24-609" fmla="*/ 0 w 2597285"/>
                <a:gd name="connsiteY24-610" fmla="*/ 2441642 h 2655651"/>
                <a:gd name="connsiteX25-611" fmla="*/ 0 w 2597285"/>
                <a:gd name="connsiteY25-612" fmla="*/ 2441642 h 2655651"/>
                <a:gd name="connsiteX26-613" fmla="*/ 29183 w 2597285"/>
                <a:gd name="connsiteY26-614" fmla="*/ 2655651 h 2655651"/>
                <a:gd name="connsiteX27-615" fmla="*/ 116732 w 2597285"/>
                <a:gd name="connsiteY27-616" fmla="*/ 2616740 h 2655651"/>
                <a:gd name="connsiteX28-617" fmla="*/ 136187 w 2597285"/>
                <a:gd name="connsiteY28-618" fmla="*/ 2509736 h 2655651"/>
                <a:gd name="connsiteX29-619" fmla="*/ 155643 w 2597285"/>
                <a:gd name="connsiteY29-620" fmla="*/ 2397868 h 2655651"/>
                <a:gd name="connsiteX30-621" fmla="*/ 238328 w 2597285"/>
                <a:gd name="connsiteY30-622" fmla="*/ 2276272 h 2655651"/>
                <a:gd name="connsiteX31-623" fmla="*/ 408562 w 2597285"/>
                <a:gd name="connsiteY31-624" fmla="*/ 2047672 h 2655651"/>
                <a:gd name="connsiteX32-625" fmla="*/ 724711 w 2597285"/>
                <a:gd name="connsiteY32-626" fmla="*/ 1770434 h 2655651"/>
                <a:gd name="connsiteX33-627" fmla="*/ 904672 w 2597285"/>
                <a:gd name="connsiteY33-628" fmla="*/ 1692612 h 2655651"/>
                <a:gd name="connsiteX34-629" fmla="*/ 967902 w 2597285"/>
                <a:gd name="connsiteY34-630" fmla="*/ 1634246 h 2655651"/>
                <a:gd name="connsiteX35-631" fmla="*/ 1094362 w 2597285"/>
                <a:gd name="connsiteY35-632" fmla="*/ 1639110 h 2655651"/>
                <a:gd name="connsiteX36-633" fmla="*/ 1264596 w 2597285"/>
                <a:gd name="connsiteY36-634" fmla="*/ 1760706 h 2655651"/>
                <a:gd name="connsiteX37-635" fmla="*/ 1478604 w 2597285"/>
                <a:gd name="connsiteY37-636" fmla="*/ 1721795 h 2655651"/>
                <a:gd name="connsiteX38-637" fmla="*/ 1551562 w 2597285"/>
                <a:gd name="connsiteY38-638" fmla="*/ 1498059 h 2655651"/>
                <a:gd name="connsiteX39-639" fmla="*/ 1629383 w 2597285"/>
                <a:gd name="connsiteY39-640" fmla="*/ 1473740 h 2655651"/>
                <a:gd name="connsiteX40-641" fmla="*/ 1731523 w 2597285"/>
                <a:gd name="connsiteY40-642" fmla="*/ 1498059 h 2655651"/>
                <a:gd name="connsiteX41-643" fmla="*/ 1775298 w 2597285"/>
                <a:gd name="connsiteY41-644" fmla="*/ 1507787 h 2655651"/>
                <a:gd name="connsiteX42-645" fmla="*/ 1692613 w 2597285"/>
                <a:gd name="connsiteY42-646" fmla="*/ 1828800 h 2655651"/>
                <a:gd name="connsiteX43-647" fmla="*/ 1828800 w 2597285"/>
                <a:gd name="connsiteY43-648" fmla="*/ 1872574 h 2655651"/>
                <a:gd name="connsiteX44-649" fmla="*/ 1901757 w 2597285"/>
                <a:gd name="connsiteY44-650" fmla="*/ 1872574 h 2655651"/>
                <a:gd name="connsiteX45-651" fmla="*/ 2106038 w 2597285"/>
                <a:gd name="connsiteY45-652" fmla="*/ 1639110 h 2655651"/>
                <a:gd name="connsiteX46-653" fmla="*/ 2339502 w 2597285"/>
                <a:gd name="connsiteY46-654" fmla="*/ 1493195 h 2655651"/>
                <a:gd name="connsiteX47-655" fmla="*/ 2485417 w 2597285"/>
                <a:gd name="connsiteY47-656" fmla="*/ 1366736 h 2655651"/>
                <a:gd name="connsiteX48-657" fmla="*/ 2504872 w 2597285"/>
                <a:gd name="connsiteY48-658" fmla="*/ 1322961 h 2655651"/>
                <a:gd name="connsiteX49-659" fmla="*/ 2446506 w 2597285"/>
                <a:gd name="connsiteY49-660" fmla="*/ 1318097 h 2655651"/>
                <a:gd name="connsiteX50-661" fmla="*/ 2422187 w 2597285"/>
                <a:gd name="connsiteY50-662" fmla="*/ 1386191 h 2655651"/>
                <a:gd name="connsiteX51-663" fmla="*/ 2334638 w 2597285"/>
                <a:gd name="connsiteY51-664" fmla="*/ 1425102 h 2655651"/>
                <a:gd name="connsiteX52-665" fmla="*/ 2276272 w 2597285"/>
                <a:gd name="connsiteY52-666" fmla="*/ 1415374 h 2655651"/>
                <a:gd name="connsiteX53-667" fmla="*/ 2256817 w 2597285"/>
                <a:gd name="connsiteY53-668" fmla="*/ 1298642 h 2655651"/>
                <a:gd name="connsiteX54-669" fmla="*/ 2169268 w 2597285"/>
                <a:gd name="connsiteY54-670" fmla="*/ 1308370 h 2655651"/>
                <a:gd name="connsiteX55-671" fmla="*/ 2091447 w 2597285"/>
                <a:gd name="connsiteY55-672" fmla="*/ 1225685 h 2655651"/>
                <a:gd name="connsiteX56-673" fmla="*/ 2135221 w 2597285"/>
                <a:gd name="connsiteY56-674" fmla="*/ 1172182 h 2655651"/>
                <a:gd name="connsiteX57-675" fmla="*/ 2091447 w 2597285"/>
                <a:gd name="connsiteY57-676" fmla="*/ 1021404 h 2655651"/>
                <a:gd name="connsiteX58-677" fmla="*/ 2125494 w 2597285"/>
                <a:gd name="connsiteY58-678" fmla="*/ 982493 h 2655651"/>
                <a:gd name="connsiteX59-679" fmla="*/ 2227634 w 2597285"/>
                <a:gd name="connsiteY59-680" fmla="*/ 885217 h 2655651"/>
                <a:gd name="connsiteX60-681" fmla="*/ 2407596 w 2597285"/>
                <a:gd name="connsiteY60-682" fmla="*/ 792804 h 2655651"/>
                <a:gd name="connsiteX61-683" fmla="*/ 2568102 w 2597285"/>
                <a:gd name="connsiteY61-684" fmla="*/ 510702 h 2655651"/>
                <a:gd name="connsiteX62-685" fmla="*/ 2597285 w 2597285"/>
                <a:gd name="connsiteY62-686" fmla="*/ 325876 h 2655651"/>
                <a:gd name="connsiteX63-687" fmla="*/ 2495145 w 2597285"/>
                <a:gd name="connsiteY63-688" fmla="*/ 248055 h 2655651"/>
                <a:gd name="connsiteX64-689" fmla="*/ 2344366 w 2597285"/>
                <a:gd name="connsiteY64-690" fmla="*/ 262646 h 2655651"/>
                <a:gd name="connsiteX65-691" fmla="*/ 2183860 w 2597285"/>
                <a:gd name="connsiteY65-692" fmla="*/ 335604 h 2655651"/>
                <a:gd name="connsiteX66-693" fmla="*/ 2120630 w 2597285"/>
                <a:gd name="connsiteY66-694" fmla="*/ 345331 h 2655651"/>
                <a:gd name="connsiteX67-695" fmla="*/ 2091447 w 2597285"/>
                <a:gd name="connsiteY67-696" fmla="*/ 296693 h 2655651"/>
                <a:gd name="connsiteX68-697" fmla="*/ 2096311 w 2597285"/>
                <a:gd name="connsiteY68-698" fmla="*/ 204280 h 2655651"/>
                <a:gd name="connsiteX69-699" fmla="*/ 2208179 w 2597285"/>
                <a:gd name="connsiteY69-700" fmla="*/ 4863 h 2655651"/>
                <a:gd name="connsiteX0-701" fmla="*/ 2208179 w 2597285"/>
                <a:gd name="connsiteY0-702" fmla="*/ 4863 h 2655651"/>
                <a:gd name="connsiteX1-703" fmla="*/ 2062264 w 2597285"/>
                <a:gd name="connsiteY1-704" fmla="*/ 0 h 2655651"/>
                <a:gd name="connsiteX2-705" fmla="*/ 1980734 w 2597285"/>
                <a:gd name="connsiteY2-706" fmla="*/ 41220 h 2655651"/>
                <a:gd name="connsiteX3-707" fmla="*/ 1909783 w 2597285"/>
                <a:gd name="connsiteY3-708" fmla="*/ 74963 h 2655651"/>
                <a:gd name="connsiteX4-709" fmla="*/ 1885823 w 2597285"/>
                <a:gd name="connsiteY4-710" fmla="*/ 87470 h 2655651"/>
                <a:gd name="connsiteX5-711" fmla="*/ 1860597 w 2597285"/>
                <a:gd name="connsiteY5-712" fmla="*/ 116731 h 2655651"/>
                <a:gd name="connsiteX6-713" fmla="*/ 1805392 w 2597285"/>
                <a:gd name="connsiteY6-714" fmla="*/ 200876 h 2655651"/>
                <a:gd name="connsiteX7-715" fmla="*/ 1770434 w 2597285"/>
                <a:gd name="connsiteY7-716" fmla="*/ 248055 h 2655651"/>
                <a:gd name="connsiteX8-717" fmla="*/ 1707204 w 2597285"/>
                <a:gd name="connsiteY8-718" fmla="*/ 418289 h 2655651"/>
                <a:gd name="connsiteX9-719" fmla="*/ 1702340 w 2597285"/>
                <a:gd name="connsiteY9-720" fmla="*/ 520429 h 2655651"/>
                <a:gd name="connsiteX10-721" fmla="*/ 1755843 w 2597285"/>
                <a:gd name="connsiteY10-722" fmla="*/ 569068 h 2655651"/>
                <a:gd name="connsiteX11-723" fmla="*/ 1940668 w 2597285"/>
                <a:gd name="connsiteY11-724" fmla="*/ 607978 h 2655651"/>
                <a:gd name="connsiteX12-725" fmla="*/ 2018489 w 2597285"/>
                <a:gd name="connsiteY12-726" fmla="*/ 637161 h 2655651"/>
                <a:gd name="connsiteX13-727" fmla="*/ 2067128 w 2597285"/>
                <a:gd name="connsiteY13-728" fmla="*/ 729574 h 2655651"/>
                <a:gd name="connsiteX14-729" fmla="*/ 2042808 w 2597285"/>
                <a:gd name="connsiteY14-730" fmla="*/ 856034 h 2655651"/>
                <a:gd name="connsiteX15-731" fmla="*/ 1940668 w 2597285"/>
                <a:gd name="connsiteY15-732" fmla="*/ 943582 h 2655651"/>
                <a:gd name="connsiteX16-733" fmla="*/ 1804481 w 2597285"/>
                <a:gd name="connsiteY16-734" fmla="*/ 953310 h 2655651"/>
                <a:gd name="connsiteX17-735" fmla="*/ 1600200 w 2597285"/>
                <a:gd name="connsiteY17-736" fmla="*/ 1113817 h 2655651"/>
                <a:gd name="connsiteX18-737" fmla="*/ 1439694 w 2597285"/>
                <a:gd name="connsiteY18-738" fmla="*/ 1337553 h 2655651"/>
                <a:gd name="connsiteX19-739" fmla="*/ 1366736 w 2597285"/>
                <a:gd name="connsiteY19-740" fmla="*/ 1395919 h 2655651"/>
                <a:gd name="connsiteX20-741" fmla="*/ 1108953 w 2597285"/>
                <a:gd name="connsiteY20-742" fmla="*/ 1410510 h 2655651"/>
                <a:gd name="connsiteX21-743" fmla="*/ 671208 w 2597285"/>
                <a:gd name="connsiteY21-744" fmla="*/ 1595336 h 2655651"/>
                <a:gd name="connsiteX22-745" fmla="*/ 267511 w 2597285"/>
                <a:gd name="connsiteY22-746" fmla="*/ 1799617 h 2655651"/>
                <a:gd name="connsiteX23-747" fmla="*/ 107004 w 2597285"/>
                <a:gd name="connsiteY23-748" fmla="*/ 2052536 h 2655651"/>
                <a:gd name="connsiteX24-749" fmla="*/ 82685 w 2597285"/>
                <a:gd name="connsiteY24-750" fmla="*/ 2320046 h 2655651"/>
                <a:gd name="connsiteX25-751" fmla="*/ 0 w 2597285"/>
                <a:gd name="connsiteY25-752" fmla="*/ 2441642 h 2655651"/>
                <a:gd name="connsiteX26-753" fmla="*/ 0 w 2597285"/>
                <a:gd name="connsiteY26-754" fmla="*/ 2441642 h 2655651"/>
                <a:gd name="connsiteX27-755" fmla="*/ 29183 w 2597285"/>
                <a:gd name="connsiteY27-756" fmla="*/ 2655651 h 2655651"/>
                <a:gd name="connsiteX28-757" fmla="*/ 116732 w 2597285"/>
                <a:gd name="connsiteY28-758" fmla="*/ 2616740 h 2655651"/>
                <a:gd name="connsiteX29-759" fmla="*/ 136187 w 2597285"/>
                <a:gd name="connsiteY29-760" fmla="*/ 2509736 h 2655651"/>
                <a:gd name="connsiteX30-761" fmla="*/ 155643 w 2597285"/>
                <a:gd name="connsiteY30-762" fmla="*/ 2397868 h 2655651"/>
                <a:gd name="connsiteX31-763" fmla="*/ 238328 w 2597285"/>
                <a:gd name="connsiteY31-764" fmla="*/ 2276272 h 2655651"/>
                <a:gd name="connsiteX32-765" fmla="*/ 408562 w 2597285"/>
                <a:gd name="connsiteY32-766" fmla="*/ 2047672 h 2655651"/>
                <a:gd name="connsiteX33-767" fmla="*/ 724711 w 2597285"/>
                <a:gd name="connsiteY33-768" fmla="*/ 1770434 h 2655651"/>
                <a:gd name="connsiteX34-769" fmla="*/ 904672 w 2597285"/>
                <a:gd name="connsiteY34-770" fmla="*/ 1692612 h 2655651"/>
                <a:gd name="connsiteX35-771" fmla="*/ 967902 w 2597285"/>
                <a:gd name="connsiteY35-772" fmla="*/ 1634246 h 2655651"/>
                <a:gd name="connsiteX36-773" fmla="*/ 1094362 w 2597285"/>
                <a:gd name="connsiteY36-774" fmla="*/ 1639110 h 2655651"/>
                <a:gd name="connsiteX37-775" fmla="*/ 1264596 w 2597285"/>
                <a:gd name="connsiteY37-776" fmla="*/ 1760706 h 2655651"/>
                <a:gd name="connsiteX38-777" fmla="*/ 1478604 w 2597285"/>
                <a:gd name="connsiteY38-778" fmla="*/ 1721795 h 2655651"/>
                <a:gd name="connsiteX39-779" fmla="*/ 1551562 w 2597285"/>
                <a:gd name="connsiteY39-780" fmla="*/ 1498059 h 2655651"/>
                <a:gd name="connsiteX40-781" fmla="*/ 1629383 w 2597285"/>
                <a:gd name="connsiteY40-782" fmla="*/ 1473740 h 2655651"/>
                <a:gd name="connsiteX41-783" fmla="*/ 1731523 w 2597285"/>
                <a:gd name="connsiteY41-784" fmla="*/ 1498059 h 2655651"/>
                <a:gd name="connsiteX42-785" fmla="*/ 1775298 w 2597285"/>
                <a:gd name="connsiteY42-786" fmla="*/ 1507787 h 2655651"/>
                <a:gd name="connsiteX43-787" fmla="*/ 1692613 w 2597285"/>
                <a:gd name="connsiteY43-788" fmla="*/ 1828800 h 2655651"/>
                <a:gd name="connsiteX44-789" fmla="*/ 1828800 w 2597285"/>
                <a:gd name="connsiteY44-790" fmla="*/ 1872574 h 2655651"/>
                <a:gd name="connsiteX45-791" fmla="*/ 1901757 w 2597285"/>
                <a:gd name="connsiteY45-792" fmla="*/ 1872574 h 2655651"/>
                <a:gd name="connsiteX46-793" fmla="*/ 2106038 w 2597285"/>
                <a:gd name="connsiteY46-794" fmla="*/ 1639110 h 2655651"/>
                <a:gd name="connsiteX47-795" fmla="*/ 2339502 w 2597285"/>
                <a:gd name="connsiteY47-796" fmla="*/ 1493195 h 2655651"/>
                <a:gd name="connsiteX48-797" fmla="*/ 2485417 w 2597285"/>
                <a:gd name="connsiteY48-798" fmla="*/ 1366736 h 2655651"/>
                <a:gd name="connsiteX49-799" fmla="*/ 2504872 w 2597285"/>
                <a:gd name="connsiteY49-800" fmla="*/ 1322961 h 2655651"/>
                <a:gd name="connsiteX50-801" fmla="*/ 2446506 w 2597285"/>
                <a:gd name="connsiteY50-802" fmla="*/ 1318097 h 2655651"/>
                <a:gd name="connsiteX51-803" fmla="*/ 2422187 w 2597285"/>
                <a:gd name="connsiteY51-804" fmla="*/ 1386191 h 2655651"/>
                <a:gd name="connsiteX52-805" fmla="*/ 2334638 w 2597285"/>
                <a:gd name="connsiteY52-806" fmla="*/ 1425102 h 2655651"/>
                <a:gd name="connsiteX53-807" fmla="*/ 2276272 w 2597285"/>
                <a:gd name="connsiteY53-808" fmla="*/ 1415374 h 2655651"/>
                <a:gd name="connsiteX54-809" fmla="*/ 2256817 w 2597285"/>
                <a:gd name="connsiteY54-810" fmla="*/ 1298642 h 2655651"/>
                <a:gd name="connsiteX55-811" fmla="*/ 2169268 w 2597285"/>
                <a:gd name="connsiteY55-812" fmla="*/ 1308370 h 2655651"/>
                <a:gd name="connsiteX56-813" fmla="*/ 2091447 w 2597285"/>
                <a:gd name="connsiteY56-814" fmla="*/ 1225685 h 2655651"/>
                <a:gd name="connsiteX57-815" fmla="*/ 2135221 w 2597285"/>
                <a:gd name="connsiteY57-816" fmla="*/ 1172182 h 2655651"/>
                <a:gd name="connsiteX58-817" fmla="*/ 2091447 w 2597285"/>
                <a:gd name="connsiteY58-818" fmla="*/ 1021404 h 2655651"/>
                <a:gd name="connsiteX59-819" fmla="*/ 2125494 w 2597285"/>
                <a:gd name="connsiteY59-820" fmla="*/ 982493 h 2655651"/>
                <a:gd name="connsiteX60-821" fmla="*/ 2227634 w 2597285"/>
                <a:gd name="connsiteY60-822" fmla="*/ 885217 h 2655651"/>
                <a:gd name="connsiteX61-823" fmla="*/ 2407596 w 2597285"/>
                <a:gd name="connsiteY61-824" fmla="*/ 792804 h 2655651"/>
                <a:gd name="connsiteX62-825" fmla="*/ 2568102 w 2597285"/>
                <a:gd name="connsiteY62-826" fmla="*/ 510702 h 2655651"/>
                <a:gd name="connsiteX63-827" fmla="*/ 2597285 w 2597285"/>
                <a:gd name="connsiteY63-828" fmla="*/ 325876 h 2655651"/>
                <a:gd name="connsiteX64-829" fmla="*/ 2495145 w 2597285"/>
                <a:gd name="connsiteY64-830" fmla="*/ 248055 h 2655651"/>
                <a:gd name="connsiteX65-831" fmla="*/ 2344366 w 2597285"/>
                <a:gd name="connsiteY65-832" fmla="*/ 262646 h 2655651"/>
                <a:gd name="connsiteX66-833" fmla="*/ 2183860 w 2597285"/>
                <a:gd name="connsiteY66-834" fmla="*/ 335604 h 2655651"/>
                <a:gd name="connsiteX67-835" fmla="*/ 2120630 w 2597285"/>
                <a:gd name="connsiteY67-836" fmla="*/ 345331 h 2655651"/>
                <a:gd name="connsiteX68-837" fmla="*/ 2091447 w 2597285"/>
                <a:gd name="connsiteY68-838" fmla="*/ 296693 h 2655651"/>
                <a:gd name="connsiteX69-839" fmla="*/ 2096311 w 2597285"/>
                <a:gd name="connsiteY69-840" fmla="*/ 204280 h 2655651"/>
                <a:gd name="connsiteX70" fmla="*/ 2208179 w 2597285"/>
                <a:gd name="connsiteY70" fmla="*/ 4863 h 2655651"/>
                <a:gd name="connsiteX0-841" fmla="*/ 2208179 w 2597285"/>
                <a:gd name="connsiteY0-842" fmla="*/ 4863 h 2655651"/>
                <a:gd name="connsiteX1-843" fmla="*/ 2062264 w 2597285"/>
                <a:gd name="connsiteY1-844" fmla="*/ 0 h 2655651"/>
                <a:gd name="connsiteX2-845" fmla="*/ 1977877 w 2597285"/>
                <a:gd name="connsiteY2-846" fmla="*/ 35505 h 2655651"/>
                <a:gd name="connsiteX3-847" fmla="*/ 1909783 w 2597285"/>
                <a:gd name="connsiteY3-848" fmla="*/ 74963 h 2655651"/>
                <a:gd name="connsiteX4-849" fmla="*/ 1885823 w 2597285"/>
                <a:gd name="connsiteY4-850" fmla="*/ 87470 h 2655651"/>
                <a:gd name="connsiteX5-851" fmla="*/ 1860597 w 2597285"/>
                <a:gd name="connsiteY5-852" fmla="*/ 116731 h 2655651"/>
                <a:gd name="connsiteX6-853" fmla="*/ 1805392 w 2597285"/>
                <a:gd name="connsiteY6-854" fmla="*/ 200876 h 2655651"/>
                <a:gd name="connsiteX7-855" fmla="*/ 1770434 w 2597285"/>
                <a:gd name="connsiteY7-856" fmla="*/ 248055 h 2655651"/>
                <a:gd name="connsiteX8-857" fmla="*/ 1707204 w 2597285"/>
                <a:gd name="connsiteY8-858" fmla="*/ 418289 h 2655651"/>
                <a:gd name="connsiteX9-859" fmla="*/ 1702340 w 2597285"/>
                <a:gd name="connsiteY9-860" fmla="*/ 520429 h 2655651"/>
                <a:gd name="connsiteX10-861" fmla="*/ 1755843 w 2597285"/>
                <a:gd name="connsiteY10-862" fmla="*/ 569068 h 2655651"/>
                <a:gd name="connsiteX11-863" fmla="*/ 1940668 w 2597285"/>
                <a:gd name="connsiteY11-864" fmla="*/ 607978 h 2655651"/>
                <a:gd name="connsiteX12-865" fmla="*/ 2018489 w 2597285"/>
                <a:gd name="connsiteY12-866" fmla="*/ 637161 h 2655651"/>
                <a:gd name="connsiteX13-867" fmla="*/ 2067128 w 2597285"/>
                <a:gd name="connsiteY13-868" fmla="*/ 729574 h 2655651"/>
                <a:gd name="connsiteX14-869" fmla="*/ 2042808 w 2597285"/>
                <a:gd name="connsiteY14-870" fmla="*/ 856034 h 2655651"/>
                <a:gd name="connsiteX15-871" fmla="*/ 1940668 w 2597285"/>
                <a:gd name="connsiteY15-872" fmla="*/ 943582 h 2655651"/>
                <a:gd name="connsiteX16-873" fmla="*/ 1804481 w 2597285"/>
                <a:gd name="connsiteY16-874" fmla="*/ 953310 h 2655651"/>
                <a:gd name="connsiteX17-875" fmla="*/ 1600200 w 2597285"/>
                <a:gd name="connsiteY17-876" fmla="*/ 1113817 h 2655651"/>
                <a:gd name="connsiteX18-877" fmla="*/ 1439694 w 2597285"/>
                <a:gd name="connsiteY18-878" fmla="*/ 1337553 h 2655651"/>
                <a:gd name="connsiteX19-879" fmla="*/ 1366736 w 2597285"/>
                <a:gd name="connsiteY19-880" fmla="*/ 1395919 h 2655651"/>
                <a:gd name="connsiteX20-881" fmla="*/ 1108953 w 2597285"/>
                <a:gd name="connsiteY20-882" fmla="*/ 1410510 h 2655651"/>
                <a:gd name="connsiteX21-883" fmla="*/ 671208 w 2597285"/>
                <a:gd name="connsiteY21-884" fmla="*/ 1595336 h 2655651"/>
                <a:gd name="connsiteX22-885" fmla="*/ 267511 w 2597285"/>
                <a:gd name="connsiteY22-886" fmla="*/ 1799617 h 2655651"/>
                <a:gd name="connsiteX23-887" fmla="*/ 107004 w 2597285"/>
                <a:gd name="connsiteY23-888" fmla="*/ 2052536 h 2655651"/>
                <a:gd name="connsiteX24-889" fmla="*/ 82685 w 2597285"/>
                <a:gd name="connsiteY24-890" fmla="*/ 2320046 h 2655651"/>
                <a:gd name="connsiteX25-891" fmla="*/ 0 w 2597285"/>
                <a:gd name="connsiteY25-892" fmla="*/ 2441642 h 2655651"/>
                <a:gd name="connsiteX26-893" fmla="*/ 0 w 2597285"/>
                <a:gd name="connsiteY26-894" fmla="*/ 2441642 h 2655651"/>
                <a:gd name="connsiteX27-895" fmla="*/ 29183 w 2597285"/>
                <a:gd name="connsiteY27-896" fmla="*/ 2655651 h 2655651"/>
                <a:gd name="connsiteX28-897" fmla="*/ 116732 w 2597285"/>
                <a:gd name="connsiteY28-898" fmla="*/ 2616740 h 2655651"/>
                <a:gd name="connsiteX29-899" fmla="*/ 136187 w 2597285"/>
                <a:gd name="connsiteY29-900" fmla="*/ 2509736 h 2655651"/>
                <a:gd name="connsiteX30-901" fmla="*/ 155643 w 2597285"/>
                <a:gd name="connsiteY30-902" fmla="*/ 2397868 h 2655651"/>
                <a:gd name="connsiteX31-903" fmla="*/ 238328 w 2597285"/>
                <a:gd name="connsiteY31-904" fmla="*/ 2276272 h 2655651"/>
                <a:gd name="connsiteX32-905" fmla="*/ 408562 w 2597285"/>
                <a:gd name="connsiteY32-906" fmla="*/ 2047672 h 2655651"/>
                <a:gd name="connsiteX33-907" fmla="*/ 724711 w 2597285"/>
                <a:gd name="connsiteY33-908" fmla="*/ 1770434 h 2655651"/>
                <a:gd name="connsiteX34-909" fmla="*/ 904672 w 2597285"/>
                <a:gd name="connsiteY34-910" fmla="*/ 1692612 h 2655651"/>
                <a:gd name="connsiteX35-911" fmla="*/ 967902 w 2597285"/>
                <a:gd name="connsiteY35-912" fmla="*/ 1634246 h 2655651"/>
                <a:gd name="connsiteX36-913" fmla="*/ 1094362 w 2597285"/>
                <a:gd name="connsiteY36-914" fmla="*/ 1639110 h 2655651"/>
                <a:gd name="connsiteX37-915" fmla="*/ 1264596 w 2597285"/>
                <a:gd name="connsiteY37-916" fmla="*/ 1760706 h 2655651"/>
                <a:gd name="connsiteX38-917" fmla="*/ 1478604 w 2597285"/>
                <a:gd name="connsiteY38-918" fmla="*/ 1721795 h 2655651"/>
                <a:gd name="connsiteX39-919" fmla="*/ 1551562 w 2597285"/>
                <a:gd name="connsiteY39-920" fmla="*/ 1498059 h 2655651"/>
                <a:gd name="connsiteX40-921" fmla="*/ 1629383 w 2597285"/>
                <a:gd name="connsiteY40-922" fmla="*/ 1473740 h 2655651"/>
                <a:gd name="connsiteX41-923" fmla="*/ 1731523 w 2597285"/>
                <a:gd name="connsiteY41-924" fmla="*/ 1498059 h 2655651"/>
                <a:gd name="connsiteX42-925" fmla="*/ 1775298 w 2597285"/>
                <a:gd name="connsiteY42-926" fmla="*/ 1507787 h 2655651"/>
                <a:gd name="connsiteX43-927" fmla="*/ 1692613 w 2597285"/>
                <a:gd name="connsiteY43-928" fmla="*/ 1828800 h 2655651"/>
                <a:gd name="connsiteX44-929" fmla="*/ 1828800 w 2597285"/>
                <a:gd name="connsiteY44-930" fmla="*/ 1872574 h 2655651"/>
                <a:gd name="connsiteX45-931" fmla="*/ 1901757 w 2597285"/>
                <a:gd name="connsiteY45-932" fmla="*/ 1872574 h 2655651"/>
                <a:gd name="connsiteX46-933" fmla="*/ 2106038 w 2597285"/>
                <a:gd name="connsiteY46-934" fmla="*/ 1639110 h 2655651"/>
                <a:gd name="connsiteX47-935" fmla="*/ 2339502 w 2597285"/>
                <a:gd name="connsiteY47-936" fmla="*/ 1493195 h 2655651"/>
                <a:gd name="connsiteX48-937" fmla="*/ 2485417 w 2597285"/>
                <a:gd name="connsiteY48-938" fmla="*/ 1366736 h 2655651"/>
                <a:gd name="connsiteX49-939" fmla="*/ 2504872 w 2597285"/>
                <a:gd name="connsiteY49-940" fmla="*/ 1322961 h 2655651"/>
                <a:gd name="connsiteX50-941" fmla="*/ 2446506 w 2597285"/>
                <a:gd name="connsiteY50-942" fmla="*/ 1318097 h 2655651"/>
                <a:gd name="connsiteX51-943" fmla="*/ 2422187 w 2597285"/>
                <a:gd name="connsiteY51-944" fmla="*/ 1386191 h 2655651"/>
                <a:gd name="connsiteX52-945" fmla="*/ 2334638 w 2597285"/>
                <a:gd name="connsiteY52-946" fmla="*/ 1425102 h 2655651"/>
                <a:gd name="connsiteX53-947" fmla="*/ 2276272 w 2597285"/>
                <a:gd name="connsiteY53-948" fmla="*/ 1415374 h 2655651"/>
                <a:gd name="connsiteX54-949" fmla="*/ 2256817 w 2597285"/>
                <a:gd name="connsiteY54-950" fmla="*/ 1298642 h 2655651"/>
                <a:gd name="connsiteX55-951" fmla="*/ 2169268 w 2597285"/>
                <a:gd name="connsiteY55-952" fmla="*/ 1308370 h 2655651"/>
                <a:gd name="connsiteX56-953" fmla="*/ 2091447 w 2597285"/>
                <a:gd name="connsiteY56-954" fmla="*/ 1225685 h 2655651"/>
                <a:gd name="connsiteX57-955" fmla="*/ 2135221 w 2597285"/>
                <a:gd name="connsiteY57-956" fmla="*/ 1172182 h 2655651"/>
                <a:gd name="connsiteX58-957" fmla="*/ 2091447 w 2597285"/>
                <a:gd name="connsiteY58-958" fmla="*/ 1021404 h 2655651"/>
                <a:gd name="connsiteX59-959" fmla="*/ 2125494 w 2597285"/>
                <a:gd name="connsiteY59-960" fmla="*/ 982493 h 2655651"/>
                <a:gd name="connsiteX60-961" fmla="*/ 2227634 w 2597285"/>
                <a:gd name="connsiteY60-962" fmla="*/ 885217 h 2655651"/>
                <a:gd name="connsiteX61-963" fmla="*/ 2407596 w 2597285"/>
                <a:gd name="connsiteY61-964" fmla="*/ 792804 h 2655651"/>
                <a:gd name="connsiteX62-965" fmla="*/ 2568102 w 2597285"/>
                <a:gd name="connsiteY62-966" fmla="*/ 510702 h 2655651"/>
                <a:gd name="connsiteX63-967" fmla="*/ 2597285 w 2597285"/>
                <a:gd name="connsiteY63-968" fmla="*/ 325876 h 2655651"/>
                <a:gd name="connsiteX64-969" fmla="*/ 2495145 w 2597285"/>
                <a:gd name="connsiteY64-970" fmla="*/ 248055 h 2655651"/>
                <a:gd name="connsiteX65-971" fmla="*/ 2344366 w 2597285"/>
                <a:gd name="connsiteY65-972" fmla="*/ 262646 h 2655651"/>
                <a:gd name="connsiteX66-973" fmla="*/ 2183860 w 2597285"/>
                <a:gd name="connsiteY66-974" fmla="*/ 335604 h 2655651"/>
                <a:gd name="connsiteX67-975" fmla="*/ 2120630 w 2597285"/>
                <a:gd name="connsiteY67-976" fmla="*/ 345331 h 2655651"/>
                <a:gd name="connsiteX68-977" fmla="*/ 2091447 w 2597285"/>
                <a:gd name="connsiteY68-978" fmla="*/ 296693 h 2655651"/>
                <a:gd name="connsiteX69-979" fmla="*/ 2096311 w 2597285"/>
                <a:gd name="connsiteY69-980" fmla="*/ 204280 h 2655651"/>
                <a:gd name="connsiteX70-981" fmla="*/ 2208179 w 2597285"/>
                <a:gd name="connsiteY70-982" fmla="*/ 4863 h 26556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981" y="connsiteY70-982"/>
                </a:cxn>
              </a:cxnLst>
              <a:rect l="l" t="t" r="r" b="b"/>
              <a:pathLst>
                <a:path w="2597285" h="2655651">
                  <a:moveTo>
                    <a:pt x="2208179" y="4863"/>
                  </a:moveTo>
                  <a:lnTo>
                    <a:pt x="2062264" y="0"/>
                  </a:lnTo>
                  <a:lnTo>
                    <a:pt x="1977877" y="35505"/>
                  </a:lnTo>
                  <a:lnTo>
                    <a:pt x="1909783" y="74963"/>
                  </a:lnTo>
                  <a:cubicBezTo>
                    <a:pt x="1905606" y="81037"/>
                    <a:pt x="1890000" y="81396"/>
                    <a:pt x="1885823" y="87470"/>
                  </a:cubicBezTo>
                  <a:lnTo>
                    <a:pt x="1860597" y="116731"/>
                  </a:lnTo>
                  <a:lnTo>
                    <a:pt x="1805392" y="200876"/>
                  </a:lnTo>
                  <a:lnTo>
                    <a:pt x="1770434" y="248055"/>
                  </a:lnTo>
                  <a:lnTo>
                    <a:pt x="1707204" y="418289"/>
                  </a:lnTo>
                  <a:lnTo>
                    <a:pt x="1702340" y="520429"/>
                  </a:lnTo>
                  <a:lnTo>
                    <a:pt x="1755843" y="569068"/>
                  </a:lnTo>
                  <a:lnTo>
                    <a:pt x="1940668" y="607978"/>
                  </a:lnTo>
                  <a:lnTo>
                    <a:pt x="2018489" y="637161"/>
                  </a:lnTo>
                  <a:lnTo>
                    <a:pt x="2067128" y="729574"/>
                  </a:lnTo>
                  <a:lnTo>
                    <a:pt x="2042808" y="856034"/>
                  </a:lnTo>
                  <a:lnTo>
                    <a:pt x="1940668" y="943582"/>
                  </a:lnTo>
                  <a:lnTo>
                    <a:pt x="1804481" y="953310"/>
                  </a:lnTo>
                  <a:lnTo>
                    <a:pt x="1600200" y="1113817"/>
                  </a:lnTo>
                  <a:lnTo>
                    <a:pt x="1439694" y="1337553"/>
                  </a:lnTo>
                  <a:lnTo>
                    <a:pt x="1366736" y="1395919"/>
                  </a:lnTo>
                  <a:lnTo>
                    <a:pt x="1108953" y="1410510"/>
                  </a:lnTo>
                  <a:lnTo>
                    <a:pt x="671208" y="1595336"/>
                  </a:lnTo>
                  <a:lnTo>
                    <a:pt x="267511" y="1799617"/>
                  </a:lnTo>
                  <a:lnTo>
                    <a:pt x="107004" y="2052536"/>
                  </a:lnTo>
                  <a:lnTo>
                    <a:pt x="82685" y="2320046"/>
                  </a:lnTo>
                  <a:lnTo>
                    <a:pt x="0" y="2441642"/>
                  </a:lnTo>
                  <a:lnTo>
                    <a:pt x="0" y="2441642"/>
                  </a:lnTo>
                  <a:lnTo>
                    <a:pt x="29183" y="2655651"/>
                  </a:lnTo>
                  <a:lnTo>
                    <a:pt x="116732" y="2616740"/>
                  </a:lnTo>
                  <a:lnTo>
                    <a:pt x="136187" y="2509736"/>
                  </a:lnTo>
                  <a:lnTo>
                    <a:pt x="155643" y="2397868"/>
                  </a:lnTo>
                  <a:lnTo>
                    <a:pt x="238328" y="2276272"/>
                  </a:lnTo>
                  <a:lnTo>
                    <a:pt x="408562" y="2047672"/>
                  </a:lnTo>
                  <a:lnTo>
                    <a:pt x="724711" y="1770434"/>
                  </a:lnTo>
                  <a:lnTo>
                    <a:pt x="904672" y="1692612"/>
                  </a:lnTo>
                  <a:lnTo>
                    <a:pt x="967902" y="1634246"/>
                  </a:lnTo>
                  <a:lnTo>
                    <a:pt x="1094362" y="1639110"/>
                  </a:lnTo>
                  <a:lnTo>
                    <a:pt x="1264596" y="1760706"/>
                  </a:lnTo>
                  <a:lnTo>
                    <a:pt x="1478604" y="1721795"/>
                  </a:lnTo>
                  <a:lnTo>
                    <a:pt x="1551562" y="1498059"/>
                  </a:lnTo>
                  <a:lnTo>
                    <a:pt x="1629383" y="1473740"/>
                  </a:lnTo>
                  <a:lnTo>
                    <a:pt x="1731523" y="1498059"/>
                  </a:lnTo>
                  <a:lnTo>
                    <a:pt x="1775298" y="1507787"/>
                  </a:lnTo>
                  <a:lnTo>
                    <a:pt x="1692613" y="1828800"/>
                  </a:lnTo>
                  <a:lnTo>
                    <a:pt x="1828800" y="1872574"/>
                  </a:lnTo>
                  <a:lnTo>
                    <a:pt x="1901757" y="1872574"/>
                  </a:lnTo>
                  <a:lnTo>
                    <a:pt x="2106038" y="1639110"/>
                  </a:lnTo>
                  <a:lnTo>
                    <a:pt x="2339502" y="1493195"/>
                  </a:lnTo>
                  <a:lnTo>
                    <a:pt x="2485417" y="1366736"/>
                  </a:lnTo>
                  <a:lnTo>
                    <a:pt x="2504872" y="1322961"/>
                  </a:lnTo>
                  <a:lnTo>
                    <a:pt x="2446506" y="1318097"/>
                  </a:lnTo>
                  <a:lnTo>
                    <a:pt x="2422187" y="1386191"/>
                  </a:lnTo>
                  <a:lnTo>
                    <a:pt x="2334638" y="1425102"/>
                  </a:lnTo>
                  <a:lnTo>
                    <a:pt x="2276272" y="1415374"/>
                  </a:lnTo>
                  <a:lnTo>
                    <a:pt x="2256817" y="1298642"/>
                  </a:lnTo>
                  <a:lnTo>
                    <a:pt x="2169268" y="1308370"/>
                  </a:lnTo>
                  <a:lnTo>
                    <a:pt x="2091447" y="1225685"/>
                  </a:lnTo>
                  <a:lnTo>
                    <a:pt x="2135221" y="1172182"/>
                  </a:lnTo>
                  <a:lnTo>
                    <a:pt x="2091447" y="1021404"/>
                  </a:lnTo>
                  <a:lnTo>
                    <a:pt x="2125494" y="982493"/>
                  </a:lnTo>
                  <a:lnTo>
                    <a:pt x="2227634" y="885217"/>
                  </a:lnTo>
                  <a:lnTo>
                    <a:pt x="2407596" y="792804"/>
                  </a:lnTo>
                  <a:lnTo>
                    <a:pt x="2568102" y="510702"/>
                  </a:lnTo>
                  <a:lnTo>
                    <a:pt x="2597285" y="325876"/>
                  </a:lnTo>
                  <a:lnTo>
                    <a:pt x="2495145" y="248055"/>
                  </a:lnTo>
                  <a:lnTo>
                    <a:pt x="2344366" y="262646"/>
                  </a:lnTo>
                  <a:lnTo>
                    <a:pt x="2183860" y="335604"/>
                  </a:lnTo>
                  <a:lnTo>
                    <a:pt x="2120630" y="345331"/>
                  </a:lnTo>
                  <a:lnTo>
                    <a:pt x="2091447" y="296693"/>
                  </a:lnTo>
                  <a:lnTo>
                    <a:pt x="2096311" y="204280"/>
                  </a:lnTo>
                  <a:lnTo>
                    <a:pt x="2208179" y="4863"/>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10" name="任意多边形 97"/>
            <p:cNvSpPr/>
            <p:nvPr/>
          </p:nvSpPr>
          <p:spPr>
            <a:xfrm>
              <a:off x="4867623" y="3750893"/>
              <a:ext cx="840945" cy="900540"/>
            </a:xfrm>
            <a:custGeom>
              <a:avLst/>
              <a:gdLst>
                <a:gd name="connsiteX0" fmla="*/ 1084634 w 1235412"/>
                <a:gd name="connsiteY0" fmla="*/ 549613 h 1322962"/>
                <a:gd name="connsiteX1" fmla="*/ 1118681 w 1235412"/>
                <a:gd name="connsiteY1" fmla="*/ 719847 h 1322962"/>
                <a:gd name="connsiteX2" fmla="*/ 1191638 w 1235412"/>
                <a:gd name="connsiteY2" fmla="*/ 851171 h 1322962"/>
                <a:gd name="connsiteX3" fmla="*/ 1196502 w 1235412"/>
                <a:gd name="connsiteY3" fmla="*/ 1040860 h 1322962"/>
                <a:gd name="connsiteX4" fmla="*/ 1235412 w 1235412"/>
                <a:gd name="connsiteY4" fmla="*/ 1206230 h 1322962"/>
                <a:gd name="connsiteX5" fmla="*/ 1191638 w 1235412"/>
                <a:gd name="connsiteY5" fmla="*/ 1322962 h 1322962"/>
                <a:gd name="connsiteX6" fmla="*/ 1065178 w 1235412"/>
                <a:gd name="connsiteY6" fmla="*/ 1279188 h 1322962"/>
                <a:gd name="connsiteX7" fmla="*/ 977629 w 1235412"/>
                <a:gd name="connsiteY7" fmla="*/ 1254868 h 1322962"/>
                <a:gd name="connsiteX8" fmla="*/ 865761 w 1235412"/>
                <a:gd name="connsiteY8" fmla="*/ 1293779 h 1322962"/>
                <a:gd name="connsiteX9" fmla="*/ 753893 w 1235412"/>
                <a:gd name="connsiteY9" fmla="*/ 1201366 h 1322962"/>
                <a:gd name="connsiteX10" fmla="*/ 739302 w 1235412"/>
                <a:gd name="connsiteY10" fmla="*/ 958175 h 1322962"/>
                <a:gd name="connsiteX11" fmla="*/ 739302 w 1235412"/>
                <a:gd name="connsiteY11" fmla="*/ 729575 h 1322962"/>
                <a:gd name="connsiteX12" fmla="*/ 710119 w 1235412"/>
                <a:gd name="connsiteY12" fmla="*/ 466928 h 1322962"/>
                <a:gd name="connsiteX13" fmla="*/ 695527 w 1235412"/>
                <a:gd name="connsiteY13" fmla="*/ 209145 h 1322962"/>
                <a:gd name="connsiteX14" fmla="*/ 554476 w 1235412"/>
                <a:gd name="connsiteY14" fmla="*/ 228600 h 1322962"/>
                <a:gd name="connsiteX15" fmla="*/ 447472 w 1235412"/>
                <a:gd name="connsiteY15" fmla="*/ 252919 h 1322962"/>
                <a:gd name="connsiteX16" fmla="*/ 389106 w 1235412"/>
                <a:gd name="connsiteY16" fmla="*/ 262647 h 1322962"/>
                <a:gd name="connsiteX17" fmla="*/ 306421 w 1235412"/>
                <a:gd name="connsiteY17" fmla="*/ 452337 h 1322962"/>
                <a:gd name="connsiteX18" fmla="*/ 286966 w 1235412"/>
                <a:gd name="connsiteY18" fmla="*/ 607979 h 1322962"/>
                <a:gd name="connsiteX19" fmla="*/ 277238 w 1235412"/>
                <a:gd name="connsiteY19" fmla="*/ 680937 h 1322962"/>
                <a:gd name="connsiteX20" fmla="*/ 214008 w 1235412"/>
                <a:gd name="connsiteY20" fmla="*/ 671209 h 1322962"/>
                <a:gd name="connsiteX21" fmla="*/ 165370 w 1235412"/>
                <a:gd name="connsiteY21" fmla="*/ 714983 h 1322962"/>
                <a:gd name="connsiteX22" fmla="*/ 107004 w 1235412"/>
                <a:gd name="connsiteY22" fmla="*/ 749030 h 1322962"/>
                <a:gd name="connsiteX23" fmla="*/ 58366 w 1235412"/>
                <a:gd name="connsiteY23" fmla="*/ 787941 h 1322962"/>
                <a:gd name="connsiteX24" fmla="*/ 0 w 1235412"/>
                <a:gd name="connsiteY24" fmla="*/ 783077 h 1322962"/>
                <a:gd name="connsiteX25" fmla="*/ 126459 w 1235412"/>
                <a:gd name="connsiteY25" fmla="*/ 559341 h 1322962"/>
                <a:gd name="connsiteX26" fmla="*/ 150778 w 1235412"/>
                <a:gd name="connsiteY26" fmla="*/ 408562 h 1322962"/>
                <a:gd name="connsiteX27" fmla="*/ 68093 w 1235412"/>
                <a:gd name="connsiteY27" fmla="*/ 306422 h 1322962"/>
                <a:gd name="connsiteX28" fmla="*/ 48638 w 1235412"/>
                <a:gd name="connsiteY28" fmla="*/ 228600 h 1322962"/>
                <a:gd name="connsiteX29" fmla="*/ 72957 w 1235412"/>
                <a:gd name="connsiteY29" fmla="*/ 160507 h 1322962"/>
                <a:gd name="connsiteX30" fmla="*/ 131323 w 1235412"/>
                <a:gd name="connsiteY30" fmla="*/ 121596 h 1322962"/>
                <a:gd name="connsiteX31" fmla="*/ 462064 w 1235412"/>
                <a:gd name="connsiteY31" fmla="*/ 82685 h 1322962"/>
                <a:gd name="connsiteX32" fmla="*/ 632298 w 1235412"/>
                <a:gd name="connsiteY32" fmla="*/ 9728 h 1322962"/>
                <a:gd name="connsiteX33" fmla="*/ 787940 w 1235412"/>
                <a:gd name="connsiteY33" fmla="*/ 0 h 1322962"/>
                <a:gd name="connsiteX34" fmla="*/ 856034 w 1235412"/>
                <a:gd name="connsiteY34" fmla="*/ 24319 h 1322962"/>
                <a:gd name="connsiteX35" fmla="*/ 851170 w 1235412"/>
                <a:gd name="connsiteY35" fmla="*/ 282102 h 1322962"/>
                <a:gd name="connsiteX36" fmla="*/ 807395 w 1235412"/>
                <a:gd name="connsiteY36" fmla="*/ 491247 h 1322962"/>
                <a:gd name="connsiteX37" fmla="*/ 817123 w 1235412"/>
                <a:gd name="connsiteY37" fmla="*/ 685800 h 1322962"/>
                <a:gd name="connsiteX38" fmla="*/ 851170 w 1235412"/>
                <a:gd name="connsiteY38" fmla="*/ 802532 h 1322962"/>
                <a:gd name="connsiteX39" fmla="*/ 987357 w 1235412"/>
                <a:gd name="connsiteY39" fmla="*/ 851171 h 1322962"/>
                <a:gd name="connsiteX40" fmla="*/ 1074906 w 1235412"/>
                <a:gd name="connsiteY40" fmla="*/ 802532 h 1322962"/>
                <a:gd name="connsiteX41" fmla="*/ 997085 w 1235412"/>
                <a:gd name="connsiteY41" fmla="*/ 569068 h 1322962"/>
                <a:gd name="connsiteX42" fmla="*/ 1026268 w 1235412"/>
                <a:gd name="connsiteY42" fmla="*/ 466928 h 1322962"/>
                <a:gd name="connsiteX43" fmla="*/ 1084634 w 1235412"/>
                <a:gd name="connsiteY43" fmla="*/ 549613 h 132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412" h="1322962">
                  <a:moveTo>
                    <a:pt x="1084634" y="549613"/>
                  </a:moveTo>
                  <a:lnTo>
                    <a:pt x="1118681" y="719847"/>
                  </a:lnTo>
                  <a:lnTo>
                    <a:pt x="1191638" y="851171"/>
                  </a:lnTo>
                  <a:lnTo>
                    <a:pt x="1196502" y="1040860"/>
                  </a:lnTo>
                  <a:lnTo>
                    <a:pt x="1235412" y="1206230"/>
                  </a:lnTo>
                  <a:lnTo>
                    <a:pt x="1191638" y="1322962"/>
                  </a:lnTo>
                  <a:lnTo>
                    <a:pt x="1065178" y="1279188"/>
                  </a:lnTo>
                  <a:lnTo>
                    <a:pt x="977629" y="1254868"/>
                  </a:lnTo>
                  <a:lnTo>
                    <a:pt x="865761" y="1293779"/>
                  </a:lnTo>
                  <a:lnTo>
                    <a:pt x="753893" y="1201366"/>
                  </a:lnTo>
                  <a:lnTo>
                    <a:pt x="739302" y="958175"/>
                  </a:lnTo>
                  <a:lnTo>
                    <a:pt x="739302" y="729575"/>
                  </a:lnTo>
                  <a:lnTo>
                    <a:pt x="710119" y="466928"/>
                  </a:lnTo>
                  <a:lnTo>
                    <a:pt x="695527" y="209145"/>
                  </a:lnTo>
                  <a:lnTo>
                    <a:pt x="554476" y="228600"/>
                  </a:lnTo>
                  <a:lnTo>
                    <a:pt x="447472" y="252919"/>
                  </a:lnTo>
                  <a:lnTo>
                    <a:pt x="389106" y="262647"/>
                  </a:lnTo>
                  <a:lnTo>
                    <a:pt x="306421" y="452337"/>
                  </a:lnTo>
                  <a:lnTo>
                    <a:pt x="286966" y="607979"/>
                  </a:lnTo>
                  <a:lnTo>
                    <a:pt x="277238" y="680937"/>
                  </a:lnTo>
                  <a:lnTo>
                    <a:pt x="214008" y="671209"/>
                  </a:lnTo>
                  <a:lnTo>
                    <a:pt x="165370" y="714983"/>
                  </a:lnTo>
                  <a:lnTo>
                    <a:pt x="107004" y="749030"/>
                  </a:lnTo>
                  <a:lnTo>
                    <a:pt x="58366" y="787941"/>
                  </a:lnTo>
                  <a:lnTo>
                    <a:pt x="0" y="783077"/>
                  </a:lnTo>
                  <a:lnTo>
                    <a:pt x="126459" y="559341"/>
                  </a:lnTo>
                  <a:lnTo>
                    <a:pt x="150778" y="408562"/>
                  </a:lnTo>
                  <a:lnTo>
                    <a:pt x="68093" y="306422"/>
                  </a:lnTo>
                  <a:lnTo>
                    <a:pt x="48638" y="228600"/>
                  </a:lnTo>
                  <a:lnTo>
                    <a:pt x="72957" y="160507"/>
                  </a:lnTo>
                  <a:lnTo>
                    <a:pt x="131323" y="121596"/>
                  </a:lnTo>
                  <a:lnTo>
                    <a:pt x="462064" y="82685"/>
                  </a:lnTo>
                  <a:lnTo>
                    <a:pt x="632298" y="9728"/>
                  </a:lnTo>
                  <a:lnTo>
                    <a:pt x="787940" y="0"/>
                  </a:lnTo>
                  <a:lnTo>
                    <a:pt x="856034" y="24319"/>
                  </a:lnTo>
                  <a:cubicBezTo>
                    <a:pt x="854413" y="110247"/>
                    <a:pt x="852791" y="196174"/>
                    <a:pt x="851170" y="282102"/>
                  </a:cubicBezTo>
                  <a:lnTo>
                    <a:pt x="807395" y="491247"/>
                  </a:lnTo>
                  <a:lnTo>
                    <a:pt x="817123" y="685800"/>
                  </a:lnTo>
                  <a:lnTo>
                    <a:pt x="851170" y="802532"/>
                  </a:lnTo>
                  <a:lnTo>
                    <a:pt x="987357" y="851171"/>
                  </a:lnTo>
                  <a:lnTo>
                    <a:pt x="1074906" y="802532"/>
                  </a:lnTo>
                  <a:lnTo>
                    <a:pt x="997085" y="569068"/>
                  </a:lnTo>
                  <a:lnTo>
                    <a:pt x="1026268" y="466928"/>
                  </a:lnTo>
                  <a:lnTo>
                    <a:pt x="1084634" y="549613"/>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grpSp>
      <p:grpSp>
        <p:nvGrpSpPr>
          <p:cNvPr id="62" name="组合 61"/>
          <p:cNvGrpSpPr/>
          <p:nvPr/>
        </p:nvGrpSpPr>
        <p:grpSpPr>
          <a:xfrm>
            <a:off x="10660364" y="3695700"/>
            <a:ext cx="885396" cy="1223447"/>
            <a:chOff x="8822798" y="3593910"/>
            <a:chExt cx="885396" cy="1223447"/>
          </a:xfrm>
        </p:grpSpPr>
        <p:sp>
          <p:nvSpPr>
            <p:cNvPr id="11" name="íṩlîde"/>
            <p:cNvSpPr/>
            <p:nvPr/>
          </p:nvSpPr>
          <p:spPr>
            <a:xfrm>
              <a:off x="8882910" y="3600235"/>
              <a:ext cx="762304" cy="999422"/>
            </a:xfrm>
            <a:custGeom>
              <a:avLst/>
              <a:gdLst>
                <a:gd name="connsiteX0" fmla="*/ 423863 w 1013763"/>
                <a:gd name="connsiteY0" fmla="*/ 1325880 h 1330643"/>
                <a:gd name="connsiteX1" fmla="*/ 429577 w 1013763"/>
                <a:gd name="connsiteY1" fmla="*/ 1325880 h 1330643"/>
                <a:gd name="connsiteX2" fmla="*/ 423863 w 1013763"/>
                <a:gd name="connsiteY2" fmla="*/ 1330643 h 1330643"/>
                <a:gd name="connsiteX3" fmla="*/ 423863 w 1013763"/>
                <a:gd name="connsiteY3" fmla="*/ 1325880 h 1330643"/>
                <a:gd name="connsiteX4" fmla="*/ 443865 w 1013763"/>
                <a:gd name="connsiteY4" fmla="*/ 1205865 h 1330643"/>
                <a:gd name="connsiteX5" fmla="*/ 449581 w 1013763"/>
                <a:gd name="connsiteY5" fmla="*/ 1205865 h 1330643"/>
                <a:gd name="connsiteX6" fmla="*/ 443865 w 1013763"/>
                <a:gd name="connsiteY6" fmla="*/ 1210628 h 1330643"/>
                <a:gd name="connsiteX7" fmla="*/ 443865 w 1013763"/>
                <a:gd name="connsiteY7" fmla="*/ 1205865 h 1330643"/>
                <a:gd name="connsiteX8" fmla="*/ 490538 w 1013763"/>
                <a:gd name="connsiteY8" fmla="*/ 1157288 h 1330643"/>
                <a:gd name="connsiteX9" fmla="*/ 496252 w 1013763"/>
                <a:gd name="connsiteY9" fmla="*/ 1157288 h 1330643"/>
                <a:gd name="connsiteX10" fmla="*/ 490538 w 1013763"/>
                <a:gd name="connsiteY10" fmla="*/ 1162051 h 1330643"/>
                <a:gd name="connsiteX11" fmla="*/ 490538 w 1013763"/>
                <a:gd name="connsiteY11" fmla="*/ 1157288 h 1330643"/>
                <a:gd name="connsiteX12" fmla="*/ 386715 w 1013763"/>
                <a:gd name="connsiteY12" fmla="*/ 1085850 h 1330643"/>
                <a:gd name="connsiteX13" fmla="*/ 392431 w 1013763"/>
                <a:gd name="connsiteY13" fmla="*/ 1085850 h 1330643"/>
                <a:gd name="connsiteX14" fmla="*/ 386715 w 1013763"/>
                <a:gd name="connsiteY14" fmla="*/ 1090613 h 1330643"/>
                <a:gd name="connsiteX15" fmla="*/ 386715 w 1013763"/>
                <a:gd name="connsiteY15" fmla="*/ 1085850 h 1330643"/>
                <a:gd name="connsiteX16" fmla="*/ 255270 w 1013763"/>
                <a:gd name="connsiteY16" fmla="*/ 1082040 h 1330643"/>
                <a:gd name="connsiteX17" fmla="*/ 260984 w 1013763"/>
                <a:gd name="connsiteY17" fmla="*/ 1082040 h 1330643"/>
                <a:gd name="connsiteX18" fmla="*/ 255270 w 1013763"/>
                <a:gd name="connsiteY18" fmla="*/ 1086803 h 1330643"/>
                <a:gd name="connsiteX19" fmla="*/ 255270 w 1013763"/>
                <a:gd name="connsiteY19" fmla="*/ 1082040 h 1330643"/>
                <a:gd name="connsiteX20" fmla="*/ 553402 w 1013763"/>
                <a:gd name="connsiteY20" fmla="*/ 1074421 h 1330643"/>
                <a:gd name="connsiteX21" fmla="*/ 559118 w 1013763"/>
                <a:gd name="connsiteY21" fmla="*/ 1074421 h 1330643"/>
                <a:gd name="connsiteX22" fmla="*/ 553402 w 1013763"/>
                <a:gd name="connsiteY22" fmla="*/ 1079184 h 1330643"/>
                <a:gd name="connsiteX23" fmla="*/ 553402 w 1013763"/>
                <a:gd name="connsiteY23" fmla="*/ 1074421 h 1330643"/>
                <a:gd name="connsiteX24" fmla="*/ 309563 w 1013763"/>
                <a:gd name="connsiteY24" fmla="*/ 1042035 h 1330643"/>
                <a:gd name="connsiteX25" fmla="*/ 315277 w 1013763"/>
                <a:gd name="connsiteY25" fmla="*/ 1042035 h 1330643"/>
                <a:gd name="connsiteX26" fmla="*/ 309563 w 1013763"/>
                <a:gd name="connsiteY26" fmla="*/ 1046798 h 1330643"/>
                <a:gd name="connsiteX27" fmla="*/ 309563 w 1013763"/>
                <a:gd name="connsiteY27" fmla="*/ 1042035 h 1330643"/>
                <a:gd name="connsiteX28" fmla="*/ 553402 w 1013763"/>
                <a:gd name="connsiteY28" fmla="*/ 994410 h 1330643"/>
                <a:gd name="connsiteX29" fmla="*/ 559118 w 1013763"/>
                <a:gd name="connsiteY29" fmla="*/ 994410 h 1330643"/>
                <a:gd name="connsiteX30" fmla="*/ 553402 w 1013763"/>
                <a:gd name="connsiteY30" fmla="*/ 999173 h 1330643"/>
                <a:gd name="connsiteX31" fmla="*/ 553402 w 1013763"/>
                <a:gd name="connsiteY31" fmla="*/ 994410 h 1330643"/>
                <a:gd name="connsiteX32" fmla="*/ 452438 w 1013763"/>
                <a:gd name="connsiteY32" fmla="*/ 991553 h 1330643"/>
                <a:gd name="connsiteX33" fmla="*/ 458152 w 1013763"/>
                <a:gd name="connsiteY33" fmla="*/ 991553 h 1330643"/>
                <a:gd name="connsiteX34" fmla="*/ 452438 w 1013763"/>
                <a:gd name="connsiteY34" fmla="*/ 996316 h 1330643"/>
                <a:gd name="connsiteX35" fmla="*/ 452438 w 1013763"/>
                <a:gd name="connsiteY35" fmla="*/ 991553 h 1330643"/>
                <a:gd name="connsiteX36" fmla="*/ 469583 w 1013763"/>
                <a:gd name="connsiteY36" fmla="*/ 942975 h 1330643"/>
                <a:gd name="connsiteX37" fmla="*/ 475297 w 1013763"/>
                <a:gd name="connsiteY37" fmla="*/ 942975 h 1330643"/>
                <a:gd name="connsiteX38" fmla="*/ 469583 w 1013763"/>
                <a:gd name="connsiteY38" fmla="*/ 947738 h 1330643"/>
                <a:gd name="connsiteX39" fmla="*/ 469583 w 1013763"/>
                <a:gd name="connsiteY39" fmla="*/ 942975 h 1330643"/>
                <a:gd name="connsiteX40" fmla="*/ 720090 w 1013763"/>
                <a:gd name="connsiteY40" fmla="*/ 934403 h 1330643"/>
                <a:gd name="connsiteX41" fmla="*/ 725806 w 1013763"/>
                <a:gd name="connsiteY41" fmla="*/ 934403 h 1330643"/>
                <a:gd name="connsiteX42" fmla="*/ 720090 w 1013763"/>
                <a:gd name="connsiteY42" fmla="*/ 939166 h 1330643"/>
                <a:gd name="connsiteX43" fmla="*/ 720090 w 1013763"/>
                <a:gd name="connsiteY43" fmla="*/ 934403 h 1330643"/>
                <a:gd name="connsiteX44" fmla="*/ 561022 w 1013763"/>
                <a:gd name="connsiteY44" fmla="*/ 930593 h 1330643"/>
                <a:gd name="connsiteX45" fmla="*/ 566738 w 1013763"/>
                <a:gd name="connsiteY45" fmla="*/ 930593 h 1330643"/>
                <a:gd name="connsiteX46" fmla="*/ 561022 w 1013763"/>
                <a:gd name="connsiteY46" fmla="*/ 935356 h 1330643"/>
                <a:gd name="connsiteX47" fmla="*/ 561022 w 1013763"/>
                <a:gd name="connsiteY47" fmla="*/ 930593 h 1330643"/>
                <a:gd name="connsiteX48" fmla="*/ 569595 w 1013763"/>
                <a:gd name="connsiteY48" fmla="*/ 896303 h 1330643"/>
                <a:gd name="connsiteX49" fmla="*/ 575309 w 1013763"/>
                <a:gd name="connsiteY49" fmla="*/ 896303 h 1330643"/>
                <a:gd name="connsiteX50" fmla="*/ 569595 w 1013763"/>
                <a:gd name="connsiteY50" fmla="*/ 901066 h 1330643"/>
                <a:gd name="connsiteX51" fmla="*/ 569595 w 1013763"/>
                <a:gd name="connsiteY51" fmla="*/ 896303 h 1330643"/>
                <a:gd name="connsiteX52" fmla="*/ 776288 w 1013763"/>
                <a:gd name="connsiteY52" fmla="*/ 874396 h 1330643"/>
                <a:gd name="connsiteX53" fmla="*/ 782002 w 1013763"/>
                <a:gd name="connsiteY53" fmla="*/ 874396 h 1330643"/>
                <a:gd name="connsiteX54" fmla="*/ 776288 w 1013763"/>
                <a:gd name="connsiteY54" fmla="*/ 879159 h 1330643"/>
                <a:gd name="connsiteX55" fmla="*/ 776288 w 1013763"/>
                <a:gd name="connsiteY55" fmla="*/ 874396 h 1330643"/>
                <a:gd name="connsiteX56" fmla="*/ 570547 w 1013763"/>
                <a:gd name="connsiteY56" fmla="*/ 871538 h 1330643"/>
                <a:gd name="connsiteX57" fmla="*/ 576263 w 1013763"/>
                <a:gd name="connsiteY57" fmla="*/ 871538 h 1330643"/>
                <a:gd name="connsiteX58" fmla="*/ 570547 w 1013763"/>
                <a:gd name="connsiteY58" fmla="*/ 876301 h 1330643"/>
                <a:gd name="connsiteX59" fmla="*/ 570547 w 1013763"/>
                <a:gd name="connsiteY59" fmla="*/ 871538 h 1330643"/>
                <a:gd name="connsiteX60" fmla="*/ 663893 w 1013763"/>
                <a:gd name="connsiteY60" fmla="*/ 867728 h 1330643"/>
                <a:gd name="connsiteX61" fmla="*/ 669607 w 1013763"/>
                <a:gd name="connsiteY61" fmla="*/ 867728 h 1330643"/>
                <a:gd name="connsiteX62" fmla="*/ 663893 w 1013763"/>
                <a:gd name="connsiteY62" fmla="*/ 872491 h 1330643"/>
                <a:gd name="connsiteX63" fmla="*/ 663893 w 1013763"/>
                <a:gd name="connsiteY63" fmla="*/ 867728 h 1330643"/>
                <a:gd name="connsiteX64" fmla="*/ 697231 w 1013763"/>
                <a:gd name="connsiteY64" fmla="*/ 857250 h 1330643"/>
                <a:gd name="connsiteX65" fmla="*/ 702945 w 1013763"/>
                <a:gd name="connsiteY65" fmla="*/ 857250 h 1330643"/>
                <a:gd name="connsiteX66" fmla="*/ 697231 w 1013763"/>
                <a:gd name="connsiteY66" fmla="*/ 862013 h 1330643"/>
                <a:gd name="connsiteX67" fmla="*/ 697231 w 1013763"/>
                <a:gd name="connsiteY67" fmla="*/ 857250 h 1330643"/>
                <a:gd name="connsiteX68" fmla="*/ 553402 w 1013763"/>
                <a:gd name="connsiteY68" fmla="*/ 850583 h 1330643"/>
                <a:gd name="connsiteX69" fmla="*/ 559118 w 1013763"/>
                <a:gd name="connsiteY69" fmla="*/ 850583 h 1330643"/>
                <a:gd name="connsiteX70" fmla="*/ 553402 w 1013763"/>
                <a:gd name="connsiteY70" fmla="*/ 855346 h 1330643"/>
                <a:gd name="connsiteX71" fmla="*/ 553402 w 1013763"/>
                <a:gd name="connsiteY71" fmla="*/ 850583 h 1330643"/>
                <a:gd name="connsiteX72" fmla="*/ 612458 w 1013763"/>
                <a:gd name="connsiteY72" fmla="*/ 843915 h 1330643"/>
                <a:gd name="connsiteX73" fmla="*/ 618172 w 1013763"/>
                <a:gd name="connsiteY73" fmla="*/ 843915 h 1330643"/>
                <a:gd name="connsiteX74" fmla="*/ 612458 w 1013763"/>
                <a:gd name="connsiteY74" fmla="*/ 848678 h 1330643"/>
                <a:gd name="connsiteX75" fmla="*/ 612458 w 1013763"/>
                <a:gd name="connsiteY75" fmla="*/ 843915 h 1330643"/>
                <a:gd name="connsiteX76" fmla="*/ 562927 w 1013763"/>
                <a:gd name="connsiteY76" fmla="*/ 820103 h 1330643"/>
                <a:gd name="connsiteX77" fmla="*/ 568643 w 1013763"/>
                <a:gd name="connsiteY77" fmla="*/ 820103 h 1330643"/>
                <a:gd name="connsiteX78" fmla="*/ 562927 w 1013763"/>
                <a:gd name="connsiteY78" fmla="*/ 824866 h 1330643"/>
                <a:gd name="connsiteX79" fmla="*/ 562927 w 1013763"/>
                <a:gd name="connsiteY79" fmla="*/ 820103 h 1330643"/>
                <a:gd name="connsiteX80" fmla="*/ 721995 w 1013763"/>
                <a:gd name="connsiteY80" fmla="*/ 819150 h 1330643"/>
                <a:gd name="connsiteX81" fmla="*/ 727709 w 1013763"/>
                <a:gd name="connsiteY81" fmla="*/ 819150 h 1330643"/>
                <a:gd name="connsiteX82" fmla="*/ 721995 w 1013763"/>
                <a:gd name="connsiteY82" fmla="*/ 823913 h 1330643"/>
                <a:gd name="connsiteX83" fmla="*/ 721995 w 1013763"/>
                <a:gd name="connsiteY83" fmla="*/ 819150 h 1330643"/>
                <a:gd name="connsiteX84" fmla="*/ 786765 w 1013763"/>
                <a:gd name="connsiteY84" fmla="*/ 558165 h 1330643"/>
                <a:gd name="connsiteX85" fmla="*/ 792481 w 1013763"/>
                <a:gd name="connsiteY85" fmla="*/ 558165 h 1330643"/>
                <a:gd name="connsiteX86" fmla="*/ 786765 w 1013763"/>
                <a:gd name="connsiteY86" fmla="*/ 562928 h 1330643"/>
                <a:gd name="connsiteX87" fmla="*/ 786765 w 1013763"/>
                <a:gd name="connsiteY87" fmla="*/ 558165 h 1330643"/>
                <a:gd name="connsiteX88" fmla="*/ 357188 w 1013763"/>
                <a:gd name="connsiteY88" fmla="*/ 532448 h 1330643"/>
                <a:gd name="connsiteX89" fmla="*/ 362902 w 1013763"/>
                <a:gd name="connsiteY89" fmla="*/ 532448 h 1330643"/>
                <a:gd name="connsiteX90" fmla="*/ 357188 w 1013763"/>
                <a:gd name="connsiteY90" fmla="*/ 537211 h 1330643"/>
                <a:gd name="connsiteX91" fmla="*/ 357188 w 1013763"/>
                <a:gd name="connsiteY91" fmla="*/ 532448 h 1330643"/>
                <a:gd name="connsiteX92" fmla="*/ 587693 w 1013763"/>
                <a:gd name="connsiteY92" fmla="*/ 529590 h 1330643"/>
                <a:gd name="connsiteX93" fmla="*/ 593407 w 1013763"/>
                <a:gd name="connsiteY93" fmla="*/ 529590 h 1330643"/>
                <a:gd name="connsiteX94" fmla="*/ 587693 w 1013763"/>
                <a:gd name="connsiteY94" fmla="*/ 534353 h 1330643"/>
                <a:gd name="connsiteX95" fmla="*/ 587693 w 1013763"/>
                <a:gd name="connsiteY95" fmla="*/ 529590 h 1330643"/>
                <a:gd name="connsiteX96" fmla="*/ 535306 w 1013763"/>
                <a:gd name="connsiteY96" fmla="*/ 528638 h 1330643"/>
                <a:gd name="connsiteX97" fmla="*/ 541020 w 1013763"/>
                <a:gd name="connsiteY97" fmla="*/ 528638 h 1330643"/>
                <a:gd name="connsiteX98" fmla="*/ 535306 w 1013763"/>
                <a:gd name="connsiteY98" fmla="*/ 533401 h 1330643"/>
                <a:gd name="connsiteX99" fmla="*/ 535306 w 1013763"/>
                <a:gd name="connsiteY99" fmla="*/ 528638 h 1330643"/>
                <a:gd name="connsiteX100" fmla="*/ 395288 w 1013763"/>
                <a:gd name="connsiteY100" fmla="*/ 514350 h 1330643"/>
                <a:gd name="connsiteX101" fmla="*/ 401002 w 1013763"/>
                <a:gd name="connsiteY101" fmla="*/ 514350 h 1330643"/>
                <a:gd name="connsiteX102" fmla="*/ 395288 w 1013763"/>
                <a:gd name="connsiteY102" fmla="*/ 519113 h 1330643"/>
                <a:gd name="connsiteX103" fmla="*/ 395288 w 1013763"/>
                <a:gd name="connsiteY103" fmla="*/ 514350 h 1330643"/>
                <a:gd name="connsiteX104" fmla="*/ 586740 w 1013763"/>
                <a:gd name="connsiteY104" fmla="*/ 502921 h 1330643"/>
                <a:gd name="connsiteX105" fmla="*/ 592456 w 1013763"/>
                <a:gd name="connsiteY105" fmla="*/ 502921 h 1330643"/>
                <a:gd name="connsiteX106" fmla="*/ 586740 w 1013763"/>
                <a:gd name="connsiteY106" fmla="*/ 507684 h 1330643"/>
                <a:gd name="connsiteX107" fmla="*/ 586740 w 1013763"/>
                <a:gd name="connsiteY107" fmla="*/ 502921 h 1330643"/>
                <a:gd name="connsiteX108" fmla="*/ 388620 w 1013763"/>
                <a:gd name="connsiteY108" fmla="*/ 480060 h 1330643"/>
                <a:gd name="connsiteX109" fmla="*/ 394334 w 1013763"/>
                <a:gd name="connsiteY109" fmla="*/ 480060 h 1330643"/>
                <a:gd name="connsiteX110" fmla="*/ 388620 w 1013763"/>
                <a:gd name="connsiteY110" fmla="*/ 484823 h 1330643"/>
                <a:gd name="connsiteX111" fmla="*/ 388620 w 1013763"/>
                <a:gd name="connsiteY111" fmla="*/ 480060 h 1330643"/>
                <a:gd name="connsiteX112" fmla="*/ 457201 w 1013763"/>
                <a:gd name="connsiteY112" fmla="*/ 471488 h 1330643"/>
                <a:gd name="connsiteX113" fmla="*/ 462915 w 1013763"/>
                <a:gd name="connsiteY113" fmla="*/ 471488 h 1330643"/>
                <a:gd name="connsiteX114" fmla="*/ 457201 w 1013763"/>
                <a:gd name="connsiteY114" fmla="*/ 476251 h 1330643"/>
                <a:gd name="connsiteX115" fmla="*/ 457201 w 1013763"/>
                <a:gd name="connsiteY115" fmla="*/ 471488 h 1330643"/>
                <a:gd name="connsiteX116" fmla="*/ 425768 w 1013763"/>
                <a:gd name="connsiteY116" fmla="*/ 451485 h 1330643"/>
                <a:gd name="connsiteX117" fmla="*/ 431482 w 1013763"/>
                <a:gd name="connsiteY117" fmla="*/ 451485 h 1330643"/>
                <a:gd name="connsiteX118" fmla="*/ 425768 w 1013763"/>
                <a:gd name="connsiteY118" fmla="*/ 456248 h 1330643"/>
                <a:gd name="connsiteX119" fmla="*/ 425768 w 1013763"/>
                <a:gd name="connsiteY119" fmla="*/ 451485 h 1330643"/>
                <a:gd name="connsiteX120" fmla="*/ 376238 w 1013763"/>
                <a:gd name="connsiteY120" fmla="*/ 441960 h 1330643"/>
                <a:gd name="connsiteX121" fmla="*/ 381952 w 1013763"/>
                <a:gd name="connsiteY121" fmla="*/ 441960 h 1330643"/>
                <a:gd name="connsiteX122" fmla="*/ 376238 w 1013763"/>
                <a:gd name="connsiteY122" fmla="*/ 446723 h 1330643"/>
                <a:gd name="connsiteX123" fmla="*/ 376238 w 1013763"/>
                <a:gd name="connsiteY123" fmla="*/ 441960 h 1330643"/>
                <a:gd name="connsiteX124" fmla="*/ 301467 w 1013763"/>
                <a:gd name="connsiteY124" fmla="*/ 241817 h 1330643"/>
                <a:gd name="connsiteX125" fmla="*/ 314325 w 1013763"/>
                <a:gd name="connsiteY125" fmla="*/ 244793 h 1330643"/>
                <a:gd name="connsiteX126" fmla="*/ 336233 w 1013763"/>
                <a:gd name="connsiteY126" fmla="*/ 245746 h 1330643"/>
                <a:gd name="connsiteX127" fmla="*/ 344806 w 1013763"/>
                <a:gd name="connsiteY127" fmla="*/ 256223 h 1330643"/>
                <a:gd name="connsiteX128" fmla="*/ 339090 w 1013763"/>
                <a:gd name="connsiteY128" fmla="*/ 278131 h 1330643"/>
                <a:gd name="connsiteX129" fmla="*/ 323850 w 1013763"/>
                <a:gd name="connsiteY129" fmla="*/ 298133 h 1330643"/>
                <a:gd name="connsiteX130" fmla="*/ 314325 w 1013763"/>
                <a:gd name="connsiteY130" fmla="*/ 324803 h 1330643"/>
                <a:gd name="connsiteX131" fmla="*/ 300990 w 1013763"/>
                <a:gd name="connsiteY131" fmla="*/ 339091 h 1330643"/>
                <a:gd name="connsiteX132" fmla="*/ 287656 w 1013763"/>
                <a:gd name="connsiteY132" fmla="*/ 349568 h 1330643"/>
                <a:gd name="connsiteX133" fmla="*/ 278131 w 1013763"/>
                <a:gd name="connsiteY133" fmla="*/ 356236 h 1330643"/>
                <a:gd name="connsiteX134" fmla="*/ 263843 w 1013763"/>
                <a:gd name="connsiteY134" fmla="*/ 364808 h 1330643"/>
                <a:gd name="connsiteX135" fmla="*/ 249556 w 1013763"/>
                <a:gd name="connsiteY135" fmla="*/ 367666 h 1330643"/>
                <a:gd name="connsiteX136" fmla="*/ 227648 w 1013763"/>
                <a:gd name="connsiteY136" fmla="*/ 360998 h 1330643"/>
                <a:gd name="connsiteX137" fmla="*/ 206693 w 1013763"/>
                <a:gd name="connsiteY137" fmla="*/ 350521 h 1330643"/>
                <a:gd name="connsiteX138" fmla="*/ 199073 w 1013763"/>
                <a:gd name="connsiteY138" fmla="*/ 340996 h 1330643"/>
                <a:gd name="connsiteX139" fmla="*/ 196215 w 1013763"/>
                <a:gd name="connsiteY139" fmla="*/ 327661 h 1330643"/>
                <a:gd name="connsiteX140" fmla="*/ 196215 w 1013763"/>
                <a:gd name="connsiteY140" fmla="*/ 302896 h 1330643"/>
                <a:gd name="connsiteX141" fmla="*/ 206693 w 1013763"/>
                <a:gd name="connsiteY141" fmla="*/ 286703 h 1330643"/>
                <a:gd name="connsiteX142" fmla="*/ 216218 w 1013763"/>
                <a:gd name="connsiteY142" fmla="*/ 278131 h 1330643"/>
                <a:gd name="connsiteX143" fmla="*/ 223838 w 1013763"/>
                <a:gd name="connsiteY143" fmla="*/ 272416 h 1330643"/>
                <a:gd name="connsiteX144" fmla="*/ 229553 w 1013763"/>
                <a:gd name="connsiteY144" fmla="*/ 261938 h 1330643"/>
                <a:gd name="connsiteX145" fmla="*/ 244793 w 1013763"/>
                <a:gd name="connsiteY145" fmla="*/ 255271 h 1330643"/>
                <a:gd name="connsiteX146" fmla="*/ 254318 w 1013763"/>
                <a:gd name="connsiteY146" fmla="*/ 251461 h 1330643"/>
                <a:gd name="connsiteX147" fmla="*/ 270510 w 1013763"/>
                <a:gd name="connsiteY147" fmla="*/ 248603 h 1330643"/>
                <a:gd name="connsiteX148" fmla="*/ 291465 w 1013763"/>
                <a:gd name="connsiteY148" fmla="*/ 243841 h 1330643"/>
                <a:gd name="connsiteX149" fmla="*/ 301467 w 1013763"/>
                <a:gd name="connsiteY149" fmla="*/ 241817 h 1330643"/>
                <a:gd name="connsiteX150" fmla="*/ 714376 w 1013763"/>
                <a:gd name="connsiteY150" fmla="*/ 201930 h 1330643"/>
                <a:gd name="connsiteX151" fmla="*/ 720090 w 1013763"/>
                <a:gd name="connsiteY151" fmla="*/ 201930 h 1330643"/>
                <a:gd name="connsiteX152" fmla="*/ 714376 w 1013763"/>
                <a:gd name="connsiteY152" fmla="*/ 206693 h 1330643"/>
                <a:gd name="connsiteX153" fmla="*/ 714376 w 1013763"/>
                <a:gd name="connsiteY153" fmla="*/ 201930 h 1330643"/>
                <a:gd name="connsiteX154" fmla="*/ 659131 w 1013763"/>
                <a:gd name="connsiteY154" fmla="*/ 184785 h 1330643"/>
                <a:gd name="connsiteX155" fmla="*/ 664845 w 1013763"/>
                <a:gd name="connsiteY155" fmla="*/ 184785 h 1330643"/>
                <a:gd name="connsiteX156" fmla="*/ 659131 w 1013763"/>
                <a:gd name="connsiteY156" fmla="*/ 189548 h 1330643"/>
                <a:gd name="connsiteX157" fmla="*/ 659131 w 1013763"/>
                <a:gd name="connsiteY157" fmla="*/ 184785 h 1330643"/>
                <a:gd name="connsiteX158" fmla="*/ 665797 w 1013763"/>
                <a:gd name="connsiteY158" fmla="*/ 172403 h 1330643"/>
                <a:gd name="connsiteX159" fmla="*/ 671513 w 1013763"/>
                <a:gd name="connsiteY159" fmla="*/ 172403 h 1330643"/>
                <a:gd name="connsiteX160" fmla="*/ 665797 w 1013763"/>
                <a:gd name="connsiteY160" fmla="*/ 177166 h 1330643"/>
                <a:gd name="connsiteX161" fmla="*/ 665797 w 1013763"/>
                <a:gd name="connsiteY161" fmla="*/ 172403 h 1330643"/>
                <a:gd name="connsiteX162" fmla="*/ 1006793 w 1013763"/>
                <a:gd name="connsiteY162" fmla="*/ 104775 h 1330643"/>
                <a:gd name="connsiteX163" fmla="*/ 1012507 w 1013763"/>
                <a:gd name="connsiteY163" fmla="*/ 104775 h 1330643"/>
                <a:gd name="connsiteX164" fmla="*/ 1006793 w 1013763"/>
                <a:gd name="connsiteY164" fmla="*/ 109538 h 1330643"/>
                <a:gd name="connsiteX165" fmla="*/ 1006793 w 1013763"/>
                <a:gd name="connsiteY165" fmla="*/ 104775 h 1330643"/>
                <a:gd name="connsiteX166" fmla="*/ 1003934 w 1013763"/>
                <a:gd name="connsiteY166" fmla="*/ 63818 h 1330643"/>
                <a:gd name="connsiteX167" fmla="*/ 1009650 w 1013763"/>
                <a:gd name="connsiteY167" fmla="*/ 63818 h 1330643"/>
                <a:gd name="connsiteX168" fmla="*/ 1003934 w 1013763"/>
                <a:gd name="connsiteY168" fmla="*/ 68581 h 1330643"/>
                <a:gd name="connsiteX169" fmla="*/ 1003934 w 1013763"/>
                <a:gd name="connsiteY169" fmla="*/ 63818 h 1330643"/>
                <a:gd name="connsiteX170" fmla="*/ 875347 w 1013763"/>
                <a:gd name="connsiteY170" fmla="*/ 27623 h 1330643"/>
                <a:gd name="connsiteX171" fmla="*/ 881063 w 1013763"/>
                <a:gd name="connsiteY171" fmla="*/ 27623 h 1330643"/>
                <a:gd name="connsiteX172" fmla="*/ 875347 w 1013763"/>
                <a:gd name="connsiteY172" fmla="*/ 32386 h 1330643"/>
                <a:gd name="connsiteX173" fmla="*/ 875347 w 1013763"/>
                <a:gd name="connsiteY173" fmla="*/ 27623 h 1330643"/>
                <a:gd name="connsiteX174" fmla="*/ 878206 w 1013763"/>
                <a:gd name="connsiteY174" fmla="*/ 4763 h 1330643"/>
                <a:gd name="connsiteX175" fmla="*/ 886778 w 1013763"/>
                <a:gd name="connsiteY175" fmla="*/ 9526 h 1330643"/>
                <a:gd name="connsiteX176" fmla="*/ 873443 w 1013763"/>
                <a:gd name="connsiteY176" fmla="*/ 12383 h 1330643"/>
                <a:gd name="connsiteX177" fmla="*/ 878206 w 1013763"/>
                <a:gd name="connsiteY177" fmla="*/ 4763 h 1330643"/>
                <a:gd name="connsiteX178" fmla="*/ 0 w 1013763"/>
                <a:gd name="connsiteY178" fmla="*/ 953 h 1330643"/>
                <a:gd name="connsiteX179" fmla="*/ 741997 w 1013763"/>
                <a:gd name="connsiteY179" fmla="*/ 953 h 1330643"/>
                <a:gd name="connsiteX180" fmla="*/ 724852 w 1013763"/>
                <a:gd name="connsiteY180" fmla="*/ 8573 h 1330643"/>
                <a:gd name="connsiteX181" fmla="*/ 702945 w 1013763"/>
                <a:gd name="connsiteY181" fmla="*/ 31433 h 1330643"/>
                <a:gd name="connsiteX182" fmla="*/ 682943 w 1013763"/>
                <a:gd name="connsiteY182" fmla="*/ 49531 h 1330643"/>
                <a:gd name="connsiteX183" fmla="*/ 666750 w 1013763"/>
                <a:gd name="connsiteY183" fmla="*/ 56198 h 1330643"/>
                <a:gd name="connsiteX184" fmla="*/ 644843 w 1013763"/>
                <a:gd name="connsiteY184" fmla="*/ 58103 h 1330643"/>
                <a:gd name="connsiteX185" fmla="*/ 632460 w 1013763"/>
                <a:gd name="connsiteY185" fmla="*/ 60960 h 1330643"/>
                <a:gd name="connsiteX186" fmla="*/ 617220 w 1013763"/>
                <a:gd name="connsiteY186" fmla="*/ 61913 h 1330643"/>
                <a:gd name="connsiteX187" fmla="*/ 595313 w 1013763"/>
                <a:gd name="connsiteY187" fmla="*/ 68581 h 1330643"/>
                <a:gd name="connsiteX188" fmla="*/ 581025 w 1013763"/>
                <a:gd name="connsiteY188" fmla="*/ 68581 h 1330643"/>
                <a:gd name="connsiteX189" fmla="*/ 572452 w 1013763"/>
                <a:gd name="connsiteY189" fmla="*/ 70485 h 1330643"/>
                <a:gd name="connsiteX190" fmla="*/ 561975 w 1013763"/>
                <a:gd name="connsiteY190" fmla="*/ 86678 h 1330643"/>
                <a:gd name="connsiteX191" fmla="*/ 541972 w 1013763"/>
                <a:gd name="connsiteY191" fmla="*/ 92393 h 1330643"/>
                <a:gd name="connsiteX192" fmla="*/ 529590 w 1013763"/>
                <a:gd name="connsiteY192" fmla="*/ 83821 h 1330643"/>
                <a:gd name="connsiteX193" fmla="*/ 516255 w 1013763"/>
                <a:gd name="connsiteY193" fmla="*/ 65723 h 1330643"/>
                <a:gd name="connsiteX194" fmla="*/ 507683 w 1013763"/>
                <a:gd name="connsiteY194" fmla="*/ 80963 h 1330643"/>
                <a:gd name="connsiteX195" fmla="*/ 501968 w 1013763"/>
                <a:gd name="connsiteY195" fmla="*/ 108585 h 1330643"/>
                <a:gd name="connsiteX196" fmla="*/ 481965 w 1013763"/>
                <a:gd name="connsiteY196" fmla="*/ 108585 h 1330643"/>
                <a:gd name="connsiteX197" fmla="*/ 472440 w 1013763"/>
                <a:gd name="connsiteY197" fmla="*/ 112396 h 1330643"/>
                <a:gd name="connsiteX198" fmla="*/ 464820 w 1013763"/>
                <a:gd name="connsiteY198" fmla="*/ 122873 h 1330643"/>
                <a:gd name="connsiteX199" fmla="*/ 446722 w 1013763"/>
                <a:gd name="connsiteY199" fmla="*/ 129541 h 1330643"/>
                <a:gd name="connsiteX200" fmla="*/ 421005 w 1013763"/>
                <a:gd name="connsiteY200" fmla="*/ 133351 h 1330643"/>
                <a:gd name="connsiteX201" fmla="*/ 399097 w 1013763"/>
                <a:gd name="connsiteY201" fmla="*/ 139066 h 1330643"/>
                <a:gd name="connsiteX202" fmla="*/ 371475 w 1013763"/>
                <a:gd name="connsiteY202" fmla="*/ 148591 h 1330643"/>
                <a:gd name="connsiteX203" fmla="*/ 339090 w 1013763"/>
                <a:gd name="connsiteY203" fmla="*/ 151448 h 1330643"/>
                <a:gd name="connsiteX204" fmla="*/ 316230 w 1013763"/>
                <a:gd name="connsiteY204" fmla="*/ 163831 h 1330643"/>
                <a:gd name="connsiteX205" fmla="*/ 309563 w 1013763"/>
                <a:gd name="connsiteY205" fmla="*/ 174308 h 1330643"/>
                <a:gd name="connsiteX206" fmla="*/ 313372 w 1013763"/>
                <a:gd name="connsiteY206" fmla="*/ 182881 h 1330643"/>
                <a:gd name="connsiteX207" fmla="*/ 298133 w 1013763"/>
                <a:gd name="connsiteY207" fmla="*/ 180023 h 1330643"/>
                <a:gd name="connsiteX208" fmla="*/ 297180 w 1013763"/>
                <a:gd name="connsiteY208" fmla="*/ 190501 h 1330643"/>
                <a:gd name="connsiteX209" fmla="*/ 310515 w 1013763"/>
                <a:gd name="connsiteY209" fmla="*/ 205741 h 1330643"/>
                <a:gd name="connsiteX210" fmla="*/ 307658 w 1013763"/>
                <a:gd name="connsiteY210" fmla="*/ 224791 h 1330643"/>
                <a:gd name="connsiteX211" fmla="*/ 282893 w 1013763"/>
                <a:gd name="connsiteY211" fmla="*/ 228601 h 1330643"/>
                <a:gd name="connsiteX212" fmla="*/ 267652 w 1013763"/>
                <a:gd name="connsiteY212" fmla="*/ 205741 h 1330643"/>
                <a:gd name="connsiteX213" fmla="*/ 261938 w 1013763"/>
                <a:gd name="connsiteY213" fmla="*/ 177166 h 1330643"/>
                <a:gd name="connsiteX214" fmla="*/ 273368 w 1013763"/>
                <a:gd name="connsiteY214" fmla="*/ 159068 h 1330643"/>
                <a:gd name="connsiteX215" fmla="*/ 269558 w 1013763"/>
                <a:gd name="connsiteY215" fmla="*/ 148591 h 1330643"/>
                <a:gd name="connsiteX216" fmla="*/ 260033 w 1013763"/>
                <a:gd name="connsiteY216" fmla="*/ 139066 h 1330643"/>
                <a:gd name="connsiteX217" fmla="*/ 250508 w 1013763"/>
                <a:gd name="connsiteY217" fmla="*/ 144781 h 1330643"/>
                <a:gd name="connsiteX218" fmla="*/ 240030 w 1013763"/>
                <a:gd name="connsiteY218" fmla="*/ 154306 h 1330643"/>
                <a:gd name="connsiteX219" fmla="*/ 225743 w 1013763"/>
                <a:gd name="connsiteY219" fmla="*/ 150496 h 1330643"/>
                <a:gd name="connsiteX220" fmla="*/ 209550 w 1013763"/>
                <a:gd name="connsiteY220" fmla="*/ 140018 h 1330643"/>
                <a:gd name="connsiteX221" fmla="*/ 193358 w 1013763"/>
                <a:gd name="connsiteY221" fmla="*/ 126683 h 1330643"/>
                <a:gd name="connsiteX222" fmla="*/ 182880 w 1013763"/>
                <a:gd name="connsiteY222" fmla="*/ 133351 h 1330643"/>
                <a:gd name="connsiteX223" fmla="*/ 167640 w 1013763"/>
                <a:gd name="connsiteY223" fmla="*/ 145733 h 1330643"/>
                <a:gd name="connsiteX224" fmla="*/ 151447 w 1013763"/>
                <a:gd name="connsiteY224" fmla="*/ 144781 h 1330643"/>
                <a:gd name="connsiteX225" fmla="*/ 138113 w 1013763"/>
                <a:gd name="connsiteY225" fmla="*/ 138113 h 1330643"/>
                <a:gd name="connsiteX226" fmla="*/ 113347 w 1013763"/>
                <a:gd name="connsiteY226" fmla="*/ 136208 h 1330643"/>
                <a:gd name="connsiteX227" fmla="*/ 92393 w 1013763"/>
                <a:gd name="connsiteY227" fmla="*/ 121921 h 1330643"/>
                <a:gd name="connsiteX228" fmla="*/ 77152 w 1013763"/>
                <a:gd name="connsiteY228" fmla="*/ 111443 h 1330643"/>
                <a:gd name="connsiteX229" fmla="*/ 69532 w 1013763"/>
                <a:gd name="connsiteY229" fmla="*/ 102871 h 1330643"/>
                <a:gd name="connsiteX230" fmla="*/ 66675 w 1013763"/>
                <a:gd name="connsiteY230" fmla="*/ 89535 h 1330643"/>
                <a:gd name="connsiteX231" fmla="*/ 65722 w 1013763"/>
                <a:gd name="connsiteY231" fmla="*/ 75248 h 1330643"/>
                <a:gd name="connsiteX232" fmla="*/ 77152 w 1013763"/>
                <a:gd name="connsiteY232" fmla="*/ 60960 h 1330643"/>
                <a:gd name="connsiteX233" fmla="*/ 66675 w 1013763"/>
                <a:gd name="connsiteY233" fmla="*/ 51435 h 1330643"/>
                <a:gd name="connsiteX234" fmla="*/ 43815 w 1013763"/>
                <a:gd name="connsiteY234" fmla="*/ 47626 h 1330643"/>
                <a:gd name="connsiteX235" fmla="*/ 32385 w 1013763"/>
                <a:gd name="connsiteY235" fmla="*/ 44768 h 1330643"/>
                <a:gd name="connsiteX236" fmla="*/ 0 w 1013763"/>
                <a:gd name="connsiteY236" fmla="*/ 25718 h 1330643"/>
                <a:gd name="connsiteX237" fmla="*/ 918209 w 1013763"/>
                <a:gd name="connsiteY237" fmla="*/ 0 h 1330643"/>
                <a:gd name="connsiteX238" fmla="*/ 1005839 w 1013763"/>
                <a:gd name="connsiteY238" fmla="*/ 953 h 1330643"/>
                <a:gd name="connsiteX239" fmla="*/ 1001077 w 1013763"/>
                <a:gd name="connsiteY239" fmla="*/ 26670 h 1330643"/>
                <a:gd name="connsiteX240" fmla="*/ 982027 w 1013763"/>
                <a:gd name="connsiteY240" fmla="*/ 60960 h 1330643"/>
                <a:gd name="connsiteX241" fmla="*/ 970597 w 1013763"/>
                <a:gd name="connsiteY241" fmla="*/ 100013 h 1330643"/>
                <a:gd name="connsiteX242" fmla="*/ 965834 w 1013763"/>
                <a:gd name="connsiteY242" fmla="*/ 110490 h 1330643"/>
                <a:gd name="connsiteX243" fmla="*/ 955357 w 1013763"/>
                <a:gd name="connsiteY243" fmla="*/ 96203 h 1330643"/>
                <a:gd name="connsiteX244" fmla="*/ 938212 w 1013763"/>
                <a:gd name="connsiteY244" fmla="*/ 75248 h 1330643"/>
                <a:gd name="connsiteX245" fmla="*/ 927734 w 1013763"/>
                <a:gd name="connsiteY245" fmla="*/ 57150 h 1330643"/>
                <a:gd name="connsiteX246" fmla="*/ 918209 w 1013763"/>
                <a:gd name="connsiteY246" fmla="*/ 39053 h 1330643"/>
                <a:gd name="connsiteX247" fmla="*/ 919162 w 1013763"/>
                <a:gd name="connsiteY247" fmla="*/ 14288 h 1330643"/>
                <a:gd name="connsiteX248" fmla="*/ 918209 w 1013763"/>
                <a:gd name="connsiteY248" fmla="*/ 0 h 133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013763" h="1330643">
                  <a:moveTo>
                    <a:pt x="423863" y="1325880"/>
                  </a:moveTo>
                  <a:cubicBezTo>
                    <a:pt x="423863" y="1325880"/>
                    <a:pt x="425768" y="1325880"/>
                    <a:pt x="429577" y="1325880"/>
                  </a:cubicBezTo>
                  <a:cubicBezTo>
                    <a:pt x="433388" y="1325880"/>
                    <a:pt x="427672" y="1330643"/>
                    <a:pt x="423863" y="1330643"/>
                  </a:cubicBezTo>
                  <a:cubicBezTo>
                    <a:pt x="420052" y="1330643"/>
                    <a:pt x="423863" y="1325880"/>
                    <a:pt x="423863" y="1325880"/>
                  </a:cubicBezTo>
                  <a:close/>
                  <a:moveTo>
                    <a:pt x="443865" y="1205865"/>
                  </a:moveTo>
                  <a:cubicBezTo>
                    <a:pt x="443865" y="1205865"/>
                    <a:pt x="445770" y="1205865"/>
                    <a:pt x="449581" y="1205865"/>
                  </a:cubicBezTo>
                  <a:cubicBezTo>
                    <a:pt x="453390" y="1205865"/>
                    <a:pt x="447676" y="1210628"/>
                    <a:pt x="443865" y="1210628"/>
                  </a:cubicBezTo>
                  <a:cubicBezTo>
                    <a:pt x="440056" y="1210628"/>
                    <a:pt x="443865" y="1205865"/>
                    <a:pt x="443865" y="1205865"/>
                  </a:cubicBezTo>
                  <a:close/>
                  <a:moveTo>
                    <a:pt x="490538" y="1157288"/>
                  </a:moveTo>
                  <a:cubicBezTo>
                    <a:pt x="490538" y="1157288"/>
                    <a:pt x="492443" y="1157288"/>
                    <a:pt x="496252" y="1157288"/>
                  </a:cubicBezTo>
                  <a:cubicBezTo>
                    <a:pt x="500063" y="1157288"/>
                    <a:pt x="494347" y="1162051"/>
                    <a:pt x="490538" y="1162051"/>
                  </a:cubicBezTo>
                  <a:cubicBezTo>
                    <a:pt x="486727" y="1162051"/>
                    <a:pt x="490538" y="1157288"/>
                    <a:pt x="490538" y="1157288"/>
                  </a:cubicBezTo>
                  <a:close/>
                  <a:moveTo>
                    <a:pt x="386715" y="1085850"/>
                  </a:moveTo>
                  <a:cubicBezTo>
                    <a:pt x="386715" y="1085850"/>
                    <a:pt x="388620" y="1085850"/>
                    <a:pt x="392431" y="1085850"/>
                  </a:cubicBezTo>
                  <a:cubicBezTo>
                    <a:pt x="396240" y="1085850"/>
                    <a:pt x="390526" y="1090613"/>
                    <a:pt x="386715" y="1090613"/>
                  </a:cubicBezTo>
                  <a:cubicBezTo>
                    <a:pt x="382906" y="1090613"/>
                    <a:pt x="386715" y="1085850"/>
                    <a:pt x="386715" y="1085850"/>
                  </a:cubicBezTo>
                  <a:close/>
                  <a:moveTo>
                    <a:pt x="255270" y="1082040"/>
                  </a:moveTo>
                  <a:cubicBezTo>
                    <a:pt x="255270" y="1082040"/>
                    <a:pt x="257175" y="1082040"/>
                    <a:pt x="260984" y="1082040"/>
                  </a:cubicBezTo>
                  <a:cubicBezTo>
                    <a:pt x="264795" y="1082040"/>
                    <a:pt x="259080" y="1086803"/>
                    <a:pt x="255270" y="1086803"/>
                  </a:cubicBezTo>
                  <a:cubicBezTo>
                    <a:pt x="251459" y="1086803"/>
                    <a:pt x="255270" y="1082040"/>
                    <a:pt x="255270" y="1082040"/>
                  </a:cubicBezTo>
                  <a:close/>
                  <a:moveTo>
                    <a:pt x="553402" y="1074421"/>
                  </a:moveTo>
                  <a:cubicBezTo>
                    <a:pt x="553402" y="1074421"/>
                    <a:pt x="555307" y="1074421"/>
                    <a:pt x="559118" y="1074421"/>
                  </a:cubicBezTo>
                  <a:cubicBezTo>
                    <a:pt x="562927" y="1074421"/>
                    <a:pt x="557213" y="1079184"/>
                    <a:pt x="553402" y="1079184"/>
                  </a:cubicBezTo>
                  <a:cubicBezTo>
                    <a:pt x="549593" y="1079184"/>
                    <a:pt x="553402" y="1074421"/>
                    <a:pt x="553402" y="1074421"/>
                  </a:cubicBezTo>
                  <a:close/>
                  <a:moveTo>
                    <a:pt x="309563" y="1042035"/>
                  </a:moveTo>
                  <a:cubicBezTo>
                    <a:pt x="309563" y="1042035"/>
                    <a:pt x="311468" y="1042035"/>
                    <a:pt x="315277" y="1042035"/>
                  </a:cubicBezTo>
                  <a:cubicBezTo>
                    <a:pt x="319088" y="1042035"/>
                    <a:pt x="313372" y="1046798"/>
                    <a:pt x="309563" y="1046798"/>
                  </a:cubicBezTo>
                  <a:cubicBezTo>
                    <a:pt x="305752" y="1046798"/>
                    <a:pt x="309563" y="1042035"/>
                    <a:pt x="309563" y="1042035"/>
                  </a:cubicBezTo>
                  <a:close/>
                  <a:moveTo>
                    <a:pt x="553402" y="994410"/>
                  </a:moveTo>
                  <a:cubicBezTo>
                    <a:pt x="553402" y="994410"/>
                    <a:pt x="555307" y="994410"/>
                    <a:pt x="559118" y="994410"/>
                  </a:cubicBezTo>
                  <a:cubicBezTo>
                    <a:pt x="562927" y="994410"/>
                    <a:pt x="557213" y="999173"/>
                    <a:pt x="553402" y="999173"/>
                  </a:cubicBezTo>
                  <a:cubicBezTo>
                    <a:pt x="549593" y="999173"/>
                    <a:pt x="553402" y="994410"/>
                    <a:pt x="553402" y="994410"/>
                  </a:cubicBezTo>
                  <a:close/>
                  <a:moveTo>
                    <a:pt x="452438" y="991553"/>
                  </a:moveTo>
                  <a:cubicBezTo>
                    <a:pt x="452438" y="991553"/>
                    <a:pt x="454343" y="991553"/>
                    <a:pt x="458152" y="991553"/>
                  </a:cubicBezTo>
                  <a:cubicBezTo>
                    <a:pt x="461963" y="991553"/>
                    <a:pt x="456247" y="996316"/>
                    <a:pt x="452438" y="996316"/>
                  </a:cubicBezTo>
                  <a:cubicBezTo>
                    <a:pt x="448627" y="996316"/>
                    <a:pt x="452438" y="991553"/>
                    <a:pt x="452438" y="991553"/>
                  </a:cubicBezTo>
                  <a:close/>
                  <a:moveTo>
                    <a:pt x="469583" y="942975"/>
                  </a:moveTo>
                  <a:cubicBezTo>
                    <a:pt x="469583" y="942975"/>
                    <a:pt x="471488" y="942975"/>
                    <a:pt x="475297" y="942975"/>
                  </a:cubicBezTo>
                  <a:cubicBezTo>
                    <a:pt x="479108" y="942975"/>
                    <a:pt x="473393" y="947738"/>
                    <a:pt x="469583" y="947738"/>
                  </a:cubicBezTo>
                  <a:cubicBezTo>
                    <a:pt x="465772" y="947738"/>
                    <a:pt x="469583" y="942975"/>
                    <a:pt x="469583" y="942975"/>
                  </a:cubicBezTo>
                  <a:close/>
                  <a:moveTo>
                    <a:pt x="720090" y="934403"/>
                  </a:moveTo>
                  <a:cubicBezTo>
                    <a:pt x="720090" y="934403"/>
                    <a:pt x="721995" y="934403"/>
                    <a:pt x="725806" y="934403"/>
                  </a:cubicBezTo>
                  <a:cubicBezTo>
                    <a:pt x="729615" y="934403"/>
                    <a:pt x="723901" y="939166"/>
                    <a:pt x="720090" y="939166"/>
                  </a:cubicBezTo>
                  <a:cubicBezTo>
                    <a:pt x="716281" y="939166"/>
                    <a:pt x="720090" y="934403"/>
                    <a:pt x="720090" y="934403"/>
                  </a:cubicBezTo>
                  <a:close/>
                  <a:moveTo>
                    <a:pt x="561022" y="930593"/>
                  </a:moveTo>
                  <a:cubicBezTo>
                    <a:pt x="561022" y="930593"/>
                    <a:pt x="562927" y="930593"/>
                    <a:pt x="566738" y="930593"/>
                  </a:cubicBezTo>
                  <a:cubicBezTo>
                    <a:pt x="570547" y="930593"/>
                    <a:pt x="564833" y="935356"/>
                    <a:pt x="561022" y="935356"/>
                  </a:cubicBezTo>
                  <a:cubicBezTo>
                    <a:pt x="557213" y="935356"/>
                    <a:pt x="561022" y="930593"/>
                    <a:pt x="561022" y="930593"/>
                  </a:cubicBezTo>
                  <a:close/>
                  <a:moveTo>
                    <a:pt x="569595" y="896303"/>
                  </a:moveTo>
                  <a:cubicBezTo>
                    <a:pt x="569595" y="896303"/>
                    <a:pt x="571500" y="896303"/>
                    <a:pt x="575309" y="896303"/>
                  </a:cubicBezTo>
                  <a:cubicBezTo>
                    <a:pt x="579120" y="896303"/>
                    <a:pt x="573405" y="901066"/>
                    <a:pt x="569595" y="901066"/>
                  </a:cubicBezTo>
                  <a:cubicBezTo>
                    <a:pt x="565784" y="901066"/>
                    <a:pt x="569595" y="896303"/>
                    <a:pt x="569595" y="896303"/>
                  </a:cubicBezTo>
                  <a:close/>
                  <a:moveTo>
                    <a:pt x="776288" y="874396"/>
                  </a:moveTo>
                  <a:cubicBezTo>
                    <a:pt x="776288" y="874396"/>
                    <a:pt x="778193" y="874396"/>
                    <a:pt x="782002" y="874396"/>
                  </a:cubicBezTo>
                  <a:cubicBezTo>
                    <a:pt x="785813" y="874396"/>
                    <a:pt x="780097" y="879159"/>
                    <a:pt x="776288" y="879159"/>
                  </a:cubicBezTo>
                  <a:cubicBezTo>
                    <a:pt x="772477" y="879159"/>
                    <a:pt x="776288" y="874396"/>
                    <a:pt x="776288" y="874396"/>
                  </a:cubicBezTo>
                  <a:close/>
                  <a:moveTo>
                    <a:pt x="570547" y="871538"/>
                  </a:moveTo>
                  <a:cubicBezTo>
                    <a:pt x="570547" y="871538"/>
                    <a:pt x="572452" y="871538"/>
                    <a:pt x="576263" y="871538"/>
                  </a:cubicBezTo>
                  <a:cubicBezTo>
                    <a:pt x="580072" y="871538"/>
                    <a:pt x="574358" y="876301"/>
                    <a:pt x="570547" y="876301"/>
                  </a:cubicBezTo>
                  <a:cubicBezTo>
                    <a:pt x="566738" y="876301"/>
                    <a:pt x="570547" y="871538"/>
                    <a:pt x="570547" y="871538"/>
                  </a:cubicBezTo>
                  <a:close/>
                  <a:moveTo>
                    <a:pt x="663893" y="867728"/>
                  </a:moveTo>
                  <a:cubicBezTo>
                    <a:pt x="663893" y="867728"/>
                    <a:pt x="665797" y="867728"/>
                    <a:pt x="669607" y="867728"/>
                  </a:cubicBezTo>
                  <a:cubicBezTo>
                    <a:pt x="673418" y="867728"/>
                    <a:pt x="667702" y="872491"/>
                    <a:pt x="663893" y="872491"/>
                  </a:cubicBezTo>
                  <a:cubicBezTo>
                    <a:pt x="660082" y="872491"/>
                    <a:pt x="663893" y="867728"/>
                    <a:pt x="663893" y="867728"/>
                  </a:cubicBezTo>
                  <a:close/>
                  <a:moveTo>
                    <a:pt x="697231" y="857250"/>
                  </a:moveTo>
                  <a:cubicBezTo>
                    <a:pt x="697231" y="857250"/>
                    <a:pt x="699135" y="857250"/>
                    <a:pt x="702945" y="857250"/>
                  </a:cubicBezTo>
                  <a:cubicBezTo>
                    <a:pt x="706756" y="857250"/>
                    <a:pt x="701040" y="862013"/>
                    <a:pt x="697231" y="862013"/>
                  </a:cubicBezTo>
                  <a:cubicBezTo>
                    <a:pt x="693420" y="862013"/>
                    <a:pt x="697231" y="857250"/>
                    <a:pt x="697231" y="857250"/>
                  </a:cubicBezTo>
                  <a:close/>
                  <a:moveTo>
                    <a:pt x="553402" y="850583"/>
                  </a:moveTo>
                  <a:cubicBezTo>
                    <a:pt x="553402" y="850583"/>
                    <a:pt x="555307" y="850583"/>
                    <a:pt x="559118" y="850583"/>
                  </a:cubicBezTo>
                  <a:cubicBezTo>
                    <a:pt x="562927" y="850583"/>
                    <a:pt x="557213" y="855346"/>
                    <a:pt x="553402" y="855346"/>
                  </a:cubicBezTo>
                  <a:cubicBezTo>
                    <a:pt x="549593" y="855346"/>
                    <a:pt x="553402" y="850583"/>
                    <a:pt x="553402" y="850583"/>
                  </a:cubicBezTo>
                  <a:close/>
                  <a:moveTo>
                    <a:pt x="612458" y="843915"/>
                  </a:moveTo>
                  <a:cubicBezTo>
                    <a:pt x="612458" y="843915"/>
                    <a:pt x="615315" y="843915"/>
                    <a:pt x="618172" y="843915"/>
                  </a:cubicBezTo>
                  <a:cubicBezTo>
                    <a:pt x="621983" y="843915"/>
                    <a:pt x="616268" y="848678"/>
                    <a:pt x="612458" y="848678"/>
                  </a:cubicBezTo>
                  <a:cubicBezTo>
                    <a:pt x="608647" y="848678"/>
                    <a:pt x="612458" y="843915"/>
                    <a:pt x="612458" y="843915"/>
                  </a:cubicBezTo>
                  <a:close/>
                  <a:moveTo>
                    <a:pt x="562927" y="820103"/>
                  </a:moveTo>
                  <a:cubicBezTo>
                    <a:pt x="562927" y="820103"/>
                    <a:pt x="564832" y="820103"/>
                    <a:pt x="568643" y="820103"/>
                  </a:cubicBezTo>
                  <a:cubicBezTo>
                    <a:pt x="572452" y="820103"/>
                    <a:pt x="566738" y="824866"/>
                    <a:pt x="562927" y="824866"/>
                  </a:cubicBezTo>
                  <a:cubicBezTo>
                    <a:pt x="559118" y="824866"/>
                    <a:pt x="562927" y="820103"/>
                    <a:pt x="562927" y="820103"/>
                  </a:cubicBezTo>
                  <a:close/>
                  <a:moveTo>
                    <a:pt x="721995" y="819150"/>
                  </a:moveTo>
                  <a:cubicBezTo>
                    <a:pt x="721995" y="819150"/>
                    <a:pt x="723900" y="819150"/>
                    <a:pt x="727709" y="819150"/>
                  </a:cubicBezTo>
                  <a:cubicBezTo>
                    <a:pt x="731520" y="819150"/>
                    <a:pt x="725805" y="823913"/>
                    <a:pt x="721995" y="823913"/>
                  </a:cubicBezTo>
                  <a:cubicBezTo>
                    <a:pt x="718184" y="823913"/>
                    <a:pt x="721995" y="819150"/>
                    <a:pt x="721995" y="819150"/>
                  </a:cubicBezTo>
                  <a:close/>
                  <a:moveTo>
                    <a:pt x="786765" y="558165"/>
                  </a:moveTo>
                  <a:cubicBezTo>
                    <a:pt x="786765" y="558165"/>
                    <a:pt x="788670" y="558165"/>
                    <a:pt x="792481" y="558165"/>
                  </a:cubicBezTo>
                  <a:cubicBezTo>
                    <a:pt x="796290" y="558165"/>
                    <a:pt x="790576" y="562928"/>
                    <a:pt x="786765" y="562928"/>
                  </a:cubicBezTo>
                  <a:cubicBezTo>
                    <a:pt x="782956" y="562928"/>
                    <a:pt x="786765" y="558165"/>
                    <a:pt x="786765" y="558165"/>
                  </a:cubicBezTo>
                  <a:close/>
                  <a:moveTo>
                    <a:pt x="357188" y="532448"/>
                  </a:moveTo>
                  <a:cubicBezTo>
                    <a:pt x="357188" y="532448"/>
                    <a:pt x="359093" y="532448"/>
                    <a:pt x="362902" y="532448"/>
                  </a:cubicBezTo>
                  <a:cubicBezTo>
                    <a:pt x="366713" y="532448"/>
                    <a:pt x="360997" y="537211"/>
                    <a:pt x="357188" y="537211"/>
                  </a:cubicBezTo>
                  <a:cubicBezTo>
                    <a:pt x="353377" y="537211"/>
                    <a:pt x="357188" y="532448"/>
                    <a:pt x="357188" y="532448"/>
                  </a:cubicBezTo>
                  <a:close/>
                  <a:moveTo>
                    <a:pt x="587693" y="529590"/>
                  </a:moveTo>
                  <a:cubicBezTo>
                    <a:pt x="587693" y="529590"/>
                    <a:pt x="589597" y="529590"/>
                    <a:pt x="593407" y="529590"/>
                  </a:cubicBezTo>
                  <a:cubicBezTo>
                    <a:pt x="597218" y="529590"/>
                    <a:pt x="591502" y="534353"/>
                    <a:pt x="587693" y="534353"/>
                  </a:cubicBezTo>
                  <a:cubicBezTo>
                    <a:pt x="583882" y="534353"/>
                    <a:pt x="587693" y="529590"/>
                    <a:pt x="587693" y="529590"/>
                  </a:cubicBezTo>
                  <a:close/>
                  <a:moveTo>
                    <a:pt x="535306" y="528638"/>
                  </a:moveTo>
                  <a:cubicBezTo>
                    <a:pt x="535306" y="528638"/>
                    <a:pt x="537210" y="528638"/>
                    <a:pt x="541020" y="528638"/>
                  </a:cubicBezTo>
                  <a:cubicBezTo>
                    <a:pt x="544831" y="528638"/>
                    <a:pt x="539115" y="533401"/>
                    <a:pt x="535306" y="533401"/>
                  </a:cubicBezTo>
                  <a:cubicBezTo>
                    <a:pt x="531495" y="533401"/>
                    <a:pt x="535306" y="528638"/>
                    <a:pt x="535306" y="528638"/>
                  </a:cubicBezTo>
                  <a:close/>
                  <a:moveTo>
                    <a:pt x="395288" y="514350"/>
                  </a:moveTo>
                  <a:cubicBezTo>
                    <a:pt x="395288" y="514350"/>
                    <a:pt x="397193" y="514350"/>
                    <a:pt x="401002" y="514350"/>
                  </a:cubicBezTo>
                  <a:cubicBezTo>
                    <a:pt x="404813" y="514350"/>
                    <a:pt x="399097" y="519113"/>
                    <a:pt x="395288" y="519113"/>
                  </a:cubicBezTo>
                  <a:cubicBezTo>
                    <a:pt x="391477" y="519113"/>
                    <a:pt x="395288" y="514350"/>
                    <a:pt x="395288" y="514350"/>
                  </a:cubicBezTo>
                  <a:close/>
                  <a:moveTo>
                    <a:pt x="586740" y="502921"/>
                  </a:moveTo>
                  <a:cubicBezTo>
                    <a:pt x="586740" y="502921"/>
                    <a:pt x="588645" y="502921"/>
                    <a:pt x="592456" y="502921"/>
                  </a:cubicBezTo>
                  <a:cubicBezTo>
                    <a:pt x="596265" y="502921"/>
                    <a:pt x="590551" y="507684"/>
                    <a:pt x="586740" y="507684"/>
                  </a:cubicBezTo>
                  <a:cubicBezTo>
                    <a:pt x="582931" y="507684"/>
                    <a:pt x="586740" y="502921"/>
                    <a:pt x="586740" y="502921"/>
                  </a:cubicBezTo>
                  <a:close/>
                  <a:moveTo>
                    <a:pt x="388620" y="480060"/>
                  </a:moveTo>
                  <a:cubicBezTo>
                    <a:pt x="388620" y="480060"/>
                    <a:pt x="390525" y="480060"/>
                    <a:pt x="394334" y="480060"/>
                  </a:cubicBezTo>
                  <a:cubicBezTo>
                    <a:pt x="398145" y="480060"/>
                    <a:pt x="392430" y="484823"/>
                    <a:pt x="388620" y="484823"/>
                  </a:cubicBezTo>
                  <a:cubicBezTo>
                    <a:pt x="384809" y="484823"/>
                    <a:pt x="388620" y="480060"/>
                    <a:pt x="388620" y="480060"/>
                  </a:cubicBezTo>
                  <a:close/>
                  <a:moveTo>
                    <a:pt x="457201" y="471488"/>
                  </a:moveTo>
                  <a:cubicBezTo>
                    <a:pt x="457201" y="471488"/>
                    <a:pt x="459106" y="471488"/>
                    <a:pt x="462915" y="471488"/>
                  </a:cubicBezTo>
                  <a:cubicBezTo>
                    <a:pt x="466726" y="471488"/>
                    <a:pt x="461010" y="476251"/>
                    <a:pt x="457201" y="476251"/>
                  </a:cubicBezTo>
                  <a:cubicBezTo>
                    <a:pt x="453390" y="476251"/>
                    <a:pt x="457201" y="471488"/>
                    <a:pt x="457201" y="471488"/>
                  </a:cubicBezTo>
                  <a:close/>
                  <a:moveTo>
                    <a:pt x="425768" y="451485"/>
                  </a:moveTo>
                  <a:cubicBezTo>
                    <a:pt x="425768" y="451485"/>
                    <a:pt x="428625" y="451485"/>
                    <a:pt x="431482" y="451485"/>
                  </a:cubicBezTo>
                  <a:cubicBezTo>
                    <a:pt x="435293" y="451485"/>
                    <a:pt x="429577" y="456248"/>
                    <a:pt x="425768" y="456248"/>
                  </a:cubicBezTo>
                  <a:cubicBezTo>
                    <a:pt x="421957" y="456248"/>
                    <a:pt x="425768" y="451485"/>
                    <a:pt x="425768" y="451485"/>
                  </a:cubicBezTo>
                  <a:close/>
                  <a:moveTo>
                    <a:pt x="376238" y="441960"/>
                  </a:moveTo>
                  <a:cubicBezTo>
                    <a:pt x="376238" y="441960"/>
                    <a:pt x="378143" y="441960"/>
                    <a:pt x="381952" y="441960"/>
                  </a:cubicBezTo>
                  <a:cubicBezTo>
                    <a:pt x="385763" y="441960"/>
                    <a:pt x="380047" y="446723"/>
                    <a:pt x="376238" y="446723"/>
                  </a:cubicBezTo>
                  <a:cubicBezTo>
                    <a:pt x="372427" y="446723"/>
                    <a:pt x="376238" y="441960"/>
                    <a:pt x="376238" y="441960"/>
                  </a:cubicBezTo>
                  <a:close/>
                  <a:moveTo>
                    <a:pt x="301467" y="241817"/>
                  </a:moveTo>
                  <a:cubicBezTo>
                    <a:pt x="305515" y="242174"/>
                    <a:pt x="310039" y="243365"/>
                    <a:pt x="314325" y="244793"/>
                  </a:cubicBezTo>
                  <a:cubicBezTo>
                    <a:pt x="322898" y="246698"/>
                    <a:pt x="329565" y="244793"/>
                    <a:pt x="336233" y="245746"/>
                  </a:cubicBezTo>
                  <a:cubicBezTo>
                    <a:pt x="342900" y="246698"/>
                    <a:pt x="342900" y="249556"/>
                    <a:pt x="344806" y="256223"/>
                  </a:cubicBezTo>
                  <a:cubicBezTo>
                    <a:pt x="346710" y="262891"/>
                    <a:pt x="346710" y="270511"/>
                    <a:pt x="339090" y="278131"/>
                  </a:cubicBezTo>
                  <a:cubicBezTo>
                    <a:pt x="331470" y="285751"/>
                    <a:pt x="328613" y="287656"/>
                    <a:pt x="323850" y="298133"/>
                  </a:cubicBezTo>
                  <a:cubicBezTo>
                    <a:pt x="319088" y="308611"/>
                    <a:pt x="317183" y="316231"/>
                    <a:pt x="314325" y="324803"/>
                  </a:cubicBezTo>
                  <a:cubicBezTo>
                    <a:pt x="311468" y="333376"/>
                    <a:pt x="307658" y="337186"/>
                    <a:pt x="300990" y="339091"/>
                  </a:cubicBezTo>
                  <a:cubicBezTo>
                    <a:pt x="294323" y="340996"/>
                    <a:pt x="292418" y="343853"/>
                    <a:pt x="287656" y="349568"/>
                  </a:cubicBezTo>
                  <a:cubicBezTo>
                    <a:pt x="282893" y="354331"/>
                    <a:pt x="284798" y="354331"/>
                    <a:pt x="278131" y="356236"/>
                  </a:cubicBezTo>
                  <a:cubicBezTo>
                    <a:pt x="271463" y="358141"/>
                    <a:pt x="267653" y="359093"/>
                    <a:pt x="263843" y="364808"/>
                  </a:cubicBezTo>
                  <a:cubicBezTo>
                    <a:pt x="260033" y="370523"/>
                    <a:pt x="258128" y="370523"/>
                    <a:pt x="249556" y="367666"/>
                  </a:cubicBezTo>
                  <a:cubicBezTo>
                    <a:pt x="240031" y="365761"/>
                    <a:pt x="233363" y="363856"/>
                    <a:pt x="227648" y="360998"/>
                  </a:cubicBezTo>
                  <a:cubicBezTo>
                    <a:pt x="221933" y="357188"/>
                    <a:pt x="214313" y="353378"/>
                    <a:pt x="206693" y="350521"/>
                  </a:cubicBezTo>
                  <a:cubicBezTo>
                    <a:pt x="199073" y="347663"/>
                    <a:pt x="199073" y="347663"/>
                    <a:pt x="199073" y="340996"/>
                  </a:cubicBezTo>
                  <a:cubicBezTo>
                    <a:pt x="199073" y="333376"/>
                    <a:pt x="199073" y="335281"/>
                    <a:pt x="196215" y="327661"/>
                  </a:cubicBezTo>
                  <a:cubicBezTo>
                    <a:pt x="193358" y="320993"/>
                    <a:pt x="195263" y="313373"/>
                    <a:pt x="196215" y="302896"/>
                  </a:cubicBezTo>
                  <a:cubicBezTo>
                    <a:pt x="197168" y="292418"/>
                    <a:pt x="199073" y="292418"/>
                    <a:pt x="206693" y="286703"/>
                  </a:cubicBezTo>
                  <a:cubicBezTo>
                    <a:pt x="214313" y="280988"/>
                    <a:pt x="216218" y="278131"/>
                    <a:pt x="216218" y="278131"/>
                  </a:cubicBezTo>
                  <a:cubicBezTo>
                    <a:pt x="216218" y="278131"/>
                    <a:pt x="220028" y="276226"/>
                    <a:pt x="223838" y="272416"/>
                  </a:cubicBezTo>
                  <a:cubicBezTo>
                    <a:pt x="228600" y="268606"/>
                    <a:pt x="228600" y="268606"/>
                    <a:pt x="229553" y="261938"/>
                  </a:cubicBezTo>
                  <a:cubicBezTo>
                    <a:pt x="231458" y="256223"/>
                    <a:pt x="234315" y="254318"/>
                    <a:pt x="244793" y="255271"/>
                  </a:cubicBezTo>
                  <a:cubicBezTo>
                    <a:pt x="255270" y="256223"/>
                    <a:pt x="252413" y="257176"/>
                    <a:pt x="254318" y="251461"/>
                  </a:cubicBezTo>
                  <a:cubicBezTo>
                    <a:pt x="256223" y="245746"/>
                    <a:pt x="258128" y="244793"/>
                    <a:pt x="270510" y="248603"/>
                  </a:cubicBezTo>
                  <a:cubicBezTo>
                    <a:pt x="283845" y="252413"/>
                    <a:pt x="286703" y="248603"/>
                    <a:pt x="291465" y="243841"/>
                  </a:cubicBezTo>
                  <a:cubicBezTo>
                    <a:pt x="293847" y="241936"/>
                    <a:pt x="297419" y="241460"/>
                    <a:pt x="301467" y="241817"/>
                  </a:cubicBezTo>
                  <a:close/>
                  <a:moveTo>
                    <a:pt x="714376" y="201930"/>
                  </a:moveTo>
                  <a:cubicBezTo>
                    <a:pt x="714376" y="201930"/>
                    <a:pt x="716281" y="201930"/>
                    <a:pt x="720090" y="201930"/>
                  </a:cubicBezTo>
                  <a:cubicBezTo>
                    <a:pt x="723901" y="201930"/>
                    <a:pt x="718185" y="206693"/>
                    <a:pt x="714376" y="206693"/>
                  </a:cubicBezTo>
                  <a:cubicBezTo>
                    <a:pt x="710565" y="206693"/>
                    <a:pt x="714376" y="201930"/>
                    <a:pt x="714376" y="201930"/>
                  </a:cubicBezTo>
                  <a:close/>
                  <a:moveTo>
                    <a:pt x="659131" y="184785"/>
                  </a:moveTo>
                  <a:cubicBezTo>
                    <a:pt x="659131" y="184785"/>
                    <a:pt x="661035" y="184785"/>
                    <a:pt x="664845" y="184785"/>
                  </a:cubicBezTo>
                  <a:cubicBezTo>
                    <a:pt x="668656" y="184785"/>
                    <a:pt x="662940" y="189548"/>
                    <a:pt x="659131" y="189548"/>
                  </a:cubicBezTo>
                  <a:cubicBezTo>
                    <a:pt x="655320" y="189548"/>
                    <a:pt x="659131" y="184785"/>
                    <a:pt x="659131" y="184785"/>
                  </a:cubicBezTo>
                  <a:close/>
                  <a:moveTo>
                    <a:pt x="665797" y="172403"/>
                  </a:moveTo>
                  <a:cubicBezTo>
                    <a:pt x="665797" y="172403"/>
                    <a:pt x="667702" y="172403"/>
                    <a:pt x="671513" y="172403"/>
                  </a:cubicBezTo>
                  <a:cubicBezTo>
                    <a:pt x="675322" y="172403"/>
                    <a:pt x="669608" y="177166"/>
                    <a:pt x="665797" y="177166"/>
                  </a:cubicBezTo>
                  <a:cubicBezTo>
                    <a:pt x="661988" y="177166"/>
                    <a:pt x="665797" y="172403"/>
                    <a:pt x="665797" y="172403"/>
                  </a:cubicBezTo>
                  <a:close/>
                  <a:moveTo>
                    <a:pt x="1006793" y="104775"/>
                  </a:moveTo>
                  <a:cubicBezTo>
                    <a:pt x="1006793" y="104775"/>
                    <a:pt x="1008697" y="104775"/>
                    <a:pt x="1012507" y="104775"/>
                  </a:cubicBezTo>
                  <a:cubicBezTo>
                    <a:pt x="1016318" y="104775"/>
                    <a:pt x="1010602" y="109538"/>
                    <a:pt x="1006793" y="109538"/>
                  </a:cubicBezTo>
                  <a:cubicBezTo>
                    <a:pt x="1002982" y="109538"/>
                    <a:pt x="1006793" y="104775"/>
                    <a:pt x="1006793" y="104775"/>
                  </a:cubicBezTo>
                  <a:close/>
                  <a:moveTo>
                    <a:pt x="1003934" y="63818"/>
                  </a:moveTo>
                  <a:cubicBezTo>
                    <a:pt x="1003934" y="63818"/>
                    <a:pt x="1005839" y="63818"/>
                    <a:pt x="1009650" y="63818"/>
                  </a:cubicBezTo>
                  <a:cubicBezTo>
                    <a:pt x="1013459" y="63818"/>
                    <a:pt x="1007745" y="68581"/>
                    <a:pt x="1003934" y="68581"/>
                  </a:cubicBezTo>
                  <a:cubicBezTo>
                    <a:pt x="1000125" y="68581"/>
                    <a:pt x="1003934" y="63818"/>
                    <a:pt x="1003934" y="63818"/>
                  </a:cubicBezTo>
                  <a:close/>
                  <a:moveTo>
                    <a:pt x="875347" y="27623"/>
                  </a:moveTo>
                  <a:cubicBezTo>
                    <a:pt x="875347" y="27623"/>
                    <a:pt x="877252" y="27623"/>
                    <a:pt x="881063" y="27623"/>
                  </a:cubicBezTo>
                  <a:cubicBezTo>
                    <a:pt x="884872" y="27623"/>
                    <a:pt x="879158" y="32386"/>
                    <a:pt x="875347" y="32386"/>
                  </a:cubicBezTo>
                  <a:cubicBezTo>
                    <a:pt x="871538" y="32386"/>
                    <a:pt x="875347" y="27623"/>
                    <a:pt x="875347" y="27623"/>
                  </a:cubicBezTo>
                  <a:close/>
                  <a:moveTo>
                    <a:pt x="878206" y="4763"/>
                  </a:moveTo>
                  <a:cubicBezTo>
                    <a:pt x="878206" y="4763"/>
                    <a:pt x="881063" y="6668"/>
                    <a:pt x="886778" y="9526"/>
                  </a:cubicBezTo>
                  <a:cubicBezTo>
                    <a:pt x="892493" y="13336"/>
                    <a:pt x="879158" y="16193"/>
                    <a:pt x="873443" y="12383"/>
                  </a:cubicBezTo>
                  <a:cubicBezTo>
                    <a:pt x="867728" y="9526"/>
                    <a:pt x="878206" y="4763"/>
                    <a:pt x="878206" y="4763"/>
                  </a:cubicBezTo>
                  <a:close/>
                  <a:moveTo>
                    <a:pt x="0" y="953"/>
                  </a:moveTo>
                  <a:lnTo>
                    <a:pt x="741997" y="953"/>
                  </a:lnTo>
                  <a:cubicBezTo>
                    <a:pt x="737235" y="7621"/>
                    <a:pt x="734377" y="5716"/>
                    <a:pt x="724852" y="8573"/>
                  </a:cubicBezTo>
                  <a:cubicBezTo>
                    <a:pt x="714375" y="11431"/>
                    <a:pt x="708660" y="21908"/>
                    <a:pt x="702945" y="31433"/>
                  </a:cubicBezTo>
                  <a:cubicBezTo>
                    <a:pt x="698183" y="41910"/>
                    <a:pt x="687705" y="48578"/>
                    <a:pt x="682943" y="49531"/>
                  </a:cubicBezTo>
                  <a:cubicBezTo>
                    <a:pt x="678180" y="50483"/>
                    <a:pt x="675322" y="51435"/>
                    <a:pt x="666750" y="56198"/>
                  </a:cubicBezTo>
                  <a:cubicBezTo>
                    <a:pt x="659130" y="60960"/>
                    <a:pt x="651510" y="62866"/>
                    <a:pt x="644843" y="58103"/>
                  </a:cubicBezTo>
                  <a:cubicBezTo>
                    <a:pt x="638175" y="53341"/>
                    <a:pt x="636270" y="55246"/>
                    <a:pt x="632460" y="60960"/>
                  </a:cubicBezTo>
                  <a:cubicBezTo>
                    <a:pt x="628650" y="66676"/>
                    <a:pt x="626745" y="68581"/>
                    <a:pt x="617220" y="61913"/>
                  </a:cubicBezTo>
                  <a:cubicBezTo>
                    <a:pt x="606743" y="56198"/>
                    <a:pt x="601980" y="61913"/>
                    <a:pt x="595313" y="68581"/>
                  </a:cubicBezTo>
                  <a:cubicBezTo>
                    <a:pt x="589597" y="75248"/>
                    <a:pt x="588645" y="76201"/>
                    <a:pt x="581025" y="68581"/>
                  </a:cubicBezTo>
                  <a:cubicBezTo>
                    <a:pt x="573405" y="60960"/>
                    <a:pt x="574358" y="64771"/>
                    <a:pt x="572452" y="70485"/>
                  </a:cubicBezTo>
                  <a:cubicBezTo>
                    <a:pt x="570547" y="76201"/>
                    <a:pt x="568643" y="83821"/>
                    <a:pt x="561975" y="86678"/>
                  </a:cubicBezTo>
                  <a:cubicBezTo>
                    <a:pt x="555308" y="90488"/>
                    <a:pt x="549593" y="95251"/>
                    <a:pt x="541972" y="92393"/>
                  </a:cubicBezTo>
                  <a:cubicBezTo>
                    <a:pt x="534352" y="89535"/>
                    <a:pt x="533400" y="88583"/>
                    <a:pt x="529590" y="83821"/>
                  </a:cubicBezTo>
                  <a:cubicBezTo>
                    <a:pt x="525780" y="79058"/>
                    <a:pt x="521970" y="69533"/>
                    <a:pt x="516255" y="65723"/>
                  </a:cubicBezTo>
                  <a:cubicBezTo>
                    <a:pt x="510540" y="61913"/>
                    <a:pt x="506730" y="66676"/>
                    <a:pt x="507683" y="80963"/>
                  </a:cubicBezTo>
                  <a:cubicBezTo>
                    <a:pt x="508635" y="95251"/>
                    <a:pt x="506730" y="101918"/>
                    <a:pt x="501968" y="108585"/>
                  </a:cubicBezTo>
                  <a:cubicBezTo>
                    <a:pt x="498158" y="115253"/>
                    <a:pt x="486727" y="118110"/>
                    <a:pt x="481965" y="108585"/>
                  </a:cubicBezTo>
                  <a:cubicBezTo>
                    <a:pt x="477202" y="99060"/>
                    <a:pt x="474345" y="104776"/>
                    <a:pt x="472440" y="112396"/>
                  </a:cubicBezTo>
                  <a:cubicBezTo>
                    <a:pt x="471488" y="120016"/>
                    <a:pt x="470535" y="124778"/>
                    <a:pt x="464820" y="122873"/>
                  </a:cubicBezTo>
                  <a:cubicBezTo>
                    <a:pt x="460058" y="120016"/>
                    <a:pt x="455295" y="121921"/>
                    <a:pt x="446722" y="129541"/>
                  </a:cubicBezTo>
                  <a:cubicBezTo>
                    <a:pt x="438150" y="137161"/>
                    <a:pt x="427672" y="135256"/>
                    <a:pt x="421005" y="133351"/>
                  </a:cubicBezTo>
                  <a:cubicBezTo>
                    <a:pt x="414338" y="130493"/>
                    <a:pt x="409575" y="132398"/>
                    <a:pt x="399097" y="139066"/>
                  </a:cubicBezTo>
                  <a:cubicBezTo>
                    <a:pt x="388620" y="145733"/>
                    <a:pt x="381000" y="148591"/>
                    <a:pt x="371475" y="148591"/>
                  </a:cubicBezTo>
                  <a:cubicBezTo>
                    <a:pt x="361950" y="148591"/>
                    <a:pt x="349568" y="150496"/>
                    <a:pt x="339090" y="151448"/>
                  </a:cubicBezTo>
                  <a:cubicBezTo>
                    <a:pt x="328613" y="152401"/>
                    <a:pt x="321945" y="160021"/>
                    <a:pt x="316230" y="163831"/>
                  </a:cubicBezTo>
                  <a:cubicBezTo>
                    <a:pt x="310515" y="167641"/>
                    <a:pt x="302895" y="171451"/>
                    <a:pt x="309563" y="174308"/>
                  </a:cubicBezTo>
                  <a:cubicBezTo>
                    <a:pt x="316230" y="177166"/>
                    <a:pt x="315277" y="179071"/>
                    <a:pt x="313372" y="182881"/>
                  </a:cubicBezTo>
                  <a:cubicBezTo>
                    <a:pt x="311468" y="186691"/>
                    <a:pt x="306705" y="182881"/>
                    <a:pt x="298133" y="180023"/>
                  </a:cubicBezTo>
                  <a:cubicBezTo>
                    <a:pt x="289560" y="176213"/>
                    <a:pt x="290513" y="186691"/>
                    <a:pt x="297180" y="190501"/>
                  </a:cubicBezTo>
                  <a:cubicBezTo>
                    <a:pt x="303847" y="194311"/>
                    <a:pt x="307658" y="198121"/>
                    <a:pt x="310515" y="205741"/>
                  </a:cubicBezTo>
                  <a:cubicBezTo>
                    <a:pt x="313372" y="213361"/>
                    <a:pt x="314325" y="218123"/>
                    <a:pt x="307658" y="224791"/>
                  </a:cubicBezTo>
                  <a:cubicBezTo>
                    <a:pt x="300990" y="231458"/>
                    <a:pt x="292418" y="233363"/>
                    <a:pt x="282893" y="228601"/>
                  </a:cubicBezTo>
                  <a:cubicBezTo>
                    <a:pt x="274320" y="224791"/>
                    <a:pt x="271463" y="216218"/>
                    <a:pt x="267652" y="205741"/>
                  </a:cubicBezTo>
                  <a:cubicBezTo>
                    <a:pt x="263843" y="194311"/>
                    <a:pt x="260985" y="183833"/>
                    <a:pt x="261938" y="177166"/>
                  </a:cubicBezTo>
                  <a:cubicBezTo>
                    <a:pt x="262890" y="170498"/>
                    <a:pt x="268605" y="163831"/>
                    <a:pt x="273368" y="159068"/>
                  </a:cubicBezTo>
                  <a:cubicBezTo>
                    <a:pt x="278130" y="155258"/>
                    <a:pt x="276225" y="151448"/>
                    <a:pt x="269558" y="148591"/>
                  </a:cubicBezTo>
                  <a:cubicBezTo>
                    <a:pt x="262890" y="145733"/>
                    <a:pt x="262890" y="144781"/>
                    <a:pt x="260033" y="139066"/>
                  </a:cubicBezTo>
                  <a:cubicBezTo>
                    <a:pt x="256222" y="133351"/>
                    <a:pt x="253365" y="135256"/>
                    <a:pt x="250508" y="144781"/>
                  </a:cubicBezTo>
                  <a:cubicBezTo>
                    <a:pt x="247650" y="154306"/>
                    <a:pt x="246697" y="152401"/>
                    <a:pt x="240030" y="154306"/>
                  </a:cubicBezTo>
                  <a:cubicBezTo>
                    <a:pt x="233363" y="156211"/>
                    <a:pt x="227647" y="156211"/>
                    <a:pt x="225743" y="150496"/>
                  </a:cubicBezTo>
                  <a:cubicBezTo>
                    <a:pt x="223838" y="144781"/>
                    <a:pt x="225743" y="142876"/>
                    <a:pt x="209550" y="140018"/>
                  </a:cubicBezTo>
                  <a:cubicBezTo>
                    <a:pt x="193358" y="137161"/>
                    <a:pt x="199072" y="136208"/>
                    <a:pt x="193358" y="126683"/>
                  </a:cubicBezTo>
                  <a:cubicBezTo>
                    <a:pt x="186690" y="117158"/>
                    <a:pt x="185738" y="125731"/>
                    <a:pt x="182880" y="133351"/>
                  </a:cubicBezTo>
                  <a:cubicBezTo>
                    <a:pt x="180975" y="140971"/>
                    <a:pt x="178118" y="145733"/>
                    <a:pt x="167640" y="145733"/>
                  </a:cubicBezTo>
                  <a:cubicBezTo>
                    <a:pt x="157163" y="145733"/>
                    <a:pt x="151447" y="144781"/>
                    <a:pt x="151447" y="144781"/>
                  </a:cubicBezTo>
                  <a:cubicBezTo>
                    <a:pt x="151447" y="144781"/>
                    <a:pt x="142875" y="138113"/>
                    <a:pt x="138113" y="138113"/>
                  </a:cubicBezTo>
                  <a:cubicBezTo>
                    <a:pt x="133350" y="138113"/>
                    <a:pt x="121920" y="139066"/>
                    <a:pt x="113347" y="136208"/>
                  </a:cubicBezTo>
                  <a:cubicBezTo>
                    <a:pt x="104775" y="133351"/>
                    <a:pt x="92393" y="127635"/>
                    <a:pt x="92393" y="121921"/>
                  </a:cubicBezTo>
                  <a:cubicBezTo>
                    <a:pt x="92393" y="116206"/>
                    <a:pt x="79057" y="113348"/>
                    <a:pt x="77152" y="111443"/>
                  </a:cubicBezTo>
                  <a:cubicBezTo>
                    <a:pt x="75247" y="109538"/>
                    <a:pt x="66675" y="110491"/>
                    <a:pt x="69532" y="102871"/>
                  </a:cubicBezTo>
                  <a:cubicBezTo>
                    <a:pt x="71438" y="95251"/>
                    <a:pt x="68580" y="94298"/>
                    <a:pt x="66675" y="89535"/>
                  </a:cubicBezTo>
                  <a:cubicBezTo>
                    <a:pt x="65722" y="84773"/>
                    <a:pt x="61913" y="80010"/>
                    <a:pt x="65722" y="75248"/>
                  </a:cubicBezTo>
                  <a:cubicBezTo>
                    <a:pt x="69532" y="70485"/>
                    <a:pt x="77152" y="66676"/>
                    <a:pt x="77152" y="60960"/>
                  </a:cubicBezTo>
                  <a:cubicBezTo>
                    <a:pt x="77152" y="55246"/>
                    <a:pt x="69532" y="54293"/>
                    <a:pt x="66675" y="51435"/>
                  </a:cubicBezTo>
                  <a:cubicBezTo>
                    <a:pt x="62865" y="49531"/>
                    <a:pt x="48577" y="51435"/>
                    <a:pt x="43815" y="47626"/>
                  </a:cubicBezTo>
                  <a:cubicBezTo>
                    <a:pt x="41910" y="46673"/>
                    <a:pt x="38100" y="45721"/>
                    <a:pt x="32385" y="44768"/>
                  </a:cubicBezTo>
                  <a:cubicBezTo>
                    <a:pt x="32385" y="45721"/>
                    <a:pt x="8572" y="33338"/>
                    <a:pt x="0" y="25718"/>
                  </a:cubicBezTo>
                  <a:close/>
                  <a:moveTo>
                    <a:pt x="918209" y="0"/>
                  </a:moveTo>
                  <a:lnTo>
                    <a:pt x="1005839" y="953"/>
                  </a:lnTo>
                  <a:cubicBezTo>
                    <a:pt x="1006792" y="9525"/>
                    <a:pt x="1004887" y="15240"/>
                    <a:pt x="1001077" y="26670"/>
                  </a:cubicBezTo>
                  <a:cubicBezTo>
                    <a:pt x="996314" y="40005"/>
                    <a:pt x="991552" y="49530"/>
                    <a:pt x="982027" y="60960"/>
                  </a:cubicBezTo>
                  <a:cubicBezTo>
                    <a:pt x="972502" y="72390"/>
                    <a:pt x="971550" y="90488"/>
                    <a:pt x="970597" y="100013"/>
                  </a:cubicBezTo>
                  <a:cubicBezTo>
                    <a:pt x="970597" y="108585"/>
                    <a:pt x="969645" y="113348"/>
                    <a:pt x="965834" y="110490"/>
                  </a:cubicBezTo>
                  <a:cubicBezTo>
                    <a:pt x="962025" y="107633"/>
                    <a:pt x="957262" y="106680"/>
                    <a:pt x="955357" y="96203"/>
                  </a:cubicBezTo>
                  <a:cubicBezTo>
                    <a:pt x="952500" y="85725"/>
                    <a:pt x="944880" y="78105"/>
                    <a:pt x="938212" y="75248"/>
                  </a:cubicBezTo>
                  <a:cubicBezTo>
                    <a:pt x="931545" y="72390"/>
                    <a:pt x="928687" y="67628"/>
                    <a:pt x="927734" y="57150"/>
                  </a:cubicBezTo>
                  <a:cubicBezTo>
                    <a:pt x="926782" y="47625"/>
                    <a:pt x="924877" y="48578"/>
                    <a:pt x="918209" y="39053"/>
                  </a:cubicBezTo>
                  <a:cubicBezTo>
                    <a:pt x="910589" y="29528"/>
                    <a:pt x="915352" y="23813"/>
                    <a:pt x="919162" y="14288"/>
                  </a:cubicBezTo>
                  <a:cubicBezTo>
                    <a:pt x="922020" y="5715"/>
                    <a:pt x="918209" y="0"/>
                    <a:pt x="918209" y="0"/>
                  </a:cubicBezTo>
                  <a:close/>
                </a:path>
              </a:pathLst>
            </a:custGeom>
            <a:pattFill prst="pct5">
              <a:fgClr>
                <a:srgbClr val="00B050"/>
              </a:fgClr>
              <a:bgClr>
                <a:schemeClr val="bg1"/>
              </a:bgClr>
            </a:pattFill>
            <a:ln w="5759" cap="flat">
              <a:solidFill>
                <a:schemeClr val="tx2">
                  <a:lumMod val="40000"/>
                  <a:lumOff val="60000"/>
                </a:schemeClr>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474747"/>
                </a:solidFill>
                <a:effectLst/>
                <a:uLnTx/>
                <a:uFillTx/>
                <a:latin typeface="Calibri" panose="020F0502020204030204"/>
                <a:ea typeface="+mn-ea"/>
                <a:cs typeface="+mn-cs"/>
              </a:endParaRPr>
            </a:p>
          </p:txBody>
        </p:sp>
        <p:sp>
          <p:nvSpPr>
            <p:cNvPr id="13" name="íŝḻîḋè"/>
            <p:cNvSpPr/>
            <p:nvPr/>
          </p:nvSpPr>
          <p:spPr>
            <a:xfrm>
              <a:off x="8871678" y="3593910"/>
              <a:ext cx="773536" cy="1158957"/>
            </a:xfrm>
            <a:custGeom>
              <a:avLst/>
              <a:gdLst>
                <a:gd name="connsiteX0" fmla="*/ 96623 w 1028700"/>
                <a:gd name="connsiteY0" fmla="*/ 5184 h 1543050"/>
                <a:gd name="connsiteX1" fmla="*/ 1028168 w 1028700"/>
                <a:gd name="connsiteY1" fmla="*/ 5184 h 1543050"/>
                <a:gd name="connsiteX2" fmla="*/ 1028168 w 1028700"/>
                <a:gd name="connsiteY2" fmla="*/ 1541566 h 1543050"/>
                <a:gd name="connsiteX3" fmla="*/ 5184 w 1028700"/>
                <a:gd name="connsiteY3" fmla="*/ 1541566 h 1543050"/>
                <a:gd name="connsiteX4" fmla="*/ 5184 w 1028700"/>
                <a:gd name="connsiteY4" fmla="*/ 5184 h 1543050"/>
                <a:gd name="connsiteX5" fmla="*/ 96623 w 1028700"/>
                <a:gd name="connsiteY5" fmla="*/ 5184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700" h="1543050">
                  <a:moveTo>
                    <a:pt x="96623" y="5184"/>
                  </a:moveTo>
                  <a:lnTo>
                    <a:pt x="1028168" y="5184"/>
                  </a:lnTo>
                  <a:lnTo>
                    <a:pt x="1028168" y="1541566"/>
                  </a:lnTo>
                  <a:lnTo>
                    <a:pt x="5184" y="1541566"/>
                  </a:lnTo>
                  <a:lnTo>
                    <a:pt x="5184" y="5184"/>
                  </a:lnTo>
                  <a:lnTo>
                    <a:pt x="96623" y="5184"/>
                  </a:lnTo>
                  <a:close/>
                </a:path>
              </a:pathLst>
            </a:custGeom>
            <a:noFill/>
            <a:ln w="6911" cap="flat">
              <a:solidFill>
                <a:srgbClr val="231815"/>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7" name="îsļîḍè"/>
            <p:cNvSpPr/>
            <p:nvPr/>
          </p:nvSpPr>
          <p:spPr>
            <a:xfrm>
              <a:off x="8872235" y="4596511"/>
              <a:ext cx="774968" cy="150235"/>
            </a:xfrm>
            <a:custGeom>
              <a:avLst/>
              <a:gdLst>
                <a:gd name="connsiteX0" fmla="*/ 5184 w 495300"/>
                <a:gd name="connsiteY0" fmla="*/ 5184 h 200025"/>
                <a:gd name="connsiteX1" fmla="*/ 492863 w 495300"/>
                <a:gd name="connsiteY1" fmla="*/ 5184 h 200025"/>
                <a:gd name="connsiteX2" fmla="*/ 492863 w 495300"/>
                <a:gd name="connsiteY2" fmla="*/ 202351 h 200025"/>
                <a:gd name="connsiteX3" fmla="*/ 5184 w 495300"/>
                <a:gd name="connsiteY3" fmla="*/ 202351 h 200025"/>
                <a:gd name="connsiteX4" fmla="*/ 5184 w 495300"/>
                <a:gd name="connsiteY4" fmla="*/ 5184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200025">
                  <a:moveTo>
                    <a:pt x="5184" y="5184"/>
                  </a:moveTo>
                  <a:lnTo>
                    <a:pt x="492863" y="5184"/>
                  </a:lnTo>
                  <a:lnTo>
                    <a:pt x="492863" y="202351"/>
                  </a:lnTo>
                  <a:lnTo>
                    <a:pt x="5184" y="202351"/>
                  </a:lnTo>
                  <a:lnTo>
                    <a:pt x="5184" y="5184"/>
                  </a:lnTo>
                  <a:close/>
                </a:path>
              </a:pathLst>
            </a:custGeom>
            <a:solidFill>
              <a:srgbClr val="FFFFFF"/>
            </a:solidFill>
            <a:ln w="6911" cap="flat">
              <a:solidFill>
                <a:srgbClr val="231815"/>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474747"/>
                </a:solidFill>
                <a:effectLst/>
                <a:uLnTx/>
                <a:uFillTx/>
                <a:latin typeface="Calibri" panose="020F0502020204030204"/>
                <a:ea typeface="+mn-ea"/>
                <a:cs typeface="+mn-cs"/>
              </a:endParaRPr>
            </a:p>
          </p:txBody>
        </p:sp>
        <p:sp>
          <p:nvSpPr>
            <p:cNvPr id="32" name="文本框 31"/>
            <p:cNvSpPr txBox="1"/>
            <p:nvPr/>
          </p:nvSpPr>
          <p:spPr>
            <a:xfrm>
              <a:off x="8822798" y="4555747"/>
              <a:ext cx="885396" cy="261610"/>
            </a:xfrm>
            <a:prstGeom prst="rect">
              <a:avLst/>
            </a:prstGeom>
            <a:noFill/>
          </p:spPr>
          <p:txBody>
            <a:bodyPr wrap="square" rtlCol="0">
              <a:spAutoFit/>
            </a:bodyPr>
            <a:lstStyle/>
            <a:p>
              <a:pPr algn="ctr"/>
              <a:r>
                <a:rPr lang="zh-CN" altLang="en-US" sz="1050" b="1" spc="300" dirty="0">
                  <a:latin typeface="思源黑体 Normal" panose="020B0400000000000000" pitchFamily="34" charset="-122"/>
                  <a:ea typeface="思源黑体 Normal" panose="020B0400000000000000" pitchFamily="34" charset="-122"/>
                </a:rPr>
                <a:t>南海诸岛</a:t>
              </a:r>
              <a:endParaRPr lang="zh-CN" altLang="en-US" sz="1050" b="1" spc="300" dirty="0">
                <a:latin typeface="思源黑体 Normal" panose="020B0400000000000000" pitchFamily="34" charset="-122"/>
                <a:ea typeface="思源黑体 Normal" panose="020B0400000000000000" pitchFamily="34" charset="-122"/>
              </a:endParaRPr>
            </a:p>
          </p:txBody>
        </p:sp>
      </p:grpSp>
      <p:grpSp>
        <p:nvGrpSpPr>
          <p:cNvPr id="4" name="组合 3"/>
          <p:cNvGrpSpPr/>
          <p:nvPr/>
        </p:nvGrpSpPr>
        <p:grpSpPr>
          <a:xfrm>
            <a:off x="2302483" y="3251271"/>
            <a:ext cx="3806163" cy="2002655"/>
            <a:chOff x="279841" y="2424403"/>
            <a:chExt cx="3806163" cy="2002655"/>
          </a:xfrm>
        </p:grpSpPr>
        <p:sp>
          <p:nvSpPr>
            <p:cNvPr id="45" name="文本框 44"/>
            <p:cNvSpPr txBox="1"/>
            <p:nvPr/>
          </p:nvSpPr>
          <p:spPr>
            <a:xfrm>
              <a:off x="279841" y="3414665"/>
              <a:ext cx="3806163" cy="1012393"/>
            </a:xfrm>
            <a:prstGeom prst="rect">
              <a:avLst/>
            </a:prstGeom>
            <a:noFill/>
            <a:ln>
              <a:solidFill>
                <a:srgbClr val="C00000"/>
              </a:solidFill>
            </a:ln>
          </p:spPr>
          <p:txBody>
            <a:bodyPr wrap="square" rtlCol="0">
              <a:spAutoFit/>
            </a:bodyPr>
            <a:lstStyle/>
            <a:p>
              <a:pPr algn="just">
                <a:lnSpc>
                  <a:spcPct val="130000"/>
                </a:lnSpc>
              </a:pPr>
              <a:r>
                <a:rPr lang="zh-CN" altLang="en-US" sz="2400" b="1" dirty="0">
                  <a:solidFill>
                    <a:srgbClr val="C00000"/>
                  </a:solidFill>
                  <a:latin typeface="思源黑体 Normal" panose="020B0400000000000000" pitchFamily="34" charset="-122"/>
                  <a:ea typeface="思源黑体 Normal" panose="020B0400000000000000" pitchFamily="34" charset="-122"/>
                </a:rPr>
                <a:t>地势高，空气稀薄，大气透明度高，多晴朗天气</a:t>
              </a:r>
              <a:endParaRPr lang="zh-CN" altLang="en-US" sz="2400" b="1" dirty="0">
                <a:solidFill>
                  <a:srgbClr val="C00000"/>
                </a:solidFill>
                <a:latin typeface="思源黑体 Normal" panose="020B0400000000000000" pitchFamily="34" charset="-122"/>
                <a:ea typeface="思源黑体 Normal" panose="020B0400000000000000" pitchFamily="34" charset="-122"/>
              </a:endParaRPr>
            </a:p>
          </p:txBody>
        </p:sp>
        <p:cxnSp>
          <p:nvCxnSpPr>
            <p:cNvPr id="50" name="直接箭头连接符 49"/>
            <p:cNvCxnSpPr>
              <a:stCxn id="40" idx="2"/>
              <a:endCxn id="45" idx="0"/>
            </p:cNvCxnSpPr>
            <p:nvPr/>
          </p:nvCxnSpPr>
          <p:spPr>
            <a:xfrm>
              <a:off x="2179794" y="2424403"/>
              <a:ext cx="3129" cy="99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2302483" y="1758747"/>
            <a:ext cx="5197034" cy="1492524"/>
            <a:chOff x="279841" y="1758747"/>
            <a:chExt cx="5197034" cy="1492524"/>
          </a:xfrm>
        </p:grpSpPr>
        <p:sp>
          <p:nvSpPr>
            <p:cNvPr id="40" name="文本框 39"/>
            <p:cNvSpPr txBox="1"/>
            <p:nvPr/>
          </p:nvSpPr>
          <p:spPr>
            <a:xfrm>
              <a:off x="279841" y="1758747"/>
              <a:ext cx="3799905" cy="1492524"/>
            </a:xfrm>
            <a:prstGeom prst="rect">
              <a:avLst/>
            </a:prstGeom>
            <a:noFill/>
            <a:ln>
              <a:solidFill>
                <a:schemeClr val="tx1">
                  <a:lumMod val="50000"/>
                  <a:lumOff val="50000"/>
                </a:schemeClr>
              </a:solidFill>
            </a:ln>
          </p:spPr>
          <p:txBody>
            <a:bodyPr wrap="square" rtlCol="0">
              <a:spAutoFit/>
            </a:bodyPr>
            <a:lstStyle/>
            <a:p>
              <a:pPr algn="just">
                <a:lnSpc>
                  <a:spcPct val="130000"/>
                </a:lnSpc>
              </a:pPr>
              <a:r>
                <a:rPr lang="zh-CN" altLang="en-US" sz="2400" dirty="0">
                  <a:latin typeface="思源黑体 Normal" panose="020B0400000000000000" pitchFamily="34" charset="-122"/>
                  <a:ea typeface="思源黑体 Normal" panose="020B0400000000000000" pitchFamily="34" charset="-122"/>
                </a:rPr>
                <a:t>主要为南疆</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陇西</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青藏高原大部分和内蒙古高原西部，其中</a:t>
              </a:r>
              <a:r>
                <a:rPr lang="zh-CN" altLang="en-US" sz="2400" b="1" dirty="0">
                  <a:solidFill>
                    <a:srgbClr val="C00000"/>
                  </a:solidFill>
                  <a:latin typeface="思源黑体 Normal" panose="020B0400000000000000" pitchFamily="34" charset="-122"/>
                  <a:ea typeface="思源黑体 Normal" panose="020B0400000000000000" pitchFamily="34" charset="-122"/>
                </a:rPr>
                <a:t>青藏高原为高值中心</a:t>
              </a:r>
              <a:endParaRPr lang="zh-CN" altLang="en-US" sz="2400" b="1" dirty="0">
                <a:solidFill>
                  <a:srgbClr val="C00000"/>
                </a:solidFill>
                <a:latin typeface="思源黑体 Normal" panose="020B0400000000000000" pitchFamily="34" charset="-122"/>
                <a:ea typeface="思源黑体 Normal" panose="020B0400000000000000" pitchFamily="34" charset="-122"/>
              </a:endParaRPr>
            </a:p>
          </p:txBody>
        </p:sp>
        <p:sp>
          <p:nvSpPr>
            <p:cNvPr id="56" name="任意多边形: 形状 55"/>
            <p:cNvSpPr/>
            <p:nvPr/>
          </p:nvSpPr>
          <p:spPr>
            <a:xfrm>
              <a:off x="4076700" y="2343150"/>
              <a:ext cx="1400175" cy="447675"/>
            </a:xfrm>
            <a:custGeom>
              <a:avLst/>
              <a:gdLst>
                <a:gd name="connsiteX0" fmla="*/ 0 w 1400175"/>
                <a:gd name="connsiteY0" fmla="*/ 0 h 447675"/>
                <a:gd name="connsiteX1" fmla="*/ 1400175 w 1400175"/>
                <a:gd name="connsiteY1" fmla="*/ 447675 h 447675"/>
              </a:gdLst>
              <a:ahLst/>
              <a:cxnLst>
                <a:cxn ang="0">
                  <a:pos x="connsiteX0" y="connsiteY0"/>
                </a:cxn>
                <a:cxn ang="0">
                  <a:pos x="connsiteX1" y="connsiteY1"/>
                </a:cxn>
              </a:cxnLst>
              <a:rect l="l" t="t" r="r" b="b"/>
              <a:pathLst>
                <a:path w="1400175" h="447675">
                  <a:moveTo>
                    <a:pt x="0" y="0"/>
                  </a:moveTo>
                  <a:lnTo>
                    <a:pt x="1400175" y="447675"/>
                  </a:lnTo>
                </a:path>
              </a:pathLst>
            </a:custGeom>
            <a:noFill/>
            <a:ln>
              <a:solidFill>
                <a:schemeClr val="tx1">
                  <a:lumMod val="75000"/>
                  <a:lumOff val="25000"/>
                </a:schemeClr>
              </a:solidFill>
              <a:prstDash val="dash"/>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p:cNvSpPr txBox="1"/>
          <p:nvPr/>
        </p:nvSpPr>
        <p:spPr>
          <a:xfrm>
            <a:off x="880341" y="685800"/>
            <a:ext cx="553998" cy="5486400"/>
          </a:xfrm>
          <a:prstGeom prst="rect">
            <a:avLst/>
          </a:prstGeom>
          <a:noFill/>
        </p:spPr>
        <p:txBody>
          <a:bodyPr vert="eaVert" wrap="square" rtlCol="0">
            <a:spAutoFit/>
          </a:bodyPr>
          <a:lstStyle/>
          <a:p>
            <a:pPr algn="dist"/>
            <a:r>
              <a:rPr lang="zh-CN" altLang="en-US" sz="2400" dirty="0">
                <a:solidFill>
                  <a:srgbClr val="080F2B"/>
                </a:solidFill>
                <a:latin typeface="思源黑体 Medium" panose="020B0600000000000000" pitchFamily="34" charset="-122"/>
                <a:ea typeface="思源黑体 Medium" panose="020B0600000000000000" pitchFamily="34" charset="-122"/>
              </a:rPr>
              <a:t>我国年太阳辐射总量的空间分布</a:t>
            </a:r>
            <a:endParaRPr lang="zh-CN" altLang="en-US" sz="2400" dirty="0">
              <a:solidFill>
                <a:srgbClr val="080F2B"/>
              </a:solidFill>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99929" y="5987534"/>
            <a:ext cx="2274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8102D"/>
                </a:solidFill>
                <a:effectLst>
                  <a:outerShdw blurRad="50800" dist="38100" dir="5400000" algn="t" rotWithShape="0">
                    <a:prstClr val="black">
                      <a:alpha val="40000"/>
                    </a:prstClr>
                  </a:outerShdw>
                </a:effectLst>
                <a:uLnTx/>
                <a:uFillTx/>
                <a:latin typeface="思源宋体 Heavy" panose="02020900000000000000" pitchFamily="18" charset="-122"/>
                <a:ea typeface="思源宋体 Heavy" panose="02020900000000000000" pitchFamily="18" charset="-122"/>
              </a:rPr>
              <a:t>中国年太阳辐射分布</a:t>
            </a:r>
            <a:endParaRPr kumimoji="0" lang="zh-CN" altLang="en-US" sz="1800" b="0" i="0" u="none" strike="noStrike" kern="1200" cap="none" spc="0" normalizeH="0" baseline="0" noProof="0" dirty="0">
              <a:ln>
                <a:noFill/>
              </a:ln>
              <a:solidFill>
                <a:srgbClr val="08102D"/>
              </a:solidFill>
              <a:effectLst>
                <a:outerShdw blurRad="50800" dist="38100" dir="5400000" algn="t" rotWithShape="0">
                  <a:prstClr val="black">
                    <a:alpha val="40000"/>
                  </a:prstClr>
                </a:outerShdw>
              </a:effectLst>
              <a:uLnTx/>
              <a:uFillTx/>
              <a:latin typeface="思源宋体 Heavy" panose="02020900000000000000" pitchFamily="18" charset="-122"/>
              <a:ea typeface="思源宋体 Heavy" panose="02020900000000000000" pitchFamily="18" charset="-122"/>
            </a:endParaRPr>
          </a:p>
        </p:txBody>
      </p:sp>
      <p:grpSp>
        <p:nvGrpSpPr>
          <p:cNvPr id="21" name="组合 20"/>
          <p:cNvGrpSpPr/>
          <p:nvPr/>
        </p:nvGrpSpPr>
        <p:grpSpPr>
          <a:xfrm>
            <a:off x="4236691" y="4640489"/>
            <a:ext cx="1799716" cy="1193180"/>
            <a:chOff x="5836736" y="3115440"/>
            <a:chExt cx="2158147" cy="1430813"/>
          </a:xfrm>
        </p:grpSpPr>
        <p:sp>
          <p:nvSpPr>
            <p:cNvPr id="22" name="矩形 21"/>
            <p:cNvSpPr/>
            <p:nvPr/>
          </p:nvSpPr>
          <p:spPr>
            <a:xfrm>
              <a:off x="5907871" y="3366900"/>
              <a:ext cx="2002610" cy="1179353"/>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3" name="矩形 22"/>
            <p:cNvSpPr/>
            <p:nvPr/>
          </p:nvSpPr>
          <p:spPr>
            <a:xfrm>
              <a:off x="5987867" y="3450447"/>
              <a:ext cx="297670" cy="202766"/>
            </a:xfrm>
            <a:prstGeom prst="rect">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B4C7E7"/>
                </a:solidFill>
                <a:effectLst/>
                <a:uLnTx/>
                <a:uFillTx/>
                <a:latin typeface="Calibri" panose="020F0502020204030204"/>
                <a:ea typeface="微软雅黑" panose="020B0503020204020204" pitchFamily="34" charset="-122"/>
                <a:cs typeface="+mn-cs"/>
              </a:endParaRPr>
            </a:p>
          </p:txBody>
        </p:sp>
        <p:sp>
          <p:nvSpPr>
            <p:cNvPr id="24" name="矩形 23"/>
            <p:cNvSpPr/>
            <p:nvPr/>
          </p:nvSpPr>
          <p:spPr>
            <a:xfrm>
              <a:off x="5987867" y="3725326"/>
              <a:ext cx="297670" cy="202766"/>
            </a:xfrm>
            <a:prstGeom prst="rect">
              <a:avLst/>
            </a:prstGeom>
            <a:pattFill prst="pct5">
              <a:fgClr>
                <a:srgbClr val="00B050"/>
              </a:fgClr>
              <a:bgClr>
                <a:schemeClr val="bg1"/>
              </a:bgClr>
            </a:pattFill>
            <a:ln w="5759" cap="flat">
              <a:solidFill>
                <a:schemeClr val="tx1"/>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5" name="矩形 24"/>
            <p:cNvSpPr/>
            <p:nvPr/>
          </p:nvSpPr>
          <p:spPr>
            <a:xfrm>
              <a:off x="6237550" y="3412080"/>
              <a:ext cx="1097993"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贫乏区＜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1200</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6237554" y="3685578"/>
              <a:ext cx="1757329"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可利用区（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1200-1500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5987867" y="4000206"/>
              <a:ext cx="297670" cy="202766"/>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8" name="矩形 27"/>
            <p:cNvSpPr/>
            <p:nvPr/>
          </p:nvSpPr>
          <p:spPr>
            <a:xfrm>
              <a:off x="5987867" y="4275086"/>
              <a:ext cx="297670" cy="202766"/>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srgbClr val="474747"/>
                </a:solidFill>
                <a:effectLst/>
                <a:uLnTx/>
                <a:uFillTx/>
                <a:latin typeface="Calibri" panose="020F0502020204030204"/>
                <a:ea typeface="微软雅黑" panose="020B0503020204020204" pitchFamily="34" charset="-122"/>
                <a:cs typeface="+mn-cs"/>
              </a:endParaRPr>
            </a:p>
          </p:txBody>
        </p:sp>
        <p:sp>
          <p:nvSpPr>
            <p:cNvPr id="29" name="矩形 28"/>
            <p:cNvSpPr/>
            <p:nvPr/>
          </p:nvSpPr>
          <p:spPr>
            <a:xfrm>
              <a:off x="6237554" y="3959076"/>
              <a:ext cx="1757329"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较丰富区（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1500-1700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6237552" y="4232574"/>
              <a:ext cx="1374797"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丰富区（＞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1700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46" name="矩形 45"/>
            <p:cNvSpPr/>
            <p:nvPr/>
          </p:nvSpPr>
          <p:spPr>
            <a:xfrm>
              <a:off x="5836736" y="3115440"/>
              <a:ext cx="2002610" cy="2768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单位：</a:t>
              </a:r>
              <a:r>
                <a:rPr kumimoji="0" lang="en-US" altLang="zh-CN" sz="900" b="0" i="0" u="none" strike="noStrike" kern="1200" cap="none" spc="0" normalizeH="0" baseline="0" noProof="0" dirty="0" err="1">
                  <a:ln>
                    <a:noFill/>
                  </a:ln>
                  <a:solidFill>
                    <a:srgbClr val="474747"/>
                  </a:solidFill>
                  <a:effectLst/>
                  <a:uLnTx/>
                  <a:uFillTx/>
                  <a:latin typeface="微软雅黑" panose="020B0503020204020204" pitchFamily="34" charset="-122"/>
                  <a:ea typeface="微软雅黑" panose="020B0503020204020204" pitchFamily="34" charset="-122"/>
                  <a:cs typeface="+mn-cs"/>
                </a:rPr>
                <a:t>KW</a:t>
              </a:r>
              <a:r>
                <a:rPr kumimoji="0" lang="en-US" altLang="zh-CN" sz="900" b="0" i="0" u="none" strike="noStrike" kern="1200" cap="none" spc="0" normalizeH="0" baseline="0" noProof="0" dirty="0" err="1">
                  <a:ln>
                    <a:noFill/>
                  </a:ln>
                  <a:solidFill>
                    <a:srgbClr val="474747"/>
                  </a:solidFill>
                  <a:effectLst/>
                  <a:uLnTx/>
                  <a:uFillTx/>
                  <a:latin typeface="思源黑体 Normal" panose="020B0400000000000000" pitchFamily="34" charset="-122"/>
                  <a:ea typeface="思源黑体 Normal" panose="020B0400000000000000" pitchFamily="34" charset="-122"/>
                </a:rPr>
                <a:t>·h</a:t>
              </a:r>
              <a:r>
                <a:rPr kumimoji="0" lang="en-US" altLang="zh-CN" sz="900" b="0" i="0" u="none" strike="noStrike" kern="1200" cap="none" spc="0" normalizeH="0" baseline="0" noProof="0" dirty="0">
                  <a:ln>
                    <a:noFill/>
                  </a:ln>
                  <a:solidFill>
                    <a:srgbClr val="474747"/>
                  </a:solidFill>
                  <a:effectLst/>
                  <a:uLnTx/>
                  <a:uFillTx/>
                  <a:latin typeface="思源黑体 Normal" panose="020B0400000000000000" pitchFamily="34" charset="-122"/>
                  <a:ea typeface="思源黑体 Normal" panose="020B0400000000000000" pitchFamily="34" charset="-122"/>
                </a:rPr>
                <a:t>/m</a:t>
              </a:r>
              <a:r>
                <a:rPr kumimoji="0" lang="en-US" altLang="zh-CN" sz="900" b="0" i="0" u="none" strike="noStrike" kern="1200" cap="none" spc="0" normalizeH="0" baseline="20000" noProof="0" dirty="0">
                  <a:ln>
                    <a:noFill/>
                  </a:ln>
                  <a:solidFill>
                    <a:srgbClr val="474747"/>
                  </a:solidFill>
                  <a:effectLst/>
                  <a:uLnTx/>
                  <a:uFillTx/>
                  <a:latin typeface="思源黑体 Normal" panose="020B0400000000000000" pitchFamily="34" charset="-122"/>
                  <a:ea typeface="思源黑体 Normal" panose="020B0400000000000000" pitchFamily="34" charset="-122"/>
                </a:rPr>
                <a:t>2</a:t>
              </a:r>
              <a:endParaRPr kumimoji="0" lang="en-US" altLang="zh-CN" sz="900" b="0" i="0" u="none" strike="noStrike" kern="1200" cap="none" spc="0" normalizeH="0" baseline="2000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grpSp>
      <p:grpSp>
        <p:nvGrpSpPr>
          <p:cNvPr id="35" name="组合 34"/>
          <p:cNvGrpSpPr/>
          <p:nvPr/>
        </p:nvGrpSpPr>
        <p:grpSpPr>
          <a:xfrm>
            <a:off x="4487039" y="1963052"/>
            <a:ext cx="4412710" cy="3647518"/>
            <a:chOff x="3603754" y="1640227"/>
            <a:chExt cx="4412710" cy="3647518"/>
          </a:xfrm>
          <a:effectLst>
            <a:outerShdw blurRad="50800" dist="38100" dir="5400000" algn="t" rotWithShape="0">
              <a:prstClr val="black">
                <a:alpha val="40000"/>
              </a:prstClr>
            </a:outerShdw>
          </a:effectLst>
        </p:grpSpPr>
        <p:sp>
          <p:nvSpPr>
            <p:cNvPr id="12" name="ïs1íḋe"/>
            <p:cNvSpPr/>
            <p:nvPr/>
          </p:nvSpPr>
          <p:spPr>
            <a:xfrm>
              <a:off x="3609916" y="1640227"/>
              <a:ext cx="4406548" cy="3647518"/>
            </a:xfrm>
            <a:custGeom>
              <a:avLst/>
              <a:gdLst>
                <a:gd name="connsiteX0" fmla="*/ 3762004 w 5860123"/>
                <a:gd name="connsiteY0" fmla="*/ 4605373 h 4856353"/>
                <a:gd name="connsiteX1" fmla="*/ 3773434 w 5860123"/>
                <a:gd name="connsiteY1" fmla="*/ 4611445 h 4856353"/>
                <a:gd name="connsiteX2" fmla="*/ 3793437 w 5860123"/>
                <a:gd name="connsiteY2" fmla="*/ 4620970 h 4856353"/>
                <a:gd name="connsiteX3" fmla="*/ 3805819 w 5860123"/>
                <a:gd name="connsiteY3" fmla="*/ 4644782 h 4856353"/>
                <a:gd name="connsiteX4" fmla="*/ 3794389 w 5860123"/>
                <a:gd name="connsiteY4" fmla="*/ 4677167 h 4856353"/>
                <a:gd name="connsiteX5" fmla="*/ 3768671 w 5860123"/>
                <a:gd name="connsiteY5" fmla="*/ 4701932 h 4856353"/>
                <a:gd name="connsiteX6" fmla="*/ 3744859 w 5860123"/>
                <a:gd name="connsiteY6" fmla="*/ 4763845 h 4856353"/>
                <a:gd name="connsiteX7" fmla="*/ 3720094 w 5860123"/>
                <a:gd name="connsiteY7" fmla="*/ 4795277 h 4856353"/>
                <a:gd name="connsiteX8" fmla="*/ 3691519 w 5860123"/>
                <a:gd name="connsiteY8" fmla="*/ 4820995 h 4856353"/>
                <a:gd name="connsiteX9" fmla="*/ 3663896 w 5860123"/>
                <a:gd name="connsiteY9" fmla="*/ 4830520 h 4856353"/>
                <a:gd name="connsiteX10" fmla="*/ 3636274 w 5860123"/>
                <a:gd name="connsiteY10" fmla="*/ 4847665 h 4856353"/>
                <a:gd name="connsiteX11" fmla="*/ 3611509 w 5860123"/>
                <a:gd name="connsiteY11" fmla="*/ 4853380 h 4856353"/>
                <a:gd name="connsiteX12" fmla="*/ 3578171 w 5860123"/>
                <a:gd name="connsiteY12" fmla="*/ 4843855 h 4856353"/>
                <a:gd name="connsiteX13" fmla="*/ 3525784 w 5860123"/>
                <a:gd name="connsiteY13" fmla="*/ 4823852 h 4856353"/>
                <a:gd name="connsiteX14" fmla="*/ 3503877 w 5860123"/>
                <a:gd name="connsiteY14" fmla="*/ 4797182 h 4856353"/>
                <a:gd name="connsiteX15" fmla="*/ 3500066 w 5860123"/>
                <a:gd name="connsiteY15" fmla="*/ 4772417 h 4856353"/>
                <a:gd name="connsiteX16" fmla="*/ 3498162 w 5860123"/>
                <a:gd name="connsiteY16" fmla="*/ 4724792 h 4856353"/>
                <a:gd name="connsiteX17" fmla="*/ 3517212 w 5860123"/>
                <a:gd name="connsiteY17" fmla="*/ 4695265 h 4856353"/>
                <a:gd name="connsiteX18" fmla="*/ 3542929 w 5860123"/>
                <a:gd name="connsiteY18" fmla="*/ 4678120 h 4856353"/>
                <a:gd name="connsiteX19" fmla="*/ 3563884 w 5860123"/>
                <a:gd name="connsiteY19" fmla="*/ 4665737 h 4856353"/>
                <a:gd name="connsiteX20" fmla="*/ 3568646 w 5860123"/>
                <a:gd name="connsiteY20" fmla="*/ 4652402 h 4856353"/>
                <a:gd name="connsiteX21" fmla="*/ 3574362 w 5860123"/>
                <a:gd name="connsiteY21" fmla="*/ 4640020 h 4856353"/>
                <a:gd name="connsiteX22" fmla="*/ 3601031 w 5860123"/>
                <a:gd name="connsiteY22" fmla="*/ 4637162 h 4856353"/>
                <a:gd name="connsiteX23" fmla="*/ 3616271 w 5860123"/>
                <a:gd name="connsiteY23" fmla="*/ 4627637 h 4856353"/>
                <a:gd name="connsiteX24" fmla="*/ 3653419 w 5860123"/>
                <a:gd name="connsiteY24" fmla="*/ 4624780 h 4856353"/>
                <a:gd name="connsiteX25" fmla="*/ 3695329 w 5860123"/>
                <a:gd name="connsiteY25" fmla="*/ 4617160 h 4856353"/>
                <a:gd name="connsiteX26" fmla="*/ 3738191 w 5860123"/>
                <a:gd name="connsiteY26" fmla="*/ 4614302 h 4856353"/>
                <a:gd name="connsiteX27" fmla="*/ 3753431 w 5860123"/>
                <a:gd name="connsiteY27" fmla="*/ 4611445 h 4856353"/>
                <a:gd name="connsiteX28" fmla="*/ 3762004 w 5860123"/>
                <a:gd name="connsiteY28" fmla="*/ 4605373 h 4856353"/>
                <a:gd name="connsiteX29" fmla="*/ 4529719 w 5860123"/>
                <a:gd name="connsiteY29" fmla="*/ 4482858 h 4856353"/>
                <a:gd name="connsiteX30" fmla="*/ 4523051 w 5860123"/>
                <a:gd name="connsiteY30" fmla="*/ 4493335 h 4856353"/>
                <a:gd name="connsiteX31" fmla="*/ 4529719 w 5860123"/>
                <a:gd name="connsiteY31" fmla="*/ 4482858 h 4856353"/>
                <a:gd name="connsiteX32" fmla="*/ 3720809 w 5860123"/>
                <a:gd name="connsiteY32" fmla="*/ 4475953 h 4856353"/>
                <a:gd name="connsiteX33" fmla="*/ 3733429 w 5860123"/>
                <a:gd name="connsiteY33" fmla="*/ 4477143 h 4856353"/>
                <a:gd name="connsiteX34" fmla="*/ 3741049 w 5860123"/>
                <a:gd name="connsiteY34" fmla="*/ 4489525 h 4856353"/>
                <a:gd name="connsiteX35" fmla="*/ 3728666 w 5860123"/>
                <a:gd name="connsiteY35" fmla="*/ 4487620 h 4856353"/>
                <a:gd name="connsiteX36" fmla="*/ 3711521 w 5860123"/>
                <a:gd name="connsiteY36" fmla="*/ 4489525 h 4856353"/>
                <a:gd name="connsiteX37" fmla="*/ 3712474 w 5860123"/>
                <a:gd name="connsiteY37" fmla="*/ 4481905 h 4856353"/>
                <a:gd name="connsiteX38" fmla="*/ 3720809 w 5860123"/>
                <a:gd name="connsiteY38" fmla="*/ 4475953 h 4856353"/>
                <a:gd name="connsiteX39" fmla="*/ 3552453 w 5860123"/>
                <a:gd name="connsiteY39" fmla="*/ 4475237 h 4856353"/>
                <a:gd name="connsiteX40" fmla="*/ 3554358 w 5860123"/>
                <a:gd name="connsiteY40" fmla="*/ 4481905 h 4856353"/>
                <a:gd name="connsiteX41" fmla="*/ 3549596 w 5860123"/>
                <a:gd name="connsiteY41" fmla="*/ 4484762 h 4856353"/>
                <a:gd name="connsiteX42" fmla="*/ 3546739 w 5860123"/>
                <a:gd name="connsiteY42" fmla="*/ 4479047 h 4856353"/>
                <a:gd name="connsiteX43" fmla="*/ 3552453 w 5860123"/>
                <a:gd name="connsiteY43" fmla="*/ 4475237 h 4856353"/>
                <a:gd name="connsiteX44" fmla="*/ 4419229 w 5860123"/>
                <a:gd name="connsiteY44" fmla="*/ 4458092 h 4856353"/>
                <a:gd name="connsiteX45" fmla="*/ 4412561 w 5860123"/>
                <a:gd name="connsiteY45" fmla="*/ 4468570 h 4856353"/>
                <a:gd name="connsiteX46" fmla="*/ 4419229 w 5860123"/>
                <a:gd name="connsiteY46" fmla="*/ 4458092 h 4856353"/>
                <a:gd name="connsiteX47" fmla="*/ 4428754 w 5860123"/>
                <a:gd name="connsiteY47" fmla="*/ 4436186 h 4856353"/>
                <a:gd name="connsiteX48" fmla="*/ 4422086 w 5860123"/>
                <a:gd name="connsiteY48" fmla="*/ 4446663 h 4856353"/>
                <a:gd name="connsiteX49" fmla="*/ 4428754 w 5860123"/>
                <a:gd name="connsiteY49" fmla="*/ 4436186 h 4856353"/>
                <a:gd name="connsiteX50" fmla="*/ 4005844 w 5860123"/>
                <a:gd name="connsiteY50" fmla="*/ 4385702 h 4856353"/>
                <a:gd name="connsiteX51" fmla="*/ 4002986 w 5860123"/>
                <a:gd name="connsiteY51" fmla="*/ 4397132 h 4856353"/>
                <a:gd name="connsiteX52" fmla="*/ 3988699 w 5860123"/>
                <a:gd name="connsiteY52" fmla="*/ 4402847 h 4856353"/>
                <a:gd name="connsiteX53" fmla="*/ 3996319 w 5860123"/>
                <a:gd name="connsiteY53" fmla="*/ 4391417 h 4856353"/>
                <a:gd name="connsiteX54" fmla="*/ 4005844 w 5860123"/>
                <a:gd name="connsiteY54" fmla="*/ 4385702 h 4856353"/>
                <a:gd name="connsiteX55" fmla="*/ 4029656 w 5860123"/>
                <a:gd name="connsiteY55" fmla="*/ 4376177 h 4856353"/>
                <a:gd name="connsiteX56" fmla="*/ 4031562 w 5860123"/>
                <a:gd name="connsiteY56" fmla="*/ 4386655 h 4856353"/>
                <a:gd name="connsiteX57" fmla="*/ 4024894 w 5860123"/>
                <a:gd name="connsiteY57" fmla="*/ 4401895 h 4856353"/>
                <a:gd name="connsiteX58" fmla="*/ 4017274 w 5860123"/>
                <a:gd name="connsiteY58" fmla="*/ 4394274 h 4856353"/>
                <a:gd name="connsiteX59" fmla="*/ 4029656 w 5860123"/>
                <a:gd name="connsiteY59" fmla="*/ 4376177 h 4856353"/>
                <a:gd name="connsiteX60" fmla="*/ 4175626 w 5860123"/>
                <a:gd name="connsiteY60" fmla="*/ 4298072 h 4856353"/>
                <a:gd name="connsiteX61" fmla="*/ 4177293 w 5860123"/>
                <a:gd name="connsiteY61" fmla="*/ 4304740 h 4856353"/>
                <a:gd name="connsiteX62" fmla="*/ 4165863 w 5860123"/>
                <a:gd name="connsiteY62" fmla="*/ 4312360 h 4856353"/>
                <a:gd name="connsiteX63" fmla="*/ 4156338 w 5860123"/>
                <a:gd name="connsiteY63" fmla="*/ 4307597 h 4856353"/>
                <a:gd name="connsiteX64" fmla="*/ 4166815 w 5860123"/>
                <a:gd name="connsiteY64" fmla="*/ 4299977 h 4856353"/>
                <a:gd name="connsiteX65" fmla="*/ 4175626 w 5860123"/>
                <a:gd name="connsiteY65" fmla="*/ 4298072 h 4856353"/>
                <a:gd name="connsiteX66" fmla="*/ 5120269 w 5860123"/>
                <a:gd name="connsiteY66" fmla="*/ 4247590 h 4856353"/>
                <a:gd name="connsiteX67" fmla="*/ 5120269 w 5860123"/>
                <a:gd name="connsiteY67" fmla="*/ 4259973 h 4856353"/>
                <a:gd name="connsiteX68" fmla="*/ 5120269 w 5860123"/>
                <a:gd name="connsiteY68" fmla="*/ 4247590 h 4856353"/>
                <a:gd name="connsiteX69" fmla="*/ 5101219 w 5860123"/>
                <a:gd name="connsiteY69" fmla="*/ 4170437 h 4856353"/>
                <a:gd name="connsiteX70" fmla="*/ 5103124 w 5860123"/>
                <a:gd name="connsiteY70" fmla="*/ 4170437 h 4856353"/>
                <a:gd name="connsiteX71" fmla="*/ 5105029 w 5860123"/>
                <a:gd name="connsiteY71" fmla="*/ 4171390 h 4856353"/>
                <a:gd name="connsiteX72" fmla="*/ 5104076 w 5860123"/>
                <a:gd name="connsiteY72" fmla="*/ 4175200 h 4856353"/>
                <a:gd name="connsiteX73" fmla="*/ 5100266 w 5860123"/>
                <a:gd name="connsiteY73" fmla="*/ 4174247 h 4856353"/>
                <a:gd name="connsiteX74" fmla="*/ 5099314 w 5860123"/>
                <a:gd name="connsiteY74" fmla="*/ 4171390 h 4856353"/>
                <a:gd name="connsiteX75" fmla="*/ 5101219 w 5860123"/>
                <a:gd name="connsiteY75" fmla="*/ 4170437 h 4856353"/>
                <a:gd name="connsiteX76" fmla="*/ 4548768 w 5860123"/>
                <a:gd name="connsiteY76" fmla="*/ 4116145 h 4856353"/>
                <a:gd name="connsiteX77" fmla="*/ 4555436 w 5860123"/>
                <a:gd name="connsiteY77" fmla="*/ 4122812 h 4856353"/>
                <a:gd name="connsiteX78" fmla="*/ 4540196 w 5860123"/>
                <a:gd name="connsiteY78" fmla="*/ 4128528 h 4856353"/>
                <a:gd name="connsiteX79" fmla="*/ 4537338 w 5860123"/>
                <a:gd name="connsiteY79" fmla="*/ 4119955 h 4856353"/>
                <a:gd name="connsiteX80" fmla="*/ 4548768 w 5860123"/>
                <a:gd name="connsiteY80" fmla="*/ 4116145 h 4856353"/>
                <a:gd name="connsiteX81" fmla="*/ 4845949 w 5860123"/>
                <a:gd name="connsiteY81" fmla="*/ 4108525 h 4856353"/>
                <a:gd name="connsiteX82" fmla="*/ 4847854 w 5860123"/>
                <a:gd name="connsiteY82" fmla="*/ 4108525 h 4856353"/>
                <a:gd name="connsiteX83" fmla="*/ 4849759 w 5860123"/>
                <a:gd name="connsiteY83" fmla="*/ 4109478 h 4856353"/>
                <a:gd name="connsiteX84" fmla="*/ 4848806 w 5860123"/>
                <a:gd name="connsiteY84" fmla="*/ 4113288 h 4856353"/>
                <a:gd name="connsiteX85" fmla="*/ 4844996 w 5860123"/>
                <a:gd name="connsiteY85" fmla="*/ 4112335 h 4856353"/>
                <a:gd name="connsiteX86" fmla="*/ 4844044 w 5860123"/>
                <a:gd name="connsiteY86" fmla="*/ 4109478 h 4856353"/>
                <a:gd name="connsiteX87" fmla="*/ 4845949 w 5860123"/>
                <a:gd name="connsiteY87" fmla="*/ 4108525 h 4856353"/>
                <a:gd name="connsiteX88" fmla="*/ 4590679 w 5860123"/>
                <a:gd name="connsiteY88" fmla="*/ 4078403 h 4856353"/>
                <a:gd name="connsiteX89" fmla="*/ 4596394 w 5860123"/>
                <a:gd name="connsiteY89" fmla="*/ 4078998 h 4856353"/>
                <a:gd name="connsiteX90" fmla="*/ 4591631 w 5860123"/>
                <a:gd name="connsiteY90" fmla="*/ 4093285 h 4856353"/>
                <a:gd name="connsiteX91" fmla="*/ 4580201 w 5860123"/>
                <a:gd name="connsiteY91" fmla="*/ 4099953 h 4856353"/>
                <a:gd name="connsiteX92" fmla="*/ 4582106 w 5860123"/>
                <a:gd name="connsiteY92" fmla="*/ 4085665 h 4856353"/>
                <a:gd name="connsiteX93" fmla="*/ 4590679 w 5860123"/>
                <a:gd name="connsiteY93" fmla="*/ 4078403 h 4856353"/>
                <a:gd name="connsiteX94" fmla="*/ 4856188 w 5860123"/>
                <a:gd name="connsiteY94" fmla="*/ 4070902 h 4856353"/>
                <a:gd name="connsiteX95" fmla="*/ 4861188 w 5860123"/>
                <a:gd name="connsiteY95" fmla="*/ 4076140 h 4856353"/>
                <a:gd name="connsiteX96" fmla="*/ 4864046 w 5860123"/>
                <a:gd name="connsiteY96" fmla="*/ 4084713 h 4856353"/>
                <a:gd name="connsiteX97" fmla="*/ 4851663 w 5860123"/>
                <a:gd name="connsiteY97" fmla="*/ 4088523 h 4856353"/>
                <a:gd name="connsiteX98" fmla="*/ 4852616 w 5860123"/>
                <a:gd name="connsiteY98" fmla="*/ 4078045 h 4856353"/>
                <a:gd name="connsiteX99" fmla="*/ 4852616 w 5860123"/>
                <a:gd name="connsiteY99" fmla="*/ 4071378 h 4856353"/>
                <a:gd name="connsiteX100" fmla="*/ 4856188 w 5860123"/>
                <a:gd name="connsiteY100" fmla="*/ 4070902 h 4856353"/>
                <a:gd name="connsiteX101" fmla="*/ 4700216 w 5860123"/>
                <a:gd name="connsiteY101" fmla="*/ 3966603 h 4856353"/>
                <a:gd name="connsiteX102" fmla="*/ 4708789 w 5860123"/>
                <a:gd name="connsiteY102" fmla="*/ 3969460 h 4856353"/>
                <a:gd name="connsiteX103" fmla="*/ 4706883 w 5860123"/>
                <a:gd name="connsiteY103" fmla="*/ 3978985 h 4856353"/>
                <a:gd name="connsiteX104" fmla="*/ 4690691 w 5860123"/>
                <a:gd name="connsiteY104" fmla="*/ 3985653 h 4856353"/>
                <a:gd name="connsiteX105" fmla="*/ 4692596 w 5860123"/>
                <a:gd name="connsiteY105" fmla="*/ 3973270 h 4856353"/>
                <a:gd name="connsiteX106" fmla="*/ 4700216 w 5860123"/>
                <a:gd name="connsiteY106" fmla="*/ 3966603 h 4856353"/>
                <a:gd name="connsiteX107" fmla="*/ 5072525 w 5860123"/>
                <a:gd name="connsiteY107" fmla="*/ 3821704 h 4856353"/>
                <a:gd name="connsiteX108" fmla="*/ 5086931 w 5860123"/>
                <a:gd name="connsiteY108" fmla="*/ 3832300 h 4856353"/>
                <a:gd name="connsiteX109" fmla="*/ 5111696 w 5860123"/>
                <a:gd name="connsiteY109" fmla="*/ 3839920 h 4856353"/>
                <a:gd name="connsiteX110" fmla="*/ 5114553 w 5860123"/>
                <a:gd name="connsiteY110" fmla="*/ 3870400 h 4856353"/>
                <a:gd name="connsiteX111" fmla="*/ 5115506 w 5860123"/>
                <a:gd name="connsiteY111" fmla="*/ 3905643 h 4856353"/>
                <a:gd name="connsiteX112" fmla="*/ 5106933 w 5860123"/>
                <a:gd name="connsiteY112" fmla="*/ 3958983 h 4856353"/>
                <a:gd name="connsiteX113" fmla="*/ 5100266 w 5860123"/>
                <a:gd name="connsiteY113" fmla="*/ 3998987 h 4856353"/>
                <a:gd name="connsiteX114" fmla="*/ 5094551 w 5860123"/>
                <a:gd name="connsiteY114" fmla="*/ 4049470 h 4856353"/>
                <a:gd name="connsiteX115" fmla="*/ 5081216 w 5860123"/>
                <a:gd name="connsiteY115" fmla="*/ 4120908 h 4856353"/>
                <a:gd name="connsiteX116" fmla="*/ 5053594 w 5860123"/>
                <a:gd name="connsiteY116" fmla="*/ 4175200 h 4856353"/>
                <a:gd name="connsiteX117" fmla="*/ 5037401 w 5860123"/>
                <a:gd name="connsiteY117" fmla="*/ 4212348 h 4856353"/>
                <a:gd name="connsiteX118" fmla="*/ 5038353 w 5860123"/>
                <a:gd name="connsiteY118" fmla="*/ 4267593 h 4856353"/>
                <a:gd name="connsiteX119" fmla="*/ 5032638 w 5860123"/>
                <a:gd name="connsiteY119" fmla="*/ 4285690 h 4856353"/>
                <a:gd name="connsiteX120" fmla="*/ 5020256 w 5860123"/>
                <a:gd name="connsiteY120" fmla="*/ 4279023 h 4856353"/>
                <a:gd name="connsiteX121" fmla="*/ 5009778 w 5860123"/>
                <a:gd name="connsiteY121" fmla="*/ 4253305 h 4856353"/>
                <a:gd name="connsiteX122" fmla="*/ 4979298 w 5860123"/>
                <a:gd name="connsiteY122" fmla="*/ 4219968 h 4856353"/>
                <a:gd name="connsiteX123" fmla="*/ 4946913 w 5860123"/>
                <a:gd name="connsiteY123" fmla="*/ 4187583 h 4856353"/>
                <a:gd name="connsiteX124" fmla="*/ 4925958 w 5860123"/>
                <a:gd name="connsiteY124" fmla="*/ 4151388 h 4856353"/>
                <a:gd name="connsiteX125" fmla="*/ 4920244 w 5860123"/>
                <a:gd name="connsiteY125" fmla="*/ 4121860 h 4856353"/>
                <a:gd name="connsiteX126" fmla="*/ 4923101 w 5860123"/>
                <a:gd name="connsiteY126" fmla="*/ 4075187 h 4856353"/>
                <a:gd name="connsiteX127" fmla="*/ 4950723 w 5860123"/>
                <a:gd name="connsiteY127" fmla="*/ 3999940 h 4856353"/>
                <a:gd name="connsiteX128" fmla="*/ 4988823 w 5860123"/>
                <a:gd name="connsiteY128" fmla="*/ 3919930 h 4856353"/>
                <a:gd name="connsiteX129" fmla="*/ 5005016 w 5860123"/>
                <a:gd name="connsiteY129" fmla="*/ 3878020 h 4856353"/>
                <a:gd name="connsiteX130" fmla="*/ 5045021 w 5860123"/>
                <a:gd name="connsiteY130" fmla="*/ 3849445 h 4856353"/>
                <a:gd name="connsiteX131" fmla="*/ 5060261 w 5860123"/>
                <a:gd name="connsiteY131" fmla="*/ 3827537 h 4856353"/>
                <a:gd name="connsiteX132" fmla="*/ 5072525 w 5860123"/>
                <a:gd name="connsiteY132" fmla="*/ 3821704 h 4856353"/>
                <a:gd name="connsiteX133" fmla="*/ 4847853 w 5860123"/>
                <a:gd name="connsiteY133" fmla="*/ 3802773 h 4856353"/>
                <a:gd name="connsiteX134" fmla="*/ 4854521 w 5860123"/>
                <a:gd name="connsiteY134" fmla="*/ 3803725 h 4856353"/>
                <a:gd name="connsiteX135" fmla="*/ 4864999 w 5860123"/>
                <a:gd name="connsiteY135" fmla="*/ 3816108 h 4856353"/>
                <a:gd name="connsiteX136" fmla="*/ 4856426 w 5860123"/>
                <a:gd name="connsiteY136" fmla="*/ 3829443 h 4856353"/>
                <a:gd name="connsiteX137" fmla="*/ 4848806 w 5860123"/>
                <a:gd name="connsiteY137" fmla="*/ 3834205 h 4856353"/>
                <a:gd name="connsiteX138" fmla="*/ 4844996 w 5860123"/>
                <a:gd name="connsiteY138" fmla="*/ 3817061 h 4856353"/>
                <a:gd name="connsiteX139" fmla="*/ 4847853 w 5860123"/>
                <a:gd name="connsiteY139" fmla="*/ 3802773 h 4856353"/>
                <a:gd name="connsiteX140" fmla="*/ 5131698 w 5860123"/>
                <a:gd name="connsiteY140" fmla="*/ 3788485 h 4856353"/>
                <a:gd name="connsiteX141" fmla="*/ 5136461 w 5860123"/>
                <a:gd name="connsiteY141" fmla="*/ 3792295 h 4856353"/>
                <a:gd name="connsiteX142" fmla="*/ 5128841 w 5860123"/>
                <a:gd name="connsiteY142" fmla="*/ 3793248 h 4856353"/>
                <a:gd name="connsiteX143" fmla="*/ 5131698 w 5860123"/>
                <a:gd name="connsiteY143" fmla="*/ 3788485 h 4856353"/>
                <a:gd name="connsiteX144" fmla="*/ 5298386 w 5860123"/>
                <a:gd name="connsiteY144" fmla="*/ 3730383 h 4856353"/>
                <a:gd name="connsiteX145" fmla="*/ 5304101 w 5860123"/>
                <a:gd name="connsiteY145" fmla="*/ 3733240 h 4856353"/>
                <a:gd name="connsiteX146" fmla="*/ 5295529 w 5860123"/>
                <a:gd name="connsiteY146" fmla="*/ 3737050 h 4856353"/>
                <a:gd name="connsiteX147" fmla="*/ 5298386 w 5860123"/>
                <a:gd name="connsiteY147" fmla="*/ 3730383 h 4856353"/>
                <a:gd name="connsiteX148" fmla="*/ 5306006 w 5860123"/>
                <a:gd name="connsiteY148" fmla="*/ 3713237 h 4856353"/>
                <a:gd name="connsiteX149" fmla="*/ 5311721 w 5860123"/>
                <a:gd name="connsiteY149" fmla="*/ 3716095 h 4856353"/>
                <a:gd name="connsiteX150" fmla="*/ 5303148 w 5860123"/>
                <a:gd name="connsiteY150" fmla="*/ 3719905 h 4856353"/>
                <a:gd name="connsiteX151" fmla="*/ 5306006 w 5860123"/>
                <a:gd name="connsiteY151" fmla="*/ 3713237 h 4856353"/>
                <a:gd name="connsiteX152" fmla="*/ 5422211 w 5860123"/>
                <a:gd name="connsiteY152" fmla="*/ 3692283 h 4856353"/>
                <a:gd name="connsiteX153" fmla="*/ 5427926 w 5860123"/>
                <a:gd name="connsiteY153" fmla="*/ 3695140 h 4856353"/>
                <a:gd name="connsiteX154" fmla="*/ 5419354 w 5860123"/>
                <a:gd name="connsiteY154" fmla="*/ 3698950 h 4856353"/>
                <a:gd name="connsiteX155" fmla="*/ 5422211 w 5860123"/>
                <a:gd name="connsiteY155" fmla="*/ 3692283 h 4856353"/>
                <a:gd name="connsiteX156" fmla="*/ 5061214 w 5860123"/>
                <a:gd name="connsiteY156" fmla="*/ 3214127 h 4856353"/>
                <a:gd name="connsiteX157" fmla="*/ 5069786 w 5860123"/>
                <a:gd name="connsiteY157" fmla="*/ 3225557 h 4856353"/>
                <a:gd name="connsiteX158" fmla="*/ 5058356 w 5860123"/>
                <a:gd name="connsiteY158" fmla="*/ 3221747 h 4856353"/>
                <a:gd name="connsiteX159" fmla="*/ 5061214 w 5860123"/>
                <a:gd name="connsiteY159" fmla="*/ 3214127 h 4856353"/>
                <a:gd name="connsiteX160" fmla="*/ 5047878 w 5860123"/>
                <a:gd name="connsiteY160" fmla="*/ 3163646 h 4856353"/>
                <a:gd name="connsiteX161" fmla="*/ 5067881 w 5860123"/>
                <a:gd name="connsiteY161" fmla="*/ 3171265 h 4856353"/>
                <a:gd name="connsiteX162" fmla="*/ 5078358 w 5860123"/>
                <a:gd name="connsiteY162" fmla="*/ 3184600 h 4856353"/>
                <a:gd name="connsiteX163" fmla="*/ 5066928 w 5860123"/>
                <a:gd name="connsiteY163" fmla="*/ 3187458 h 4856353"/>
                <a:gd name="connsiteX164" fmla="*/ 5052640 w 5860123"/>
                <a:gd name="connsiteY164" fmla="*/ 3184600 h 4856353"/>
                <a:gd name="connsiteX165" fmla="*/ 5038353 w 5860123"/>
                <a:gd name="connsiteY165" fmla="*/ 3173171 h 4856353"/>
                <a:gd name="connsiteX166" fmla="*/ 5047878 w 5860123"/>
                <a:gd name="connsiteY166" fmla="*/ 3163646 h 4856353"/>
                <a:gd name="connsiteX167" fmla="*/ 5061214 w 5860123"/>
                <a:gd name="connsiteY167" fmla="*/ 3136975 h 4856353"/>
                <a:gd name="connsiteX168" fmla="*/ 5063119 w 5860123"/>
                <a:gd name="connsiteY168" fmla="*/ 3149358 h 4856353"/>
                <a:gd name="connsiteX169" fmla="*/ 5046926 w 5860123"/>
                <a:gd name="connsiteY169" fmla="*/ 3143643 h 4856353"/>
                <a:gd name="connsiteX170" fmla="*/ 5061214 w 5860123"/>
                <a:gd name="connsiteY170" fmla="*/ 3136975 h 4856353"/>
                <a:gd name="connsiteX171" fmla="*/ 4979298 w 5860123"/>
                <a:gd name="connsiteY171" fmla="*/ 2995052 h 4856353"/>
                <a:gd name="connsiteX172" fmla="*/ 4990728 w 5860123"/>
                <a:gd name="connsiteY172" fmla="*/ 2998862 h 4856353"/>
                <a:gd name="connsiteX173" fmla="*/ 4992634 w 5860123"/>
                <a:gd name="connsiteY173" fmla="*/ 3007435 h 4856353"/>
                <a:gd name="connsiteX174" fmla="*/ 4976441 w 5860123"/>
                <a:gd name="connsiteY174" fmla="*/ 2999815 h 4856353"/>
                <a:gd name="connsiteX175" fmla="*/ 4979298 w 5860123"/>
                <a:gd name="connsiteY175" fmla="*/ 2995052 h 4856353"/>
                <a:gd name="connsiteX176" fmla="*/ 4777368 w 5860123"/>
                <a:gd name="connsiteY176" fmla="*/ 2113038 h 4856353"/>
                <a:gd name="connsiteX177" fmla="*/ 4784036 w 5860123"/>
                <a:gd name="connsiteY177" fmla="*/ 2123515 h 4856353"/>
                <a:gd name="connsiteX178" fmla="*/ 4775463 w 5860123"/>
                <a:gd name="connsiteY178" fmla="*/ 2122563 h 4856353"/>
                <a:gd name="connsiteX179" fmla="*/ 4777368 w 5860123"/>
                <a:gd name="connsiteY179" fmla="*/ 2113038 h 4856353"/>
                <a:gd name="connsiteX180" fmla="*/ 4784036 w 5860123"/>
                <a:gd name="connsiteY180" fmla="*/ 2064460 h 4856353"/>
                <a:gd name="connsiteX181" fmla="*/ 4785941 w 5860123"/>
                <a:gd name="connsiteY181" fmla="*/ 2070175 h 4856353"/>
                <a:gd name="connsiteX182" fmla="*/ 4778321 w 5860123"/>
                <a:gd name="connsiteY182" fmla="*/ 2071127 h 4856353"/>
                <a:gd name="connsiteX183" fmla="*/ 4784036 w 5860123"/>
                <a:gd name="connsiteY183" fmla="*/ 2064460 h 4856353"/>
                <a:gd name="connsiteX184" fmla="*/ 4536386 w 5860123"/>
                <a:gd name="connsiteY184" fmla="*/ 1993975 h 4856353"/>
                <a:gd name="connsiteX185" fmla="*/ 4543053 w 5860123"/>
                <a:gd name="connsiteY185" fmla="*/ 2003500 h 4856353"/>
                <a:gd name="connsiteX186" fmla="*/ 4543053 w 5860123"/>
                <a:gd name="connsiteY186" fmla="*/ 2011120 h 4856353"/>
                <a:gd name="connsiteX187" fmla="*/ 4533528 w 5860123"/>
                <a:gd name="connsiteY187" fmla="*/ 2003500 h 4856353"/>
                <a:gd name="connsiteX188" fmla="*/ 4536386 w 5860123"/>
                <a:gd name="connsiteY188" fmla="*/ 1993975 h 4856353"/>
                <a:gd name="connsiteX189" fmla="*/ 4756533 w 5860123"/>
                <a:gd name="connsiteY189" fmla="*/ 276 h 4856353"/>
                <a:gd name="connsiteX190" fmla="*/ 4760224 w 5860123"/>
                <a:gd name="connsiteY190" fmla="*/ 2300 h 4856353"/>
                <a:gd name="connsiteX191" fmla="*/ 4764987 w 5860123"/>
                <a:gd name="connsiteY191" fmla="*/ 3252 h 4856353"/>
                <a:gd name="connsiteX192" fmla="*/ 4772606 w 5860123"/>
                <a:gd name="connsiteY192" fmla="*/ 2300 h 4856353"/>
                <a:gd name="connsiteX193" fmla="*/ 4784037 w 5860123"/>
                <a:gd name="connsiteY193" fmla="*/ 6110 h 4856353"/>
                <a:gd name="connsiteX194" fmla="*/ 4795466 w 5860123"/>
                <a:gd name="connsiteY194" fmla="*/ 11825 h 4856353"/>
                <a:gd name="connsiteX195" fmla="*/ 4816422 w 5860123"/>
                <a:gd name="connsiteY195" fmla="*/ 15635 h 4856353"/>
                <a:gd name="connsiteX196" fmla="*/ 4830709 w 5860123"/>
                <a:gd name="connsiteY196" fmla="*/ 25160 h 4856353"/>
                <a:gd name="connsiteX197" fmla="*/ 4848806 w 5860123"/>
                <a:gd name="connsiteY197" fmla="*/ 34685 h 4856353"/>
                <a:gd name="connsiteX198" fmla="*/ 4863094 w 5860123"/>
                <a:gd name="connsiteY198" fmla="*/ 37542 h 4856353"/>
                <a:gd name="connsiteX199" fmla="*/ 4878334 w 5860123"/>
                <a:gd name="connsiteY199" fmla="*/ 33732 h 4856353"/>
                <a:gd name="connsiteX200" fmla="*/ 4890716 w 5860123"/>
                <a:gd name="connsiteY200" fmla="*/ 27065 h 4856353"/>
                <a:gd name="connsiteX201" fmla="*/ 4908814 w 5860123"/>
                <a:gd name="connsiteY201" fmla="*/ 29922 h 4856353"/>
                <a:gd name="connsiteX202" fmla="*/ 4937389 w 5860123"/>
                <a:gd name="connsiteY202" fmla="*/ 40400 h 4856353"/>
                <a:gd name="connsiteX203" fmla="*/ 4945009 w 5860123"/>
                <a:gd name="connsiteY203" fmla="*/ 52782 h 4856353"/>
                <a:gd name="connsiteX204" fmla="*/ 4949772 w 5860123"/>
                <a:gd name="connsiteY204" fmla="*/ 55640 h 4856353"/>
                <a:gd name="connsiteX205" fmla="*/ 4964059 w 5860123"/>
                <a:gd name="connsiteY205" fmla="*/ 61355 h 4856353"/>
                <a:gd name="connsiteX206" fmla="*/ 4978347 w 5860123"/>
                <a:gd name="connsiteY206" fmla="*/ 67070 h 4856353"/>
                <a:gd name="connsiteX207" fmla="*/ 4983109 w 5860123"/>
                <a:gd name="connsiteY207" fmla="*/ 74690 h 4856353"/>
                <a:gd name="connsiteX208" fmla="*/ 4980252 w 5860123"/>
                <a:gd name="connsiteY208" fmla="*/ 80405 h 4856353"/>
                <a:gd name="connsiteX209" fmla="*/ 4974536 w 5860123"/>
                <a:gd name="connsiteY209" fmla="*/ 86121 h 4856353"/>
                <a:gd name="connsiteX210" fmla="*/ 4984061 w 5860123"/>
                <a:gd name="connsiteY210" fmla="*/ 91836 h 4856353"/>
                <a:gd name="connsiteX211" fmla="*/ 4992634 w 5860123"/>
                <a:gd name="connsiteY211" fmla="*/ 96598 h 4856353"/>
                <a:gd name="connsiteX212" fmla="*/ 5003111 w 5860123"/>
                <a:gd name="connsiteY212" fmla="*/ 107076 h 4856353"/>
                <a:gd name="connsiteX213" fmla="*/ 5009779 w 5860123"/>
                <a:gd name="connsiteY213" fmla="*/ 118506 h 4856353"/>
                <a:gd name="connsiteX214" fmla="*/ 5011684 w 5860123"/>
                <a:gd name="connsiteY214" fmla="*/ 123268 h 4856353"/>
                <a:gd name="connsiteX215" fmla="*/ 5012636 w 5860123"/>
                <a:gd name="connsiteY215" fmla="*/ 129936 h 4856353"/>
                <a:gd name="connsiteX216" fmla="*/ 5018352 w 5860123"/>
                <a:gd name="connsiteY216" fmla="*/ 139461 h 4856353"/>
                <a:gd name="connsiteX217" fmla="*/ 5030734 w 5860123"/>
                <a:gd name="connsiteY217" fmla="*/ 146128 h 4856353"/>
                <a:gd name="connsiteX218" fmla="*/ 5025972 w 5860123"/>
                <a:gd name="connsiteY218" fmla="*/ 157558 h 4856353"/>
                <a:gd name="connsiteX219" fmla="*/ 5034544 w 5860123"/>
                <a:gd name="connsiteY219" fmla="*/ 174703 h 4856353"/>
                <a:gd name="connsiteX220" fmla="*/ 5047879 w 5860123"/>
                <a:gd name="connsiteY220" fmla="*/ 190896 h 4856353"/>
                <a:gd name="connsiteX221" fmla="*/ 5056452 w 5860123"/>
                <a:gd name="connsiteY221" fmla="*/ 204231 h 4856353"/>
                <a:gd name="connsiteX222" fmla="*/ 5062166 w 5860123"/>
                <a:gd name="connsiteY222" fmla="*/ 211851 h 4856353"/>
                <a:gd name="connsiteX223" fmla="*/ 5068834 w 5860123"/>
                <a:gd name="connsiteY223" fmla="*/ 222328 h 4856353"/>
                <a:gd name="connsiteX224" fmla="*/ 5075502 w 5860123"/>
                <a:gd name="connsiteY224" fmla="*/ 229948 h 4856353"/>
                <a:gd name="connsiteX225" fmla="*/ 5075502 w 5860123"/>
                <a:gd name="connsiteY225" fmla="*/ 237568 h 4856353"/>
                <a:gd name="connsiteX226" fmla="*/ 5073597 w 5860123"/>
                <a:gd name="connsiteY226" fmla="*/ 249951 h 4856353"/>
                <a:gd name="connsiteX227" fmla="*/ 5080264 w 5860123"/>
                <a:gd name="connsiteY227" fmla="*/ 244236 h 4856353"/>
                <a:gd name="connsiteX228" fmla="*/ 5086932 w 5860123"/>
                <a:gd name="connsiteY228" fmla="*/ 242331 h 4856353"/>
                <a:gd name="connsiteX229" fmla="*/ 5085027 w 5860123"/>
                <a:gd name="connsiteY229" fmla="*/ 266143 h 4856353"/>
                <a:gd name="connsiteX230" fmla="*/ 5113602 w 5860123"/>
                <a:gd name="connsiteY230" fmla="*/ 294718 h 4856353"/>
                <a:gd name="connsiteX231" fmla="*/ 5127889 w 5860123"/>
                <a:gd name="connsiteY231" fmla="*/ 311863 h 4856353"/>
                <a:gd name="connsiteX232" fmla="*/ 5134557 w 5860123"/>
                <a:gd name="connsiteY232" fmla="*/ 323293 h 4856353"/>
                <a:gd name="connsiteX233" fmla="*/ 5136461 w 5860123"/>
                <a:gd name="connsiteY233" fmla="*/ 338533 h 4856353"/>
                <a:gd name="connsiteX234" fmla="*/ 5138366 w 5860123"/>
                <a:gd name="connsiteY234" fmla="*/ 350916 h 4856353"/>
                <a:gd name="connsiteX235" fmla="*/ 5144082 w 5860123"/>
                <a:gd name="connsiteY235" fmla="*/ 363298 h 4856353"/>
                <a:gd name="connsiteX236" fmla="*/ 5161227 w 5860123"/>
                <a:gd name="connsiteY236" fmla="*/ 374729 h 4856353"/>
                <a:gd name="connsiteX237" fmla="*/ 5164084 w 5860123"/>
                <a:gd name="connsiteY237" fmla="*/ 391873 h 4856353"/>
                <a:gd name="connsiteX238" fmla="*/ 5165036 w 5860123"/>
                <a:gd name="connsiteY238" fmla="*/ 409018 h 4856353"/>
                <a:gd name="connsiteX239" fmla="*/ 5166941 w 5860123"/>
                <a:gd name="connsiteY239" fmla="*/ 422354 h 4856353"/>
                <a:gd name="connsiteX240" fmla="*/ 5176466 w 5860123"/>
                <a:gd name="connsiteY240" fmla="*/ 433783 h 4856353"/>
                <a:gd name="connsiteX241" fmla="*/ 5183134 w 5860123"/>
                <a:gd name="connsiteY241" fmla="*/ 440451 h 4856353"/>
                <a:gd name="connsiteX242" fmla="*/ 5186944 w 5860123"/>
                <a:gd name="connsiteY242" fmla="*/ 447119 h 4856353"/>
                <a:gd name="connsiteX243" fmla="*/ 5194564 w 5860123"/>
                <a:gd name="connsiteY243" fmla="*/ 451882 h 4856353"/>
                <a:gd name="connsiteX244" fmla="*/ 5206947 w 5860123"/>
                <a:gd name="connsiteY244" fmla="*/ 452833 h 4856353"/>
                <a:gd name="connsiteX245" fmla="*/ 5215519 w 5860123"/>
                <a:gd name="connsiteY245" fmla="*/ 451882 h 4856353"/>
                <a:gd name="connsiteX246" fmla="*/ 5229807 w 5860123"/>
                <a:gd name="connsiteY246" fmla="*/ 454739 h 4856353"/>
                <a:gd name="connsiteX247" fmla="*/ 5241236 w 5860123"/>
                <a:gd name="connsiteY247" fmla="*/ 451882 h 4856353"/>
                <a:gd name="connsiteX248" fmla="*/ 5255524 w 5860123"/>
                <a:gd name="connsiteY248" fmla="*/ 443308 h 4856353"/>
                <a:gd name="connsiteX249" fmla="*/ 5275527 w 5860123"/>
                <a:gd name="connsiteY249" fmla="*/ 441404 h 4856353"/>
                <a:gd name="connsiteX250" fmla="*/ 5281241 w 5860123"/>
                <a:gd name="connsiteY250" fmla="*/ 449024 h 4856353"/>
                <a:gd name="connsiteX251" fmla="*/ 5292672 w 5860123"/>
                <a:gd name="connsiteY251" fmla="*/ 452833 h 4856353"/>
                <a:gd name="connsiteX252" fmla="*/ 5306959 w 5860123"/>
                <a:gd name="connsiteY252" fmla="*/ 459502 h 4856353"/>
                <a:gd name="connsiteX253" fmla="*/ 5324104 w 5860123"/>
                <a:gd name="connsiteY253" fmla="*/ 460453 h 4856353"/>
                <a:gd name="connsiteX254" fmla="*/ 5333629 w 5860123"/>
                <a:gd name="connsiteY254" fmla="*/ 459502 h 4856353"/>
                <a:gd name="connsiteX255" fmla="*/ 5341249 w 5860123"/>
                <a:gd name="connsiteY255" fmla="*/ 453786 h 4856353"/>
                <a:gd name="connsiteX256" fmla="*/ 5346964 w 5860123"/>
                <a:gd name="connsiteY256" fmla="*/ 448071 h 4856353"/>
                <a:gd name="connsiteX257" fmla="*/ 5355536 w 5860123"/>
                <a:gd name="connsiteY257" fmla="*/ 460453 h 4856353"/>
                <a:gd name="connsiteX258" fmla="*/ 5365061 w 5860123"/>
                <a:gd name="connsiteY258" fmla="*/ 467122 h 4856353"/>
                <a:gd name="connsiteX259" fmla="*/ 5372682 w 5860123"/>
                <a:gd name="connsiteY259" fmla="*/ 469027 h 4856353"/>
                <a:gd name="connsiteX260" fmla="*/ 5379349 w 5860123"/>
                <a:gd name="connsiteY260" fmla="*/ 474742 h 4856353"/>
                <a:gd name="connsiteX261" fmla="*/ 5396494 w 5860123"/>
                <a:gd name="connsiteY261" fmla="*/ 489982 h 4856353"/>
                <a:gd name="connsiteX262" fmla="*/ 5417449 w 5860123"/>
                <a:gd name="connsiteY262" fmla="*/ 504268 h 4856353"/>
                <a:gd name="connsiteX263" fmla="*/ 5424116 w 5860123"/>
                <a:gd name="connsiteY263" fmla="*/ 506173 h 4856353"/>
                <a:gd name="connsiteX264" fmla="*/ 5434594 w 5860123"/>
                <a:gd name="connsiteY264" fmla="*/ 505221 h 4856353"/>
                <a:gd name="connsiteX265" fmla="*/ 5447929 w 5860123"/>
                <a:gd name="connsiteY265" fmla="*/ 503316 h 4856353"/>
                <a:gd name="connsiteX266" fmla="*/ 5462216 w 5860123"/>
                <a:gd name="connsiteY266" fmla="*/ 499506 h 4856353"/>
                <a:gd name="connsiteX267" fmla="*/ 5465074 w 5860123"/>
                <a:gd name="connsiteY267" fmla="*/ 511888 h 4856353"/>
                <a:gd name="connsiteX268" fmla="*/ 5462216 w 5860123"/>
                <a:gd name="connsiteY268" fmla="*/ 524272 h 4856353"/>
                <a:gd name="connsiteX269" fmla="*/ 5462216 w 5860123"/>
                <a:gd name="connsiteY269" fmla="*/ 534748 h 4856353"/>
                <a:gd name="connsiteX270" fmla="*/ 5469836 w 5860123"/>
                <a:gd name="connsiteY270" fmla="*/ 544273 h 4856353"/>
                <a:gd name="connsiteX271" fmla="*/ 5478409 w 5860123"/>
                <a:gd name="connsiteY271" fmla="*/ 546178 h 4856353"/>
                <a:gd name="connsiteX272" fmla="*/ 5487934 w 5860123"/>
                <a:gd name="connsiteY272" fmla="*/ 550941 h 4856353"/>
                <a:gd name="connsiteX273" fmla="*/ 5488886 w 5860123"/>
                <a:gd name="connsiteY273" fmla="*/ 557609 h 4856353"/>
                <a:gd name="connsiteX274" fmla="*/ 5493649 w 5860123"/>
                <a:gd name="connsiteY274" fmla="*/ 569038 h 4856353"/>
                <a:gd name="connsiteX275" fmla="*/ 5489839 w 5860123"/>
                <a:gd name="connsiteY275" fmla="*/ 590946 h 4856353"/>
                <a:gd name="connsiteX276" fmla="*/ 5500316 w 5860123"/>
                <a:gd name="connsiteY276" fmla="*/ 611901 h 4856353"/>
                <a:gd name="connsiteX277" fmla="*/ 5519366 w 5860123"/>
                <a:gd name="connsiteY277" fmla="*/ 631903 h 4856353"/>
                <a:gd name="connsiteX278" fmla="*/ 5529844 w 5860123"/>
                <a:gd name="connsiteY278" fmla="*/ 645239 h 4856353"/>
                <a:gd name="connsiteX279" fmla="*/ 5546989 w 5860123"/>
                <a:gd name="connsiteY279" fmla="*/ 638571 h 4856353"/>
                <a:gd name="connsiteX280" fmla="*/ 5562229 w 5860123"/>
                <a:gd name="connsiteY280" fmla="*/ 632857 h 4856353"/>
                <a:gd name="connsiteX281" fmla="*/ 5578422 w 5860123"/>
                <a:gd name="connsiteY281" fmla="*/ 633808 h 4856353"/>
                <a:gd name="connsiteX282" fmla="*/ 5587947 w 5860123"/>
                <a:gd name="connsiteY282" fmla="*/ 632857 h 4856353"/>
                <a:gd name="connsiteX283" fmla="*/ 5604139 w 5860123"/>
                <a:gd name="connsiteY283" fmla="*/ 630951 h 4856353"/>
                <a:gd name="connsiteX284" fmla="*/ 5616522 w 5860123"/>
                <a:gd name="connsiteY284" fmla="*/ 627141 h 4856353"/>
                <a:gd name="connsiteX285" fmla="*/ 5625094 w 5860123"/>
                <a:gd name="connsiteY285" fmla="*/ 624283 h 4856353"/>
                <a:gd name="connsiteX286" fmla="*/ 5634619 w 5860123"/>
                <a:gd name="connsiteY286" fmla="*/ 621426 h 4856353"/>
                <a:gd name="connsiteX287" fmla="*/ 5642239 w 5860123"/>
                <a:gd name="connsiteY287" fmla="*/ 612854 h 4856353"/>
                <a:gd name="connsiteX288" fmla="*/ 5654622 w 5860123"/>
                <a:gd name="connsiteY288" fmla="*/ 613806 h 4856353"/>
                <a:gd name="connsiteX289" fmla="*/ 5667004 w 5860123"/>
                <a:gd name="connsiteY289" fmla="*/ 609043 h 4856353"/>
                <a:gd name="connsiteX290" fmla="*/ 5668909 w 5860123"/>
                <a:gd name="connsiteY290" fmla="*/ 597614 h 4856353"/>
                <a:gd name="connsiteX291" fmla="*/ 5667957 w 5860123"/>
                <a:gd name="connsiteY291" fmla="*/ 582374 h 4856353"/>
                <a:gd name="connsiteX292" fmla="*/ 5676529 w 5860123"/>
                <a:gd name="connsiteY292" fmla="*/ 579516 h 4856353"/>
                <a:gd name="connsiteX293" fmla="*/ 5682244 w 5860123"/>
                <a:gd name="connsiteY293" fmla="*/ 575707 h 4856353"/>
                <a:gd name="connsiteX294" fmla="*/ 5688911 w 5860123"/>
                <a:gd name="connsiteY294" fmla="*/ 567133 h 4856353"/>
                <a:gd name="connsiteX295" fmla="*/ 5695579 w 5860123"/>
                <a:gd name="connsiteY295" fmla="*/ 557609 h 4856353"/>
                <a:gd name="connsiteX296" fmla="*/ 5701294 w 5860123"/>
                <a:gd name="connsiteY296" fmla="*/ 551893 h 4856353"/>
                <a:gd name="connsiteX297" fmla="*/ 5707009 w 5860123"/>
                <a:gd name="connsiteY297" fmla="*/ 549036 h 4856353"/>
                <a:gd name="connsiteX298" fmla="*/ 5713677 w 5860123"/>
                <a:gd name="connsiteY298" fmla="*/ 545226 h 4856353"/>
                <a:gd name="connsiteX299" fmla="*/ 5721297 w 5860123"/>
                <a:gd name="connsiteY299" fmla="*/ 545226 h 4856353"/>
                <a:gd name="connsiteX300" fmla="*/ 5735584 w 5860123"/>
                <a:gd name="connsiteY300" fmla="*/ 541416 h 4856353"/>
                <a:gd name="connsiteX301" fmla="*/ 5748919 w 5860123"/>
                <a:gd name="connsiteY301" fmla="*/ 529034 h 4856353"/>
                <a:gd name="connsiteX302" fmla="*/ 5764159 w 5860123"/>
                <a:gd name="connsiteY302" fmla="*/ 513794 h 4856353"/>
                <a:gd name="connsiteX303" fmla="*/ 5771779 w 5860123"/>
                <a:gd name="connsiteY303" fmla="*/ 508078 h 4856353"/>
                <a:gd name="connsiteX304" fmla="*/ 5779399 w 5860123"/>
                <a:gd name="connsiteY304" fmla="*/ 501411 h 4856353"/>
                <a:gd name="connsiteX305" fmla="*/ 5795591 w 5860123"/>
                <a:gd name="connsiteY305" fmla="*/ 490933 h 4856353"/>
                <a:gd name="connsiteX306" fmla="*/ 5811784 w 5860123"/>
                <a:gd name="connsiteY306" fmla="*/ 483313 h 4856353"/>
                <a:gd name="connsiteX307" fmla="*/ 5829882 w 5860123"/>
                <a:gd name="connsiteY307" fmla="*/ 481409 h 4856353"/>
                <a:gd name="connsiteX308" fmla="*/ 5838454 w 5860123"/>
                <a:gd name="connsiteY308" fmla="*/ 481409 h 4856353"/>
                <a:gd name="connsiteX309" fmla="*/ 5848932 w 5860123"/>
                <a:gd name="connsiteY309" fmla="*/ 470931 h 4856353"/>
                <a:gd name="connsiteX310" fmla="*/ 5858457 w 5860123"/>
                <a:gd name="connsiteY310" fmla="*/ 468073 h 4856353"/>
                <a:gd name="connsiteX311" fmla="*/ 5857504 w 5860123"/>
                <a:gd name="connsiteY311" fmla="*/ 475693 h 4856353"/>
                <a:gd name="connsiteX312" fmla="*/ 5839407 w 5860123"/>
                <a:gd name="connsiteY312" fmla="*/ 490933 h 4856353"/>
                <a:gd name="connsiteX313" fmla="*/ 5833691 w 5860123"/>
                <a:gd name="connsiteY313" fmla="*/ 501411 h 4856353"/>
                <a:gd name="connsiteX314" fmla="*/ 5833691 w 5860123"/>
                <a:gd name="connsiteY314" fmla="*/ 518556 h 4856353"/>
                <a:gd name="connsiteX315" fmla="*/ 5829882 w 5860123"/>
                <a:gd name="connsiteY315" fmla="*/ 533796 h 4856353"/>
                <a:gd name="connsiteX316" fmla="*/ 5838454 w 5860123"/>
                <a:gd name="connsiteY316" fmla="*/ 544273 h 4856353"/>
                <a:gd name="connsiteX317" fmla="*/ 5845122 w 5860123"/>
                <a:gd name="connsiteY317" fmla="*/ 548083 h 4856353"/>
                <a:gd name="connsiteX318" fmla="*/ 5853694 w 5860123"/>
                <a:gd name="connsiteY318" fmla="*/ 557609 h 4856353"/>
                <a:gd name="connsiteX319" fmla="*/ 5858457 w 5860123"/>
                <a:gd name="connsiteY319" fmla="*/ 572849 h 4856353"/>
                <a:gd name="connsiteX320" fmla="*/ 5855599 w 5860123"/>
                <a:gd name="connsiteY320" fmla="*/ 587136 h 4856353"/>
                <a:gd name="connsiteX321" fmla="*/ 5841311 w 5860123"/>
                <a:gd name="connsiteY321" fmla="*/ 607138 h 4856353"/>
                <a:gd name="connsiteX322" fmla="*/ 5823214 w 5860123"/>
                <a:gd name="connsiteY322" fmla="*/ 622379 h 4856353"/>
                <a:gd name="connsiteX323" fmla="*/ 5824166 w 5860123"/>
                <a:gd name="connsiteY323" fmla="*/ 641428 h 4856353"/>
                <a:gd name="connsiteX324" fmla="*/ 5823214 w 5860123"/>
                <a:gd name="connsiteY324" fmla="*/ 663336 h 4856353"/>
                <a:gd name="connsiteX325" fmla="*/ 5822261 w 5860123"/>
                <a:gd name="connsiteY325" fmla="*/ 689053 h 4856353"/>
                <a:gd name="connsiteX326" fmla="*/ 5824166 w 5860123"/>
                <a:gd name="connsiteY326" fmla="*/ 715723 h 4856353"/>
                <a:gd name="connsiteX327" fmla="*/ 5824166 w 5860123"/>
                <a:gd name="connsiteY327" fmla="*/ 721438 h 4856353"/>
                <a:gd name="connsiteX328" fmla="*/ 5820357 w 5860123"/>
                <a:gd name="connsiteY328" fmla="*/ 730011 h 4856353"/>
                <a:gd name="connsiteX329" fmla="*/ 5817499 w 5860123"/>
                <a:gd name="connsiteY329" fmla="*/ 745251 h 4856353"/>
                <a:gd name="connsiteX330" fmla="*/ 5827024 w 5860123"/>
                <a:gd name="connsiteY330" fmla="*/ 763348 h 4856353"/>
                <a:gd name="connsiteX331" fmla="*/ 5822261 w 5860123"/>
                <a:gd name="connsiteY331" fmla="*/ 784303 h 4856353"/>
                <a:gd name="connsiteX332" fmla="*/ 5817499 w 5860123"/>
                <a:gd name="connsiteY332" fmla="*/ 800496 h 4856353"/>
                <a:gd name="connsiteX333" fmla="*/ 5820357 w 5860123"/>
                <a:gd name="connsiteY333" fmla="*/ 810973 h 4856353"/>
                <a:gd name="connsiteX334" fmla="*/ 5812736 w 5860123"/>
                <a:gd name="connsiteY334" fmla="*/ 828118 h 4856353"/>
                <a:gd name="connsiteX335" fmla="*/ 5804164 w 5860123"/>
                <a:gd name="connsiteY335" fmla="*/ 841453 h 4856353"/>
                <a:gd name="connsiteX336" fmla="*/ 5805116 w 5860123"/>
                <a:gd name="connsiteY336" fmla="*/ 849073 h 4856353"/>
                <a:gd name="connsiteX337" fmla="*/ 5805116 w 5860123"/>
                <a:gd name="connsiteY337" fmla="*/ 857646 h 4856353"/>
                <a:gd name="connsiteX338" fmla="*/ 5807974 w 5860123"/>
                <a:gd name="connsiteY338" fmla="*/ 866218 h 4856353"/>
                <a:gd name="connsiteX339" fmla="*/ 5793686 w 5860123"/>
                <a:gd name="connsiteY339" fmla="*/ 883363 h 4856353"/>
                <a:gd name="connsiteX340" fmla="*/ 5787972 w 5860123"/>
                <a:gd name="connsiteY340" fmla="*/ 898603 h 4856353"/>
                <a:gd name="connsiteX341" fmla="*/ 5786066 w 5860123"/>
                <a:gd name="connsiteY341" fmla="*/ 911938 h 4856353"/>
                <a:gd name="connsiteX342" fmla="*/ 5788924 w 5860123"/>
                <a:gd name="connsiteY342" fmla="*/ 927178 h 4856353"/>
                <a:gd name="connsiteX343" fmla="*/ 5795591 w 5860123"/>
                <a:gd name="connsiteY343" fmla="*/ 937656 h 4856353"/>
                <a:gd name="connsiteX344" fmla="*/ 5789877 w 5860123"/>
                <a:gd name="connsiteY344" fmla="*/ 951943 h 4856353"/>
                <a:gd name="connsiteX345" fmla="*/ 5771779 w 5860123"/>
                <a:gd name="connsiteY345" fmla="*/ 957658 h 4856353"/>
                <a:gd name="connsiteX346" fmla="*/ 5770827 w 5860123"/>
                <a:gd name="connsiteY346" fmla="*/ 957658 h 4856353"/>
                <a:gd name="connsiteX347" fmla="*/ 5735584 w 5860123"/>
                <a:gd name="connsiteY347" fmla="*/ 954801 h 4856353"/>
                <a:gd name="connsiteX348" fmla="*/ 5694627 w 5860123"/>
                <a:gd name="connsiteY348" fmla="*/ 951943 h 4856353"/>
                <a:gd name="connsiteX349" fmla="*/ 5679386 w 5860123"/>
                <a:gd name="connsiteY349" fmla="*/ 946228 h 4856353"/>
                <a:gd name="connsiteX350" fmla="*/ 5671766 w 5860123"/>
                <a:gd name="connsiteY350" fmla="*/ 940513 h 4856353"/>
                <a:gd name="connsiteX351" fmla="*/ 5667957 w 5860123"/>
                <a:gd name="connsiteY351" fmla="*/ 952896 h 4856353"/>
                <a:gd name="connsiteX352" fmla="*/ 5662241 w 5860123"/>
                <a:gd name="connsiteY352" fmla="*/ 960516 h 4856353"/>
                <a:gd name="connsiteX353" fmla="*/ 5656527 w 5860123"/>
                <a:gd name="connsiteY353" fmla="*/ 966231 h 4856353"/>
                <a:gd name="connsiteX354" fmla="*/ 5659384 w 5860123"/>
                <a:gd name="connsiteY354" fmla="*/ 970041 h 4856353"/>
                <a:gd name="connsiteX355" fmla="*/ 5656527 w 5860123"/>
                <a:gd name="connsiteY355" fmla="*/ 979566 h 4856353"/>
                <a:gd name="connsiteX356" fmla="*/ 5647954 w 5860123"/>
                <a:gd name="connsiteY356" fmla="*/ 990043 h 4856353"/>
                <a:gd name="connsiteX357" fmla="*/ 5646049 w 5860123"/>
                <a:gd name="connsiteY357" fmla="*/ 995758 h 4856353"/>
                <a:gd name="connsiteX358" fmla="*/ 5645097 w 5860123"/>
                <a:gd name="connsiteY358" fmla="*/ 1004331 h 4856353"/>
                <a:gd name="connsiteX359" fmla="*/ 5630809 w 5860123"/>
                <a:gd name="connsiteY359" fmla="*/ 1008141 h 4856353"/>
                <a:gd name="connsiteX360" fmla="*/ 5623189 w 5860123"/>
                <a:gd name="connsiteY360" fmla="*/ 1013856 h 4856353"/>
                <a:gd name="connsiteX361" fmla="*/ 5613664 w 5860123"/>
                <a:gd name="connsiteY361" fmla="*/ 1014808 h 4856353"/>
                <a:gd name="connsiteX362" fmla="*/ 5610807 w 5860123"/>
                <a:gd name="connsiteY362" fmla="*/ 1023381 h 4856353"/>
                <a:gd name="connsiteX363" fmla="*/ 5606044 w 5860123"/>
                <a:gd name="connsiteY363" fmla="*/ 1027191 h 4856353"/>
                <a:gd name="connsiteX364" fmla="*/ 5610807 w 5860123"/>
                <a:gd name="connsiteY364" fmla="*/ 1031953 h 4856353"/>
                <a:gd name="connsiteX365" fmla="*/ 5620332 w 5860123"/>
                <a:gd name="connsiteY365" fmla="*/ 1043383 h 4856353"/>
                <a:gd name="connsiteX366" fmla="*/ 5650811 w 5860123"/>
                <a:gd name="connsiteY366" fmla="*/ 1107201 h 4856353"/>
                <a:gd name="connsiteX367" fmla="*/ 5654622 w 5860123"/>
                <a:gd name="connsiteY367" fmla="*/ 1116726 h 4856353"/>
                <a:gd name="connsiteX368" fmla="*/ 5652716 w 5860123"/>
                <a:gd name="connsiteY368" fmla="*/ 1132915 h 4856353"/>
                <a:gd name="connsiteX369" fmla="*/ 5654622 w 5860123"/>
                <a:gd name="connsiteY369" fmla="*/ 1143393 h 4856353"/>
                <a:gd name="connsiteX370" fmla="*/ 5655574 w 5860123"/>
                <a:gd name="connsiteY370" fmla="*/ 1161490 h 4856353"/>
                <a:gd name="connsiteX371" fmla="*/ 5662241 w 5860123"/>
                <a:gd name="connsiteY371" fmla="*/ 1185303 h 4856353"/>
                <a:gd name="connsiteX372" fmla="*/ 5662241 w 5860123"/>
                <a:gd name="connsiteY372" fmla="*/ 1189113 h 4856353"/>
                <a:gd name="connsiteX373" fmla="*/ 5666052 w 5860123"/>
                <a:gd name="connsiteY373" fmla="*/ 1196733 h 4856353"/>
                <a:gd name="connsiteX374" fmla="*/ 5668909 w 5860123"/>
                <a:gd name="connsiteY374" fmla="*/ 1197685 h 4856353"/>
                <a:gd name="connsiteX375" fmla="*/ 5669861 w 5860123"/>
                <a:gd name="connsiteY375" fmla="*/ 1200543 h 4856353"/>
                <a:gd name="connsiteX376" fmla="*/ 5675577 w 5860123"/>
                <a:gd name="connsiteY376" fmla="*/ 1213878 h 4856353"/>
                <a:gd name="connsiteX377" fmla="*/ 5675577 w 5860123"/>
                <a:gd name="connsiteY377" fmla="*/ 1222450 h 4856353"/>
                <a:gd name="connsiteX378" fmla="*/ 5672719 w 5860123"/>
                <a:gd name="connsiteY378" fmla="*/ 1231975 h 4856353"/>
                <a:gd name="connsiteX379" fmla="*/ 5672719 w 5860123"/>
                <a:gd name="connsiteY379" fmla="*/ 1239595 h 4856353"/>
                <a:gd name="connsiteX380" fmla="*/ 5670814 w 5860123"/>
                <a:gd name="connsiteY380" fmla="*/ 1255788 h 4856353"/>
                <a:gd name="connsiteX381" fmla="*/ 5667957 w 5860123"/>
                <a:gd name="connsiteY381" fmla="*/ 1266265 h 4856353"/>
                <a:gd name="connsiteX382" fmla="*/ 5668909 w 5860123"/>
                <a:gd name="connsiteY382" fmla="*/ 1277695 h 4856353"/>
                <a:gd name="connsiteX383" fmla="*/ 5663194 w 5860123"/>
                <a:gd name="connsiteY383" fmla="*/ 1279600 h 4856353"/>
                <a:gd name="connsiteX384" fmla="*/ 5663194 w 5860123"/>
                <a:gd name="connsiteY384" fmla="*/ 1286268 h 4856353"/>
                <a:gd name="connsiteX385" fmla="*/ 5656527 w 5860123"/>
                <a:gd name="connsiteY385" fmla="*/ 1289125 h 4856353"/>
                <a:gd name="connsiteX386" fmla="*/ 5650811 w 5860123"/>
                <a:gd name="connsiteY386" fmla="*/ 1289125 h 4856353"/>
                <a:gd name="connsiteX387" fmla="*/ 5644144 w 5860123"/>
                <a:gd name="connsiteY387" fmla="*/ 1291030 h 4856353"/>
                <a:gd name="connsiteX388" fmla="*/ 5639382 w 5860123"/>
                <a:gd name="connsiteY388" fmla="*/ 1296745 h 4856353"/>
                <a:gd name="connsiteX389" fmla="*/ 5626999 w 5860123"/>
                <a:gd name="connsiteY389" fmla="*/ 1300555 h 4856353"/>
                <a:gd name="connsiteX390" fmla="*/ 5619379 w 5860123"/>
                <a:gd name="connsiteY390" fmla="*/ 1309128 h 4856353"/>
                <a:gd name="connsiteX391" fmla="*/ 5613664 w 5860123"/>
                <a:gd name="connsiteY391" fmla="*/ 1314843 h 4856353"/>
                <a:gd name="connsiteX392" fmla="*/ 5614616 w 5860123"/>
                <a:gd name="connsiteY392" fmla="*/ 1320558 h 4856353"/>
                <a:gd name="connsiteX393" fmla="*/ 5624141 w 5860123"/>
                <a:gd name="connsiteY393" fmla="*/ 1317700 h 4856353"/>
                <a:gd name="connsiteX394" fmla="*/ 5631761 w 5860123"/>
                <a:gd name="connsiteY394" fmla="*/ 1322463 h 4856353"/>
                <a:gd name="connsiteX395" fmla="*/ 5636524 w 5860123"/>
                <a:gd name="connsiteY395" fmla="*/ 1337703 h 4856353"/>
                <a:gd name="connsiteX396" fmla="*/ 5639382 w 5860123"/>
                <a:gd name="connsiteY396" fmla="*/ 1346275 h 4856353"/>
                <a:gd name="connsiteX397" fmla="*/ 5641286 w 5860123"/>
                <a:gd name="connsiteY397" fmla="*/ 1351038 h 4856353"/>
                <a:gd name="connsiteX398" fmla="*/ 5635572 w 5860123"/>
                <a:gd name="connsiteY398" fmla="*/ 1354848 h 4856353"/>
                <a:gd name="connsiteX399" fmla="*/ 5626999 w 5860123"/>
                <a:gd name="connsiteY399" fmla="*/ 1342465 h 4856353"/>
                <a:gd name="connsiteX400" fmla="*/ 5621284 w 5860123"/>
                <a:gd name="connsiteY400" fmla="*/ 1339608 h 4856353"/>
                <a:gd name="connsiteX401" fmla="*/ 5619379 w 5860123"/>
                <a:gd name="connsiteY401" fmla="*/ 1344370 h 4856353"/>
                <a:gd name="connsiteX402" fmla="*/ 5614616 w 5860123"/>
                <a:gd name="connsiteY402" fmla="*/ 1340560 h 4856353"/>
                <a:gd name="connsiteX403" fmla="*/ 5610807 w 5860123"/>
                <a:gd name="connsiteY403" fmla="*/ 1338655 h 4856353"/>
                <a:gd name="connsiteX404" fmla="*/ 5602234 w 5860123"/>
                <a:gd name="connsiteY404" fmla="*/ 1328178 h 4856353"/>
                <a:gd name="connsiteX405" fmla="*/ 5595566 w 5860123"/>
                <a:gd name="connsiteY405" fmla="*/ 1313890 h 4856353"/>
                <a:gd name="connsiteX406" fmla="*/ 5592709 w 5860123"/>
                <a:gd name="connsiteY406" fmla="*/ 1301508 h 4856353"/>
                <a:gd name="connsiteX407" fmla="*/ 5578422 w 5860123"/>
                <a:gd name="connsiteY407" fmla="*/ 1298650 h 4856353"/>
                <a:gd name="connsiteX408" fmla="*/ 5573659 w 5860123"/>
                <a:gd name="connsiteY408" fmla="*/ 1293888 h 4856353"/>
                <a:gd name="connsiteX409" fmla="*/ 5566991 w 5860123"/>
                <a:gd name="connsiteY409" fmla="*/ 1291983 h 4856353"/>
                <a:gd name="connsiteX410" fmla="*/ 5562229 w 5860123"/>
                <a:gd name="connsiteY410" fmla="*/ 1291030 h 4856353"/>
                <a:gd name="connsiteX411" fmla="*/ 5558419 w 5860123"/>
                <a:gd name="connsiteY411" fmla="*/ 1291983 h 4856353"/>
                <a:gd name="connsiteX412" fmla="*/ 5556514 w 5860123"/>
                <a:gd name="connsiteY412" fmla="*/ 1299603 h 4856353"/>
                <a:gd name="connsiteX413" fmla="*/ 5554609 w 5860123"/>
                <a:gd name="connsiteY413" fmla="*/ 1307223 h 4856353"/>
                <a:gd name="connsiteX414" fmla="*/ 5554609 w 5860123"/>
                <a:gd name="connsiteY414" fmla="*/ 1316748 h 4856353"/>
                <a:gd name="connsiteX415" fmla="*/ 5556514 w 5860123"/>
                <a:gd name="connsiteY415" fmla="*/ 1331988 h 4856353"/>
                <a:gd name="connsiteX416" fmla="*/ 5556514 w 5860123"/>
                <a:gd name="connsiteY416" fmla="*/ 1347228 h 4856353"/>
                <a:gd name="connsiteX417" fmla="*/ 5558419 w 5860123"/>
                <a:gd name="connsiteY417" fmla="*/ 1363420 h 4856353"/>
                <a:gd name="connsiteX418" fmla="*/ 5552704 w 5860123"/>
                <a:gd name="connsiteY418" fmla="*/ 1373898 h 4856353"/>
                <a:gd name="connsiteX419" fmla="*/ 5546036 w 5860123"/>
                <a:gd name="connsiteY419" fmla="*/ 1378660 h 4856353"/>
                <a:gd name="connsiteX420" fmla="*/ 5543179 w 5860123"/>
                <a:gd name="connsiteY420" fmla="*/ 1386280 h 4856353"/>
                <a:gd name="connsiteX421" fmla="*/ 5531749 w 5860123"/>
                <a:gd name="connsiteY421" fmla="*/ 1380565 h 4856353"/>
                <a:gd name="connsiteX422" fmla="*/ 5520319 w 5860123"/>
                <a:gd name="connsiteY422" fmla="*/ 1382470 h 4856353"/>
                <a:gd name="connsiteX423" fmla="*/ 5516509 w 5860123"/>
                <a:gd name="connsiteY423" fmla="*/ 1389138 h 4856353"/>
                <a:gd name="connsiteX424" fmla="*/ 5512699 w 5860123"/>
                <a:gd name="connsiteY424" fmla="*/ 1405330 h 4856353"/>
                <a:gd name="connsiteX425" fmla="*/ 5506032 w 5860123"/>
                <a:gd name="connsiteY425" fmla="*/ 1423428 h 4856353"/>
                <a:gd name="connsiteX426" fmla="*/ 5499364 w 5860123"/>
                <a:gd name="connsiteY426" fmla="*/ 1432000 h 4856353"/>
                <a:gd name="connsiteX427" fmla="*/ 5499364 w 5860123"/>
                <a:gd name="connsiteY427" fmla="*/ 1442478 h 4856353"/>
                <a:gd name="connsiteX428" fmla="*/ 5473647 w 5860123"/>
                <a:gd name="connsiteY428" fmla="*/ 1446288 h 4856353"/>
                <a:gd name="connsiteX429" fmla="*/ 5456502 w 5860123"/>
                <a:gd name="connsiteY429" fmla="*/ 1452955 h 4856353"/>
                <a:gd name="connsiteX430" fmla="*/ 5440309 w 5860123"/>
                <a:gd name="connsiteY430" fmla="*/ 1459623 h 4856353"/>
                <a:gd name="connsiteX431" fmla="*/ 5418402 w 5860123"/>
                <a:gd name="connsiteY431" fmla="*/ 1460575 h 4856353"/>
                <a:gd name="connsiteX432" fmla="*/ 5409829 w 5860123"/>
                <a:gd name="connsiteY432" fmla="*/ 1462480 h 4856353"/>
                <a:gd name="connsiteX433" fmla="*/ 5412686 w 5860123"/>
                <a:gd name="connsiteY433" fmla="*/ 1469148 h 4856353"/>
                <a:gd name="connsiteX434" fmla="*/ 5416497 w 5860123"/>
                <a:gd name="connsiteY434" fmla="*/ 1473910 h 4856353"/>
                <a:gd name="connsiteX435" fmla="*/ 5419354 w 5860123"/>
                <a:gd name="connsiteY435" fmla="*/ 1490103 h 4856353"/>
                <a:gd name="connsiteX436" fmla="*/ 5423164 w 5860123"/>
                <a:gd name="connsiteY436" fmla="*/ 1496770 h 4856353"/>
                <a:gd name="connsiteX437" fmla="*/ 5428879 w 5860123"/>
                <a:gd name="connsiteY437" fmla="*/ 1502485 h 4856353"/>
                <a:gd name="connsiteX438" fmla="*/ 5440309 w 5860123"/>
                <a:gd name="connsiteY438" fmla="*/ 1508200 h 4856353"/>
                <a:gd name="connsiteX439" fmla="*/ 5445072 w 5860123"/>
                <a:gd name="connsiteY439" fmla="*/ 1516773 h 4856353"/>
                <a:gd name="connsiteX440" fmla="*/ 5444119 w 5860123"/>
                <a:gd name="connsiteY440" fmla="*/ 1526298 h 4856353"/>
                <a:gd name="connsiteX441" fmla="*/ 5441261 w 5860123"/>
                <a:gd name="connsiteY441" fmla="*/ 1534870 h 4856353"/>
                <a:gd name="connsiteX442" fmla="*/ 5440309 w 5860123"/>
                <a:gd name="connsiteY442" fmla="*/ 1541538 h 4856353"/>
                <a:gd name="connsiteX443" fmla="*/ 5436499 w 5860123"/>
                <a:gd name="connsiteY443" fmla="*/ 1546300 h 4856353"/>
                <a:gd name="connsiteX444" fmla="*/ 5424116 w 5860123"/>
                <a:gd name="connsiteY444" fmla="*/ 1545348 h 4856353"/>
                <a:gd name="connsiteX445" fmla="*/ 5410782 w 5860123"/>
                <a:gd name="connsiteY445" fmla="*/ 1544395 h 4856353"/>
                <a:gd name="connsiteX446" fmla="*/ 5400304 w 5860123"/>
                <a:gd name="connsiteY446" fmla="*/ 1550110 h 4856353"/>
                <a:gd name="connsiteX447" fmla="*/ 5387922 w 5860123"/>
                <a:gd name="connsiteY447" fmla="*/ 1552015 h 4856353"/>
                <a:gd name="connsiteX448" fmla="*/ 5375539 w 5860123"/>
                <a:gd name="connsiteY448" fmla="*/ 1550110 h 4856353"/>
                <a:gd name="connsiteX449" fmla="*/ 5368872 w 5860123"/>
                <a:gd name="connsiteY449" fmla="*/ 1546300 h 4856353"/>
                <a:gd name="connsiteX450" fmla="*/ 5358394 w 5860123"/>
                <a:gd name="connsiteY450" fmla="*/ 1550110 h 4856353"/>
                <a:gd name="connsiteX451" fmla="*/ 5345059 w 5860123"/>
                <a:gd name="connsiteY451" fmla="*/ 1547253 h 4856353"/>
                <a:gd name="connsiteX452" fmla="*/ 5336486 w 5860123"/>
                <a:gd name="connsiteY452" fmla="*/ 1543443 h 4856353"/>
                <a:gd name="connsiteX453" fmla="*/ 5333629 w 5860123"/>
                <a:gd name="connsiteY453" fmla="*/ 1537728 h 4856353"/>
                <a:gd name="connsiteX454" fmla="*/ 5333629 w 5860123"/>
                <a:gd name="connsiteY454" fmla="*/ 1532965 h 4856353"/>
                <a:gd name="connsiteX455" fmla="*/ 5328866 w 5860123"/>
                <a:gd name="connsiteY455" fmla="*/ 1531060 h 4856353"/>
                <a:gd name="connsiteX456" fmla="*/ 5320294 w 5860123"/>
                <a:gd name="connsiteY456" fmla="*/ 1521535 h 4856353"/>
                <a:gd name="connsiteX457" fmla="*/ 5315532 w 5860123"/>
                <a:gd name="connsiteY457" fmla="*/ 1516773 h 4856353"/>
                <a:gd name="connsiteX458" fmla="*/ 5302197 w 5860123"/>
                <a:gd name="connsiteY458" fmla="*/ 1515820 h 4856353"/>
                <a:gd name="connsiteX459" fmla="*/ 5295529 w 5860123"/>
                <a:gd name="connsiteY459" fmla="*/ 1524393 h 4856353"/>
                <a:gd name="connsiteX460" fmla="*/ 5286957 w 5860123"/>
                <a:gd name="connsiteY460" fmla="*/ 1527250 h 4856353"/>
                <a:gd name="connsiteX461" fmla="*/ 5281241 w 5860123"/>
                <a:gd name="connsiteY461" fmla="*/ 1532013 h 4856353"/>
                <a:gd name="connsiteX462" fmla="*/ 5277432 w 5860123"/>
                <a:gd name="connsiteY462" fmla="*/ 1544395 h 4856353"/>
                <a:gd name="connsiteX463" fmla="*/ 5276479 w 5860123"/>
                <a:gd name="connsiteY463" fmla="*/ 1553920 h 4856353"/>
                <a:gd name="connsiteX464" fmla="*/ 5274574 w 5860123"/>
                <a:gd name="connsiteY464" fmla="*/ 1563445 h 4856353"/>
                <a:gd name="connsiteX465" fmla="*/ 5273622 w 5860123"/>
                <a:gd name="connsiteY465" fmla="*/ 1567255 h 4856353"/>
                <a:gd name="connsiteX466" fmla="*/ 5276479 w 5860123"/>
                <a:gd name="connsiteY466" fmla="*/ 1572018 h 4856353"/>
                <a:gd name="connsiteX467" fmla="*/ 5272669 w 5860123"/>
                <a:gd name="connsiteY467" fmla="*/ 1577733 h 4856353"/>
                <a:gd name="connsiteX468" fmla="*/ 5264097 w 5860123"/>
                <a:gd name="connsiteY468" fmla="*/ 1582495 h 4856353"/>
                <a:gd name="connsiteX469" fmla="*/ 5255524 w 5860123"/>
                <a:gd name="connsiteY469" fmla="*/ 1606308 h 4856353"/>
                <a:gd name="connsiteX470" fmla="*/ 5244094 w 5860123"/>
                <a:gd name="connsiteY470" fmla="*/ 1621548 h 4856353"/>
                <a:gd name="connsiteX471" fmla="*/ 5241236 w 5860123"/>
                <a:gd name="connsiteY471" fmla="*/ 1631073 h 4856353"/>
                <a:gd name="connsiteX472" fmla="*/ 5238379 w 5860123"/>
                <a:gd name="connsiteY472" fmla="*/ 1640598 h 4856353"/>
                <a:gd name="connsiteX473" fmla="*/ 5229807 w 5860123"/>
                <a:gd name="connsiteY473" fmla="*/ 1647265 h 4856353"/>
                <a:gd name="connsiteX474" fmla="*/ 5219329 w 5860123"/>
                <a:gd name="connsiteY474" fmla="*/ 1650123 h 4856353"/>
                <a:gd name="connsiteX475" fmla="*/ 5208852 w 5860123"/>
                <a:gd name="connsiteY475" fmla="*/ 1654885 h 4856353"/>
                <a:gd name="connsiteX476" fmla="*/ 5204089 w 5860123"/>
                <a:gd name="connsiteY476" fmla="*/ 1666315 h 4856353"/>
                <a:gd name="connsiteX477" fmla="*/ 5195516 w 5860123"/>
                <a:gd name="connsiteY477" fmla="*/ 1672030 h 4856353"/>
                <a:gd name="connsiteX478" fmla="*/ 5187897 w 5860123"/>
                <a:gd name="connsiteY478" fmla="*/ 1681555 h 4856353"/>
                <a:gd name="connsiteX479" fmla="*/ 5175514 w 5860123"/>
                <a:gd name="connsiteY479" fmla="*/ 1691080 h 4856353"/>
                <a:gd name="connsiteX480" fmla="*/ 5161227 w 5860123"/>
                <a:gd name="connsiteY480" fmla="*/ 1698700 h 4856353"/>
                <a:gd name="connsiteX481" fmla="*/ 5149797 w 5860123"/>
                <a:gd name="connsiteY481" fmla="*/ 1705368 h 4856353"/>
                <a:gd name="connsiteX482" fmla="*/ 5145034 w 5860123"/>
                <a:gd name="connsiteY482" fmla="*/ 1713940 h 4856353"/>
                <a:gd name="connsiteX483" fmla="*/ 5139319 w 5860123"/>
                <a:gd name="connsiteY483" fmla="*/ 1720608 h 4856353"/>
                <a:gd name="connsiteX484" fmla="*/ 5127889 w 5860123"/>
                <a:gd name="connsiteY484" fmla="*/ 1727275 h 4856353"/>
                <a:gd name="connsiteX485" fmla="*/ 5119316 w 5860123"/>
                <a:gd name="connsiteY485" fmla="*/ 1736800 h 4856353"/>
                <a:gd name="connsiteX486" fmla="*/ 5113602 w 5860123"/>
                <a:gd name="connsiteY486" fmla="*/ 1749183 h 4856353"/>
                <a:gd name="connsiteX487" fmla="*/ 5098361 w 5860123"/>
                <a:gd name="connsiteY487" fmla="*/ 1766328 h 4856353"/>
                <a:gd name="connsiteX488" fmla="*/ 5087884 w 5860123"/>
                <a:gd name="connsiteY488" fmla="*/ 1778710 h 4856353"/>
                <a:gd name="connsiteX489" fmla="*/ 5074549 w 5860123"/>
                <a:gd name="connsiteY489" fmla="*/ 1804428 h 4856353"/>
                <a:gd name="connsiteX490" fmla="*/ 5038354 w 5860123"/>
                <a:gd name="connsiteY490" fmla="*/ 1821573 h 4856353"/>
                <a:gd name="connsiteX491" fmla="*/ 4985966 w 5860123"/>
                <a:gd name="connsiteY491" fmla="*/ 1838718 h 4856353"/>
                <a:gd name="connsiteX492" fmla="*/ 4936436 w 5860123"/>
                <a:gd name="connsiteY492" fmla="*/ 1873960 h 4856353"/>
                <a:gd name="connsiteX493" fmla="*/ 4904052 w 5860123"/>
                <a:gd name="connsiteY493" fmla="*/ 1898725 h 4856353"/>
                <a:gd name="connsiteX494" fmla="*/ 4873572 w 5860123"/>
                <a:gd name="connsiteY494" fmla="*/ 1944445 h 4856353"/>
                <a:gd name="connsiteX495" fmla="*/ 4847854 w 5860123"/>
                <a:gd name="connsiteY495" fmla="*/ 1964448 h 4856353"/>
                <a:gd name="connsiteX496" fmla="*/ 4826899 w 5860123"/>
                <a:gd name="connsiteY496" fmla="*/ 1974925 h 4856353"/>
                <a:gd name="connsiteX497" fmla="*/ 4814516 w 5860123"/>
                <a:gd name="connsiteY497" fmla="*/ 1992070 h 4856353"/>
                <a:gd name="connsiteX498" fmla="*/ 4788799 w 5860123"/>
                <a:gd name="connsiteY498" fmla="*/ 2003500 h 4856353"/>
                <a:gd name="connsiteX499" fmla="*/ 4779274 w 5860123"/>
                <a:gd name="connsiteY499" fmla="*/ 1992070 h 4856353"/>
                <a:gd name="connsiteX500" fmla="*/ 4802134 w 5860123"/>
                <a:gd name="connsiteY500" fmla="*/ 1972068 h 4856353"/>
                <a:gd name="connsiteX501" fmla="*/ 4826899 w 5860123"/>
                <a:gd name="connsiteY501" fmla="*/ 1950160 h 4856353"/>
                <a:gd name="connsiteX502" fmla="*/ 4831662 w 5860123"/>
                <a:gd name="connsiteY502" fmla="*/ 1918728 h 4856353"/>
                <a:gd name="connsiteX503" fmla="*/ 4802134 w 5860123"/>
                <a:gd name="connsiteY503" fmla="*/ 1917775 h 4856353"/>
                <a:gd name="connsiteX504" fmla="*/ 4783084 w 5860123"/>
                <a:gd name="connsiteY504" fmla="*/ 1897773 h 4856353"/>
                <a:gd name="connsiteX505" fmla="*/ 4798324 w 5860123"/>
                <a:gd name="connsiteY505" fmla="*/ 1882533 h 4856353"/>
                <a:gd name="connsiteX506" fmla="*/ 4802134 w 5860123"/>
                <a:gd name="connsiteY506" fmla="*/ 1860625 h 4856353"/>
                <a:gd name="connsiteX507" fmla="*/ 4817374 w 5860123"/>
                <a:gd name="connsiteY507" fmla="*/ 1842528 h 4856353"/>
                <a:gd name="connsiteX508" fmla="*/ 4838329 w 5860123"/>
                <a:gd name="connsiteY508" fmla="*/ 1822525 h 4856353"/>
                <a:gd name="connsiteX509" fmla="*/ 4866904 w 5860123"/>
                <a:gd name="connsiteY509" fmla="*/ 1764423 h 4856353"/>
                <a:gd name="connsiteX510" fmla="*/ 4846902 w 5860123"/>
                <a:gd name="connsiteY510" fmla="*/ 1728228 h 4856353"/>
                <a:gd name="connsiteX511" fmla="*/ 4832614 w 5860123"/>
                <a:gd name="connsiteY511" fmla="*/ 1705368 h 4856353"/>
                <a:gd name="connsiteX512" fmla="*/ 4817374 w 5860123"/>
                <a:gd name="connsiteY512" fmla="*/ 1686318 h 4856353"/>
                <a:gd name="connsiteX513" fmla="*/ 4806897 w 5860123"/>
                <a:gd name="connsiteY513" fmla="*/ 1702510 h 4856353"/>
                <a:gd name="connsiteX514" fmla="*/ 4770702 w 5860123"/>
                <a:gd name="connsiteY514" fmla="*/ 1708225 h 4856353"/>
                <a:gd name="connsiteX515" fmla="*/ 4726887 w 5860123"/>
                <a:gd name="connsiteY515" fmla="*/ 1737753 h 4856353"/>
                <a:gd name="connsiteX516" fmla="*/ 4713552 w 5860123"/>
                <a:gd name="connsiteY516" fmla="*/ 1765375 h 4856353"/>
                <a:gd name="connsiteX517" fmla="*/ 4695454 w 5860123"/>
                <a:gd name="connsiteY517" fmla="*/ 1797760 h 4856353"/>
                <a:gd name="connsiteX518" fmla="*/ 4666879 w 5860123"/>
                <a:gd name="connsiteY518" fmla="*/ 1827288 h 4856353"/>
                <a:gd name="connsiteX519" fmla="*/ 4611634 w 5860123"/>
                <a:gd name="connsiteY519" fmla="*/ 1864435 h 4856353"/>
                <a:gd name="connsiteX520" fmla="*/ 4581154 w 5860123"/>
                <a:gd name="connsiteY520" fmla="*/ 1921585 h 4856353"/>
                <a:gd name="connsiteX521" fmla="*/ 4566866 w 5860123"/>
                <a:gd name="connsiteY521" fmla="*/ 1962543 h 4856353"/>
                <a:gd name="connsiteX522" fmla="*/ 4531624 w 5860123"/>
                <a:gd name="connsiteY522" fmla="*/ 1976830 h 4856353"/>
                <a:gd name="connsiteX523" fmla="*/ 4503049 w 5860123"/>
                <a:gd name="connsiteY523" fmla="*/ 1987308 h 4856353"/>
                <a:gd name="connsiteX524" fmla="*/ 4476379 w 5860123"/>
                <a:gd name="connsiteY524" fmla="*/ 1979688 h 4856353"/>
                <a:gd name="connsiteX525" fmla="*/ 4448756 w 5860123"/>
                <a:gd name="connsiteY525" fmla="*/ 1974925 h 4856353"/>
                <a:gd name="connsiteX526" fmla="*/ 4430659 w 5860123"/>
                <a:gd name="connsiteY526" fmla="*/ 2001595 h 4856353"/>
                <a:gd name="connsiteX527" fmla="*/ 4420181 w 5860123"/>
                <a:gd name="connsiteY527" fmla="*/ 2032075 h 4856353"/>
                <a:gd name="connsiteX528" fmla="*/ 4422087 w 5860123"/>
                <a:gd name="connsiteY528" fmla="*/ 2069223 h 4856353"/>
                <a:gd name="connsiteX529" fmla="*/ 4446852 w 5860123"/>
                <a:gd name="connsiteY529" fmla="*/ 2104465 h 4856353"/>
                <a:gd name="connsiteX530" fmla="*/ 4474474 w 5860123"/>
                <a:gd name="connsiteY530" fmla="*/ 2138756 h 4856353"/>
                <a:gd name="connsiteX531" fmla="*/ 4489714 w 5860123"/>
                <a:gd name="connsiteY531" fmla="*/ 2130183 h 4856353"/>
                <a:gd name="connsiteX532" fmla="*/ 4514479 w 5860123"/>
                <a:gd name="connsiteY532" fmla="*/ 2132088 h 4856353"/>
                <a:gd name="connsiteX533" fmla="*/ 4541149 w 5860123"/>
                <a:gd name="connsiteY533" fmla="*/ 2114943 h 4856353"/>
                <a:gd name="connsiteX534" fmla="*/ 4565914 w 5860123"/>
                <a:gd name="connsiteY534" fmla="*/ 2120658 h 4856353"/>
                <a:gd name="connsiteX535" fmla="*/ 4584012 w 5860123"/>
                <a:gd name="connsiteY535" fmla="*/ 2148281 h 4856353"/>
                <a:gd name="connsiteX536" fmla="*/ 4579249 w 5860123"/>
                <a:gd name="connsiteY536" fmla="*/ 2176856 h 4856353"/>
                <a:gd name="connsiteX537" fmla="*/ 4573534 w 5860123"/>
                <a:gd name="connsiteY537" fmla="*/ 2213051 h 4856353"/>
                <a:gd name="connsiteX538" fmla="*/ 4594489 w 5860123"/>
                <a:gd name="connsiteY538" fmla="*/ 2240673 h 4856353"/>
                <a:gd name="connsiteX539" fmla="*/ 4630684 w 5860123"/>
                <a:gd name="connsiteY539" fmla="*/ 2245435 h 4856353"/>
                <a:gd name="connsiteX540" fmla="*/ 4653544 w 5860123"/>
                <a:gd name="connsiteY540" fmla="*/ 2241626 h 4856353"/>
                <a:gd name="connsiteX541" fmla="*/ 4667831 w 5860123"/>
                <a:gd name="connsiteY541" fmla="*/ 2237815 h 4856353"/>
                <a:gd name="connsiteX542" fmla="*/ 4674499 w 5860123"/>
                <a:gd name="connsiteY542" fmla="*/ 2213051 h 4856353"/>
                <a:gd name="connsiteX543" fmla="*/ 4684977 w 5860123"/>
                <a:gd name="connsiteY543" fmla="*/ 2201621 h 4856353"/>
                <a:gd name="connsiteX544" fmla="*/ 4703074 w 5860123"/>
                <a:gd name="connsiteY544" fmla="*/ 2189238 h 4856353"/>
                <a:gd name="connsiteX545" fmla="*/ 4729744 w 5860123"/>
                <a:gd name="connsiteY545" fmla="*/ 2153996 h 4856353"/>
                <a:gd name="connsiteX546" fmla="*/ 4764034 w 5860123"/>
                <a:gd name="connsiteY546" fmla="*/ 2135898 h 4856353"/>
                <a:gd name="connsiteX547" fmla="*/ 4790704 w 5860123"/>
                <a:gd name="connsiteY547" fmla="*/ 2150185 h 4856353"/>
                <a:gd name="connsiteX548" fmla="*/ 4824041 w 5860123"/>
                <a:gd name="connsiteY548" fmla="*/ 2160663 h 4856353"/>
                <a:gd name="connsiteX549" fmla="*/ 4836424 w 5860123"/>
                <a:gd name="connsiteY549" fmla="*/ 2170188 h 4856353"/>
                <a:gd name="connsiteX550" fmla="*/ 4860237 w 5860123"/>
                <a:gd name="connsiteY550" fmla="*/ 2176856 h 4856353"/>
                <a:gd name="connsiteX551" fmla="*/ 4891669 w 5860123"/>
                <a:gd name="connsiteY551" fmla="*/ 2161615 h 4856353"/>
                <a:gd name="connsiteX552" fmla="*/ 4914529 w 5860123"/>
                <a:gd name="connsiteY552" fmla="*/ 2165426 h 4856353"/>
                <a:gd name="connsiteX553" fmla="*/ 4932627 w 5860123"/>
                <a:gd name="connsiteY553" fmla="*/ 2174951 h 4856353"/>
                <a:gd name="connsiteX554" fmla="*/ 4961202 w 5860123"/>
                <a:gd name="connsiteY554" fmla="*/ 2167331 h 4856353"/>
                <a:gd name="connsiteX555" fmla="*/ 4965011 w 5860123"/>
                <a:gd name="connsiteY555" fmla="*/ 2176856 h 4856353"/>
                <a:gd name="connsiteX556" fmla="*/ 4956439 w 5860123"/>
                <a:gd name="connsiteY556" fmla="*/ 2190190 h 4856353"/>
                <a:gd name="connsiteX557" fmla="*/ 4951677 w 5860123"/>
                <a:gd name="connsiteY557" fmla="*/ 2210193 h 4856353"/>
                <a:gd name="connsiteX558" fmla="*/ 4955486 w 5860123"/>
                <a:gd name="connsiteY558" fmla="*/ 2233053 h 4856353"/>
                <a:gd name="connsiteX559" fmla="*/ 4950724 w 5860123"/>
                <a:gd name="connsiteY559" fmla="*/ 2248293 h 4856353"/>
                <a:gd name="connsiteX560" fmla="*/ 4925959 w 5860123"/>
                <a:gd name="connsiteY560" fmla="*/ 2252103 h 4856353"/>
                <a:gd name="connsiteX561" fmla="*/ 4900241 w 5860123"/>
                <a:gd name="connsiteY561" fmla="*/ 2243531 h 4856353"/>
                <a:gd name="connsiteX562" fmla="*/ 4872619 w 5860123"/>
                <a:gd name="connsiteY562" fmla="*/ 2262581 h 4856353"/>
                <a:gd name="connsiteX563" fmla="*/ 4824994 w 5860123"/>
                <a:gd name="connsiteY563" fmla="*/ 2286393 h 4856353"/>
                <a:gd name="connsiteX564" fmla="*/ 4799277 w 5860123"/>
                <a:gd name="connsiteY564" fmla="*/ 2319731 h 4856353"/>
                <a:gd name="connsiteX565" fmla="*/ 4787847 w 5860123"/>
                <a:gd name="connsiteY565" fmla="*/ 2324493 h 4856353"/>
                <a:gd name="connsiteX566" fmla="*/ 4774512 w 5860123"/>
                <a:gd name="connsiteY566" fmla="*/ 2332113 h 4856353"/>
                <a:gd name="connsiteX567" fmla="*/ 4779274 w 5860123"/>
                <a:gd name="connsiteY567" fmla="*/ 2357831 h 4856353"/>
                <a:gd name="connsiteX568" fmla="*/ 4770702 w 5860123"/>
                <a:gd name="connsiteY568" fmla="*/ 2372118 h 4856353"/>
                <a:gd name="connsiteX569" fmla="*/ 4744031 w 5860123"/>
                <a:gd name="connsiteY569" fmla="*/ 2381643 h 4856353"/>
                <a:gd name="connsiteX570" fmla="*/ 4738316 w 5860123"/>
                <a:gd name="connsiteY570" fmla="*/ 2365451 h 4856353"/>
                <a:gd name="connsiteX571" fmla="*/ 4716409 w 5860123"/>
                <a:gd name="connsiteY571" fmla="*/ 2360688 h 4856353"/>
                <a:gd name="connsiteX572" fmla="*/ 4718314 w 5860123"/>
                <a:gd name="connsiteY572" fmla="*/ 2383548 h 4856353"/>
                <a:gd name="connsiteX573" fmla="*/ 4719266 w 5860123"/>
                <a:gd name="connsiteY573" fmla="*/ 2406408 h 4856353"/>
                <a:gd name="connsiteX574" fmla="*/ 4703074 w 5860123"/>
                <a:gd name="connsiteY574" fmla="*/ 2434031 h 4856353"/>
                <a:gd name="connsiteX575" fmla="*/ 4677356 w 5860123"/>
                <a:gd name="connsiteY575" fmla="*/ 2464511 h 4856353"/>
                <a:gd name="connsiteX576" fmla="*/ 4649734 w 5860123"/>
                <a:gd name="connsiteY576" fmla="*/ 2515946 h 4856353"/>
                <a:gd name="connsiteX577" fmla="*/ 4638304 w 5860123"/>
                <a:gd name="connsiteY577" fmla="*/ 2531186 h 4856353"/>
                <a:gd name="connsiteX578" fmla="*/ 4641162 w 5860123"/>
                <a:gd name="connsiteY578" fmla="*/ 2567381 h 4856353"/>
                <a:gd name="connsiteX579" fmla="*/ 4682119 w 5860123"/>
                <a:gd name="connsiteY579" fmla="*/ 2588336 h 4856353"/>
                <a:gd name="connsiteX580" fmla="*/ 4732602 w 5860123"/>
                <a:gd name="connsiteY580" fmla="*/ 2607386 h 4856353"/>
                <a:gd name="connsiteX581" fmla="*/ 4766891 w 5860123"/>
                <a:gd name="connsiteY581" fmla="*/ 2635008 h 4856353"/>
                <a:gd name="connsiteX582" fmla="*/ 4782131 w 5860123"/>
                <a:gd name="connsiteY582" fmla="*/ 2669298 h 4856353"/>
                <a:gd name="connsiteX583" fmla="*/ 4811659 w 5860123"/>
                <a:gd name="connsiteY583" fmla="*/ 2743593 h 4856353"/>
                <a:gd name="connsiteX584" fmla="*/ 4840234 w 5860123"/>
                <a:gd name="connsiteY584" fmla="*/ 2785503 h 4856353"/>
                <a:gd name="connsiteX585" fmla="*/ 4848806 w 5860123"/>
                <a:gd name="connsiteY585" fmla="*/ 2822650 h 4856353"/>
                <a:gd name="connsiteX586" fmla="*/ 4858331 w 5860123"/>
                <a:gd name="connsiteY586" fmla="*/ 2848368 h 4856353"/>
                <a:gd name="connsiteX587" fmla="*/ 4888811 w 5860123"/>
                <a:gd name="connsiteY587" fmla="*/ 2859798 h 4856353"/>
                <a:gd name="connsiteX588" fmla="*/ 4911672 w 5860123"/>
                <a:gd name="connsiteY588" fmla="*/ 2879800 h 4856353"/>
                <a:gd name="connsiteX589" fmla="*/ 4918339 w 5860123"/>
                <a:gd name="connsiteY589" fmla="*/ 2898850 h 4856353"/>
                <a:gd name="connsiteX590" fmla="*/ 4951677 w 5860123"/>
                <a:gd name="connsiteY590" fmla="*/ 2912186 h 4856353"/>
                <a:gd name="connsiteX591" fmla="*/ 4978347 w 5860123"/>
                <a:gd name="connsiteY591" fmla="*/ 2954096 h 4856353"/>
                <a:gd name="connsiteX592" fmla="*/ 4960249 w 5860123"/>
                <a:gd name="connsiteY592" fmla="*/ 2957906 h 4856353"/>
                <a:gd name="connsiteX593" fmla="*/ 4949368 w 5860123"/>
                <a:gd name="connsiteY593" fmla="*/ 2953442 h 4856353"/>
                <a:gd name="connsiteX594" fmla="*/ 4962153 w 5860123"/>
                <a:gd name="connsiteY594" fmla="*/ 2961715 h 4856353"/>
                <a:gd name="connsiteX595" fmla="*/ 4998348 w 5860123"/>
                <a:gd name="connsiteY595" fmla="*/ 2976002 h 4856353"/>
                <a:gd name="connsiteX596" fmla="*/ 4996444 w 5860123"/>
                <a:gd name="connsiteY596" fmla="*/ 2988385 h 4856353"/>
                <a:gd name="connsiteX597" fmla="*/ 4972631 w 5860123"/>
                <a:gd name="connsiteY597" fmla="*/ 2983622 h 4856353"/>
                <a:gd name="connsiteX598" fmla="*/ 4950723 w 5860123"/>
                <a:gd name="connsiteY598" fmla="*/ 2974097 h 4856353"/>
                <a:gd name="connsiteX599" fmla="*/ 4934531 w 5860123"/>
                <a:gd name="connsiteY599" fmla="*/ 2967430 h 4856353"/>
                <a:gd name="connsiteX600" fmla="*/ 4923101 w 5860123"/>
                <a:gd name="connsiteY600" fmla="*/ 2958857 h 4856353"/>
                <a:gd name="connsiteX601" fmla="*/ 4930721 w 5860123"/>
                <a:gd name="connsiteY601" fmla="*/ 2949332 h 4856353"/>
                <a:gd name="connsiteX602" fmla="*/ 4943133 w 5860123"/>
                <a:gd name="connsiteY602" fmla="*/ 2950884 h 4856353"/>
                <a:gd name="connsiteX603" fmla="*/ 4923102 w 5860123"/>
                <a:gd name="connsiteY603" fmla="*/ 2942665 h 4856353"/>
                <a:gd name="connsiteX604" fmla="*/ 4895479 w 5860123"/>
                <a:gd name="connsiteY604" fmla="*/ 2944571 h 4856353"/>
                <a:gd name="connsiteX605" fmla="*/ 4875477 w 5860123"/>
                <a:gd name="connsiteY605" fmla="*/ 2947428 h 4856353"/>
                <a:gd name="connsiteX606" fmla="*/ 4855474 w 5860123"/>
                <a:gd name="connsiteY606" fmla="*/ 2930283 h 4856353"/>
                <a:gd name="connsiteX607" fmla="*/ 4813564 w 5860123"/>
                <a:gd name="connsiteY607" fmla="*/ 2922663 h 4856353"/>
                <a:gd name="connsiteX608" fmla="*/ 4799277 w 5860123"/>
                <a:gd name="connsiteY608" fmla="*/ 2938856 h 4856353"/>
                <a:gd name="connsiteX609" fmla="*/ 4814516 w 5860123"/>
                <a:gd name="connsiteY609" fmla="*/ 2937903 h 4856353"/>
                <a:gd name="connsiteX610" fmla="*/ 4841187 w 5860123"/>
                <a:gd name="connsiteY610" fmla="*/ 2933140 h 4856353"/>
                <a:gd name="connsiteX611" fmla="*/ 4855474 w 5860123"/>
                <a:gd name="connsiteY611" fmla="*/ 2954096 h 4856353"/>
                <a:gd name="connsiteX612" fmla="*/ 4878334 w 5860123"/>
                <a:gd name="connsiteY612" fmla="*/ 2960763 h 4856353"/>
                <a:gd name="connsiteX613" fmla="*/ 4914529 w 5860123"/>
                <a:gd name="connsiteY613" fmla="*/ 2989338 h 4856353"/>
                <a:gd name="connsiteX614" fmla="*/ 4941199 w 5860123"/>
                <a:gd name="connsiteY614" fmla="*/ 3003625 h 4856353"/>
                <a:gd name="connsiteX615" fmla="*/ 4970727 w 5860123"/>
                <a:gd name="connsiteY615" fmla="*/ 3023628 h 4856353"/>
                <a:gd name="connsiteX616" fmla="*/ 4991682 w 5860123"/>
                <a:gd name="connsiteY616" fmla="*/ 3060775 h 4856353"/>
                <a:gd name="connsiteX617" fmla="*/ 4965011 w 5860123"/>
                <a:gd name="connsiteY617" fmla="*/ 3074111 h 4856353"/>
                <a:gd name="connsiteX618" fmla="*/ 4937389 w 5860123"/>
                <a:gd name="connsiteY618" fmla="*/ 3092208 h 4856353"/>
                <a:gd name="connsiteX619" fmla="*/ 4910719 w 5860123"/>
                <a:gd name="connsiteY619" fmla="*/ 3110306 h 4856353"/>
                <a:gd name="connsiteX620" fmla="*/ 4890716 w 5860123"/>
                <a:gd name="connsiteY620" fmla="*/ 3136023 h 4856353"/>
                <a:gd name="connsiteX621" fmla="*/ 4882144 w 5860123"/>
                <a:gd name="connsiteY621" fmla="*/ 3149358 h 4856353"/>
                <a:gd name="connsiteX622" fmla="*/ 4864047 w 5860123"/>
                <a:gd name="connsiteY622" fmla="*/ 3151263 h 4856353"/>
                <a:gd name="connsiteX623" fmla="*/ 4833566 w 5860123"/>
                <a:gd name="connsiteY623" fmla="*/ 3154121 h 4856353"/>
                <a:gd name="connsiteX624" fmla="*/ 4819279 w 5860123"/>
                <a:gd name="connsiteY624" fmla="*/ 3170313 h 4856353"/>
                <a:gd name="connsiteX625" fmla="*/ 4834519 w 5860123"/>
                <a:gd name="connsiteY625" fmla="*/ 3163646 h 4856353"/>
                <a:gd name="connsiteX626" fmla="*/ 4849759 w 5860123"/>
                <a:gd name="connsiteY626" fmla="*/ 3158883 h 4856353"/>
                <a:gd name="connsiteX627" fmla="*/ 4861189 w 5860123"/>
                <a:gd name="connsiteY627" fmla="*/ 3180790 h 4856353"/>
                <a:gd name="connsiteX628" fmla="*/ 4880239 w 5860123"/>
                <a:gd name="connsiteY628" fmla="*/ 3182696 h 4856353"/>
                <a:gd name="connsiteX629" fmla="*/ 4903099 w 5860123"/>
                <a:gd name="connsiteY629" fmla="*/ 3163646 h 4856353"/>
                <a:gd name="connsiteX630" fmla="*/ 4935484 w 5860123"/>
                <a:gd name="connsiteY630" fmla="*/ 3152215 h 4856353"/>
                <a:gd name="connsiteX631" fmla="*/ 4967869 w 5860123"/>
                <a:gd name="connsiteY631" fmla="*/ 3179838 h 4856353"/>
                <a:gd name="connsiteX632" fmla="*/ 5007874 w 5860123"/>
                <a:gd name="connsiteY632" fmla="*/ 3196031 h 4856353"/>
                <a:gd name="connsiteX633" fmla="*/ 5032639 w 5860123"/>
                <a:gd name="connsiteY633" fmla="*/ 3196983 h 4856353"/>
                <a:gd name="connsiteX634" fmla="*/ 5018352 w 5860123"/>
                <a:gd name="connsiteY634" fmla="*/ 3212223 h 4856353"/>
                <a:gd name="connsiteX635" fmla="*/ 4996444 w 5860123"/>
                <a:gd name="connsiteY635" fmla="*/ 3237940 h 4856353"/>
                <a:gd name="connsiteX636" fmla="*/ 4970727 w 5860123"/>
                <a:gd name="connsiteY636" fmla="*/ 3252228 h 4856353"/>
                <a:gd name="connsiteX637" fmla="*/ 4961202 w 5860123"/>
                <a:gd name="connsiteY637" fmla="*/ 3264611 h 4856353"/>
                <a:gd name="connsiteX638" fmla="*/ 4980252 w 5860123"/>
                <a:gd name="connsiteY638" fmla="*/ 3261753 h 4856353"/>
                <a:gd name="connsiteX639" fmla="*/ 5005016 w 5860123"/>
                <a:gd name="connsiteY639" fmla="*/ 3243656 h 4856353"/>
                <a:gd name="connsiteX640" fmla="*/ 5019304 w 5860123"/>
                <a:gd name="connsiteY640" fmla="*/ 3237940 h 4856353"/>
                <a:gd name="connsiteX641" fmla="*/ 5024066 w 5860123"/>
                <a:gd name="connsiteY641" fmla="*/ 3257943 h 4856353"/>
                <a:gd name="connsiteX642" fmla="*/ 5026924 w 5860123"/>
                <a:gd name="connsiteY642" fmla="*/ 3286518 h 4856353"/>
                <a:gd name="connsiteX643" fmla="*/ 5005016 w 5860123"/>
                <a:gd name="connsiteY643" fmla="*/ 3296996 h 4856353"/>
                <a:gd name="connsiteX644" fmla="*/ 4985966 w 5860123"/>
                <a:gd name="connsiteY644" fmla="*/ 3293186 h 4856353"/>
                <a:gd name="connsiteX645" fmla="*/ 4978347 w 5860123"/>
                <a:gd name="connsiteY645" fmla="*/ 3287471 h 4856353"/>
                <a:gd name="connsiteX646" fmla="*/ 4970727 w 5860123"/>
                <a:gd name="connsiteY646" fmla="*/ 3302711 h 4856353"/>
                <a:gd name="connsiteX647" fmla="*/ 4981204 w 5860123"/>
                <a:gd name="connsiteY647" fmla="*/ 3311283 h 4856353"/>
                <a:gd name="connsiteX648" fmla="*/ 4996444 w 5860123"/>
                <a:gd name="connsiteY648" fmla="*/ 3321761 h 4856353"/>
                <a:gd name="connsiteX649" fmla="*/ 4998349 w 5860123"/>
                <a:gd name="connsiteY649" fmla="*/ 3344621 h 4856353"/>
                <a:gd name="connsiteX650" fmla="*/ 4984061 w 5860123"/>
                <a:gd name="connsiteY650" fmla="*/ 3366528 h 4856353"/>
                <a:gd name="connsiteX651" fmla="*/ 4983109 w 5860123"/>
                <a:gd name="connsiteY651" fmla="*/ 3384625 h 4856353"/>
                <a:gd name="connsiteX652" fmla="*/ 4992634 w 5860123"/>
                <a:gd name="connsiteY652" fmla="*/ 3406533 h 4856353"/>
                <a:gd name="connsiteX653" fmla="*/ 4986919 w 5860123"/>
                <a:gd name="connsiteY653" fmla="*/ 3420821 h 4856353"/>
                <a:gd name="connsiteX654" fmla="*/ 4974536 w 5860123"/>
                <a:gd name="connsiteY654" fmla="*/ 3434156 h 4856353"/>
                <a:gd name="connsiteX655" fmla="*/ 4963107 w 5860123"/>
                <a:gd name="connsiteY655" fmla="*/ 3456063 h 4856353"/>
                <a:gd name="connsiteX656" fmla="*/ 4947866 w 5860123"/>
                <a:gd name="connsiteY656" fmla="*/ 3457015 h 4856353"/>
                <a:gd name="connsiteX657" fmla="*/ 4953582 w 5860123"/>
                <a:gd name="connsiteY657" fmla="*/ 3438918 h 4856353"/>
                <a:gd name="connsiteX658" fmla="*/ 4957391 w 5860123"/>
                <a:gd name="connsiteY658" fmla="*/ 3422725 h 4856353"/>
                <a:gd name="connsiteX659" fmla="*/ 4943104 w 5860123"/>
                <a:gd name="connsiteY659" fmla="*/ 3425583 h 4856353"/>
                <a:gd name="connsiteX660" fmla="*/ 4930722 w 5860123"/>
                <a:gd name="connsiteY660" fmla="*/ 3463683 h 4856353"/>
                <a:gd name="connsiteX661" fmla="*/ 4904052 w 5860123"/>
                <a:gd name="connsiteY661" fmla="*/ 3470350 h 4856353"/>
                <a:gd name="connsiteX662" fmla="*/ 4906909 w 5860123"/>
                <a:gd name="connsiteY662" fmla="*/ 3482733 h 4856353"/>
                <a:gd name="connsiteX663" fmla="*/ 4912624 w 5860123"/>
                <a:gd name="connsiteY663" fmla="*/ 3496068 h 4856353"/>
                <a:gd name="connsiteX664" fmla="*/ 4899289 w 5860123"/>
                <a:gd name="connsiteY664" fmla="*/ 3514165 h 4856353"/>
                <a:gd name="connsiteX665" fmla="*/ 4899289 w 5860123"/>
                <a:gd name="connsiteY665" fmla="*/ 3545598 h 4856353"/>
                <a:gd name="connsiteX666" fmla="*/ 4899289 w 5860123"/>
                <a:gd name="connsiteY666" fmla="*/ 3562743 h 4856353"/>
                <a:gd name="connsiteX667" fmla="*/ 4887859 w 5860123"/>
                <a:gd name="connsiteY667" fmla="*/ 3581793 h 4856353"/>
                <a:gd name="connsiteX668" fmla="*/ 4865952 w 5860123"/>
                <a:gd name="connsiteY668" fmla="*/ 3578936 h 4856353"/>
                <a:gd name="connsiteX669" fmla="*/ 4849759 w 5860123"/>
                <a:gd name="connsiteY669" fmla="*/ 3585603 h 4856353"/>
                <a:gd name="connsiteX670" fmla="*/ 4869762 w 5860123"/>
                <a:gd name="connsiteY670" fmla="*/ 3592271 h 4856353"/>
                <a:gd name="connsiteX671" fmla="*/ 4868809 w 5860123"/>
                <a:gd name="connsiteY671" fmla="*/ 3604653 h 4856353"/>
                <a:gd name="connsiteX672" fmla="*/ 4862141 w 5860123"/>
                <a:gd name="connsiteY672" fmla="*/ 3617988 h 4856353"/>
                <a:gd name="connsiteX673" fmla="*/ 4847854 w 5860123"/>
                <a:gd name="connsiteY673" fmla="*/ 3628465 h 4856353"/>
                <a:gd name="connsiteX674" fmla="*/ 4846902 w 5860123"/>
                <a:gd name="connsiteY674" fmla="*/ 3646563 h 4856353"/>
                <a:gd name="connsiteX675" fmla="*/ 4848806 w 5860123"/>
                <a:gd name="connsiteY675" fmla="*/ 3669423 h 4856353"/>
                <a:gd name="connsiteX676" fmla="*/ 4827852 w 5860123"/>
                <a:gd name="connsiteY676" fmla="*/ 3681806 h 4856353"/>
                <a:gd name="connsiteX677" fmla="*/ 4829756 w 5860123"/>
                <a:gd name="connsiteY677" fmla="*/ 3669423 h 4856353"/>
                <a:gd name="connsiteX678" fmla="*/ 4836424 w 5860123"/>
                <a:gd name="connsiteY678" fmla="*/ 3654183 h 4856353"/>
                <a:gd name="connsiteX679" fmla="*/ 4824994 w 5860123"/>
                <a:gd name="connsiteY679" fmla="*/ 3655136 h 4856353"/>
                <a:gd name="connsiteX680" fmla="*/ 4812612 w 5860123"/>
                <a:gd name="connsiteY680" fmla="*/ 3645611 h 4856353"/>
                <a:gd name="connsiteX681" fmla="*/ 4787847 w 5860123"/>
                <a:gd name="connsiteY681" fmla="*/ 3653231 h 4856353"/>
                <a:gd name="connsiteX682" fmla="*/ 4804039 w 5860123"/>
                <a:gd name="connsiteY682" fmla="*/ 3674186 h 4856353"/>
                <a:gd name="connsiteX683" fmla="*/ 4802134 w 5860123"/>
                <a:gd name="connsiteY683" fmla="*/ 3693236 h 4856353"/>
                <a:gd name="connsiteX684" fmla="*/ 4797372 w 5860123"/>
                <a:gd name="connsiteY684" fmla="*/ 3704665 h 4856353"/>
                <a:gd name="connsiteX685" fmla="*/ 4819279 w 5860123"/>
                <a:gd name="connsiteY685" fmla="*/ 3705618 h 4856353"/>
                <a:gd name="connsiteX686" fmla="*/ 4832614 w 5860123"/>
                <a:gd name="connsiteY686" fmla="*/ 3710381 h 4856353"/>
                <a:gd name="connsiteX687" fmla="*/ 4817374 w 5860123"/>
                <a:gd name="connsiteY687" fmla="*/ 3718000 h 4856353"/>
                <a:gd name="connsiteX688" fmla="*/ 4807849 w 5860123"/>
                <a:gd name="connsiteY688" fmla="*/ 3724668 h 4856353"/>
                <a:gd name="connsiteX689" fmla="*/ 4798324 w 5860123"/>
                <a:gd name="connsiteY689" fmla="*/ 3738956 h 4856353"/>
                <a:gd name="connsiteX690" fmla="*/ 4811659 w 5860123"/>
                <a:gd name="connsiteY690" fmla="*/ 3753243 h 4856353"/>
                <a:gd name="connsiteX691" fmla="*/ 4811659 w 5860123"/>
                <a:gd name="connsiteY691" fmla="*/ 3768483 h 4856353"/>
                <a:gd name="connsiteX692" fmla="*/ 4804991 w 5860123"/>
                <a:gd name="connsiteY692" fmla="*/ 3780865 h 4856353"/>
                <a:gd name="connsiteX693" fmla="*/ 4808802 w 5860123"/>
                <a:gd name="connsiteY693" fmla="*/ 3794200 h 4856353"/>
                <a:gd name="connsiteX694" fmla="*/ 4793562 w 5860123"/>
                <a:gd name="connsiteY694" fmla="*/ 3801821 h 4856353"/>
                <a:gd name="connsiteX695" fmla="*/ 4802134 w 5860123"/>
                <a:gd name="connsiteY695" fmla="*/ 3818965 h 4856353"/>
                <a:gd name="connsiteX696" fmla="*/ 4815469 w 5860123"/>
                <a:gd name="connsiteY696" fmla="*/ 3838015 h 4856353"/>
                <a:gd name="connsiteX697" fmla="*/ 4801181 w 5860123"/>
                <a:gd name="connsiteY697" fmla="*/ 3838968 h 4856353"/>
                <a:gd name="connsiteX698" fmla="*/ 4781179 w 5860123"/>
                <a:gd name="connsiteY698" fmla="*/ 3819918 h 4856353"/>
                <a:gd name="connsiteX699" fmla="*/ 4773559 w 5860123"/>
                <a:gd name="connsiteY699" fmla="*/ 3829443 h 4856353"/>
                <a:gd name="connsiteX700" fmla="*/ 4758319 w 5860123"/>
                <a:gd name="connsiteY700" fmla="*/ 3837063 h 4856353"/>
                <a:gd name="connsiteX701" fmla="*/ 4767844 w 5860123"/>
                <a:gd name="connsiteY701" fmla="*/ 3853256 h 4856353"/>
                <a:gd name="connsiteX702" fmla="*/ 4775464 w 5860123"/>
                <a:gd name="connsiteY702" fmla="*/ 3868496 h 4856353"/>
                <a:gd name="connsiteX703" fmla="*/ 4759272 w 5860123"/>
                <a:gd name="connsiteY703" fmla="*/ 3878973 h 4856353"/>
                <a:gd name="connsiteX704" fmla="*/ 4743079 w 5860123"/>
                <a:gd name="connsiteY704" fmla="*/ 3874211 h 4856353"/>
                <a:gd name="connsiteX705" fmla="*/ 4730697 w 5860123"/>
                <a:gd name="connsiteY705" fmla="*/ 3864686 h 4856353"/>
                <a:gd name="connsiteX706" fmla="*/ 4735459 w 5860123"/>
                <a:gd name="connsiteY706" fmla="*/ 3885640 h 4856353"/>
                <a:gd name="connsiteX707" fmla="*/ 4739269 w 5860123"/>
                <a:gd name="connsiteY707" fmla="*/ 3914215 h 4856353"/>
                <a:gd name="connsiteX708" fmla="*/ 4709741 w 5860123"/>
                <a:gd name="connsiteY708" fmla="*/ 3919931 h 4856353"/>
                <a:gd name="connsiteX709" fmla="*/ 4713552 w 5860123"/>
                <a:gd name="connsiteY709" fmla="*/ 3932313 h 4856353"/>
                <a:gd name="connsiteX710" fmla="*/ 4716409 w 5860123"/>
                <a:gd name="connsiteY710" fmla="*/ 3943743 h 4856353"/>
                <a:gd name="connsiteX711" fmla="*/ 4708789 w 5860123"/>
                <a:gd name="connsiteY711" fmla="*/ 3958983 h 4856353"/>
                <a:gd name="connsiteX712" fmla="*/ 4694502 w 5860123"/>
                <a:gd name="connsiteY712" fmla="*/ 3960888 h 4856353"/>
                <a:gd name="connsiteX713" fmla="*/ 4667831 w 5860123"/>
                <a:gd name="connsiteY713" fmla="*/ 3958983 h 4856353"/>
                <a:gd name="connsiteX714" fmla="*/ 4652591 w 5860123"/>
                <a:gd name="connsiteY714" fmla="*/ 3955173 h 4856353"/>
                <a:gd name="connsiteX715" fmla="*/ 4643066 w 5860123"/>
                <a:gd name="connsiteY715" fmla="*/ 3951363 h 4856353"/>
                <a:gd name="connsiteX716" fmla="*/ 4646877 w 5860123"/>
                <a:gd name="connsiteY716" fmla="*/ 3971365 h 4856353"/>
                <a:gd name="connsiteX717" fmla="*/ 4636399 w 5860123"/>
                <a:gd name="connsiteY717" fmla="*/ 3979938 h 4856353"/>
                <a:gd name="connsiteX718" fmla="*/ 4617349 w 5860123"/>
                <a:gd name="connsiteY718" fmla="*/ 3979938 h 4856353"/>
                <a:gd name="connsiteX719" fmla="*/ 4624969 w 5860123"/>
                <a:gd name="connsiteY719" fmla="*/ 3988511 h 4856353"/>
                <a:gd name="connsiteX720" fmla="*/ 4641162 w 5860123"/>
                <a:gd name="connsiteY720" fmla="*/ 3992321 h 4856353"/>
                <a:gd name="connsiteX721" fmla="*/ 4631637 w 5860123"/>
                <a:gd name="connsiteY721" fmla="*/ 4014228 h 4856353"/>
                <a:gd name="connsiteX722" fmla="*/ 4619254 w 5860123"/>
                <a:gd name="connsiteY722" fmla="*/ 4031373 h 4856353"/>
                <a:gd name="connsiteX723" fmla="*/ 4606872 w 5860123"/>
                <a:gd name="connsiteY723" fmla="*/ 4040898 h 4856353"/>
                <a:gd name="connsiteX724" fmla="*/ 4594489 w 5860123"/>
                <a:gd name="connsiteY724" fmla="*/ 4056138 h 4856353"/>
                <a:gd name="connsiteX725" fmla="*/ 4583059 w 5860123"/>
                <a:gd name="connsiteY725" fmla="*/ 4058996 h 4856353"/>
                <a:gd name="connsiteX726" fmla="*/ 4572581 w 5860123"/>
                <a:gd name="connsiteY726" fmla="*/ 4063758 h 4856353"/>
                <a:gd name="connsiteX727" fmla="*/ 4559247 w 5860123"/>
                <a:gd name="connsiteY727" fmla="*/ 4075188 h 4856353"/>
                <a:gd name="connsiteX728" fmla="*/ 4544959 w 5860123"/>
                <a:gd name="connsiteY728" fmla="*/ 4086618 h 4856353"/>
                <a:gd name="connsiteX729" fmla="*/ 4531624 w 5860123"/>
                <a:gd name="connsiteY729" fmla="*/ 4099000 h 4856353"/>
                <a:gd name="connsiteX730" fmla="*/ 4513527 w 5860123"/>
                <a:gd name="connsiteY730" fmla="*/ 4097096 h 4856353"/>
                <a:gd name="connsiteX731" fmla="*/ 4501144 w 5860123"/>
                <a:gd name="connsiteY731" fmla="*/ 4109478 h 4856353"/>
                <a:gd name="connsiteX732" fmla="*/ 4496381 w 5860123"/>
                <a:gd name="connsiteY732" fmla="*/ 4123765 h 4856353"/>
                <a:gd name="connsiteX733" fmla="*/ 4488762 w 5860123"/>
                <a:gd name="connsiteY733" fmla="*/ 4141863 h 4856353"/>
                <a:gd name="connsiteX734" fmla="*/ 4471616 w 5860123"/>
                <a:gd name="connsiteY734" fmla="*/ 4160913 h 4856353"/>
                <a:gd name="connsiteX735" fmla="*/ 4462091 w 5860123"/>
                <a:gd name="connsiteY735" fmla="*/ 4176153 h 4856353"/>
                <a:gd name="connsiteX736" fmla="*/ 4455424 w 5860123"/>
                <a:gd name="connsiteY736" fmla="*/ 4191393 h 4856353"/>
                <a:gd name="connsiteX737" fmla="*/ 4434469 w 5860123"/>
                <a:gd name="connsiteY737" fmla="*/ 4194251 h 4856353"/>
                <a:gd name="connsiteX738" fmla="*/ 4415419 w 5860123"/>
                <a:gd name="connsiteY738" fmla="*/ 4205681 h 4856353"/>
                <a:gd name="connsiteX739" fmla="*/ 4399227 w 5860123"/>
                <a:gd name="connsiteY739" fmla="*/ 4213301 h 4856353"/>
                <a:gd name="connsiteX740" fmla="*/ 4380177 w 5860123"/>
                <a:gd name="connsiteY740" fmla="*/ 4221873 h 4856353"/>
                <a:gd name="connsiteX741" fmla="*/ 4368747 w 5860123"/>
                <a:gd name="connsiteY741" fmla="*/ 4217111 h 4856353"/>
                <a:gd name="connsiteX742" fmla="*/ 4351602 w 5860123"/>
                <a:gd name="connsiteY742" fmla="*/ 4211396 h 4856353"/>
                <a:gd name="connsiteX743" fmla="*/ 4340172 w 5860123"/>
                <a:gd name="connsiteY743" fmla="*/ 4225683 h 4856353"/>
                <a:gd name="connsiteX744" fmla="*/ 4327789 w 5860123"/>
                <a:gd name="connsiteY744" fmla="*/ 4239018 h 4856353"/>
                <a:gd name="connsiteX745" fmla="*/ 4309691 w 5860123"/>
                <a:gd name="connsiteY745" fmla="*/ 4226636 h 4856353"/>
                <a:gd name="connsiteX746" fmla="*/ 4284927 w 5860123"/>
                <a:gd name="connsiteY746" fmla="*/ 4224731 h 4856353"/>
                <a:gd name="connsiteX747" fmla="*/ 4264924 w 5860123"/>
                <a:gd name="connsiteY747" fmla="*/ 4250448 h 4856353"/>
                <a:gd name="connsiteX748" fmla="*/ 4249684 w 5860123"/>
                <a:gd name="connsiteY748" fmla="*/ 4259021 h 4856353"/>
                <a:gd name="connsiteX749" fmla="*/ 4241112 w 5860123"/>
                <a:gd name="connsiteY749" fmla="*/ 4239018 h 4856353"/>
                <a:gd name="connsiteX750" fmla="*/ 4223966 w 5860123"/>
                <a:gd name="connsiteY750" fmla="*/ 4235208 h 4856353"/>
                <a:gd name="connsiteX751" fmla="*/ 4222062 w 5860123"/>
                <a:gd name="connsiteY751" fmla="*/ 4258068 h 4856353"/>
                <a:gd name="connsiteX752" fmla="*/ 4216347 w 5860123"/>
                <a:gd name="connsiteY752" fmla="*/ 4272356 h 4856353"/>
                <a:gd name="connsiteX753" fmla="*/ 4204916 w 5860123"/>
                <a:gd name="connsiteY753" fmla="*/ 4259973 h 4856353"/>
                <a:gd name="connsiteX754" fmla="*/ 4187771 w 5860123"/>
                <a:gd name="connsiteY754" fmla="*/ 4257116 h 4856353"/>
                <a:gd name="connsiteX755" fmla="*/ 4189676 w 5860123"/>
                <a:gd name="connsiteY755" fmla="*/ 4272356 h 4856353"/>
                <a:gd name="connsiteX756" fmla="*/ 4194439 w 5860123"/>
                <a:gd name="connsiteY756" fmla="*/ 4290453 h 4856353"/>
                <a:gd name="connsiteX757" fmla="*/ 4169674 w 5860123"/>
                <a:gd name="connsiteY757" fmla="*/ 4292358 h 4856353"/>
                <a:gd name="connsiteX758" fmla="*/ 4156339 w 5860123"/>
                <a:gd name="connsiteY758" fmla="*/ 4289501 h 4856353"/>
                <a:gd name="connsiteX759" fmla="*/ 4140146 w 5860123"/>
                <a:gd name="connsiteY759" fmla="*/ 4280928 h 4856353"/>
                <a:gd name="connsiteX760" fmla="*/ 4123954 w 5860123"/>
                <a:gd name="connsiteY760" fmla="*/ 4248543 h 4856353"/>
                <a:gd name="connsiteX761" fmla="*/ 4109666 w 5860123"/>
                <a:gd name="connsiteY761" fmla="*/ 4236161 h 4856353"/>
                <a:gd name="connsiteX762" fmla="*/ 4100141 w 5860123"/>
                <a:gd name="connsiteY762" fmla="*/ 4219016 h 4856353"/>
                <a:gd name="connsiteX763" fmla="*/ 4088711 w 5860123"/>
                <a:gd name="connsiteY763" fmla="*/ 4218063 h 4856353"/>
                <a:gd name="connsiteX764" fmla="*/ 4094426 w 5860123"/>
                <a:gd name="connsiteY764" fmla="*/ 4238066 h 4856353"/>
                <a:gd name="connsiteX765" fmla="*/ 4099189 w 5860123"/>
                <a:gd name="connsiteY765" fmla="*/ 4267593 h 4856353"/>
                <a:gd name="connsiteX766" fmla="*/ 4102046 w 5860123"/>
                <a:gd name="connsiteY766" fmla="*/ 4292358 h 4856353"/>
                <a:gd name="connsiteX767" fmla="*/ 4101094 w 5860123"/>
                <a:gd name="connsiteY767" fmla="*/ 4313313 h 4856353"/>
                <a:gd name="connsiteX768" fmla="*/ 4082044 w 5860123"/>
                <a:gd name="connsiteY768" fmla="*/ 4314266 h 4856353"/>
                <a:gd name="connsiteX769" fmla="*/ 4074424 w 5860123"/>
                <a:gd name="connsiteY769" fmla="*/ 4319028 h 4856353"/>
                <a:gd name="connsiteX770" fmla="*/ 4067756 w 5860123"/>
                <a:gd name="connsiteY770" fmla="*/ 4333316 h 4856353"/>
                <a:gd name="connsiteX771" fmla="*/ 4048706 w 5860123"/>
                <a:gd name="connsiteY771" fmla="*/ 4335221 h 4856353"/>
                <a:gd name="connsiteX772" fmla="*/ 4043944 w 5860123"/>
                <a:gd name="connsiteY772" fmla="*/ 4306646 h 4856353"/>
                <a:gd name="connsiteX773" fmla="*/ 4036324 w 5860123"/>
                <a:gd name="connsiteY773" fmla="*/ 4308551 h 4856353"/>
                <a:gd name="connsiteX774" fmla="*/ 4033466 w 5860123"/>
                <a:gd name="connsiteY774" fmla="*/ 4325696 h 4856353"/>
                <a:gd name="connsiteX775" fmla="*/ 4031561 w 5860123"/>
                <a:gd name="connsiteY775" fmla="*/ 4340936 h 4856353"/>
                <a:gd name="connsiteX776" fmla="*/ 4030609 w 5860123"/>
                <a:gd name="connsiteY776" fmla="*/ 4354271 h 4856353"/>
                <a:gd name="connsiteX777" fmla="*/ 4016321 w 5860123"/>
                <a:gd name="connsiteY777" fmla="*/ 4357128 h 4856353"/>
                <a:gd name="connsiteX778" fmla="*/ 3999176 w 5860123"/>
                <a:gd name="connsiteY778" fmla="*/ 4356176 h 4856353"/>
                <a:gd name="connsiteX779" fmla="*/ 3986794 w 5860123"/>
                <a:gd name="connsiteY779" fmla="*/ 4370463 h 4856353"/>
                <a:gd name="connsiteX780" fmla="*/ 3969649 w 5860123"/>
                <a:gd name="connsiteY780" fmla="*/ 4370463 h 4856353"/>
                <a:gd name="connsiteX781" fmla="*/ 3956314 w 5860123"/>
                <a:gd name="connsiteY781" fmla="*/ 4377131 h 4856353"/>
                <a:gd name="connsiteX782" fmla="*/ 3942026 w 5860123"/>
                <a:gd name="connsiteY782" fmla="*/ 4385703 h 4856353"/>
                <a:gd name="connsiteX783" fmla="*/ 3931549 w 5860123"/>
                <a:gd name="connsiteY783" fmla="*/ 4378083 h 4856353"/>
                <a:gd name="connsiteX784" fmla="*/ 3918214 w 5860123"/>
                <a:gd name="connsiteY784" fmla="*/ 4371416 h 4856353"/>
                <a:gd name="connsiteX785" fmla="*/ 3899164 w 5860123"/>
                <a:gd name="connsiteY785" fmla="*/ 4376178 h 4856353"/>
                <a:gd name="connsiteX786" fmla="*/ 3900116 w 5860123"/>
                <a:gd name="connsiteY786" fmla="*/ 4396181 h 4856353"/>
                <a:gd name="connsiteX787" fmla="*/ 3887734 w 5860123"/>
                <a:gd name="connsiteY787" fmla="*/ 4406658 h 4856353"/>
                <a:gd name="connsiteX788" fmla="*/ 3882019 w 5860123"/>
                <a:gd name="connsiteY788" fmla="*/ 4387608 h 4856353"/>
                <a:gd name="connsiteX789" fmla="*/ 3868684 w 5860123"/>
                <a:gd name="connsiteY789" fmla="*/ 4377131 h 4856353"/>
                <a:gd name="connsiteX790" fmla="*/ 3872494 w 5860123"/>
                <a:gd name="connsiteY790" fmla="*/ 4387608 h 4856353"/>
                <a:gd name="connsiteX791" fmla="*/ 3863921 w 5860123"/>
                <a:gd name="connsiteY791" fmla="*/ 4405706 h 4856353"/>
                <a:gd name="connsiteX792" fmla="*/ 3839156 w 5860123"/>
                <a:gd name="connsiteY792" fmla="*/ 4411421 h 4856353"/>
                <a:gd name="connsiteX793" fmla="*/ 3806771 w 5860123"/>
                <a:gd name="connsiteY793" fmla="*/ 4416183 h 4856353"/>
                <a:gd name="connsiteX794" fmla="*/ 3753431 w 5860123"/>
                <a:gd name="connsiteY794" fmla="*/ 4430471 h 4856353"/>
                <a:gd name="connsiteX795" fmla="*/ 3730571 w 5860123"/>
                <a:gd name="connsiteY795" fmla="*/ 4461903 h 4856353"/>
                <a:gd name="connsiteX796" fmla="*/ 3717236 w 5860123"/>
                <a:gd name="connsiteY796" fmla="*/ 4465713 h 4856353"/>
                <a:gd name="connsiteX797" fmla="*/ 3711521 w 5860123"/>
                <a:gd name="connsiteY797" fmla="*/ 4447616 h 4856353"/>
                <a:gd name="connsiteX798" fmla="*/ 3700091 w 5860123"/>
                <a:gd name="connsiteY798" fmla="*/ 4430471 h 4856353"/>
                <a:gd name="connsiteX799" fmla="*/ 3701044 w 5860123"/>
                <a:gd name="connsiteY799" fmla="*/ 4451426 h 4856353"/>
                <a:gd name="connsiteX800" fmla="*/ 3689614 w 5860123"/>
                <a:gd name="connsiteY800" fmla="*/ 4468571 h 4856353"/>
                <a:gd name="connsiteX801" fmla="*/ 3674374 w 5860123"/>
                <a:gd name="connsiteY801" fmla="*/ 4480953 h 4856353"/>
                <a:gd name="connsiteX802" fmla="*/ 3673421 w 5860123"/>
                <a:gd name="connsiteY802" fmla="*/ 4500956 h 4856353"/>
                <a:gd name="connsiteX803" fmla="*/ 3691519 w 5860123"/>
                <a:gd name="connsiteY803" fmla="*/ 4507623 h 4856353"/>
                <a:gd name="connsiteX804" fmla="*/ 3701044 w 5860123"/>
                <a:gd name="connsiteY804" fmla="*/ 4523816 h 4856353"/>
                <a:gd name="connsiteX805" fmla="*/ 3712474 w 5860123"/>
                <a:gd name="connsiteY805" fmla="*/ 4541913 h 4856353"/>
                <a:gd name="connsiteX806" fmla="*/ 3712474 w 5860123"/>
                <a:gd name="connsiteY806" fmla="*/ 4566678 h 4856353"/>
                <a:gd name="connsiteX807" fmla="*/ 3689614 w 5860123"/>
                <a:gd name="connsiteY807" fmla="*/ 4581918 h 4856353"/>
                <a:gd name="connsiteX808" fmla="*/ 3663896 w 5860123"/>
                <a:gd name="connsiteY808" fmla="*/ 4580966 h 4856353"/>
                <a:gd name="connsiteX809" fmla="*/ 3643894 w 5860123"/>
                <a:gd name="connsiteY809" fmla="*/ 4581918 h 4856353"/>
                <a:gd name="connsiteX810" fmla="*/ 3643894 w 5860123"/>
                <a:gd name="connsiteY810" fmla="*/ 4571441 h 4856353"/>
                <a:gd name="connsiteX811" fmla="*/ 3650561 w 5860123"/>
                <a:gd name="connsiteY811" fmla="*/ 4560963 h 4856353"/>
                <a:gd name="connsiteX812" fmla="*/ 3637226 w 5860123"/>
                <a:gd name="connsiteY812" fmla="*/ 4551438 h 4856353"/>
                <a:gd name="connsiteX813" fmla="*/ 3621034 w 5860123"/>
                <a:gd name="connsiteY813" fmla="*/ 4534293 h 4856353"/>
                <a:gd name="connsiteX814" fmla="*/ 3608651 w 5860123"/>
                <a:gd name="connsiteY814" fmla="*/ 4501908 h 4856353"/>
                <a:gd name="connsiteX815" fmla="*/ 3617224 w 5860123"/>
                <a:gd name="connsiteY815" fmla="*/ 4467618 h 4856353"/>
                <a:gd name="connsiteX816" fmla="*/ 3619129 w 5860123"/>
                <a:gd name="connsiteY816" fmla="*/ 4440948 h 4856353"/>
                <a:gd name="connsiteX817" fmla="*/ 3633416 w 5860123"/>
                <a:gd name="connsiteY817" fmla="*/ 4436186 h 4856353"/>
                <a:gd name="connsiteX818" fmla="*/ 3641036 w 5860123"/>
                <a:gd name="connsiteY818" fmla="*/ 4426661 h 4856353"/>
                <a:gd name="connsiteX819" fmla="*/ 3626749 w 5860123"/>
                <a:gd name="connsiteY819" fmla="*/ 4421898 h 4856353"/>
                <a:gd name="connsiteX820" fmla="*/ 3607699 w 5860123"/>
                <a:gd name="connsiteY820" fmla="*/ 4414278 h 4856353"/>
                <a:gd name="connsiteX821" fmla="*/ 3599126 w 5860123"/>
                <a:gd name="connsiteY821" fmla="*/ 4391418 h 4856353"/>
                <a:gd name="connsiteX822" fmla="*/ 3589601 w 5860123"/>
                <a:gd name="connsiteY822" fmla="*/ 4385703 h 4856353"/>
                <a:gd name="connsiteX823" fmla="*/ 3590554 w 5860123"/>
                <a:gd name="connsiteY823" fmla="*/ 4401896 h 4856353"/>
                <a:gd name="connsiteX824" fmla="*/ 3587696 w 5860123"/>
                <a:gd name="connsiteY824" fmla="*/ 4419041 h 4856353"/>
                <a:gd name="connsiteX825" fmla="*/ 3568646 w 5860123"/>
                <a:gd name="connsiteY825" fmla="*/ 4425708 h 4856353"/>
                <a:gd name="connsiteX826" fmla="*/ 3537214 w 5860123"/>
                <a:gd name="connsiteY826" fmla="*/ 4426661 h 4856353"/>
                <a:gd name="connsiteX827" fmla="*/ 3539119 w 5860123"/>
                <a:gd name="connsiteY827" fmla="*/ 4412373 h 4856353"/>
                <a:gd name="connsiteX828" fmla="*/ 3521021 w 5860123"/>
                <a:gd name="connsiteY828" fmla="*/ 4401896 h 4856353"/>
                <a:gd name="connsiteX829" fmla="*/ 3509591 w 5860123"/>
                <a:gd name="connsiteY829" fmla="*/ 4384751 h 4856353"/>
                <a:gd name="connsiteX830" fmla="*/ 3503876 w 5860123"/>
                <a:gd name="connsiteY830" fmla="*/ 4374273 h 4856353"/>
                <a:gd name="connsiteX831" fmla="*/ 3498161 w 5860123"/>
                <a:gd name="connsiteY831" fmla="*/ 4389513 h 4856353"/>
                <a:gd name="connsiteX832" fmla="*/ 3483874 w 5860123"/>
                <a:gd name="connsiteY832" fmla="*/ 4393323 h 4856353"/>
                <a:gd name="connsiteX833" fmla="*/ 3472444 w 5860123"/>
                <a:gd name="connsiteY833" fmla="*/ 4370463 h 4856353"/>
                <a:gd name="connsiteX834" fmla="*/ 3461014 w 5860123"/>
                <a:gd name="connsiteY834" fmla="*/ 4362843 h 4856353"/>
                <a:gd name="connsiteX835" fmla="*/ 3462919 w 5860123"/>
                <a:gd name="connsiteY835" fmla="*/ 4380941 h 4856353"/>
                <a:gd name="connsiteX836" fmla="*/ 3460061 w 5860123"/>
                <a:gd name="connsiteY836" fmla="*/ 4405706 h 4856353"/>
                <a:gd name="connsiteX837" fmla="*/ 3453394 w 5860123"/>
                <a:gd name="connsiteY837" fmla="*/ 4399038 h 4856353"/>
                <a:gd name="connsiteX838" fmla="*/ 3447679 w 5860123"/>
                <a:gd name="connsiteY838" fmla="*/ 4389513 h 4856353"/>
                <a:gd name="connsiteX839" fmla="*/ 3435296 w 5860123"/>
                <a:gd name="connsiteY839" fmla="*/ 4404753 h 4856353"/>
                <a:gd name="connsiteX840" fmla="*/ 3428629 w 5860123"/>
                <a:gd name="connsiteY840" fmla="*/ 4400943 h 4856353"/>
                <a:gd name="connsiteX841" fmla="*/ 3420056 w 5860123"/>
                <a:gd name="connsiteY841" fmla="*/ 4400943 h 4856353"/>
                <a:gd name="connsiteX842" fmla="*/ 3407674 w 5860123"/>
                <a:gd name="connsiteY842" fmla="*/ 4407611 h 4856353"/>
                <a:gd name="connsiteX843" fmla="*/ 3401006 w 5860123"/>
                <a:gd name="connsiteY843" fmla="*/ 4405706 h 4856353"/>
                <a:gd name="connsiteX844" fmla="*/ 3394339 w 5860123"/>
                <a:gd name="connsiteY844" fmla="*/ 4403801 h 4856353"/>
                <a:gd name="connsiteX845" fmla="*/ 3388624 w 5860123"/>
                <a:gd name="connsiteY845" fmla="*/ 4399991 h 4856353"/>
                <a:gd name="connsiteX846" fmla="*/ 3379099 w 5860123"/>
                <a:gd name="connsiteY846" fmla="*/ 4391418 h 4856353"/>
                <a:gd name="connsiteX847" fmla="*/ 3362906 w 5860123"/>
                <a:gd name="connsiteY847" fmla="*/ 4390466 h 4856353"/>
                <a:gd name="connsiteX848" fmla="*/ 3354334 w 5860123"/>
                <a:gd name="connsiteY848" fmla="*/ 4395228 h 4856353"/>
                <a:gd name="connsiteX849" fmla="*/ 3344809 w 5860123"/>
                <a:gd name="connsiteY849" fmla="*/ 4397133 h 4856353"/>
                <a:gd name="connsiteX850" fmla="*/ 3338141 w 5860123"/>
                <a:gd name="connsiteY850" fmla="*/ 4397133 h 4856353"/>
                <a:gd name="connsiteX851" fmla="*/ 3331474 w 5860123"/>
                <a:gd name="connsiteY851" fmla="*/ 4393323 h 4856353"/>
                <a:gd name="connsiteX852" fmla="*/ 3320044 w 5860123"/>
                <a:gd name="connsiteY852" fmla="*/ 4392371 h 4856353"/>
                <a:gd name="connsiteX853" fmla="*/ 3312424 w 5860123"/>
                <a:gd name="connsiteY853" fmla="*/ 4384751 h 4856353"/>
                <a:gd name="connsiteX854" fmla="*/ 3307661 w 5860123"/>
                <a:gd name="connsiteY854" fmla="*/ 4378083 h 4856353"/>
                <a:gd name="connsiteX855" fmla="*/ 3302899 w 5860123"/>
                <a:gd name="connsiteY855" fmla="*/ 4379988 h 4856353"/>
                <a:gd name="connsiteX856" fmla="*/ 3295279 w 5860123"/>
                <a:gd name="connsiteY856" fmla="*/ 4381893 h 4856353"/>
                <a:gd name="connsiteX857" fmla="*/ 3290516 w 5860123"/>
                <a:gd name="connsiteY857" fmla="*/ 4377131 h 4856353"/>
                <a:gd name="connsiteX858" fmla="*/ 3284801 w 5860123"/>
                <a:gd name="connsiteY858" fmla="*/ 4372368 h 4856353"/>
                <a:gd name="connsiteX859" fmla="*/ 3282896 w 5860123"/>
                <a:gd name="connsiteY859" fmla="*/ 4370463 h 4856353"/>
                <a:gd name="connsiteX860" fmla="*/ 3280991 w 5860123"/>
                <a:gd name="connsiteY860" fmla="*/ 4369511 h 4856353"/>
                <a:gd name="connsiteX861" fmla="*/ 3278134 w 5860123"/>
                <a:gd name="connsiteY861" fmla="*/ 4368558 h 4856353"/>
                <a:gd name="connsiteX862" fmla="*/ 3273371 w 5860123"/>
                <a:gd name="connsiteY862" fmla="*/ 4365701 h 4856353"/>
                <a:gd name="connsiteX863" fmla="*/ 3275276 w 5860123"/>
                <a:gd name="connsiteY863" fmla="*/ 4360938 h 4856353"/>
                <a:gd name="connsiteX864" fmla="*/ 3277181 w 5860123"/>
                <a:gd name="connsiteY864" fmla="*/ 4358081 h 4856353"/>
                <a:gd name="connsiteX865" fmla="*/ 3273371 w 5860123"/>
                <a:gd name="connsiteY865" fmla="*/ 4353318 h 4856353"/>
                <a:gd name="connsiteX866" fmla="*/ 3267656 w 5860123"/>
                <a:gd name="connsiteY866" fmla="*/ 4353318 h 4856353"/>
                <a:gd name="connsiteX867" fmla="*/ 3261941 w 5860123"/>
                <a:gd name="connsiteY867" fmla="*/ 4352366 h 4856353"/>
                <a:gd name="connsiteX868" fmla="*/ 3259084 w 5860123"/>
                <a:gd name="connsiteY868" fmla="*/ 4348556 h 4856353"/>
                <a:gd name="connsiteX869" fmla="*/ 3251464 w 5860123"/>
                <a:gd name="connsiteY869" fmla="*/ 4346651 h 4856353"/>
                <a:gd name="connsiteX870" fmla="*/ 3246701 w 5860123"/>
                <a:gd name="connsiteY870" fmla="*/ 4346651 h 4856353"/>
                <a:gd name="connsiteX871" fmla="*/ 3240986 w 5860123"/>
                <a:gd name="connsiteY871" fmla="*/ 4346651 h 4856353"/>
                <a:gd name="connsiteX872" fmla="*/ 3237176 w 5860123"/>
                <a:gd name="connsiteY872" fmla="*/ 4348556 h 4856353"/>
                <a:gd name="connsiteX873" fmla="*/ 3236224 w 5860123"/>
                <a:gd name="connsiteY873" fmla="*/ 4341888 h 4856353"/>
                <a:gd name="connsiteX874" fmla="*/ 3236224 w 5860123"/>
                <a:gd name="connsiteY874" fmla="*/ 4315218 h 4856353"/>
                <a:gd name="connsiteX875" fmla="*/ 3236224 w 5860123"/>
                <a:gd name="connsiteY875" fmla="*/ 4303788 h 4856353"/>
                <a:gd name="connsiteX876" fmla="*/ 3227651 w 5860123"/>
                <a:gd name="connsiteY876" fmla="*/ 4299026 h 4856353"/>
                <a:gd name="connsiteX877" fmla="*/ 3222889 w 5860123"/>
                <a:gd name="connsiteY877" fmla="*/ 4295216 h 4856353"/>
                <a:gd name="connsiteX878" fmla="*/ 3220984 w 5860123"/>
                <a:gd name="connsiteY878" fmla="*/ 4290453 h 4856353"/>
                <a:gd name="connsiteX879" fmla="*/ 3221936 w 5860123"/>
                <a:gd name="connsiteY879" fmla="*/ 4282833 h 4856353"/>
                <a:gd name="connsiteX880" fmla="*/ 3223841 w 5860123"/>
                <a:gd name="connsiteY880" fmla="*/ 4276166 h 4856353"/>
                <a:gd name="connsiteX881" fmla="*/ 3225746 w 5860123"/>
                <a:gd name="connsiteY881" fmla="*/ 4272356 h 4856353"/>
                <a:gd name="connsiteX882" fmla="*/ 3229556 w 5860123"/>
                <a:gd name="connsiteY882" fmla="*/ 4265688 h 4856353"/>
                <a:gd name="connsiteX883" fmla="*/ 3235271 w 5860123"/>
                <a:gd name="connsiteY883" fmla="*/ 4265688 h 4856353"/>
                <a:gd name="connsiteX884" fmla="*/ 3244796 w 5860123"/>
                <a:gd name="connsiteY884" fmla="*/ 4252353 h 4856353"/>
                <a:gd name="connsiteX885" fmla="*/ 3251464 w 5860123"/>
                <a:gd name="connsiteY885" fmla="*/ 4242828 h 4856353"/>
                <a:gd name="connsiteX886" fmla="*/ 3250511 w 5860123"/>
                <a:gd name="connsiteY886" fmla="*/ 4237113 h 4856353"/>
                <a:gd name="connsiteX887" fmla="*/ 3233366 w 5860123"/>
                <a:gd name="connsiteY887" fmla="*/ 4228541 h 4856353"/>
                <a:gd name="connsiteX888" fmla="*/ 3222889 w 5860123"/>
                <a:gd name="connsiteY888" fmla="*/ 4218063 h 4856353"/>
                <a:gd name="connsiteX889" fmla="*/ 3216221 w 5860123"/>
                <a:gd name="connsiteY889" fmla="*/ 4220921 h 4856353"/>
                <a:gd name="connsiteX890" fmla="*/ 3200029 w 5860123"/>
                <a:gd name="connsiteY890" fmla="*/ 4227588 h 4856353"/>
                <a:gd name="connsiteX891" fmla="*/ 3187646 w 5860123"/>
                <a:gd name="connsiteY891" fmla="*/ 4222826 h 4856353"/>
                <a:gd name="connsiteX892" fmla="*/ 3181931 w 5860123"/>
                <a:gd name="connsiteY892" fmla="*/ 4213301 h 4856353"/>
                <a:gd name="connsiteX893" fmla="*/ 3163834 w 5860123"/>
                <a:gd name="connsiteY893" fmla="*/ 4209491 h 4856353"/>
                <a:gd name="connsiteX894" fmla="*/ 3156214 w 5860123"/>
                <a:gd name="connsiteY894" fmla="*/ 4213301 h 4856353"/>
                <a:gd name="connsiteX895" fmla="*/ 3146689 w 5860123"/>
                <a:gd name="connsiteY895" fmla="*/ 4216158 h 4856353"/>
                <a:gd name="connsiteX896" fmla="*/ 3140021 w 5860123"/>
                <a:gd name="connsiteY896" fmla="*/ 4215206 h 4856353"/>
                <a:gd name="connsiteX897" fmla="*/ 3132401 w 5860123"/>
                <a:gd name="connsiteY897" fmla="*/ 4208538 h 4856353"/>
                <a:gd name="connsiteX898" fmla="*/ 3124781 w 5860123"/>
                <a:gd name="connsiteY898" fmla="*/ 4201871 h 4856353"/>
                <a:gd name="connsiteX899" fmla="*/ 3108589 w 5860123"/>
                <a:gd name="connsiteY899" fmla="*/ 4197108 h 4856353"/>
                <a:gd name="connsiteX900" fmla="*/ 3103826 w 5860123"/>
                <a:gd name="connsiteY900" fmla="*/ 4187583 h 4856353"/>
                <a:gd name="connsiteX901" fmla="*/ 3097159 w 5860123"/>
                <a:gd name="connsiteY901" fmla="*/ 4179011 h 4856353"/>
                <a:gd name="connsiteX902" fmla="*/ 3095254 w 5860123"/>
                <a:gd name="connsiteY902" fmla="*/ 4177106 h 4856353"/>
                <a:gd name="connsiteX903" fmla="*/ 3090491 w 5860123"/>
                <a:gd name="connsiteY903" fmla="*/ 4172343 h 4856353"/>
                <a:gd name="connsiteX904" fmla="*/ 3087634 w 5860123"/>
                <a:gd name="connsiteY904" fmla="*/ 4165675 h 4856353"/>
                <a:gd name="connsiteX905" fmla="*/ 3081919 w 5860123"/>
                <a:gd name="connsiteY905" fmla="*/ 4164723 h 4856353"/>
                <a:gd name="connsiteX906" fmla="*/ 3076204 w 5860123"/>
                <a:gd name="connsiteY906" fmla="*/ 4158056 h 4856353"/>
                <a:gd name="connsiteX907" fmla="*/ 3069536 w 5860123"/>
                <a:gd name="connsiteY907" fmla="*/ 4156150 h 4856353"/>
                <a:gd name="connsiteX908" fmla="*/ 3064774 w 5860123"/>
                <a:gd name="connsiteY908" fmla="*/ 4162818 h 4856353"/>
                <a:gd name="connsiteX909" fmla="*/ 3060011 w 5860123"/>
                <a:gd name="connsiteY909" fmla="*/ 4167581 h 4856353"/>
                <a:gd name="connsiteX910" fmla="*/ 3053344 w 5860123"/>
                <a:gd name="connsiteY910" fmla="*/ 4165675 h 4856353"/>
                <a:gd name="connsiteX911" fmla="*/ 3046676 w 5860123"/>
                <a:gd name="connsiteY911" fmla="*/ 4166628 h 4856353"/>
                <a:gd name="connsiteX912" fmla="*/ 3043819 w 5860123"/>
                <a:gd name="connsiteY912" fmla="*/ 4167581 h 4856353"/>
                <a:gd name="connsiteX913" fmla="*/ 3034294 w 5860123"/>
                <a:gd name="connsiteY913" fmla="*/ 4172343 h 4856353"/>
                <a:gd name="connsiteX914" fmla="*/ 3032389 w 5860123"/>
                <a:gd name="connsiteY914" fmla="*/ 4174248 h 4856353"/>
                <a:gd name="connsiteX915" fmla="*/ 3023816 w 5860123"/>
                <a:gd name="connsiteY915" fmla="*/ 4179963 h 4856353"/>
                <a:gd name="connsiteX916" fmla="*/ 3016196 w 5860123"/>
                <a:gd name="connsiteY916" fmla="*/ 4181868 h 4856353"/>
                <a:gd name="connsiteX917" fmla="*/ 3008576 w 5860123"/>
                <a:gd name="connsiteY917" fmla="*/ 4188536 h 4856353"/>
                <a:gd name="connsiteX918" fmla="*/ 3010481 w 5860123"/>
                <a:gd name="connsiteY918" fmla="*/ 4198061 h 4856353"/>
                <a:gd name="connsiteX919" fmla="*/ 3012386 w 5860123"/>
                <a:gd name="connsiteY919" fmla="*/ 4200918 h 4856353"/>
                <a:gd name="connsiteX920" fmla="*/ 3011434 w 5860123"/>
                <a:gd name="connsiteY920" fmla="*/ 4209491 h 4856353"/>
                <a:gd name="connsiteX921" fmla="*/ 3000004 w 5860123"/>
                <a:gd name="connsiteY921" fmla="*/ 4215206 h 4856353"/>
                <a:gd name="connsiteX922" fmla="*/ 2998099 w 5860123"/>
                <a:gd name="connsiteY922" fmla="*/ 4217111 h 4856353"/>
                <a:gd name="connsiteX923" fmla="*/ 2991431 w 5860123"/>
                <a:gd name="connsiteY923" fmla="*/ 4220921 h 4856353"/>
                <a:gd name="connsiteX924" fmla="*/ 2984764 w 5860123"/>
                <a:gd name="connsiteY924" fmla="*/ 4219968 h 4856353"/>
                <a:gd name="connsiteX925" fmla="*/ 2980954 w 5860123"/>
                <a:gd name="connsiteY925" fmla="*/ 4219016 h 4856353"/>
                <a:gd name="connsiteX926" fmla="*/ 2971429 w 5860123"/>
                <a:gd name="connsiteY926" fmla="*/ 4221873 h 4856353"/>
                <a:gd name="connsiteX927" fmla="*/ 2961904 w 5860123"/>
                <a:gd name="connsiteY927" fmla="*/ 4227588 h 4856353"/>
                <a:gd name="connsiteX928" fmla="*/ 2952379 w 5860123"/>
                <a:gd name="connsiteY928" fmla="*/ 4235208 h 4856353"/>
                <a:gd name="connsiteX929" fmla="*/ 2945711 w 5860123"/>
                <a:gd name="connsiteY929" fmla="*/ 4234256 h 4856353"/>
                <a:gd name="connsiteX930" fmla="*/ 2938091 w 5860123"/>
                <a:gd name="connsiteY930" fmla="*/ 4228541 h 4856353"/>
                <a:gd name="connsiteX931" fmla="*/ 2938091 w 5860123"/>
                <a:gd name="connsiteY931" fmla="*/ 4222826 h 4856353"/>
                <a:gd name="connsiteX932" fmla="*/ 2939996 w 5860123"/>
                <a:gd name="connsiteY932" fmla="*/ 4215206 h 4856353"/>
                <a:gd name="connsiteX933" fmla="*/ 2929519 w 5860123"/>
                <a:gd name="connsiteY933" fmla="*/ 4218063 h 4856353"/>
                <a:gd name="connsiteX934" fmla="*/ 2919041 w 5860123"/>
                <a:gd name="connsiteY934" fmla="*/ 4220921 h 4856353"/>
                <a:gd name="connsiteX935" fmla="*/ 2916184 w 5860123"/>
                <a:gd name="connsiteY935" fmla="*/ 4222826 h 4856353"/>
                <a:gd name="connsiteX936" fmla="*/ 2907611 w 5860123"/>
                <a:gd name="connsiteY936" fmla="*/ 4242828 h 4856353"/>
                <a:gd name="connsiteX937" fmla="*/ 2905706 w 5860123"/>
                <a:gd name="connsiteY937" fmla="*/ 4255211 h 4856353"/>
                <a:gd name="connsiteX938" fmla="*/ 2905706 w 5860123"/>
                <a:gd name="connsiteY938" fmla="*/ 4259973 h 4856353"/>
                <a:gd name="connsiteX939" fmla="*/ 2902849 w 5860123"/>
                <a:gd name="connsiteY939" fmla="*/ 4261878 h 4856353"/>
                <a:gd name="connsiteX940" fmla="*/ 2901896 w 5860123"/>
                <a:gd name="connsiteY940" fmla="*/ 4261878 h 4856353"/>
                <a:gd name="connsiteX941" fmla="*/ 2894276 w 5860123"/>
                <a:gd name="connsiteY941" fmla="*/ 4253306 h 4856353"/>
                <a:gd name="connsiteX942" fmla="*/ 2875226 w 5860123"/>
                <a:gd name="connsiteY942" fmla="*/ 4234256 h 4856353"/>
                <a:gd name="connsiteX943" fmla="*/ 2866654 w 5860123"/>
                <a:gd name="connsiteY943" fmla="*/ 4224731 h 4856353"/>
                <a:gd name="connsiteX944" fmla="*/ 2859034 w 5860123"/>
                <a:gd name="connsiteY944" fmla="*/ 4219016 h 4856353"/>
                <a:gd name="connsiteX945" fmla="*/ 2845699 w 5860123"/>
                <a:gd name="connsiteY945" fmla="*/ 4242828 h 4856353"/>
                <a:gd name="connsiteX946" fmla="*/ 2834269 w 5860123"/>
                <a:gd name="connsiteY946" fmla="*/ 4230446 h 4856353"/>
                <a:gd name="connsiteX947" fmla="*/ 2824744 w 5860123"/>
                <a:gd name="connsiteY947" fmla="*/ 4216158 h 4856353"/>
                <a:gd name="connsiteX948" fmla="*/ 2816171 w 5860123"/>
                <a:gd name="connsiteY948" fmla="*/ 4222826 h 4856353"/>
                <a:gd name="connsiteX949" fmla="*/ 2815219 w 5860123"/>
                <a:gd name="connsiteY949" fmla="*/ 4224731 h 4856353"/>
                <a:gd name="connsiteX950" fmla="*/ 2813314 w 5860123"/>
                <a:gd name="connsiteY950" fmla="*/ 4228541 h 4856353"/>
                <a:gd name="connsiteX951" fmla="*/ 2805694 w 5860123"/>
                <a:gd name="connsiteY951" fmla="*/ 4235208 h 4856353"/>
                <a:gd name="connsiteX952" fmla="*/ 2799026 w 5860123"/>
                <a:gd name="connsiteY952" fmla="*/ 4244733 h 4856353"/>
                <a:gd name="connsiteX953" fmla="*/ 2793311 w 5860123"/>
                <a:gd name="connsiteY953" fmla="*/ 4251401 h 4856353"/>
                <a:gd name="connsiteX954" fmla="*/ 2786644 w 5860123"/>
                <a:gd name="connsiteY954" fmla="*/ 4256163 h 4856353"/>
                <a:gd name="connsiteX955" fmla="*/ 2779024 w 5860123"/>
                <a:gd name="connsiteY955" fmla="*/ 4259021 h 4856353"/>
                <a:gd name="connsiteX956" fmla="*/ 2771404 w 5860123"/>
                <a:gd name="connsiteY956" fmla="*/ 4253306 h 4856353"/>
                <a:gd name="connsiteX957" fmla="*/ 2763784 w 5860123"/>
                <a:gd name="connsiteY957" fmla="*/ 4244733 h 4856353"/>
                <a:gd name="connsiteX958" fmla="*/ 2758069 w 5860123"/>
                <a:gd name="connsiteY958" fmla="*/ 4236161 h 4856353"/>
                <a:gd name="connsiteX959" fmla="*/ 2742829 w 5860123"/>
                <a:gd name="connsiteY959" fmla="*/ 4224731 h 4856353"/>
                <a:gd name="connsiteX960" fmla="*/ 2730446 w 5860123"/>
                <a:gd name="connsiteY960" fmla="*/ 4219968 h 4856353"/>
                <a:gd name="connsiteX961" fmla="*/ 2722826 w 5860123"/>
                <a:gd name="connsiteY961" fmla="*/ 4216158 h 4856353"/>
                <a:gd name="connsiteX962" fmla="*/ 2718064 w 5860123"/>
                <a:gd name="connsiteY962" fmla="*/ 4212348 h 4856353"/>
                <a:gd name="connsiteX963" fmla="*/ 2713301 w 5860123"/>
                <a:gd name="connsiteY963" fmla="*/ 4217111 h 4856353"/>
                <a:gd name="connsiteX964" fmla="*/ 2707586 w 5860123"/>
                <a:gd name="connsiteY964" fmla="*/ 4221873 h 4856353"/>
                <a:gd name="connsiteX965" fmla="*/ 2703776 w 5860123"/>
                <a:gd name="connsiteY965" fmla="*/ 4226636 h 4856353"/>
                <a:gd name="connsiteX966" fmla="*/ 2702824 w 5860123"/>
                <a:gd name="connsiteY966" fmla="*/ 4231398 h 4856353"/>
                <a:gd name="connsiteX967" fmla="*/ 2690441 w 5860123"/>
                <a:gd name="connsiteY967" fmla="*/ 4240923 h 4856353"/>
                <a:gd name="connsiteX968" fmla="*/ 2685679 w 5860123"/>
                <a:gd name="connsiteY968" fmla="*/ 4249496 h 4856353"/>
                <a:gd name="connsiteX969" fmla="*/ 2677106 w 5860123"/>
                <a:gd name="connsiteY969" fmla="*/ 4253306 h 4856353"/>
                <a:gd name="connsiteX970" fmla="*/ 2667581 w 5860123"/>
                <a:gd name="connsiteY970" fmla="*/ 4252353 h 4856353"/>
                <a:gd name="connsiteX971" fmla="*/ 2657104 w 5860123"/>
                <a:gd name="connsiteY971" fmla="*/ 4249496 h 4856353"/>
                <a:gd name="connsiteX972" fmla="*/ 2640911 w 5860123"/>
                <a:gd name="connsiteY972" fmla="*/ 4253306 h 4856353"/>
                <a:gd name="connsiteX973" fmla="*/ 2633291 w 5860123"/>
                <a:gd name="connsiteY973" fmla="*/ 4254258 h 4856353"/>
                <a:gd name="connsiteX974" fmla="*/ 2628529 w 5860123"/>
                <a:gd name="connsiteY974" fmla="*/ 4244733 h 4856353"/>
                <a:gd name="connsiteX975" fmla="*/ 2617099 w 5860123"/>
                <a:gd name="connsiteY975" fmla="*/ 4240923 h 4856353"/>
                <a:gd name="connsiteX976" fmla="*/ 2612336 w 5860123"/>
                <a:gd name="connsiteY976" fmla="*/ 4244733 h 4856353"/>
                <a:gd name="connsiteX977" fmla="*/ 2610431 w 5860123"/>
                <a:gd name="connsiteY977" fmla="*/ 4251401 h 4856353"/>
                <a:gd name="connsiteX978" fmla="*/ 2607574 w 5860123"/>
                <a:gd name="connsiteY978" fmla="*/ 4262831 h 4856353"/>
                <a:gd name="connsiteX979" fmla="*/ 2599001 w 5860123"/>
                <a:gd name="connsiteY979" fmla="*/ 4267593 h 4856353"/>
                <a:gd name="connsiteX980" fmla="*/ 2597096 w 5860123"/>
                <a:gd name="connsiteY980" fmla="*/ 4275213 h 4856353"/>
                <a:gd name="connsiteX981" fmla="*/ 2599001 w 5860123"/>
                <a:gd name="connsiteY981" fmla="*/ 4286643 h 4856353"/>
                <a:gd name="connsiteX982" fmla="*/ 2599954 w 5860123"/>
                <a:gd name="connsiteY982" fmla="*/ 4294263 h 4856353"/>
                <a:gd name="connsiteX983" fmla="*/ 2601859 w 5860123"/>
                <a:gd name="connsiteY983" fmla="*/ 4304741 h 4856353"/>
                <a:gd name="connsiteX984" fmla="*/ 2604716 w 5860123"/>
                <a:gd name="connsiteY984" fmla="*/ 4312361 h 4856353"/>
                <a:gd name="connsiteX985" fmla="*/ 2606621 w 5860123"/>
                <a:gd name="connsiteY985" fmla="*/ 4314266 h 4856353"/>
                <a:gd name="connsiteX986" fmla="*/ 2615194 w 5860123"/>
                <a:gd name="connsiteY986" fmla="*/ 4325696 h 4856353"/>
                <a:gd name="connsiteX987" fmla="*/ 2616146 w 5860123"/>
                <a:gd name="connsiteY987" fmla="*/ 4345698 h 4856353"/>
                <a:gd name="connsiteX988" fmla="*/ 2620909 w 5860123"/>
                <a:gd name="connsiteY988" fmla="*/ 4355223 h 4856353"/>
                <a:gd name="connsiteX989" fmla="*/ 2615194 w 5860123"/>
                <a:gd name="connsiteY989" fmla="*/ 4360938 h 4856353"/>
                <a:gd name="connsiteX990" fmla="*/ 2612336 w 5860123"/>
                <a:gd name="connsiteY990" fmla="*/ 4366653 h 4856353"/>
                <a:gd name="connsiteX991" fmla="*/ 2612336 w 5860123"/>
                <a:gd name="connsiteY991" fmla="*/ 4372368 h 4856353"/>
                <a:gd name="connsiteX992" fmla="*/ 2610431 w 5860123"/>
                <a:gd name="connsiteY992" fmla="*/ 4381893 h 4856353"/>
                <a:gd name="connsiteX993" fmla="*/ 2609479 w 5860123"/>
                <a:gd name="connsiteY993" fmla="*/ 4396181 h 4856353"/>
                <a:gd name="connsiteX994" fmla="*/ 2619004 w 5860123"/>
                <a:gd name="connsiteY994" fmla="*/ 4401896 h 4856353"/>
                <a:gd name="connsiteX995" fmla="*/ 2619004 w 5860123"/>
                <a:gd name="connsiteY995" fmla="*/ 4410468 h 4856353"/>
                <a:gd name="connsiteX996" fmla="*/ 2614241 w 5860123"/>
                <a:gd name="connsiteY996" fmla="*/ 4415231 h 4856353"/>
                <a:gd name="connsiteX997" fmla="*/ 2608526 w 5860123"/>
                <a:gd name="connsiteY997" fmla="*/ 4419041 h 4856353"/>
                <a:gd name="connsiteX998" fmla="*/ 2588524 w 5860123"/>
                <a:gd name="connsiteY998" fmla="*/ 4408563 h 4856353"/>
                <a:gd name="connsiteX999" fmla="*/ 2574236 w 5860123"/>
                <a:gd name="connsiteY999" fmla="*/ 4404753 h 4856353"/>
                <a:gd name="connsiteX1000" fmla="*/ 2564711 w 5860123"/>
                <a:gd name="connsiteY1000" fmla="*/ 4405706 h 4856353"/>
                <a:gd name="connsiteX1001" fmla="*/ 2552329 w 5860123"/>
                <a:gd name="connsiteY1001" fmla="*/ 4408563 h 4856353"/>
                <a:gd name="connsiteX1002" fmla="*/ 2545661 w 5860123"/>
                <a:gd name="connsiteY1002" fmla="*/ 4397133 h 4856353"/>
                <a:gd name="connsiteX1003" fmla="*/ 2547566 w 5860123"/>
                <a:gd name="connsiteY1003" fmla="*/ 4390466 h 4856353"/>
                <a:gd name="connsiteX1004" fmla="*/ 2538994 w 5860123"/>
                <a:gd name="connsiteY1004" fmla="*/ 4384751 h 4856353"/>
                <a:gd name="connsiteX1005" fmla="*/ 2538994 w 5860123"/>
                <a:gd name="connsiteY1005" fmla="*/ 4376178 h 4856353"/>
                <a:gd name="connsiteX1006" fmla="*/ 2543756 w 5860123"/>
                <a:gd name="connsiteY1006" fmla="*/ 4371416 h 4856353"/>
                <a:gd name="connsiteX1007" fmla="*/ 2543756 w 5860123"/>
                <a:gd name="connsiteY1007" fmla="*/ 4363796 h 4856353"/>
                <a:gd name="connsiteX1008" fmla="*/ 2542804 w 5860123"/>
                <a:gd name="connsiteY1008" fmla="*/ 4357128 h 4856353"/>
                <a:gd name="connsiteX1009" fmla="*/ 2539946 w 5860123"/>
                <a:gd name="connsiteY1009" fmla="*/ 4352366 h 4856353"/>
                <a:gd name="connsiteX1010" fmla="*/ 2538041 w 5860123"/>
                <a:gd name="connsiteY1010" fmla="*/ 4332363 h 4856353"/>
                <a:gd name="connsiteX1011" fmla="*/ 2531374 w 5860123"/>
                <a:gd name="connsiteY1011" fmla="*/ 4331411 h 4856353"/>
                <a:gd name="connsiteX1012" fmla="*/ 2529469 w 5860123"/>
                <a:gd name="connsiteY1012" fmla="*/ 4332363 h 4856353"/>
                <a:gd name="connsiteX1013" fmla="*/ 2518039 w 5860123"/>
                <a:gd name="connsiteY1013" fmla="*/ 4336173 h 4856353"/>
                <a:gd name="connsiteX1014" fmla="*/ 2508514 w 5860123"/>
                <a:gd name="connsiteY1014" fmla="*/ 4338078 h 4856353"/>
                <a:gd name="connsiteX1015" fmla="*/ 2498989 w 5860123"/>
                <a:gd name="connsiteY1015" fmla="*/ 4342841 h 4856353"/>
                <a:gd name="connsiteX1016" fmla="*/ 2488511 w 5860123"/>
                <a:gd name="connsiteY1016" fmla="*/ 4354271 h 4856353"/>
                <a:gd name="connsiteX1017" fmla="*/ 2484701 w 5860123"/>
                <a:gd name="connsiteY1017" fmla="*/ 4356176 h 4856353"/>
                <a:gd name="connsiteX1018" fmla="*/ 2472319 w 5860123"/>
                <a:gd name="connsiteY1018" fmla="*/ 4363796 h 4856353"/>
                <a:gd name="connsiteX1019" fmla="*/ 2462794 w 5860123"/>
                <a:gd name="connsiteY1019" fmla="*/ 4364748 h 4856353"/>
                <a:gd name="connsiteX1020" fmla="*/ 2451364 w 5860123"/>
                <a:gd name="connsiteY1020" fmla="*/ 4359033 h 4856353"/>
                <a:gd name="connsiteX1021" fmla="*/ 2441839 w 5860123"/>
                <a:gd name="connsiteY1021" fmla="*/ 4350461 h 4856353"/>
                <a:gd name="connsiteX1022" fmla="*/ 2429456 w 5860123"/>
                <a:gd name="connsiteY1022" fmla="*/ 4354271 h 4856353"/>
                <a:gd name="connsiteX1023" fmla="*/ 2423741 w 5860123"/>
                <a:gd name="connsiteY1023" fmla="*/ 4357128 h 4856353"/>
                <a:gd name="connsiteX1024" fmla="*/ 2415169 w 5860123"/>
                <a:gd name="connsiteY1024" fmla="*/ 4354271 h 4856353"/>
                <a:gd name="connsiteX1025" fmla="*/ 2412311 w 5860123"/>
                <a:gd name="connsiteY1025" fmla="*/ 4338078 h 4856353"/>
                <a:gd name="connsiteX1026" fmla="*/ 2414216 w 5860123"/>
                <a:gd name="connsiteY1026" fmla="*/ 4330458 h 4856353"/>
                <a:gd name="connsiteX1027" fmla="*/ 2411359 w 5860123"/>
                <a:gd name="connsiteY1027" fmla="*/ 4327601 h 4856353"/>
                <a:gd name="connsiteX1028" fmla="*/ 2397071 w 5860123"/>
                <a:gd name="connsiteY1028" fmla="*/ 4332363 h 4856353"/>
                <a:gd name="connsiteX1029" fmla="*/ 2391356 w 5860123"/>
                <a:gd name="connsiteY1029" fmla="*/ 4319981 h 4856353"/>
                <a:gd name="connsiteX1030" fmla="*/ 2389451 w 5860123"/>
                <a:gd name="connsiteY1030" fmla="*/ 4300931 h 4856353"/>
                <a:gd name="connsiteX1031" fmla="*/ 2394214 w 5860123"/>
                <a:gd name="connsiteY1031" fmla="*/ 4292358 h 4856353"/>
                <a:gd name="connsiteX1032" fmla="*/ 2389451 w 5860123"/>
                <a:gd name="connsiteY1032" fmla="*/ 4278071 h 4856353"/>
                <a:gd name="connsiteX1033" fmla="*/ 2383736 w 5860123"/>
                <a:gd name="connsiteY1033" fmla="*/ 4279023 h 4856353"/>
                <a:gd name="connsiteX1034" fmla="*/ 2375164 w 5860123"/>
                <a:gd name="connsiteY1034" fmla="*/ 4276166 h 4856353"/>
                <a:gd name="connsiteX1035" fmla="*/ 2368496 w 5860123"/>
                <a:gd name="connsiteY1035" fmla="*/ 4273308 h 4856353"/>
                <a:gd name="connsiteX1036" fmla="*/ 2363734 w 5860123"/>
                <a:gd name="connsiteY1036" fmla="*/ 4276166 h 4856353"/>
                <a:gd name="connsiteX1037" fmla="*/ 2355161 w 5860123"/>
                <a:gd name="connsiteY1037" fmla="*/ 4268546 h 4856353"/>
                <a:gd name="connsiteX1038" fmla="*/ 2341826 w 5860123"/>
                <a:gd name="connsiteY1038" fmla="*/ 4263783 h 4856353"/>
                <a:gd name="connsiteX1039" fmla="*/ 2328491 w 5860123"/>
                <a:gd name="connsiteY1039" fmla="*/ 4263783 h 4856353"/>
                <a:gd name="connsiteX1040" fmla="*/ 2323729 w 5860123"/>
                <a:gd name="connsiteY1040" fmla="*/ 4263783 h 4856353"/>
                <a:gd name="connsiteX1041" fmla="*/ 2297059 w 5860123"/>
                <a:gd name="connsiteY1041" fmla="*/ 4258068 h 4856353"/>
                <a:gd name="connsiteX1042" fmla="*/ 2297059 w 5860123"/>
                <a:gd name="connsiteY1042" fmla="*/ 4249496 h 4856353"/>
                <a:gd name="connsiteX1043" fmla="*/ 2305631 w 5860123"/>
                <a:gd name="connsiteY1043" fmla="*/ 4242828 h 4856353"/>
                <a:gd name="connsiteX1044" fmla="*/ 2313251 w 5860123"/>
                <a:gd name="connsiteY1044" fmla="*/ 4224731 h 4856353"/>
                <a:gd name="connsiteX1045" fmla="*/ 2324681 w 5860123"/>
                <a:gd name="connsiteY1045" fmla="*/ 4212348 h 4856353"/>
                <a:gd name="connsiteX1046" fmla="*/ 2329444 w 5860123"/>
                <a:gd name="connsiteY1046" fmla="*/ 4198061 h 4856353"/>
                <a:gd name="connsiteX1047" fmla="*/ 2323729 w 5860123"/>
                <a:gd name="connsiteY1047" fmla="*/ 4182821 h 4856353"/>
                <a:gd name="connsiteX1048" fmla="*/ 2337064 w 5860123"/>
                <a:gd name="connsiteY1048" fmla="*/ 4168533 h 4856353"/>
                <a:gd name="connsiteX1049" fmla="*/ 2342779 w 5860123"/>
                <a:gd name="connsiteY1049" fmla="*/ 4156150 h 4856353"/>
                <a:gd name="connsiteX1050" fmla="*/ 2347541 w 5860123"/>
                <a:gd name="connsiteY1050" fmla="*/ 4156150 h 4856353"/>
                <a:gd name="connsiteX1051" fmla="*/ 2353256 w 5860123"/>
                <a:gd name="connsiteY1051" fmla="*/ 4147578 h 4856353"/>
                <a:gd name="connsiteX1052" fmla="*/ 2353256 w 5860123"/>
                <a:gd name="connsiteY1052" fmla="*/ 4137100 h 4856353"/>
                <a:gd name="connsiteX1053" fmla="*/ 2347541 w 5860123"/>
                <a:gd name="connsiteY1053" fmla="*/ 4132338 h 4856353"/>
                <a:gd name="connsiteX1054" fmla="*/ 2343731 w 5860123"/>
                <a:gd name="connsiteY1054" fmla="*/ 4131386 h 4856353"/>
                <a:gd name="connsiteX1055" fmla="*/ 2335159 w 5860123"/>
                <a:gd name="connsiteY1055" fmla="*/ 4128528 h 4856353"/>
                <a:gd name="connsiteX1056" fmla="*/ 2327539 w 5860123"/>
                <a:gd name="connsiteY1056" fmla="*/ 4128528 h 4856353"/>
                <a:gd name="connsiteX1057" fmla="*/ 2319919 w 5860123"/>
                <a:gd name="connsiteY1057" fmla="*/ 4129481 h 4856353"/>
                <a:gd name="connsiteX1058" fmla="*/ 2317061 w 5860123"/>
                <a:gd name="connsiteY1058" fmla="*/ 4127575 h 4856353"/>
                <a:gd name="connsiteX1059" fmla="*/ 2307536 w 5860123"/>
                <a:gd name="connsiteY1059" fmla="*/ 4125671 h 4856353"/>
                <a:gd name="connsiteX1060" fmla="*/ 2300869 w 5860123"/>
                <a:gd name="connsiteY1060" fmla="*/ 4125671 h 4856353"/>
                <a:gd name="connsiteX1061" fmla="*/ 2296106 w 5860123"/>
                <a:gd name="connsiteY1061" fmla="*/ 4117098 h 4856353"/>
                <a:gd name="connsiteX1062" fmla="*/ 2289439 w 5860123"/>
                <a:gd name="connsiteY1062" fmla="*/ 4114240 h 4856353"/>
                <a:gd name="connsiteX1063" fmla="*/ 2277056 w 5860123"/>
                <a:gd name="connsiteY1063" fmla="*/ 4110431 h 4856353"/>
                <a:gd name="connsiteX1064" fmla="*/ 2280866 w 5860123"/>
                <a:gd name="connsiteY1064" fmla="*/ 4102811 h 4856353"/>
                <a:gd name="connsiteX1065" fmla="*/ 2281819 w 5860123"/>
                <a:gd name="connsiteY1065" fmla="*/ 4092333 h 4856353"/>
                <a:gd name="connsiteX1066" fmla="*/ 2280866 w 5860123"/>
                <a:gd name="connsiteY1066" fmla="*/ 4085665 h 4856353"/>
                <a:gd name="connsiteX1067" fmla="*/ 2275151 w 5860123"/>
                <a:gd name="connsiteY1067" fmla="*/ 4069473 h 4856353"/>
                <a:gd name="connsiteX1068" fmla="*/ 2276104 w 5860123"/>
                <a:gd name="connsiteY1068" fmla="*/ 4059948 h 4856353"/>
                <a:gd name="connsiteX1069" fmla="*/ 2275151 w 5860123"/>
                <a:gd name="connsiteY1069" fmla="*/ 4052328 h 4856353"/>
                <a:gd name="connsiteX1070" fmla="*/ 2273246 w 5860123"/>
                <a:gd name="connsiteY1070" fmla="*/ 4038993 h 4856353"/>
                <a:gd name="connsiteX1071" fmla="*/ 2273246 w 5860123"/>
                <a:gd name="connsiteY1071" fmla="*/ 4043756 h 4856353"/>
                <a:gd name="connsiteX1072" fmla="*/ 2264674 w 5860123"/>
                <a:gd name="connsiteY1072" fmla="*/ 4038993 h 4856353"/>
                <a:gd name="connsiteX1073" fmla="*/ 2258959 w 5860123"/>
                <a:gd name="connsiteY1073" fmla="*/ 4031373 h 4856353"/>
                <a:gd name="connsiteX1074" fmla="*/ 2258959 w 5860123"/>
                <a:gd name="connsiteY1074" fmla="*/ 4018038 h 4856353"/>
                <a:gd name="connsiteX1075" fmla="*/ 2269436 w 5860123"/>
                <a:gd name="connsiteY1075" fmla="*/ 4011371 h 4856353"/>
                <a:gd name="connsiteX1076" fmla="*/ 2276104 w 5860123"/>
                <a:gd name="connsiteY1076" fmla="*/ 4008513 h 4856353"/>
                <a:gd name="connsiteX1077" fmla="*/ 2284676 w 5860123"/>
                <a:gd name="connsiteY1077" fmla="*/ 4004703 h 4856353"/>
                <a:gd name="connsiteX1078" fmla="*/ 2287534 w 5860123"/>
                <a:gd name="connsiteY1078" fmla="*/ 3997083 h 4856353"/>
                <a:gd name="connsiteX1079" fmla="*/ 2283724 w 5860123"/>
                <a:gd name="connsiteY1079" fmla="*/ 3994225 h 4856353"/>
                <a:gd name="connsiteX1080" fmla="*/ 2278009 w 5860123"/>
                <a:gd name="connsiteY1080" fmla="*/ 3998036 h 4856353"/>
                <a:gd name="connsiteX1081" fmla="*/ 2267531 w 5860123"/>
                <a:gd name="connsiteY1081" fmla="*/ 3999940 h 4856353"/>
                <a:gd name="connsiteX1082" fmla="*/ 2252291 w 5860123"/>
                <a:gd name="connsiteY1082" fmla="*/ 3998036 h 4856353"/>
                <a:gd name="connsiteX1083" fmla="*/ 2249434 w 5860123"/>
                <a:gd name="connsiteY1083" fmla="*/ 3996131 h 4856353"/>
                <a:gd name="connsiteX1084" fmla="*/ 2239909 w 5860123"/>
                <a:gd name="connsiteY1084" fmla="*/ 3991368 h 4856353"/>
                <a:gd name="connsiteX1085" fmla="*/ 2227526 w 5860123"/>
                <a:gd name="connsiteY1085" fmla="*/ 3993273 h 4856353"/>
                <a:gd name="connsiteX1086" fmla="*/ 2215144 w 5860123"/>
                <a:gd name="connsiteY1086" fmla="*/ 3991368 h 4856353"/>
                <a:gd name="connsiteX1087" fmla="*/ 2207524 w 5860123"/>
                <a:gd name="connsiteY1087" fmla="*/ 3989463 h 4856353"/>
                <a:gd name="connsiteX1088" fmla="*/ 2195141 w 5860123"/>
                <a:gd name="connsiteY1088" fmla="*/ 3992321 h 4856353"/>
                <a:gd name="connsiteX1089" fmla="*/ 2186569 w 5860123"/>
                <a:gd name="connsiteY1089" fmla="*/ 3994225 h 4856353"/>
                <a:gd name="connsiteX1090" fmla="*/ 2175139 w 5860123"/>
                <a:gd name="connsiteY1090" fmla="*/ 3995178 h 4856353"/>
                <a:gd name="connsiteX1091" fmla="*/ 2153231 w 5860123"/>
                <a:gd name="connsiteY1091" fmla="*/ 4003750 h 4856353"/>
                <a:gd name="connsiteX1092" fmla="*/ 2142754 w 5860123"/>
                <a:gd name="connsiteY1092" fmla="*/ 4009465 h 4856353"/>
                <a:gd name="connsiteX1093" fmla="*/ 2124656 w 5860123"/>
                <a:gd name="connsiteY1093" fmla="*/ 4005656 h 4856353"/>
                <a:gd name="connsiteX1094" fmla="*/ 2129419 w 5860123"/>
                <a:gd name="connsiteY1094" fmla="*/ 3996131 h 4856353"/>
                <a:gd name="connsiteX1095" fmla="*/ 2135134 w 5860123"/>
                <a:gd name="connsiteY1095" fmla="*/ 3990415 h 4856353"/>
                <a:gd name="connsiteX1096" fmla="*/ 2145611 w 5860123"/>
                <a:gd name="connsiteY1096" fmla="*/ 3981843 h 4856353"/>
                <a:gd name="connsiteX1097" fmla="*/ 2151326 w 5860123"/>
                <a:gd name="connsiteY1097" fmla="*/ 3974223 h 4856353"/>
                <a:gd name="connsiteX1098" fmla="*/ 2151326 w 5860123"/>
                <a:gd name="connsiteY1098" fmla="*/ 3962793 h 4856353"/>
                <a:gd name="connsiteX1099" fmla="*/ 2146564 w 5860123"/>
                <a:gd name="connsiteY1099" fmla="*/ 3958031 h 4856353"/>
                <a:gd name="connsiteX1100" fmla="*/ 2143706 w 5860123"/>
                <a:gd name="connsiteY1100" fmla="*/ 3957078 h 4856353"/>
                <a:gd name="connsiteX1101" fmla="*/ 2148469 w 5860123"/>
                <a:gd name="connsiteY1101" fmla="*/ 3945648 h 4856353"/>
                <a:gd name="connsiteX1102" fmla="*/ 2144659 w 5860123"/>
                <a:gd name="connsiteY1102" fmla="*/ 3938028 h 4856353"/>
                <a:gd name="connsiteX1103" fmla="*/ 2136086 w 5860123"/>
                <a:gd name="connsiteY1103" fmla="*/ 3936123 h 4856353"/>
                <a:gd name="connsiteX1104" fmla="*/ 2131324 w 5860123"/>
                <a:gd name="connsiteY1104" fmla="*/ 3924693 h 4856353"/>
                <a:gd name="connsiteX1105" fmla="*/ 2134181 w 5860123"/>
                <a:gd name="connsiteY1105" fmla="*/ 3916121 h 4856353"/>
                <a:gd name="connsiteX1106" fmla="*/ 2137039 w 5860123"/>
                <a:gd name="connsiteY1106" fmla="*/ 3899928 h 4856353"/>
                <a:gd name="connsiteX1107" fmla="*/ 2150374 w 5860123"/>
                <a:gd name="connsiteY1107" fmla="*/ 3884688 h 4856353"/>
                <a:gd name="connsiteX1108" fmla="*/ 2164661 w 5860123"/>
                <a:gd name="connsiteY1108" fmla="*/ 3880878 h 4856353"/>
                <a:gd name="connsiteX1109" fmla="*/ 2162756 w 5860123"/>
                <a:gd name="connsiteY1109" fmla="*/ 3875163 h 4856353"/>
                <a:gd name="connsiteX1110" fmla="*/ 2159899 w 5860123"/>
                <a:gd name="connsiteY1110" fmla="*/ 3868496 h 4856353"/>
                <a:gd name="connsiteX1111" fmla="*/ 2162756 w 5860123"/>
                <a:gd name="connsiteY1111" fmla="*/ 3858971 h 4856353"/>
                <a:gd name="connsiteX1112" fmla="*/ 2167519 w 5860123"/>
                <a:gd name="connsiteY1112" fmla="*/ 3847540 h 4856353"/>
                <a:gd name="connsiteX1113" fmla="*/ 2174186 w 5860123"/>
                <a:gd name="connsiteY1113" fmla="*/ 3837063 h 4856353"/>
                <a:gd name="connsiteX1114" fmla="*/ 2184664 w 5860123"/>
                <a:gd name="connsiteY1114" fmla="*/ 3831348 h 4856353"/>
                <a:gd name="connsiteX1115" fmla="*/ 2191331 w 5860123"/>
                <a:gd name="connsiteY1115" fmla="*/ 3834206 h 4856353"/>
                <a:gd name="connsiteX1116" fmla="*/ 2197999 w 5860123"/>
                <a:gd name="connsiteY1116" fmla="*/ 3826586 h 4856353"/>
                <a:gd name="connsiteX1117" fmla="*/ 2205619 w 5860123"/>
                <a:gd name="connsiteY1117" fmla="*/ 3820871 h 4856353"/>
                <a:gd name="connsiteX1118" fmla="*/ 2215144 w 5860123"/>
                <a:gd name="connsiteY1118" fmla="*/ 3809440 h 4856353"/>
                <a:gd name="connsiteX1119" fmla="*/ 2218954 w 5860123"/>
                <a:gd name="connsiteY1119" fmla="*/ 3801821 h 4856353"/>
                <a:gd name="connsiteX1120" fmla="*/ 2219906 w 5860123"/>
                <a:gd name="connsiteY1120" fmla="*/ 3794200 h 4856353"/>
                <a:gd name="connsiteX1121" fmla="*/ 2223716 w 5860123"/>
                <a:gd name="connsiteY1121" fmla="*/ 3784675 h 4856353"/>
                <a:gd name="connsiteX1122" fmla="*/ 2238004 w 5860123"/>
                <a:gd name="connsiteY1122" fmla="*/ 3789438 h 4856353"/>
                <a:gd name="connsiteX1123" fmla="*/ 2250386 w 5860123"/>
                <a:gd name="connsiteY1123" fmla="*/ 3785628 h 4856353"/>
                <a:gd name="connsiteX1124" fmla="*/ 2260864 w 5860123"/>
                <a:gd name="connsiteY1124" fmla="*/ 3773246 h 4856353"/>
                <a:gd name="connsiteX1125" fmla="*/ 2263721 w 5860123"/>
                <a:gd name="connsiteY1125" fmla="*/ 3765625 h 4856353"/>
                <a:gd name="connsiteX1126" fmla="*/ 2273246 w 5860123"/>
                <a:gd name="connsiteY1126" fmla="*/ 3758958 h 4856353"/>
                <a:gd name="connsiteX1127" fmla="*/ 2278961 w 5860123"/>
                <a:gd name="connsiteY1127" fmla="*/ 3763721 h 4856353"/>
                <a:gd name="connsiteX1128" fmla="*/ 2290391 w 5860123"/>
                <a:gd name="connsiteY1128" fmla="*/ 3758958 h 4856353"/>
                <a:gd name="connsiteX1129" fmla="*/ 2290391 w 5860123"/>
                <a:gd name="connsiteY1129" fmla="*/ 3751338 h 4856353"/>
                <a:gd name="connsiteX1130" fmla="*/ 2282771 w 5860123"/>
                <a:gd name="connsiteY1130" fmla="*/ 3742765 h 4856353"/>
                <a:gd name="connsiteX1131" fmla="*/ 2279914 w 5860123"/>
                <a:gd name="connsiteY1131" fmla="*/ 3730383 h 4856353"/>
                <a:gd name="connsiteX1132" fmla="*/ 2278961 w 5860123"/>
                <a:gd name="connsiteY1132" fmla="*/ 3724668 h 4856353"/>
                <a:gd name="connsiteX1133" fmla="*/ 2285629 w 5860123"/>
                <a:gd name="connsiteY1133" fmla="*/ 3718000 h 4856353"/>
                <a:gd name="connsiteX1134" fmla="*/ 2290391 w 5860123"/>
                <a:gd name="connsiteY1134" fmla="*/ 3721811 h 4856353"/>
                <a:gd name="connsiteX1135" fmla="*/ 2295154 w 5860123"/>
                <a:gd name="connsiteY1135" fmla="*/ 3724668 h 4856353"/>
                <a:gd name="connsiteX1136" fmla="*/ 2298964 w 5860123"/>
                <a:gd name="connsiteY1136" fmla="*/ 3713238 h 4856353"/>
                <a:gd name="connsiteX1137" fmla="*/ 2298011 w 5860123"/>
                <a:gd name="connsiteY1137" fmla="*/ 3697998 h 4856353"/>
                <a:gd name="connsiteX1138" fmla="*/ 2305631 w 5860123"/>
                <a:gd name="connsiteY1138" fmla="*/ 3685615 h 4856353"/>
                <a:gd name="connsiteX1139" fmla="*/ 2308489 w 5860123"/>
                <a:gd name="connsiteY1139" fmla="*/ 3672281 h 4856353"/>
                <a:gd name="connsiteX1140" fmla="*/ 2309441 w 5860123"/>
                <a:gd name="connsiteY1140" fmla="*/ 3664661 h 4856353"/>
                <a:gd name="connsiteX1141" fmla="*/ 2311346 w 5860123"/>
                <a:gd name="connsiteY1141" fmla="*/ 3649421 h 4856353"/>
                <a:gd name="connsiteX1142" fmla="*/ 2311346 w 5860123"/>
                <a:gd name="connsiteY1142" fmla="*/ 3640848 h 4856353"/>
                <a:gd name="connsiteX1143" fmla="*/ 2311346 w 5860123"/>
                <a:gd name="connsiteY1143" fmla="*/ 3627513 h 4856353"/>
                <a:gd name="connsiteX1144" fmla="*/ 2313251 w 5860123"/>
                <a:gd name="connsiteY1144" fmla="*/ 3612273 h 4856353"/>
                <a:gd name="connsiteX1145" fmla="*/ 2315156 w 5860123"/>
                <a:gd name="connsiteY1145" fmla="*/ 3606558 h 4856353"/>
                <a:gd name="connsiteX1146" fmla="*/ 2312299 w 5860123"/>
                <a:gd name="connsiteY1146" fmla="*/ 3597033 h 4856353"/>
                <a:gd name="connsiteX1147" fmla="*/ 2309441 w 5860123"/>
                <a:gd name="connsiteY1147" fmla="*/ 3586556 h 4856353"/>
                <a:gd name="connsiteX1148" fmla="*/ 2315156 w 5860123"/>
                <a:gd name="connsiteY1148" fmla="*/ 3568458 h 4856353"/>
                <a:gd name="connsiteX1149" fmla="*/ 2313251 w 5860123"/>
                <a:gd name="connsiteY1149" fmla="*/ 3550361 h 4856353"/>
                <a:gd name="connsiteX1150" fmla="*/ 2313251 w 5860123"/>
                <a:gd name="connsiteY1150" fmla="*/ 3533215 h 4856353"/>
                <a:gd name="connsiteX1151" fmla="*/ 2312299 w 5860123"/>
                <a:gd name="connsiteY1151" fmla="*/ 3525596 h 4856353"/>
                <a:gd name="connsiteX1152" fmla="*/ 2301821 w 5860123"/>
                <a:gd name="connsiteY1152" fmla="*/ 3521786 h 4856353"/>
                <a:gd name="connsiteX1153" fmla="*/ 2297059 w 5860123"/>
                <a:gd name="connsiteY1153" fmla="*/ 3517023 h 4856353"/>
                <a:gd name="connsiteX1154" fmla="*/ 2290391 w 5860123"/>
                <a:gd name="connsiteY1154" fmla="*/ 3515118 h 4856353"/>
                <a:gd name="connsiteX1155" fmla="*/ 2285629 w 5860123"/>
                <a:gd name="connsiteY1155" fmla="*/ 3523690 h 4856353"/>
                <a:gd name="connsiteX1156" fmla="*/ 2282771 w 5860123"/>
                <a:gd name="connsiteY1156" fmla="*/ 3530358 h 4856353"/>
                <a:gd name="connsiteX1157" fmla="*/ 2274199 w 5860123"/>
                <a:gd name="connsiteY1157" fmla="*/ 3531311 h 4856353"/>
                <a:gd name="connsiteX1158" fmla="*/ 2268484 w 5860123"/>
                <a:gd name="connsiteY1158" fmla="*/ 3526548 h 4856353"/>
                <a:gd name="connsiteX1159" fmla="*/ 2267531 w 5860123"/>
                <a:gd name="connsiteY1159" fmla="*/ 3519881 h 4856353"/>
                <a:gd name="connsiteX1160" fmla="*/ 2263721 w 5860123"/>
                <a:gd name="connsiteY1160" fmla="*/ 3505593 h 4856353"/>
                <a:gd name="connsiteX1161" fmla="*/ 2262769 w 5860123"/>
                <a:gd name="connsiteY1161" fmla="*/ 3496068 h 4856353"/>
                <a:gd name="connsiteX1162" fmla="*/ 2260864 w 5860123"/>
                <a:gd name="connsiteY1162" fmla="*/ 3486543 h 4856353"/>
                <a:gd name="connsiteX1163" fmla="*/ 2259911 w 5860123"/>
                <a:gd name="connsiteY1163" fmla="*/ 3476065 h 4856353"/>
                <a:gd name="connsiteX1164" fmla="*/ 2255149 w 5860123"/>
                <a:gd name="connsiteY1164" fmla="*/ 3467493 h 4856353"/>
                <a:gd name="connsiteX1165" fmla="*/ 2256101 w 5860123"/>
                <a:gd name="connsiteY1165" fmla="*/ 3457968 h 4856353"/>
                <a:gd name="connsiteX1166" fmla="*/ 2257054 w 5860123"/>
                <a:gd name="connsiteY1166" fmla="*/ 3456063 h 4856353"/>
                <a:gd name="connsiteX1167" fmla="*/ 2259911 w 5860123"/>
                <a:gd name="connsiteY1167" fmla="*/ 3447490 h 4856353"/>
                <a:gd name="connsiteX1168" fmla="*/ 2254196 w 5860123"/>
                <a:gd name="connsiteY1168" fmla="*/ 3441775 h 4856353"/>
                <a:gd name="connsiteX1169" fmla="*/ 2243719 w 5860123"/>
                <a:gd name="connsiteY1169" fmla="*/ 3437013 h 4856353"/>
                <a:gd name="connsiteX1170" fmla="*/ 2238956 w 5860123"/>
                <a:gd name="connsiteY1170" fmla="*/ 3427488 h 4856353"/>
                <a:gd name="connsiteX1171" fmla="*/ 2235146 w 5860123"/>
                <a:gd name="connsiteY1171" fmla="*/ 3417011 h 4856353"/>
                <a:gd name="connsiteX1172" fmla="*/ 2228479 w 5860123"/>
                <a:gd name="connsiteY1172" fmla="*/ 3414153 h 4856353"/>
                <a:gd name="connsiteX1173" fmla="*/ 2221811 w 5860123"/>
                <a:gd name="connsiteY1173" fmla="*/ 3417963 h 4856353"/>
                <a:gd name="connsiteX1174" fmla="*/ 2216096 w 5860123"/>
                <a:gd name="connsiteY1174" fmla="*/ 3406533 h 4856353"/>
                <a:gd name="connsiteX1175" fmla="*/ 2216096 w 5860123"/>
                <a:gd name="connsiteY1175" fmla="*/ 3399865 h 4856353"/>
                <a:gd name="connsiteX1176" fmla="*/ 2209429 w 5860123"/>
                <a:gd name="connsiteY1176" fmla="*/ 3392246 h 4856353"/>
                <a:gd name="connsiteX1177" fmla="*/ 2199904 w 5860123"/>
                <a:gd name="connsiteY1177" fmla="*/ 3391293 h 4856353"/>
                <a:gd name="connsiteX1178" fmla="*/ 2191331 w 5860123"/>
                <a:gd name="connsiteY1178" fmla="*/ 3393198 h 4856353"/>
                <a:gd name="connsiteX1179" fmla="*/ 2191331 w 5860123"/>
                <a:gd name="connsiteY1179" fmla="*/ 3399865 h 4856353"/>
                <a:gd name="connsiteX1180" fmla="*/ 2189426 w 5860123"/>
                <a:gd name="connsiteY1180" fmla="*/ 3410343 h 4856353"/>
                <a:gd name="connsiteX1181" fmla="*/ 2171329 w 5860123"/>
                <a:gd name="connsiteY1181" fmla="*/ 3421773 h 4856353"/>
                <a:gd name="connsiteX1182" fmla="*/ 2169424 w 5860123"/>
                <a:gd name="connsiteY1182" fmla="*/ 3426536 h 4856353"/>
                <a:gd name="connsiteX1183" fmla="*/ 2167519 w 5860123"/>
                <a:gd name="connsiteY1183" fmla="*/ 3432250 h 4856353"/>
                <a:gd name="connsiteX1184" fmla="*/ 2163709 w 5860123"/>
                <a:gd name="connsiteY1184" fmla="*/ 3437013 h 4856353"/>
                <a:gd name="connsiteX1185" fmla="*/ 2163709 w 5860123"/>
                <a:gd name="connsiteY1185" fmla="*/ 3441775 h 4856353"/>
                <a:gd name="connsiteX1186" fmla="*/ 2169424 w 5860123"/>
                <a:gd name="connsiteY1186" fmla="*/ 3454158 h 4856353"/>
                <a:gd name="connsiteX1187" fmla="*/ 2167519 w 5860123"/>
                <a:gd name="connsiteY1187" fmla="*/ 3461778 h 4856353"/>
                <a:gd name="connsiteX1188" fmla="*/ 2162756 w 5860123"/>
                <a:gd name="connsiteY1188" fmla="*/ 3469398 h 4856353"/>
                <a:gd name="connsiteX1189" fmla="*/ 2157041 w 5860123"/>
                <a:gd name="connsiteY1189" fmla="*/ 3466540 h 4856353"/>
                <a:gd name="connsiteX1190" fmla="*/ 2151326 w 5860123"/>
                <a:gd name="connsiteY1190" fmla="*/ 3467493 h 4856353"/>
                <a:gd name="connsiteX1191" fmla="*/ 2138944 w 5860123"/>
                <a:gd name="connsiteY1191" fmla="*/ 3477018 h 4856353"/>
                <a:gd name="connsiteX1192" fmla="*/ 2132276 w 5860123"/>
                <a:gd name="connsiteY1192" fmla="*/ 3482733 h 4856353"/>
                <a:gd name="connsiteX1193" fmla="*/ 2125609 w 5860123"/>
                <a:gd name="connsiteY1193" fmla="*/ 3477018 h 4856353"/>
                <a:gd name="connsiteX1194" fmla="*/ 2118941 w 5860123"/>
                <a:gd name="connsiteY1194" fmla="*/ 3467493 h 4856353"/>
                <a:gd name="connsiteX1195" fmla="*/ 2113226 w 5860123"/>
                <a:gd name="connsiteY1195" fmla="*/ 3460825 h 4856353"/>
                <a:gd name="connsiteX1196" fmla="*/ 2108464 w 5860123"/>
                <a:gd name="connsiteY1196" fmla="*/ 3458921 h 4856353"/>
                <a:gd name="connsiteX1197" fmla="*/ 2100844 w 5860123"/>
                <a:gd name="connsiteY1197" fmla="*/ 3457968 h 4856353"/>
                <a:gd name="connsiteX1198" fmla="*/ 2095129 w 5860123"/>
                <a:gd name="connsiteY1198" fmla="*/ 3450348 h 4856353"/>
                <a:gd name="connsiteX1199" fmla="*/ 2086556 w 5860123"/>
                <a:gd name="connsiteY1199" fmla="*/ 3444633 h 4856353"/>
                <a:gd name="connsiteX1200" fmla="*/ 2077031 w 5860123"/>
                <a:gd name="connsiteY1200" fmla="*/ 3435108 h 4856353"/>
                <a:gd name="connsiteX1201" fmla="*/ 2062744 w 5860123"/>
                <a:gd name="connsiteY1201" fmla="*/ 3428440 h 4856353"/>
                <a:gd name="connsiteX1202" fmla="*/ 2054171 w 5860123"/>
                <a:gd name="connsiteY1202" fmla="*/ 3424631 h 4856353"/>
                <a:gd name="connsiteX1203" fmla="*/ 2048456 w 5860123"/>
                <a:gd name="connsiteY1203" fmla="*/ 3423678 h 4856353"/>
                <a:gd name="connsiteX1204" fmla="*/ 2039884 w 5860123"/>
                <a:gd name="connsiteY1204" fmla="*/ 3422725 h 4856353"/>
                <a:gd name="connsiteX1205" fmla="*/ 2041789 w 5860123"/>
                <a:gd name="connsiteY1205" fmla="*/ 3411296 h 4856353"/>
                <a:gd name="connsiteX1206" fmla="*/ 2035121 w 5860123"/>
                <a:gd name="connsiteY1206" fmla="*/ 3401771 h 4856353"/>
                <a:gd name="connsiteX1207" fmla="*/ 2023691 w 5860123"/>
                <a:gd name="connsiteY1207" fmla="*/ 3401771 h 4856353"/>
                <a:gd name="connsiteX1208" fmla="*/ 2015119 w 5860123"/>
                <a:gd name="connsiteY1208" fmla="*/ 3402723 h 4856353"/>
                <a:gd name="connsiteX1209" fmla="*/ 2006546 w 5860123"/>
                <a:gd name="connsiteY1209" fmla="*/ 3400818 h 4856353"/>
                <a:gd name="connsiteX1210" fmla="*/ 2000831 w 5860123"/>
                <a:gd name="connsiteY1210" fmla="*/ 3397008 h 4856353"/>
                <a:gd name="connsiteX1211" fmla="*/ 1984639 w 5860123"/>
                <a:gd name="connsiteY1211" fmla="*/ 3397008 h 4856353"/>
                <a:gd name="connsiteX1212" fmla="*/ 1979876 w 5860123"/>
                <a:gd name="connsiteY1212" fmla="*/ 3388436 h 4856353"/>
                <a:gd name="connsiteX1213" fmla="*/ 1967494 w 5860123"/>
                <a:gd name="connsiteY1213" fmla="*/ 3391293 h 4856353"/>
                <a:gd name="connsiteX1214" fmla="*/ 1949396 w 5860123"/>
                <a:gd name="connsiteY1214" fmla="*/ 3397961 h 4856353"/>
                <a:gd name="connsiteX1215" fmla="*/ 1927489 w 5860123"/>
                <a:gd name="connsiteY1215" fmla="*/ 3416058 h 4856353"/>
                <a:gd name="connsiteX1216" fmla="*/ 1926536 w 5860123"/>
                <a:gd name="connsiteY1216" fmla="*/ 3418915 h 4856353"/>
                <a:gd name="connsiteX1217" fmla="*/ 1917011 w 5860123"/>
                <a:gd name="connsiteY1217" fmla="*/ 3428440 h 4856353"/>
                <a:gd name="connsiteX1218" fmla="*/ 1899866 w 5860123"/>
                <a:gd name="connsiteY1218" fmla="*/ 3433203 h 4856353"/>
                <a:gd name="connsiteX1219" fmla="*/ 1883674 w 5860123"/>
                <a:gd name="connsiteY1219" fmla="*/ 3438918 h 4856353"/>
                <a:gd name="connsiteX1220" fmla="*/ 1872244 w 5860123"/>
                <a:gd name="connsiteY1220" fmla="*/ 3442728 h 4856353"/>
                <a:gd name="connsiteX1221" fmla="*/ 1868434 w 5860123"/>
                <a:gd name="connsiteY1221" fmla="*/ 3444633 h 4856353"/>
                <a:gd name="connsiteX1222" fmla="*/ 1853194 w 5860123"/>
                <a:gd name="connsiteY1222" fmla="*/ 3450348 h 4856353"/>
                <a:gd name="connsiteX1223" fmla="*/ 1842716 w 5860123"/>
                <a:gd name="connsiteY1223" fmla="*/ 3454158 h 4856353"/>
                <a:gd name="connsiteX1224" fmla="*/ 1863671 w 5860123"/>
                <a:gd name="connsiteY1224" fmla="*/ 3453206 h 4856353"/>
                <a:gd name="connsiteX1225" fmla="*/ 1852241 w 5860123"/>
                <a:gd name="connsiteY1225" fmla="*/ 3456063 h 4856353"/>
                <a:gd name="connsiteX1226" fmla="*/ 1836049 w 5860123"/>
                <a:gd name="connsiteY1226" fmla="*/ 3457968 h 4856353"/>
                <a:gd name="connsiteX1227" fmla="*/ 1817951 w 5860123"/>
                <a:gd name="connsiteY1227" fmla="*/ 3456063 h 4856353"/>
                <a:gd name="connsiteX1228" fmla="*/ 1807474 w 5860123"/>
                <a:gd name="connsiteY1228" fmla="*/ 3462731 h 4856353"/>
                <a:gd name="connsiteX1229" fmla="*/ 1795091 w 5860123"/>
                <a:gd name="connsiteY1229" fmla="*/ 3475113 h 4856353"/>
                <a:gd name="connsiteX1230" fmla="*/ 1784614 w 5860123"/>
                <a:gd name="connsiteY1230" fmla="*/ 3483686 h 4856353"/>
                <a:gd name="connsiteX1231" fmla="*/ 1766516 w 5860123"/>
                <a:gd name="connsiteY1231" fmla="*/ 3499878 h 4856353"/>
                <a:gd name="connsiteX1232" fmla="*/ 1763659 w 5860123"/>
                <a:gd name="connsiteY1232" fmla="*/ 3502736 h 4856353"/>
                <a:gd name="connsiteX1233" fmla="*/ 1757944 w 5860123"/>
                <a:gd name="connsiteY1233" fmla="*/ 3517023 h 4856353"/>
                <a:gd name="connsiteX1234" fmla="*/ 1755086 w 5860123"/>
                <a:gd name="connsiteY1234" fmla="*/ 3523690 h 4856353"/>
                <a:gd name="connsiteX1235" fmla="*/ 1737941 w 5860123"/>
                <a:gd name="connsiteY1235" fmla="*/ 3529406 h 4856353"/>
                <a:gd name="connsiteX1236" fmla="*/ 1726511 w 5860123"/>
                <a:gd name="connsiteY1236" fmla="*/ 3531311 h 4856353"/>
                <a:gd name="connsiteX1237" fmla="*/ 1712224 w 5860123"/>
                <a:gd name="connsiteY1237" fmla="*/ 3530358 h 4856353"/>
                <a:gd name="connsiteX1238" fmla="*/ 1698889 w 5860123"/>
                <a:gd name="connsiteY1238" fmla="*/ 3530358 h 4856353"/>
                <a:gd name="connsiteX1239" fmla="*/ 1695079 w 5860123"/>
                <a:gd name="connsiteY1239" fmla="*/ 3530358 h 4856353"/>
                <a:gd name="connsiteX1240" fmla="*/ 1683649 w 5860123"/>
                <a:gd name="connsiteY1240" fmla="*/ 3529406 h 4856353"/>
                <a:gd name="connsiteX1241" fmla="*/ 1669361 w 5860123"/>
                <a:gd name="connsiteY1241" fmla="*/ 3529406 h 4856353"/>
                <a:gd name="connsiteX1242" fmla="*/ 1665551 w 5860123"/>
                <a:gd name="connsiteY1242" fmla="*/ 3528453 h 4856353"/>
                <a:gd name="connsiteX1243" fmla="*/ 1653169 w 5860123"/>
                <a:gd name="connsiteY1243" fmla="*/ 3523690 h 4856353"/>
                <a:gd name="connsiteX1244" fmla="*/ 1641739 w 5860123"/>
                <a:gd name="connsiteY1244" fmla="*/ 3520833 h 4856353"/>
                <a:gd name="connsiteX1245" fmla="*/ 1636024 w 5860123"/>
                <a:gd name="connsiteY1245" fmla="*/ 3520833 h 4856353"/>
                <a:gd name="connsiteX1246" fmla="*/ 1620784 w 5860123"/>
                <a:gd name="connsiteY1246" fmla="*/ 3512261 h 4856353"/>
                <a:gd name="connsiteX1247" fmla="*/ 1609354 w 5860123"/>
                <a:gd name="connsiteY1247" fmla="*/ 3509403 h 4856353"/>
                <a:gd name="connsiteX1248" fmla="*/ 1605544 w 5860123"/>
                <a:gd name="connsiteY1248" fmla="*/ 3509403 h 4856353"/>
                <a:gd name="connsiteX1249" fmla="*/ 1579826 w 5860123"/>
                <a:gd name="connsiteY1249" fmla="*/ 3512261 h 4856353"/>
                <a:gd name="connsiteX1250" fmla="*/ 1561729 w 5860123"/>
                <a:gd name="connsiteY1250" fmla="*/ 3510356 h 4856353"/>
                <a:gd name="connsiteX1251" fmla="*/ 1552204 w 5860123"/>
                <a:gd name="connsiteY1251" fmla="*/ 3505593 h 4856353"/>
                <a:gd name="connsiteX1252" fmla="*/ 1553156 w 5860123"/>
                <a:gd name="connsiteY1252" fmla="*/ 3490353 h 4856353"/>
                <a:gd name="connsiteX1253" fmla="*/ 1549346 w 5860123"/>
                <a:gd name="connsiteY1253" fmla="*/ 3480828 h 4856353"/>
                <a:gd name="connsiteX1254" fmla="*/ 1554109 w 5860123"/>
                <a:gd name="connsiteY1254" fmla="*/ 3460825 h 4856353"/>
                <a:gd name="connsiteX1255" fmla="*/ 1561729 w 5860123"/>
                <a:gd name="connsiteY1255" fmla="*/ 3446538 h 4856353"/>
                <a:gd name="connsiteX1256" fmla="*/ 1557919 w 5860123"/>
                <a:gd name="connsiteY1256" fmla="*/ 3434156 h 4856353"/>
                <a:gd name="connsiteX1257" fmla="*/ 1552204 w 5860123"/>
                <a:gd name="connsiteY1257" fmla="*/ 3426536 h 4856353"/>
                <a:gd name="connsiteX1258" fmla="*/ 1536964 w 5860123"/>
                <a:gd name="connsiteY1258" fmla="*/ 3422725 h 4856353"/>
                <a:gd name="connsiteX1259" fmla="*/ 1523629 w 5860123"/>
                <a:gd name="connsiteY1259" fmla="*/ 3419868 h 4856353"/>
                <a:gd name="connsiteX1260" fmla="*/ 1514104 w 5860123"/>
                <a:gd name="connsiteY1260" fmla="*/ 3415106 h 4856353"/>
                <a:gd name="connsiteX1261" fmla="*/ 1511246 w 5860123"/>
                <a:gd name="connsiteY1261" fmla="*/ 3403675 h 4856353"/>
                <a:gd name="connsiteX1262" fmla="*/ 1515056 w 5860123"/>
                <a:gd name="connsiteY1262" fmla="*/ 3393198 h 4856353"/>
                <a:gd name="connsiteX1263" fmla="*/ 1517914 w 5860123"/>
                <a:gd name="connsiteY1263" fmla="*/ 3379863 h 4856353"/>
                <a:gd name="connsiteX1264" fmla="*/ 1517914 w 5860123"/>
                <a:gd name="connsiteY1264" fmla="*/ 3377006 h 4856353"/>
                <a:gd name="connsiteX1265" fmla="*/ 1511246 w 5860123"/>
                <a:gd name="connsiteY1265" fmla="*/ 3372243 h 4856353"/>
                <a:gd name="connsiteX1266" fmla="*/ 1515056 w 5860123"/>
                <a:gd name="connsiteY1266" fmla="*/ 3368433 h 4856353"/>
                <a:gd name="connsiteX1267" fmla="*/ 1517914 w 5860123"/>
                <a:gd name="connsiteY1267" fmla="*/ 3363671 h 4856353"/>
                <a:gd name="connsiteX1268" fmla="*/ 1509341 w 5860123"/>
                <a:gd name="connsiteY1268" fmla="*/ 3357956 h 4856353"/>
                <a:gd name="connsiteX1269" fmla="*/ 1496959 w 5860123"/>
                <a:gd name="connsiteY1269" fmla="*/ 3340811 h 4856353"/>
                <a:gd name="connsiteX1270" fmla="*/ 1496006 w 5860123"/>
                <a:gd name="connsiteY1270" fmla="*/ 3338906 h 4856353"/>
                <a:gd name="connsiteX1271" fmla="*/ 1489339 w 5860123"/>
                <a:gd name="connsiteY1271" fmla="*/ 3337000 h 4856353"/>
                <a:gd name="connsiteX1272" fmla="*/ 1482671 w 5860123"/>
                <a:gd name="connsiteY1272" fmla="*/ 3341763 h 4856353"/>
                <a:gd name="connsiteX1273" fmla="*/ 1475051 w 5860123"/>
                <a:gd name="connsiteY1273" fmla="*/ 3343668 h 4856353"/>
                <a:gd name="connsiteX1274" fmla="*/ 1467431 w 5860123"/>
                <a:gd name="connsiteY1274" fmla="*/ 3344621 h 4856353"/>
                <a:gd name="connsiteX1275" fmla="*/ 1460764 w 5860123"/>
                <a:gd name="connsiteY1275" fmla="*/ 3351288 h 4856353"/>
                <a:gd name="connsiteX1276" fmla="*/ 1447429 w 5860123"/>
                <a:gd name="connsiteY1276" fmla="*/ 3343668 h 4856353"/>
                <a:gd name="connsiteX1277" fmla="*/ 1428379 w 5860123"/>
                <a:gd name="connsiteY1277" fmla="*/ 3329381 h 4856353"/>
                <a:gd name="connsiteX1278" fmla="*/ 1427426 w 5860123"/>
                <a:gd name="connsiteY1278" fmla="*/ 3327475 h 4856353"/>
                <a:gd name="connsiteX1279" fmla="*/ 1415044 w 5860123"/>
                <a:gd name="connsiteY1279" fmla="*/ 3318903 h 4856353"/>
                <a:gd name="connsiteX1280" fmla="*/ 1403614 w 5860123"/>
                <a:gd name="connsiteY1280" fmla="*/ 3318903 h 4856353"/>
                <a:gd name="connsiteX1281" fmla="*/ 1392184 w 5860123"/>
                <a:gd name="connsiteY1281" fmla="*/ 3313188 h 4856353"/>
                <a:gd name="connsiteX1282" fmla="*/ 1380754 w 5860123"/>
                <a:gd name="connsiteY1282" fmla="*/ 3306521 h 4856353"/>
                <a:gd name="connsiteX1283" fmla="*/ 1375039 w 5860123"/>
                <a:gd name="connsiteY1283" fmla="*/ 3299853 h 4856353"/>
                <a:gd name="connsiteX1284" fmla="*/ 1362656 w 5860123"/>
                <a:gd name="connsiteY1284" fmla="*/ 3293186 h 4856353"/>
                <a:gd name="connsiteX1285" fmla="*/ 1355989 w 5860123"/>
                <a:gd name="connsiteY1285" fmla="*/ 3293186 h 4856353"/>
                <a:gd name="connsiteX1286" fmla="*/ 1352179 w 5860123"/>
                <a:gd name="connsiteY1286" fmla="*/ 3294138 h 4856353"/>
                <a:gd name="connsiteX1287" fmla="*/ 1340749 w 5860123"/>
                <a:gd name="connsiteY1287" fmla="*/ 3289375 h 4856353"/>
                <a:gd name="connsiteX1288" fmla="*/ 1331224 w 5860123"/>
                <a:gd name="connsiteY1288" fmla="*/ 3281756 h 4856353"/>
                <a:gd name="connsiteX1289" fmla="*/ 1318841 w 5860123"/>
                <a:gd name="connsiteY1289" fmla="*/ 3274136 h 4856353"/>
                <a:gd name="connsiteX1290" fmla="*/ 1313126 w 5860123"/>
                <a:gd name="connsiteY1290" fmla="*/ 3278898 h 4856353"/>
                <a:gd name="connsiteX1291" fmla="*/ 1306459 w 5860123"/>
                <a:gd name="connsiteY1291" fmla="*/ 3280803 h 4856353"/>
                <a:gd name="connsiteX1292" fmla="*/ 1295029 w 5860123"/>
                <a:gd name="connsiteY1292" fmla="*/ 3280803 h 4856353"/>
                <a:gd name="connsiteX1293" fmla="*/ 1286456 w 5860123"/>
                <a:gd name="connsiteY1293" fmla="*/ 3284613 h 4856353"/>
                <a:gd name="connsiteX1294" fmla="*/ 1272169 w 5860123"/>
                <a:gd name="connsiteY1294" fmla="*/ 3298900 h 4856353"/>
                <a:gd name="connsiteX1295" fmla="*/ 1250261 w 5860123"/>
                <a:gd name="connsiteY1295" fmla="*/ 3315093 h 4856353"/>
                <a:gd name="connsiteX1296" fmla="*/ 1230259 w 5860123"/>
                <a:gd name="connsiteY1296" fmla="*/ 3334143 h 4856353"/>
                <a:gd name="connsiteX1297" fmla="*/ 1227401 w 5860123"/>
                <a:gd name="connsiteY1297" fmla="*/ 3344621 h 4856353"/>
                <a:gd name="connsiteX1298" fmla="*/ 1218829 w 5860123"/>
                <a:gd name="connsiteY1298" fmla="*/ 3360813 h 4856353"/>
                <a:gd name="connsiteX1299" fmla="*/ 1218829 w 5860123"/>
                <a:gd name="connsiteY1299" fmla="*/ 3378911 h 4856353"/>
                <a:gd name="connsiteX1300" fmla="*/ 1210256 w 5860123"/>
                <a:gd name="connsiteY1300" fmla="*/ 3382721 h 4856353"/>
                <a:gd name="connsiteX1301" fmla="*/ 1208351 w 5860123"/>
                <a:gd name="connsiteY1301" fmla="*/ 3383673 h 4856353"/>
                <a:gd name="connsiteX1302" fmla="*/ 1195016 w 5860123"/>
                <a:gd name="connsiteY1302" fmla="*/ 3383673 h 4856353"/>
                <a:gd name="connsiteX1303" fmla="*/ 1187396 w 5860123"/>
                <a:gd name="connsiteY1303" fmla="*/ 3366528 h 4856353"/>
                <a:gd name="connsiteX1304" fmla="*/ 1185491 w 5860123"/>
                <a:gd name="connsiteY1304" fmla="*/ 3363671 h 4856353"/>
                <a:gd name="connsiteX1305" fmla="*/ 1184539 w 5860123"/>
                <a:gd name="connsiteY1305" fmla="*/ 3361765 h 4856353"/>
                <a:gd name="connsiteX1306" fmla="*/ 1181681 w 5860123"/>
                <a:gd name="connsiteY1306" fmla="*/ 3345573 h 4856353"/>
                <a:gd name="connsiteX1307" fmla="*/ 1186444 w 5860123"/>
                <a:gd name="connsiteY1307" fmla="*/ 3334143 h 4856353"/>
                <a:gd name="connsiteX1308" fmla="*/ 1193111 w 5860123"/>
                <a:gd name="connsiteY1308" fmla="*/ 3323665 h 4856353"/>
                <a:gd name="connsiteX1309" fmla="*/ 1200731 w 5860123"/>
                <a:gd name="connsiteY1309" fmla="*/ 3300806 h 4856353"/>
                <a:gd name="connsiteX1310" fmla="*/ 1198826 w 5860123"/>
                <a:gd name="connsiteY1310" fmla="*/ 3283661 h 4856353"/>
                <a:gd name="connsiteX1311" fmla="*/ 1195969 w 5860123"/>
                <a:gd name="connsiteY1311" fmla="*/ 3274136 h 4856353"/>
                <a:gd name="connsiteX1312" fmla="*/ 1188349 w 5860123"/>
                <a:gd name="connsiteY1312" fmla="*/ 3268421 h 4856353"/>
                <a:gd name="connsiteX1313" fmla="*/ 1178824 w 5860123"/>
                <a:gd name="connsiteY1313" fmla="*/ 3263658 h 4856353"/>
                <a:gd name="connsiteX1314" fmla="*/ 1172156 w 5860123"/>
                <a:gd name="connsiteY1314" fmla="*/ 3267468 h 4856353"/>
                <a:gd name="connsiteX1315" fmla="*/ 1166441 w 5860123"/>
                <a:gd name="connsiteY1315" fmla="*/ 3269373 h 4856353"/>
                <a:gd name="connsiteX1316" fmla="*/ 1158821 w 5860123"/>
                <a:gd name="connsiteY1316" fmla="*/ 3270325 h 4856353"/>
                <a:gd name="connsiteX1317" fmla="*/ 1155964 w 5860123"/>
                <a:gd name="connsiteY1317" fmla="*/ 3271278 h 4856353"/>
                <a:gd name="connsiteX1318" fmla="*/ 1145486 w 5860123"/>
                <a:gd name="connsiteY1318" fmla="*/ 3275088 h 4856353"/>
                <a:gd name="connsiteX1319" fmla="*/ 1137866 w 5860123"/>
                <a:gd name="connsiteY1319" fmla="*/ 3278898 h 4856353"/>
                <a:gd name="connsiteX1320" fmla="*/ 1135961 w 5860123"/>
                <a:gd name="connsiteY1320" fmla="*/ 3280803 h 4856353"/>
                <a:gd name="connsiteX1321" fmla="*/ 1129294 w 5860123"/>
                <a:gd name="connsiteY1321" fmla="*/ 3279850 h 4856353"/>
                <a:gd name="connsiteX1322" fmla="*/ 1122626 w 5860123"/>
                <a:gd name="connsiteY1322" fmla="*/ 3276993 h 4856353"/>
                <a:gd name="connsiteX1323" fmla="*/ 1113101 w 5860123"/>
                <a:gd name="connsiteY1323" fmla="*/ 3280803 h 4856353"/>
                <a:gd name="connsiteX1324" fmla="*/ 1102624 w 5860123"/>
                <a:gd name="connsiteY1324" fmla="*/ 3276993 h 4856353"/>
                <a:gd name="connsiteX1325" fmla="*/ 1094051 w 5860123"/>
                <a:gd name="connsiteY1325" fmla="*/ 3274136 h 4856353"/>
                <a:gd name="connsiteX1326" fmla="*/ 1091194 w 5860123"/>
                <a:gd name="connsiteY1326" fmla="*/ 3273183 h 4856353"/>
                <a:gd name="connsiteX1327" fmla="*/ 1087384 w 5860123"/>
                <a:gd name="connsiteY1327" fmla="*/ 3269373 h 4856353"/>
                <a:gd name="connsiteX1328" fmla="*/ 1083574 w 5860123"/>
                <a:gd name="connsiteY1328" fmla="*/ 3266515 h 4856353"/>
                <a:gd name="connsiteX1329" fmla="*/ 1075954 w 5860123"/>
                <a:gd name="connsiteY1329" fmla="*/ 3273183 h 4856353"/>
                <a:gd name="connsiteX1330" fmla="*/ 1072144 w 5860123"/>
                <a:gd name="connsiteY1330" fmla="*/ 3276993 h 4856353"/>
                <a:gd name="connsiteX1331" fmla="*/ 1064524 w 5860123"/>
                <a:gd name="connsiteY1331" fmla="*/ 3282708 h 4856353"/>
                <a:gd name="connsiteX1332" fmla="*/ 1058809 w 5860123"/>
                <a:gd name="connsiteY1332" fmla="*/ 3277946 h 4856353"/>
                <a:gd name="connsiteX1333" fmla="*/ 1048331 w 5860123"/>
                <a:gd name="connsiteY1333" fmla="*/ 3270325 h 4856353"/>
                <a:gd name="connsiteX1334" fmla="*/ 1042616 w 5860123"/>
                <a:gd name="connsiteY1334" fmla="*/ 3270325 h 4856353"/>
                <a:gd name="connsiteX1335" fmla="*/ 1033091 w 5860123"/>
                <a:gd name="connsiteY1335" fmla="*/ 3270325 h 4856353"/>
                <a:gd name="connsiteX1336" fmla="*/ 1031186 w 5860123"/>
                <a:gd name="connsiteY1336" fmla="*/ 3267468 h 4856353"/>
                <a:gd name="connsiteX1337" fmla="*/ 1026424 w 5860123"/>
                <a:gd name="connsiteY1337" fmla="*/ 3268421 h 4856353"/>
                <a:gd name="connsiteX1338" fmla="*/ 1020709 w 5860123"/>
                <a:gd name="connsiteY1338" fmla="*/ 3267468 h 4856353"/>
                <a:gd name="connsiteX1339" fmla="*/ 1012136 w 5860123"/>
                <a:gd name="connsiteY1339" fmla="*/ 3265563 h 4856353"/>
                <a:gd name="connsiteX1340" fmla="*/ 1003564 w 5860123"/>
                <a:gd name="connsiteY1340" fmla="*/ 3263658 h 4856353"/>
                <a:gd name="connsiteX1341" fmla="*/ 996896 w 5860123"/>
                <a:gd name="connsiteY1341" fmla="*/ 3255086 h 4856353"/>
                <a:gd name="connsiteX1342" fmla="*/ 988324 w 5860123"/>
                <a:gd name="connsiteY1342" fmla="*/ 3243656 h 4856353"/>
                <a:gd name="connsiteX1343" fmla="*/ 982609 w 5860123"/>
                <a:gd name="connsiteY1343" fmla="*/ 3242703 h 4856353"/>
                <a:gd name="connsiteX1344" fmla="*/ 979751 w 5860123"/>
                <a:gd name="connsiteY1344" fmla="*/ 3236988 h 4856353"/>
                <a:gd name="connsiteX1345" fmla="*/ 974989 w 5860123"/>
                <a:gd name="connsiteY1345" fmla="*/ 3231273 h 4856353"/>
                <a:gd name="connsiteX1346" fmla="*/ 969274 w 5860123"/>
                <a:gd name="connsiteY1346" fmla="*/ 3229368 h 4856353"/>
                <a:gd name="connsiteX1347" fmla="*/ 957844 w 5860123"/>
                <a:gd name="connsiteY1347" fmla="*/ 3216033 h 4856353"/>
                <a:gd name="connsiteX1348" fmla="*/ 946414 w 5860123"/>
                <a:gd name="connsiteY1348" fmla="*/ 3213175 h 4856353"/>
                <a:gd name="connsiteX1349" fmla="*/ 942604 w 5860123"/>
                <a:gd name="connsiteY1349" fmla="*/ 3210318 h 4856353"/>
                <a:gd name="connsiteX1350" fmla="*/ 939746 w 5860123"/>
                <a:gd name="connsiteY1350" fmla="*/ 3216986 h 4856353"/>
                <a:gd name="connsiteX1351" fmla="*/ 935936 w 5860123"/>
                <a:gd name="connsiteY1351" fmla="*/ 3224606 h 4856353"/>
                <a:gd name="connsiteX1352" fmla="*/ 930221 w 5860123"/>
                <a:gd name="connsiteY1352" fmla="*/ 3231273 h 4856353"/>
                <a:gd name="connsiteX1353" fmla="*/ 919744 w 5860123"/>
                <a:gd name="connsiteY1353" fmla="*/ 3229368 h 4856353"/>
                <a:gd name="connsiteX1354" fmla="*/ 913076 w 5860123"/>
                <a:gd name="connsiteY1354" fmla="*/ 3224606 h 4856353"/>
                <a:gd name="connsiteX1355" fmla="*/ 903551 w 5860123"/>
                <a:gd name="connsiteY1355" fmla="*/ 3218890 h 4856353"/>
                <a:gd name="connsiteX1356" fmla="*/ 902599 w 5860123"/>
                <a:gd name="connsiteY1356" fmla="*/ 3207461 h 4856353"/>
                <a:gd name="connsiteX1357" fmla="*/ 904504 w 5860123"/>
                <a:gd name="connsiteY1357" fmla="*/ 3194125 h 4856353"/>
                <a:gd name="connsiteX1358" fmla="*/ 899741 w 5860123"/>
                <a:gd name="connsiteY1358" fmla="*/ 3193173 h 4856353"/>
                <a:gd name="connsiteX1359" fmla="*/ 893074 w 5860123"/>
                <a:gd name="connsiteY1359" fmla="*/ 3196983 h 4856353"/>
                <a:gd name="connsiteX1360" fmla="*/ 888311 w 5860123"/>
                <a:gd name="connsiteY1360" fmla="*/ 3209365 h 4856353"/>
                <a:gd name="connsiteX1361" fmla="*/ 886406 w 5860123"/>
                <a:gd name="connsiteY1361" fmla="*/ 3218890 h 4856353"/>
                <a:gd name="connsiteX1362" fmla="*/ 869261 w 5860123"/>
                <a:gd name="connsiteY1362" fmla="*/ 3217938 h 4856353"/>
                <a:gd name="connsiteX1363" fmla="*/ 873071 w 5860123"/>
                <a:gd name="connsiteY1363" fmla="*/ 3204603 h 4856353"/>
                <a:gd name="connsiteX1364" fmla="*/ 867356 w 5860123"/>
                <a:gd name="connsiteY1364" fmla="*/ 3197936 h 4856353"/>
                <a:gd name="connsiteX1365" fmla="*/ 861641 w 5860123"/>
                <a:gd name="connsiteY1365" fmla="*/ 3181743 h 4856353"/>
                <a:gd name="connsiteX1366" fmla="*/ 854974 w 5860123"/>
                <a:gd name="connsiteY1366" fmla="*/ 3171265 h 4856353"/>
                <a:gd name="connsiteX1367" fmla="*/ 854974 w 5860123"/>
                <a:gd name="connsiteY1367" fmla="*/ 3165550 h 4856353"/>
                <a:gd name="connsiteX1368" fmla="*/ 855926 w 5860123"/>
                <a:gd name="connsiteY1368" fmla="*/ 3153168 h 4856353"/>
                <a:gd name="connsiteX1369" fmla="*/ 848306 w 5860123"/>
                <a:gd name="connsiteY1369" fmla="*/ 3156025 h 4856353"/>
                <a:gd name="connsiteX1370" fmla="*/ 837829 w 5860123"/>
                <a:gd name="connsiteY1370" fmla="*/ 3157931 h 4856353"/>
                <a:gd name="connsiteX1371" fmla="*/ 821636 w 5860123"/>
                <a:gd name="connsiteY1371" fmla="*/ 3150311 h 4856353"/>
                <a:gd name="connsiteX1372" fmla="*/ 805444 w 5860123"/>
                <a:gd name="connsiteY1372" fmla="*/ 3147453 h 4856353"/>
                <a:gd name="connsiteX1373" fmla="*/ 793061 w 5860123"/>
                <a:gd name="connsiteY1373" fmla="*/ 3139833 h 4856353"/>
                <a:gd name="connsiteX1374" fmla="*/ 789251 w 5860123"/>
                <a:gd name="connsiteY1374" fmla="*/ 3129356 h 4856353"/>
                <a:gd name="connsiteX1375" fmla="*/ 790204 w 5860123"/>
                <a:gd name="connsiteY1375" fmla="*/ 3124593 h 4856353"/>
                <a:gd name="connsiteX1376" fmla="*/ 798776 w 5860123"/>
                <a:gd name="connsiteY1376" fmla="*/ 3115068 h 4856353"/>
                <a:gd name="connsiteX1377" fmla="*/ 804491 w 5860123"/>
                <a:gd name="connsiteY1377" fmla="*/ 3099828 h 4856353"/>
                <a:gd name="connsiteX1378" fmla="*/ 797824 w 5860123"/>
                <a:gd name="connsiteY1378" fmla="*/ 3092208 h 4856353"/>
                <a:gd name="connsiteX1379" fmla="*/ 784489 w 5860123"/>
                <a:gd name="connsiteY1379" fmla="*/ 3096018 h 4856353"/>
                <a:gd name="connsiteX1380" fmla="*/ 781631 w 5860123"/>
                <a:gd name="connsiteY1380" fmla="*/ 3098875 h 4856353"/>
                <a:gd name="connsiteX1381" fmla="*/ 771154 w 5860123"/>
                <a:gd name="connsiteY1381" fmla="*/ 3098875 h 4856353"/>
                <a:gd name="connsiteX1382" fmla="*/ 762581 w 5860123"/>
                <a:gd name="connsiteY1382" fmla="*/ 3095065 h 4856353"/>
                <a:gd name="connsiteX1383" fmla="*/ 758771 w 5860123"/>
                <a:gd name="connsiteY1383" fmla="*/ 3092208 h 4856353"/>
                <a:gd name="connsiteX1384" fmla="*/ 753056 w 5860123"/>
                <a:gd name="connsiteY1384" fmla="*/ 3081731 h 4856353"/>
                <a:gd name="connsiteX1385" fmla="*/ 745436 w 5860123"/>
                <a:gd name="connsiteY1385" fmla="*/ 3072206 h 4856353"/>
                <a:gd name="connsiteX1386" fmla="*/ 733054 w 5860123"/>
                <a:gd name="connsiteY1386" fmla="*/ 3065538 h 4856353"/>
                <a:gd name="connsiteX1387" fmla="*/ 726386 w 5860123"/>
                <a:gd name="connsiteY1387" fmla="*/ 3059823 h 4856353"/>
                <a:gd name="connsiteX1388" fmla="*/ 726386 w 5860123"/>
                <a:gd name="connsiteY1388" fmla="*/ 3053156 h 4856353"/>
                <a:gd name="connsiteX1389" fmla="*/ 718766 w 5860123"/>
                <a:gd name="connsiteY1389" fmla="*/ 3044583 h 4856353"/>
                <a:gd name="connsiteX1390" fmla="*/ 708289 w 5860123"/>
                <a:gd name="connsiteY1390" fmla="*/ 3036011 h 4856353"/>
                <a:gd name="connsiteX1391" fmla="*/ 711146 w 5860123"/>
                <a:gd name="connsiteY1391" fmla="*/ 3027438 h 4856353"/>
                <a:gd name="connsiteX1392" fmla="*/ 712099 w 5860123"/>
                <a:gd name="connsiteY1392" fmla="*/ 3017913 h 4856353"/>
                <a:gd name="connsiteX1393" fmla="*/ 709241 w 5860123"/>
                <a:gd name="connsiteY1393" fmla="*/ 3007436 h 4856353"/>
                <a:gd name="connsiteX1394" fmla="*/ 712099 w 5860123"/>
                <a:gd name="connsiteY1394" fmla="*/ 2994100 h 4856353"/>
                <a:gd name="connsiteX1395" fmla="*/ 712099 w 5860123"/>
                <a:gd name="connsiteY1395" fmla="*/ 2989338 h 4856353"/>
                <a:gd name="connsiteX1396" fmla="*/ 705431 w 5860123"/>
                <a:gd name="connsiteY1396" fmla="*/ 2982671 h 4856353"/>
                <a:gd name="connsiteX1397" fmla="*/ 698764 w 5860123"/>
                <a:gd name="connsiteY1397" fmla="*/ 2978861 h 4856353"/>
                <a:gd name="connsiteX1398" fmla="*/ 690191 w 5860123"/>
                <a:gd name="connsiteY1398" fmla="*/ 2974098 h 4856353"/>
                <a:gd name="connsiteX1399" fmla="*/ 674951 w 5860123"/>
                <a:gd name="connsiteY1399" fmla="*/ 2976956 h 4856353"/>
                <a:gd name="connsiteX1400" fmla="*/ 663521 w 5860123"/>
                <a:gd name="connsiteY1400" fmla="*/ 2977908 h 4856353"/>
                <a:gd name="connsiteX1401" fmla="*/ 650186 w 5860123"/>
                <a:gd name="connsiteY1401" fmla="*/ 2982671 h 4856353"/>
                <a:gd name="connsiteX1402" fmla="*/ 642566 w 5860123"/>
                <a:gd name="connsiteY1402" fmla="*/ 2976956 h 4856353"/>
                <a:gd name="connsiteX1403" fmla="*/ 634946 w 5860123"/>
                <a:gd name="connsiteY1403" fmla="*/ 2961715 h 4856353"/>
                <a:gd name="connsiteX1404" fmla="*/ 633041 w 5860123"/>
                <a:gd name="connsiteY1404" fmla="*/ 2950286 h 4856353"/>
                <a:gd name="connsiteX1405" fmla="*/ 632089 w 5860123"/>
                <a:gd name="connsiteY1405" fmla="*/ 2943618 h 4856353"/>
                <a:gd name="connsiteX1406" fmla="*/ 624469 w 5860123"/>
                <a:gd name="connsiteY1406" fmla="*/ 2929331 h 4856353"/>
                <a:gd name="connsiteX1407" fmla="*/ 621611 w 5860123"/>
                <a:gd name="connsiteY1407" fmla="*/ 2916948 h 4856353"/>
                <a:gd name="connsiteX1408" fmla="*/ 610181 w 5860123"/>
                <a:gd name="connsiteY1408" fmla="*/ 2911233 h 4856353"/>
                <a:gd name="connsiteX1409" fmla="*/ 605419 w 5860123"/>
                <a:gd name="connsiteY1409" fmla="*/ 2909328 h 4856353"/>
                <a:gd name="connsiteX1410" fmla="*/ 598751 w 5860123"/>
                <a:gd name="connsiteY1410" fmla="*/ 2900756 h 4856353"/>
                <a:gd name="connsiteX1411" fmla="*/ 584464 w 5860123"/>
                <a:gd name="connsiteY1411" fmla="*/ 2893136 h 4856353"/>
                <a:gd name="connsiteX1412" fmla="*/ 580654 w 5860123"/>
                <a:gd name="connsiteY1412" fmla="*/ 2891231 h 4856353"/>
                <a:gd name="connsiteX1413" fmla="*/ 575891 w 5860123"/>
                <a:gd name="connsiteY1413" fmla="*/ 2885515 h 4856353"/>
                <a:gd name="connsiteX1414" fmla="*/ 566366 w 5860123"/>
                <a:gd name="connsiteY1414" fmla="*/ 2878848 h 4856353"/>
                <a:gd name="connsiteX1415" fmla="*/ 571129 w 5860123"/>
                <a:gd name="connsiteY1415" fmla="*/ 2873133 h 4856353"/>
                <a:gd name="connsiteX1416" fmla="*/ 568271 w 5860123"/>
                <a:gd name="connsiteY1416" fmla="*/ 2867418 h 4856353"/>
                <a:gd name="connsiteX1417" fmla="*/ 561604 w 5860123"/>
                <a:gd name="connsiteY1417" fmla="*/ 2863608 h 4856353"/>
                <a:gd name="connsiteX1418" fmla="*/ 561604 w 5860123"/>
                <a:gd name="connsiteY1418" fmla="*/ 2857893 h 4856353"/>
                <a:gd name="connsiteX1419" fmla="*/ 553031 w 5860123"/>
                <a:gd name="connsiteY1419" fmla="*/ 2845511 h 4856353"/>
                <a:gd name="connsiteX1420" fmla="*/ 542554 w 5860123"/>
                <a:gd name="connsiteY1420" fmla="*/ 2835986 h 4856353"/>
                <a:gd name="connsiteX1421" fmla="*/ 538744 w 5860123"/>
                <a:gd name="connsiteY1421" fmla="*/ 2834081 h 4856353"/>
                <a:gd name="connsiteX1422" fmla="*/ 531124 w 5860123"/>
                <a:gd name="connsiteY1422" fmla="*/ 2828365 h 4856353"/>
                <a:gd name="connsiteX1423" fmla="*/ 526361 w 5860123"/>
                <a:gd name="connsiteY1423" fmla="*/ 2825508 h 4856353"/>
                <a:gd name="connsiteX1424" fmla="*/ 523504 w 5860123"/>
                <a:gd name="connsiteY1424" fmla="*/ 2815031 h 4856353"/>
                <a:gd name="connsiteX1425" fmla="*/ 516836 w 5860123"/>
                <a:gd name="connsiteY1425" fmla="*/ 2801696 h 4856353"/>
                <a:gd name="connsiteX1426" fmla="*/ 520646 w 5860123"/>
                <a:gd name="connsiteY1426" fmla="*/ 2786456 h 4856353"/>
                <a:gd name="connsiteX1427" fmla="*/ 511121 w 5860123"/>
                <a:gd name="connsiteY1427" fmla="*/ 2781693 h 4856353"/>
                <a:gd name="connsiteX1428" fmla="*/ 505406 w 5860123"/>
                <a:gd name="connsiteY1428" fmla="*/ 2780740 h 4856353"/>
                <a:gd name="connsiteX1429" fmla="*/ 496834 w 5860123"/>
                <a:gd name="connsiteY1429" fmla="*/ 2773121 h 4856353"/>
                <a:gd name="connsiteX1430" fmla="*/ 487309 w 5860123"/>
                <a:gd name="connsiteY1430" fmla="*/ 2768358 h 4856353"/>
                <a:gd name="connsiteX1431" fmla="*/ 480641 w 5860123"/>
                <a:gd name="connsiteY1431" fmla="*/ 2762643 h 4856353"/>
                <a:gd name="connsiteX1432" fmla="*/ 473021 w 5860123"/>
                <a:gd name="connsiteY1432" fmla="*/ 2755975 h 4856353"/>
                <a:gd name="connsiteX1433" fmla="*/ 467306 w 5860123"/>
                <a:gd name="connsiteY1433" fmla="*/ 2756928 h 4856353"/>
                <a:gd name="connsiteX1434" fmla="*/ 463496 w 5860123"/>
                <a:gd name="connsiteY1434" fmla="*/ 2757881 h 4856353"/>
                <a:gd name="connsiteX1435" fmla="*/ 459686 w 5860123"/>
                <a:gd name="connsiteY1435" fmla="*/ 2760738 h 4856353"/>
                <a:gd name="connsiteX1436" fmla="*/ 451114 w 5860123"/>
                <a:gd name="connsiteY1436" fmla="*/ 2752165 h 4856353"/>
                <a:gd name="connsiteX1437" fmla="*/ 446351 w 5860123"/>
                <a:gd name="connsiteY1437" fmla="*/ 2753118 h 4856353"/>
                <a:gd name="connsiteX1438" fmla="*/ 443494 w 5860123"/>
                <a:gd name="connsiteY1438" fmla="*/ 2764548 h 4856353"/>
                <a:gd name="connsiteX1439" fmla="*/ 438731 w 5860123"/>
                <a:gd name="connsiteY1439" fmla="*/ 2774073 h 4856353"/>
                <a:gd name="connsiteX1440" fmla="*/ 430159 w 5860123"/>
                <a:gd name="connsiteY1440" fmla="*/ 2783598 h 4856353"/>
                <a:gd name="connsiteX1441" fmla="*/ 424444 w 5860123"/>
                <a:gd name="connsiteY1441" fmla="*/ 2778836 h 4856353"/>
                <a:gd name="connsiteX1442" fmla="*/ 420634 w 5860123"/>
                <a:gd name="connsiteY1442" fmla="*/ 2782646 h 4856353"/>
                <a:gd name="connsiteX1443" fmla="*/ 422539 w 5860123"/>
                <a:gd name="connsiteY1443" fmla="*/ 2792171 h 4856353"/>
                <a:gd name="connsiteX1444" fmla="*/ 402536 w 5860123"/>
                <a:gd name="connsiteY1444" fmla="*/ 2791218 h 4856353"/>
                <a:gd name="connsiteX1445" fmla="*/ 399679 w 5860123"/>
                <a:gd name="connsiteY1445" fmla="*/ 2782646 h 4856353"/>
                <a:gd name="connsiteX1446" fmla="*/ 400631 w 5860123"/>
                <a:gd name="connsiteY1446" fmla="*/ 2766453 h 4856353"/>
                <a:gd name="connsiteX1447" fmla="*/ 383486 w 5860123"/>
                <a:gd name="connsiteY1447" fmla="*/ 2746450 h 4856353"/>
                <a:gd name="connsiteX1448" fmla="*/ 381581 w 5860123"/>
                <a:gd name="connsiteY1448" fmla="*/ 2744546 h 4856353"/>
                <a:gd name="connsiteX1449" fmla="*/ 371104 w 5860123"/>
                <a:gd name="connsiteY1449" fmla="*/ 2732163 h 4856353"/>
                <a:gd name="connsiteX1450" fmla="*/ 367294 w 5860123"/>
                <a:gd name="connsiteY1450" fmla="*/ 2728353 h 4856353"/>
                <a:gd name="connsiteX1451" fmla="*/ 361579 w 5860123"/>
                <a:gd name="connsiteY1451" fmla="*/ 2717875 h 4856353"/>
                <a:gd name="connsiteX1452" fmla="*/ 352054 w 5860123"/>
                <a:gd name="connsiteY1452" fmla="*/ 2715018 h 4856353"/>
                <a:gd name="connsiteX1453" fmla="*/ 343481 w 5860123"/>
                <a:gd name="connsiteY1453" fmla="*/ 2705493 h 4856353"/>
                <a:gd name="connsiteX1454" fmla="*/ 336814 w 5860123"/>
                <a:gd name="connsiteY1454" fmla="*/ 2700731 h 4856353"/>
                <a:gd name="connsiteX1455" fmla="*/ 334909 w 5860123"/>
                <a:gd name="connsiteY1455" fmla="*/ 2698825 h 4856353"/>
                <a:gd name="connsiteX1456" fmla="*/ 329194 w 5860123"/>
                <a:gd name="connsiteY1456" fmla="*/ 2690253 h 4856353"/>
                <a:gd name="connsiteX1457" fmla="*/ 313001 w 5860123"/>
                <a:gd name="connsiteY1457" fmla="*/ 2683586 h 4856353"/>
                <a:gd name="connsiteX1458" fmla="*/ 308239 w 5860123"/>
                <a:gd name="connsiteY1458" fmla="*/ 2677871 h 4856353"/>
                <a:gd name="connsiteX1459" fmla="*/ 305381 w 5860123"/>
                <a:gd name="connsiteY1459" fmla="*/ 2670250 h 4856353"/>
                <a:gd name="connsiteX1460" fmla="*/ 304429 w 5860123"/>
                <a:gd name="connsiteY1460" fmla="*/ 2660725 h 4856353"/>
                <a:gd name="connsiteX1461" fmla="*/ 304429 w 5860123"/>
                <a:gd name="connsiteY1461" fmla="*/ 2658821 h 4856353"/>
                <a:gd name="connsiteX1462" fmla="*/ 303476 w 5860123"/>
                <a:gd name="connsiteY1462" fmla="*/ 2652153 h 4856353"/>
                <a:gd name="connsiteX1463" fmla="*/ 299666 w 5860123"/>
                <a:gd name="connsiteY1463" fmla="*/ 2645486 h 4856353"/>
                <a:gd name="connsiteX1464" fmla="*/ 295856 w 5860123"/>
                <a:gd name="connsiteY1464" fmla="*/ 2635008 h 4856353"/>
                <a:gd name="connsiteX1465" fmla="*/ 292046 w 5860123"/>
                <a:gd name="connsiteY1465" fmla="*/ 2626436 h 4856353"/>
                <a:gd name="connsiteX1466" fmla="*/ 284426 w 5860123"/>
                <a:gd name="connsiteY1466" fmla="*/ 2618815 h 4856353"/>
                <a:gd name="connsiteX1467" fmla="*/ 271091 w 5860123"/>
                <a:gd name="connsiteY1467" fmla="*/ 2616911 h 4856353"/>
                <a:gd name="connsiteX1468" fmla="*/ 265376 w 5860123"/>
                <a:gd name="connsiteY1468" fmla="*/ 2608338 h 4856353"/>
                <a:gd name="connsiteX1469" fmla="*/ 254899 w 5860123"/>
                <a:gd name="connsiteY1469" fmla="*/ 2598813 h 4856353"/>
                <a:gd name="connsiteX1470" fmla="*/ 247279 w 5860123"/>
                <a:gd name="connsiteY1470" fmla="*/ 2604528 h 4856353"/>
                <a:gd name="connsiteX1471" fmla="*/ 241564 w 5860123"/>
                <a:gd name="connsiteY1471" fmla="*/ 2606433 h 4856353"/>
                <a:gd name="connsiteX1472" fmla="*/ 234896 w 5860123"/>
                <a:gd name="connsiteY1472" fmla="*/ 2599765 h 4856353"/>
                <a:gd name="connsiteX1473" fmla="*/ 228229 w 5860123"/>
                <a:gd name="connsiteY1473" fmla="*/ 2595003 h 4856353"/>
                <a:gd name="connsiteX1474" fmla="*/ 215846 w 5860123"/>
                <a:gd name="connsiteY1474" fmla="*/ 2583573 h 4856353"/>
                <a:gd name="connsiteX1475" fmla="*/ 214894 w 5860123"/>
                <a:gd name="connsiteY1475" fmla="*/ 2570238 h 4856353"/>
                <a:gd name="connsiteX1476" fmla="*/ 212989 w 5860123"/>
                <a:gd name="connsiteY1476" fmla="*/ 2554998 h 4856353"/>
                <a:gd name="connsiteX1477" fmla="*/ 212036 w 5860123"/>
                <a:gd name="connsiteY1477" fmla="*/ 2550236 h 4856353"/>
                <a:gd name="connsiteX1478" fmla="*/ 211084 w 5860123"/>
                <a:gd name="connsiteY1478" fmla="*/ 2547378 h 4856353"/>
                <a:gd name="connsiteX1479" fmla="*/ 207274 w 5860123"/>
                <a:gd name="connsiteY1479" fmla="*/ 2546425 h 4856353"/>
                <a:gd name="connsiteX1480" fmla="*/ 201559 w 5860123"/>
                <a:gd name="connsiteY1480" fmla="*/ 2542615 h 4856353"/>
                <a:gd name="connsiteX1481" fmla="*/ 206321 w 5860123"/>
                <a:gd name="connsiteY1481" fmla="*/ 2530233 h 4856353"/>
                <a:gd name="connsiteX1482" fmla="*/ 206321 w 5860123"/>
                <a:gd name="connsiteY1482" fmla="*/ 2524518 h 4856353"/>
                <a:gd name="connsiteX1483" fmla="*/ 204416 w 5860123"/>
                <a:gd name="connsiteY1483" fmla="*/ 2518803 h 4856353"/>
                <a:gd name="connsiteX1484" fmla="*/ 215846 w 5860123"/>
                <a:gd name="connsiteY1484" fmla="*/ 2512136 h 4856353"/>
                <a:gd name="connsiteX1485" fmla="*/ 219656 w 5860123"/>
                <a:gd name="connsiteY1485" fmla="*/ 2504515 h 4856353"/>
                <a:gd name="connsiteX1486" fmla="*/ 217751 w 5860123"/>
                <a:gd name="connsiteY1486" fmla="*/ 2498800 h 4856353"/>
                <a:gd name="connsiteX1487" fmla="*/ 213941 w 5860123"/>
                <a:gd name="connsiteY1487" fmla="*/ 2490228 h 4856353"/>
                <a:gd name="connsiteX1488" fmla="*/ 212036 w 5860123"/>
                <a:gd name="connsiteY1488" fmla="*/ 2478798 h 4856353"/>
                <a:gd name="connsiteX1489" fmla="*/ 218704 w 5860123"/>
                <a:gd name="connsiteY1489" fmla="*/ 2469273 h 4856353"/>
                <a:gd name="connsiteX1490" fmla="*/ 223466 w 5860123"/>
                <a:gd name="connsiteY1490" fmla="*/ 2460700 h 4856353"/>
                <a:gd name="connsiteX1491" fmla="*/ 221561 w 5860123"/>
                <a:gd name="connsiteY1491" fmla="*/ 2459748 h 4856353"/>
                <a:gd name="connsiteX1492" fmla="*/ 213941 w 5860123"/>
                <a:gd name="connsiteY1492" fmla="*/ 2452128 h 4856353"/>
                <a:gd name="connsiteX1493" fmla="*/ 210131 w 5860123"/>
                <a:gd name="connsiteY1493" fmla="*/ 2441650 h 4856353"/>
                <a:gd name="connsiteX1494" fmla="*/ 206321 w 5860123"/>
                <a:gd name="connsiteY1494" fmla="*/ 2435936 h 4856353"/>
                <a:gd name="connsiteX1495" fmla="*/ 201559 w 5860123"/>
                <a:gd name="connsiteY1495" fmla="*/ 2428315 h 4856353"/>
                <a:gd name="connsiteX1496" fmla="*/ 205369 w 5860123"/>
                <a:gd name="connsiteY1496" fmla="*/ 2416885 h 4856353"/>
                <a:gd name="connsiteX1497" fmla="*/ 211084 w 5860123"/>
                <a:gd name="connsiteY1497" fmla="*/ 2406408 h 4856353"/>
                <a:gd name="connsiteX1498" fmla="*/ 212989 w 5860123"/>
                <a:gd name="connsiteY1498" fmla="*/ 2393073 h 4856353"/>
                <a:gd name="connsiteX1499" fmla="*/ 212036 w 5860123"/>
                <a:gd name="connsiteY1499" fmla="*/ 2386406 h 4856353"/>
                <a:gd name="connsiteX1500" fmla="*/ 213941 w 5860123"/>
                <a:gd name="connsiteY1500" fmla="*/ 2375928 h 4856353"/>
                <a:gd name="connsiteX1501" fmla="*/ 229181 w 5860123"/>
                <a:gd name="connsiteY1501" fmla="*/ 2371165 h 4856353"/>
                <a:gd name="connsiteX1502" fmla="*/ 234896 w 5860123"/>
                <a:gd name="connsiteY1502" fmla="*/ 2370213 h 4856353"/>
                <a:gd name="connsiteX1503" fmla="*/ 246326 w 5860123"/>
                <a:gd name="connsiteY1503" fmla="*/ 2367356 h 4856353"/>
                <a:gd name="connsiteX1504" fmla="*/ 253946 w 5860123"/>
                <a:gd name="connsiteY1504" fmla="*/ 2372118 h 4856353"/>
                <a:gd name="connsiteX1505" fmla="*/ 252994 w 5860123"/>
                <a:gd name="connsiteY1505" fmla="*/ 2378785 h 4856353"/>
                <a:gd name="connsiteX1506" fmla="*/ 250136 w 5860123"/>
                <a:gd name="connsiteY1506" fmla="*/ 2387358 h 4856353"/>
                <a:gd name="connsiteX1507" fmla="*/ 249184 w 5860123"/>
                <a:gd name="connsiteY1507" fmla="*/ 2399740 h 4856353"/>
                <a:gd name="connsiteX1508" fmla="*/ 252994 w 5860123"/>
                <a:gd name="connsiteY1508" fmla="*/ 2406408 h 4856353"/>
                <a:gd name="connsiteX1509" fmla="*/ 259661 w 5860123"/>
                <a:gd name="connsiteY1509" fmla="*/ 2414028 h 4856353"/>
                <a:gd name="connsiteX1510" fmla="*/ 271091 w 5860123"/>
                <a:gd name="connsiteY1510" fmla="*/ 2418790 h 4856353"/>
                <a:gd name="connsiteX1511" fmla="*/ 283474 w 5860123"/>
                <a:gd name="connsiteY1511" fmla="*/ 2414981 h 4856353"/>
                <a:gd name="connsiteX1512" fmla="*/ 292999 w 5860123"/>
                <a:gd name="connsiteY1512" fmla="*/ 2410218 h 4856353"/>
                <a:gd name="connsiteX1513" fmla="*/ 298714 w 5860123"/>
                <a:gd name="connsiteY1513" fmla="*/ 2408313 h 4856353"/>
                <a:gd name="connsiteX1514" fmla="*/ 308239 w 5860123"/>
                <a:gd name="connsiteY1514" fmla="*/ 2400693 h 4856353"/>
                <a:gd name="connsiteX1515" fmla="*/ 310144 w 5860123"/>
                <a:gd name="connsiteY1515" fmla="*/ 2396883 h 4856353"/>
                <a:gd name="connsiteX1516" fmla="*/ 312049 w 5860123"/>
                <a:gd name="connsiteY1516" fmla="*/ 2389263 h 4856353"/>
                <a:gd name="connsiteX1517" fmla="*/ 313954 w 5860123"/>
                <a:gd name="connsiteY1517" fmla="*/ 2377833 h 4856353"/>
                <a:gd name="connsiteX1518" fmla="*/ 312049 w 5860123"/>
                <a:gd name="connsiteY1518" fmla="*/ 2370213 h 4856353"/>
                <a:gd name="connsiteX1519" fmla="*/ 314906 w 5860123"/>
                <a:gd name="connsiteY1519" fmla="*/ 2359735 h 4856353"/>
                <a:gd name="connsiteX1520" fmla="*/ 314906 w 5860123"/>
                <a:gd name="connsiteY1520" fmla="*/ 2354021 h 4856353"/>
                <a:gd name="connsiteX1521" fmla="*/ 316811 w 5860123"/>
                <a:gd name="connsiteY1521" fmla="*/ 2349258 h 4856353"/>
                <a:gd name="connsiteX1522" fmla="*/ 313954 w 5860123"/>
                <a:gd name="connsiteY1522" fmla="*/ 2338781 h 4856353"/>
                <a:gd name="connsiteX1523" fmla="*/ 305381 w 5860123"/>
                <a:gd name="connsiteY1523" fmla="*/ 2324493 h 4856353"/>
                <a:gd name="connsiteX1524" fmla="*/ 307286 w 5860123"/>
                <a:gd name="connsiteY1524" fmla="*/ 2320683 h 4856353"/>
                <a:gd name="connsiteX1525" fmla="*/ 306334 w 5860123"/>
                <a:gd name="connsiteY1525" fmla="*/ 2311158 h 4856353"/>
                <a:gd name="connsiteX1526" fmla="*/ 303476 w 5860123"/>
                <a:gd name="connsiteY1526" fmla="*/ 2301633 h 4856353"/>
                <a:gd name="connsiteX1527" fmla="*/ 301571 w 5860123"/>
                <a:gd name="connsiteY1527" fmla="*/ 2294013 h 4856353"/>
                <a:gd name="connsiteX1528" fmla="*/ 295856 w 5860123"/>
                <a:gd name="connsiteY1528" fmla="*/ 2282583 h 4856353"/>
                <a:gd name="connsiteX1529" fmla="*/ 289189 w 5860123"/>
                <a:gd name="connsiteY1529" fmla="*/ 2270201 h 4856353"/>
                <a:gd name="connsiteX1530" fmla="*/ 287284 w 5860123"/>
                <a:gd name="connsiteY1530" fmla="*/ 2263533 h 4856353"/>
                <a:gd name="connsiteX1531" fmla="*/ 285379 w 5860123"/>
                <a:gd name="connsiteY1531" fmla="*/ 2256865 h 4856353"/>
                <a:gd name="connsiteX1532" fmla="*/ 285379 w 5860123"/>
                <a:gd name="connsiteY1532" fmla="*/ 2242578 h 4856353"/>
                <a:gd name="connsiteX1533" fmla="*/ 285379 w 5860123"/>
                <a:gd name="connsiteY1533" fmla="*/ 2234958 h 4856353"/>
                <a:gd name="connsiteX1534" fmla="*/ 294904 w 5860123"/>
                <a:gd name="connsiteY1534" fmla="*/ 2228290 h 4856353"/>
                <a:gd name="connsiteX1535" fmla="*/ 297761 w 5860123"/>
                <a:gd name="connsiteY1535" fmla="*/ 2214956 h 4856353"/>
                <a:gd name="connsiteX1536" fmla="*/ 299666 w 5860123"/>
                <a:gd name="connsiteY1536" fmla="*/ 2206383 h 4856353"/>
                <a:gd name="connsiteX1537" fmla="*/ 299666 w 5860123"/>
                <a:gd name="connsiteY1537" fmla="*/ 2194001 h 4856353"/>
                <a:gd name="connsiteX1538" fmla="*/ 296809 w 5860123"/>
                <a:gd name="connsiteY1538" fmla="*/ 2190190 h 4856353"/>
                <a:gd name="connsiteX1539" fmla="*/ 296809 w 5860123"/>
                <a:gd name="connsiteY1539" fmla="*/ 2183523 h 4856353"/>
                <a:gd name="connsiteX1540" fmla="*/ 301571 w 5860123"/>
                <a:gd name="connsiteY1540" fmla="*/ 2180665 h 4856353"/>
                <a:gd name="connsiteX1541" fmla="*/ 312049 w 5860123"/>
                <a:gd name="connsiteY1541" fmla="*/ 2179713 h 4856353"/>
                <a:gd name="connsiteX1542" fmla="*/ 324431 w 5860123"/>
                <a:gd name="connsiteY1542" fmla="*/ 2177808 h 4856353"/>
                <a:gd name="connsiteX1543" fmla="*/ 333956 w 5860123"/>
                <a:gd name="connsiteY1543" fmla="*/ 2170188 h 4856353"/>
                <a:gd name="connsiteX1544" fmla="*/ 337766 w 5860123"/>
                <a:gd name="connsiteY1544" fmla="*/ 2163521 h 4856353"/>
                <a:gd name="connsiteX1545" fmla="*/ 342529 w 5860123"/>
                <a:gd name="connsiteY1545" fmla="*/ 2160663 h 4856353"/>
                <a:gd name="connsiteX1546" fmla="*/ 344434 w 5860123"/>
                <a:gd name="connsiteY1546" fmla="*/ 2153996 h 4856353"/>
                <a:gd name="connsiteX1547" fmla="*/ 337766 w 5860123"/>
                <a:gd name="connsiteY1547" fmla="*/ 2149233 h 4856353"/>
                <a:gd name="connsiteX1548" fmla="*/ 329194 w 5860123"/>
                <a:gd name="connsiteY1548" fmla="*/ 2140660 h 4856353"/>
                <a:gd name="connsiteX1549" fmla="*/ 327289 w 5860123"/>
                <a:gd name="connsiteY1549" fmla="*/ 2136851 h 4856353"/>
                <a:gd name="connsiteX1550" fmla="*/ 321574 w 5860123"/>
                <a:gd name="connsiteY1550" fmla="*/ 2130183 h 4856353"/>
                <a:gd name="connsiteX1551" fmla="*/ 314906 w 5860123"/>
                <a:gd name="connsiteY1551" fmla="*/ 2121610 h 4856353"/>
                <a:gd name="connsiteX1552" fmla="*/ 309191 w 5860123"/>
                <a:gd name="connsiteY1552" fmla="*/ 2121610 h 4856353"/>
                <a:gd name="connsiteX1553" fmla="*/ 304429 w 5860123"/>
                <a:gd name="connsiteY1553" fmla="*/ 2117801 h 4856353"/>
                <a:gd name="connsiteX1554" fmla="*/ 298714 w 5860123"/>
                <a:gd name="connsiteY1554" fmla="*/ 2111133 h 4856353"/>
                <a:gd name="connsiteX1555" fmla="*/ 292046 w 5860123"/>
                <a:gd name="connsiteY1555" fmla="*/ 2109228 h 4856353"/>
                <a:gd name="connsiteX1556" fmla="*/ 289189 w 5860123"/>
                <a:gd name="connsiteY1556" fmla="*/ 2104465 h 4856353"/>
                <a:gd name="connsiteX1557" fmla="*/ 284426 w 5860123"/>
                <a:gd name="connsiteY1557" fmla="*/ 2100656 h 4856353"/>
                <a:gd name="connsiteX1558" fmla="*/ 278711 w 5860123"/>
                <a:gd name="connsiteY1558" fmla="*/ 2085415 h 4856353"/>
                <a:gd name="connsiteX1559" fmla="*/ 277759 w 5860123"/>
                <a:gd name="connsiteY1559" fmla="*/ 2077795 h 4856353"/>
                <a:gd name="connsiteX1560" fmla="*/ 281569 w 5860123"/>
                <a:gd name="connsiteY1560" fmla="*/ 2070175 h 4856353"/>
                <a:gd name="connsiteX1561" fmla="*/ 282521 w 5860123"/>
                <a:gd name="connsiteY1561" fmla="*/ 2067318 h 4856353"/>
                <a:gd name="connsiteX1562" fmla="*/ 282521 w 5860123"/>
                <a:gd name="connsiteY1562" fmla="*/ 2059698 h 4856353"/>
                <a:gd name="connsiteX1563" fmla="*/ 282521 w 5860123"/>
                <a:gd name="connsiteY1563" fmla="*/ 2053030 h 4856353"/>
                <a:gd name="connsiteX1564" fmla="*/ 282521 w 5860123"/>
                <a:gd name="connsiteY1564" fmla="*/ 2040648 h 4856353"/>
                <a:gd name="connsiteX1565" fmla="*/ 283474 w 5860123"/>
                <a:gd name="connsiteY1565" fmla="*/ 2035885 h 4856353"/>
                <a:gd name="connsiteX1566" fmla="*/ 285379 w 5860123"/>
                <a:gd name="connsiteY1566" fmla="*/ 2032075 h 4856353"/>
                <a:gd name="connsiteX1567" fmla="*/ 283474 w 5860123"/>
                <a:gd name="connsiteY1567" fmla="*/ 2027313 h 4856353"/>
                <a:gd name="connsiteX1568" fmla="*/ 280616 w 5860123"/>
                <a:gd name="connsiteY1568" fmla="*/ 2024455 h 4856353"/>
                <a:gd name="connsiteX1569" fmla="*/ 280616 w 5860123"/>
                <a:gd name="connsiteY1569" fmla="*/ 2021598 h 4856353"/>
                <a:gd name="connsiteX1570" fmla="*/ 279664 w 5860123"/>
                <a:gd name="connsiteY1570" fmla="*/ 2005405 h 4856353"/>
                <a:gd name="connsiteX1571" fmla="*/ 280616 w 5860123"/>
                <a:gd name="connsiteY1571" fmla="*/ 1999690 h 4856353"/>
                <a:gd name="connsiteX1572" fmla="*/ 284426 w 5860123"/>
                <a:gd name="connsiteY1572" fmla="*/ 1991118 h 4856353"/>
                <a:gd name="connsiteX1573" fmla="*/ 292046 w 5860123"/>
                <a:gd name="connsiteY1573" fmla="*/ 1986355 h 4856353"/>
                <a:gd name="connsiteX1574" fmla="*/ 297761 w 5860123"/>
                <a:gd name="connsiteY1574" fmla="*/ 1981593 h 4856353"/>
                <a:gd name="connsiteX1575" fmla="*/ 292999 w 5860123"/>
                <a:gd name="connsiteY1575" fmla="*/ 1977783 h 4856353"/>
                <a:gd name="connsiteX1576" fmla="*/ 289189 w 5860123"/>
                <a:gd name="connsiteY1576" fmla="*/ 1976830 h 4856353"/>
                <a:gd name="connsiteX1577" fmla="*/ 283474 w 5860123"/>
                <a:gd name="connsiteY1577" fmla="*/ 1974925 h 4856353"/>
                <a:gd name="connsiteX1578" fmla="*/ 279664 w 5860123"/>
                <a:gd name="connsiteY1578" fmla="*/ 1973973 h 4856353"/>
                <a:gd name="connsiteX1579" fmla="*/ 271091 w 5860123"/>
                <a:gd name="connsiteY1579" fmla="*/ 1973020 h 4856353"/>
                <a:gd name="connsiteX1580" fmla="*/ 267281 w 5860123"/>
                <a:gd name="connsiteY1580" fmla="*/ 1969210 h 4856353"/>
                <a:gd name="connsiteX1581" fmla="*/ 265376 w 5860123"/>
                <a:gd name="connsiteY1581" fmla="*/ 1967305 h 4856353"/>
                <a:gd name="connsiteX1582" fmla="*/ 260614 w 5860123"/>
                <a:gd name="connsiteY1582" fmla="*/ 1966353 h 4856353"/>
                <a:gd name="connsiteX1583" fmla="*/ 252994 w 5860123"/>
                <a:gd name="connsiteY1583" fmla="*/ 1968258 h 4856353"/>
                <a:gd name="connsiteX1584" fmla="*/ 246326 w 5860123"/>
                <a:gd name="connsiteY1584" fmla="*/ 1963495 h 4856353"/>
                <a:gd name="connsiteX1585" fmla="*/ 236801 w 5860123"/>
                <a:gd name="connsiteY1585" fmla="*/ 1960638 h 4856353"/>
                <a:gd name="connsiteX1586" fmla="*/ 222514 w 5860123"/>
                <a:gd name="connsiteY1586" fmla="*/ 1953018 h 4856353"/>
                <a:gd name="connsiteX1587" fmla="*/ 213941 w 5860123"/>
                <a:gd name="connsiteY1587" fmla="*/ 1945398 h 4856353"/>
                <a:gd name="connsiteX1588" fmla="*/ 204416 w 5860123"/>
                <a:gd name="connsiteY1588" fmla="*/ 1942540 h 4856353"/>
                <a:gd name="connsiteX1589" fmla="*/ 196796 w 5860123"/>
                <a:gd name="connsiteY1589" fmla="*/ 1932063 h 4856353"/>
                <a:gd name="connsiteX1590" fmla="*/ 185366 w 5860123"/>
                <a:gd name="connsiteY1590" fmla="*/ 1926348 h 4856353"/>
                <a:gd name="connsiteX1591" fmla="*/ 174889 w 5860123"/>
                <a:gd name="connsiteY1591" fmla="*/ 1916823 h 4856353"/>
                <a:gd name="connsiteX1592" fmla="*/ 171079 w 5860123"/>
                <a:gd name="connsiteY1592" fmla="*/ 1913965 h 4856353"/>
                <a:gd name="connsiteX1593" fmla="*/ 167269 w 5860123"/>
                <a:gd name="connsiteY1593" fmla="*/ 1909203 h 4856353"/>
                <a:gd name="connsiteX1594" fmla="*/ 160601 w 5860123"/>
                <a:gd name="connsiteY1594" fmla="*/ 1896820 h 4856353"/>
                <a:gd name="connsiteX1595" fmla="*/ 155839 w 5860123"/>
                <a:gd name="connsiteY1595" fmla="*/ 1892058 h 4856353"/>
                <a:gd name="connsiteX1596" fmla="*/ 155839 w 5860123"/>
                <a:gd name="connsiteY1596" fmla="*/ 1883485 h 4856353"/>
                <a:gd name="connsiteX1597" fmla="*/ 160601 w 5860123"/>
                <a:gd name="connsiteY1597" fmla="*/ 1874913 h 4856353"/>
                <a:gd name="connsiteX1598" fmla="*/ 153934 w 5860123"/>
                <a:gd name="connsiteY1598" fmla="*/ 1873008 h 4856353"/>
                <a:gd name="connsiteX1599" fmla="*/ 143456 w 5860123"/>
                <a:gd name="connsiteY1599" fmla="*/ 1874913 h 4856353"/>
                <a:gd name="connsiteX1600" fmla="*/ 137741 w 5860123"/>
                <a:gd name="connsiteY1600" fmla="*/ 1878723 h 4856353"/>
                <a:gd name="connsiteX1601" fmla="*/ 125359 w 5860123"/>
                <a:gd name="connsiteY1601" fmla="*/ 1873960 h 4856353"/>
                <a:gd name="connsiteX1602" fmla="*/ 118691 w 5860123"/>
                <a:gd name="connsiteY1602" fmla="*/ 1872055 h 4856353"/>
                <a:gd name="connsiteX1603" fmla="*/ 114881 w 5860123"/>
                <a:gd name="connsiteY1603" fmla="*/ 1864435 h 4856353"/>
                <a:gd name="connsiteX1604" fmla="*/ 119644 w 5860123"/>
                <a:gd name="connsiteY1604" fmla="*/ 1853005 h 4856353"/>
                <a:gd name="connsiteX1605" fmla="*/ 118691 w 5860123"/>
                <a:gd name="connsiteY1605" fmla="*/ 1847290 h 4856353"/>
                <a:gd name="connsiteX1606" fmla="*/ 112976 w 5860123"/>
                <a:gd name="connsiteY1606" fmla="*/ 1841575 h 4856353"/>
                <a:gd name="connsiteX1607" fmla="*/ 105356 w 5860123"/>
                <a:gd name="connsiteY1607" fmla="*/ 1834908 h 4856353"/>
                <a:gd name="connsiteX1608" fmla="*/ 105356 w 5860123"/>
                <a:gd name="connsiteY1608" fmla="*/ 1833003 h 4856353"/>
                <a:gd name="connsiteX1609" fmla="*/ 106309 w 5860123"/>
                <a:gd name="connsiteY1609" fmla="*/ 1828240 h 4856353"/>
                <a:gd name="connsiteX1610" fmla="*/ 110119 w 5860123"/>
                <a:gd name="connsiteY1610" fmla="*/ 1822525 h 4856353"/>
                <a:gd name="connsiteX1611" fmla="*/ 115834 w 5860123"/>
                <a:gd name="connsiteY1611" fmla="*/ 1817763 h 4856353"/>
                <a:gd name="connsiteX1612" fmla="*/ 119644 w 5860123"/>
                <a:gd name="connsiteY1612" fmla="*/ 1813953 h 4856353"/>
                <a:gd name="connsiteX1613" fmla="*/ 123454 w 5860123"/>
                <a:gd name="connsiteY1613" fmla="*/ 1809190 h 4856353"/>
                <a:gd name="connsiteX1614" fmla="*/ 125359 w 5860123"/>
                <a:gd name="connsiteY1614" fmla="*/ 1794903 h 4856353"/>
                <a:gd name="connsiteX1615" fmla="*/ 130121 w 5860123"/>
                <a:gd name="connsiteY1615" fmla="*/ 1786330 h 4856353"/>
                <a:gd name="connsiteX1616" fmla="*/ 130121 w 5860123"/>
                <a:gd name="connsiteY1616" fmla="*/ 1780615 h 4856353"/>
                <a:gd name="connsiteX1617" fmla="*/ 127264 w 5860123"/>
                <a:gd name="connsiteY1617" fmla="*/ 1768233 h 4856353"/>
                <a:gd name="connsiteX1618" fmla="*/ 123454 w 5860123"/>
                <a:gd name="connsiteY1618" fmla="*/ 1753945 h 4856353"/>
                <a:gd name="connsiteX1619" fmla="*/ 118691 w 5860123"/>
                <a:gd name="connsiteY1619" fmla="*/ 1747278 h 4856353"/>
                <a:gd name="connsiteX1620" fmla="*/ 112976 w 5860123"/>
                <a:gd name="connsiteY1620" fmla="*/ 1735848 h 4856353"/>
                <a:gd name="connsiteX1621" fmla="*/ 107261 w 5860123"/>
                <a:gd name="connsiteY1621" fmla="*/ 1728228 h 4856353"/>
                <a:gd name="connsiteX1622" fmla="*/ 96784 w 5860123"/>
                <a:gd name="connsiteY1622" fmla="*/ 1726323 h 4856353"/>
                <a:gd name="connsiteX1623" fmla="*/ 89164 w 5860123"/>
                <a:gd name="connsiteY1623" fmla="*/ 1729180 h 4856353"/>
                <a:gd name="connsiteX1624" fmla="*/ 86306 w 5860123"/>
                <a:gd name="connsiteY1624" fmla="*/ 1721560 h 4856353"/>
                <a:gd name="connsiteX1625" fmla="*/ 88211 w 5860123"/>
                <a:gd name="connsiteY1625" fmla="*/ 1715845 h 4856353"/>
                <a:gd name="connsiteX1626" fmla="*/ 89164 w 5860123"/>
                <a:gd name="connsiteY1626" fmla="*/ 1708225 h 4856353"/>
                <a:gd name="connsiteX1627" fmla="*/ 89164 w 5860123"/>
                <a:gd name="connsiteY1627" fmla="*/ 1702510 h 4856353"/>
                <a:gd name="connsiteX1628" fmla="*/ 83449 w 5860123"/>
                <a:gd name="connsiteY1628" fmla="*/ 1694890 h 4856353"/>
                <a:gd name="connsiteX1629" fmla="*/ 71066 w 5860123"/>
                <a:gd name="connsiteY1629" fmla="*/ 1687270 h 4856353"/>
                <a:gd name="connsiteX1630" fmla="*/ 60589 w 5860123"/>
                <a:gd name="connsiteY1630" fmla="*/ 1679650 h 4856353"/>
                <a:gd name="connsiteX1631" fmla="*/ 53921 w 5860123"/>
                <a:gd name="connsiteY1631" fmla="*/ 1678698 h 4856353"/>
                <a:gd name="connsiteX1632" fmla="*/ 45349 w 5860123"/>
                <a:gd name="connsiteY1632" fmla="*/ 1676793 h 4856353"/>
                <a:gd name="connsiteX1633" fmla="*/ 39634 w 5860123"/>
                <a:gd name="connsiteY1633" fmla="*/ 1678698 h 4856353"/>
                <a:gd name="connsiteX1634" fmla="*/ 38681 w 5860123"/>
                <a:gd name="connsiteY1634" fmla="*/ 1669173 h 4856353"/>
                <a:gd name="connsiteX1635" fmla="*/ 29156 w 5860123"/>
                <a:gd name="connsiteY1635" fmla="*/ 1659648 h 4856353"/>
                <a:gd name="connsiteX1636" fmla="*/ 24394 w 5860123"/>
                <a:gd name="connsiteY1636" fmla="*/ 1655838 h 4856353"/>
                <a:gd name="connsiteX1637" fmla="*/ 16774 w 5860123"/>
                <a:gd name="connsiteY1637" fmla="*/ 1657743 h 4856353"/>
                <a:gd name="connsiteX1638" fmla="*/ 10106 w 5860123"/>
                <a:gd name="connsiteY1638" fmla="*/ 1651075 h 4856353"/>
                <a:gd name="connsiteX1639" fmla="*/ 9154 w 5860123"/>
                <a:gd name="connsiteY1639" fmla="*/ 1640598 h 4856353"/>
                <a:gd name="connsiteX1640" fmla="*/ 14869 w 5860123"/>
                <a:gd name="connsiteY1640" fmla="*/ 1628215 h 4856353"/>
                <a:gd name="connsiteX1641" fmla="*/ 32966 w 5860123"/>
                <a:gd name="connsiteY1641" fmla="*/ 1629168 h 4856353"/>
                <a:gd name="connsiteX1642" fmla="*/ 51064 w 5860123"/>
                <a:gd name="connsiteY1642" fmla="*/ 1637740 h 4856353"/>
                <a:gd name="connsiteX1643" fmla="*/ 57731 w 5860123"/>
                <a:gd name="connsiteY1643" fmla="*/ 1640598 h 4856353"/>
                <a:gd name="connsiteX1644" fmla="*/ 65351 w 5860123"/>
                <a:gd name="connsiteY1644" fmla="*/ 1643455 h 4856353"/>
                <a:gd name="connsiteX1645" fmla="*/ 78686 w 5860123"/>
                <a:gd name="connsiteY1645" fmla="*/ 1641550 h 4856353"/>
                <a:gd name="connsiteX1646" fmla="*/ 85354 w 5860123"/>
                <a:gd name="connsiteY1646" fmla="*/ 1626310 h 4856353"/>
                <a:gd name="connsiteX1647" fmla="*/ 74876 w 5860123"/>
                <a:gd name="connsiteY1647" fmla="*/ 1603450 h 4856353"/>
                <a:gd name="connsiteX1648" fmla="*/ 85354 w 5860123"/>
                <a:gd name="connsiteY1648" fmla="*/ 1581543 h 4856353"/>
                <a:gd name="connsiteX1649" fmla="*/ 87259 w 5860123"/>
                <a:gd name="connsiteY1649" fmla="*/ 1564398 h 4856353"/>
                <a:gd name="connsiteX1650" fmla="*/ 91069 w 5860123"/>
                <a:gd name="connsiteY1650" fmla="*/ 1550110 h 4856353"/>
                <a:gd name="connsiteX1651" fmla="*/ 90116 w 5860123"/>
                <a:gd name="connsiteY1651" fmla="*/ 1533918 h 4856353"/>
                <a:gd name="connsiteX1652" fmla="*/ 90116 w 5860123"/>
                <a:gd name="connsiteY1652" fmla="*/ 1514868 h 4856353"/>
                <a:gd name="connsiteX1653" fmla="*/ 102499 w 5860123"/>
                <a:gd name="connsiteY1653" fmla="*/ 1492008 h 4856353"/>
                <a:gd name="connsiteX1654" fmla="*/ 100594 w 5860123"/>
                <a:gd name="connsiteY1654" fmla="*/ 1474863 h 4856353"/>
                <a:gd name="connsiteX1655" fmla="*/ 90116 w 5860123"/>
                <a:gd name="connsiteY1655" fmla="*/ 1456765 h 4856353"/>
                <a:gd name="connsiteX1656" fmla="*/ 69161 w 5860123"/>
                <a:gd name="connsiteY1656" fmla="*/ 1443430 h 4856353"/>
                <a:gd name="connsiteX1657" fmla="*/ 67256 w 5860123"/>
                <a:gd name="connsiteY1657" fmla="*/ 1442478 h 4856353"/>
                <a:gd name="connsiteX1658" fmla="*/ 34871 w 5860123"/>
                <a:gd name="connsiteY1658" fmla="*/ 1442478 h 4856353"/>
                <a:gd name="connsiteX1659" fmla="*/ 21536 w 5860123"/>
                <a:gd name="connsiteY1659" fmla="*/ 1442478 h 4856353"/>
                <a:gd name="connsiteX1660" fmla="*/ 15821 w 5860123"/>
                <a:gd name="connsiteY1660" fmla="*/ 1435810 h 4856353"/>
                <a:gd name="connsiteX1661" fmla="*/ 12011 w 5860123"/>
                <a:gd name="connsiteY1661" fmla="*/ 1427238 h 4856353"/>
                <a:gd name="connsiteX1662" fmla="*/ 7249 w 5860123"/>
                <a:gd name="connsiteY1662" fmla="*/ 1419618 h 4856353"/>
                <a:gd name="connsiteX1663" fmla="*/ 1534 w 5860123"/>
                <a:gd name="connsiteY1663" fmla="*/ 1397710 h 4856353"/>
                <a:gd name="connsiteX1664" fmla="*/ 16774 w 5860123"/>
                <a:gd name="connsiteY1664" fmla="*/ 1386280 h 4856353"/>
                <a:gd name="connsiteX1665" fmla="*/ 29156 w 5860123"/>
                <a:gd name="connsiteY1665" fmla="*/ 1381518 h 4856353"/>
                <a:gd name="connsiteX1666" fmla="*/ 27251 w 5860123"/>
                <a:gd name="connsiteY1666" fmla="*/ 1371993 h 4856353"/>
                <a:gd name="connsiteX1667" fmla="*/ 21536 w 5860123"/>
                <a:gd name="connsiteY1667" fmla="*/ 1358658 h 4856353"/>
                <a:gd name="connsiteX1668" fmla="*/ 21536 w 5860123"/>
                <a:gd name="connsiteY1668" fmla="*/ 1347228 h 4856353"/>
                <a:gd name="connsiteX1669" fmla="*/ 20584 w 5860123"/>
                <a:gd name="connsiteY1669" fmla="*/ 1338655 h 4856353"/>
                <a:gd name="connsiteX1670" fmla="*/ 15821 w 5860123"/>
                <a:gd name="connsiteY1670" fmla="*/ 1330083 h 4856353"/>
                <a:gd name="connsiteX1671" fmla="*/ 14869 w 5860123"/>
                <a:gd name="connsiteY1671" fmla="*/ 1323415 h 4856353"/>
                <a:gd name="connsiteX1672" fmla="*/ 24394 w 5860123"/>
                <a:gd name="connsiteY1672" fmla="*/ 1313890 h 4856353"/>
                <a:gd name="connsiteX1673" fmla="*/ 35824 w 5860123"/>
                <a:gd name="connsiteY1673" fmla="*/ 1310080 h 4856353"/>
                <a:gd name="connsiteX1674" fmla="*/ 49159 w 5860123"/>
                <a:gd name="connsiteY1674" fmla="*/ 1313890 h 4856353"/>
                <a:gd name="connsiteX1675" fmla="*/ 55826 w 5860123"/>
                <a:gd name="connsiteY1675" fmla="*/ 1313890 h 4856353"/>
                <a:gd name="connsiteX1676" fmla="*/ 64399 w 5860123"/>
                <a:gd name="connsiteY1676" fmla="*/ 1308175 h 4856353"/>
                <a:gd name="connsiteX1677" fmla="*/ 72019 w 5860123"/>
                <a:gd name="connsiteY1677" fmla="*/ 1299603 h 4856353"/>
                <a:gd name="connsiteX1678" fmla="*/ 73924 w 5860123"/>
                <a:gd name="connsiteY1678" fmla="*/ 1286268 h 4856353"/>
                <a:gd name="connsiteX1679" fmla="*/ 72019 w 5860123"/>
                <a:gd name="connsiteY1679" fmla="*/ 1282458 h 4856353"/>
                <a:gd name="connsiteX1680" fmla="*/ 73924 w 5860123"/>
                <a:gd name="connsiteY1680" fmla="*/ 1273885 h 4856353"/>
                <a:gd name="connsiteX1681" fmla="*/ 83449 w 5860123"/>
                <a:gd name="connsiteY1681" fmla="*/ 1267218 h 4856353"/>
                <a:gd name="connsiteX1682" fmla="*/ 89164 w 5860123"/>
                <a:gd name="connsiteY1682" fmla="*/ 1261503 h 4856353"/>
                <a:gd name="connsiteX1683" fmla="*/ 93926 w 5860123"/>
                <a:gd name="connsiteY1683" fmla="*/ 1258645 h 4856353"/>
                <a:gd name="connsiteX1684" fmla="*/ 94879 w 5860123"/>
                <a:gd name="connsiteY1684" fmla="*/ 1252930 h 4856353"/>
                <a:gd name="connsiteX1685" fmla="*/ 102499 w 5860123"/>
                <a:gd name="connsiteY1685" fmla="*/ 1246263 h 4856353"/>
                <a:gd name="connsiteX1686" fmla="*/ 107261 w 5860123"/>
                <a:gd name="connsiteY1686" fmla="*/ 1247215 h 4856353"/>
                <a:gd name="connsiteX1687" fmla="*/ 126311 w 5860123"/>
                <a:gd name="connsiteY1687" fmla="*/ 1249120 h 4856353"/>
                <a:gd name="connsiteX1688" fmla="*/ 130121 w 5860123"/>
                <a:gd name="connsiteY1688" fmla="*/ 1254835 h 4856353"/>
                <a:gd name="connsiteX1689" fmla="*/ 139646 w 5860123"/>
                <a:gd name="connsiteY1689" fmla="*/ 1255788 h 4856353"/>
                <a:gd name="connsiteX1690" fmla="*/ 154886 w 5860123"/>
                <a:gd name="connsiteY1690" fmla="*/ 1249120 h 4856353"/>
                <a:gd name="connsiteX1691" fmla="*/ 158696 w 5860123"/>
                <a:gd name="connsiteY1691" fmla="*/ 1247215 h 4856353"/>
                <a:gd name="connsiteX1692" fmla="*/ 160601 w 5860123"/>
                <a:gd name="connsiteY1692" fmla="*/ 1246263 h 4856353"/>
                <a:gd name="connsiteX1693" fmla="*/ 163459 w 5860123"/>
                <a:gd name="connsiteY1693" fmla="*/ 1244358 h 4856353"/>
                <a:gd name="connsiteX1694" fmla="*/ 169174 w 5860123"/>
                <a:gd name="connsiteY1694" fmla="*/ 1244358 h 4856353"/>
                <a:gd name="connsiteX1695" fmla="*/ 180604 w 5860123"/>
                <a:gd name="connsiteY1695" fmla="*/ 1238643 h 4856353"/>
                <a:gd name="connsiteX1696" fmla="*/ 190129 w 5860123"/>
                <a:gd name="connsiteY1696" fmla="*/ 1242453 h 4856353"/>
                <a:gd name="connsiteX1697" fmla="*/ 195844 w 5860123"/>
                <a:gd name="connsiteY1697" fmla="*/ 1246263 h 4856353"/>
                <a:gd name="connsiteX1698" fmla="*/ 198701 w 5860123"/>
                <a:gd name="connsiteY1698" fmla="*/ 1240548 h 4856353"/>
                <a:gd name="connsiteX1699" fmla="*/ 198701 w 5860123"/>
                <a:gd name="connsiteY1699" fmla="*/ 1221498 h 4856353"/>
                <a:gd name="connsiteX1700" fmla="*/ 205369 w 5860123"/>
                <a:gd name="connsiteY1700" fmla="*/ 1227213 h 4856353"/>
                <a:gd name="connsiteX1701" fmla="*/ 216799 w 5860123"/>
                <a:gd name="connsiteY1701" fmla="*/ 1236738 h 4856353"/>
                <a:gd name="connsiteX1702" fmla="*/ 226324 w 5860123"/>
                <a:gd name="connsiteY1702" fmla="*/ 1238643 h 4856353"/>
                <a:gd name="connsiteX1703" fmla="*/ 234896 w 5860123"/>
                <a:gd name="connsiteY1703" fmla="*/ 1239595 h 4856353"/>
                <a:gd name="connsiteX1704" fmla="*/ 248231 w 5860123"/>
                <a:gd name="connsiteY1704" fmla="*/ 1235785 h 4856353"/>
                <a:gd name="connsiteX1705" fmla="*/ 256804 w 5860123"/>
                <a:gd name="connsiteY1705" fmla="*/ 1231975 h 4856353"/>
                <a:gd name="connsiteX1706" fmla="*/ 271091 w 5860123"/>
                <a:gd name="connsiteY1706" fmla="*/ 1227213 h 4856353"/>
                <a:gd name="connsiteX1707" fmla="*/ 275854 w 5860123"/>
                <a:gd name="connsiteY1707" fmla="*/ 1236738 h 4856353"/>
                <a:gd name="connsiteX1708" fmla="*/ 275854 w 5860123"/>
                <a:gd name="connsiteY1708" fmla="*/ 1246263 h 4856353"/>
                <a:gd name="connsiteX1709" fmla="*/ 278711 w 5860123"/>
                <a:gd name="connsiteY1709" fmla="*/ 1253883 h 4856353"/>
                <a:gd name="connsiteX1710" fmla="*/ 271091 w 5860123"/>
                <a:gd name="connsiteY1710" fmla="*/ 1264360 h 4856353"/>
                <a:gd name="connsiteX1711" fmla="*/ 269186 w 5860123"/>
                <a:gd name="connsiteY1711" fmla="*/ 1269123 h 4856353"/>
                <a:gd name="connsiteX1712" fmla="*/ 270139 w 5860123"/>
                <a:gd name="connsiteY1712" fmla="*/ 1272933 h 4856353"/>
                <a:gd name="connsiteX1713" fmla="*/ 272996 w 5860123"/>
                <a:gd name="connsiteY1713" fmla="*/ 1277695 h 4856353"/>
                <a:gd name="connsiteX1714" fmla="*/ 280616 w 5860123"/>
                <a:gd name="connsiteY1714" fmla="*/ 1277695 h 4856353"/>
                <a:gd name="connsiteX1715" fmla="*/ 290141 w 5860123"/>
                <a:gd name="connsiteY1715" fmla="*/ 1276743 h 4856353"/>
                <a:gd name="connsiteX1716" fmla="*/ 303476 w 5860123"/>
                <a:gd name="connsiteY1716" fmla="*/ 1276743 h 4856353"/>
                <a:gd name="connsiteX1717" fmla="*/ 313001 w 5860123"/>
                <a:gd name="connsiteY1717" fmla="*/ 1278648 h 4856353"/>
                <a:gd name="connsiteX1718" fmla="*/ 326336 w 5860123"/>
                <a:gd name="connsiteY1718" fmla="*/ 1280553 h 4856353"/>
                <a:gd name="connsiteX1719" fmla="*/ 333004 w 5860123"/>
                <a:gd name="connsiteY1719" fmla="*/ 1282458 h 4856353"/>
                <a:gd name="connsiteX1720" fmla="*/ 339671 w 5860123"/>
                <a:gd name="connsiteY1720" fmla="*/ 1291030 h 4856353"/>
                <a:gd name="connsiteX1721" fmla="*/ 349196 w 5860123"/>
                <a:gd name="connsiteY1721" fmla="*/ 1288173 h 4856353"/>
                <a:gd name="connsiteX1722" fmla="*/ 360626 w 5860123"/>
                <a:gd name="connsiteY1722" fmla="*/ 1277695 h 4856353"/>
                <a:gd name="connsiteX1723" fmla="*/ 368246 w 5860123"/>
                <a:gd name="connsiteY1723" fmla="*/ 1270075 h 4856353"/>
                <a:gd name="connsiteX1724" fmla="*/ 376819 w 5860123"/>
                <a:gd name="connsiteY1724" fmla="*/ 1260550 h 4856353"/>
                <a:gd name="connsiteX1725" fmla="*/ 377771 w 5860123"/>
                <a:gd name="connsiteY1725" fmla="*/ 1251025 h 4856353"/>
                <a:gd name="connsiteX1726" fmla="*/ 385391 w 5860123"/>
                <a:gd name="connsiteY1726" fmla="*/ 1248168 h 4856353"/>
                <a:gd name="connsiteX1727" fmla="*/ 393011 w 5860123"/>
                <a:gd name="connsiteY1727" fmla="*/ 1239595 h 4856353"/>
                <a:gd name="connsiteX1728" fmla="*/ 394916 w 5860123"/>
                <a:gd name="connsiteY1728" fmla="*/ 1233880 h 4856353"/>
                <a:gd name="connsiteX1729" fmla="*/ 395869 w 5860123"/>
                <a:gd name="connsiteY1729" fmla="*/ 1231023 h 4856353"/>
                <a:gd name="connsiteX1730" fmla="*/ 400631 w 5860123"/>
                <a:gd name="connsiteY1730" fmla="*/ 1226260 h 4856353"/>
                <a:gd name="connsiteX1731" fmla="*/ 413966 w 5860123"/>
                <a:gd name="connsiteY1731" fmla="*/ 1224355 h 4856353"/>
                <a:gd name="connsiteX1732" fmla="*/ 431111 w 5860123"/>
                <a:gd name="connsiteY1732" fmla="*/ 1223403 h 4856353"/>
                <a:gd name="connsiteX1733" fmla="*/ 435874 w 5860123"/>
                <a:gd name="connsiteY1733" fmla="*/ 1228165 h 4856353"/>
                <a:gd name="connsiteX1734" fmla="*/ 444446 w 5860123"/>
                <a:gd name="connsiteY1734" fmla="*/ 1234833 h 4856353"/>
                <a:gd name="connsiteX1735" fmla="*/ 451114 w 5860123"/>
                <a:gd name="connsiteY1735" fmla="*/ 1235785 h 4856353"/>
                <a:gd name="connsiteX1736" fmla="*/ 462544 w 5860123"/>
                <a:gd name="connsiteY1736" fmla="*/ 1234833 h 4856353"/>
                <a:gd name="connsiteX1737" fmla="*/ 477784 w 5860123"/>
                <a:gd name="connsiteY1737" fmla="*/ 1244358 h 4856353"/>
                <a:gd name="connsiteX1738" fmla="*/ 495881 w 5860123"/>
                <a:gd name="connsiteY1738" fmla="*/ 1246263 h 4856353"/>
                <a:gd name="connsiteX1739" fmla="*/ 504454 w 5860123"/>
                <a:gd name="connsiteY1739" fmla="*/ 1244358 h 4856353"/>
                <a:gd name="connsiteX1740" fmla="*/ 513026 w 5860123"/>
                <a:gd name="connsiteY1740" fmla="*/ 1231975 h 4856353"/>
                <a:gd name="connsiteX1741" fmla="*/ 537791 w 5860123"/>
                <a:gd name="connsiteY1741" fmla="*/ 1231975 h 4856353"/>
                <a:gd name="connsiteX1742" fmla="*/ 556841 w 5860123"/>
                <a:gd name="connsiteY1742" fmla="*/ 1213878 h 4856353"/>
                <a:gd name="connsiteX1743" fmla="*/ 567319 w 5860123"/>
                <a:gd name="connsiteY1743" fmla="*/ 1218640 h 4856353"/>
                <a:gd name="connsiteX1744" fmla="*/ 576844 w 5860123"/>
                <a:gd name="connsiteY1744" fmla="*/ 1219593 h 4856353"/>
                <a:gd name="connsiteX1745" fmla="*/ 597799 w 5860123"/>
                <a:gd name="connsiteY1745" fmla="*/ 1216735 h 4856353"/>
                <a:gd name="connsiteX1746" fmla="*/ 605419 w 5860123"/>
                <a:gd name="connsiteY1746" fmla="*/ 1214830 h 4856353"/>
                <a:gd name="connsiteX1747" fmla="*/ 614944 w 5860123"/>
                <a:gd name="connsiteY1747" fmla="*/ 1210068 h 4856353"/>
                <a:gd name="connsiteX1748" fmla="*/ 616849 w 5860123"/>
                <a:gd name="connsiteY1748" fmla="*/ 1210068 h 4856353"/>
                <a:gd name="connsiteX1749" fmla="*/ 626374 w 5860123"/>
                <a:gd name="connsiteY1749" fmla="*/ 1208163 h 4856353"/>
                <a:gd name="connsiteX1750" fmla="*/ 640661 w 5860123"/>
                <a:gd name="connsiteY1750" fmla="*/ 1205305 h 4856353"/>
                <a:gd name="connsiteX1751" fmla="*/ 643519 w 5860123"/>
                <a:gd name="connsiteY1751" fmla="*/ 1204353 h 4856353"/>
                <a:gd name="connsiteX1752" fmla="*/ 654949 w 5860123"/>
                <a:gd name="connsiteY1752" fmla="*/ 1200543 h 4856353"/>
                <a:gd name="connsiteX1753" fmla="*/ 666379 w 5860123"/>
                <a:gd name="connsiteY1753" fmla="*/ 1200543 h 4856353"/>
                <a:gd name="connsiteX1754" fmla="*/ 676856 w 5860123"/>
                <a:gd name="connsiteY1754" fmla="*/ 1194828 h 4856353"/>
                <a:gd name="connsiteX1755" fmla="*/ 686381 w 5860123"/>
                <a:gd name="connsiteY1755" fmla="*/ 1192923 h 4856353"/>
                <a:gd name="connsiteX1756" fmla="*/ 701621 w 5860123"/>
                <a:gd name="connsiteY1756" fmla="*/ 1194828 h 4856353"/>
                <a:gd name="connsiteX1757" fmla="*/ 721624 w 5860123"/>
                <a:gd name="connsiteY1757" fmla="*/ 1193875 h 4856353"/>
                <a:gd name="connsiteX1758" fmla="*/ 728291 w 5860123"/>
                <a:gd name="connsiteY1758" fmla="*/ 1189113 h 4856353"/>
                <a:gd name="connsiteX1759" fmla="*/ 734959 w 5860123"/>
                <a:gd name="connsiteY1759" fmla="*/ 1185303 h 4856353"/>
                <a:gd name="connsiteX1760" fmla="*/ 744484 w 5860123"/>
                <a:gd name="connsiteY1760" fmla="*/ 1179588 h 4856353"/>
                <a:gd name="connsiteX1761" fmla="*/ 753056 w 5860123"/>
                <a:gd name="connsiteY1761" fmla="*/ 1178635 h 4856353"/>
                <a:gd name="connsiteX1762" fmla="*/ 755914 w 5860123"/>
                <a:gd name="connsiteY1762" fmla="*/ 1179588 h 4856353"/>
                <a:gd name="connsiteX1763" fmla="*/ 765439 w 5860123"/>
                <a:gd name="connsiteY1763" fmla="*/ 1178635 h 4856353"/>
                <a:gd name="connsiteX1764" fmla="*/ 768296 w 5860123"/>
                <a:gd name="connsiteY1764" fmla="*/ 1173873 h 4856353"/>
                <a:gd name="connsiteX1765" fmla="*/ 776869 w 5860123"/>
                <a:gd name="connsiteY1765" fmla="*/ 1169110 h 4856353"/>
                <a:gd name="connsiteX1766" fmla="*/ 782584 w 5860123"/>
                <a:gd name="connsiteY1766" fmla="*/ 1162443 h 4856353"/>
                <a:gd name="connsiteX1767" fmla="*/ 782584 w 5860123"/>
                <a:gd name="connsiteY1767" fmla="*/ 1155775 h 4856353"/>
                <a:gd name="connsiteX1768" fmla="*/ 784489 w 5860123"/>
                <a:gd name="connsiteY1768" fmla="*/ 1145298 h 4856353"/>
                <a:gd name="connsiteX1769" fmla="*/ 784489 w 5860123"/>
                <a:gd name="connsiteY1769" fmla="*/ 1138630 h 4856353"/>
                <a:gd name="connsiteX1770" fmla="*/ 789251 w 5860123"/>
                <a:gd name="connsiteY1770" fmla="*/ 1130061 h 4856353"/>
                <a:gd name="connsiteX1771" fmla="*/ 791156 w 5860123"/>
                <a:gd name="connsiteY1771" fmla="*/ 1121488 h 4856353"/>
                <a:gd name="connsiteX1772" fmla="*/ 792109 w 5860123"/>
                <a:gd name="connsiteY1772" fmla="*/ 1111963 h 4856353"/>
                <a:gd name="connsiteX1773" fmla="*/ 794014 w 5860123"/>
                <a:gd name="connsiteY1773" fmla="*/ 1108153 h 4856353"/>
                <a:gd name="connsiteX1774" fmla="*/ 801634 w 5860123"/>
                <a:gd name="connsiteY1774" fmla="*/ 1097676 h 4856353"/>
                <a:gd name="connsiteX1775" fmla="*/ 813064 w 5860123"/>
                <a:gd name="connsiteY1775" fmla="*/ 1094818 h 4856353"/>
                <a:gd name="connsiteX1776" fmla="*/ 825446 w 5860123"/>
                <a:gd name="connsiteY1776" fmla="*/ 1093866 h 4856353"/>
                <a:gd name="connsiteX1777" fmla="*/ 836876 w 5860123"/>
                <a:gd name="connsiteY1777" fmla="*/ 1093866 h 4856353"/>
                <a:gd name="connsiteX1778" fmla="*/ 837829 w 5860123"/>
                <a:gd name="connsiteY1778" fmla="*/ 1089103 h 4856353"/>
                <a:gd name="connsiteX1779" fmla="*/ 829256 w 5860123"/>
                <a:gd name="connsiteY1779" fmla="*/ 1080531 h 4856353"/>
                <a:gd name="connsiteX1780" fmla="*/ 827351 w 5860123"/>
                <a:gd name="connsiteY1780" fmla="*/ 1069101 h 4856353"/>
                <a:gd name="connsiteX1781" fmla="*/ 834971 w 5860123"/>
                <a:gd name="connsiteY1781" fmla="*/ 1066243 h 4856353"/>
                <a:gd name="connsiteX1782" fmla="*/ 842591 w 5860123"/>
                <a:gd name="connsiteY1782" fmla="*/ 1066243 h 4856353"/>
                <a:gd name="connsiteX1783" fmla="*/ 844496 w 5860123"/>
                <a:gd name="connsiteY1783" fmla="*/ 1065291 h 4856353"/>
                <a:gd name="connsiteX1784" fmla="*/ 849259 w 5860123"/>
                <a:gd name="connsiteY1784" fmla="*/ 1061481 h 4856353"/>
                <a:gd name="connsiteX1785" fmla="*/ 855926 w 5860123"/>
                <a:gd name="connsiteY1785" fmla="*/ 1061481 h 4856353"/>
                <a:gd name="connsiteX1786" fmla="*/ 867356 w 5860123"/>
                <a:gd name="connsiteY1786" fmla="*/ 1063386 h 4856353"/>
                <a:gd name="connsiteX1787" fmla="*/ 870214 w 5860123"/>
                <a:gd name="connsiteY1787" fmla="*/ 1052908 h 4856353"/>
                <a:gd name="connsiteX1788" fmla="*/ 871166 w 5860123"/>
                <a:gd name="connsiteY1788" fmla="*/ 1047193 h 4856353"/>
                <a:gd name="connsiteX1789" fmla="*/ 867356 w 5860123"/>
                <a:gd name="connsiteY1789" fmla="*/ 1035763 h 4856353"/>
                <a:gd name="connsiteX1790" fmla="*/ 872119 w 5860123"/>
                <a:gd name="connsiteY1790" fmla="*/ 1031953 h 4856353"/>
                <a:gd name="connsiteX1791" fmla="*/ 876881 w 5860123"/>
                <a:gd name="connsiteY1791" fmla="*/ 1017666 h 4856353"/>
                <a:gd name="connsiteX1792" fmla="*/ 872119 w 5860123"/>
                <a:gd name="connsiteY1792" fmla="*/ 987186 h 4856353"/>
                <a:gd name="connsiteX1793" fmla="*/ 870214 w 5860123"/>
                <a:gd name="connsiteY1793" fmla="*/ 971946 h 4856353"/>
                <a:gd name="connsiteX1794" fmla="*/ 870214 w 5860123"/>
                <a:gd name="connsiteY1794" fmla="*/ 968136 h 4856353"/>
                <a:gd name="connsiteX1795" fmla="*/ 871166 w 5860123"/>
                <a:gd name="connsiteY1795" fmla="*/ 950991 h 4856353"/>
                <a:gd name="connsiteX1796" fmla="*/ 873071 w 5860123"/>
                <a:gd name="connsiteY1796" fmla="*/ 934798 h 4856353"/>
                <a:gd name="connsiteX1797" fmla="*/ 874976 w 5860123"/>
                <a:gd name="connsiteY1797" fmla="*/ 917653 h 4856353"/>
                <a:gd name="connsiteX1798" fmla="*/ 876881 w 5860123"/>
                <a:gd name="connsiteY1798" fmla="*/ 907176 h 4856353"/>
                <a:gd name="connsiteX1799" fmla="*/ 879739 w 5860123"/>
                <a:gd name="connsiteY1799" fmla="*/ 900508 h 4856353"/>
                <a:gd name="connsiteX1800" fmla="*/ 882596 w 5860123"/>
                <a:gd name="connsiteY1800" fmla="*/ 882411 h 4856353"/>
                <a:gd name="connsiteX1801" fmla="*/ 886406 w 5860123"/>
                <a:gd name="connsiteY1801" fmla="*/ 867171 h 4856353"/>
                <a:gd name="connsiteX1802" fmla="*/ 890216 w 5860123"/>
                <a:gd name="connsiteY1802" fmla="*/ 850978 h 4856353"/>
                <a:gd name="connsiteX1803" fmla="*/ 887359 w 5860123"/>
                <a:gd name="connsiteY1803" fmla="*/ 840501 h 4856353"/>
                <a:gd name="connsiteX1804" fmla="*/ 882596 w 5860123"/>
                <a:gd name="connsiteY1804" fmla="*/ 837643 h 4856353"/>
                <a:gd name="connsiteX1805" fmla="*/ 879739 w 5860123"/>
                <a:gd name="connsiteY1805" fmla="*/ 835738 h 4856353"/>
                <a:gd name="connsiteX1806" fmla="*/ 878786 w 5860123"/>
                <a:gd name="connsiteY1806" fmla="*/ 832881 h 4856353"/>
                <a:gd name="connsiteX1807" fmla="*/ 877834 w 5860123"/>
                <a:gd name="connsiteY1807" fmla="*/ 825261 h 4856353"/>
                <a:gd name="connsiteX1808" fmla="*/ 869261 w 5860123"/>
                <a:gd name="connsiteY1808" fmla="*/ 824308 h 4856353"/>
                <a:gd name="connsiteX1809" fmla="*/ 861641 w 5860123"/>
                <a:gd name="connsiteY1809" fmla="*/ 822403 h 4856353"/>
                <a:gd name="connsiteX1810" fmla="*/ 858784 w 5860123"/>
                <a:gd name="connsiteY1810" fmla="*/ 818593 h 4856353"/>
                <a:gd name="connsiteX1811" fmla="*/ 858784 w 5860123"/>
                <a:gd name="connsiteY1811" fmla="*/ 813831 h 4856353"/>
                <a:gd name="connsiteX1812" fmla="*/ 860689 w 5860123"/>
                <a:gd name="connsiteY1812" fmla="*/ 810973 h 4856353"/>
                <a:gd name="connsiteX1813" fmla="*/ 861641 w 5860123"/>
                <a:gd name="connsiteY1813" fmla="*/ 802401 h 4856353"/>
                <a:gd name="connsiteX1814" fmla="*/ 870214 w 5860123"/>
                <a:gd name="connsiteY1814" fmla="*/ 803353 h 4856353"/>
                <a:gd name="connsiteX1815" fmla="*/ 880691 w 5860123"/>
                <a:gd name="connsiteY1815" fmla="*/ 797638 h 4856353"/>
                <a:gd name="connsiteX1816" fmla="*/ 885454 w 5860123"/>
                <a:gd name="connsiteY1816" fmla="*/ 797638 h 4856353"/>
                <a:gd name="connsiteX1817" fmla="*/ 892121 w 5860123"/>
                <a:gd name="connsiteY1817" fmla="*/ 800496 h 4856353"/>
                <a:gd name="connsiteX1818" fmla="*/ 899741 w 5860123"/>
                <a:gd name="connsiteY1818" fmla="*/ 798591 h 4856353"/>
                <a:gd name="connsiteX1819" fmla="*/ 908314 w 5860123"/>
                <a:gd name="connsiteY1819" fmla="*/ 801448 h 4856353"/>
                <a:gd name="connsiteX1820" fmla="*/ 910219 w 5860123"/>
                <a:gd name="connsiteY1820" fmla="*/ 799543 h 4856353"/>
                <a:gd name="connsiteX1821" fmla="*/ 914981 w 5860123"/>
                <a:gd name="connsiteY1821" fmla="*/ 796686 h 4856353"/>
                <a:gd name="connsiteX1822" fmla="*/ 921649 w 5860123"/>
                <a:gd name="connsiteY1822" fmla="*/ 798591 h 4856353"/>
                <a:gd name="connsiteX1823" fmla="*/ 931174 w 5860123"/>
                <a:gd name="connsiteY1823" fmla="*/ 801448 h 4856353"/>
                <a:gd name="connsiteX1824" fmla="*/ 936889 w 5860123"/>
                <a:gd name="connsiteY1824" fmla="*/ 801448 h 4856353"/>
                <a:gd name="connsiteX1825" fmla="*/ 938794 w 5860123"/>
                <a:gd name="connsiteY1825" fmla="*/ 797638 h 4856353"/>
                <a:gd name="connsiteX1826" fmla="*/ 947366 w 5860123"/>
                <a:gd name="connsiteY1826" fmla="*/ 801448 h 4856353"/>
                <a:gd name="connsiteX1827" fmla="*/ 950224 w 5860123"/>
                <a:gd name="connsiteY1827" fmla="*/ 803353 h 4856353"/>
                <a:gd name="connsiteX1828" fmla="*/ 955939 w 5860123"/>
                <a:gd name="connsiteY1828" fmla="*/ 805258 h 4856353"/>
                <a:gd name="connsiteX1829" fmla="*/ 961654 w 5860123"/>
                <a:gd name="connsiteY1829" fmla="*/ 804306 h 4856353"/>
                <a:gd name="connsiteX1830" fmla="*/ 970226 w 5860123"/>
                <a:gd name="connsiteY1830" fmla="*/ 804306 h 4856353"/>
                <a:gd name="connsiteX1831" fmla="*/ 980704 w 5860123"/>
                <a:gd name="connsiteY1831" fmla="*/ 801448 h 4856353"/>
                <a:gd name="connsiteX1832" fmla="*/ 997849 w 5860123"/>
                <a:gd name="connsiteY1832" fmla="*/ 802401 h 4856353"/>
                <a:gd name="connsiteX1833" fmla="*/ 1007374 w 5860123"/>
                <a:gd name="connsiteY1833" fmla="*/ 803353 h 4856353"/>
                <a:gd name="connsiteX1834" fmla="*/ 1018804 w 5860123"/>
                <a:gd name="connsiteY1834" fmla="*/ 799543 h 4856353"/>
                <a:gd name="connsiteX1835" fmla="*/ 1029281 w 5860123"/>
                <a:gd name="connsiteY1835" fmla="*/ 796686 h 4856353"/>
                <a:gd name="connsiteX1836" fmla="*/ 1034996 w 5860123"/>
                <a:gd name="connsiteY1836" fmla="*/ 797638 h 4856353"/>
                <a:gd name="connsiteX1837" fmla="*/ 1049284 w 5860123"/>
                <a:gd name="connsiteY1837" fmla="*/ 806211 h 4856353"/>
                <a:gd name="connsiteX1838" fmla="*/ 1055951 w 5860123"/>
                <a:gd name="connsiteY1838" fmla="*/ 813831 h 4856353"/>
                <a:gd name="connsiteX1839" fmla="*/ 1057856 w 5860123"/>
                <a:gd name="connsiteY1839" fmla="*/ 817641 h 4856353"/>
                <a:gd name="connsiteX1840" fmla="*/ 1070239 w 5860123"/>
                <a:gd name="connsiteY1840" fmla="*/ 825261 h 4856353"/>
                <a:gd name="connsiteX1841" fmla="*/ 1082621 w 5860123"/>
                <a:gd name="connsiteY1841" fmla="*/ 827166 h 4856353"/>
                <a:gd name="connsiteX1842" fmla="*/ 1089289 w 5860123"/>
                <a:gd name="connsiteY1842" fmla="*/ 830976 h 4856353"/>
                <a:gd name="connsiteX1843" fmla="*/ 1100719 w 5860123"/>
                <a:gd name="connsiteY1843" fmla="*/ 837643 h 4856353"/>
                <a:gd name="connsiteX1844" fmla="*/ 1110244 w 5860123"/>
                <a:gd name="connsiteY1844" fmla="*/ 830976 h 4856353"/>
                <a:gd name="connsiteX1845" fmla="*/ 1108339 w 5860123"/>
                <a:gd name="connsiteY1845" fmla="*/ 821451 h 4856353"/>
                <a:gd name="connsiteX1846" fmla="*/ 1105481 w 5860123"/>
                <a:gd name="connsiteY1846" fmla="*/ 810973 h 4856353"/>
                <a:gd name="connsiteX1847" fmla="*/ 1096909 w 5860123"/>
                <a:gd name="connsiteY1847" fmla="*/ 797638 h 4856353"/>
                <a:gd name="connsiteX1848" fmla="*/ 1094051 w 5860123"/>
                <a:gd name="connsiteY1848" fmla="*/ 783351 h 4856353"/>
                <a:gd name="connsiteX1849" fmla="*/ 1095004 w 5860123"/>
                <a:gd name="connsiteY1849" fmla="*/ 781446 h 4856353"/>
                <a:gd name="connsiteX1850" fmla="*/ 1096909 w 5860123"/>
                <a:gd name="connsiteY1850" fmla="*/ 773826 h 4856353"/>
                <a:gd name="connsiteX1851" fmla="*/ 1102624 w 5860123"/>
                <a:gd name="connsiteY1851" fmla="*/ 764301 h 4856353"/>
                <a:gd name="connsiteX1852" fmla="*/ 1108339 w 5860123"/>
                <a:gd name="connsiteY1852" fmla="*/ 750013 h 4856353"/>
                <a:gd name="connsiteX1853" fmla="*/ 1113101 w 5860123"/>
                <a:gd name="connsiteY1853" fmla="*/ 741441 h 4856353"/>
                <a:gd name="connsiteX1854" fmla="*/ 1120721 w 5860123"/>
                <a:gd name="connsiteY1854" fmla="*/ 736678 h 4856353"/>
                <a:gd name="connsiteX1855" fmla="*/ 1124531 w 5860123"/>
                <a:gd name="connsiteY1855" fmla="*/ 729058 h 4856353"/>
                <a:gd name="connsiteX1856" fmla="*/ 1130246 w 5860123"/>
                <a:gd name="connsiteY1856" fmla="*/ 720486 h 4856353"/>
                <a:gd name="connsiteX1857" fmla="*/ 1135961 w 5860123"/>
                <a:gd name="connsiteY1857" fmla="*/ 711913 h 4856353"/>
                <a:gd name="connsiteX1858" fmla="*/ 1142629 w 5860123"/>
                <a:gd name="connsiteY1858" fmla="*/ 704293 h 4856353"/>
                <a:gd name="connsiteX1859" fmla="*/ 1150249 w 5860123"/>
                <a:gd name="connsiteY1859" fmla="*/ 693816 h 4856353"/>
                <a:gd name="connsiteX1860" fmla="*/ 1154059 w 5860123"/>
                <a:gd name="connsiteY1860" fmla="*/ 689053 h 4856353"/>
                <a:gd name="connsiteX1861" fmla="*/ 1161679 w 5860123"/>
                <a:gd name="connsiteY1861" fmla="*/ 680481 h 4856353"/>
                <a:gd name="connsiteX1862" fmla="*/ 1168346 w 5860123"/>
                <a:gd name="connsiteY1862" fmla="*/ 669051 h 4856353"/>
                <a:gd name="connsiteX1863" fmla="*/ 1179776 w 5860123"/>
                <a:gd name="connsiteY1863" fmla="*/ 649048 h 4856353"/>
                <a:gd name="connsiteX1864" fmla="*/ 1187396 w 5860123"/>
                <a:gd name="connsiteY1864" fmla="*/ 636666 h 4856353"/>
                <a:gd name="connsiteX1865" fmla="*/ 1202636 w 5860123"/>
                <a:gd name="connsiteY1865" fmla="*/ 617617 h 4856353"/>
                <a:gd name="connsiteX1866" fmla="*/ 1213114 w 5860123"/>
                <a:gd name="connsiteY1866" fmla="*/ 603329 h 4856353"/>
                <a:gd name="connsiteX1867" fmla="*/ 1218829 w 5860123"/>
                <a:gd name="connsiteY1867" fmla="*/ 593803 h 4856353"/>
                <a:gd name="connsiteX1868" fmla="*/ 1232164 w 5860123"/>
                <a:gd name="connsiteY1868" fmla="*/ 601423 h 4856353"/>
                <a:gd name="connsiteX1869" fmla="*/ 1236926 w 5860123"/>
                <a:gd name="connsiteY1869" fmla="*/ 605234 h 4856353"/>
                <a:gd name="connsiteX1870" fmla="*/ 1243594 w 5860123"/>
                <a:gd name="connsiteY1870" fmla="*/ 609997 h 4856353"/>
                <a:gd name="connsiteX1871" fmla="*/ 1246451 w 5860123"/>
                <a:gd name="connsiteY1871" fmla="*/ 613806 h 4856353"/>
                <a:gd name="connsiteX1872" fmla="*/ 1252166 w 5860123"/>
                <a:gd name="connsiteY1872" fmla="*/ 619521 h 4856353"/>
                <a:gd name="connsiteX1873" fmla="*/ 1257881 w 5860123"/>
                <a:gd name="connsiteY1873" fmla="*/ 623332 h 4856353"/>
                <a:gd name="connsiteX1874" fmla="*/ 1266454 w 5860123"/>
                <a:gd name="connsiteY1874" fmla="*/ 630951 h 4856353"/>
                <a:gd name="connsiteX1875" fmla="*/ 1269311 w 5860123"/>
                <a:gd name="connsiteY1875" fmla="*/ 632857 h 4856353"/>
                <a:gd name="connsiteX1876" fmla="*/ 1274074 w 5860123"/>
                <a:gd name="connsiteY1876" fmla="*/ 636666 h 4856353"/>
                <a:gd name="connsiteX1877" fmla="*/ 1284551 w 5860123"/>
                <a:gd name="connsiteY1877" fmla="*/ 643333 h 4856353"/>
                <a:gd name="connsiteX1878" fmla="*/ 1296934 w 5860123"/>
                <a:gd name="connsiteY1878" fmla="*/ 646191 h 4856353"/>
                <a:gd name="connsiteX1879" fmla="*/ 1305506 w 5860123"/>
                <a:gd name="connsiteY1879" fmla="*/ 648097 h 4856353"/>
                <a:gd name="connsiteX1880" fmla="*/ 1314079 w 5860123"/>
                <a:gd name="connsiteY1880" fmla="*/ 647143 h 4856353"/>
                <a:gd name="connsiteX1881" fmla="*/ 1317889 w 5860123"/>
                <a:gd name="connsiteY1881" fmla="*/ 648097 h 4856353"/>
                <a:gd name="connsiteX1882" fmla="*/ 1325509 w 5860123"/>
                <a:gd name="connsiteY1882" fmla="*/ 650953 h 4856353"/>
                <a:gd name="connsiteX1883" fmla="*/ 1335034 w 5860123"/>
                <a:gd name="connsiteY1883" fmla="*/ 653811 h 4856353"/>
                <a:gd name="connsiteX1884" fmla="*/ 1351226 w 5860123"/>
                <a:gd name="connsiteY1884" fmla="*/ 657622 h 4856353"/>
                <a:gd name="connsiteX1885" fmla="*/ 1360751 w 5860123"/>
                <a:gd name="connsiteY1885" fmla="*/ 663336 h 4856353"/>
                <a:gd name="connsiteX1886" fmla="*/ 1376944 w 5860123"/>
                <a:gd name="connsiteY1886" fmla="*/ 671908 h 4856353"/>
                <a:gd name="connsiteX1887" fmla="*/ 1390279 w 5860123"/>
                <a:gd name="connsiteY1887" fmla="*/ 664288 h 4856353"/>
                <a:gd name="connsiteX1888" fmla="*/ 1404566 w 5860123"/>
                <a:gd name="connsiteY1888" fmla="*/ 664288 h 4856353"/>
                <a:gd name="connsiteX1889" fmla="*/ 1418854 w 5860123"/>
                <a:gd name="connsiteY1889" fmla="*/ 665242 h 4856353"/>
                <a:gd name="connsiteX1890" fmla="*/ 1433141 w 5860123"/>
                <a:gd name="connsiteY1890" fmla="*/ 664288 h 4856353"/>
                <a:gd name="connsiteX1891" fmla="*/ 1440761 w 5860123"/>
                <a:gd name="connsiteY1891" fmla="*/ 658573 h 4856353"/>
                <a:gd name="connsiteX1892" fmla="*/ 1449334 w 5860123"/>
                <a:gd name="connsiteY1892" fmla="*/ 650001 h 4856353"/>
                <a:gd name="connsiteX1893" fmla="*/ 1453144 w 5860123"/>
                <a:gd name="connsiteY1893" fmla="*/ 637619 h 4856353"/>
                <a:gd name="connsiteX1894" fmla="*/ 1456001 w 5860123"/>
                <a:gd name="connsiteY1894" fmla="*/ 627141 h 4856353"/>
                <a:gd name="connsiteX1895" fmla="*/ 1454096 w 5860123"/>
                <a:gd name="connsiteY1895" fmla="*/ 618568 h 4856353"/>
                <a:gd name="connsiteX1896" fmla="*/ 1454096 w 5860123"/>
                <a:gd name="connsiteY1896" fmla="*/ 606186 h 4856353"/>
                <a:gd name="connsiteX1897" fmla="*/ 1456954 w 5860123"/>
                <a:gd name="connsiteY1897" fmla="*/ 590946 h 4856353"/>
                <a:gd name="connsiteX1898" fmla="*/ 1457906 w 5860123"/>
                <a:gd name="connsiteY1898" fmla="*/ 586183 h 4856353"/>
                <a:gd name="connsiteX1899" fmla="*/ 1461716 w 5860123"/>
                <a:gd name="connsiteY1899" fmla="*/ 566181 h 4856353"/>
                <a:gd name="connsiteX1900" fmla="*/ 1462669 w 5860123"/>
                <a:gd name="connsiteY1900" fmla="*/ 555703 h 4856353"/>
                <a:gd name="connsiteX1901" fmla="*/ 1465526 w 5860123"/>
                <a:gd name="connsiteY1901" fmla="*/ 536653 h 4856353"/>
                <a:gd name="connsiteX1902" fmla="*/ 1470289 w 5860123"/>
                <a:gd name="connsiteY1902" fmla="*/ 528082 h 4856353"/>
                <a:gd name="connsiteX1903" fmla="*/ 1477909 w 5860123"/>
                <a:gd name="connsiteY1903" fmla="*/ 518556 h 4856353"/>
                <a:gd name="connsiteX1904" fmla="*/ 1482671 w 5860123"/>
                <a:gd name="connsiteY1904" fmla="*/ 513794 h 4856353"/>
                <a:gd name="connsiteX1905" fmla="*/ 1488386 w 5860123"/>
                <a:gd name="connsiteY1905" fmla="*/ 504268 h 4856353"/>
                <a:gd name="connsiteX1906" fmla="*/ 1500769 w 5860123"/>
                <a:gd name="connsiteY1906" fmla="*/ 497601 h 4856353"/>
                <a:gd name="connsiteX1907" fmla="*/ 1516961 w 5860123"/>
                <a:gd name="connsiteY1907" fmla="*/ 499506 h 4856353"/>
                <a:gd name="connsiteX1908" fmla="*/ 1531249 w 5860123"/>
                <a:gd name="connsiteY1908" fmla="*/ 504268 h 4856353"/>
                <a:gd name="connsiteX1909" fmla="*/ 1539821 w 5860123"/>
                <a:gd name="connsiteY1909" fmla="*/ 504268 h 4856353"/>
                <a:gd name="connsiteX1910" fmla="*/ 1555061 w 5860123"/>
                <a:gd name="connsiteY1910" fmla="*/ 503316 h 4856353"/>
                <a:gd name="connsiteX1911" fmla="*/ 1568396 w 5860123"/>
                <a:gd name="connsiteY1911" fmla="*/ 498553 h 4856353"/>
                <a:gd name="connsiteX1912" fmla="*/ 1576969 w 5860123"/>
                <a:gd name="connsiteY1912" fmla="*/ 489029 h 4856353"/>
                <a:gd name="connsiteX1913" fmla="*/ 1587446 w 5860123"/>
                <a:gd name="connsiteY1913" fmla="*/ 480456 h 4856353"/>
                <a:gd name="connsiteX1914" fmla="*/ 1593161 w 5860123"/>
                <a:gd name="connsiteY1914" fmla="*/ 471884 h 4856353"/>
                <a:gd name="connsiteX1915" fmla="*/ 1597924 w 5860123"/>
                <a:gd name="connsiteY1915" fmla="*/ 464264 h 4856353"/>
                <a:gd name="connsiteX1916" fmla="*/ 1597924 w 5860123"/>
                <a:gd name="connsiteY1916" fmla="*/ 455691 h 4856353"/>
                <a:gd name="connsiteX1917" fmla="*/ 1596971 w 5860123"/>
                <a:gd name="connsiteY1917" fmla="*/ 447119 h 4856353"/>
                <a:gd name="connsiteX1918" fmla="*/ 1602686 w 5860123"/>
                <a:gd name="connsiteY1918" fmla="*/ 437593 h 4856353"/>
                <a:gd name="connsiteX1919" fmla="*/ 1611259 w 5860123"/>
                <a:gd name="connsiteY1919" fmla="*/ 430926 h 4856353"/>
                <a:gd name="connsiteX1920" fmla="*/ 1620784 w 5860123"/>
                <a:gd name="connsiteY1920" fmla="*/ 427117 h 4856353"/>
                <a:gd name="connsiteX1921" fmla="*/ 1636976 w 5860123"/>
                <a:gd name="connsiteY1921" fmla="*/ 429974 h 4856353"/>
                <a:gd name="connsiteX1922" fmla="*/ 1644596 w 5860123"/>
                <a:gd name="connsiteY1922" fmla="*/ 433783 h 4856353"/>
                <a:gd name="connsiteX1923" fmla="*/ 1656979 w 5860123"/>
                <a:gd name="connsiteY1923" fmla="*/ 443308 h 4856353"/>
                <a:gd name="connsiteX1924" fmla="*/ 1665551 w 5860123"/>
                <a:gd name="connsiteY1924" fmla="*/ 445213 h 4856353"/>
                <a:gd name="connsiteX1925" fmla="*/ 1668409 w 5860123"/>
                <a:gd name="connsiteY1925" fmla="*/ 440451 h 4856353"/>
                <a:gd name="connsiteX1926" fmla="*/ 1679839 w 5860123"/>
                <a:gd name="connsiteY1926" fmla="*/ 437593 h 4856353"/>
                <a:gd name="connsiteX1927" fmla="*/ 1693174 w 5860123"/>
                <a:gd name="connsiteY1927" fmla="*/ 437593 h 4856353"/>
                <a:gd name="connsiteX1928" fmla="*/ 1696984 w 5860123"/>
                <a:gd name="connsiteY1928" fmla="*/ 441404 h 4856353"/>
                <a:gd name="connsiteX1929" fmla="*/ 1696984 w 5860123"/>
                <a:gd name="connsiteY1929" fmla="*/ 449977 h 4856353"/>
                <a:gd name="connsiteX1930" fmla="*/ 1697936 w 5860123"/>
                <a:gd name="connsiteY1930" fmla="*/ 454739 h 4856353"/>
                <a:gd name="connsiteX1931" fmla="*/ 1696984 w 5860123"/>
                <a:gd name="connsiteY1931" fmla="*/ 462359 h 4856353"/>
                <a:gd name="connsiteX1932" fmla="*/ 1686506 w 5860123"/>
                <a:gd name="connsiteY1932" fmla="*/ 470931 h 4856353"/>
                <a:gd name="connsiteX1933" fmla="*/ 1683649 w 5860123"/>
                <a:gd name="connsiteY1933" fmla="*/ 480456 h 4856353"/>
                <a:gd name="connsiteX1934" fmla="*/ 1696984 w 5860123"/>
                <a:gd name="connsiteY1934" fmla="*/ 495696 h 4856353"/>
                <a:gd name="connsiteX1935" fmla="*/ 1703651 w 5860123"/>
                <a:gd name="connsiteY1935" fmla="*/ 508078 h 4856353"/>
                <a:gd name="connsiteX1936" fmla="*/ 1696984 w 5860123"/>
                <a:gd name="connsiteY1936" fmla="*/ 516652 h 4856353"/>
                <a:gd name="connsiteX1937" fmla="*/ 1696031 w 5860123"/>
                <a:gd name="connsiteY1937" fmla="*/ 522367 h 4856353"/>
                <a:gd name="connsiteX1938" fmla="*/ 1706509 w 5860123"/>
                <a:gd name="connsiteY1938" fmla="*/ 529986 h 4856353"/>
                <a:gd name="connsiteX1939" fmla="*/ 1716986 w 5860123"/>
                <a:gd name="connsiteY1939" fmla="*/ 536653 h 4856353"/>
                <a:gd name="connsiteX1940" fmla="*/ 1721749 w 5860123"/>
                <a:gd name="connsiteY1940" fmla="*/ 541416 h 4856353"/>
                <a:gd name="connsiteX1941" fmla="*/ 1729369 w 5860123"/>
                <a:gd name="connsiteY1941" fmla="*/ 550941 h 4856353"/>
                <a:gd name="connsiteX1942" fmla="*/ 1737941 w 5860123"/>
                <a:gd name="connsiteY1942" fmla="*/ 558562 h 4856353"/>
                <a:gd name="connsiteX1943" fmla="*/ 1739846 w 5860123"/>
                <a:gd name="connsiteY1943" fmla="*/ 571896 h 4856353"/>
                <a:gd name="connsiteX1944" fmla="*/ 1744609 w 5860123"/>
                <a:gd name="connsiteY1944" fmla="*/ 584278 h 4856353"/>
                <a:gd name="connsiteX1945" fmla="*/ 1751276 w 5860123"/>
                <a:gd name="connsiteY1945" fmla="*/ 591898 h 4856353"/>
                <a:gd name="connsiteX1946" fmla="*/ 1766516 w 5860123"/>
                <a:gd name="connsiteY1946" fmla="*/ 605234 h 4856353"/>
                <a:gd name="connsiteX1947" fmla="*/ 1779851 w 5860123"/>
                <a:gd name="connsiteY1947" fmla="*/ 617617 h 4856353"/>
                <a:gd name="connsiteX1948" fmla="*/ 1787471 w 5860123"/>
                <a:gd name="connsiteY1948" fmla="*/ 622379 h 4856353"/>
                <a:gd name="connsiteX1949" fmla="*/ 1798901 w 5860123"/>
                <a:gd name="connsiteY1949" fmla="*/ 621426 h 4856353"/>
                <a:gd name="connsiteX1950" fmla="*/ 1805569 w 5860123"/>
                <a:gd name="connsiteY1950" fmla="*/ 619521 h 4856353"/>
                <a:gd name="connsiteX1951" fmla="*/ 1822714 w 5860123"/>
                <a:gd name="connsiteY1951" fmla="*/ 625237 h 4856353"/>
                <a:gd name="connsiteX1952" fmla="*/ 1824619 w 5860123"/>
                <a:gd name="connsiteY1952" fmla="*/ 632857 h 4856353"/>
                <a:gd name="connsiteX1953" fmla="*/ 1828429 w 5860123"/>
                <a:gd name="connsiteY1953" fmla="*/ 642381 h 4856353"/>
                <a:gd name="connsiteX1954" fmla="*/ 1833191 w 5860123"/>
                <a:gd name="connsiteY1954" fmla="*/ 647143 h 4856353"/>
                <a:gd name="connsiteX1955" fmla="*/ 1845574 w 5860123"/>
                <a:gd name="connsiteY1955" fmla="*/ 653811 h 4856353"/>
                <a:gd name="connsiteX1956" fmla="*/ 1855099 w 5860123"/>
                <a:gd name="connsiteY1956" fmla="*/ 650001 h 4856353"/>
                <a:gd name="connsiteX1957" fmla="*/ 1857956 w 5860123"/>
                <a:gd name="connsiteY1957" fmla="*/ 659526 h 4856353"/>
                <a:gd name="connsiteX1958" fmla="*/ 1857956 w 5860123"/>
                <a:gd name="connsiteY1958" fmla="*/ 666193 h 4856353"/>
                <a:gd name="connsiteX1959" fmla="*/ 1864624 w 5860123"/>
                <a:gd name="connsiteY1959" fmla="*/ 673813 h 4856353"/>
                <a:gd name="connsiteX1960" fmla="*/ 1875101 w 5860123"/>
                <a:gd name="connsiteY1960" fmla="*/ 680481 h 4856353"/>
                <a:gd name="connsiteX1961" fmla="*/ 1878911 w 5860123"/>
                <a:gd name="connsiteY1961" fmla="*/ 691911 h 4856353"/>
                <a:gd name="connsiteX1962" fmla="*/ 1881769 w 5860123"/>
                <a:gd name="connsiteY1962" fmla="*/ 699531 h 4856353"/>
                <a:gd name="connsiteX1963" fmla="*/ 1883674 w 5860123"/>
                <a:gd name="connsiteY1963" fmla="*/ 708103 h 4856353"/>
                <a:gd name="connsiteX1964" fmla="*/ 1883674 w 5860123"/>
                <a:gd name="connsiteY1964" fmla="*/ 713818 h 4856353"/>
                <a:gd name="connsiteX1965" fmla="*/ 1884626 w 5860123"/>
                <a:gd name="connsiteY1965" fmla="*/ 719533 h 4856353"/>
                <a:gd name="connsiteX1966" fmla="*/ 1884626 w 5860123"/>
                <a:gd name="connsiteY1966" fmla="*/ 730011 h 4856353"/>
                <a:gd name="connsiteX1967" fmla="*/ 1883674 w 5860123"/>
                <a:gd name="connsiteY1967" fmla="*/ 738583 h 4856353"/>
                <a:gd name="connsiteX1968" fmla="*/ 1884626 w 5860123"/>
                <a:gd name="connsiteY1968" fmla="*/ 744298 h 4856353"/>
                <a:gd name="connsiteX1969" fmla="*/ 1886531 w 5860123"/>
                <a:gd name="connsiteY1969" fmla="*/ 752871 h 4856353"/>
                <a:gd name="connsiteX1970" fmla="*/ 1893199 w 5860123"/>
                <a:gd name="connsiteY1970" fmla="*/ 765253 h 4856353"/>
                <a:gd name="connsiteX1971" fmla="*/ 1894151 w 5860123"/>
                <a:gd name="connsiteY1971" fmla="*/ 770968 h 4856353"/>
                <a:gd name="connsiteX1972" fmla="*/ 1899866 w 5860123"/>
                <a:gd name="connsiteY1972" fmla="*/ 779541 h 4856353"/>
                <a:gd name="connsiteX1973" fmla="*/ 1907486 w 5860123"/>
                <a:gd name="connsiteY1973" fmla="*/ 786208 h 4856353"/>
                <a:gd name="connsiteX1974" fmla="*/ 1909391 w 5860123"/>
                <a:gd name="connsiteY1974" fmla="*/ 790018 h 4856353"/>
                <a:gd name="connsiteX1975" fmla="*/ 1911296 w 5860123"/>
                <a:gd name="connsiteY1975" fmla="*/ 805258 h 4856353"/>
                <a:gd name="connsiteX1976" fmla="*/ 1915106 w 5860123"/>
                <a:gd name="connsiteY1976" fmla="*/ 812878 h 4856353"/>
                <a:gd name="connsiteX1977" fmla="*/ 1917964 w 5860123"/>
                <a:gd name="connsiteY1977" fmla="*/ 818593 h 4856353"/>
                <a:gd name="connsiteX1978" fmla="*/ 1917011 w 5860123"/>
                <a:gd name="connsiteY1978" fmla="*/ 824308 h 4856353"/>
                <a:gd name="connsiteX1979" fmla="*/ 1912249 w 5860123"/>
                <a:gd name="connsiteY1979" fmla="*/ 832881 h 4856353"/>
                <a:gd name="connsiteX1980" fmla="*/ 1912249 w 5860123"/>
                <a:gd name="connsiteY1980" fmla="*/ 838596 h 4856353"/>
                <a:gd name="connsiteX1981" fmla="*/ 1910344 w 5860123"/>
                <a:gd name="connsiteY1981" fmla="*/ 850978 h 4856353"/>
                <a:gd name="connsiteX1982" fmla="*/ 1907486 w 5860123"/>
                <a:gd name="connsiteY1982" fmla="*/ 855741 h 4856353"/>
                <a:gd name="connsiteX1983" fmla="*/ 1902724 w 5860123"/>
                <a:gd name="connsiteY1983" fmla="*/ 862408 h 4856353"/>
                <a:gd name="connsiteX1984" fmla="*/ 1895104 w 5860123"/>
                <a:gd name="connsiteY1984" fmla="*/ 877648 h 4856353"/>
                <a:gd name="connsiteX1985" fmla="*/ 1895104 w 5860123"/>
                <a:gd name="connsiteY1985" fmla="*/ 882411 h 4856353"/>
                <a:gd name="connsiteX1986" fmla="*/ 1897009 w 5860123"/>
                <a:gd name="connsiteY1986" fmla="*/ 895746 h 4856353"/>
                <a:gd name="connsiteX1987" fmla="*/ 1897961 w 5860123"/>
                <a:gd name="connsiteY1987" fmla="*/ 910986 h 4856353"/>
                <a:gd name="connsiteX1988" fmla="*/ 1896056 w 5860123"/>
                <a:gd name="connsiteY1988" fmla="*/ 914796 h 4856353"/>
                <a:gd name="connsiteX1989" fmla="*/ 1889389 w 5860123"/>
                <a:gd name="connsiteY1989" fmla="*/ 922416 h 4856353"/>
                <a:gd name="connsiteX1990" fmla="*/ 1876054 w 5860123"/>
                <a:gd name="connsiteY1990" fmla="*/ 930988 h 4856353"/>
                <a:gd name="connsiteX1991" fmla="*/ 1864624 w 5860123"/>
                <a:gd name="connsiteY1991" fmla="*/ 944323 h 4856353"/>
                <a:gd name="connsiteX1992" fmla="*/ 1857004 w 5860123"/>
                <a:gd name="connsiteY1992" fmla="*/ 958611 h 4856353"/>
                <a:gd name="connsiteX1993" fmla="*/ 1854146 w 5860123"/>
                <a:gd name="connsiteY1993" fmla="*/ 966231 h 4856353"/>
                <a:gd name="connsiteX1994" fmla="*/ 1854146 w 5860123"/>
                <a:gd name="connsiteY1994" fmla="*/ 973851 h 4856353"/>
                <a:gd name="connsiteX1995" fmla="*/ 1857004 w 5860123"/>
                <a:gd name="connsiteY1995" fmla="*/ 982423 h 4856353"/>
                <a:gd name="connsiteX1996" fmla="*/ 1860814 w 5860123"/>
                <a:gd name="connsiteY1996" fmla="*/ 990996 h 4856353"/>
                <a:gd name="connsiteX1997" fmla="*/ 1862719 w 5860123"/>
                <a:gd name="connsiteY1997" fmla="*/ 1002426 h 4856353"/>
                <a:gd name="connsiteX1998" fmla="*/ 1864624 w 5860123"/>
                <a:gd name="connsiteY1998" fmla="*/ 1010046 h 4856353"/>
                <a:gd name="connsiteX1999" fmla="*/ 1864624 w 5860123"/>
                <a:gd name="connsiteY1999" fmla="*/ 1018618 h 4856353"/>
                <a:gd name="connsiteX2000" fmla="*/ 1875101 w 5860123"/>
                <a:gd name="connsiteY2000" fmla="*/ 1021476 h 4856353"/>
                <a:gd name="connsiteX2001" fmla="*/ 1891294 w 5860123"/>
                <a:gd name="connsiteY2001" fmla="*/ 1028143 h 4856353"/>
                <a:gd name="connsiteX2002" fmla="*/ 1904629 w 5860123"/>
                <a:gd name="connsiteY2002" fmla="*/ 1035763 h 4856353"/>
                <a:gd name="connsiteX2003" fmla="*/ 1912249 w 5860123"/>
                <a:gd name="connsiteY2003" fmla="*/ 1038621 h 4856353"/>
                <a:gd name="connsiteX2004" fmla="*/ 1917964 w 5860123"/>
                <a:gd name="connsiteY2004" fmla="*/ 1039573 h 4856353"/>
                <a:gd name="connsiteX2005" fmla="*/ 1929394 w 5860123"/>
                <a:gd name="connsiteY2005" fmla="*/ 1050051 h 4856353"/>
                <a:gd name="connsiteX2006" fmla="*/ 1948444 w 5860123"/>
                <a:gd name="connsiteY2006" fmla="*/ 1053861 h 4856353"/>
                <a:gd name="connsiteX2007" fmla="*/ 1957969 w 5860123"/>
                <a:gd name="connsiteY2007" fmla="*/ 1053861 h 4856353"/>
                <a:gd name="connsiteX2008" fmla="*/ 1972256 w 5860123"/>
                <a:gd name="connsiteY2008" fmla="*/ 1057671 h 4856353"/>
                <a:gd name="connsiteX2009" fmla="*/ 1983686 w 5860123"/>
                <a:gd name="connsiteY2009" fmla="*/ 1067196 h 4856353"/>
                <a:gd name="connsiteX2010" fmla="*/ 2001784 w 5860123"/>
                <a:gd name="connsiteY2010" fmla="*/ 1073863 h 4856353"/>
                <a:gd name="connsiteX2011" fmla="*/ 2017976 w 5860123"/>
                <a:gd name="connsiteY2011" fmla="*/ 1072911 h 4856353"/>
                <a:gd name="connsiteX2012" fmla="*/ 2031311 w 5860123"/>
                <a:gd name="connsiteY2012" fmla="*/ 1072911 h 4856353"/>
                <a:gd name="connsiteX2013" fmla="*/ 2037026 w 5860123"/>
                <a:gd name="connsiteY2013" fmla="*/ 1072911 h 4856353"/>
                <a:gd name="connsiteX2014" fmla="*/ 2046551 w 5860123"/>
                <a:gd name="connsiteY2014" fmla="*/ 1073863 h 4856353"/>
                <a:gd name="connsiteX2015" fmla="*/ 2053219 w 5860123"/>
                <a:gd name="connsiteY2015" fmla="*/ 1076721 h 4856353"/>
                <a:gd name="connsiteX2016" fmla="*/ 2067506 w 5860123"/>
                <a:gd name="connsiteY2016" fmla="*/ 1080531 h 4856353"/>
                <a:gd name="connsiteX2017" fmla="*/ 2077984 w 5860123"/>
                <a:gd name="connsiteY2017" fmla="*/ 1083388 h 4856353"/>
                <a:gd name="connsiteX2018" fmla="*/ 2087509 w 5860123"/>
                <a:gd name="connsiteY2018" fmla="*/ 1086246 h 4856353"/>
                <a:gd name="connsiteX2019" fmla="*/ 2094176 w 5860123"/>
                <a:gd name="connsiteY2019" fmla="*/ 1089103 h 4856353"/>
                <a:gd name="connsiteX2020" fmla="*/ 2107511 w 5860123"/>
                <a:gd name="connsiteY2020" fmla="*/ 1093866 h 4856353"/>
                <a:gd name="connsiteX2021" fmla="*/ 2114179 w 5860123"/>
                <a:gd name="connsiteY2021" fmla="*/ 1099581 h 4856353"/>
                <a:gd name="connsiteX2022" fmla="*/ 2119894 w 5860123"/>
                <a:gd name="connsiteY2022" fmla="*/ 1107201 h 4856353"/>
                <a:gd name="connsiteX2023" fmla="*/ 2123704 w 5860123"/>
                <a:gd name="connsiteY2023" fmla="*/ 1111963 h 4856353"/>
                <a:gd name="connsiteX2024" fmla="*/ 2132276 w 5860123"/>
                <a:gd name="connsiteY2024" fmla="*/ 1118631 h 4856353"/>
                <a:gd name="connsiteX2025" fmla="*/ 2143706 w 5860123"/>
                <a:gd name="connsiteY2025" fmla="*/ 1126251 h 4856353"/>
                <a:gd name="connsiteX2026" fmla="*/ 2147516 w 5860123"/>
                <a:gd name="connsiteY2026" fmla="*/ 1130061 h 4856353"/>
                <a:gd name="connsiteX2027" fmla="*/ 2154184 w 5860123"/>
                <a:gd name="connsiteY2027" fmla="*/ 1135773 h 4856353"/>
                <a:gd name="connsiteX2028" fmla="*/ 2161804 w 5860123"/>
                <a:gd name="connsiteY2028" fmla="*/ 1144345 h 4856353"/>
                <a:gd name="connsiteX2029" fmla="*/ 2164661 w 5860123"/>
                <a:gd name="connsiteY2029" fmla="*/ 1148155 h 4856353"/>
                <a:gd name="connsiteX2030" fmla="*/ 2168471 w 5860123"/>
                <a:gd name="connsiteY2030" fmla="*/ 1152918 h 4856353"/>
                <a:gd name="connsiteX2031" fmla="*/ 2171329 w 5860123"/>
                <a:gd name="connsiteY2031" fmla="*/ 1159585 h 4856353"/>
                <a:gd name="connsiteX2032" fmla="*/ 2176091 w 5860123"/>
                <a:gd name="connsiteY2032" fmla="*/ 1165300 h 4856353"/>
                <a:gd name="connsiteX2033" fmla="*/ 2184664 w 5860123"/>
                <a:gd name="connsiteY2033" fmla="*/ 1170063 h 4856353"/>
                <a:gd name="connsiteX2034" fmla="*/ 2188474 w 5860123"/>
                <a:gd name="connsiteY2034" fmla="*/ 1176730 h 4856353"/>
                <a:gd name="connsiteX2035" fmla="*/ 2195141 w 5860123"/>
                <a:gd name="connsiteY2035" fmla="*/ 1185303 h 4856353"/>
                <a:gd name="connsiteX2036" fmla="*/ 2204666 w 5860123"/>
                <a:gd name="connsiteY2036" fmla="*/ 1196733 h 4856353"/>
                <a:gd name="connsiteX2037" fmla="*/ 2208476 w 5860123"/>
                <a:gd name="connsiteY2037" fmla="*/ 1199590 h 4856353"/>
                <a:gd name="connsiteX2038" fmla="*/ 2218001 w 5860123"/>
                <a:gd name="connsiteY2038" fmla="*/ 1204353 h 4856353"/>
                <a:gd name="connsiteX2039" fmla="*/ 2227526 w 5860123"/>
                <a:gd name="connsiteY2039" fmla="*/ 1210068 h 4856353"/>
                <a:gd name="connsiteX2040" fmla="*/ 2236099 w 5860123"/>
                <a:gd name="connsiteY2040" fmla="*/ 1211973 h 4856353"/>
                <a:gd name="connsiteX2041" fmla="*/ 2248481 w 5860123"/>
                <a:gd name="connsiteY2041" fmla="*/ 1211973 h 4856353"/>
                <a:gd name="connsiteX2042" fmla="*/ 2261816 w 5860123"/>
                <a:gd name="connsiteY2042" fmla="*/ 1211973 h 4856353"/>
                <a:gd name="connsiteX2043" fmla="*/ 2262769 w 5860123"/>
                <a:gd name="connsiteY2043" fmla="*/ 1220545 h 4856353"/>
                <a:gd name="connsiteX2044" fmla="*/ 2258006 w 5860123"/>
                <a:gd name="connsiteY2044" fmla="*/ 1230070 h 4856353"/>
                <a:gd name="connsiteX2045" fmla="*/ 2256101 w 5860123"/>
                <a:gd name="connsiteY2045" fmla="*/ 1239595 h 4856353"/>
                <a:gd name="connsiteX2046" fmla="*/ 2260864 w 5860123"/>
                <a:gd name="connsiteY2046" fmla="*/ 1249120 h 4856353"/>
                <a:gd name="connsiteX2047" fmla="*/ 2274199 w 5860123"/>
                <a:gd name="connsiteY2047" fmla="*/ 1263408 h 4856353"/>
                <a:gd name="connsiteX2048" fmla="*/ 2276104 w 5860123"/>
                <a:gd name="connsiteY2048" fmla="*/ 1278648 h 4856353"/>
                <a:gd name="connsiteX2049" fmla="*/ 2278961 w 5860123"/>
                <a:gd name="connsiteY2049" fmla="*/ 1293888 h 4856353"/>
                <a:gd name="connsiteX2050" fmla="*/ 2282771 w 5860123"/>
                <a:gd name="connsiteY2050" fmla="*/ 1310080 h 4856353"/>
                <a:gd name="connsiteX2051" fmla="*/ 2286581 w 5860123"/>
                <a:gd name="connsiteY2051" fmla="*/ 1325320 h 4856353"/>
                <a:gd name="connsiteX2052" fmla="*/ 2287534 w 5860123"/>
                <a:gd name="connsiteY2052" fmla="*/ 1331035 h 4856353"/>
                <a:gd name="connsiteX2053" fmla="*/ 2288486 w 5860123"/>
                <a:gd name="connsiteY2053" fmla="*/ 1341513 h 4856353"/>
                <a:gd name="connsiteX2054" fmla="*/ 2289439 w 5860123"/>
                <a:gd name="connsiteY2054" fmla="*/ 1354848 h 4856353"/>
                <a:gd name="connsiteX2055" fmla="*/ 2297059 w 5860123"/>
                <a:gd name="connsiteY2055" fmla="*/ 1367230 h 4856353"/>
                <a:gd name="connsiteX2056" fmla="*/ 2305631 w 5860123"/>
                <a:gd name="connsiteY2056" fmla="*/ 1378660 h 4856353"/>
                <a:gd name="connsiteX2057" fmla="*/ 2308489 w 5860123"/>
                <a:gd name="connsiteY2057" fmla="*/ 1382470 h 4856353"/>
                <a:gd name="connsiteX2058" fmla="*/ 2315156 w 5860123"/>
                <a:gd name="connsiteY2058" fmla="*/ 1391043 h 4856353"/>
                <a:gd name="connsiteX2059" fmla="*/ 2322776 w 5860123"/>
                <a:gd name="connsiteY2059" fmla="*/ 1401520 h 4856353"/>
                <a:gd name="connsiteX2060" fmla="*/ 2326586 w 5860123"/>
                <a:gd name="connsiteY2060" fmla="*/ 1407235 h 4856353"/>
                <a:gd name="connsiteX2061" fmla="*/ 2329444 w 5860123"/>
                <a:gd name="connsiteY2061" fmla="*/ 1415808 h 4856353"/>
                <a:gd name="connsiteX2062" fmla="*/ 2330396 w 5860123"/>
                <a:gd name="connsiteY2062" fmla="*/ 1424380 h 4856353"/>
                <a:gd name="connsiteX2063" fmla="*/ 2339921 w 5860123"/>
                <a:gd name="connsiteY2063" fmla="*/ 1436763 h 4856353"/>
                <a:gd name="connsiteX2064" fmla="*/ 2354209 w 5860123"/>
                <a:gd name="connsiteY2064" fmla="*/ 1437715 h 4856353"/>
                <a:gd name="connsiteX2065" fmla="*/ 2371354 w 5860123"/>
                <a:gd name="connsiteY2065" fmla="*/ 1438668 h 4856353"/>
                <a:gd name="connsiteX2066" fmla="*/ 2390404 w 5860123"/>
                <a:gd name="connsiteY2066" fmla="*/ 1437715 h 4856353"/>
                <a:gd name="connsiteX2067" fmla="*/ 2404691 w 5860123"/>
                <a:gd name="connsiteY2067" fmla="*/ 1436763 h 4856353"/>
                <a:gd name="connsiteX2068" fmla="*/ 2419931 w 5860123"/>
                <a:gd name="connsiteY2068" fmla="*/ 1440573 h 4856353"/>
                <a:gd name="connsiteX2069" fmla="*/ 2423741 w 5860123"/>
                <a:gd name="connsiteY2069" fmla="*/ 1442478 h 4856353"/>
                <a:gd name="connsiteX2070" fmla="*/ 2435171 w 5860123"/>
                <a:gd name="connsiteY2070" fmla="*/ 1447240 h 4856353"/>
                <a:gd name="connsiteX2071" fmla="*/ 2451364 w 5860123"/>
                <a:gd name="connsiteY2071" fmla="*/ 1452955 h 4856353"/>
                <a:gd name="connsiteX2072" fmla="*/ 2456126 w 5860123"/>
                <a:gd name="connsiteY2072" fmla="*/ 1455813 h 4856353"/>
                <a:gd name="connsiteX2073" fmla="*/ 2470414 w 5860123"/>
                <a:gd name="connsiteY2073" fmla="*/ 1460575 h 4856353"/>
                <a:gd name="connsiteX2074" fmla="*/ 2485654 w 5860123"/>
                <a:gd name="connsiteY2074" fmla="*/ 1466290 h 4856353"/>
                <a:gd name="connsiteX2075" fmla="*/ 2498989 w 5860123"/>
                <a:gd name="connsiteY2075" fmla="*/ 1470100 h 4856353"/>
                <a:gd name="connsiteX2076" fmla="*/ 2515181 w 5860123"/>
                <a:gd name="connsiteY2076" fmla="*/ 1472958 h 4856353"/>
                <a:gd name="connsiteX2077" fmla="*/ 2527564 w 5860123"/>
                <a:gd name="connsiteY2077" fmla="*/ 1475815 h 4856353"/>
                <a:gd name="connsiteX2078" fmla="*/ 2538994 w 5860123"/>
                <a:gd name="connsiteY2078" fmla="*/ 1478673 h 4856353"/>
                <a:gd name="connsiteX2079" fmla="*/ 2555186 w 5860123"/>
                <a:gd name="connsiteY2079" fmla="*/ 1481530 h 4856353"/>
                <a:gd name="connsiteX2080" fmla="*/ 2566616 w 5860123"/>
                <a:gd name="connsiteY2080" fmla="*/ 1484388 h 4856353"/>
                <a:gd name="connsiteX2081" fmla="*/ 2578999 w 5860123"/>
                <a:gd name="connsiteY2081" fmla="*/ 1487245 h 4856353"/>
                <a:gd name="connsiteX2082" fmla="*/ 2594239 w 5860123"/>
                <a:gd name="connsiteY2082" fmla="*/ 1490103 h 4856353"/>
                <a:gd name="connsiteX2083" fmla="*/ 2610431 w 5860123"/>
                <a:gd name="connsiteY2083" fmla="*/ 1492960 h 4856353"/>
                <a:gd name="connsiteX2084" fmla="*/ 2623766 w 5860123"/>
                <a:gd name="connsiteY2084" fmla="*/ 1493913 h 4856353"/>
                <a:gd name="connsiteX2085" fmla="*/ 2645674 w 5860123"/>
                <a:gd name="connsiteY2085" fmla="*/ 1492008 h 4856353"/>
                <a:gd name="connsiteX2086" fmla="*/ 2657104 w 5860123"/>
                <a:gd name="connsiteY2086" fmla="*/ 1491055 h 4856353"/>
                <a:gd name="connsiteX2087" fmla="*/ 2675201 w 5860123"/>
                <a:gd name="connsiteY2087" fmla="*/ 1490103 h 4856353"/>
                <a:gd name="connsiteX2088" fmla="*/ 2683774 w 5860123"/>
                <a:gd name="connsiteY2088" fmla="*/ 1490103 h 4856353"/>
                <a:gd name="connsiteX2089" fmla="*/ 2696156 w 5860123"/>
                <a:gd name="connsiteY2089" fmla="*/ 1489150 h 4856353"/>
                <a:gd name="connsiteX2090" fmla="*/ 2704729 w 5860123"/>
                <a:gd name="connsiteY2090" fmla="*/ 1486293 h 4856353"/>
                <a:gd name="connsiteX2091" fmla="*/ 2721874 w 5860123"/>
                <a:gd name="connsiteY2091" fmla="*/ 1487245 h 4856353"/>
                <a:gd name="connsiteX2092" fmla="*/ 2733304 w 5860123"/>
                <a:gd name="connsiteY2092" fmla="*/ 1488198 h 4856353"/>
                <a:gd name="connsiteX2093" fmla="*/ 2742829 w 5860123"/>
                <a:gd name="connsiteY2093" fmla="*/ 1490103 h 4856353"/>
                <a:gd name="connsiteX2094" fmla="*/ 2750449 w 5860123"/>
                <a:gd name="connsiteY2094" fmla="*/ 1492960 h 4856353"/>
                <a:gd name="connsiteX2095" fmla="*/ 2759974 w 5860123"/>
                <a:gd name="connsiteY2095" fmla="*/ 1495818 h 4856353"/>
                <a:gd name="connsiteX2096" fmla="*/ 2779024 w 5860123"/>
                <a:gd name="connsiteY2096" fmla="*/ 1502485 h 4856353"/>
                <a:gd name="connsiteX2097" fmla="*/ 2783786 w 5860123"/>
                <a:gd name="connsiteY2097" fmla="*/ 1504390 h 4856353"/>
                <a:gd name="connsiteX2098" fmla="*/ 2796169 w 5860123"/>
                <a:gd name="connsiteY2098" fmla="*/ 1509153 h 4856353"/>
                <a:gd name="connsiteX2099" fmla="*/ 2812361 w 5860123"/>
                <a:gd name="connsiteY2099" fmla="*/ 1514868 h 4856353"/>
                <a:gd name="connsiteX2100" fmla="*/ 2827601 w 5860123"/>
                <a:gd name="connsiteY2100" fmla="*/ 1520583 h 4856353"/>
                <a:gd name="connsiteX2101" fmla="*/ 2839984 w 5860123"/>
                <a:gd name="connsiteY2101" fmla="*/ 1523440 h 4856353"/>
                <a:gd name="connsiteX2102" fmla="*/ 2851414 w 5860123"/>
                <a:gd name="connsiteY2102" fmla="*/ 1530108 h 4856353"/>
                <a:gd name="connsiteX2103" fmla="*/ 2856176 w 5860123"/>
                <a:gd name="connsiteY2103" fmla="*/ 1537728 h 4856353"/>
                <a:gd name="connsiteX2104" fmla="*/ 2862844 w 5860123"/>
                <a:gd name="connsiteY2104" fmla="*/ 1550110 h 4856353"/>
                <a:gd name="connsiteX2105" fmla="*/ 2864749 w 5860123"/>
                <a:gd name="connsiteY2105" fmla="*/ 1554873 h 4856353"/>
                <a:gd name="connsiteX2106" fmla="*/ 2878084 w 5860123"/>
                <a:gd name="connsiteY2106" fmla="*/ 1569160 h 4856353"/>
                <a:gd name="connsiteX2107" fmla="*/ 2894276 w 5860123"/>
                <a:gd name="connsiteY2107" fmla="*/ 1573923 h 4856353"/>
                <a:gd name="connsiteX2108" fmla="*/ 2913326 w 5860123"/>
                <a:gd name="connsiteY2108" fmla="*/ 1574875 h 4856353"/>
                <a:gd name="connsiteX2109" fmla="*/ 2925709 w 5860123"/>
                <a:gd name="connsiteY2109" fmla="*/ 1576780 h 4856353"/>
                <a:gd name="connsiteX2110" fmla="*/ 2939044 w 5860123"/>
                <a:gd name="connsiteY2110" fmla="*/ 1582495 h 4856353"/>
                <a:gd name="connsiteX2111" fmla="*/ 2950474 w 5860123"/>
                <a:gd name="connsiteY2111" fmla="*/ 1590115 h 4856353"/>
                <a:gd name="connsiteX2112" fmla="*/ 2959999 w 5860123"/>
                <a:gd name="connsiteY2112" fmla="*/ 1596783 h 4856353"/>
                <a:gd name="connsiteX2113" fmla="*/ 2973334 w 5860123"/>
                <a:gd name="connsiteY2113" fmla="*/ 1605355 h 4856353"/>
                <a:gd name="connsiteX2114" fmla="*/ 2982859 w 5860123"/>
                <a:gd name="connsiteY2114" fmla="*/ 1611070 h 4856353"/>
                <a:gd name="connsiteX2115" fmla="*/ 2990479 w 5860123"/>
                <a:gd name="connsiteY2115" fmla="*/ 1616785 h 4856353"/>
                <a:gd name="connsiteX2116" fmla="*/ 3000956 w 5860123"/>
                <a:gd name="connsiteY2116" fmla="*/ 1623453 h 4856353"/>
                <a:gd name="connsiteX2117" fmla="*/ 3018101 w 5860123"/>
                <a:gd name="connsiteY2117" fmla="*/ 1631073 h 4856353"/>
                <a:gd name="connsiteX2118" fmla="*/ 3029531 w 5860123"/>
                <a:gd name="connsiteY2118" fmla="*/ 1635835 h 4856353"/>
                <a:gd name="connsiteX2119" fmla="*/ 3041914 w 5860123"/>
                <a:gd name="connsiteY2119" fmla="*/ 1636788 h 4856353"/>
                <a:gd name="connsiteX2120" fmla="*/ 3058106 w 5860123"/>
                <a:gd name="connsiteY2120" fmla="*/ 1636788 h 4856353"/>
                <a:gd name="connsiteX2121" fmla="*/ 3075251 w 5860123"/>
                <a:gd name="connsiteY2121" fmla="*/ 1633930 h 4856353"/>
                <a:gd name="connsiteX2122" fmla="*/ 3088586 w 5860123"/>
                <a:gd name="connsiteY2122" fmla="*/ 1632025 h 4856353"/>
                <a:gd name="connsiteX2123" fmla="*/ 3100969 w 5860123"/>
                <a:gd name="connsiteY2123" fmla="*/ 1630120 h 4856353"/>
                <a:gd name="connsiteX2124" fmla="*/ 3108589 w 5860123"/>
                <a:gd name="connsiteY2124" fmla="*/ 1634883 h 4856353"/>
                <a:gd name="connsiteX2125" fmla="*/ 3108589 w 5860123"/>
                <a:gd name="connsiteY2125" fmla="*/ 1652980 h 4856353"/>
                <a:gd name="connsiteX2126" fmla="*/ 3119066 w 5860123"/>
                <a:gd name="connsiteY2126" fmla="*/ 1661553 h 4856353"/>
                <a:gd name="connsiteX2127" fmla="*/ 3132401 w 5860123"/>
                <a:gd name="connsiteY2127" fmla="*/ 1659648 h 4856353"/>
                <a:gd name="connsiteX2128" fmla="*/ 3137164 w 5860123"/>
                <a:gd name="connsiteY2128" fmla="*/ 1659648 h 4856353"/>
                <a:gd name="connsiteX2129" fmla="*/ 3146689 w 5860123"/>
                <a:gd name="connsiteY2129" fmla="*/ 1662505 h 4856353"/>
                <a:gd name="connsiteX2130" fmla="*/ 3160976 w 5860123"/>
                <a:gd name="connsiteY2130" fmla="*/ 1665363 h 4856353"/>
                <a:gd name="connsiteX2131" fmla="*/ 3165739 w 5860123"/>
                <a:gd name="connsiteY2131" fmla="*/ 1661553 h 4856353"/>
                <a:gd name="connsiteX2132" fmla="*/ 3173359 w 5860123"/>
                <a:gd name="connsiteY2132" fmla="*/ 1654885 h 4856353"/>
                <a:gd name="connsiteX2133" fmla="*/ 3184789 w 5860123"/>
                <a:gd name="connsiteY2133" fmla="*/ 1648218 h 4856353"/>
                <a:gd name="connsiteX2134" fmla="*/ 3200029 w 5860123"/>
                <a:gd name="connsiteY2134" fmla="*/ 1640598 h 4856353"/>
                <a:gd name="connsiteX2135" fmla="*/ 3212411 w 5860123"/>
                <a:gd name="connsiteY2135" fmla="*/ 1634883 h 4856353"/>
                <a:gd name="connsiteX2136" fmla="*/ 3226699 w 5860123"/>
                <a:gd name="connsiteY2136" fmla="*/ 1628215 h 4856353"/>
                <a:gd name="connsiteX2137" fmla="*/ 3232414 w 5860123"/>
                <a:gd name="connsiteY2137" fmla="*/ 1625358 h 4856353"/>
                <a:gd name="connsiteX2138" fmla="*/ 3246701 w 5860123"/>
                <a:gd name="connsiteY2138" fmla="*/ 1619643 h 4856353"/>
                <a:gd name="connsiteX2139" fmla="*/ 3262894 w 5860123"/>
                <a:gd name="connsiteY2139" fmla="*/ 1612023 h 4856353"/>
                <a:gd name="connsiteX2140" fmla="*/ 3269561 w 5860123"/>
                <a:gd name="connsiteY2140" fmla="*/ 1609165 h 4856353"/>
                <a:gd name="connsiteX2141" fmla="*/ 3284801 w 5860123"/>
                <a:gd name="connsiteY2141" fmla="*/ 1603450 h 4856353"/>
                <a:gd name="connsiteX2142" fmla="*/ 3300041 w 5860123"/>
                <a:gd name="connsiteY2142" fmla="*/ 1596783 h 4856353"/>
                <a:gd name="connsiteX2143" fmla="*/ 3305756 w 5860123"/>
                <a:gd name="connsiteY2143" fmla="*/ 1594878 h 4856353"/>
                <a:gd name="connsiteX2144" fmla="*/ 3316234 w 5860123"/>
                <a:gd name="connsiteY2144" fmla="*/ 1591068 h 4856353"/>
                <a:gd name="connsiteX2145" fmla="*/ 3331474 w 5860123"/>
                <a:gd name="connsiteY2145" fmla="*/ 1586305 h 4856353"/>
                <a:gd name="connsiteX2146" fmla="*/ 3337189 w 5860123"/>
                <a:gd name="connsiteY2146" fmla="*/ 1585353 h 4856353"/>
                <a:gd name="connsiteX2147" fmla="*/ 3347666 w 5860123"/>
                <a:gd name="connsiteY2147" fmla="*/ 1584400 h 4856353"/>
                <a:gd name="connsiteX2148" fmla="*/ 3359096 w 5860123"/>
                <a:gd name="connsiteY2148" fmla="*/ 1580590 h 4856353"/>
                <a:gd name="connsiteX2149" fmla="*/ 3370526 w 5860123"/>
                <a:gd name="connsiteY2149" fmla="*/ 1577733 h 4856353"/>
                <a:gd name="connsiteX2150" fmla="*/ 3380051 w 5860123"/>
                <a:gd name="connsiteY2150" fmla="*/ 1572018 h 4856353"/>
                <a:gd name="connsiteX2151" fmla="*/ 3388624 w 5860123"/>
                <a:gd name="connsiteY2151" fmla="*/ 1566303 h 4856353"/>
                <a:gd name="connsiteX2152" fmla="*/ 3400054 w 5860123"/>
                <a:gd name="connsiteY2152" fmla="*/ 1564398 h 4856353"/>
                <a:gd name="connsiteX2153" fmla="*/ 3407674 w 5860123"/>
                <a:gd name="connsiteY2153" fmla="*/ 1568208 h 4856353"/>
                <a:gd name="connsiteX2154" fmla="*/ 3418151 w 5860123"/>
                <a:gd name="connsiteY2154" fmla="*/ 1570113 h 4856353"/>
                <a:gd name="connsiteX2155" fmla="*/ 3440059 w 5860123"/>
                <a:gd name="connsiteY2155" fmla="*/ 1571065 h 4856353"/>
                <a:gd name="connsiteX2156" fmla="*/ 3448631 w 5860123"/>
                <a:gd name="connsiteY2156" fmla="*/ 1569160 h 4856353"/>
                <a:gd name="connsiteX2157" fmla="*/ 3457204 w 5860123"/>
                <a:gd name="connsiteY2157" fmla="*/ 1568208 h 4856353"/>
                <a:gd name="connsiteX2158" fmla="*/ 3476254 w 5860123"/>
                <a:gd name="connsiteY2158" fmla="*/ 1566303 h 4856353"/>
                <a:gd name="connsiteX2159" fmla="*/ 3496256 w 5860123"/>
                <a:gd name="connsiteY2159" fmla="*/ 1569160 h 4856353"/>
                <a:gd name="connsiteX2160" fmla="*/ 3504829 w 5860123"/>
                <a:gd name="connsiteY2160" fmla="*/ 1571065 h 4856353"/>
                <a:gd name="connsiteX2161" fmla="*/ 3519116 w 5860123"/>
                <a:gd name="connsiteY2161" fmla="*/ 1573923 h 4856353"/>
                <a:gd name="connsiteX2162" fmla="*/ 3535309 w 5860123"/>
                <a:gd name="connsiteY2162" fmla="*/ 1570113 h 4856353"/>
                <a:gd name="connsiteX2163" fmla="*/ 3544834 w 5860123"/>
                <a:gd name="connsiteY2163" fmla="*/ 1566303 h 4856353"/>
                <a:gd name="connsiteX2164" fmla="*/ 3549596 w 5860123"/>
                <a:gd name="connsiteY2164" fmla="*/ 1566303 h 4856353"/>
                <a:gd name="connsiteX2165" fmla="*/ 3554359 w 5860123"/>
                <a:gd name="connsiteY2165" fmla="*/ 1567255 h 4856353"/>
                <a:gd name="connsiteX2166" fmla="*/ 3563884 w 5860123"/>
                <a:gd name="connsiteY2166" fmla="*/ 1568208 h 4856353"/>
                <a:gd name="connsiteX2167" fmla="*/ 3580076 w 5860123"/>
                <a:gd name="connsiteY2167" fmla="*/ 1570113 h 4856353"/>
                <a:gd name="connsiteX2168" fmla="*/ 3582934 w 5860123"/>
                <a:gd name="connsiteY2168" fmla="*/ 1570113 h 4856353"/>
                <a:gd name="connsiteX2169" fmla="*/ 3593411 w 5860123"/>
                <a:gd name="connsiteY2169" fmla="*/ 1567255 h 4856353"/>
                <a:gd name="connsiteX2170" fmla="*/ 3603889 w 5860123"/>
                <a:gd name="connsiteY2170" fmla="*/ 1556778 h 4856353"/>
                <a:gd name="connsiteX2171" fmla="*/ 3607699 w 5860123"/>
                <a:gd name="connsiteY2171" fmla="*/ 1553920 h 4856353"/>
                <a:gd name="connsiteX2172" fmla="*/ 3617224 w 5860123"/>
                <a:gd name="connsiteY2172" fmla="*/ 1544395 h 4856353"/>
                <a:gd name="connsiteX2173" fmla="*/ 3633416 w 5860123"/>
                <a:gd name="connsiteY2173" fmla="*/ 1537728 h 4856353"/>
                <a:gd name="connsiteX2174" fmla="*/ 3654371 w 5860123"/>
                <a:gd name="connsiteY2174" fmla="*/ 1533918 h 4856353"/>
                <a:gd name="connsiteX2175" fmla="*/ 3674374 w 5860123"/>
                <a:gd name="connsiteY2175" fmla="*/ 1521535 h 4856353"/>
                <a:gd name="connsiteX2176" fmla="*/ 3685804 w 5860123"/>
                <a:gd name="connsiteY2176" fmla="*/ 1512010 h 4856353"/>
                <a:gd name="connsiteX2177" fmla="*/ 3701996 w 5860123"/>
                <a:gd name="connsiteY2177" fmla="*/ 1492960 h 4856353"/>
                <a:gd name="connsiteX2178" fmla="*/ 3713426 w 5860123"/>
                <a:gd name="connsiteY2178" fmla="*/ 1475815 h 4856353"/>
                <a:gd name="connsiteX2179" fmla="*/ 3727714 w 5860123"/>
                <a:gd name="connsiteY2179" fmla="*/ 1455813 h 4856353"/>
                <a:gd name="connsiteX2180" fmla="*/ 3742954 w 5860123"/>
                <a:gd name="connsiteY2180" fmla="*/ 1441525 h 4856353"/>
                <a:gd name="connsiteX2181" fmla="*/ 3761051 w 5860123"/>
                <a:gd name="connsiteY2181" fmla="*/ 1432953 h 4856353"/>
                <a:gd name="connsiteX2182" fmla="*/ 3780101 w 5860123"/>
                <a:gd name="connsiteY2182" fmla="*/ 1421523 h 4856353"/>
                <a:gd name="connsiteX2183" fmla="*/ 3792484 w 5860123"/>
                <a:gd name="connsiteY2183" fmla="*/ 1418665 h 4856353"/>
                <a:gd name="connsiteX2184" fmla="*/ 3806771 w 5860123"/>
                <a:gd name="connsiteY2184" fmla="*/ 1403425 h 4856353"/>
                <a:gd name="connsiteX2185" fmla="*/ 3819154 w 5860123"/>
                <a:gd name="connsiteY2185" fmla="*/ 1393900 h 4856353"/>
                <a:gd name="connsiteX2186" fmla="*/ 3830584 w 5860123"/>
                <a:gd name="connsiteY2186" fmla="*/ 1382470 h 4856353"/>
                <a:gd name="connsiteX2187" fmla="*/ 3822964 w 5860123"/>
                <a:gd name="connsiteY2187" fmla="*/ 1363420 h 4856353"/>
                <a:gd name="connsiteX2188" fmla="*/ 3806771 w 5860123"/>
                <a:gd name="connsiteY2188" fmla="*/ 1348180 h 4856353"/>
                <a:gd name="connsiteX2189" fmla="*/ 3788674 w 5860123"/>
                <a:gd name="connsiteY2189" fmla="*/ 1329130 h 4856353"/>
                <a:gd name="connsiteX2190" fmla="*/ 3785816 w 5860123"/>
                <a:gd name="connsiteY2190" fmla="*/ 1313890 h 4856353"/>
                <a:gd name="connsiteX2191" fmla="*/ 3777244 w 5860123"/>
                <a:gd name="connsiteY2191" fmla="*/ 1299603 h 4856353"/>
                <a:gd name="connsiteX2192" fmla="*/ 3785816 w 5860123"/>
                <a:gd name="connsiteY2192" fmla="*/ 1275790 h 4856353"/>
                <a:gd name="connsiteX2193" fmla="*/ 3790579 w 5860123"/>
                <a:gd name="connsiteY2193" fmla="*/ 1258645 h 4856353"/>
                <a:gd name="connsiteX2194" fmla="*/ 3804866 w 5860123"/>
                <a:gd name="connsiteY2194" fmla="*/ 1219593 h 4856353"/>
                <a:gd name="connsiteX2195" fmla="*/ 3823916 w 5860123"/>
                <a:gd name="connsiteY2195" fmla="*/ 1201495 h 4856353"/>
                <a:gd name="connsiteX2196" fmla="*/ 3840109 w 5860123"/>
                <a:gd name="connsiteY2196" fmla="*/ 1200543 h 4856353"/>
                <a:gd name="connsiteX2197" fmla="*/ 3865826 w 5860123"/>
                <a:gd name="connsiteY2197" fmla="*/ 1201495 h 4856353"/>
                <a:gd name="connsiteX2198" fmla="*/ 3881066 w 5860123"/>
                <a:gd name="connsiteY2198" fmla="*/ 1210068 h 4856353"/>
                <a:gd name="connsiteX2199" fmla="*/ 3900116 w 5860123"/>
                <a:gd name="connsiteY2199" fmla="*/ 1226260 h 4856353"/>
                <a:gd name="connsiteX2200" fmla="*/ 3926786 w 5860123"/>
                <a:gd name="connsiteY2200" fmla="*/ 1232928 h 4856353"/>
                <a:gd name="connsiteX2201" fmla="*/ 3944884 w 5860123"/>
                <a:gd name="connsiteY2201" fmla="*/ 1235785 h 4856353"/>
                <a:gd name="connsiteX2202" fmla="*/ 3968696 w 5860123"/>
                <a:gd name="connsiteY2202" fmla="*/ 1238643 h 4856353"/>
                <a:gd name="connsiteX2203" fmla="*/ 3990604 w 5860123"/>
                <a:gd name="connsiteY2203" fmla="*/ 1238643 h 4856353"/>
                <a:gd name="connsiteX2204" fmla="*/ 4013464 w 5860123"/>
                <a:gd name="connsiteY2204" fmla="*/ 1217688 h 4856353"/>
                <a:gd name="connsiteX2205" fmla="*/ 4030609 w 5860123"/>
                <a:gd name="connsiteY2205" fmla="*/ 1206258 h 4856353"/>
                <a:gd name="connsiteX2206" fmla="*/ 4045849 w 5860123"/>
                <a:gd name="connsiteY2206" fmla="*/ 1190065 h 4856353"/>
                <a:gd name="connsiteX2207" fmla="*/ 4062994 w 5860123"/>
                <a:gd name="connsiteY2207" fmla="*/ 1166253 h 4856353"/>
                <a:gd name="connsiteX2208" fmla="*/ 4065851 w 5860123"/>
                <a:gd name="connsiteY2208" fmla="*/ 1151965 h 4856353"/>
                <a:gd name="connsiteX2209" fmla="*/ 4082044 w 5860123"/>
                <a:gd name="connsiteY2209" fmla="*/ 1143393 h 4856353"/>
                <a:gd name="connsiteX2210" fmla="*/ 4092521 w 5860123"/>
                <a:gd name="connsiteY2210" fmla="*/ 1145298 h 4856353"/>
                <a:gd name="connsiteX2211" fmla="*/ 4105856 w 5860123"/>
                <a:gd name="connsiteY2211" fmla="*/ 1148155 h 4856353"/>
                <a:gd name="connsiteX2212" fmla="*/ 4125859 w 5860123"/>
                <a:gd name="connsiteY2212" fmla="*/ 1146250 h 4856353"/>
                <a:gd name="connsiteX2213" fmla="*/ 4155386 w 5860123"/>
                <a:gd name="connsiteY2213" fmla="*/ 1141488 h 4856353"/>
                <a:gd name="connsiteX2214" fmla="*/ 4175389 w 5860123"/>
                <a:gd name="connsiteY2214" fmla="*/ 1129108 h 4856353"/>
                <a:gd name="connsiteX2215" fmla="*/ 4200154 w 5860123"/>
                <a:gd name="connsiteY2215" fmla="*/ 1105296 h 4856353"/>
                <a:gd name="connsiteX2216" fmla="*/ 4215394 w 5860123"/>
                <a:gd name="connsiteY2216" fmla="*/ 1099581 h 4856353"/>
                <a:gd name="connsiteX2217" fmla="*/ 4223014 w 5860123"/>
                <a:gd name="connsiteY2217" fmla="*/ 1082436 h 4856353"/>
                <a:gd name="connsiteX2218" fmla="*/ 4222062 w 5860123"/>
                <a:gd name="connsiteY2218" fmla="*/ 1063386 h 4856353"/>
                <a:gd name="connsiteX2219" fmla="*/ 4234444 w 5860123"/>
                <a:gd name="connsiteY2219" fmla="*/ 1042431 h 4856353"/>
                <a:gd name="connsiteX2220" fmla="*/ 4253494 w 5860123"/>
                <a:gd name="connsiteY2220" fmla="*/ 1016713 h 4856353"/>
                <a:gd name="connsiteX2221" fmla="*/ 4278259 w 5860123"/>
                <a:gd name="connsiteY2221" fmla="*/ 1006236 h 4856353"/>
                <a:gd name="connsiteX2222" fmla="*/ 4317312 w 5860123"/>
                <a:gd name="connsiteY2222" fmla="*/ 1004331 h 4856353"/>
                <a:gd name="connsiteX2223" fmla="*/ 4324931 w 5860123"/>
                <a:gd name="connsiteY2223" fmla="*/ 983376 h 4856353"/>
                <a:gd name="connsiteX2224" fmla="*/ 4332552 w 5860123"/>
                <a:gd name="connsiteY2224" fmla="*/ 973851 h 4856353"/>
                <a:gd name="connsiteX2225" fmla="*/ 4343981 w 5860123"/>
                <a:gd name="connsiteY2225" fmla="*/ 974803 h 4856353"/>
                <a:gd name="connsiteX2226" fmla="*/ 4358269 w 5860123"/>
                <a:gd name="connsiteY2226" fmla="*/ 981471 h 4856353"/>
                <a:gd name="connsiteX2227" fmla="*/ 4364937 w 5860123"/>
                <a:gd name="connsiteY2227" fmla="*/ 975756 h 4856353"/>
                <a:gd name="connsiteX2228" fmla="*/ 4385891 w 5860123"/>
                <a:gd name="connsiteY2228" fmla="*/ 958611 h 4856353"/>
                <a:gd name="connsiteX2229" fmla="*/ 4403037 w 5860123"/>
                <a:gd name="connsiteY2229" fmla="*/ 950038 h 4856353"/>
                <a:gd name="connsiteX2230" fmla="*/ 4417324 w 5860123"/>
                <a:gd name="connsiteY2230" fmla="*/ 949086 h 4856353"/>
                <a:gd name="connsiteX2231" fmla="*/ 4434469 w 5860123"/>
                <a:gd name="connsiteY2231" fmla="*/ 948133 h 4856353"/>
                <a:gd name="connsiteX2232" fmla="*/ 4447804 w 5860123"/>
                <a:gd name="connsiteY2232" fmla="*/ 947181 h 4856353"/>
                <a:gd name="connsiteX2233" fmla="*/ 4457329 w 5860123"/>
                <a:gd name="connsiteY2233" fmla="*/ 938608 h 4856353"/>
                <a:gd name="connsiteX2234" fmla="*/ 4466854 w 5860123"/>
                <a:gd name="connsiteY2234" fmla="*/ 943371 h 4856353"/>
                <a:gd name="connsiteX2235" fmla="*/ 4483047 w 5860123"/>
                <a:gd name="connsiteY2235" fmla="*/ 952896 h 4856353"/>
                <a:gd name="connsiteX2236" fmla="*/ 4495429 w 5860123"/>
                <a:gd name="connsiteY2236" fmla="*/ 953848 h 4856353"/>
                <a:gd name="connsiteX2237" fmla="*/ 4509716 w 5860123"/>
                <a:gd name="connsiteY2237" fmla="*/ 951943 h 4856353"/>
                <a:gd name="connsiteX2238" fmla="*/ 4529719 w 5860123"/>
                <a:gd name="connsiteY2238" fmla="*/ 952896 h 4856353"/>
                <a:gd name="connsiteX2239" fmla="*/ 4537339 w 5860123"/>
                <a:gd name="connsiteY2239" fmla="*/ 950991 h 4856353"/>
                <a:gd name="connsiteX2240" fmla="*/ 4542102 w 5860123"/>
                <a:gd name="connsiteY2240" fmla="*/ 942418 h 4856353"/>
                <a:gd name="connsiteX2241" fmla="*/ 4548769 w 5860123"/>
                <a:gd name="connsiteY2241" fmla="*/ 935751 h 4856353"/>
                <a:gd name="connsiteX2242" fmla="*/ 4547816 w 5860123"/>
                <a:gd name="connsiteY2242" fmla="*/ 916701 h 4856353"/>
                <a:gd name="connsiteX2243" fmla="*/ 4543054 w 5860123"/>
                <a:gd name="connsiteY2243" fmla="*/ 909081 h 4856353"/>
                <a:gd name="connsiteX2244" fmla="*/ 4537339 w 5860123"/>
                <a:gd name="connsiteY2244" fmla="*/ 892888 h 4856353"/>
                <a:gd name="connsiteX2245" fmla="*/ 4531624 w 5860123"/>
                <a:gd name="connsiteY2245" fmla="*/ 878601 h 4856353"/>
                <a:gd name="connsiteX2246" fmla="*/ 4529719 w 5860123"/>
                <a:gd name="connsiteY2246" fmla="*/ 876696 h 4856353"/>
                <a:gd name="connsiteX2247" fmla="*/ 4524004 w 5860123"/>
                <a:gd name="connsiteY2247" fmla="*/ 873838 h 4856353"/>
                <a:gd name="connsiteX2248" fmla="*/ 4512574 w 5860123"/>
                <a:gd name="connsiteY2248" fmla="*/ 865266 h 4856353"/>
                <a:gd name="connsiteX2249" fmla="*/ 4511622 w 5860123"/>
                <a:gd name="connsiteY2249" fmla="*/ 863361 h 4856353"/>
                <a:gd name="connsiteX2250" fmla="*/ 4504954 w 5860123"/>
                <a:gd name="connsiteY2250" fmla="*/ 855741 h 4856353"/>
                <a:gd name="connsiteX2251" fmla="*/ 4489714 w 5860123"/>
                <a:gd name="connsiteY2251" fmla="*/ 845263 h 4856353"/>
                <a:gd name="connsiteX2252" fmla="*/ 4486856 w 5860123"/>
                <a:gd name="connsiteY2252" fmla="*/ 839548 h 4856353"/>
                <a:gd name="connsiteX2253" fmla="*/ 4470664 w 5860123"/>
                <a:gd name="connsiteY2253" fmla="*/ 828118 h 4856353"/>
                <a:gd name="connsiteX2254" fmla="*/ 4463044 w 5860123"/>
                <a:gd name="connsiteY2254" fmla="*/ 816688 h 4856353"/>
                <a:gd name="connsiteX2255" fmla="*/ 4447804 w 5860123"/>
                <a:gd name="connsiteY2255" fmla="*/ 810021 h 4856353"/>
                <a:gd name="connsiteX2256" fmla="*/ 4436374 w 5860123"/>
                <a:gd name="connsiteY2256" fmla="*/ 808116 h 4856353"/>
                <a:gd name="connsiteX2257" fmla="*/ 4427802 w 5860123"/>
                <a:gd name="connsiteY2257" fmla="*/ 801448 h 4856353"/>
                <a:gd name="connsiteX2258" fmla="*/ 4417324 w 5860123"/>
                <a:gd name="connsiteY2258" fmla="*/ 786208 h 4856353"/>
                <a:gd name="connsiteX2259" fmla="*/ 4408752 w 5860123"/>
                <a:gd name="connsiteY2259" fmla="*/ 778588 h 4856353"/>
                <a:gd name="connsiteX2260" fmla="*/ 4399227 w 5860123"/>
                <a:gd name="connsiteY2260" fmla="*/ 778588 h 4856353"/>
                <a:gd name="connsiteX2261" fmla="*/ 4393512 w 5860123"/>
                <a:gd name="connsiteY2261" fmla="*/ 776683 h 4856353"/>
                <a:gd name="connsiteX2262" fmla="*/ 4383987 w 5860123"/>
                <a:gd name="connsiteY2262" fmla="*/ 776683 h 4856353"/>
                <a:gd name="connsiteX2263" fmla="*/ 4376366 w 5860123"/>
                <a:gd name="connsiteY2263" fmla="*/ 776683 h 4856353"/>
                <a:gd name="connsiteX2264" fmla="*/ 4372556 w 5860123"/>
                <a:gd name="connsiteY2264" fmla="*/ 776683 h 4856353"/>
                <a:gd name="connsiteX2265" fmla="*/ 4355412 w 5860123"/>
                <a:gd name="connsiteY2265" fmla="*/ 778588 h 4856353"/>
                <a:gd name="connsiteX2266" fmla="*/ 4346839 w 5860123"/>
                <a:gd name="connsiteY2266" fmla="*/ 782398 h 4856353"/>
                <a:gd name="connsiteX2267" fmla="*/ 4339219 w 5860123"/>
                <a:gd name="connsiteY2267" fmla="*/ 787161 h 4856353"/>
                <a:gd name="connsiteX2268" fmla="*/ 4326837 w 5860123"/>
                <a:gd name="connsiteY2268" fmla="*/ 807163 h 4856353"/>
                <a:gd name="connsiteX2269" fmla="*/ 4321122 w 5860123"/>
                <a:gd name="connsiteY2269" fmla="*/ 816688 h 4856353"/>
                <a:gd name="connsiteX2270" fmla="*/ 4313502 w 5860123"/>
                <a:gd name="connsiteY2270" fmla="*/ 827166 h 4856353"/>
                <a:gd name="connsiteX2271" fmla="*/ 4304929 w 5860123"/>
                <a:gd name="connsiteY2271" fmla="*/ 829071 h 4856353"/>
                <a:gd name="connsiteX2272" fmla="*/ 4266829 w 5860123"/>
                <a:gd name="connsiteY2272" fmla="*/ 803353 h 4856353"/>
                <a:gd name="connsiteX2273" fmla="*/ 4240159 w 5860123"/>
                <a:gd name="connsiteY2273" fmla="*/ 804306 h 4856353"/>
                <a:gd name="connsiteX2274" fmla="*/ 4225872 w 5860123"/>
                <a:gd name="connsiteY2274" fmla="*/ 810973 h 4856353"/>
                <a:gd name="connsiteX2275" fmla="*/ 4212537 w 5860123"/>
                <a:gd name="connsiteY2275" fmla="*/ 809068 h 4856353"/>
                <a:gd name="connsiteX2276" fmla="*/ 4199202 w 5860123"/>
                <a:gd name="connsiteY2276" fmla="*/ 813831 h 4856353"/>
                <a:gd name="connsiteX2277" fmla="*/ 4187771 w 5860123"/>
                <a:gd name="connsiteY2277" fmla="*/ 828118 h 4856353"/>
                <a:gd name="connsiteX2278" fmla="*/ 4179199 w 5860123"/>
                <a:gd name="connsiteY2278" fmla="*/ 832881 h 4856353"/>
                <a:gd name="connsiteX2279" fmla="*/ 4153481 w 5860123"/>
                <a:gd name="connsiteY2279" fmla="*/ 813831 h 4856353"/>
                <a:gd name="connsiteX2280" fmla="*/ 4143004 w 5860123"/>
                <a:gd name="connsiteY2280" fmla="*/ 797638 h 4856353"/>
                <a:gd name="connsiteX2281" fmla="*/ 4142051 w 5860123"/>
                <a:gd name="connsiteY2281" fmla="*/ 791923 h 4856353"/>
                <a:gd name="connsiteX2282" fmla="*/ 4140146 w 5860123"/>
                <a:gd name="connsiteY2282" fmla="*/ 782398 h 4856353"/>
                <a:gd name="connsiteX2283" fmla="*/ 4144909 w 5860123"/>
                <a:gd name="connsiteY2283" fmla="*/ 772873 h 4856353"/>
                <a:gd name="connsiteX2284" fmla="*/ 4148719 w 5860123"/>
                <a:gd name="connsiteY2284" fmla="*/ 770016 h 4856353"/>
                <a:gd name="connsiteX2285" fmla="*/ 4161101 w 5860123"/>
                <a:gd name="connsiteY2285" fmla="*/ 762396 h 4856353"/>
                <a:gd name="connsiteX2286" fmla="*/ 4163006 w 5860123"/>
                <a:gd name="connsiteY2286" fmla="*/ 756681 h 4856353"/>
                <a:gd name="connsiteX2287" fmla="*/ 4163006 w 5860123"/>
                <a:gd name="connsiteY2287" fmla="*/ 718581 h 4856353"/>
                <a:gd name="connsiteX2288" fmla="*/ 4182056 w 5860123"/>
                <a:gd name="connsiteY2288" fmla="*/ 687148 h 4856353"/>
                <a:gd name="connsiteX2289" fmla="*/ 4180151 w 5860123"/>
                <a:gd name="connsiteY2289" fmla="*/ 680481 h 4856353"/>
                <a:gd name="connsiteX2290" fmla="*/ 4180151 w 5860123"/>
                <a:gd name="connsiteY2290" fmla="*/ 669051 h 4856353"/>
                <a:gd name="connsiteX2291" fmla="*/ 4229681 w 5860123"/>
                <a:gd name="connsiteY2291" fmla="*/ 545226 h 4856353"/>
                <a:gd name="connsiteX2292" fmla="*/ 4246827 w 5860123"/>
                <a:gd name="connsiteY2292" fmla="*/ 549988 h 4856353"/>
                <a:gd name="connsiteX2293" fmla="*/ 4272544 w 5860123"/>
                <a:gd name="connsiteY2293" fmla="*/ 564276 h 4856353"/>
                <a:gd name="connsiteX2294" fmla="*/ 4290641 w 5860123"/>
                <a:gd name="connsiteY2294" fmla="*/ 566181 h 4856353"/>
                <a:gd name="connsiteX2295" fmla="*/ 4313502 w 5860123"/>
                <a:gd name="connsiteY2295" fmla="*/ 571896 h 4856353"/>
                <a:gd name="connsiteX2296" fmla="*/ 4325884 w 5860123"/>
                <a:gd name="connsiteY2296" fmla="*/ 573801 h 4856353"/>
                <a:gd name="connsiteX2297" fmla="*/ 4339219 w 5860123"/>
                <a:gd name="connsiteY2297" fmla="*/ 565229 h 4856353"/>
                <a:gd name="connsiteX2298" fmla="*/ 4358269 w 5860123"/>
                <a:gd name="connsiteY2298" fmla="*/ 556657 h 4856353"/>
                <a:gd name="connsiteX2299" fmla="*/ 4373509 w 5860123"/>
                <a:gd name="connsiteY2299" fmla="*/ 540464 h 4856353"/>
                <a:gd name="connsiteX2300" fmla="*/ 4381129 w 5860123"/>
                <a:gd name="connsiteY2300" fmla="*/ 532844 h 4856353"/>
                <a:gd name="connsiteX2301" fmla="*/ 4391606 w 5860123"/>
                <a:gd name="connsiteY2301" fmla="*/ 520461 h 4856353"/>
                <a:gd name="connsiteX2302" fmla="*/ 4411609 w 5860123"/>
                <a:gd name="connsiteY2302" fmla="*/ 515698 h 4856353"/>
                <a:gd name="connsiteX2303" fmla="*/ 4433516 w 5860123"/>
                <a:gd name="connsiteY2303" fmla="*/ 506173 h 4856353"/>
                <a:gd name="connsiteX2304" fmla="*/ 4445899 w 5860123"/>
                <a:gd name="connsiteY2304" fmla="*/ 496649 h 4856353"/>
                <a:gd name="connsiteX2305" fmla="*/ 4452566 w 5860123"/>
                <a:gd name="connsiteY2305" fmla="*/ 488076 h 4856353"/>
                <a:gd name="connsiteX2306" fmla="*/ 4457329 w 5860123"/>
                <a:gd name="connsiteY2306" fmla="*/ 476647 h 4856353"/>
                <a:gd name="connsiteX2307" fmla="*/ 4456377 w 5860123"/>
                <a:gd name="connsiteY2307" fmla="*/ 467122 h 4856353"/>
                <a:gd name="connsiteX2308" fmla="*/ 4452566 w 5860123"/>
                <a:gd name="connsiteY2308" fmla="*/ 458548 h 4856353"/>
                <a:gd name="connsiteX2309" fmla="*/ 4438279 w 5860123"/>
                <a:gd name="connsiteY2309" fmla="*/ 457597 h 4856353"/>
                <a:gd name="connsiteX2310" fmla="*/ 4440184 w 5860123"/>
                <a:gd name="connsiteY2310" fmla="*/ 449024 h 4856353"/>
                <a:gd name="connsiteX2311" fmla="*/ 4445899 w 5860123"/>
                <a:gd name="connsiteY2311" fmla="*/ 432831 h 4856353"/>
                <a:gd name="connsiteX2312" fmla="*/ 4456377 w 5860123"/>
                <a:gd name="connsiteY2312" fmla="*/ 414734 h 4856353"/>
                <a:gd name="connsiteX2313" fmla="*/ 4463044 w 5860123"/>
                <a:gd name="connsiteY2313" fmla="*/ 385207 h 4856353"/>
                <a:gd name="connsiteX2314" fmla="*/ 4476379 w 5860123"/>
                <a:gd name="connsiteY2314" fmla="*/ 366156 h 4856353"/>
                <a:gd name="connsiteX2315" fmla="*/ 4482094 w 5860123"/>
                <a:gd name="connsiteY2315" fmla="*/ 346153 h 4856353"/>
                <a:gd name="connsiteX2316" fmla="*/ 4485904 w 5860123"/>
                <a:gd name="connsiteY2316" fmla="*/ 331866 h 4856353"/>
                <a:gd name="connsiteX2317" fmla="*/ 4492572 w 5860123"/>
                <a:gd name="connsiteY2317" fmla="*/ 320436 h 4856353"/>
                <a:gd name="connsiteX2318" fmla="*/ 4493524 w 5860123"/>
                <a:gd name="connsiteY2318" fmla="*/ 313768 h 4856353"/>
                <a:gd name="connsiteX2319" fmla="*/ 4496381 w 5860123"/>
                <a:gd name="connsiteY2319" fmla="*/ 306148 h 4856353"/>
                <a:gd name="connsiteX2320" fmla="*/ 4501144 w 5860123"/>
                <a:gd name="connsiteY2320" fmla="*/ 285193 h 4856353"/>
                <a:gd name="connsiteX2321" fmla="*/ 4504954 w 5860123"/>
                <a:gd name="connsiteY2321" fmla="*/ 272811 h 4856353"/>
                <a:gd name="connsiteX2322" fmla="*/ 4512574 w 5860123"/>
                <a:gd name="connsiteY2322" fmla="*/ 266143 h 4856353"/>
                <a:gd name="connsiteX2323" fmla="*/ 4523052 w 5860123"/>
                <a:gd name="connsiteY2323" fmla="*/ 253761 h 4856353"/>
                <a:gd name="connsiteX2324" fmla="*/ 4532577 w 5860123"/>
                <a:gd name="connsiteY2324" fmla="*/ 244236 h 4856353"/>
                <a:gd name="connsiteX2325" fmla="*/ 4544006 w 5860123"/>
                <a:gd name="connsiteY2325" fmla="*/ 237568 h 4856353"/>
                <a:gd name="connsiteX2326" fmla="*/ 4548769 w 5860123"/>
                <a:gd name="connsiteY2326" fmla="*/ 226138 h 4856353"/>
                <a:gd name="connsiteX2327" fmla="*/ 4547816 w 5860123"/>
                <a:gd name="connsiteY2327" fmla="*/ 218518 h 4856353"/>
                <a:gd name="connsiteX2328" fmla="*/ 4552579 w 5860123"/>
                <a:gd name="connsiteY2328" fmla="*/ 208993 h 4856353"/>
                <a:gd name="connsiteX2329" fmla="*/ 4544006 w 5860123"/>
                <a:gd name="connsiteY2329" fmla="*/ 192801 h 4856353"/>
                <a:gd name="connsiteX2330" fmla="*/ 4540197 w 5860123"/>
                <a:gd name="connsiteY2330" fmla="*/ 176608 h 4856353"/>
                <a:gd name="connsiteX2331" fmla="*/ 4541149 w 5860123"/>
                <a:gd name="connsiteY2331" fmla="*/ 164226 h 4856353"/>
                <a:gd name="connsiteX2332" fmla="*/ 4524956 w 5860123"/>
                <a:gd name="connsiteY2332" fmla="*/ 151843 h 4856353"/>
                <a:gd name="connsiteX2333" fmla="*/ 4502097 w 5860123"/>
                <a:gd name="connsiteY2333" fmla="*/ 160416 h 4856353"/>
                <a:gd name="connsiteX2334" fmla="*/ 4487809 w 5860123"/>
                <a:gd name="connsiteY2334" fmla="*/ 151843 h 4856353"/>
                <a:gd name="connsiteX2335" fmla="*/ 4488762 w 5860123"/>
                <a:gd name="connsiteY2335" fmla="*/ 146128 h 4856353"/>
                <a:gd name="connsiteX2336" fmla="*/ 4484952 w 5860123"/>
                <a:gd name="connsiteY2336" fmla="*/ 139461 h 4856353"/>
                <a:gd name="connsiteX2337" fmla="*/ 4493524 w 5860123"/>
                <a:gd name="connsiteY2337" fmla="*/ 130888 h 4856353"/>
                <a:gd name="connsiteX2338" fmla="*/ 4509716 w 5860123"/>
                <a:gd name="connsiteY2338" fmla="*/ 109933 h 4856353"/>
                <a:gd name="connsiteX2339" fmla="*/ 4519241 w 5860123"/>
                <a:gd name="connsiteY2339" fmla="*/ 96598 h 4856353"/>
                <a:gd name="connsiteX2340" fmla="*/ 4527814 w 5860123"/>
                <a:gd name="connsiteY2340" fmla="*/ 85168 h 4856353"/>
                <a:gd name="connsiteX2341" fmla="*/ 4531624 w 5860123"/>
                <a:gd name="connsiteY2341" fmla="*/ 77547 h 4856353"/>
                <a:gd name="connsiteX2342" fmla="*/ 4539244 w 5860123"/>
                <a:gd name="connsiteY2342" fmla="*/ 65165 h 4856353"/>
                <a:gd name="connsiteX2343" fmla="*/ 4553531 w 5860123"/>
                <a:gd name="connsiteY2343" fmla="*/ 62307 h 4856353"/>
                <a:gd name="connsiteX2344" fmla="*/ 4562104 w 5860123"/>
                <a:gd name="connsiteY2344" fmla="*/ 61355 h 4856353"/>
                <a:gd name="connsiteX2345" fmla="*/ 4585916 w 5860123"/>
                <a:gd name="connsiteY2345" fmla="*/ 54687 h 4856353"/>
                <a:gd name="connsiteX2346" fmla="*/ 4598299 w 5860123"/>
                <a:gd name="connsiteY2346" fmla="*/ 48972 h 4856353"/>
                <a:gd name="connsiteX2347" fmla="*/ 4617349 w 5860123"/>
                <a:gd name="connsiteY2347" fmla="*/ 38496 h 4856353"/>
                <a:gd name="connsiteX2348" fmla="*/ 4632589 w 5860123"/>
                <a:gd name="connsiteY2348" fmla="*/ 35637 h 4856353"/>
                <a:gd name="connsiteX2349" fmla="*/ 4646877 w 5860123"/>
                <a:gd name="connsiteY2349" fmla="*/ 28017 h 4856353"/>
                <a:gd name="connsiteX2350" fmla="*/ 4662116 w 5860123"/>
                <a:gd name="connsiteY2350" fmla="*/ 25160 h 4856353"/>
                <a:gd name="connsiteX2351" fmla="*/ 4678309 w 5860123"/>
                <a:gd name="connsiteY2351" fmla="*/ 24207 h 4856353"/>
                <a:gd name="connsiteX2352" fmla="*/ 4694502 w 5860123"/>
                <a:gd name="connsiteY2352" fmla="*/ 22302 h 4856353"/>
                <a:gd name="connsiteX2353" fmla="*/ 4709741 w 5860123"/>
                <a:gd name="connsiteY2353" fmla="*/ 16587 h 4856353"/>
                <a:gd name="connsiteX2354" fmla="*/ 4721172 w 5860123"/>
                <a:gd name="connsiteY2354" fmla="*/ 11825 h 4856353"/>
                <a:gd name="connsiteX2355" fmla="*/ 4730697 w 5860123"/>
                <a:gd name="connsiteY2355" fmla="*/ 6110 h 4856353"/>
                <a:gd name="connsiteX2356" fmla="*/ 4743079 w 5860123"/>
                <a:gd name="connsiteY2356" fmla="*/ 3252 h 4856353"/>
                <a:gd name="connsiteX2357" fmla="*/ 4753556 w 5860123"/>
                <a:gd name="connsiteY2357" fmla="*/ 3252 h 4856353"/>
                <a:gd name="connsiteX2358" fmla="*/ 4756533 w 5860123"/>
                <a:gd name="connsiteY2358" fmla="*/ 276 h 48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Lst>
              <a:rect l="l" t="t" r="r" b="b"/>
              <a:pathLst>
                <a:path w="5860123" h="4856353">
                  <a:moveTo>
                    <a:pt x="3762004" y="4605373"/>
                  </a:moveTo>
                  <a:cubicBezTo>
                    <a:pt x="3765814" y="4605730"/>
                    <a:pt x="3770100" y="4608111"/>
                    <a:pt x="3773434" y="4611445"/>
                  </a:cubicBezTo>
                  <a:cubicBezTo>
                    <a:pt x="3780102" y="4618112"/>
                    <a:pt x="3783912" y="4620017"/>
                    <a:pt x="3793437" y="4620970"/>
                  </a:cubicBezTo>
                  <a:cubicBezTo>
                    <a:pt x="3802962" y="4622875"/>
                    <a:pt x="3803914" y="4631447"/>
                    <a:pt x="3805819" y="4644782"/>
                  </a:cubicBezTo>
                  <a:cubicBezTo>
                    <a:pt x="3807724" y="4658117"/>
                    <a:pt x="3806771" y="4667642"/>
                    <a:pt x="3794389" y="4677167"/>
                  </a:cubicBezTo>
                  <a:cubicBezTo>
                    <a:pt x="3781054" y="4686692"/>
                    <a:pt x="3780102" y="4686692"/>
                    <a:pt x="3768671" y="4701932"/>
                  </a:cubicBezTo>
                  <a:cubicBezTo>
                    <a:pt x="3757241" y="4718125"/>
                    <a:pt x="3748669" y="4742890"/>
                    <a:pt x="3744859" y="4763845"/>
                  </a:cubicBezTo>
                  <a:cubicBezTo>
                    <a:pt x="3741049" y="4784800"/>
                    <a:pt x="3737239" y="4791467"/>
                    <a:pt x="3720094" y="4795277"/>
                  </a:cubicBezTo>
                  <a:cubicBezTo>
                    <a:pt x="3701996" y="4799087"/>
                    <a:pt x="3696281" y="4809565"/>
                    <a:pt x="3691519" y="4820995"/>
                  </a:cubicBezTo>
                  <a:cubicBezTo>
                    <a:pt x="3685804" y="4833377"/>
                    <a:pt x="3679137" y="4830520"/>
                    <a:pt x="3663896" y="4830520"/>
                  </a:cubicBezTo>
                  <a:cubicBezTo>
                    <a:pt x="3648656" y="4830520"/>
                    <a:pt x="3642941" y="4839092"/>
                    <a:pt x="3636274" y="4847665"/>
                  </a:cubicBezTo>
                  <a:cubicBezTo>
                    <a:pt x="3629606" y="4856237"/>
                    <a:pt x="3620081" y="4859095"/>
                    <a:pt x="3611509" y="4853380"/>
                  </a:cubicBezTo>
                  <a:cubicBezTo>
                    <a:pt x="3602937" y="4848617"/>
                    <a:pt x="3595316" y="4844807"/>
                    <a:pt x="3578171" y="4843855"/>
                  </a:cubicBezTo>
                  <a:cubicBezTo>
                    <a:pt x="3561027" y="4842902"/>
                    <a:pt x="3547691" y="4834330"/>
                    <a:pt x="3525784" y="4823852"/>
                  </a:cubicBezTo>
                  <a:cubicBezTo>
                    <a:pt x="3503877" y="4813375"/>
                    <a:pt x="3501019" y="4809565"/>
                    <a:pt x="3503877" y="4797182"/>
                  </a:cubicBezTo>
                  <a:cubicBezTo>
                    <a:pt x="3506734" y="4783847"/>
                    <a:pt x="3502924" y="4779085"/>
                    <a:pt x="3500066" y="4772417"/>
                  </a:cubicBezTo>
                  <a:cubicBezTo>
                    <a:pt x="3497209" y="4765750"/>
                    <a:pt x="3498162" y="4738127"/>
                    <a:pt x="3498162" y="4724792"/>
                  </a:cubicBezTo>
                  <a:cubicBezTo>
                    <a:pt x="3498162" y="4711457"/>
                    <a:pt x="3503877" y="4706695"/>
                    <a:pt x="3517212" y="4695265"/>
                  </a:cubicBezTo>
                  <a:cubicBezTo>
                    <a:pt x="3530546" y="4683835"/>
                    <a:pt x="3533404" y="4687645"/>
                    <a:pt x="3542929" y="4678120"/>
                  </a:cubicBezTo>
                  <a:cubicBezTo>
                    <a:pt x="3552454" y="4668595"/>
                    <a:pt x="3557216" y="4669547"/>
                    <a:pt x="3563884" y="4665737"/>
                  </a:cubicBezTo>
                  <a:cubicBezTo>
                    <a:pt x="3570552" y="4661927"/>
                    <a:pt x="3568646" y="4660022"/>
                    <a:pt x="3568646" y="4652402"/>
                  </a:cubicBezTo>
                  <a:cubicBezTo>
                    <a:pt x="3566741" y="4643830"/>
                    <a:pt x="3568646" y="4644782"/>
                    <a:pt x="3574362" y="4640020"/>
                  </a:cubicBezTo>
                  <a:cubicBezTo>
                    <a:pt x="3581029" y="4635257"/>
                    <a:pt x="3587696" y="4632400"/>
                    <a:pt x="3601031" y="4637162"/>
                  </a:cubicBezTo>
                  <a:cubicBezTo>
                    <a:pt x="3614366" y="4641925"/>
                    <a:pt x="3613414" y="4638115"/>
                    <a:pt x="3616271" y="4627637"/>
                  </a:cubicBezTo>
                  <a:cubicBezTo>
                    <a:pt x="3619129" y="4617160"/>
                    <a:pt x="3633416" y="4619065"/>
                    <a:pt x="3653419" y="4624780"/>
                  </a:cubicBezTo>
                  <a:cubicBezTo>
                    <a:pt x="3673421" y="4630495"/>
                    <a:pt x="3681994" y="4627637"/>
                    <a:pt x="3695329" y="4617160"/>
                  </a:cubicBezTo>
                  <a:cubicBezTo>
                    <a:pt x="3708664" y="4606682"/>
                    <a:pt x="3725809" y="4608587"/>
                    <a:pt x="3738191" y="4614302"/>
                  </a:cubicBezTo>
                  <a:cubicBezTo>
                    <a:pt x="3750574" y="4620017"/>
                    <a:pt x="3750574" y="4620017"/>
                    <a:pt x="3753431" y="4611445"/>
                  </a:cubicBezTo>
                  <a:cubicBezTo>
                    <a:pt x="3754860" y="4606683"/>
                    <a:pt x="3758194" y="4605016"/>
                    <a:pt x="3762004" y="4605373"/>
                  </a:cubicBezTo>
                  <a:close/>
                  <a:moveTo>
                    <a:pt x="4529719" y="4482858"/>
                  </a:moveTo>
                  <a:cubicBezTo>
                    <a:pt x="4538291" y="4485715"/>
                    <a:pt x="4531624" y="4500002"/>
                    <a:pt x="4523051" y="4493335"/>
                  </a:cubicBezTo>
                  <a:cubicBezTo>
                    <a:pt x="4514479" y="4486667"/>
                    <a:pt x="4521146" y="4480000"/>
                    <a:pt x="4529719" y="4482858"/>
                  </a:cubicBezTo>
                  <a:close/>
                  <a:moveTo>
                    <a:pt x="3720809" y="4475953"/>
                  </a:moveTo>
                  <a:cubicBezTo>
                    <a:pt x="3724381" y="4475239"/>
                    <a:pt x="3728667" y="4475715"/>
                    <a:pt x="3733429" y="4477143"/>
                  </a:cubicBezTo>
                  <a:cubicBezTo>
                    <a:pt x="3742954" y="4480000"/>
                    <a:pt x="3742954" y="4483811"/>
                    <a:pt x="3741049" y="4489525"/>
                  </a:cubicBezTo>
                  <a:cubicBezTo>
                    <a:pt x="3739144" y="4495240"/>
                    <a:pt x="3731524" y="4492383"/>
                    <a:pt x="3728666" y="4487620"/>
                  </a:cubicBezTo>
                  <a:cubicBezTo>
                    <a:pt x="3724856" y="4482858"/>
                    <a:pt x="3716284" y="4488573"/>
                    <a:pt x="3711521" y="4489525"/>
                  </a:cubicBezTo>
                  <a:cubicBezTo>
                    <a:pt x="3706759" y="4490478"/>
                    <a:pt x="3708664" y="4487620"/>
                    <a:pt x="3712474" y="4481905"/>
                  </a:cubicBezTo>
                  <a:cubicBezTo>
                    <a:pt x="3714379" y="4478572"/>
                    <a:pt x="3717237" y="4476667"/>
                    <a:pt x="3720809" y="4475953"/>
                  </a:cubicBezTo>
                  <a:close/>
                  <a:moveTo>
                    <a:pt x="3552453" y="4475237"/>
                  </a:moveTo>
                  <a:cubicBezTo>
                    <a:pt x="3557216" y="4475237"/>
                    <a:pt x="3558168" y="4478095"/>
                    <a:pt x="3554358" y="4481905"/>
                  </a:cubicBezTo>
                  <a:cubicBezTo>
                    <a:pt x="3549596" y="4485715"/>
                    <a:pt x="3551501" y="4484762"/>
                    <a:pt x="3549596" y="4484762"/>
                  </a:cubicBezTo>
                  <a:cubicBezTo>
                    <a:pt x="3547691" y="4484762"/>
                    <a:pt x="3545786" y="4482857"/>
                    <a:pt x="3546739" y="4479047"/>
                  </a:cubicBezTo>
                  <a:cubicBezTo>
                    <a:pt x="3547691" y="4476190"/>
                    <a:pt x="3548643" y="4475237"/>
                    <a:pt x="3552453" y="4475237"/>
                  </a:cubicBezTo>
                  <a:close/>
                  <a:moveTo>
                    <a:pt x="4419229" y="4458092"/>
                  </a:moveTo>
                  <a:cubicBezTo>
                    <a:pt x="4427801" y="4461902"/>
                    <a:pt x="4421134" y="4475237"/>
                    <a:pt x="4412561" y="4468570"/>
                  </a:cubicBezTo>
                  <a:cubicBezTo>
                    <a:pt x="4403989" y="4461902"/>
                    <a:pt x="4410656" y="4455235"/>
                    <a:pt x="4419229" y="4458092"/>
                  </a:cubicBezTo>
                  <a:close/>
                  <a:moveTo>
                    <a:pt x="4428754" y="4436186"/>
                  </a:moveTo>
                  <a:cubicBezTo>
                    <a:pt x="4436374" y="4439043"/>
                    <a:pt x="4430659" y="4453330"/>
                    <a:pt x="4422086" y="4446663"/>
                  </a:cubicBezTo>
                  <a:cubicBezTo>
                    <a:pt x="4413514" y="4439995"/>
                    <a:pt x="4420181" y="4433328"/>
                    <a:pt x="4428754" y="4436186"/>
                  </a:cubicBezTo>
                  <a:close/>
                  <a:moveTo>
                    <a:pt x="4005844" y="4385702"/>
                  </a:moveTo>
                  <a:cubicBezTo>
                    <a:pt x="4009654" y="4385702"/>
                    <a:pt x="4006796" y="4390465"/>
                    <a:pt x="4002986" y="4397132"/>
                  </a:cubicBezTo>
                  <a:cubicBezTo>
                    <a:pt x="3999176" y="4404752"/>
                    <a:pt x="3992509" y="4403800"/>
                    <a:pt x="3988699" y="4402847"/>
                  </a:cubicBezTo>
                  <a:cubicBezTo>
                    <a:pt x="3984889" y="4401895"/>
                    <a:pt x="3995366" y="4395227"/>
                    <a:pt x="3996319" y="4391417"/>
                  </a:cubicBezTo>
                  <a:cubicBezTo>
                    <a:pt x="3996319" y="4387607"/>
                    <a:pt x="4002034" y="4385702"/>
                    <a:pt x="4005844" y="4385702"/>
                  </a:cubicBezTo>
                  <a:close/>
                  <a:moveTo>
                    <a:pt x="4029656" y="4376177"/>
                  </a:moveTo>
                  <a:cubicBezTo>
                    <a:pt x="4032514" y="4374272"/>
                    <a:pt x="4037277" y="4380940"/>
                    <a:pt x="4031562" y="4386655"/>
                  </a:cubicBezTo>
                  <a:cubicBezTo>
                    <a:pt x="4025846" y="4392370"/>
                    <a:pt x="4026799" y="4395227"/>
                    <a:pt x="4024894" y="4401895"/>
                  </a:cubicBezTo>
                  <a:cubicBezTo>
                    <a:pt x="4022989" y="4408562"/>
                    <a:pt x="4020131" y="4405705"/>
                    <a:pt x="4017274" y="4394274"/>
                  </a:cubicBezTo>
                  <a:cubicBezTo>
                    <a:pt x="4015369" y="4381892"/>
                    <a:pt x="4026799" y="4378082"/>
                    <a:pt x="4029656" y="4376177"/>
                  </a:cubicBezTo>
                  <a:close/>
                  <a:moveTo>
                    <a:pt x="4175626" y="4298072"/>
                  </a:moveTo>
                  <a:cubicBezTo>
                    <a:pt x="4177294" y="4299263"/>
                    <a:pt x="4177770" y="4301882"/>
                    <a:pt x="4177293" y="4304740"/>
                  </a:cubicBezTo>
                  <a:cubicBezTo>
                    <a:pt x="4176340" y="4309502"/>
                    <a:pt x="4172530" y="4311407"/>
                    <a:pt x="4165863" y="4312360"/>
                  </a:cubicBezTo>
                  <a:cubicBezTo>
                    <a:pt x="4159196" y="4313312"/>
                    <a:pt x="4157290" y="4312360"/>
                    <a:pt x="4156338" y="4307597"/>
                  </a:cubicBezTo>
                  <a:cubicBezTo>
                    <a:pt x="4155386" y="4302835"/>
                    <a:pt x="4158243" y="4305692"/>
                    <a:pt x="4166815" y="4299977"/>
                  </a:cubicBezTo>
                  <a:cubicBezTo>
                    <a:pt x="4171102" y="4297120"/>
                    <a:pt x="4173960" y="4296882"/>
                    <a:pt x="4175626" y="4298072"/>
                  </a:cubicBezTo>
                  <a:close/>
                  <a:moveTo>
                    <a:pt x="5120269" y="4247590"/>
                  </a:moveTo>
                  <a:cubicBezTo>
                    <a:pt x="5125983" y="4249495"/>
                    <a:pt x="5130746" y="4265687"/>
                    <a:pt x="5120269" y="4259973"/>
                  </a:cubicBezTo>
                  <a:cubicBezTo>
                    <a:pt x="5109791" y="4254257"/>
                    <a:pt x="5114553" y="4245685"/>
                    <a:pt x="5120269" y="4247590"/>
                  </a:cubicBezTo>
                  <a:close/>
                  <a:moveTo>
                    <a:pt x="5101219" y="4170437"/>
                  </a:moveTo>
                  <a:cubicBezTo>
                    <a:pt x="5102171" y="4172342"/>
                    <a:pt x="5103124" y="4170437"/>
                    <a:pt x="5103124" y="4170437"/>
                  </a:cubicBezTo>
                  <a:lnTo>
                    <a:pt x="5105029" y="4171390"/>
                  </a:lnTo>
                  <a:cubicBezTo>
                    <a:pt x="5105029" y="4171390"/>
                    <a:pt x="5105981" y="4173295"/>
                    <a:pt x="5104076" y="4175200"/>
                  </a:cubicBezTo>
                  <a:cubicBezTo>
                    <a:pt x="5102171" y="4177105"/>
                    <a:pt x="5100266" y="4176152"/>
                    <a:pt x="5100266" y="4174247"/>
                  </a:cubicBezTo>
                  <a:cubicBezTo>
                    <a:pt x="5100266" y="4172342"/>
                    <a:pt x="5100266" y="4173295"/>
                    <a:pt x="5099314" y="4171390"/>
                  </a:cubicBezTo>
                  <a:cubicBezTo>
                    <a:pt x="5098361" y="4170437"/>
                    <a:pt x="5100266" y="4168532"/>
                    <a:pt x="5101219" y="4170437"/>
                  </a:cubicBezTo>
                  <a:close/>
                  <a:moveTo>
                    <a:pt x="4548768" y="4116145"/>
                  </a:moveTo>
                  <a:cubicBezTo>
                    <a:pt x="4555436" y="4114240"/>
                    <a:pt x="4557340" y="4118050"/>
                    <a:pt x="4555436" y="4122812"/>
                  </a:cubicBezTo>
                  <a:cubicBezTo>
                    <a:pt x="4553530" y="4127575"/>
                    <a:pt x="4549721" y="4127575"/>
                    <a:pt x="4540196" y="4128528"/>
                  </a:cubicBezTo>
                  <a:cubicBezTo>
                    <a:pt x="4530671" y="4129480"/>
                    <a:pt x="4530671" y="4123765"/>
                    <a:pt x="4537338" y="4119955"/>
                  </a:cubicBezTo>
                  <a:cubicBezTo>
                    <a:pt x="4544005" y="4116145"/>
                    <a:pt x="4542101" y="4118050"/>
                    <a:pt x="4548768" y="4116145"/>
                  </a:cubicBezTo>
                  <a:close/>
                  <a:moveTo>
                    <a:pt x="4845949" y="4108525"/>
                  </a:moveTo>
                  <a:cubicBezTo>
                    <a:pt x="4846901" y="4110430"/>
                    <a:pt x="4847854" y="4108525"/>
                    <a:pt x="4847854" y="4108525"/>
                  </a:cubicBezTo>
                  <a:lnTo>
                    <a:pt x="4849759" y="4109478"/>
                  </a:lnTo>
                  <a:cubicBezTo>
                    <a:pt x="4849759" y="4109478"/>
                    <a:pt x="4850711" y="4111383"/>
                    <a:pt x="4848806" y="4113288"/>
                  </a:cubicBezTo>
                  <a:cubicBezTo>
                    <a:pt x="4846901" y="4115193"/>
                    <a:pt x="4844996" y="4114240"/>
                    <a:pt x="4844996" y="4112335"/>
                  </a:cubicBezTo>
                  <a:cubicBezTo>
                    <a:pt x="4844996" y="4110430"/>
                    <a:pt x="4844996" y="4111383"/>
                    <a:pt x="4844044" y="4109478"/>
                  </a:cubicBezTo>
                  <a:cubicBezTo>
                    <a:pt x="4843091" y="4108525"/>
                    <a:pt x="4844996" y="4106620"/>
                    <a:pt x="4845949" y="4108525"/>
                  </a:cubicBezTo>
                  <a:close/>
                  <a:moveTo>
                    <a:pt x="4590679" y="4078403"/>
                  </a:moveTo>
                  <a:cubicBezTo>
                    <a:pt x="4593537" y="4077093"/>
                    <a:pt x="4595918" y="4077093"/>
                    <a:pt x="4596394" y="4078998"/>
                  </a:cubicBezTo>
                  <a:cubicBezTo>
                    <a:pt x="4597346" y="4083760"/>
                    <a:pt x="4596394" y="4086618"/>
                    <a:pt x="4591631" y="4093285"/>
                  </a:cubicBezTo>
                  <a:cubicBezTo>
                    <a:pt x="4586869" y="4099953"/>
                    <a:pt x="4583059" y="4100905"/>
                    <a:pt x="4580201" y="4099953"/>
                  </a:cubicBezTo>
                  <a:cubicBezTo>
                    <a:pt x="4577344" y="4098048"/>
                    <a:pt x="4576391" y="4092333"/>
                    <a:pt x="4582106" y="4085665"/>
                  </a:cubicBezTo>
                  <a:cubicBezTo>
                    <a:pt x="4584488" y="4082332"/>
                    <a:pt x="4587822" y="4079712"/>
                    <a:pt x="4590679" y="4078403"/>
                  </a:cubicBezTo>
                  <a:close/>
                  <a:moveTo>
                    <a:pt x="4856188" y="4070902"/>
                  </a:moveTo>
                  <a:cubicBezTo>
                    <a:pt x="4857855" y="4072092"/>
                    <a:pt x="4859760" y="4074235"/>
                    <a:pt x="4861188" y="4076140"/>
                  </a:cubicBezTo>
                  <a:cubicBezTo>
                    <a:pt x="4863093" y="4079950"/>
                    <a:pt x="4866903" y="4079950"/>
                    <a:pt x="4864046" y="4084713"/>
                  </a:cubicBezTo>
                  <a:cubicBezTo>
                    <a:pt x="4861188" y="4090428"/>
                    <a:pt x="4856426" y="4091380"/>
                    <a:pt x="4851663" y="4088523"/>
                  </a:cubicBezTo>
                  <a:cubicBezTo>
                    <a:pt x="4846901" y="4085665"/>
                    <a:pt x="4852616" y="4078045"/>
                    <a:pt x="4852616" y="4078045"/>
                  </a:cubicBezTo>
                  <a:cubicBezTo>
                    <a:pt x="4852616" y="4078045"/>
                    <a:pt x="4850711" y="4075188"/>
                    <a:pt x="4852616" y="4071378"/>
                  </a:cubicBezTo>
                  <a:cubicBezTo>
                    <a:pt x="4853092" y="4069473"/>
                    <a:pt x="4854521" y="4069711"/>
                    <a:pt x="4856188" y="4070902"/>
                  </a:cubicBezTo>
                  <a:close/>
                  <a:moveTo>
                    <a:pt x="4700216" y="3966603"/>
                  </a:moveTo>
                  <a:cubicBezTo>
                    <a:pt x="4703074" y="3964698"/>
                    <a:pt x="4706883" y="3965650"/>
                    <a:pt x="4708789" y="3969460"/>
                  </a:cubicBezTo>
                  <a:cubicBezTo>
                    <a:pt x="4709741" y="3973270"/>
                    <a:pt x="4709741" y="3972318"/>
                    <a:pt x="4706883" y="3978985"/>
                  </a:cubicBezTo>
                  <a:cubicBezTo>
                    <a:pt x="4704026" y="3984700"/>
                    <a:pt x="4696406" y="3984700"/>
                    <a:pt x="4690691" y="3985653"/>
                  </a:cubicBezTo>
                  <a:cubicBezTo>
                    <a:pt x="4685928" y="3986605"/>
                    <a:pt x="4684976" y="3976128"/>
                    <a:pt x="4692596" y="3973270"/>
                  </a:cubicBezTo>
                  <a:cubicBezTo>
                    <a:pt x="4700216" y="3970412"/>
                    <a:pt x="4696406" y="3969460"/>
                    <a:pt x="4700216" y="3966603"/>
                  </a:cubicBezTo>
                  <a:close/>
                  <a:moveTo>
                    <a:pt x="5072525" y="3821704"/>
                  </a:moveTo>
                  <a:cubicBezTo>
                    <a:pt x="5077644" y="3823252"/>
                    <a:pt x="5083121" y="3827538"/>
                    <a:pt x="5086931" y="3832300"/>
                  </a:cubicBezTo>
                  <a:cubicBezTo>
                    <a:pt x="5095503" y="3841825"/>
                    <a:pt x="5100266" y="3838015"/>
                    <a:pt x="5111696" y="3839920"/>
                  </a:cubicBezTo>
                  <a:cubicBezTo>
                    <a:pt x="5122173" y="3841825"/>
                    <a:pt x="5124078" y="3856112"/>
                    <a:pt x="5114553" y="3870400"/>
                  </a:cubicBezTo>
                  <a:cubicBezTo>
                    <a:pt x="5105028" y="3884687"/>
                    <a:pt x="5108838" y="3881830"/>
                    <a:pt x="5115506" y="3905643"/>
                  </a:cubicBezTo>
                  <a:cubicBezTo>
                    <a:pt x="5121221" y="3929455"/>
                    <a:pt x="5115506" y="3942790"/>
                    <a:pt x="5106933" y="3958983"/>
                  </a:cubicBezTo>
                  <a:cubicBezTo>
                    <a:pt x="5099313" y="3975175"/>
                    <a:pt x="5099313" y="3984700"/>
                    <a:pt x="5100266" y="3998987"/>
                  </a:cubicBezTo>
                  <a:cubicBezTo>
                    <a:pt x="5101219" y="4013275"/>
                    <a:pt x="5097408" y="4019943"/>
                    <a:pt x="5094551" y="4049470"/>
                  </a:cubicBezTo>
                  <a:cubicBezTo>
                    <a:pt x="5091694" y="4078998"/>
                    <a:pt x="5086931" y="4099953"/>
                    <a:pt x="5081216" y="4120908"/>
                  </a:cubicBezTo>
                  <a:cubicBezTo>
                    <a:pt x="5075501" y="4142815"/>
                    <a:pt x="5062166" y="4166628"/>
                    <a:pt x="5053594" y="4175200"/>
                  </a:cubicBezTo>
                  <a:cubicBezTo>
                    <a:pt x="5045021" y="4183773"/>
                    <a:pt x="5045973" y="4186630"/>
                    <a:pt x="5037401" y="4212348"/>
                  </a:cubicBezTo>
                  <a:cubicBezTo>
                    <a:pt x="5028828" y="4238065"/>
                    <a:pt x="5038353" y="4253305"/>
                    <a:pt x="5038353" y="4267593"/>
                  </a:cubicBezTo>
                  <a:cubicBezTo>
                    <a:pt x="5038353" y="4281880"/>
                    <a:pt x="5036448" y="4289500"/>
                    <a:pt x="5032638" y="4285690"/>
                  </a:cubicBezTo>
                  <a:cubicBezTo>
                    <a:pt x="5027876" y="4281880"/>
                    <a:pt x="5025971" y="4279975"/>
                    <a:pt x="5020256" y="4279023"/>
                  </a:cubicBezTo>
                  <a:cubicBezTo>
                    <a:pt x="5014541" y="4278070"/>
                    <a:pt x="5014541" y="4271403"/>
                    <a:pt x="5009778" y="4253305"/>
                  </a:cubicBezTo>
                  <a:cubicBezTo>
                    <a:pt x="5005016" y="4234255"/>
                    <a:pt x="4997396" y="4231398"/>
                    <a:pt x="4979298" y="4219968"/>
                  </a:cubicBezTo>
                  <a:cubicBezTo>
                    <a:pt x="4960248" y="4208538"/>
                    <a:pt x="4955486" y="4205680"/>
                    <a:pt x="4946913" y="4187583"/>
                  </a:cubicBezTo>
                  <a:cubicBezTo>
                    <a:pt x="4938341" y="4169485"/>
                    <a:pt x="4936436" y="4165675"/>
                    <a:pt x="4925958" y="4151388"/>
                  </a:cubicBezTo>
                  <a:cubicBezTo>
                    <a:pt x="4915481" y="4137100"/>
                    <a:pt x="4915481" y="4139958"/>
                    <a:pt x="4920244" y="4121860"/>
                  </a:cubicBezTo>
                  <a:cubicBezTo>
                    <a:pt x="4925006" y="4103763"/>
                    <a:pt x="4923101" y="4101858"/>
                    <a:pt x="4923101" y="4075187"/>
                  </a:cubicBezTo>
                  <a:cubicBezTo>
                    <a:pt x="4923101" y="4048518"/>
                    <a:pt x="4935483" y="4035183"/>
                    <a:pt x="4950723" y="3999940"/>
                  </a:cubicBezTo>
                  <a:cubicBezTo>
                    <a:pt x="4966916" y="3964698"/>
                    <a:pt x="4974536" y="3942790"/>
                    <a:pt x="4988823" y="3919930"/>
                  </a:cubicBezTo>
                  <a:cubicBezTo>
                    <a:pt x="5003111" y="3897070"/>
                    <a:pt x="4998348" y="3898975"/>
                    <a:pt x="5005016" y="3878020"/>
                  </a:cubicBezTo>
                  <a:cubicBezTo>
                    <a:pt x="5011683" y="3857065"/>
                    <a:pt x="5035496" y="3853255"/>
                    <a:pt x="5045021" y="3849445"/>
                  </a:cubicBezTo>
                  <a:cubicBezTo>
                    <a:pt x="5054546" y="3845635"/>
                    <a:pt x="5055498" y="3840873"/>
                    <a:pt x="5060261" y="3827537"/>
                  </a:cubicBezTo>
                  <a:cubicBezTo>
                    <a:pt x="5062642" y="3821346"/>
                    <a:pt x="5067405" y="3820156"/>
                    <a:pt x="5072525" y="3821704"/>
                  </a:cubicBezTo>
                  <a:close/>
                  <a:moveTo>
                    <a:pt x="4847853" y="3802773"/>
                  </a:moveTo>
                  <a:cubicBezTo>
                    <a:pt x="4850711" y="3800868"/>
                    <a:pt x="4854521" y="3803725"/>
                    <a:pt x="4854521" y="3803725"/>
                  </a:cubicBezTo>
                  <a:cubicBezTo>
                    <a:pt x="4854521" y="3803725"/>
                    <a:pt x="4869761" y="3808488"/>
                    <a:pt x="4864999" y="3816108"/>
                  </a:cubicBezTo>
                  <a:cubicBezTo>
                    <a:pt x="4860236" y="3823728"/>
                    <a:pt x="4858331" y="3823728"/>
                    <a:pt x="4856426" y="3829443"/>
                  </a:cubicBezTo>
                  <a:cubicBezTo>
                    <a:pt x="4854521" y="3835158"/>
                    <a:pt x="4851664" y="3836111"/>
                    <a:pt x="4848806" y="3834205"/>
                  </a:cubicBezTo>
                  <a:cubicBezTo>
                    <a:pt x="4844996" y="3831348"/>
                    <a:pt x="4844996" y="3827538"/>
                    <a:pt x="4844996" y="3817061"/>
                  </a:cubicBezTo>
                  <a:cubicBezTo>
                    <a:pt x="4845949" y="3806583"/>
                    <a:pt x="4844044" y="3805630"/>
                    <a:pt x="4847853" y="3802773"/>
                  </a:cubicBezTo>
                  <a:close/>
                  <a:moveTo>
                    <a:pt x="5131698" y="3788485"/>
                  </a:moveTo>
                  <a:cubicBezTo>
                    <a:pt x="5131698" y="3788485"/>
                    <a:pt x="5135509" y="3788485"/>
                    <a:pt x="5136461" y="3792295"/>
                  </a:cubicBezTo>
                  <a:cubicBezTo>
                    <a:pt x="5136461" y="3796105"/>
                    <a:pt x="5132651" y="3796105"/>
                    <a:pt x="5128841" y="3793248"/>
                  </a:cubicBezTo>
                  <a:cubicBezTo>
                    <a:pt x="5125031" y="3791342"/>
                    <a:pt x="5131698" y="3788485"/>
                    <a:pt x="5131698" y="3788485"/>
                  </a:cubicBezTo>
                  <a:close/>
                  <a:moveTo>
                    <a:pt x="5298386" y="3730383"/>
                  </a:moveTo>
                  <a:cubicBezTo>
                    <a:pt x="5298386" y="3730383"/>
                    <a:pt x="5302196" y="3729430"/>
                    <a:pt x="5304101" y="3733240"/>
                  </a:cubicBezTo>
                  <a:cubicBezTo>
                    <a:pt x="5305054" y="3737050"/>
                    <a:pt x="5300291" y="3739908"/>
                    <a:pt x="5295529" y="3737050"/>
                  </a:cubicBezTo>
                  <a:cubicBezTo>
                    <a:pt x="5289814" y="3734193"/>
                    <a:pt x="5298386" y="3730383"/>
                    <a:pt x="5298386" y="3730383"/>
                  </a:cubicBezTo>
                  <a:close/>
                  <a:moveTo>
                    <a:pt x="5306006" y="3713237"/>
                  </a:moveTo>
                  <a:cubicBezTo>
                    <a:pt x="5306006" y="3713237"/>
                    <a:pt x="5309816" y="3712285"/>
                    <a:pt x="5311721" y="3716095"/>
                  </a:cubicBezTo>
                  <a:cubicBezTo>
                    <a:pt x="5312673" y="3719905"/>
                    <a:pt x="5307911" y="3722762"/>
                    <a:pt x="5303148" y="3719905"/>
                  </a:cubicBezTo>
                  <a:cubicBezTo>
                    <a:pt x="5297434" y="3717047"/>
                    <a:pt x="5306006" y="3713237"/>
                    <a:pt x="5306006" y="3713237"/>
                  </a:cubicBezTo>
                  <a:close/>
                  <a:moveTo>
                    <a:pt x="5422211" y="3692283"/>
                  </a:moveTo>
                  <a:cubicBezTo>
                    <a:pt x="5422211" y="3692283"/>
                    <a:pt x="5426021" y="3691330"/>
                    <a:pt x="5427926" y="3695140"/>
                  </a:cubicBezTo>
                  <a:cubicBezTo>
                    <a:pt x="5428879" y="3698950"/>
                    <a:pt x="5424116" y="3701808"/>
                    <a:pt x="5419354" y="3698950"/>
                  </a:cubicBezTo>
                  <a:cubicBezTo>
                    <a:pt x="5413639" y="3696093"/>
                    <a:pt x="5422211" y="3692283"/>
                    <a:pt x="5422211" y="3692283"/>
                  </a:cubicBezTo>
                  <a:close/>
                  <a:moveTo>
                    <a:pt x="5061214" y="3214127"/>
                  </a:moveTo>
                  <a:cubicBezTo>
                    <a:pt x="5065976" y="3214127"/>
                    <a:pt x="5072644" y="3218890"/>
                    <a:pt x="5069786" y="3225557"/>
                  </a:cubicBezTo>
                  <a:cubicBezTo>
                    <a:pt x="5067881" y="3232225"/>
                    <a:pt x="5064071" y="3228415"/>
                    <a:pt x="5058356" y="3221747"/>
                  </a:cubicBezTo>
                  <a:cubicBezTo>
                    <a:pt x="5052641" y="3215080"/>
                    <a:pt x="5056451" y="3214127"/>
                    <a:pt x="5061214" y="3214127"/>
                  </a:cubicBezTo>
                  <a:close/>
                  <a:moveTo>
                    <a:pt x="5047878" y="3163646"/>
                  </a:moveTo>
                  <a:cubicBezTo>
                    <a:pt x="5054546" y="3164598"/>
                    <a:pt x="5061213" y="3165550"/>
                    <a:pt x="5067881" y="3171265"/>
                  </a:cubicBezTo>
                  <a:cubicBezTo>
                    <a:pt x="5075501" y="3176028"/>
                    <a:pt x="5078358" y="3177933"/>
                    <a:pt x="5078358" y="3184600"/>
                  </a:cubicBezTo>
                  <a:cubicBezTo>
                    <a:pt x="5078358" y="3191268"/>
                    <a:pt x="5072643" y="3189363"/>
                    <a:pt x="5066928" y="3187458"/>
                  </a:cubicBezTo>
                  <a:cubicBezTo>
                    <a:pt x="5062165" y="3185553"/>
                    <a:pt x="5059308" y="3184600"/>
                    <a:pt x="5052640" y="3184600"/>
                  </a:cubicBezTo>
                  <a:cubicBezTo>
                    <a:pt x="5046926" y="3184600"/>
                    <a:pt x="5044068" y="3184600"/>
                    <a:pt x="5038353" y="3173171"/>
                  </a:cubicBezTo>
                  <a:cubicBezTo>
                    <a:pt x="5032638" y="3161740"/>
                    <a:pt x="5041210" y="3162693"/>
                    <a:pt x="5047878" y="3163646"/>
                  </a:cubicBezTo>
                  <a:close/>
                  <a:moveTo>
                    <a:pt x="5061214" y="3136975"/>
                  </a:moveTo>
                  <a:cubicBezTo>
                    <a:pt x="5068834" y="3136023"/>
                    <a:pt x="5065976" y="3143643"/>
                    <a:pt x="5063119" y="3149358"/>
                  </a:cubicBezTo>
                  <a:cubicBezTo>
                    <a:pt x="5059309" y="3155073"/>
                    <a:pt x="5048831" y="3149358"/>
                    <a:pt x="5046926" y="3143643"/>
                  </a:cubicBezTo>
                  <a:cubicBezTo>
                    <a:pt x="5045021" y="3137928"/>
                    <a:pt x="5053594" y="3137928"/>
                    <a:pt x="5061214" y="3136975"/>
                  </a:cubicBezTo>
                  <a:close/>
                  <a:moveTo>
                    <a:pt x="4979298" y="2995052"/>
                  </a:moveTo>
                  <a:cubicBezTo>
                    <a:pt x="4981203" y="2994100"/>
                    <a:pt x="4985966" y="2996957"/>
                    <a:pt x="4990728" y="2998862"/>
                  </a:cubicBezTo>
                  <a:cubicBezTo>
                    <a:pt x="4995491" y="3000767"/>
                    <a:pt x="4997396" y="3006482"/>
                    <a:pt x="4992634" y="3007435"/>
                  </a:cubicBezTo>
                  <a:cubicBezTo>
                    <a:pt x="4987871" y="3007435"/>
                    <a:pt x="4984061" y="3005530"/>
                    <a:pt x="4976441" y="2999815"/>
                  </a:cubicBezTo>
                  <a:cubicBezTo>
                    <a:pt x="4968821" y="2994100"/>
                    <a:pt x="4978346" y="2996005"/>
                    <a:pt x="4979298" y="2995052"/>
                  </a:cubicBezTo>
                  <a:close/>
                  <a:moveTo>
                    <a:pt x="4777368" y="2113038"/>
                  </a:moveTo>
                  <a:cubicBezTo>
                    <a:pt x="4779273" y="2112085"/>
                    <a:pt x="4785941" y="2119705"/>
                    <a:pt x="4784036" y="2123515"/>
                  </a:cubicBezTo>
                  <a:cubicBezTo>
                    <a:pt x="4783083" y="2126373"/>
                    <a:pt x="4779273" y="2125420"/>
                    <a:pt x="4775463" y="2122563"/>
                  </a:cubicBezTo>
                  <a:cubicBezTo>
                    <a:pt x="4771653" y="2119705"/>
                    <a:pt x="4775463" y="2113990"/>
                    <a:pt x="4777368" y="2113038"/>
                  </a:cubicBezTo>
                  <a:close/>
                  <a:moveTo>
                    <a:pt x="4784036" y="2064460"/>
                  </a:moveTo>
                  <a:cubicBezTo>
                    <a:pt x="4787846" y="2062555"/>
                    <a:pt x="4789751" y="2066365"/>
                    <a:pt x="4785941" y="2070175"/>
                  </a:cubicBezTo>
                  <a:cubicBezTo>
                    <a:pt x="4783083" y="2073985"/>
                    <a:pt x="4781178" y="2073985"/>
                    <a:pt x="4778321" y="2071127"/>
                  </a:cubicBezTo>
                  <a:cubicBezTo>
                    <a:pt x="4775463" y="2068270"/>
                    <a:pt x="4781178" y="2066365"/>
                    <a:pt x="4784036" y="2064460"/>
                  </a:cubicBezTo>
                  <a:close/>
                  <a:moveTo>
                    <a:pt x="4536386" y="1993975"/>
                  </a:moveTo>
                  <a:cubicBezTo>
                    <a:pt x="4538291" y="1993022"/>
                    <a:pt x="4541148" y="1996832"/>
                    <a:pt x="4543053" y="2003500"/>
                  </a:cubicBezTo>
                  <a:cubicBezTo>
                    <a:pt x="4544958" y="2009215"/>
                    <a:pt x="4545911" y="2009215"/>
                    <a:pt x="4543053" y="2011120"/>
                  </a:cubicBezTo>
                  <a:cubicBezTo>
                    <a:pt x="4540196" y="2013025"/>
                    <a:pt x="4539243" y="2013025"/>
                    <a:pt x="4533528" y="2003500"/>
                  </a:cubicBezTo>
                  <a:cubicBezTo>
                    <a:pt x="4527813" y="1993975"/>
                    <a:pt x="4534481" y="1994927"/>
                    <a:pt x="4536386" y="1993975"/>
                  </a:cubicBezTo>
                  <a:close/>
                  <a:moveTo>
                    <a:pt x="4756533" y="276"/>
                  </a:moveTo>
                  <a:cubicBezTo>
                    <a:pt x="4757605" y="-319"/>
                    <a:pt x="4758795" y="-81"/>
                    <a:pt x="4760224" y="2300"/>
                  </a:cubicBezTo>
                  <a:cubicBezTo>
                    <a:pt x="4762129" y="6110"/>
                    <a:pt x="4764987" y="5157"/>
                    <a:pt x="4764987" y="3252"/>
                  </a:cubicBezTo>
                  <a:cubicBezTo>
                    <a:pt x="4764987" y="395"/>
                    <a:pt x="4767844" y="-558"/>
                    <a:pt x="4772606" y="2300"/>
                  </a:cubicBezTo>
                  <a:cubicBezTo>
                    <a:pt x="4777369" y="5157"/>
                    <a:pt x="4780227" y="5157"/>
                    <a:pt x="4784037" y="6110"/>
                  </a:cubicBezTo>
                  <a:cubicBezTo>
                    <a:pt x="4786894" y="7062"/>
                    <a:pt x="4792609" y="3252"/>
                    <a:pt x="4795466" y="11825"/>
                  </a:cubicBezTo>
                  <a:cubicBezTo>
                    <a:pt x="4798324" y="19445"/>
                    <a:pt x="4809754" y="15635"/>
                    <a:pt x="4816422" y="15635"/>
                  </a:cubicBezTo>
                  <a:cubicBezTo>
                    <a:pt x="4824041" y="15635"/>
                    <a:pt x="4828804" y="17540"/>
                    <a:pt x="4830709" y="25160"/>
                  </a:cubicBezTo>
                  <a:cubicBezTo>
                    <a:pt x="4832614" y="32780"/>
                    <a:pt x="4842139" y="35637"/>
                    <a:pt x="4848806" y="34685"/>
                  </a:cubicBezTo>
                  <a:cubicBezTo>
                    <a:pt x="4855474" y="33732"/>
                    <a:pt x="4852616" y="30875"/>
                    <a:pt x="4863094" y="37542"/>
                  </a:cubicBezTo>
                  <a:cubicBezTo>
                    <a:pt x="4873572" y="44210"/>
                    <a:pt x="4874524" y="41352"/>
                    <a:pt x="4878334" y="33732"/>
                  </a:cubicBezTo>
                  <a:cubicBezTo>
                    <a:pt x="4881191" y="26112"/>
                    <a:pt x="4886907" y="28017"/>
                    <a:pt x="4890716" y="27065"/>
                  </a:cubicBezTo>
                  <a:cubicBezTo>
                    <a:pt x="4894527" y="26112"/>
                    <a:pt x="4905004" y="28017"/>
                    <a:pt x="4908814" y="29922"/>
                  </a:cubicBezTo>
                  <a:cubicBezTo>
                    <a:pt x="4911672" y="32780"/>
                    <a:pt x="4929769" y="40400"/>
                    <a:pt x="4937389" y="40400"/>
                  </a:cubicBezTo>
                  <a:cubicBezTo>
                    <a:pt x="4944057" y="40400"/>
                    <a:pt x="4948819" y="44210"/>
                    <a:pt x="4945009" y="52782"/>
                  </a:cubicBezTo>
                  <a:cubicBezTo>
                    <a:pt x="4941199" y="61355"/>
                    <a:pt x="4945009" y="59450"/>
                    <a:pt x="4949772" y="55640"/>
                  </a:cubicBezTo>
                  <a:cubicBezTo>
                    <a:pt x="4954534" y="52782"/>
                    <a:pt x="4961202" y="55640"/>
                    <a:pt x="4964059" y="61355"/>
                  </a:cubicBezTo>
                  <a:cubicBezTo>
                    <a:pt x="4966916" y="68023"/>
                    <a:pt x="4971679" y="68975"/>
                    <a:pt x="4978347" y="67070"/>
                  </a:cubicBezTo>
                  <a:cubicBezTo>
                    <a:pt x="4985014" y="65165"/>
                    <a:pt x="4982157" y="71832"/>
                    <a:pt x="4983109" y="74690"/>
                  </a:cubicBezTo>
                  <a:cubicBezTo>
                    <a:pt x="4983109" y="77547"/>
                    <a:pt x="4982157" y="79452"/>
                    <a:pt x="4980252" y="80405"/>
                  </a:cubicBezTo>
                  <a:cubicBezTo>
                    <a:pt x="4978347" y="81357"/>
                    <a:pt x="4974536" y="82311"/>
                    <a:pt x="4974536" y="86121"/>
                  </a:cubicBezTo>
                  <a:cubicBezTo>
                    <a:pt x="4974536" y="89931"/>
                    <a:pt x="4979299" y="90883"/>
                    <a:pt x="4984061" y="91836"/>
                  </a:cubicBezTo>
                  <a:cubicBezTo>
                    <a:pt x="4988824" y="91836"/>
                    <a:pt x="4992634" y="92788"/>
                    <a:pt x="4992634" y="96598"/>
                  </a:cubicBezTo>
                  <a:cubicBezTo>
                    <a:pt x="4993586" y="100408"/>
                    <a:pt x="4997397" y="105171"/>
                    <a:pt x="5003111" y="107076"/>
                  </a:cubicBezTo>
                  <a:cubicBezTo>
                    <a:pt x="5007874" y="108028"/>
                    <a:pt x="5012636" y="114696"/>
                    <a:pt x="5009779" y="118506"/>
                  </a:cubicBezTo>
                  <a:cubicBezTo>
                    <a:pt x="5007874" y="122316"/>
                    <a:pt x="5007874" y="123268"/>
                    <a:pt x="5011684" y="123268"/>
                  </a:cubicBezTo>
                  <a:cubicBezTo>
                    <a:pt x="5016447" y="122316"/>
                    <a:pt x="5020257" y="127078"/>
                    <a:pt x="5012636" y="129936"/>
                  </a:cubicBezTo>
                  <a:cubicBezTo>
                    <a:pt x="5005016" y="132793"/>
                    <a:pt x="5010732" y="140413"/>
                    <a:pt x="5018352" y="139461"/>
                  </a:cubicBezTo>
                  <a:cubicBezTo>
                    <a:pt x="5025972" y="139461"/>
                    <a:pt x="5028829" y="142318"/>
                    <a:pt x="5030734" y="146128"/>
                  </a:cubicBezTo>
                  <a:cubicBezTo>
                    <a:pt x="5033591" y="150891"/>
                    <a:pt x="5027877" y="153748"/>
                    <a:pt x="5025972" y="157558"/>
                  </a:cubicBezTo>
                  <a:cubicBezTo>
                    <a:pt x="5024066" y="161368"/>
                    <a:pt x="5031686" y="171846"/>
                    <a:pt x="5034544" y="174703"/>
                  </a:cubicBezTo>
                  <a:cubicBezTo>
                    <a:pt x="5037402" y="176608"/>
                    <a:pt x="5045974" y="189943"/>
                    <a:pt x="5047879" y="190896"/>
                  </a:cubicBezTo>
                  <a:cubicBezTo>
                    <a:pt x="5049784" y="191848"/>
                    <a:pt x="5060261" y="198516"/>
                    <a:pt x="5056452" y="204231"/>
                  </a:cubicBezTo>
                  <a:cubicBezTo>
                    <a:pt x="5051689" y="209946"/>
                    <a:pt x="5057404" y="210898"/>
                    <a:pt x="5062166" y="211851"/>
                  </a:cubicBezTo>
                  <a:cubicBezTo>
                    <a:pt x="5066929" y="212803"/>
                    <a:pt x="5072644" y="215661"/>
                    <a:pt x="5068834" y="222328"/>
                  </a:cubicBezTo>
                  <a:cubicBezTo>
                    <a:pt x="5065024" y="228996"/>
                    <a:pt x="5068834" y="228043"/>
                    <a:pt x="5075502" y="229948"/>
                  </a:cubicBezTo>
                  <a:cubicBezTo>
                    <a:pt x="5081216" y="231853"/>
                    <a:pt x="5078359" y="234711"/>
                    <a:pt x="5075502" y="237568"/>
                  </a:cubicBezTo>
                  <a:cubicBezTo>
                    <a:pt x="5072644" y="240426"/>
                    <a:pt x="5067882" y="245188"/>
                    <a:pt x="5073597" y="249951"/>
                  </a:cubicBezTo>
                  <a:cubicBezTo>
                    <a:pt x="5079311" y="254713"/>
                    <a:pt x="5080264" y="247093"/>
                    <a:pt x="5080264" y="244236"/>
                  </a:cubicBezTo>
                  <a:cubicBezTo>
                    <a:pt x="5080264" y="241379"/>
                    <a:pt x="5083122" y="236617"/>
                    <a:pt x="5086932" y="242331"/>
                  </a:cubicBezTo>
                  <a:cubicBezTo>
                    <a:pt x="5090741" y="247093"/>
                    <a:pt x="5084074" y="251856"/>
                    <a:pt x="5085027" y="266143"/>
                  </a:cubicBezTo>
                  <a:cubicBezTo>
                    <a:pt x="5085979" y="280431"/>
                    <a:pt x="5111697" y="289956"/>
                    <a:pt x="5113602" y="294718"/>
                  </a:cubicBezTo>
                  <a:cubicBezTo>
                    <a:pt x="5115507" y="299481"/>
                    <a:pt x="5127889" y="307101"/>
                    <a:pt x="5127889" y="311863"/>
                  </a:cubicBezTo>
                  <a:cubicBezTo>
                    <a:pt x="5127889" y="316626"/>
                    <a:pt x="5131699" y="319483"/>
                    <a:pt x="5134557" y="323293"/>
                  </a:cubicBezTo>
                  <a:cubicBezTo>
                    <a:pt x="5137414" y="327103"/>
                    <a:pt x="5139319" y="332819"/>
                    <a:pt x="5136461" y="338533"/>
                  </a:cubicBezTo>
                  <a:cubicBezTo>
                    <a:pt x="5133604" y="343296"/>
                    <a:pt x="5134557" y="348058"/>
                    <a:pt x="5138366" y="350916"/>
                  </a:cubicBezTo>
                  <a:cubicBezTo>
                    <a:pt x="5142177" y="353773"/>
                    <a:pt x="5142177" y="354726"/>
                    <a:pt x="5144082" y="363298"/>
                  </a:cubicBezTo>
                  <a:cubicBezTo>
                    <a:pt x="5145986" y="371871"/>
                    <a:pt x="5155511" y="373776"/>
                    <a:pt x="5161227" y="374729"/>
                  </a:cubicBezTo>
                  <a:cubicBezTo>
                    <a:pt x="5166941" y="375681"/>
                    <a:pt x="5167894" y="383301"/>
                    <a:pt x="5164084" y="391873"/>
                  </a:cubicBezTo>
                  <a:cubicBezTo>
                    <a:pt x="5160274" y="399494"/>
                    <a:pt x="5163132" y="404256"/>
                    <a:pt x="5165036" y="409018"/>
                  </a:cubicBezTo>
                  <a:cubicBezTo>
                    <a:pt x="5166941" y="412828"/>
                    <a:pt x="5168847" y="414734"/>
                    <a:pt x="5166941" y="422354"/>
                  </a:cubicBezTo>
                  <a:cubicBezTo>
                    <a:pt x="5165989" y="429974"/>
                    <a:pt x="5172657" y="433783"/>
                    <a:pt x="5176466" y="433783"/>
                  </a:cubicBezTo>
                  <a:cubicBezTo>
                    <a:pt x="5181229" y="434737"/>
                    <a:pt x="5183134" y="437593"/>
                    <a:pt x="5183134" y="440451"/>
                  </a:cubicBezTo>
                  <a:cubicBezTo>
                    <a:pt x="5183134" y="443308"/>
                    <a:pt x="5184086" y="446166"/>
                    <a:pt x="5186944" y="447119"/>
                  </a:cubicBezTo>
                  <a:cubicBezTo>
                    <a:pt x="5189802" y="448071"/>
                    <a:pt x="5191707" y="448071"/>
                    <a:pt x="5194564" y="451882"/>
                  </a:cubicBezTo>
                  <a:cubicBezTo>
                    <a:pt x="5197422" y="455691"/>
                    <a:pt x="5204089" y="454739"/>
                    <a:pt x="5206947" y="452833"/>
                  </a:cubicBezTo>
                  <a:cubicBezTo>
                    <a:pt x="5209804" y="450928"/>
                    <a:pt x="5213614" y="449024"/>
                    <a:pt x="5215519" y="451882"/>
                  </a:cubicBezTo>
                  <a:cubicBezTo>
                    <a:pt x="5218377" y="454739"/>
                    <a:pt x="5226949" y="456644"/>
                    <a:pt x="5229807" y="454739"/>
                  </a:cubicBezTo>
                  <a:cubicBezTo>
                    <a:pt x="5232664" y="452833"/>
                    <a:pt x="5236474" y="453786"/>
                    <a:pt x="5241236" y="451882"/>
                  </a:cubicBezTo>
                  <a:cubicBezTo>
                    <a:pt x="5245999" y="449977"/>
                    <a:pt x="5249809" y="447119"/>
                    <a:pt x="5255524" y="443308"/>
                  </a:cubicBezTo>
                  <a:cubicBezTo>
                    <a:pt x="5261239" y="438546"/>
                    <a:pt x="5267907" y="443308"/>
                    <a:pt x="5275527" y="441404"/>
                  </a:cubicBezTo>
                  <a:cubicBezTo>
                    <a:pt x="5283147" y="440451"/>
                    <a:pt x="5282194" y="444262"/>
                    <a:pt x="5281241" y="449024"/>
                  </a:cubicBezTo>
                  <a:cubicBezTo>
                    <a:pt x="5280289" y="454739"/>
                    <a:pt x="5287909" y="453786"/>
                    <a:pt x="5292672" y="452833"/>
                  </a:cubicBezTo>
                  <a:cubicBezTo>
                    <a:pt x="5297434" y="451882"/>
                    <a:pt x="5301244" y="453786"/>
                    <a:pt x="5306959" y="459502"/>
                  </a:cubicBezTo>
                  <a:cubicBezTo>
                    <a:pt x="5312674" y="465216"/>
                    <a:pt x="5321247" y="464264"/>
                    <a:pt x="5324104" y="460453"/>
                  </a:cubicBezTo>
                  <a:cubicBezTo>
                    <a:pt x="5326961" y="456644"/>
                    <a:pt x="5328866" y="458548"/>
                    <a:pt x="5333629" y="459502"/>
                  </a:cubicBezTo>
                  <a:cubicBezTo>
                    <a:pt x="5338391" y="460453"/>
                    <a:pt x="5341249" y="456644"/>
                    <a:pt x="5341249" y="453786"/>
                  </a:cubicBezTo>
                  <a:cubicBezTo>
                    <a:pt x="5341249" y="450928"/>
                    <a:pt x="5341249" y="449024"/>
                    <a:pt x="5346964" y="448071"/>
                  </a:cubicBezTo>
                  <a:cubicBezTo>
                    <a:pt x="5352679" y="446166"/>
                    <a:pt x="5354584" y="455691"/>
                    <a:pt x="5355536" y="460453"/>
                  </a:cubicBezTo>
                  <a:cubicBezTo>
                    <a:pt x="5356489" y="465216"/>
                    <a:pt x="5360299" y="469027"/>
                    <a:pt x="5365061" y="467122"/>
                  </a:cubicBezTo>
                  <a:cubicBezTo>
                    <a:pt x="5369824" y="465216"/>
                    <a:pt x="5371729" y="467122"/>
                    <a:pt x="5372682" y="469027"/>
                  </a:cubicBezTo>
                  <a:cubicBezTo>
                    <a:pt x="5373634" y="470931"/>
                    <a:pt x="5376491" y="475693"/>
                    <a:pt x="5379349" y="474742"/>
                  </a:cubicBezTo>
                  <a:cubicBezTo>
                    <a:pt x="5382207" y="474742"/>
                    <a:pt x="5394589" y="482362"/>
                    <a:pt x="5396494" y="489982"/>
                  </a:cubicBezTo>
                  <a:cubicBezTo>
                    <a:pt x="5400304" y="500458"/>
                    <a:pt x="5410782" y="500458"/>
                    <a:pt x="5417449" y="504268"/>
                  </a:cubicBezTo>
                  <a:cubicBezTo>
                    <a:pt x="5419354" y="505221"/>
                    <a:pt x="5421259" y="506173"/>
                    <a:pt x="5424116" y="506173"/>
                  </a:cubicBezTo>
                  <a:cubicBezTo>
                    <a:pt x="5428879" y="507126"/>
                    <a:pt x="5432689" y="506173"/>
                    <a:pt x="5434594" y="505221"/>
                  </a:cubicBezTo>
                  <a:cubicBezTo>
                    <a:pt x="5437452" y="503316"/>
                    <a:pt x="5442214" y="500458"/>
                    <a:pt x="5447929" y="503316"/>
                  </a:cubicBezTo>
                  <a:cubicBezTo>
                    <a:pt x="5453644" y="506173"/>
                    <a:pt x="5457454" y="502363"/>
                    <a:pt x="5462216" y="499506"/>
                  </a:cubicBezTo>
                  <a:cubicBezTo>
                    <a:pt x="5466979" y="496649"/>
                    <a:pt x="5469836" y="506173"/>
                    <a:pt x="5465074" y="511888"/>
                  </a:cubicBezTo>
                  <a:cubicBezTo>
                    <a:pt x="5460311" y="518556"/>
                    <a:pt x="5464122" y="521414"/>
                    <a:pt x="5462216" y="524272"/>
                  </a:cubicBezTo>
                  <a:cubicBezTo>
                    <a:pt x="5460311" y="527129"/>
                    <a:pt x="5460311" y="533796"/>
                    <a:pt x="5462216" y="534748"/>
                  </a:cubicBezTo>
                  <a:cubicBezTo>
                    <a:pt x="5464122" y="535702"/>
                    <a:pt x="5468884" y="538559"/>
                    <a:pt x="5469836" y="544273"/>
                  </a:cubicBezTo>
                  <a:cubicBezTo>
                    <a:pt x="5470789" y="549988"/>
                    <a:pt x="5473647" y="549036"/>
                    <a:pt x="5478409" y="546178"/>
                  </a:cubicBezTo>
                  <a:cubicBezTo>
                    <a:pt x="5483172" y="543321"/>
                    <a:pt x="5487934" y="549036"/>
                    <a:pt x="5487934" y="550941"/>
                  </a:cubicBezTo>
                  <a:cubicBezTo>
                    <a:pt x="5487934" y="553798"/>
                    <a:pt x="5486029" y="554751"/>
                    <a:pt x="5488886" y="557609"/>
                  </a:cubicBezTo>
                  <a:cubicBezTo>
                    <a:pt x="5490791" y="560467"/>
                    <a:pt x="5492697" y="563324"/>
                    <a:pt x="5493649" y="569038"/>
                  </a:cubicBezTo>
                  <a:cubicBezTo>
                    <a:pt x="5494602" y="574753"/>
                    <a:pt x="5497459" y="581422"/>
                    <a:pt x="5489839" y="590946"/>
                  </a:cubicBezTo>
                  <a:cubicBezTo>
                    <a:pt x="5482219" y="600472"/>
                    <a:pt x="5491744" y="608092"/>
                    <a:pt x="5500316" y="611901"/>
                  </a:cubicBezTo>
                  <a:cubicBezTo>
                    <a:pt x="5507936" y="615712"/>
                    <a:pt x="5517461" y="627141"/>
                    <a:pt x="5519366" y="631903"/>
                  </a:cubicBezTo>
                  <a:cubicBezTo>
                    <a:pt x="5521272" y="636666"/>
                    <a:pt x="5519366" y="639523"/>
                    <a:pt x="5529844" y="645239"/>
                  </a:cubicBezTo>
                  <a:cubicBezTo>
                    <a:pt x="5540322" y="650953"/>
                    <a:pt x="5543179" y="642381"/>
                    <a:pt x="5546989" y="638571"/>
                  </a:cubicBezTo>
                  <a:cubicBezTo>
                    <a:pt x="5550799" y="634761"/>
                    <a:pt x="5557466" y="635713"/>
                    <a:pt x="5562229" y="632857"/>
                  </a:cubicBezTo>
                  <a:cubicBezTo>
                    <a:pt x="5566991" y="629999"/>
                    <a:pt x="5572707" y="630951"/>
                    <a:pt x="5578422" y="633808"/>
                  </a:cubicBezTo>
                  <a:cubicBezTo>
                    <a:pt x="5584136" y="637619"/>
                    <a:pt x="5586041" y="636666"/>
                    <a:pt x="5587947" y="632857"/>
                  </a:cubicBezTo>
                  <a:cubicBezTo>
                    <a:pt x="5590804" y="629046"/>
                    <a:pt x="5599377" y="630951"/>
                    <a:pt x="5604139" y="630951"/>
                  </a:cubicBezTo>
                  <a:cubicBezTo>
                    <a:pt x="5608902" y="630951"/>
                    <a:pt x="5614616" y="629999"/>
                    <a:pt x="5616522" y="627141"/>
                  </a:cubicBezTo>
                  <a:cubicBezTo>
                    <a:pt x="5618427" y="624283"/>
                    <a:pt x="5621284" y="623332"/>
                    <a:pt x="5625094" y="624283"/>
                  </a:cubicBezTo>
                  <a:cubicBezTo>
                    <a:pt x="5628904" y="624283"/>
                    <a:pt x="5632714" y="623332"/>
                    <a:pt x="5634619" y="621426"/>
                  </a:cubicBezTo>
                  <a:cubicBezTo>
                    <a:pt x="5636524" y="619521"/>
                    <a:pt x="5637477" y="616663"/>
                    <a:pt x="5642239" y="612854"/>
                  </a:cubicBezTo>
                  <a:cubicBezTo>
                    <a:pt x="5647002" y="609043"/>
                    <a:pt x="5648907" y="611901"/>
                    <a:pt x="5654622" y="613806"/>
                  </a:cubicBezTo>
                  <a:cubicBezTo>
                    <a:pt x="5660336" y="615712"/>
                    <a:pt x="5664147" y="612854"/>
                    <a:pt x="5667004" y="609043"/>
                  </a:cubicBezTo>
                  <a:cubicBezTo>
                    <a:pt x="5669861" y="605234"/>
                    <a:pt x="5669861" y="599518"/>
                    <a:pt x="5668909" y="597614"/>
                  </a:cubicBezTo>
                  <a:cubicBezTo>
                    <a:pt x="5667957" y="594756"/>
                    <a:pt x="5667004" y="590946"/>
                    <a:pt x="5667957" y="582374"/>
                  </a:cubicBezTo>
                  <a:cubicBezTo>
                    <a:pt x="5668909" y="574753"/>
                    <a:pt x="5672719" y="577612"/>
                    <a:pt x="5676529" y="579516"/>
                  </a:cubicBezTo>
                  <a:cubicBezTo>
                    <a:pt x="5680339" y="581422"/>
                    <a:pt x="5682244" y="578563"/>
                    <a:pt x="5682244" y="575707"/>
                  </a:cubicBezTo>
                  <a:cubicBezTo>
                    <a:pt x="5682244" y="572849"/>
                    <a:pt x="5683197" y="569991"/>
                    <a:pt x="5688911" y="567133"/>
                  </a:cubicBezTo>
                  <a:cubicBezTo>
                    <a:pt x="5695579" y="564276"/>
                    <a:pt x="5695579" y="562371"/>
                    <a:pt x="5695579" y="557609"/>
                  </a:cubicBezTo>
                  <a:cubicBezTo>
                    <a:pt x="5695579" y="552847"/>
                    <a:pt x="5699389" y="551893"/>
                    <a:pt x="5701294" y="551893"/>
                  </a:cubicBezTo>
                  <a:cubicBezTo>
                    <a:pt x="5703199" y="551893"/>
                    <a:pt x="5706057" y="550941"/>
                    <a:pt x="5707009" y="549036"/>
                  </a:cubicBezTo>
                  <a:cubicBezTo>
                    <a:pt x="5707961" y="546178"/>
                    <a:pt x="5710819" y="544273"/>
                    <a:pt x="5713677" y="545226"/>
                  </a:cubicBezTo>
                  <a:cubicBezTo>
                    <a:pt x="5716534" y="546178"/>
                    <a:pt x="5717486" y="547131"/>
                    <a:pt x="5721297" y="545226"/>
                  </a:cubicBezTo>
                  <a:cubicBezTo>
                    <a:pt x="5725107" y="543321"/>
                    <a:pt x="5724154" y="545226"/>
                    <a:pt x="5735584" y="541416"/>
                  </a:cubicBezTo>
                  <a:cubicBezTo>
                    <a:pt x="5746061" y="537606"/>
                    <a:pt x="5746061" y="532844"/>
                    <a:pt x="5748919" y="529034"/>
                  </a:cubicBezTo>
                  <a:cubicBezTo>
                    <a:pt x="5751777" y="525223"/>
                    <a:pt x="5756539" y="514747"/>
                    <a:pt x="5764159" y="513794"/>
                  </a:cubicBezTo>
                  <a:cubicBezTo>
                    <a:pt x="5772732" y="512841"/>
                    <a:pt x="5771779" y="509983"/>
                    <a:pt x="5771779" y="508078"/>
                  </a:cubicBezTo>
                  <a:cubicBezTo>
                    <a:pt x="5772732" y="506173"/>
                    <a:pt x="5772732" y="503316"/>
                    <a:pt x="5779399" y="501411"/>
                  </a:cubicBezTo>
                  <a:cubicBezTo>
                    <a:pt x="5786066" y="499506"/>
                    <a:pt x="5788924" y="490933"/>
                    <a:pt x="5795591" y="490933"/>
                  </a:cubicBezTo>
                  <a:cubicBezTo>
                    <a:pt x="5803211" y="490933"/>
                    <a:pt x="5808927" y="486171"/>
                    <a:pt x="5811784" y="483313"/>
                  </a:cubicBezTo>
                  <a:cubicBezTo>
                    <a:pt x="5814641" y="480456"/>
                    <a:pt x="5822261" y="479504"/>
                    <a:pt x="5829882" y="481409"/>
                  </a:cubicBezTo>
                  <a:cubicBezTo>
                    <a:pt x="5830834" y="482362"/>
                    <a:pt x="5834644" y="484267"/>
                    <a:pt x="5838454" y="481409"/>
                  </a:cubicBezTo>
                  <a:cubicBezTo>
                    <a:pt x="5842264" y="479504"/>
                    <a:pt x="5846074" y="473789"/>
                    <a:pt x="5848932" y="470931"/>
                  </a:cubicBezTo>
                  <a:cubicBezTo>
                    <a:pt x="5853694" y="467122"/>
                    <a:pt x="5858457" y="466169"/>
                    <a:pt x="5858457" y="468073"/>
                  </a:cubicBezTo>
                  <a:cubicBezTo>
                    <a:pt x="5858457" y="469027"/>
                    <a:pt x="5862266" y="470931"/>
                    <a:pt x="5857504" y="475693"/>
                  </a:cubicBezTo>
                  <a:cubicBezTo>
                    <a:pt x="5853694" y="480456"/>
                    <a:pt x="5845122" y="485218"/>
                    <a:pt x="5839407" y="490933"/>
                  </a:cubicBezTo>
                  <a:cubicBezTo>
                    <a:pt x="5835597" y="494744"/>
                    <a:pt x="5833691" y="499506"/>
                    <a:pt x="5833691" y="501411"/>
                  </a:cubicBezTo>
                  <a:cubicBezTo>
                    <a:pt x="5833691" y="504268"/>
                    <a:pt x="5834644" y="514747"/>
                    <a:pt x="5833691" y="518556"/>
                  </a:cubicBezTo>
                  <a:cubicBezTo>
                    <a:pt x="5832739" y="522367"/>
                    <a:pt x="5830834" y="528082"/>
                    <a:pt x="5829882" y="533796"/>
                  </a:cubicBezTo>
                  <a:cubicBezTo>
                    <a:pt x="5828929" y="539511"/>
                    <a:pt x="5832739" y="546178"/>
                    <a:pt x="5838454" y="544273"/>
                  </a:cubicBezTo>
                  <a:cubicBezTo>
                    <a:pt x="5844169" y="542368"/>
                    <a:pt x="5845122" y="546178"/>
                    <a:pt x="5845122" y="548083"/>
                  </a:cubicBezTo>
                  <a:cubicBezTo>
                    <a:pt x="5845122" y="550941"/>
                    <a:pt x="5850836" y="555703"/>
                    <a:pt x="5853694" y="557609"/>
                  </a:cubicBezTo>
                  <a:cubicBezTo>
                    <a:pt x="5856552" y="559513"/>
                    <a:pt x="5863219" y="567133"/>
                    <a:pt x="5858457" y="572849"/>
                  </a:cubicBezTo>
                  <a:cubicBezTo>
                    <a:pt x="5854647" y="577612"/>
                    <a:pt x="5860361" y="582374"/>
                    <a:pt x="5855599" y="587136"/>
                  </a:cubicBezTo>
                  <a:cubicBezTo>
                    <a:pt x="5850836" y="591898"/>
                    <a:pt x="5849884" y="604281"/>
                    <a:pt x="5841311" y="607138"/>
                  </a:cubicBezTo>
                  <a:cubicBezTo>
                    <a:pt x="5827024" y="611901"/>
                    <a:pt x="5827024" y="617617"/>
                    <a:pt x="5823214" y="622379"/>
                  </a:cubicBezTo>
                  <a:cubicBezTo>
                    <a:pt x="5819404" y="627141"/>
                    <a:pt x="5821309" y="636666"/>
                    <a:pt x="5824166" y="641428"/>
                  </a:cubicBezTo>
                  <a:cubicBezTo>
                    <a:pt x="5827977" y="646191"/>
                    <a:pt x="5828929" y="656668"/>
                    <a:pt x="5823214" y="663336"/>
                  </a:cubicBezTo>
                  <a:cubicBezTo>
                    <a:pt x="5817499" y="669051"/>
                    <a:pt x="5819404" y="683338"/>
                    <a:pt x="5822261" y="689053"/>
                  </a:cubicBezTo>
                  <a:cubicBezTo>
                    <a:pt x="5825119" y="694768"/>
                    <a:pt x="5823214" y="710961"/>
                    <a:pt x="5824166" y="715723"/>
                  </a:cubicBezTo>
                  <a:cubicBezTo>
                    <a:pt x="5824166" y="717628"/>
                    <a:pt x="5825119" y="719533"/>
                    <a:pt x="5824166" y="721438"/>
                  </a:cubicBezTo>
                  <a:cubicBezTo>
                    <a:pt x="5824166" y="725248"/>
                    <a:pt x="5822261" y="728106"/>
                    <a:pt x="5820357" y="730011"/>
                  </a:cubicBezTo>
                  <a:cubicBezTo>
                    <a:pt x="5816547" y="732868"/>
                    <a:pt x="5814641" y="738583"/>
                    <a:pt x="5817499" y="745251"/>
                  </a:cubicBezTo>
                  <a:cubicBezTo>
                    <a:pt x="5819404" y="750966"/>
                    <a:pt x="5825119" y="756681"/>
                    <a:pt x="5827024" y="763348"/>
                  </a:cubicBezTo>
                  <a:cubicBezTo>
                    <a:pt x="5829882" y="770016"/>
                    <a:pt x="5828929" y="780493"/>
                    <a:pt x="5822261" y="784303"/>
                  </a:cubicBezTo>
                  <a:cubicBezTo>
                    <a:pt x="5815594" y="789066"/>
                    <a:pt x="5816547" y="798591"/>
                    <a:pt x="5817499" y="800496"/>
                  </a:cubicBezTo>
                  <a:cubicBezTo>
                    <a:pt x="5818452" y="802401"/>
                    <a:pt x="5821309" y="803353"/>
                    <a:pt x="5820357" y="810973"/>
                  </a:cubicBezTo>
                  <a:cubicBezTo>
                    <a:pt x="5819404" y="818593"/>
                    <a:pt x="5815594" y="822403"/>
                    <a:pt x="5812736" y="828118"/>
                  </a:cubicBezTo>
                  <a:cubicBezTo>
                    <a:pt x="5809879" y="834786"/>
                    <a:pt x="5800354" y="831928"/>
                    <a:pt x="5804164" y="841453"/>
                  </a:cubicBezTo>
                  <a:cubicBezTo>
                    <a:pt x="5805116" y="843358"/>
                    <a:pt x="5806069" y="847168"/>
                    <a:pt x="5805116" y="849073"/>
                  </a:cubicBezTo>
                  <a:cubicBezTo>
                    <a:pt x="5804164" y="850978"/>
                    <a:pt x="5803211" y="855741"/>
                    <a:pt x="5805116" y="857646"/>
                  </a:cubicBezTo>
                  <a:cubicBezTo>
                    <a:pt x="5807022" y="859551"/>
                    <a:pt x="5807974" y="862408"/>
                    <a:pt x="5807974" y="866218"/>
                  </a:cubicBezTo>
                  <a:cubicBezTo>
                    <a:pt x="5807974" y="869076"/>
                    <a:pt x="5799402" y="875743"/>
                    <a:pt x="5793686" y="883363"/>
                  </a:cubicBezTo>
                  <a:cubicBezTo>
                    <a:pt x="5790829" y="887173"/>
                    <a:pt x="5788924" y="892888"/>
                    <a:pt x="5787972" y="898603"/>
                  </a:cubicBezTo>
                  <a:cubicBezTo>
                    <a:pt x="5787019" y="903366"/>
                    <a:pt x="5787019" y="908128"/>
                    <a:pt x="5786066" y="911938"/>
                  </a:cubicBezTo>
                  <a:cubicBezTo>
                    <a:pt x="5784161" y="919558"/>
                    <a:pt x="5787019" y="924321"/>
                    <a:pt x="5788924" y="927178"/>
                  </a:cubicBezTo>
                  <a:cubicBezTo>
                    <a:pt x="5790829" y="930036"/>
                    <a:pt x="5794639" y="930988"/>
                    <a:pt x="5795591" y="937656"/>
                  </a:cubicBezTo>
                  <a:cubicBezTo>
                    <a:pt x="5796544" y="944323"/>
                    <a:pt x="5795591" y="942418"/>
                    <a:pt x="5789877" y="951943"/>
                  </a:cubicBezTo>
                  <a:cubicBezTo>
                    <a:pt x="5784161" y="960516"/>
                    <a:pt x="5771779" y="957658"/>
                    <a:pt x="5771779" y="957658"/>
                  </a:cubicBezTo>
                  <a:lnTo>
                    <a:pt x="5770827" y="957658"/>
                  </a:lnTo>
                  <a:cubicBezTo>
                    <a:pt x="5770827" y="957658"/>
                    <a:pt x="5742252" y="954801"/>
                    <a:pt x="5735584" y="954801"/>
                  </a:cubicBezTo>
                  <a:cubicBezTo>
                    <a:pt x="5728916" y="954801"/>
                    <a:pt x="5700341" y="951943"/>
                    <a:pt x="5694627" y="951943"/>
                  </a:cubicBezTo>
                  <a:cubicBezTo>
                    <a:pt x="5688911" y="951943"/>
                    <a:pt x="5681291" y="950038"/>
                    <a:pt x="5679386" y="946228"/>
                  </a:cubicBezTo>
                  <a:cubicBezTo>
                    <a:pt x="5677482" y="942418"/>
                    <a:pt x="5673672" y="936703"/>
                    <a:pt x="5671766" y="940513"/>
                  </a:cubicBezTo>
                  <a:cubicBezTo>
                    <a:pt x="5669861" y="944323"/>
                    <a:pt x="5668909" y="951943"/>
                    <a:pt x="5667957" y="952896"/>
                  </a:cubicBezTo>
                  <a:cubicBezTo>
                    <a:pt x="5667957" y="954801"/>
                    <a:pt x="5668909" y="959563"/>
                    <a:pt x="5662241" y="960516"/>
                  </a:cubicBezTo>
                  <a:cubicBezTo>
                    <a:pt x="5656527" y="961468"/>
                    <a:pt x="5657479" y="964326"/>
                    <a:pt x="5656527" y="966231"/>
                  </a:cubicBezTo>
                  <a:cubicBezTo>
                    <a:pt x="5656527" y="968136"/>
                    <a:pt x="5658432" y="969088"/>
                    <a:pt x="5659384" y="970041"/>
                  </a:cubicBezTo>
                  <a:cubicBezTo>
                    <a:pt x="5660336" y="970993"/>
                    <a:pt x="5658432" y="976708"/>
                    <a:pt x="5656527" y="979566"/>
                  </a:cubicBezTo>
                  <a:cubicBezTo>
                    <a:pt x="5654622" y="982423"/>
                    <a:pt x="5649859" y="988138"/>
                    <a:pt x="5647954" y="990043"/>
                  </a:cubicBezTo>
                  <a:cubicBezTo>
                    <a:pt x="5646049" y="990996"/>
                    <a:pt x="5644144" y="992901"/>
                    <a:pt x="5646049" y="995758"/>
                  </a:cubicBezTo>
                  <a:cubicBezTo>
                    <a:pt x="5647954" y="998616"/>
                    <a:pt x="5647954" y="1004331"/>
                    <a:pt x="5645097" y="1004331"/>
                  </a:cubicBezTo>
                  <a:cubicBezTo>
                    <a:pt x="5641286" y="1004331"/>
                    <a:pt x="5631761" y="1004331"/>
                    <a:pt x="5630809" y="1008141"/>
                  </a:cubicBezTo>
                  <a:cubicBezTo>
                    <a:pt x="5630809" y="1011951"/>
                    <a:pt x="5626999" y="1015761"/>
                    <a:pt x="5623189" y="1013856"/>
                  </a:cubicBezTo>
                  <a:cubicBezTo>
                    <a:pt x="5619379" y="1011951"/>
                    <a:pt x="5613664" y="1012903"/>
                    <a:pt x="5613664" y="1014808"/>
                  </a:cubicBezTo>
                  <a:cubicBezTo>
                    <a:pt x="5613664" y="1016713"/>
                    <a:pt x="5615569" y="1021476"/>
                    <a:pt x="5610807" y="1023381"/>
                  </a:cubicBezTo>
                  <a:cubicBezTo>
                    <a:pt x="5606997" y="1025286"/>
                    <a:pt x="5605091" y="1025286"/>
                    <a:pt x="5606044" y="1027191"/>
                  </a:cubicBezTo>
                  <a:cubicBezTo>
                    <a:pt x="5607949" y="1031001"/>
                    <a:pt x="5607949" y="1031953"/>
                    <a:pt x="5610807" y="1031953"/>
                  </a:cubicBezTo>
                  <a:cubicBezTo>
                    <a:pt x="5613664" y="1031001"/>
                    <a:pt x="5618427" y="1040526"/>
                    <a:pt x="5620332" y="1043383"/>
                  </a:cubicBezTo>
                  <a:cubicBezTo>
                    <a:pt x="5622236" y="1046241"/>
                    <a:pt x="5650811" y="1107201"/>
                    <a:pt x="5650811" y="1107201"/>
                  </a:cubicBezTo>
                  <a:lnTo>
                    <a:pt x="5654622" y="1116726"/>
                  </a:lnTo>
                  <a:cubicBezTo>
                    <a:pt x="5660336" y="1123393"/>
                    <a:pt x="5654622" y="1124346"/>
                    <a:pt x="5652716" y="1132915"/>
                  </a:cubicBezTo>
                  <a:cubicBezTo>
                    <a:pt x="5651764" y="1137678"/>
                    <a:pt x="5654622" y="1136725"/>
                    <a:pt x="5654622" y="1143393"/>
                  </a:cubicBezTo>
                  <a:cubicBezTo>
                    <a:pt x="5654622" y="1150060"/>
                    <a:pt x="5653669" y="1158633"/>
                    <a:pt x="5655574" y="1161490"/>
                  </a:cubicBezTo>
                  <a:cubicBezTo>
                    <a:pt x="5657479" y="1164348"/>
                    <a:pt x="5663194" y="1178635"/>
                    <a:pt x="5662241" y="1185303"/>
                  </a:cubicBezTo>
                  <a:cubicBezTo>
                    <a:pt x="5662241" y="1186255"/>
                    <a:pt x="5662241" y="1188160"/>
                    <a:pt x="5662241" y="1189113"/>
                  </a:cubicBezTo>
                  <a:cubicBezTo>
                    <a:pt x="5662241" y="1193875"/>
                    <a:pt x="5663194" y="1195780"/>
                    <a:pt x="5666052" y="1196733"/>
                  </a:cubicBezTo>
                  <a:cubicBezTo>
                    <a:pt x="5667004" y="1196733"/>
                    <a:pt x="5667957" y="1197685"/>
                    <a:pt x="5668909" y="1197685"/>
                  </a:cubicBezTo>
                  <a:lnTo>
                    <a:pt x="5669861" y="1200543"/>
                  </a:lnTo>
                  <a:cubicBezTo>
                    <a:pt x="5669861" y="1200543"/>
                    <a:pt x="5676529" y="1205305"/>
                    <a:pt x="5675577" y="1213878"/>
                  </a:cubicBezTo>
                  <a:cubicBezTo>
                    <a:pt x="5674624" y="1221498"/>
                    <a:pt x="5675577" y="1220545"/>
                    <a:pt x="5675577" y="1222450"/>
                  </a:cubicBezTo>
                  <a:cubicBezTo>
                    <a:pt x="5676529" y="1224355"/>
                    <a:pt x="5674624" y="1230070"/>
                    <a:pt x="5672719" y="1231975"/>
                  </a:cubicBezTo>
                  <a:cubicBezTo>
                    <a:pt x="5671766" y="1233880"/>
                    <a:pt x="5670814" y="1236738"/>
                    <a:pt x="5672719" y="1239595"/>
                  </a:cubicBezTo>
                  <a:cubicBezTo>
                    <a:pt x="5674624" y="1242453"/>
                    <a:pt x="5674624" y="1252930"/>
                    <a:pt x="5670814" y="1255788"/>
                  </a:cubicBezTo>
                  <a:cubicBezTo>
                    <a:pt x="5667004" y="1259598"/>
                    <a:pt x="5665099" y="1262455"/>
                    <a:pt x="5667957" y="1266265"/>
                  </a:cubicBezTo>
                  <a:cubicBezTo>
                    <a:pt x="5669861" y="1269123"/>
                    <a:pt x="5676529" y="1281505"/>
                    <a:pt x="5668909" y="1277695"/>
                  </a:cubicBezTo>
                  <a:cubicBezTo>
                    <a:pt x="5661289" y="1273885"/>
                    <a:pt x="5661289" y="1278648"/>
                    <a:pt x="5663194" y="1279600"/>
                  </a:cubicBezTo>
                  <a:cubicBezTo>
                    <a:pt x="5666052" y="1280553"/>
                    <a:pt x="5669861" y="1286268"/>
                    <a:pt x="5663194" y="1286268"/>
                  </a:cubicBezTo>
                  <a:cubicBezTo>
                    <a:pt x="5656527" y="1287220"/>
                    <a:pt x="5656527" y="1289125"/>
                    <a:pt x="5656527" y="1289125"/>
                  </a:cubicBezTo>
                  <a:cubicBezTo>
                    <a:pt x="5656527" y="1289125"/>
                    <a:pt x="5653669" y="1291983"/>
                    <a:pt x="5650811" y="1289125"/>
                  </a:cubicBezTo>
                  <a:cubicBezTo>
                    <a:pt x="5647954" y="1286268"/>
                    <a:pt x="5644144" y="1288173"/>
                    <a:pt x="5644144" y="1291030"/>
                  </a:cubicBezTo>
                  <a:cubicBezTo>
                    <a:pt x="5644144" y="1293888"/>
                    <a:pt x="5644144" y="1295793"/>
                    <a:pt x="5639382" y="1296745"/>
                  </a:cubicBezTo>
                  <a:cubicBezTo>
                    <a:pt x="5635572" y="1297698"/>
                    <a:pt x="5628904" y="1298650"/>
                    <a:pt x="5626999" y="1300555"/>
                  </a:cubicBezTo>
                  <a:cubicBezTo>
                    <a:pt x="5625094" y="1302460"/>
                    <a:pt x="5622236" y="1307223"/>
                    <a:pt x="5619379" y="1309128"/>
                  </a:cubicBezTo>
                  <a:cubicBezTo>
                    <a:pt x="5616522" y="1311033"/>
                    <a:pt x="5614616" y="1311985"/>
                    <a:pt x="5613664" y="1314843"/>
                  </a:cubicBezTo>
                  <a:cubicBezTo>
                    <a:pt x="5612711" y="1317700"/>
                    <a:pt x="5609854" y="1319605"/>
                    <a:pt x="5614616" y="1320558"/>
                  </a:cubicBezTo>
                  <a:cubicBezTo>
                    <a:pt x="5618427" y="1321510"/>
                    <a:pt x="5623189" y="1320558"/>
                    <a:pt x="5624141" y="1317700"/>
                  </a:cubicBezTo>
                  <a:cubicBezTo>
                    <a:pt x="5626047" y="1314843"/>
                    <a:pt x="5628904" y="1318653"/>
                    <a:pt x="5631761" y="1322463"/>
                  </a:cubicBezTo>
                  <a:cubicBezTo>
                    <a:pt x="5633666" y="1327225"/>
                    <a:pt x="5639382" y="1335798"/>
                    <a:pt x="5636524" y="1337703"/>
                  </a:cubicBezTo>
                  <a:cubicBezTo>
                    <a:pt x="5633666" y="1339608"/>
                    <a:pt x="5636524" y="1344370"/>
                    <a:pt x="5639382" y="1346275"/>
                  </a:cubicBezTo>
                  <a:cubicBezTo>
                    <a:pt x="5642239" y="1348180"/>
                    <a:pt x="5641286" y="1349133"/>
                    <a:pt x="5641286" y="1351038"/>
                  </a:cubicBezTo>
                  <a:cubicBezTo>
                    <a:pt x="5641286" y="1352943"/>
                    <a:pt x="5636524" y="1355800"/>
                    <a:pt x="5635572" y="1354848"/>
                  </a:cubicBezTo>
                  <a:cubicBezTo>
                    <a:pt x="5631761" y="1351038"/>
                    <a:pt x="5627952" y="1344370"/>
                    <a:pt x="5626999" y="1342465"/>
                  </a:cubicBezTo>
                  <a:cubicBezTo>
                    <a:pt x="5626047" y="1338655"/>
                    <a:pt x="5623189" y="1335798"/>
                    <a:pt x="5621284" y="1339608"/>
                  </a:cubicBezTo>
                  <a:cubicBezTo>
                    <a:pt x="5619379" y="1343418"/>
                    <a:pt x="5622236" y="1343418"/>
                    <a:pt x="5619379" y="1344370"/>
                  </a:cubicBezTo>
                  <a:cubicBezTo>
                    <a:pt x="5616522" y="1344370"/>
                    <a:pt x="5613664" y="1342465"/>
                    <a:pt x="5614616" y="1340560"/>
                  </a:cubicBezTo>
                  <a:cubicBezTo>
                    <a:pt x="5614616" y="1338655"/>
                    <a:pt x="5613664" y="1338655"/>
                    <a:pt x="5610807" y="1338655"/>
                  </a:cubicBezTo>
                  <a:cubicBezTo>
                    <a:pt x="5608902" y="1338655"/>
                    <a:pt x="5605091" y="1331035"/>
                    <a:pt x="5602234" y="1328178"/>
                  </a:cubicBezTo>
                  <a:cubicBezTo>
                    <a:pt x="5599377" y="1325320"/>
                    <a:pt x="5593661" y="1320558"/>
                    <a:pt x="5595566" y="1313890"/>
                  </a:cubicBezTo>
                  <a:cubicBezTo>
                    <a:pt x="5597472" y="1307223"/>
                    <a:pt x="5595566" y="1302460"/>
                    <a:pt x="5592709" y="1301508"/>
                  </a:cubicBezTo>
                  <a:cubicBezTo>
                    <a:pt x="5589852" y="1300555"/>
                    <a:pt x="5577469" y="1304365"/>
                    <a:pt x="5578422" y="1298650"/>
                  </a:cubicBezTo>
                  <a:cubicBezTo>
                    <a:pt x="5579374" y="1292935"/>
                    <a:pt x="5575564" y="1293888"/>
                    <a:pt x="5573659" y="1293888"/>
                  </a:cubicBezTo>
                  <a:cubicBezTo>
                    <a:pt x="5570802" y="1293888"/>
                    <a:pt x="5567944" y="1293888"/>
                    <a:pt x="5566991" y="1291983"/>
                  </a:cubicBezTo>
                  <a:cubicBezTo>
                    <a:pt x="5566039" y="1290078"/>
                    <a:pt x="5564134" y="1290078"/>
                    <a:pt x="5562229" y="1291030"/>
                  </a:cubicBezTo>
                  <a:cubicBezTo>
                    <a:pt x="5561277" y="1291983"/>
                    <a:pt x="5560324" y="1291030"/>
                    <a:pt x="5558419" y="1291983"/>
                  </a:cubicBezTo>
                  <a:cubicBezTo>
                    <a:pt x="5556514" y="1293888"/>
                    <a:pt x="5558419" y="1297698"/>
                    <a:pt x="5556514" y="1299603"/>
                  </a:cubicBezTo>
                  <a:cubicBezTo>
                    <a:pt x="5554609" y="1301508"/>
                    <a:pt x="5553657" y="1305318"/>
                    <a:pt x="5554609" y="1307223"/>
                  </a:cubicBezTo>
                  <a:cubicBezTo>
                    <a:pt x="5555561" y="1309128"/>
                    <a:pt x="5555561" y="1313890"/>
                    <a:pt x="5554609" y="1316748"/>
                  </a:cubicBezTo>
                  <a:cubicBezTo>
                    <a:pt x="5553657" y="1319605"/>
                    <a:pt x="5554609" y="1329130"/>
                    <a:pt x="5556514" y="1331988"/>
                  </a:cubicBezTo>
                  <a:cubicBezTo>
                    <a:pt x="5558419" y="1334845"/>
                    <a:pt x="5558419" y="1342465"/>
                    <a:pt x="5556514" y="1347228"/>
                  </a:cubicBezTo>
                  <a:cubicBezTo>
                    <a:pt x="5553657" y="1351990"/>
                    <a:pt x="5556514" y="1361515"/>
                    <a:pt x="5558419" y="1363420"/>
                  </a:cubicBezTo>
                  <a:cubicBezTo>
                    <a:pt x="5560324" y="1365325"/>
                    <a:pt x="5558419" y="1373898"/>
                    <a:pt x="5552704" y="1373898"/>
                  </a:cubicBezTo>
                  <a:cubicBezTo>
                    <a:pt x="5547941" y="1372945"/>
                    <a:pt x="5545084" y="1373898"/>
                    <a:pt x="5546036" y="1378660"/>
                  </a:cubicBezTo>
                  <a:cubicBezTo>
                    <a:pt x="5546989" y="1383423"/>
                    <a:pt x="5546036" y="1385328"/>
                    <a:pt x="5543179" y="1386280"/>
                  </a:cubicBezTo>
                  <a:cubicBezTo>
                    <a:pt x="5541274" y="1386280"/>
                    <a:pt x="5539369" y="1385328"/>
                    <a:pt x="5531749" y="1380565"/>
                  </a:cubicBezTo>
                  <a:cubicBezTo>
                    <a:pt x="5526034" y="1379613"/>
                    <a:pt x="5521272" y="1381518"/>
                    <a:pt x="5520319" y="1382470"/>
                  </a:cubicBezTo>
                  <a:cubicBezTo>
                    <a:pt x="5520319" y="1385328"/>
                    <a:pt x="5517461" y="1387233"/>
                    <a:pt x="5516509" y="1389138"/>
                  </a:cubicBezTo>
                  <a:cubicBezTo>
                    <a:pt x="5514604" y="1391043"/>
                    <a:pt x="5510794" y="1400568"/>
                    <a:pt x="5512699" y="1405330"/>
                  </a:cubicBezTo>
                  <a:cubicBezTo>
                    <a:pt x="5514604" y="1410093"/>
                    <a:pt x="5509841" y="1420570"/>
                    <a:pt x="5506032" y="1423428"/>
                  </a:cubicBezTo>
                  <a:cubicBezTo>
                    <a:pt x="5500316" y="1427238"/>
                    <a:pt x="5499364" y="1429143"/>
                    <a:pt x="5499364" y="1432000"/>
                  </a:cubicBezTo>
                  <a:cubicBezTo>
                    <a:pt x="5499364" y="1434858"/>
                    <a:pt x="5500316" y="1437715"/>
                    <a:pt x="5499364" y="1442478"/>
                  </a:cubicBezTo>
                  <a:cubicBezTo>
                    <a:pt x="5496507" y="1450098"/>
                    <a:pt x="5478409" y="1446288"/>
                    <a:pt x="5473647" y="1446288"/>
                  </a:cubicBezTo>
                  <a:cubicBezTo>
                    <a:pt x="5468884" y="1446288"/>
                    <a:pt x="5459359" y="1452003"/>
                    <a:pt x="5456502" y="1452955"/>
                  </a:cubicBezTo>
                  <a:cubicBezTo>
                    <a:pt x="5456502" y="1453908"/>
                    <a:pt x="5449834" y="1456765"/>
                    <a:pt x="5440309" y="1459623"/>
                  </a:cubicBezTo>
                  <a:cubicBezTo>
                    <a:pt x="5430784" y="1462480"/>
                    <a:pt x="5424116" y="1461528"/>
                    <a:pt x="5418402" y="1460575"/>
                  </a:cubicBezTo>
                  <a:cubicBezTo>
                    <a:pt x="5412686" y="1459623"/>
                    <a:pt x="5410782" y="1459623"/>
                    <a:pt x="5409829" y="1462480"/>
                  </a:cubicBezTo>
                  <a:cubicBezTo>
                    <a:pt x="5408877" y="1465338"/>
                    <a:pt x="5406019" y="1465338"/>
                    <a:pt x="5412686" y="1469148"/>
                  </a:cubicBezTo>
                  <a:cubicBezTo>
                    <a:pt x="5414591" y="1470100"/>
                    <a:pt x="5415544" y="1472005"/>
                    <a:pt x="5416497" y="1473910"/>
                  </a:cubicBezTo>
                  <a:cubicBezTo>
                    <a:pt x="5418402" y="1481530"/>
                    <a:pt x="5417449" y="1485340"/>
                    <a:pt x="5419354" y="1490103"/>
                  </a:cubicBezTo>
                  <a:cubicBezTo>
                    <a:pt x="5420307" y="1492008"/>
                    <a:pt x="5421259" y="1494865"/>
                    <a:pt x="5423164" y="1496770"/>
                  </a:cubicBezTo>
                  <a:cubicBezTo>
                    <a:pt x="5425069" y="1498675"/>
                    <a:pt x="5426022" y="1501533"/>
                    <a:pt x="5428879" y="1502485"/>
                  </a:cubicBezTo>
                  <a:cubicBezTo>
                    <a:pt x="5433641" y="1503438"/>
                    <a:pt x="5438404" y="1502485"/>
                    <a:pt x="5440309" y="1508200"/>
                  </a:cubicBezTo>
                  <a:cubicBezTo>
                    <a:pt x="5442214" y="1513915"/>
                    <a:pt x="5443166" y="1514868"/>
                    <a:pt x="5445072" y="1516773"/>
                  </a:cubicBezTo>
                  <a:cubicBezTo>
                    <a:pt x="5446977" y="1518678"/>
                    <a:pt x="5446024" y="1523440"/>
                    <a:pt x="5444119" y="1526298"/>
                  </a:cubicBezTo>
                  <a:cubicBezTo>
                    <a:pt x="5442214" y="1529155"/>
                    <a:pt x="5441261" y="1531060"/>
                    <a:pt x="5441261" y="1534870"/>
                  </a:cubicBezTo>
                  <a:cubicBezTo>
                    <a:pt x="5441261" y="1536775"/>
                    <a:pt x="5441261" y="1539633"/>
                    <a:pt x="5440309" y="1541538"/>
                  </a:cubicBezTo>
                  <a:cubicBezTo>
                    <a:pt x="5439357" y="1543443"/>
                    <a:pt x="5437452" y="1545348"/>
                    <a:pt x="5436499" y="1546300"/>
                  </a:cubicBezTo>
                  <a:cubicBezTo>
                    <a:pt x="5432689" y="1548205"/>
                    <a:pt x="5427927" y="1548205"/>
                    <a:pt x="5424116" y="1545348"/>
                  </a:cubicBezTo>
                  <a:cubicBezTo>
                    <a:pt x="5422211" y="1543443"/>
                    <a:pt x="5412686" y="1541538"/>
                    <a:pt x="5410782" y="1544395"/>
                  </a:cubicBezTo>
                  <a:cubicBezTo>
                    <a:pt x="5408877" y="1548205"/>
                    <a:pt x="5404114" y="1550110"/>
                    <a:pt x="5400304" y="1550110"/>
                  </a:cubicBezTo>
                  <a:cubicBezTo>
                    <a:pt x="5397447" y="1551063"/>
                    <a:pt x="5390779" y="1551063"/>
                    <a:pt x="5387922" y="1552015"/>
                  </a:cubicBezTo>
                  <a:cubicBezTo>
                    <a:pt x="5386016" y="1553920"/>
                    <a:pt x="5378397" y="1552968"/>
                    <a:pt x="5375539" y="1550110"/>
                  </a:cubicBezTo>
                  <a:cubicBezTo>
                    <a:pt x="5373634" y="1547253"/>
                    <a:pt x="5372682" y="1543443"/>
                    <a:pt x="5368872" y="1546300"/>
                  </a:cubicBezTo>
                  <a:cubicBezTo>
                    <a:pt x="5365061" y="1549158"/>
                    <a:pt x="5362204" y="1551063"/>
                    <a:pt x="5358394" y="1550110"/>
                  </a:cubicBezTo>
                  <a:cubicBezTo>
                    <a:pt x="5354584" y="1549158"/>
                    <a:pt x="5347916" y="1551063"/>
                    <a:pt x="5345059" y="1547253"/>
                  </a:cubicBezTo>
                  <a:cubicBezTo>
                    <a:pt x="5342202" y="1543443"/>
                    <a:pt x="5340297" y="1542490"/>
                    <a:pt x="5336486" y="1543443"/>
                  </a:cubicBezTo>
                  <a:cubicBezTo>
                    <a:pt x="5332677" y="1544395"/>
                    <a:pt x="5330772" y="1539633"/>
                    <a:pt x="5333629" y="1537728"/>
                  </a:cubicBezTo>
                  <a:cubicBezTo>
                    <a:pt x="5335534" y="1536775"/>
                    <a:pt x="5334582" y="1534870"/>
                    <a:pt x="5333629" y="1532965"/>
                  </a:cubicBezTo>
                  <a:cubicBezTo>
                    <a:pt x="5332677" y="1532013"/>
                    <a:pt x="5330772" y="1531060"/>
                    <a:pt x="5328866" y="1531060"/>
                  </a:cubicBezTo>
                  <a:cubicBezTo>
                    <a:pt x="5326009" y="1531060"/>
                    <a:pt x="5318389" y="1525345"/>
                    <a:pt x="5320294" y="1521535"/>
                  </a:cubicBezTo>
                  <a:cubicBezTo>
                    <a:pt x="5322199" y="1517725"/>
                    <a:pt x="5319341" y="1516773"/>
                    <a:pt x="5315532" y="1516773"/>
                  </a:cubicBezTo>
                  <a:cubicBezTo>
                    <a:pt x="5312674" y="1516773"/>
                    <a:pt x="5305054" y="1510105"/>
                    <a:pt x="5302197" y="1515820"/>
                  </a:cubicBezTo>
                  <a:cubicBezTo>
                    <a:pt x="5302197" y="1515820"/>
                    <a:pt x="5302197" y="1525345"/>
                    <a:pt x="5295529" y="1524393"/>
                  </a:cubicBezTo>
                  <a:cubicBezTo>
                    <a:pt x="5288861" y="1523440"/>
                    <a:pt x="5286957" y="1522488"/>
                    <a:pt x="5286957" y="1527250"/>
                  </a:cubicBezTo>
                  <a:cubicBezTo>
                    <a:pt x="5286957" y="1532013"/>
                    <a:pt x="5286004" y="1529155"/>
                    <a:pt x="5281241" y="1532013"/>
                  </a:cubicBezTo>
                  <a:cubicBezTo>
                    <a:pt x="5276479" y="1534870"/>
                    <a:pt x="5276479" y="1539633"/>
                    <a:pt x="5277432" y="1544395"/>
                  </a:cubicBezTo>
                  <a:cubicBezTo>
                    <a:pt x="5279336" y="1548205"/>
                    <a:pt x="5278384" y="1551063"/>
                    <a:pt x="5276479" y="1553920"/>
                  </a:cubicBezTo>
                  <a:cubicBezTo>
                    <a:pt x="5274574" y="1556778"/>
                    <a:pt x="5275527" y="1560588"/>
                    <a:pt x="5274574" y="1563445"/>
                  </a:cubicBezTo>
                  <a:cubicBezTo>
                    <a:pt x="5273622" y="1566303"/>
                    <a:pt x="5273622" y="1567255"/>
                    <a:pt x="5273622" y="1567255"/>
                  </a:cubicBezTo>
                  <a:cubicBezTo>
                    <a:pt x="5273622" y="1569160"/>
                    <a:pt x="5273622" y="1569160"/>
                    <a:pt x="5276479" y="1572018"/>
                  </a:cubicBezTo>
                  <a:cubicBezTo>
                    <a:pt x="5279336" y="1574875"/>
                    <a:pt x="5276479" y="1577733"/>
                    <a:pt x="5272669" y="1577733"/>
                  </a:cubicBezTo>
                  <a:cubicBezTo>
                    <a:pt x="5268859" y="1577733"/>
                    <a:pt x="5263144" y="1578685"/>
                    <a:pt x="5264097" y="1582495"/>
                  </a:cubicBezTo>
                  <a:cubicBezTo>
                    <a:pt x="5265049" y="1586305"/>
                    <a:pt x="5255524" y="1601545"/>
                    <a:pt x="5255524" y="1606308"/>
                  </a:cubicBezTo>
                  <a:cubicBezTo>
                    <a:pt x="5254572" y="1611070"/>
                    <a:pt x="5246952" y="1617738"/>
                    <a:pt x="5244094" y="1621548"/>
                  </a:cubicBezTo>
                  <a:cubicBezTo>
                    <a:pt x="5241236" y="1624405"/>
                    <a:pt x="5244094" y="1628215"/>
                    <a:pt x="5241236" y="1631073"/>
                  </a:cubicBezTo>
                  <a:cubicBezTo>
                    <a:pt x="5238379" y="1633930"/>
                    <a:pt x="5238379" y="1635835"/>
                    <a:pt x="5238379" y="1640598"/>
                  </a:cubicBezTo>
                  <a:cubicBezTo>
                    <a:pt x="5238379" y="1645360"/>
                    <a:pt x="5236474" y="1649170"/>
                    <a:pt x="5229807" y="1647265"/>
                  </a:cubicBezTo>
                  <a:cubicBezTo>
                    <a:pt x="5223139" y="1645360"/>
                    <a:pt x="5220282" y="1647265"/>
                    <a:pt x="5219329" y="1650123"/>
                  </a:cubicBezTo>
                  <a:cubicBezTo>
                    <a:pt x="5218377" y="1652980"/>
                    <a:pt x="5210757" y="1653933"/>
                    <a:pt x="5208852" y="1654885"/>
                  </a:cubicBezTo>
                  <a:cubicBezTo>
                    <a:pt x="5205994" y="1655838"/>
                    <a:pt x="5202184" y="1663458"/>
                    <a:pt x="5204089" y="1666315"/>
                  </a:cubicBezTo>
                  <a:cubicBezTo>
                    <a:pt x="5207899" y="1672983"/>
                    <a:pt x="5195516" y="1672030"/>
                    <a:pt x="5195516" y="1672030"/>
                  </a:cubicBezTo>
                  <a:cubicBezTo>
                    <a:pt x="5195516" y="1672030"/>
                    <a:pt x="5190754" y="1679650"/>
                    <a:pt x="5187897" y="1681555"/>
                  </a:cubicBezTo>
                  <a:cubicBezTo>
                    <a:pt x="5185039" y="1683460"/>
                    <a:pt x="5184086" y="1690128"/>
                    <a:pt x="5175514" y="1691080"/>
                  </a:cubicBezTo>
                  <a:cubicBezTo>
                    <a:pt x="5166941" y="1692033"/>
                    <a:pt x="5162179" y="1697748"/>
                    <a:pt x="5161227" y="1698700"/>
                  </a:cubicBezTo>
                  <a:cubicBezTo>
                    <a:pt x="5159322" y="1699653"/>
                    <a:pt x="5152654" y="1704415"/>
                    <a:pt x="5149797" y="1705368"/>
                  </a:cubicBezTo>
                  <a:cubicBezTo>
                    <a:pt x="5147891" y="1706320"/>
                    <a:pt x="5145986" y="1712035"/>
                    <a:pt x="5145034" y="1713940"/>
                  </a:cubicBezTo>
                  <a:cubicBezTo>
                    <a:pt x="5144082" y="1715845"/>
                    <a:pt x="5139319" y="1720608"/>
                    <a:pt x="5139319" y="1720608"/>
                  </a:cubicBezTo>
                  <a:cubicBezTo>
                    <a:pt x="5139319" y="1720608"/>
                    <a:pt x="5131699" y="1723465"/>
                    <a:pt x="5127889" y="1727275"/>
                  </a:cubicBezTo>
                  <a:cubicBezTo>
                    <a:pt x="5125032" y="1731085"/>
                    <a:pt x="5119316" y="1732990"/>
                    <a:pt x="5119316" y="1736800"/>
                  </a:cubicBezTo>
                  <a:cubicBezTo>
                    <a:pt x="5118364" y="1740610"/>
                    <a:pt x="5118364" y="1746325"/>
                    <a:pt x="5113602" y="1749183"/>
                  </a:cubicBezTo>
                  <a:cubicBezTo>
                    <a:pt x="5108839" y="1752040"/>
                    <a:pt x="5103124" y="1764423"/>
                    <a:pt x="5098361" y="1766328"/>
                  </a:cubicBezTo>
                  <a:cubicBezTo>
                    <a:pt x="5094552" y="1769185"/>
                    <a:pt x="5087884" y="1774900"/>
                    <a:pt x="5087884" y="1778710"/>
                  </a:cubicBezTo>
                  <a:cubicBezTo>
                    <a:pt x="5085027" y="1782520"/>
                    <a:pt x="5077407" y="1796808"/>
                    <a:pt x="5074549" y="1804428"/>
                  </a:cubicBezTo>
                  <a:cubicBezTo>
                    <a:pt x="5070739" y="1815858"/>
                    <a:pt x="5052641" y="1819668"/>
                    <a:pt x="5038354" y="1821573"/>
                  </a:cubicBezTo>
                  <a:cubicBezTo>
                    <a:pt x="5024066" y="1822525"/>
                    <a:pt x="5002159" y="1830145"/>
                    <a:pt x="4985966" y="1838718"/>
                  </a:cubicBezTo>
                  <a:cubicBezTo>
                    <a:pt x="4968822" y="1847290"/>
                    <a:pt x="4948819" y="1858720"/>
                    <a:pt x="4936436" y="1873960"/>
                  </a:cubicBezTo>
                  <a:cubicBezTo>
                    <a:pt x="4925007" y="1888248"/>
                    <a:pt x="4917386" y="1891105"/>
                    <a:pt x="4904052" y="1898725"/>
                  </a:cubicBezTo>
                  <a:cubicBezTo>
                    <a:pt x="4891669" y="1906345"/>
                    <a:pt x="4881191" y="1927300"/>
                    <a:pt x="4873572" y="1944445"/>
                  </a:cubicBezTo>
                  <a:cubicBezTo>
                    <a:pt x="4865952" y="1961590"/>
                    <a:pt x="4860237" y="1972068"/>
                    <a:pt x="4847854" y="1964448"/>
                  </a:cubicBezTo>
                  <a:cubicBezTo>
                    <a:pt x="4836424" y="1957780"/>
                    <a:pt x="4827852" y="1967305"/>
                    <a:pt x="4826899" y="1974925"/>
                  </a:cubicBezTo>
                  <a:cubicBezTo>
                    <a:pt x="4826899" y="1983498"/>
                    <a:pt x="4826899" y="1987308"/>
                    <a:pt x="4814516" y="1992070"/>
                  </a:cubicBezTo>
                  <a:cubicBezTo>
                    <a:pt x="4802134" y="1996833"/>
                    <a:pt x="4797372" y="1995880"/>
                    <a:pt x="4788799" y="2003500"/>
                  </a:cubicBezTo>
                  <a:cubicBezTo>
                    <a:pt x="4780227" y="2012073"/>
                    <a:pt x="4780227" y="2003500"/>
                    <a:pt x="4779274" y="1992070"/>
                  </a:cubicBezTo>
                  <a:cubicBezTo>
                    <a:pt x="4778322" y="1979688"/>
                    <a:pt x="4784989" y="1978735"/>
                    <a:pt x="4802134" y="1972068"/>
                  </a:cubicBezTo>
                  <a:cubicBezTo>
                    <a:pt x="4819279" y="1964448"/>
                    <a:pt x="4819279" y="1961590"/>
                    <a:pt x="4826899" y="1950160"/>
                  </a:cubicBezTo>
                  <a:cubicBezTo>
                    <a:pt x="4834519" y="1938730"/>
                    <a:pt x="4829756" y="1928253"/>
                    <a:pt x="4831662" y="1918728"/>
                  </a:cubicBezTo>
                  <a:cubicBezTo>
                    <a:pt x="4833566" y="1909203"/>
                    <a:pt x="4822137" y="1913013"/>
                    <a:pt x="4802134" y="1917775"/>
                  </a:cubicBezTo>
                  <a:cubicBezTo>
                    <a:pt x="4782131" y="1921585"/>
                    <a:pt x="4783084" y="1906345"/>
                    <a:pt x="4783084" y="1897773"/>
                  </a:cubicBezTo>
                  <a:cubicBezTo>
                    <a:pt x="4783084" y="1888248"/>
                    <a:pt x="4785941" y="1888248"/>
                    <a:pt x="4798324" y="1882533"/>
                  </a:cubicBezTo>
                  <a:cubicBezTo>
                    <a:pt x="4810706" y="1877770"/>
                    <a:pt x="4804991" y="1871103"/>
                    <a:pt x="4802134" y="1860625"/>
                  </a:cubicBezTo>
                  <a:cubicBezTo>
                    <a:pt x="4799277" y="1850148"/>
                    <a:pt x="4804991" y="1852053"/>
                    <a:pt x="4817374" y="1842528"/>
                  </a:cubicBezTo>
                  <a:cubicBezTo>
                    <a:pt x="4829756" y="1833003"/>
                    <a:pt x="4829756" y="1835860"/>
                    <a:pt x="4838329" y="1822525"/>
                  </a:cubicBezTo>
                  <a:cubicBezTo>
                    <a:pt x="4846902" y="1809190"/>
                    <a:pt x="4861189" y="1780615"/>
                    <a:pt x="4866904" y="1764423"/>
                  </a:cubicBezTo>
                  <a:cubicBezTo>
                    <a:pt x="4873572" y="1748230"/>
                    <a:pt x="4860237" y="1745373"/>
                    <a:pt x="4846902" y="1728228"/>
                  </a:cubicBezTo>
                  <a:cubicBezTo>
                    <a:pt x="4833566" y="1711083"/>
                    <a:pt x="4836424" y="1718703"/>
                    <a:pt x="4832614" y="1705368"/>
                  </a:cubicBezTo>
                  <a:cubicBezTo>
                    <a:pt x="4828804" y="1692033"/>
                    <a:pt x="4825947" y="1688223"/>
                    <a:pt x="4817374" y="1686318"/>
                  </a:cubicBezTo>
                  <a:cubicBezTo>
                    <a:pt x="4808802" y="1684413"/>
                    <a:pt x="4807849" y="1691080"/>
                    <a:pt x="4806897" y="1702510"/>
                  </a:cubicBezTo>
                  <a:cubicBezTo>
                    <a:pt x="4806897" y="1713940"/>
                    <a:pt x="4787847" y="1712035"/>
                    <a:pt x="4770702" y="1708225"/>
                  </a:cubicBezTo>
                  <a:cubicBezTo>
                    <a:pt x="4753556" y="1705368"/>
                    <a:pt x="4730697" y="1731085"/>
                    <a:pt x="4726887" y="1737753"/>
                  </a:cubicBezTo>
                  <a:cubicBezTo>
                    <a:pt x="4723077" y="1744420"/>
                    <a:pt x="4723077" y="1752040"/>
                    <a:pt x="4713552" y="1765375"/>
                  </a:cubicBezTo>
                  <a:cubicBezTo>
                    <a:pt x="4704027" y="1778710"/>
                    <a:pt x="4702122" y="1782520"/>
                    <a:pt x="4695454" y="1797760"/>
                  </a:cubicBezTo>
                  <a:cubicBezTo>
                    <a:pt x="4688787" y="1813953"/>
                    <a:pt x="4684024" y="1816810"/>
                    <a:pt x="4666879" y="1827288"/>
                  </a:cubicBezTo>
                  <a:cubicBezTo>
                    <a:pt x="4648781" y="1837765"/>
                    <a:pt x="4627827" y="1855863"/>
                    <a:pt x="4611634" y="1864435"/>
                  </a:cubicBezTo>
                  <a:cubicBezTo>
                    <a:pt x="4596394" y="1873960"/>
                    <a:pt x="4584012" y="1901583"/>
                    <a:pt x="4581154" y="1921585"/>
                  </a:cubicBezTo>
                  <a:cubicBezTo>
                    <a:pt x="4577344" y="1941588"/>
                    <a:pt x="4572581" y="1951113"/>
                    <a:pt x="4566866" y="1962543"/>
                  </a:cubicBezTo>
                  <a:cubicBezTo>
                    <a:pt x="4561152" y="1973020"/>
                    <a:pt x="4546864" y="1977783"/>
                    <a:pt x="4531624" y="1976830"/>
                  </a:cubicBezTo>
                  <a:cubicBezTo>
                    <a:pt x="4516384" y="1975878"/>
                    <a:pt x="4512574" y="1977783"/>
                    <a:pt x="4503049" y="1987308"/>
                  </a:cubicBezTo>
                  <a:cubicBezTo>
                    <a:pt x="4492572" y="1996833"/>
                    <a:pt x="4483047" y="1990165"/>
                    <a:pt x="4476379" y="1979688"/>
                  </a:cubicBezTo>
                  <a:cubicBezTo>
                    <a:pt x="4469712" y="1969210"/>
                    <a:pt x="4457329" y="1971115"/>
                    <a:pt x="4448756" y="1974925"/>
                  </a:cubicBezTo>
                  <a:cubicBezTo>
                    <a:pt x="4440184" y="1978735"/>
                    <a:pt x="4430659" y="1986355"/>
                    <a:pt x="4430659" y="2001595"/>
                  </a:cubicBezTo>
                  <a:cubicBezTo>
                    <a:pt x="4430659" y="2015883"/>
                    <a:pt x="4426849" y="2021598"/>
                    <a:pt x="4420181" y="2032075"/>
                  </a:cubicBezTo>
                  <a:cubicBezTo>
                    <a:pt x="4413514" y="2041600"/>
                    <a:pt x="4411609" y="2061603"/>
                    <a:pt x="4422087" y="2069223"/>
                  </a:cubicBezTo>
                  <a:cubicBezTo>
                    <a:pt x="4432564" y="2077795"/>
                    <a:pt x="4434469" y="2090178"/>
                    <a:pt x="4446852" y="2104465"/>
                  </a:cubicBezTo>
                  <a:cubicBezTo>
                    <a:pt x="4459234" y="2117801"/>
                    <a:pt x="4469712" y="2128278"/>
                    <a:pt x="4474474" y="2138756"/>
                  </a:cubicBezTo>
                  <a:cubicBezTo>
                    <a:pt x="4479237" y="2149233"/>
                    <a:pt x="4485904" y="2139708"/>
                    <a:pt x="4489714" y="2130183"/>
                  </a:cubicBezTo>
                  <a:cubicBezTo>
                    <a:pt x="4493524" y="2120658"/>
                    <a:pt x="4501144" y="2127326"/>
                    <a:pt x="4514479" y="2132088"/>
                  </a:cubicBezTo>
                  <a:cubicBezTo>
                    <a:pt x="4527814" y="2136851"/>
                    <a:pt x="4536387" y="2122563"/>
                    <a:pt x="4541149" y="2114943"/>
                  </a:cubicBezTo>
                  <a:cubicBezTo>
                    <a:pt x="4545912" y="2106371"/>
                    <a:pt x="4556389" y="2111133"/>
                    <a:pt x="4565914" y="2120658"/>
                  </a:cubicBezTo>
                  <a:cubicBezTo>
                    <a:pt x="4575439" y="2130183"/>
                    <a:pt x="4578297" y="2137803"/>
                    <a:pt x="4584012" y="2148281"/>
                  </a:cubicBezTo>
                  <a:cubicBezTo>
                    <a:pt x="4589727" y="2158758"/>
                    <a:pt x="4590679" y="2167331"/>
                    <a:pt x="4579249" y="2176856"/>
                  </a:cubicBezTo>
                  <a:cubicBezTo>
                    <a:pt x="4568772" y="2187333"/>
                    <a:pt x="4572581" y="2197810"/>
                    <a:pt x="4573534" y="2213051"/>
                  </a:cubicBezTo>
                  <a:cubicBezTo>
                    <a:pt x="4574487" y="2228290"/>
                    <a:pt x="4578297" y="2234006"/>
                    <a:pt x="4594489" y="2240673"/>
                  </a:cubicBezTo>
                  <a:cubicBezTo>
                    <a:pt x="4610681" y="2247340"/>
                    <a:pt x="4621159" y="2247340"/>
                    <a:pt x="4630684" y="2245435"/>
                  </a:cubicBezTo>
                  <a:cubicBezTo>
                    <a:pt x="4640209" y="2243531"/>
                    <a:pt x="4640209" y="2241626"/>
                    <a:pt x="4653544" y="2241626"/>
                  </a:cubicBezTo>
                  <a:cubicBezTo>
                    <a:pt x="4666879" y="2241626"/>
                    <a:pt x="4662116" y="2243531"/>
                    <a:pt x="4667831" y="2237815"/>
                  </a:cubicBezTo>
                  <a:cubicBezTo>
                    <a:pt x="4673547" y="2232101"/>
                    <a:pt x="4676404" y="2221623"/>
                    <a:pt x="4674499" y="2213051"/>
                  </a:cubicBezTo>
                  <a:cubicBezTo>
                    <a:pt x="4672594" y="2204478"/>
                    <a:pt x="4675452" y="2204478"/>
                    <a:pt x="4684977" y="2201621"/>
                  </a:cubicBezTo>
                  <a:cubicBezTo>
                    <a:pt x="4694502" y="2197810"/>
                    <a:pt x="4694502" y="2196858"/>
                    <a:pt x="4703074" y="2189238"/>
                  </a:cubicBezTo>
                  <a:cubicBezTo>
                    <a:pt x="4711647" y="2181618"/>
                    <a:pt x="4720219" y="2167331"/>
                    <a:pt x="4729744" y="2153996"/>
                  </a:cubicBezTo>
                  <a:cubicBezTo>
                    <a:pt x="4739269" y="2140660"/>
                    <a:pt x="4750699" y="2138756"/>
                    <a:pt x="4764034" y="2135898"/>
                  </a:cubicBezTo>
                  <a:cubicBezTo>
                    <a:pt x="4777369" y="2133040"/>
                    <a:pt x="4781179" y="2138756"/>
                    <a:pt x="4790704" y="2150185"/>
                  </a:cubicBezTo>
                  <a:cubicBezTo>
                    <a:pt x="4800229" y="2161615"/>
                    <a:pt x="4814516" y="2166378"/>
                    <a:pt x="4824041" y="2160663"/>
                  </a:cubicBezTo>
                  <a:cubicBezTo>
                    <a:pt x="4833566" y="2154948"/>
                    <a:pt x="4833566" y="2161615"/>
                    <a:pt x="4836424" y="2170188"/>
                  </a:cubicBezTo>
                  <a:cubicBezTo>
                    <a:pt x="4840234" y="2179713"/>
                    <a:pt x="4845949" y="2178760"/>
                    <a:pt x="4860237" y="2176856"/>
                  </a:cubicBezTo>
                  <a:cubicBezTo>
                    <a:pt x="4874524" y="2174951"/>
                    <a:pt x="4885954" y="2170188"/>
                    <a:pt x="4891669" y="2161615"/>
                  </a:cubicBezTo>
                  <a:cubicBezTo>
                    <a:pt x="4898336" y="2152090"/>
                    <a:pt x="4905957" y="2155901"/>
                    <a:pt x="4914529" y="2165426"/>
                  </a:cubicBezTo>
                  <a:cubicBezTo>
                    <a:pt x="4923102" y="2174951"/>
                    <a:pt x="4924054" y="2173998"/>
                    <a:pt x="4932627" y="2174951"/>
                  </a:cubicBezTo>
                  <a:cubicBezTo>
                    <a:pt x="4941199" y="2175903"/>
                    <a:pt x="4951677" y="2171140"/>
                    <a:pt x="4961202" y="2167331"/>
                  </a:cubicBezTo>
                  <a:cubicBezTo>
                    <a:pt x="4970727" y="2163521"/>
                    <a:pt x="4970727" y="2173998"/>
                    <a:pt x="4965011" y="2176856"/>
                  </a:cubicBezTo>
                  <a:cubicBezTo>
                    <a:pt x="4960249" y="2179713"/>
                    <a:pt x="4954534" y="2184476"/>
                    <a:pt x="4956439" y="2190190"/>
                  </a:cubicBezTo>
                  <a:cubicBezTo>
                    <a:pt x="4959297" y="2195906"/>
                    <a:pt x="4962154" y="2202573"/>
                    <a:pt x="4951677" y="2210193"/>
                  </a:cubicBezTo>
                  <a:cubicBezTo>
                    <a:pt x="4941199" y="2217813"/>
                    <a:pt x="4947866" y="2228290"/>
                    <a:pt x="4955486" y="2233053"/>
                  </a:cubicBezTo>
                  <a:cubicBezTo>
                    <a:pt x="4964059" y="2238768"/>
                    <a:pt x="4959297" y="2242578"/>
                    <a:pt x="4950724" y="2248293"/>
                  </a:cubicBezTo>
                  <a:cubicBezTo>
                    <a:pt x="4941199" y="2254008"/>
                    <a:pt x="4932627" y="2254960"/>
                    <a:pt x="4925959" y="2252103"/>
                  </a:cubicBezTo>
                  <a:cubicBezTo>
                    <a:pt x="4919291" y="2249246"/>
                    <a:pt x="4912624" y="2243531"/>
                    <a:pt x="4900241" y="2243531"/>
                  </a:cubicBezTo>
                  <a:cubicBezTo>
                    <a:pt x="4887859" y="2243531"/>
                    <a:pt x="4881191" y="2252103"/>
                    <a:pt x="4872619" y="2262581"/>
                  </a:cubicBezTo>
                  <a:cubicBezTo>
                    <a:pt x="4863094" y="2273058"/>
                    <a:pt x="4838329" y="2280678"/>
                    <a:pt x="4824994" y="2286393"/>
                  </a:cubicBezTo>
                  <a:cubicBezTo>
                    <a:pt x="4811659" y="2292108"/>
                    <a:pt x="4803087" y="2305443"/>
                    <a:pt x="4799277" y="2319731"/>
                  </a:cubicBezTo>
                  <a:cubicBezTo>
                    <a:pt x="4796419" y="2334018"/>
                    <a:pt x="4792609" y="2331160"/>
                    <a:pt x="4787847" y="2324493"/>
                  </a:cubicBezTo>
                  <a:cubicBezTo>
                    <a:pt x="4782131" y="2316873"/>
                    <a:pt x="4773559" y="2322588"/>
                    <a:pt x="4774512" y="2332113"/>
                  </a:cubicBezTo>
                  <a:cubicBezTo>
                    <a:pt x="4775464" y="2341638"/>
                    <a:pt x="4775464" y="2345448"/>
                    <a:pt x="4779274" y="2357831"/>
                  </a:cubicBezTo>
                  <a:cubicBezTo>
                    <a:pt x="4783084" y="2369260"/>
                    <a:pt x="4784989" y="2372118"/>
                    <a:pt x="4770702" y="2372118"/>
                  </a:cubicBezTo>
                  <a:cubicBezTo>
                    <a:pt x="4757366" y="2372118"/>
                    <a:pt x="4757366" y="2374976"/>
                    <a:pt x="4744031" y="2381643"/>
                  </a:cubicBezTo>
                  <a:cubicBezTo>
                    <a:pt x="4730697" y="2388310"/>
                    <a:pt x="4733554" y="2378785"/>
                    <a:pt x="4738316" y="2365451"/>
                  </a:cubicBezTo>
                  <a:cubicBezTo>
                    <a:pt x="4743079" y="2352115"/>
                    <a:pt x="4724029" y="2352115"/>
                    <a:pt x="4716409" y="2360688"/>
                  </a:cubicBezTo>
                  <a:cubicBezTo>
                    <a:pt x="4708789" y="2370213"/>
                    <a:pt x="4708789" y="2374023"/>
                    <a:pt x="4718314" y="2383548"/>
                  </a:cubicBezTo>
                  <a:cubicBezTo>
                    <a:pt x="4727839" y="2393073"/>
                    <a:pt x="4726887" y="2399740"/>
                    <a:pt x="4719266" y="2406408"/>
                  </a:cubicBezTo>
                  <a:cubicBezTo>
                    <a:pt x="4712599" y="2413076"/>
                    <a:pt x="4711647" y="2415933"/>
                    <a:pt x="4703074" y="2434031"/>
                  </a:cubicBezTo>
                  <a:cubicBezTo>
                    <a:pt x="4694502" y="2452128"/>
                    <a:pt x="4691644" y="2449271"/>
                    <a:pt x="4677356" y="2464511"/>
                  </a:cubicBezTo>
                  <a:cubicBezTo>
                    <a:pt x="4663069" y="2479750"/>
                    <a:pt x="4653544" y="2502611"/>
                    <a:pt x="4649734" y="2515946"/>
                  </a:cubicBezTo>
                  <a:cubicBezTo>
                    <a:pt x="4645924" y="2529281"/>
                    <a:pt x="4645924" y="2524518"/>
                    <a:pt x="4638304" y="2531186"/>
                  </a:cubicBezTo>
                  <a:cubicBezTo>
                    <a:pt x="4630684" y="2537853"/>
                    <a:pt x="4628779" y="2556903"/>
                    <a:pt x="4641162" y="2567381"/>
                  </a:cubicBezTo>
                  <a:cubicBezTo>
                    <a:pt x="4653544" y="2577858"/>
                    <a:pt x="4664022" y="2580715"/>
                    <a:pt x="4682119" y="2588336"/>
                  </a:cubicBezTo>
                  <a:cubicBezTo>
                    <a:pt x="4699264" y="2595956"/>
                    <a:pt x="4711647" y="2600718"/>
                    <a:pt x="4732602" y="2607386"/>
                  </a:cubicBezTo>
                  <a:cubicBezTo>
                    <a:pt x="4753556" y="2614053"/>
                    <a:pt x="4763081" y="2623578"/>
                    <a:pt x="4766891" y="2635008"/>
                  </a:cubicBezTo>
                  <a:cubicBezTo>
                    <a:pt x="4770702" y="2646438"/>
                    <a:pt x="4768797" y="2647390"/>
                    <a:pt x="4782131" y="2669298"/>
                  </a:cubicBezTo>
                  <a:cubicBezTo>
                    <a:pt x="4795466" y="2691206"/>
                    <a:pt x="4805944" y="2723590"/>
                    <a:pt x="4811659" y="2743593"/>
                  </a:cubicBezTo>
                  <a:cubicBezTo>
                    <a:pt x="4817374" y="2762643"/>
                    <a:pt x="4830709" y="2774073"/>
                    <a:pt x="4840234" y="2785503"/>
                  </a:cubicBezTo>
                  <a:cubicBezTo>
                    <a:pt x="4849759" y="2797886"/>
                    <a:pt x="4848806" y="2811221"/>
                    <a:pt x="4848806" y="2822650"/>
                  </a:cubicBezTo>
                  <a:cubicBezTo>
                    <a:pt x="4848806" y="2834081"/>
                    <a:pt x="4848806" y="2842653"/>
                    <a:pt x="4858331" y="2848368"/>
                  </a:cubicBezTo>
                  <a:cubicBezTo>
                    <a:pt x="4867856" y="2854083"/>
                    <a:pt x="4870714" y="2854083"/>
                    <a:pt x="4888811" y="2859798"/>
                  </a:cubicBezTo>
                  <a:cubicBezTo>
                    <a:pt x="4907861" y="2864561"/>
                    <a:pt x="4909766" y="2873133"/>
                    <a:pt x="4911672" y="2879800"/>
                  </a:cubicBezTo>
                  <a:cubicBezTo>
                    <a:pt x="4912624" y="2886468"/>
                    <a:pt x="4910719" y="2892183"/>
                    <a:pt x="4918339" y="2898850"/>
                  </a:cubicBezTo>
                  <a:cubicBezTo>
                    <a:pt x="4926911" y="2905518"/>
                    <a:pt x="4932627" y="2904565"/>
                    <a:pt x="4951677" y="2912186"/>
                  </a:cubicBezTo>
                  <a:cubicBezTo>
                    <a:pt x="4970727" y="2919806"/>
                    <a:pt x="4978347" y="2943618"/>
                    <a:pt x="4978347" y="2954096"/>
                  </a:cubicBezTo>
                  <a:cubicBezTo>
                    <a:pt x="4978347" y="2964573"/>
                    <a:pt x="4972632" y="2961715"/>
                    <a:pt x="4960249" y="2957906"/>
                  </a:cubicBezTo>
                  <a:lnTo>
                    <a:pt x="4949368" y="2953442"/>
                  </a:lnTo>
                  <a:lnTo>
                    <a:pt x="4962153" y="2961715"/>
                  </a:lnTo>
                  <a:cubicBezTo>
                    <a:pt x="4971678" y="2967430"/>
                    <a:pt x="4990728" y="2973145"/>
                    <a:pt x="4998348" y="2976002"/>
                  </a:cubicBezTo>
                  <a:cubicBezTo>
                    <a:pt x="5005969" y="2978860"/>
                    <a:pt x="5002158" y="2985527"/>
                    <a:pt x="4996444" y="2988385"/>
                  </a:cubicBezTo>
                  <a:cubicBezTo>
                    <a:pt x="4991681" y="2990290"/>
                    <a:pt x="4982156" y="2988385"/>
                    <a:pt x="4972631" y="2983622"/>
                  </a:cubicBezTo>
                  <a:cubicBezTo>
                    <a:pt x="4962153" y="2978860"/>
                    <a:pt x="4962153" y="2976955"/>
                    <a:pt x="4950723" y="2974097"/>
                  </a:cubicBezTo>
                  <a:cubicBezTo>
                    <a:pt x="4939294" y="2972192"/>
                    <a:pt x="4934531" y="2967430"/>
                    <a:pt x="4934531" y="2967430"/>
                  </a:cubicBezTo>
                  <a:cubicBezTo>
                    <a:pt x="4934531" y="2967430"/>
                    <a:pt x="4926911" y="2963620"/>
                    <a:pt x="4923101" y="2958857"/>
                  </a:cubicBezTo>
                  <a:cubicBezTo>
                    <a:pt x="4919291" y="2955047"/>
                    <a:pt x="4922148" y="2952190"/>
                    <a:pt x="4930721" y="2949332"/>
                  </a:cubicBezTo>
                  <a:lnTo>
                    <a:pt x="4943133" y="2950884"/>
                  </a:lnTo>
                  <a:lnTo>
                    <a:pt x="4923102" y="2942665"/>
                  </a:lnTo>
                  <a:cubicBezTo>
                    <a:pt x="4913577" y="2937903"/>
                    <a:pt x="4901194" y="2940761"/>
                    <a:pt x="4895479" y="2944571"/>
                  </a:cubicBezTo>
                  <a:cubicBezTo>
                    <a:pt x="4889764" y="2949333"/>
                    <a:pt x="4881191" y="2951238"/>
                    <a:pt x="4875477" y="2947428"/>
                  </a:cubicBezTo>
                  <a:cubicBezTo>
                    <a:pt x="4869762" y="2943618"/>
                    <a:pt x="4867856" y="2939808"/>
                    <a:pt x="4855474" y="2930283"/>
                  </a:cubicBezTo>
                  <a:cubicBezTo>
                    <a:pt x="4844044" y="2919806"/>
                    <a:pt x="4822137" y="2916948"/>
                    <a:pt x="4813564" y="2922663"/>
                  </a:cubicBezTo>
                  <a:cubicBezTo>
                    <a:pt x="4804991" y="2928378"/>
                    <a:pt x="4799277" y="2932188"/>
                    <a:pt x="4799277" y="2938856"/>
                  </a:cubicBezTo>
                  <a:cubicBezTo>
                    <a:pt x="4799277" y="2945523"/>
                    <a:pt x="4806897" y="2943618"/>
                    <a:pt x="4814516" y="2937903"/>
                  </a:cubicBezTo>
                  <a:cubicBezTo>
                    <a:pt x="4822137" y="2933140"/>
                    <a:pt x="4833566" y="2930283"/>
                    <a:pt x="4841187" y="2933140"/>
                  </a:cubicBezTo>
                  <a:cubicBezTo>
                    <a:pt x="4849759" y="2935998"/>
                    <a:pt x="4852616" y="2948381"/>
                    <a:pt x="4855474" y="2954096"/>
                  </a:cubicBezTo>
                  <a:cubicBezTo>
                    <a:pt x="4858331" y="2960763"/>
                    <a:pt x="4861189" y="2958858"/>
                    <a:pt x="4878334" y="2960763"/>
                  </a:cubicBezTo>
                  <a:cubicBezTo>
                    <a:pt x="4895479" y="2962668"/>
                    <a:pt x="4908814" y="2980765"/>
                    <a:pt x="4914529" y="2989338"/>
                  </a:cubicBezTo>
                  <a:cubicBezTo>
                    <a:pt x="4920244" y="2997911"/>
                    <a:pt x="4928816" y="2999815"/>
                    <a:pt x="4941199" y="3003625"/>
                  </a:cubicBezTo>
                  <a:cubicBezTo>
                    <a:pt x="4953582" y="3008388"/>
                    <a:pt x="4959297" y="3013150"/>
                    <a:pt x="4970727" y="3023628"/>
                  </a:cubicBezTo>
                  <a:cubicBezTo>
                    <a:pt x="4982157" y="3034106"/>
                    <a:pt x="4991682" y="3051250"/>
                    <a:pt x="4991682" y="3060775"/>
                  </a:cubicBezTo>
                  <a:cubicBezTo>
                    <a:pt x="4991682" y="3069348"/>
                    <a:pt x="4979299" y="3073158"/>
                    <a:pt x="4965011" y="3074111"/>
                  </a:cubicBezTo>
                  <a:cubicBezTo>
                    <a:pt x="4950724" y="3074111"/>
                    <a:pt x="4947866" y="3079825"/>
                    <a:pt x="4937389" y="3092208"/>
                  </a:cubicBezTo>
                  <a:cubicBezTo>
                    <a:pt x="4926911" y="3104590"/>
                    <a:pt x="4926911" y="3099828"/>
                    <a:pt x="4910719" y="3110306"/>
                  </a:cubicBezTo>
                  <a:cubicBezTo>
                    <a:pt x="4895479" y="3120783"/>
                    <a:pt x="4892622" y="3123640"/>
                    <a:pt x="4890716" y="3136023"/>
                  </a:cubicBezTo>
                  <a:cubicBezTo>
                    <a:pt x="4888811" y="3147453"/>
                    <a:pt x="4888811" y="3145548"/>
                    <a:pt x="4882144" y="3149358"/>
                  </a:cubicBezTo>
                  <a:cubicBezTo>
                    <a:pt x="4875477" y="3153168"/>
                    <a:pt x="4871666" y="3156025"/>
                    <a:pt x="4864047" y="3151263"/>
                  </a:cubicBezTo>
                  <a:cubicBezTo>
                    <a:pt x="4856427" y="3146500"/>
                    <a:pt x="4844997" y="3146500"/>
                    <a:pt x="4833566" y="3154121"/>
                  </a:cubicBezTo>
                  <a:cubicBezTo>
                    <a:pt x="4821184" y="3161740"/>
                    <a:pt x="4817374" y="3165550"/>
                    <a:pt x="4819279" y="3170313"/>
                  </a:cubicBezTo>
                  <a:cubicBezTo>
                    <a:pt x="4821184" y="3176028"/>
                    <a:pt x="4825947" y="3171265"/>
                    <a:pt x="4834519" y="3163646"/>
                  </a:cubicBezTo>
                  <a:cubicBezTo>
                    <a:pt x="4843091" y="3156025"/>
                    <a:pt x="4844044" y="3157931"/>
                    <a:pt x="4849759" y="3158883"/>
                  </a:cubicBezTo>
                  <a:cubicBezTo>
                    <a:pt x="4855474" y="3159836"/>
                    <a:pt x="4856427" y="3172218"/>
                    <a:pt x="4861189" y="3180790"/>
                  </a:cubicBezTo>
                  <a:cubicBezTo>
                    <a:pt x="4865952" y="3188411"/>
                    <a:pt x="4871666" y="3185553"/>
                    <a:pt x="4880239" y="3182696"/>
                  </a:cubicBezTo>
                  <a:cubicBezTo>
                    <a:pt x="4888811" y="3180790"/>
                    <a:pt x="4895479" y="3172218"/>
                    <a:pt x="4903099" y="3163646"/>
                  </a:cubicBezTo>
                  <a:cubicBezTo>
                    <a:pt x="4910719" y="3155073"/>
                    <a:pt x="4921197" y="3149358"/>
                    <a:pt x="4935484" y="3152215"/>
                  </a:cubicBezTo>
                  <a:cubicBezTo>
                    <a:pt x="4949772" y="3154121"/>
                    <a:pt x="4955486" y="3163646"/>
                    <a:pt x="4967869" y="3179838"/>
                  </a:cubicBezTo>
                  <a:cubicBezTo>
                    <a:pt x="4980252" y="3196031"/>
                    <a:pt x="5004064" y="3196031"/>
                    <a:pt x="5007874" y="3196031"/>
                  </a:cubicBezTo>
                  <a:cubicBezTo>
                    <a:pt x="5012636" y="3196031"/>
                    <a:pt x="5027877" y="3195078"/>
                    <a:pt x="5032639" y="3196983"/>
                  </a:cubicBezTo>
                  <a:cubicBezTo>
                    <a:pt x="5037402" y="3197936"/>
                    <a:pt x="5029782" y="3207461"/>
                    <a:pt x="5018352" y="3212223"/>
                  </a:cubicBezTo>
                  <a:cubicBezTo>
                    <a:pt x="5007874" y="3216986"/>
                    <a:pt x="5005016" y="3222700"/>
                    <a:pt x="4996444" y="3237940"/>
                  </a:cubicBezTo>
                  <a:cubicBezTo>
                    <a:pt x="4987872" y="3253181"/>
                    <a:pt x="4981204" y="3248418"/>
                    <a:pt x="4970727" y="3252228"/>
                  </a:cubicBezTo>
                  <a:cubicBezTo>
                    <a:pt x="4960249" y="3256038"/>
                    <a:pt x="4962154" y="3258896"/>
                    <a:pt x="4961202" y="3264611"/>
                  </a:cubicBezTo>
                  <a:cubicBezTo>
                    <a:pt x="4960249" y="3270325"/>
                    <a:pt x="4964059" y="3269373"/>
                    <a:pt x="4980252" y="3261753"/>
                  </a:cubicBezTo>
                  <a:cubicBezTo>
                    <a:pt x="4996444" y="3254133"/>
                    <a:pt x="5002159" y="3248418"/>
                    <a:pt x="5005016" y="3243656"/>
                  </a:cubicBezTo>
                  <a:cubicBezTo>
                    <a:pt x="5007874" y="3238893"/>
                    <a:pt x="5014541" y="3236036"/>
                    <a:pt x="5019304" y="3237940"/>
                  </a:cubicBezTo>
                  <a:cubicBezTo>
                    <a:pt x="5024066" y="3239846"/>
                    <a:pt x="5024066" y="3245561"/>
                    <a:pt x="5024066" y="3257943"/>
                  </a:cubicBezTo>
                  <a:cubicBezTo>
                    <a:pt x="5024066" y="3270325"/>
                    <a:pt x="5026924" y="3278898"/>
                    <a:pt x="5026924" y="3286518"/>
                  </a:cubicBezTo>
                  <a:cubicBezTo>
                    <a:pt x="5026924" y="3294138"/>
                    <a:pt x="5012636" y="3294138"/>
                    <a:pt x="5005016" y="3296996"/>
                  </a:cubicBezTo>
                  <a:cubicBezTo>
                    <a:pt x="4997397" y="3299853"/>
                    <a:pt x="4988824" y="3298900"/>
                    <a:pt x="4985966" y="3293186"/>
                  </a:cubicBezTo>
                  <a:cubicBezTo>
                    <a:pt x="4984061" y="3287471"/>
                    <a:pt x="4983109" y="3281756"/>
                    <a:pt x="4978347" y="3287471"/>
                  </a:cubicBezTo>
                  <a:cubicBezTo>
                    <a:pt x="4973584" y="3293186"/>
                    <a:pt x="4972632" y="3295090"/>
                    <a:pt x="4970727" y="3302711"/>
                  </a:cubicBezTo>
                  <a:cubicBezTo>
                    <a:pt x="4968822" y="3309378"/>
                    <a:pt x="4973584" y="3311283"/>
                    <a:pt x="4981204" y="3311283"/>
                  </a:cubicBezTo>
                  <a:cubicBezTo>
                    <a:pt x="4988824" y="3311283"/>
                    <a:pt x="4994539" y="3316046"/>
                    <a:pt x="4996444" y="3321761"/>
                  </a:cubicBezTo>
                  <a:cubicBezTo>
                    <a:pt x="4998349" y="3327475"/>
                    <a:pt x="5001207" y="3333190"/>
                    <a:pt x="4998349" y="3344621"/>
                  </a:cubicBezTo>
                  <a:cubicBezTo>
                    <a:pt x="4996444" y="3357003"/>
                    <a:pt x="4996444" y="3358908"/>
                    <a:pt x="4984061" y="3366528"/>
                  </a:cubicBezTo>
                  <a:cubicBezTo>
                    <a:pt x="4971679" y="3374148"/>
                    <a:pt x="4978347" y="3376053"/>
                    <a:pt x="4983109" y="3384625"/>
                  </a:cubicBezTo>
                  <a:cubicBezTo>
                    <a:pt x="4987872" y="3393198"/>
                    <a:pt x="4990729" y="3398913"/>
                    <a:pt x="4992634" y="3406533"/>
                  </a:cubicBezTo>
                  <a:cubicBezTo>
                    <a:pt x="4994539" y="3414153"/>
                    <a:pt x="4993586" y="3419868"/>
                    <a:pt x="4986919" y="3420821"/>
                  </a:cubicBezTo>
                  <a:cubicBezTo>
                    <a:pt x="4980252" y="3421773"/>
                    <a:pt x="4977394" y="3424631"/>
                    <a:pt x="4974536" y="3434156"/>
                  </a:cubicBezTo>
                  <a:cubicBezTo>
                    <a:pt x="4971679" y="3444633"/>
                    <a:pt x="4969774" y="3449396"/>
                    <a:pt x="4963107" y="3456063"/>
                  </a:cubicBezTo>
                  <a:cubicBezTo>
                    <a:pt x="4956439" y="3462731"/>
                    <a:pt x="4947866" y="3461778"/>
                    <a:pt x="4947866" y="3457015"/>
                  </a:cubicBezTo>
                  <a:cubicBezTo>
                    <a:pt x="4947866" y="3452253"/>
                    <a:pt x="4947866" y="3447490"/>
                    <a:pt x="4953582" y="3438918"/>
                  </a:cubicBezTo>
                  <a:cubicBezTo>
                    <a:pt x="4959297" y="3431298"/>
                    <a:pt x="4961202" y="3430346"/>
                    <a:pt x="4957391" y="3422725"/>
                  </a:cubicBezTo>
                  <a:cubicBezTo>
                    <a:pt x="4954534" y="3415106"/>
                    <a:pt x="4947866" y="3417963"/>
                    <a:pt x="4943104" y="3425583"/>
                  </a:cubicBezTo>
                  <a:cubicBezTo>
                    <a:pt x="4938341" y="3433203"/>
                    <a:pt x="4937389" y="3445586"/>
                    <a:pt x="4930722" y="3463683"/>
                  </a:cubicBezTo>
                  <a:cubicBezTo>
                    <a:pt x="4924054" y="3481781"/>
                    <a:pt x="4916434" y="3471303"/>
                    <a:pt x="4904052" y="3470350"/>
                  </a:cubicBezTo>
                  <a:cubicBezTo>
                    <a:pt x="4891669" y="3469398"/>
                    <a:pt x="4897384" y="3478923"/>
                    <a:pt x="4906909" y="3482733"/>
                  </a:cubicBezTo>
                  <a:cubicBezTo>
                    <a:pt x="4916434" y="3486543"/>
                    <a:pt x="4916434" y="3491306"/>
                    <a:pt x="4912624" y="3496068"/>
                  </a:cubicBezTo>
                  <a:cubicBezTo>
                    <a:pt x="4908814" y="3500831"/>
                    <a:pt x="4906909" y="3503688"/>
                    <a:pt x="4899289" y="3514165"/>
                  </a:cubicBezTo>
                  <a:cubicBezTo>
                    <a:pt x="4891669" y="3524643"/>
                    <a:pt x="4891669" y="3538931"/>
                    <a:pt x="4899289" y="3545598"/>
                  </a:cubicBezTo>
                  <a:cubicBezTo>
                    <a:pt x="4906909" y="3551313"/>
                    <a:pt x="4903099" y="3554171"/>
                    <a:pt x="4899289" y="3562743"/>
                  </a:cubicBezTo>
                  <a:cubicBezTo>
                    <a:pt x="4895479" y="3571315"/>
                    <a:pt x="4891669" y="3577031"/>
                    <a:pt x="4887859" y="3581793"/>
                  </a:cubicBezTo>
                  <a:cubicBezTo>
                    <a:pt x="4884049" y="3586556"/>
                    <a:pt x="4877382" y="3585603"/>
                    <a:pt x="4865952" y="3578936"/>
                  </a:cubicBezTo>
                  <a:cubicBezTo>
                    <a:pt x="4853569" y="3572268"/>
                    <a:pt x="4847854" y="3577983"/>
                    <a:pt x="4849759" y="3585603"/>
                  </a:cubicBezTo>
                  <a:cubicBezTo>
                    <a:pt x="4851664" y="3593223"/>
                    <a:pt x="4855474" y="3589413"/>
                    <a:pt x="4869762" y="3592271"/>
                  </a:cubicBezTo>
                  <a:cubicBezTo>
                    <a:pt x="4883097" y="3596081"/>
                    <a:pt x="4873572" y="3603700"/>
                    <a:pt x="4868809" y="3604653"/>
                  </a:cubicBezTo>
                  <a:cubicBezTo>
                    <a:pt x="4864047" y="3605606"/>
                    <a:pt x="4861189" y="3608463"/>
                    <a:pt x="4862141" y="3617988"/>
                  </a:cubicBezTo>
                  <a:cubicBezTo>
                    <a:pt x="4862141" y="3627513"/>
                    <a:pt x="4859284" y="3625608"/>
                    <a:pt x="4847854" y="3628465"/>
                  </a:cubicBezTo>
                  <a:cubicBezTo>
                    <a:pt x="4836424" y="3631323"/>
                    <a:pt x="4839281" y="3638943"/>
                    <a:pt x="4846902" y="3646563"/>
                  </a:cubicBezTo>
                  <a:cubicBezTo>
                    <a:pt x="4854522" y="3654183"/>
                    <a:pt x="4854522" y="3662756"/>
                    <a:pt x="4848806" y="3669423"/>
                  </a:cubicBezTo>
                  <a:cubicBezTo>
                    <a:pt x="4842139" y="3676090"/>
                    <a:pt x="4837377" y="3677996"/>
                    <a:pt x="4827852" y="3681806"/>
                  </a:cubicBezTo>
                  <a:cubicBezTo>
                    <a:pt x="4818327" y="3685615"/>
                    <a:pt x="4824994" y="3673233"/>
                    <a:pt x="4829756" y="3669423"/>
                  </a:cubicBezTo>
                  <a:cubicBezTo>
                    <a:pt x="4834519" y="3665613"/>
                    <a:pt x="4835472" y="3662756"/>
                    <a:pt x="4836424" y="3654183"/>
                  </a:cubicBezTo>
                  <a:cubicBezTo>
                    <a:pt x="4836424" y="3646563"/>
                    <a:pt x="4828804" y="3647515"/>
                    <a:pt x="4824994" y="3655136"/>
                  </a:cubicBezTo>
                  <a:cubicBezTo>
                    <a:pt x="4821184" y="3662756"/>
                    <a:pt x="4813564" y="3654183"/>
                    <a:pt x="4812612" y="3645611"/>
                  </a:cubicBezTo>
                  <a:cubicBezTo>
                    <a:pt x="4811659" y="3637038"/>
                    <a:pt x="4790704" y="3646563"/>
                    <a:pt x="4787847" y="3653231"/>
                  </a:cubicBezTo>
                  <a:cubicBezTo>
                    <a:pt x="4784037" y="3659898"/>
                    <a:pt x="4787847" y="3666565"/>
                    <a:pt x="4804039" y="3674186"/>
                  </a:cubicBezTo>
                  <a:cubicBezTo>
                    <a:pt x="4819279" y="3681806"/>
                    <a:pt x="4817374" y="3695140"/>
                    <a:pt x="4802134" y="3693236"/>
                  </a:cubicBezTo>
                  <a:cubicBezTo>
                    <a:pt x="4786894" y="3690378"/>
                    <a:pt x="4789752" y="3700856"/>
                    <a:pt x="4797372" y="3704665"/>
                  </a:cubicBezTo>
                  <a:cubicBezTo>
                    <a:pt x="4804991" y="3708475"/>
                    <a:pt x="4808802" y="3705618"/>
                    <a:pt x="4819279" y="3705618"/>
                  </a:cubicBezTo>
                  <a:cubicBezTo>
                    <a:pt x="4829756" y="3705618"/>
                    <a:pt x="4837377" y="3706571"/>
                    <a:pt x="4832614" y="3710381"/>
                  </a:cubicBezTo>
                  <a:cubicBezTo>
                    <a:pt x="4827852" y="3714190"/>
                    <a:pt x="4821184" y="3718000"/>
                    <a:pt x="4817374" y="3718000"/>
                  </a:cubicBezTo>
                  <a:cubicBezTo>
                    <a:pt x="4813564" y="3718000"/>
                    <a:pt x="4810706" y="3719906"/>
                    <a:pt x="4807849" y="3724668"/>
                  </a:cubicBezTo>
                  <a:cubicBezTo>
                    <a:pt x="4804039" y="3730383"/>
                    <a:pt x="4804991" y="3730383"/>
                    <a:pt x="4798324" y="3738956"/>
                  </a:cubicBezTo>
                  <a:cubicBezTo>
                    <a:pt x="4790704" y="3747528"/>
                    <a:pt x="4799277" y="3751338"/>
                    <a:pt x="4811659" y="3753243"/>
                  </a:cubicBezTo>
                  <a:cubicBezTo>
                    <a:pt x="4824041" y="3755148"/>
                    <a:pt x="4818327" y="3763721"/>
                    <a:pt x="4811659" y="3768483"/>
                  </a:cubicBezTo>
                  <a:cubicBezTo>
                    <a:pt x="4804991" y="3774198"/>
                    <a:pt x="4799277" y="3777056"/>
                    <a:pt x="4804991" y="3780865"/>
                  </a:cubicBezTo>
                  <a:cubicBezTo>
                    <a:pt x="4810706" y="3784675"/>
                    <a:pt x="4810706" y="3784675"/>
                    <a:pt x="4808802" y="3794200"/>
                  </a:cubicBezTo>
                  <a:cubicBezTo>
                    <a:pt x="4806897" y="3803725"/>
                    <a:pt x="4802134" y="3800868"/>
                    <a:pt x="4793562" y="3801821"/>
                  </a:cubicBezTo>
                  <a:cubicBezTo>
                    <a:pt x="4784037" y="3802773"/>
                    <a:pt x="4792609" y="3810393"/>
                    <a:pt x="4802134" y="3818965"/>
                  </a:cubicBezTo>
                  <a:cubicBezTo>
                    <a:pt x="4811659" y="3826586"/>
                    <a:pt x="4815469" y="3833253"/>
                    <a:pt x="4815469" y="3838015"/>
                  </a:cubicBezTo>
                  <a:cubicBezTo>
                    <a:pt x="4815469" y="3842778"/>
                    <a:pt x="4809754" y="3843731"/>
                    <a:pt x="4801181" y="3838968"/>
                  </a:cubicBezTo>
                  <a:cubicBezTo>
                    <a:pt x="4792609" y="3834206"/>
                    <a:pt x="4786894" y="3826586"/>
                    <a:pt x="4781179" y="3819918"/>
                  </a:cubicBezTo>
                  <a:cubicBezTo>
                    <a:pt x="4775464" y="3813250"/>
                    <a:pt x="4773559" y="3818013"/>
                    <a:pt x="4773559" y="3829443"/>
                  </a:cubicBezTo>
                  <a:cubicBezTo>
                    <a:pt x="4774512" y="3840873"/>
                    <a:pt x="4769749" y="3835158"/>
                    <a:pt x="4758319" y="3837063"/>
                  </a:cubicBezTo>
                  <a:cubicBezTo>
                    <a:pt x="4746889" y="3839921"/>
                    <a:pt x="4752604" y="3847540"/>
                    <a:pt x="4767844" y="3853256"/>
                  </a:cubicBezTo>
                  <a:cubicBezTo>
                    <a:pt x="4783084" y="3858971"/>
                    <a:pt x="4782131" y="3864686"/>
                    <a:pt x="4775464" y="3868496"/>
                  </a:cubicBezTo>
                  <a:cubicBezTo>
                    <a:pt x="4768797" y="3872306"/>
                    <a:pt x="4767844" y="3874211"/>
                    <a:pt x="4759272" y="3878973"/>
                  </a:cubicBezTo>
                  <a:cubicBezTo>
                    <a:pt x="4751652" y="3884688"/>
                    <a:pt x="4744984" y="3882783"/>
                    <a:pt x="4743079" y="3874211"/>
                  </a:cubicBezTo>
                  <a:cubicBezTo>
                    <a:pt x="4740222" y="3866590"/>
                    <a:pt x="4734506" y="3860875"/>
                    <a:pt x="4730697" y="3864686"/>
                  </a:cubicBezTo>
                  <a:cubicBezTo>
                    <a:pt x="4726887" y="3868496"/>
                    <a:pt x="4730697" y="3874211"/>
                    <a:pt x="4735459" y="3885640"/>
                  </a:cubicBezTo>
                  <a:cubicBezTo>
                    <a:pt x="4740222" y="3897071"/>
                    <a:pt x="4742127" y="3905643"/>
                    <a:pt x="4739269" y="3914215"/>
                  </a:cubicBezTo>
                  <a:cubicBezTo>
                    <a:pt x="4736412" y="3922788"/>
                    <a:pt x="4718314" y="3919931"/>
                    <a:pt x="4709741" y="3919931"/>
                  </a:cubicBezTo>
                  <a:cubicBezTo>
                    <a:pt x="4700216" y="3919931"/>
                    <a:pt x="4702122" y="3929456"/>
                    <a:pt x="4713552" y="3932313"/>
                  </a:cubicBezTo>
                  <a:cubicBezTo>
                    <a:pt x="4724029" y="3935171"/>
                    <a:pt x="4718314" y="3937075"/>
                    <a:pt x="4716409" y="3943743"/>
                  </a:cubicBezTo>
                  <a:cubicBezTo>
                    <a:pt x="4714504" y="3949458"/>
                    <a:pt x="4713552" y="3950411"/>
                    <a:pt x="4708789" y="3958983"/>
                  </a:cubicBezTo>
                  <a:cubicBezTo>
                    <a:pt x="4704027" y="3967556"/>
                    <a:pt x="4697359" y="3968508"/>
                    <a:pt x="4694502" y="3960888"/>
                  </a:cubicBezTo>
                  <a:cubicBezTo>
                    <a:pt x="4691644" y="3954221"/>
                    <a:pt x="4675452" y="3952315"/>
                    <a:pt x="4667831" y="3958983"/>
                  </a:cubicBezTo>
                  <a:cubicBezTo>
                    <a:pt x="4661164" y="3965650"/>
                    <a:pt x="4653544" y="3962793"/>
                    <a:pt x="4652591" y="3955173"/>
                  </a:cubicBezTo>
                  <a:cubicBezTo>
                    <a:pt x="4651639" y="3948506"/>
                    <a:pt x="4646877" y="3944696"/>
                    <a:pt x="4643066" y="3951363"/>
                  </a:cubicBezTo>
                  <a:cubicBezTo>
                    <a:pt x="4639256" y="3958031"/>
                    <a:pt x="4643066" y="3962793"/>
                    <a:pt x="4646877" y="3971365"/>
                  </a:cubicBezTo>
                  <a:cubicBezTo>
                    <a:pt x="4650687" y="3979938"/>
                    <a:pt x="4642114" y="3981843"/>
                    <a:pt x="4636399" y="3979938"/>
                  </a:cubicBezTo>
                  <a:cubicBezTo>
                    <a:pt x="4629731" y="3978033"/>
                    <a:pt x="4624969" y="3978986"/>
                    <a:pt x="4617349" y="3979938"/>
                  </a:cubicBezTo>
                  <a:cubicBezTo>
                    <a:pt x="4609729" y="3980890"/>
                    <a:pt x="4616397" y="3987558"/>
                    <a:pt x="4624969" y="3988511"/>
                  </a:cubicBezTo>
                  <a:cubicBezTo>
                    <a:pt x="4633541" y="3989463"/>
                    <a:pt x="4636399" y="3986606"/>
                    <a:pt x="4641162" y="3992321"/>
                  </a:cubicBezTo>
                  <a:cubicBezTo>
                    <a:pt x="4646877" y="3998036"/>
                    <a:pt x="4641162" y="4009465"/>
                    <a:pt x="4631637" y="4014228"/>
                  </a:cubicBezTo>
                  <a:cubicBezTo>
                    <a:pt x="4621159" y="4019943"/>
                    <a:pt x="4622112" y="4023753"/>
                    <a:pt x="4619254" y="4031373"/>
                  </a:cubicBezTo>
                  <a:cubicBezTo>
                    <a:pt x="4616397" y="4038993"/>
                    <a:pt x="4615444" y="4040898"/>
                    <a:pt x="4606872" y="4040898"/>
                  </a:cubicBezTo>
                  <a:cubicBezTo>
                    <a:pt x="4598299" y="4040898"/>
                    <a:pt x="4596394" y="4042803"/>
                    <a:pt x="4594489" y="4056138"/>
                  </a:cubicBezTo>
                  <a:cubicBezTo>
                    <a:pt x="4592584" y="4070425"/>
                    <a:pt x="4585916" y="4064711"/>
                    <a:pt x="4583059" y="4058996"/>
                  </a:cubicBezTo>
                  <a:cubicBezTo>
                    <a:pt x="4580202" y="4053281"/>
                    <a:pt x="4574487" y="4058043"/>
                    <a:pt x="4572581" y="4063758"/>
                  </a:cubicBezTo>
                  <a:cubicBezTo>
                    <a:pt x="4570677" y="4069473"/>
                    <a:pt x="4567819" y="4071378"/>
                    <a:pt x="4559247" y="4075188"/>
                  </a:cubicBezTo>
                  <a:cubicBezTo>
                    <a:pt x="4550674" y="4078998"/>
                    <a:pt x="4546864" y="4077093"/>
                    <a:pt x="4544959" y="4086618"/>
                  </a:cubicBezTo>
                  <a:cubicBezTo>
                    <a:pt x="4543054" y="4096143"/>
                    <a:pt x="4538291" y="4098048"/>
                    <a:pt x="4531624" y="4099000"/>
                  </a:cubicBezTo>
                  <a:cubicBezTo>
                    <a:pt x="4524956" y="4099953"/>
                    <a:pt x="4522099" y="4099000"/>
                    <a:pt x="4513527" y="4097096"/>
                  </a:cubicBezTo>
                  <a:cubicBezTo>
                    <a:pt x="4505906" y="4096143"/>
                    <a:pt x="4502097" y="4100906"/>
                    <a:pt x="4501144" y="4109478"/>
                  </a:cubicBezTo>
                  <a:cubicBezTo>
                    <a:pt x="4500191" y="4119003"/>
                    <a:pt x="4499239" y="4119003"/>
                    <a:pt x="4496381" y="4123765"/>
                  </a:cubicBezTo>
                  <a:cubicBezTo>
                    <a:pt x="4494477" y="4128528"/>
                    <a:pt x="4492572" y="4128528"/>
                    <a:pt x="4488762" y="4141863"/>
                  </a:cubicBezTo>
                  <a:cubicBezTo>
                    <a:pt x="4484952" y="4155198"/>
                    <a:pt x="4482094" y="4154246"/>
                    <a:pt x="4471616" y="4160913"/>
                  </a:cubicBezTo>
                  <a:cubicBezTo>
                    <a:pt x="4462091" y="4166628"/>
                    <a:pt x="4462091" y="4169486"/>
                    <a:pt x="4462091" y="4176153"/>
                  </a:cubicBezTo>
                  <a:cubicBezTo>
                    <a:pt x="4462091" y="4182821"/>
                    <a:pt x="4460187" y="4189488"/>
                    <a:pt x="4455424" y="4191393"/>
                  </a:cubicBezTo>
                  <a:cubicBezTo>
                    <a:pt x="4450662" y="4193298"/>
                    <a:pt x="4443994" y="4196156"/>
                    <a:pt x="4434469" y="4194251"/>
                  </a:cubicBezTo>
                  <a:cubicBezTo>
                    <a:pt x="4423991" y="4193298"/>
                    <a:pt x="4422087" y="4197108"/>
                    <a:pt x="4415419" y="4205681"/>
                  </a:cubicBezTo>
                  <a:cubicBezTo>
                    <a:pt x="4408752" y="4214253"/>
                    <a:pt x="4407799" y="4211396"/>
                    <a:pt x="4399227" y="4213301"/>
                  </a:cubicBezTo>
                  <a:cubicBezTo>
                    <a:pt x="4390654" y="4215206"/>
                    <a:pt x="4387797" y="4215206"/>
                    <a:pt x="4380177" y="4221873"/>
                  </a:cubicBezTo>
                  <a:cubicBezTo>
                    <a:pt x="4372556" y="4228541"/>
                    <a:pt x="4369699" y="4225683"/>
                    <a:pt x="4368747" y="4217111"/>
                  </a:cubicBezTo>
                  <a:cubicBezTo>
                    <a:pt x="4367794" y="4209491"/>
                    <a:pt x="4360174" y="4211396"/>
                    <a:pt x="4351602" y="4211396"/>
                  </a:cubicBezTo>
                  <a:cubicBezTo>
                    <a:pt x="4343029" y="4211396"/>
                    <a:pt x="4341124" y="4213301"/>
                    <a:pt x="4340172" y="4225683"/>
                  </a:cubicBezTo>
                  <a:cubicBezTo>
                    <a:pt x="4339219" y="4238066"/>
                    <a:pt x="4338266" y="4241876"/>
                    <a:pt x="4327789" y="4239018"/>
                  </a:cubicBezTo>
                  <a:cubicBezTo>
                    <a:pt x="4318264" y="4236161"/>
                    <a:pt x="4316359" y="4235208"/>
                    <a:pt x="4309691" y="4226636"/>
                  </a:cubicBezTo>
                  <a:cubicBezTo>
                    <a:pt x="4303024" y="4218063"/>
                    <a:pt x="4295404" y="4219968"/>
                    <a:pt x="4284927" y="4224731"/>
                  </a:cubicBezTo>
                  <a:cubicBezTo>
                    <a:pt x="4274449" y="4229493"/>
                    <a:pt x="4268734" y="4241876"/>
                    <a:pt x="4264924" y="4250448"/>
                  </a:cubicBezTo>
                  <a:cubicBezTo>
                    <a:pt x="4261114" y="4259021"/>
                    <a:pt x="4259209" y="4260926"/>
                    <a:pt x="4249684" y="4259021"/>
                  </a:cubicBezTo>
                  <a:cubicBezTo>
                    <a:pt x="4240159" y="4258068"/>
                    <a:pt x="4243016" y="4250448"/>
                    <a:pt x="4241112" y="4239018"/>
                  </a:cubicBezTo>
                  <a:cubicBezTo>
                    <a:pt x="4239206" y="4227588"/>
                    <a:pt x="4234444" y="4230446"/>
                    <a:pt x="4223966" y="4235208"/>
                  </a:cubicBezTo>
                  <a:cubicBezTo>
                    <a:pt x="4214441" y="4239971"/>
                    <a:pt x="4217299" y="4248543"/>
                    <a:pt x="4222062" y="4258068"/>
                  </a:cubicBezTo>
                  <a:cubicBezTo>
                    <a:pt x="4225872" y="4267593"/>
                    <a:pt x="4224919" y="4270451"/>
                    <a:pt x="4216347" y="4272356"/>
                  </a:cubicBezTo>
                  <a:cubicBezTo>
                    <a:pt x="4208727" y="4274261"/>
                    <a:pt x="4208727" y="4267593"/>
                    <a:pt x="4204916" y="4259973"/>
                  </a:cubicBezTo>
                  <a:cubicBezTo>
                    <a:pt x="4201106" y="4252353"/>
                    <a:pt x="4192534" y="4253306"/>
                    <a:pt x="4187771" y="4257116"/>
                  </a:cubicBezTo>
                  <a:cubicBezTo>
                    <a:pt x="4183009" y="4260926"/>
                    <a:pt x="4183009" y="4267593"/>
                    <a:pt x="4189676" y="4272356"/>
                  </a:cubicBezTo>
                  <a:cubicBezTo>
                    <a:pt x="4196344" y="4277118"/>
                    <a:pt x="4197297" y="4284738"/>
                    <a:pt x="4194439" y="4290453"/>
                  </a:cubicBezTo>
                  <a:cubicBezTo>
                    <a:pt x="4190629" y="4296168"/>
                    <a:pt x="4172531" y="4296168"/>
                    <a:pt x="4169674" y="4292358"/>
                  </a:cubicBezTo>
                  <a:cubicBezTo>
                    <a:pt x="4166816" y="4287596"/>
                    <a:pt x="4163006" y="4288548"/>
                    <a:pt x="4156339" y="4289501"/>
                  </a:cubicBezTo>
                  <a:cubicBezTo>
                    <a:pt x="4149671" y="4290453"/>
                    <a:pt x="4144909" y="4287596"/>
                    <a:pt x="4140146" y="4280928"/>
                  </a:cubicBezTo>
                  <a:cubicBezTo>
                    <a:pt x="4135384" y="4274261"/>
                    <a:pt x="4127764" y="4258068"/>
                    <a:pt x="4123954" y="4248543"/>
                  </a:cubicBezTo>
                  <a:cubicBezTo>
                    <a:pt x="4119191" y="4239018"/>
                    <a:pt x="4117286" y="4239971"/>
                    <a:pt x="4109666" y="4236161"/>
                  </a:cubicBezTo>
                  <a:cubicBezTo>
                    <a:pt x="4102999" y="4232351"/>
                    <a:pt x="4104904" y="4231398"/>
                    <a:pt x="4100141" y="4219016"/>
                  </a:cubicBezTo>
                  <a:cubicBezTo>
                    <a:pt x="4095379" y="4206633"/>
                    <a:pt x="4090616" y="4211396"/>
                    <a:pt x="4088711" y="4218063"/>
                  </a:cubicBezTo>
                  <a:cubicBezTo>
                    <a:pt x="4086806" y="4224731"/>
                    <a:pt x="4088711" y="4226636"/>
                    <a:pt x="4094426" y="4238066"/>
                  </a:cubicBezTo>
                  <a:cubicBezTo>
                    <a:pt x="4100141" y="4249496"/>
                    <a:pt x="4101094" y="4256163"/>
                    <a:pt x="4099189" y="4267593"/>
                  </a:cubicBezTo>
                  <a:cubicBezTo>
                    <a:pt x="4097284" y="4279023"/>
                    <a:pt x="4101094" y="4283786"/>
                    <a:pt x="4102046" y="4292358"/>
                  </a:cubicBezTo>
                  <a:cubicBezTo>
                    <a:pt x="4102999" y="4300931"/>
                    <a:pt x="4104904" y="4305693"/>
                    <a:pt x="4101094" y="4313313"/>
                  </a:cubicBezTo>
                  <a:cubicBezTo>
                    <a:pt x="4097284" y="4321886"/>
                    <a:pt x="4085854" y="4318076"/>
                    <a:pt x="4082044" y="4314266"/>
                  </a:cubicBezTo>
                  <a:cubicBezTo>
                    <a:pt x="4078234" y="4310456"/>
                    <a:pt x="4075376" y="4314266"/>
                    <a:pt x="4074424" y="4319028"/>
                  </a:cubicBezTo>
                  <a:cubicBezTo>
                    <a:pt x="4073471" y="4323791"/>
                    <a:pt x="4073471" y="4322838"/>
                    <a:pt x="4067756" y="4333316"/>
                  </a:cubicBezTo>
                  <a:cubicBezTo>
                    <a:pt x="4062041" y="4343793"/>
                    <a:pt x="4053469" y="4343793"/>
                    <a:pt x="4048706" y="4335221"/>
                  </a:cubicBezTo>
                  <a:cubicBezTo>
                    <a:pt x="4043944" y="4327601"/>
                    <a:pt x="4043944" y="4321886"/>
                    <a:pt x="4043944" y="4306646"/>
                  </a:cubicBezTo>
                  <a:cubicBezTo>
                    <a:pt x="4043944" y="4291406"/>
                    <a:pt x="4036324" y="4300931"/>
                    <a:pt x="4036324" y="4308551"/>
                  </a:cubicBezTo>
                  <a:cubicBezTo>
                    <a:pt x="4036324" y="4316171"/>
                    <a:pt x="4037276" y="4319028"/>
                    <a:pt x="4033466" y="4325696"/>
                  </a:cubicBezTo>
                  <a:cubicBezTo>
                    <a:pt x="4029656" y="4332363"/>
                    <a:pt x="4029656" y="4334268"/>
                    <a:pt x="4031561" y="4340936"/>
                  </a:cubicBezTo>
                  <a:cubicBezTo>
                    <a:pt x="4032514" y="4346651"/>
                    <a:pt x="4034419" y="4347603"/>
                    <a:pt x="4030609" y="4354271"/>
                  </a:cubicBezTo>
                  <a:cubicBezTo>
                    <a:pt x="4027751" y="4361891"/>
                    <a:pt x="4018226" y="4362843"/>
                    <a:pt x="4016321" y="4357128"/>
                  </a:cubicBezTo>
                  <a:cubicBezTo>
                    <a:pt x="4015369" y="4351413"/>
                    <a:pt x="4007749" y="4351413"/>
                    <a:pt x="3999176" y="4356176"/>
                  </a:cubicBezTo>
                  <a:cubicBezTo>
                    <a:pt x="3991556" y="4360938"/>
                    <a:pt x="3990604" y="4360938"/>
                    <a:pt x="3986794" y="4370463"/>
                  </a:cubicBezTo>
                  <a:cubicBezTo>
                    <a:pt x="3982984" y="4379988"/>
                    <a:pt x="3978221" y="4377131"/>
                    <a:pt x="3969649" y="4370463"/>
                  </a:cubicBezTo>
                  <a:cubicBezTo>
                    <a:pt x="3961076" y="4363796"/>
                    <a:pt x="3956314" y="4369511"/>
                    <a:pt x="3956314" y="4377131"/>
                  </a:cubicBezTo>
                  <a:cubicBezTo>
                    <a:pt x="3956314" y="4384751"/>
                    <a:pt x="3949646" y="4383798"/>
                    <a:pt x="3942026" y="4385703"/>
                  </a:cubicBezTo>
                  <a:cubicBezTo>
                    <a:pt x="3934406" y="4387608"/>
                    <a:pt x="3934406" y="4384751"/>
                    <a:pt x="3931549" y="4378083"/>
                  </a:cubicBezTo>
                  <a:cubicBezTo>
                    <a:pt x="3929644" y="4370463"/>
                    <a:pt x="3928691" y="4370463"/>
                    <a:pt x="3918214" y="4371416"/>
                  </a:cubicBezTo>
                  <a:cubicBezTo>
                    <a:pt x="3907736" y="4372368"/>
                    <a:pt x="3903926" y="4370463"/>
                    <a:pt x="3899164" y="4376178"/>
                  </a:cubicBezTo>
                  <a:cubicBezTo>
                    <a:pt x="3894401" y="4380941"/>
                    <a:pt x="3896306" y="4388561"/>
                    <a:pt x="3900116" y="4396181"/>
                  </a:cubicBezTo>
                  <a:cubicBezTo>
                    <a:pt x="3904879" y="4403801"/>
                    <a:pt x="3895354" y="4403801"/>
                    <a:pt x="3887734" y="4406658"/>
                  </a:cubicBezTo>
                  <a:cubicBezTo>
                    <a:pt x="3880114" y="4409516"/>
                    <a:pt x="3882019" y="4399991"/>
                    <a:pt x="3882019" y="4387608"/>
                  </a:cubicBezTo>
                  <a:cubicBezTo>
                    <a:pt x="3882019" y="4374273"/>
                    <a:pt x="3873446" y="4375226"/>
                    <a:pt x="3868684" y="4377131"/>
                  </a:cubicBezTo>
                  <a:cubicBezTo>
                    <a:pt x="3863921" y="4379036"/>
                    <a:pt x="3863921" y="4382846"/>
                    <a:pt x="3872494" y="4387608"/>
                  </a:cubicBezTo>
                  <a:cubicBezTo>
                    <a:pt x="3880114" y="4393323"/>
                    <a:pt x="3871541" y="4400943"/>
                    <a:pt x="3863921" y="4405706"/>
                  </a:cubicBezTo>
                  <a:cubicBezTo>
                    <a:pt x="3856301" y="4411421"/>
                    <a:pt x="3847729" y="4412373"/>
                    <a:pt x="3839156" y="4411421"/>
                  </a:cubicBezTo>
                  <a:cubicBezTo>
                    <a:pt x="3830584" y="4410468"/>
                    <a:pt x="3823916" y="4407611"/>
                    <a:pt x="3806771" y="4416183"/>
                  </a:cubicBezTo>
                  <a:cubicBezTo>
                    <a:pt x="3790579" y="4423803"/>
                    <a:pt x="3768671" y="4427613"/>
                    <a:pt x="3753431" y="4430471"/>
                  </a:cubicBezTo>
                  <a:cubicBezTo>
                    <a:pt x="3737239" y="4434281"/>
                    <a:pt x="3733429" y="4448568"/>
                    <a:pt x="3730571" y="4461903"/>
                  </a:cubicBezTo>
                  <a:cubicBezTo>
                    <a:pt x="3726761" y="4475238"/>
                    <a:pt x="3720094" y="4469523"/>
                    <a:pt x="3717236" y="4465713"/>
                  </a:cubicBezTo>
                  <a:cubicBezTo>
                    <a:pt x="3715331" y="4460951"/>
                    <a:pt x="3714379" y="4459998"/>
                    <a:pt x="3711521" y="4447616"/>
                  </a:cubicBezTo>
                  <a:cubicBezTo>
                    <a:pt x="3708664" y="4436186"/>
                    <a:pt x="3704854" y="4428566"/>
                    <a:pt x="3700091" y="4430471"/>
                  </a:cubicBezTo>
                  <a:cubicBezTo>
                    <a:pt x="3695329" y="4431423"/>
                    <a:pt x="3697234" y="4437138"/>
                    <a:pt x="3701044" y="4451426"/>
                  </a:cubicBezTo>
                  <a:cubicBezTo>
                    <a:pt x="3704854" y="4465713"/>
                    <a:pt x="3697234" y="4464761"/>
                    <a:pt x="3689614" y="4468571"/>
                  </a:cubicBezTo>
                  <a:cubicBezTo>
                    <a:pt x="3681994" y="4472381"/>
                    <a:pt x="3679136" y="4475238"/>
                    <a:pt x="3674374" y="4480953"/>
                  </a:cubicBezTo>
                  <a:cubicBezTo>
                    <a:pt x="3668659" y="4486668"/>
                    <a:pt x="3671516" y="4492383"/>
                    <a:pt x="3673421" y="4500956"/>
                  </a:cubicBezTo>
                  <a:cubicBezTo>
                    <a:pt x="3675326" y="4509528"/>
                    <a:pt x="3679136" y="4504766"/>
                    <a:pt x="3691519" y="4507623"/>
                  </a:cubicBezTo>
                  <a:cubicBezTo>
                    <a:pt x="3703901" y="4510481"/>
                    <a:pt x="3701044" y="4513338"/>
                    <a:pt x="3701044" y="4523816"/>
                  </a:cubicBezTo>
                  <a:cubicBezTo>
                    <a:pt x="3701044" y="4535246"/>
                    <a:pt x="3702949" y="4537151"/>
                    <a:pt x="3712474" y="4541913"/>
                  </a:cubicBezTo>
                  <a:cubicBezTo>
                    <a:pt x="3721999" y="4547628"/>
                    <a:pt x="3720094" y="4554296"/>
                    <a:pt x="3712474" y="4566678"/>
                  </a:cubicBezTo>
                  <a:cubicBezTo>
                    <a:pt x="3704854" y="4578108"/>
                    <a:pt x="3699139" y="4578108"/>
                    <a:pt x="3689614" y="4581918"/>
                  </a:cubicBezTo>
                  <a:cubicBezTo>
                    <a:pt x="3680089" y="4585728"/>
                    <a:pt x="3670564" y="4585728"/>
                    <a:pt x="3663896" y="4580966"/>
                  </a:cubicBezTo>
                  <a:cubicBezTo>
                    <a:pt x="3657229" y="4576203"/>
                    <a:pt x="3652466" y="4579061"/>
                    <a:pt x="3643894" y="4581918"/>
                  </a:cubicBezTo>
                  <a:cubicBezTo>
                    <a:pt x="3635321" y="4584776"/>
                    <a:pt x="3640084" y="4573346"/>
                    <a:pt x="3643894" y="4571441"/>
                  </a:cubicBezTo>
                  <a:cubicBezTo>
                    <a:pt x="3647704" y="4569536"/>
                    <a:pt x="3650561" y="4566678"/>
                    <a:pt x="3650561" y="4560963"/>
                  </a:cubicBezTo>
                  <a:cubicBezTo>
                    <a:pt x="3650561" y="4555248"/>
                    <a:pt x="3644846" y="4555248"/>
                    <a:pt x="3637226" y="4551438"/>
                  </a:cubicBezTo>
                  <a:cubicBezTo>
                    <a:pt x="3628654" y="4547628"/>
                    <a:pt x="3629606" y="4547628"/>
                    <a:pt x="3621034" y="4534293"/>
                  </a:cubicBezTo>
                  <a:cubicBezTo>
                    <a:pt x="3612461" y="4520958"/>
                    <a:pt x="3613414" y="4513338"/>
                    <a:pt x="3608651" y="4501908"/>
                  </a:cubicBezTo>
                  <a:cubicBezTo>
                    <a:pt x="3604841" y="4489526"/>
                    <a:pt x="3611509" y="4484763"/>
                    <a:pt x="3617224" y="4467618"/>
                  </a:cubicBezTo>
                  <a:cubicBezTo>
                    <a:pt x="3622939" y="4450473"/>
                    <a:pt x="3620081" y="4447616"/>
                    <a:pt x="3619129" y="4440948"/>
                  </a:cubicBezTo>
                  <a:cubicBezTo>
                    <a:pt x="3618176" y="4434281"/>
                    <a:pt x="3623891" y="4437138"/>
                    <a:pt x="3633416" y="4436186"/>
                  </a:cubicBezTo>
                  <a:cubicBezTo>
                    <a:pt x="3643894" y="4435233"/>
                    <a:pt x="3641036" y="4432376"/>
                    <a:pt x="3641036" y="4426661"/>
                  </a:cubicBezTo>
                  <a:cubicBezTo>
                    <a:pt x="3641036" y="4420946"/>
                    <a:pt x="3635321" y="4420946"/>
                    <a:pt x="3626749" y="4421898"/>
                  </a:cubicBezTo>
                  <a:cubicBezTo>
                    <a:pt x="3618176" y="4423803"/>
                    <a:pt x="3616271" y="4420946"/>
                    <a:pt x="3607699" y="4414278"/>
                  </a:cubicBezTo>
                  <a:cubicBezTo>
                    <a:pt x="3600079" y="4407611"/>
                    <a:pt x="3600079" y="4401896"/>
                    <a:pt x="3599126" y="4391418"/>
                  </a:cubicBezTo>
                  <a:cubicBezTo>
                    <a:pt x="3597221" y="4380941"/>
                    <a:pt x="3595316" y="4380941"/>
                    <a:pt x="3589601" y="4385703"/>
                  </a:cubicBezTo>
                  <a:cubicBezTo>
                    <a:pt x="3583886" y="4389513"/>
                    <a:pt x="3585791" y="4396181"/>
                    <a:pt x="3590554" y="4401896"/>
                  </a:cubicBezTo>
                  <a:cubicBezTo>
                    <a:pt x="3595316" y="4408563"/>
                    <a:pt x="3595316" y="4415231"/>
                    <a:pt x="3587696" y="4419041"/>
                  </a:cubicBezTo>
                  <a:cubicBezTo>
                    <a:pt x="3581029" y="4422851"/>
                    <a:pt x="3581981" y="4422851"/>
                    <a:pt x="3568646" y="4425708"/>
                  </a:cubicBezTo>
                  <a:cubicBezTo>
                    <a:pt x="3554359" y="4429518"/>
                    <a:pt x="3544834" y="4431423"/>
                    <a:pt x="3537214" y="4426661"/>
                  </a:cubicBezTo>
                  <a:cubicBezTo>
                    <a:pt x="3530546" y="4421898"/>
                    <a:pt x="3532451" y="4419993"/>
                    <a:pt x="3539119" y="4412373"/>
                  </a:cubicBezTo>
                  <a:cubicBezTo>
                    <a:pt x="3545786" y="4404753"/>
                    <a:pt x="3533404" y="4402848"/>
                    <a:pt x="3521021" y="4401896"/>
                  </a:cubicBezTo>
                  <a:cubicBezTo>
                    <a:pt x="3509591" y="4400943"/>
                    <a:pt x="3510544" y="4394276"/>
                    <a:pt x="3509591" y="4384751"/>
                  </a:cubicBezTo>
                  <a:cubicBezTo>
                    <a:pt x="3509591" y="4376178"/>
                    <a:pt x="3507686" y="4374273"/>
                    <a:pt x="3503876" y="4374273"/>
                  </a:cubicBezTo>
                  <a:cubicBezTo>
                    <a:pt x="3500066" y="4374273"/>
                    <a:pt x="3499114" y="4377131"/>
                    <a:pt x="3498161" y="4389513"/>
                  </a:cubicBezTo>
                  <a:cubicBezTo>
                    <a:pt x="3497209" y="4401896"/>
                    <a:pt x="3492446" y="4401896"/>
                    <a:pt x="3483874" y="4393323"/>
                  </a:cubicBezTo>
                  <a:cubicBezTo>
                    <a:pt x="3476254" y="4384751"/>
                    <a:pt x="3473396" y="4379036"/>
                    <a:pt x="3472444" y="4370463"/>
                  </a:cubicBezTo>
                  <a:cubicBezTo>
                    <a:pt x="3471491" y="4361891"/>
                    <a:pt x="3466729" y="4359986"/>
                    <a:pt x="3461014" y="4362843"/>
                  </a:cubicBezTo>
                  <a:cubicBezTo>
                    <a:pt x="3455299" y="4364748"/>
                    <a:pt x="3456251" y="4369511"/>
                    <a:pt x="3462919" y="4380941"/>
                  </a:cubicBezTo>
                  <a:cubicBezTo>
                    <a:pt x="3469586" y="4392371"/>
                    <a:pt x="3466729" y="4399991"/>
                    <a:pt x="3460061" y="4405706"/>
                  </a:cubicBezTo>
                  <a:cubicBezTo>
                    <a:pt x="3453394" y="4410468"/>
                    <a:pt x="3449584" y="4405706"/>
                    <a:pt x="3453394" y="4399038"/>
                  </a:cubicBezTo>
                  <a:cubicBezTo>
                    <a:pt x="3457204" y="4392371"/>
                    <a:pt x="3455299" y="4388561"/>
                    <a:pt x="3447679" y="4389513"/>
                  </a:cubicBezTo>
                  <a:cubicBezTo>
                    <a:pt x="3441011" y="4390466"/>
                    <a:pt x="3440059" y="4394276"/>
                    <a:pt x="3435296" y="4404753"/>
                  </a:cubicBezTo>
                  <a:cubicBezTo>
                    <a:pt x="3430534" y="4416183"/>
                    <a:pt x="3427676" y="4406658"/>
                    <a:pt x="3428629" y="4400943"/>
                  </a:cubicBezTo>
                  <a:cubicBezTo>
                    <a:pt x="3429581" y="4394276"/>
                    <a:pt x="3422914" y="4394276"/>
                    <a:pt x="3420056" y="4400943"/>
                  </a:cubicBezTo>
                  <a:cubicBezTo>
                    <a:pt x="3416246" y="4407611"/>
                    <a:pt x="3414341" y="4409516"/>
                    <a:pt x="3407674" y="4407611"/>
                  </a:cubicBezTo>
                  <a:cubicBezTo>
                    <a:pt x="3404816" y="4406658"/>
                    <a:pt x="3402911" y="4406658"/>
                    <a:pt x="3401006" y="4405706"/>
                  </a:cubicBezTo>
                  <a:cubicBezTo>
                    <a:pt x="3399101" y="4404753"/>
                    <a:pt x="3396244" y="4404753"/>
                    <a:pt x="3394339" y="4403801"/>
                  </a:cubicBezTo>
                  <a:cubicBezTo>
                    <a:pt x="3392434" y="4402848"/>
                    <a:pt x="3391481" y="4402848"/>
                    <a:pt x="3388624" y="4399991"/>
                  </a:cubicBezTo>
                  <a:cubicBezTo>
                    <a:pt x="3385766" y="4397133"/>
                    <a:pt x="3381004" y="4393323"/>
                    <a:pt x="3379099" y="4391418"/>
                  </a:cubicBezTo>
                  <a:cubicBezTo>
                    <a:pt x="3376241" y="4389513"/>
                    <a:pt x="3365764" y="4388561"/>
                    <a:pt x="3362906" y="4390466"/>
                  </a:cubicBezTo>
                  <a:cubicBezTo>
                    <a:pt x="3362906" y="4390466"/>
                    <a:pt x="3357191" y="4394276"/>
                    <a:pt x="3354334" y="4395228"/>
                  </a:cubicBezTo>
                  <a:cubicBezTo>
                    <a:pt x="3351476" y="4396181"/>
                    <a:pt x="3348619" y="4397133"/>
                    <a:pt x="3344809" y="4397133"/>
                  </a:cubicBezTo>
                  <a:lnTo>
                    <a:pt x="3338141" y="4397133"/>
                  </a:lnTo>
                  <a:cubicBezTo>
                    <a:pt x="3332426" y="4396181"/>
                    <a:pt x="3335284" y="4396181"/>
                    <a:pt x="3331474" y="4393323"/>
                  </a:cubicBezTo>
                  <a:cubicBezTo>
                    <a:pt x="3322901" y="4388561"/>
                    <a:pt x="3324806" y="4392371"/>
                    <a:pt x="3320044" y="4392371"/>
                  </a:cubicBezTo>
                  <a:cubicBezTo>
                    <a:pt x="3316234" y="4392371"/>
                    <a:pt x="3314329" y="4387608"/>
                    <a:pt x="3312424" y="4384751"/>
                  </a:cubicBezTo>
                  <a:cubicBezTo>
                    <a:pt x="3311471" y="4382846"/>
                    <a:pt x="3309566" y="4378083"/>
                    <a:pt x="3307661" y="4378083"/>
                  </a:cubicBezTo>
                  <a:cubicBezTo>
                    <a:pt x="3306709" y="4378083"/>
                    <a:pt x="3304804" y="4379036"/>
                    <a:pt x="3302899" y="4379988"/>
                  </a:cubicBezTo>
                  <a:cubicBezTo>
                    <a:pt x="3300994" y="4381893"/>
                    <a:pt x="3297184" y="4383798"/>
                    <a:pt x="3295279" y="4381893"/>
                  </a:cubicBezTo>
                  <a:cubicBezTo>
                    <a:pt x="3294326" y="4380941"/>
                    <a:pt x="3293374" y="4379988"/>
                    <a:pt x="3290516" y="4377131"/>
                  </a:cubicBezTo>
                  <a:cubicBezTo>
                    <a:pt x="3287659" y="4374273"/>
                    <a:pt x="3284801" y="4372368"/>
                    <a:pt x="3284801" y="4372368"/>
                  </a:cubicBezTo>
                  <a:lnTo>
                    <a:pt x="3282896" y="4370463"/>
                  </a:lnTo>
                  <a:lnTo>
                    <a:pt x="3280991" y="4369511"/>
                  </a:lnTo>
                  <a:lnTo>
                    <a:pt x="3278134" y="4368558"/>
                  </a:lnTo>
                  <a:cubicBezTo>
                    <a:pt x="3274324" y="4368558"/>
                    <a:pt x="3273371" y="4366653"/>
                    <a:pt x="3273371" y="4365701"/>
                  </a:cubicBezTo>
                  <a:cubicBezTo>
                    <a:pt x="3273371" y="4363796"/>
                    <a:pt x="3272419" y="4362843"/>
                    <a:pt x="3275276" y="4360938"/>
                  </a:cubicBezTo>
                  <a:cubicBezTo>
                    <a:pt x="3278134" y="4359033"/>
                    <a:pt x="3277181" y="4358081"/>
                    <a:pt x="3277181" y="4358081"/>
                  </a:cubicBezTo>
                  <a:cubicBezTo>
                    <a:pt x="3277181" y="4355223"/>
                    <a:pt x="3276229" y="4355223"/>
                    <a:pt x="3273371" y="4353318"/>
                  </a:cubicBezTo>
                  <a:cubicBezTo>
                    <a:pt x="3272419" y="4352366"/>
                    <a:pt x="3269561" y="4352366"/>
                    <a:pt x="3267656" y="4353318"/>
                  </a:cubicBezTo>
                  <a:cubicBezTo>
                    <a:pt x="3264799" y="4354271"/>
                    <a:pt x="3262894" y="4354271"/>
                    <a:pt x="3261941" y="4352366"/>
                  </a:cubicBezTo>
                  <a:cubicBezTo>
                    <a:pt x="3260989" y="4350461"/>
                    <a:pt x="3259084" y="4348556"/>
                    <a:pt x="3259084" y="4348556"/>
                  </a:cubicBezTo>
                  <a:cubicBezTo>
                    <a:pt x="3256226" y="4345698"/>
                    <a:pt x="3255274" y="4345698"/>
                    <a:pt x="3251464" y="4346651"/>
                  </a:cubicBezTo>
                  <a:cubicBezTo>
                    <a:pt x="3251464" y="4346651"/>
                    <a:pt x="3249559" y="4348556"/>
                    <a:pt x="3246701" y="4346651"/>
                  </a:cubicBezTo>
                  <a:cubicBezTo>
                    <a:pt x="3244796" y="4344746"/>
                    <a:pt x="3242891" y="4343793"/>
                    <a:pt x="3240986" y="4346651"/>
                  </a:cubicBezTo>
                  <a:cubicBezTo>
                    <a:pt x="3240034" y="4349508"/>
                    <a:pt x="3238129" y="4350461"/>
                    <a:pt x="3237176" y="4348556"/>
                  </a:cubicBezTo>
                  <a:cubicBezTo>
                    <a:pt x="3235271" y="4346651"/>
                    <a:pt x="3237176" y="4344746"/>
                    <a:pt x="3236224" y="4341888"/>
                  </a:cubicBezTo>
                  <a:cubicBezTo>
                    <a:pt x="3235271" y="4338078"/>
                    <a:pt x="3236224" y="4315218"/>
                    <a:pt x="3236224" y="4315218"/>
                  </a:cubicBezTo>
                  <a:cubicBezTo>
                    <a:pt x="3236224" y="4312361"/>
                    <a:pt x="3237176" y="4306646"/>
                    <a:pt x="3236224" y="4303788"/>
                  </a:cubicBezTo>
                  <a:cubicBezTo>
                    <a:pt x="3235271" y="4299978"/>
                    <a:pt x="3232414" y="4299026"/>
                    <a:pt x="3227651" y="4299026"/>
                  </a:cubicBezTo>
                  <a:cubicBezTo>
                    <a:pt x="3222889" y="4299026"/>
                    <a:pt x="3220984" y="4297121"/>
                    <a:pt x="3222889" y="4295216"/>
                  </a:cubicBezTo>
                  <a:cubicBezTo>
                    <a:pt x="3224794" y="4293311"/>
                    <a:pt x="3224794" y="4291406"/>
                    <a:pt x="3220984" y="4290453"/>
                  </a:cubicBezTo>
                  <a:cubicBezTo>
                    <a:pt x="3218126" y="4289501"/>
                    <a:pt x="3221936" y="4282833"/>
                    <a:pt x="3221936" y="4282833"/>
                  </a:cubicBezTo>
                  <a:cubicBezTo>
                    <a:pt x="3223841" y="4279976"/>
                    <a:pt x="3222889" y="4279976"/>
                    <a:pt x="3223841" y="4276166"/>
                  </a:cubicBezTo>
                  <a:cubicBezTo>
                    <a:pt x="3223841" y="4275213"/>
                    <a:pt x="3224794" y="4273308"/>
                    <a:pt x="3225746" y="4272356"/>
                  </a:cubicBezTo>
                  <a:cubicBezTo>
                    <a:pt x="3227651" y="4270451"/>
                    <a:pt x="3226699" y="4267593"/>
                    <a:pt x="3229556" y="4265688"/>
                  </a:cubicBezTo>
                  <a:cubicBezTo>
                    <a:pt x="3230509" y="4264736"/>
                    <a:pt x="3232414" y="4263783"/>
                    <a:pt x="3235271" y="4265688"/>
                  </a:cubicBezTo>
                  <a:cubicBezTo>
                    <a:pt x="3239081" y="4268546"/>
                    <a:pt x="3242891" y="4255211"/>
                    <a:pt x="3244796" y="4252353"/>
                  </a:cubicBezTo>
                  <a:cubicBezTo>
                    <a:pt x="3246701" y="4249496"/>
                    <a:pt x="3250511" y="4245686"/>
                    <a:pt x="3251464" y="4242828"/>
                  </a:cubicBezTo>
                  <a:cubicBezTo>
                    <a:pt x="3253369" y="4239971"/>
                    <a:pt x="3252416" y="4237113"/>
                    <a:pt x="3250511" y="4237113"/>
                  </a:cubicBezTo>
                  <a:cubicBezTo>
                    <a:pt x="3248606" y="4237113"/>
                    <a:pt x="3236224" y="4233303"/>
                    <a:pt x="3233366" y="4228541"/>
                  </a:cubicBezTo>
                  <a:cubicBezTo>
                    <a:pt x="3227651" y="4218063"/>
                    <a:pt x="3226699" y="4219016"/>
                    <a:pt x="3222889" y="4218063"/>
                  </a:cubicBezTo>
                  <a:cubicBezTo>
                    <a:pt x="3219079" y="4217111"/>
                    <a:pt x="3216221" y="4220921"/>
                    <a:pt x="3216221" y="4220921"/>
                  </a:cubicBezTo>
                  <a:cubicBezTo>
                    <a:pt x="3214316" y="4223778"/>
                    <a:pt x="3204791" y="4226636"/>
                    <a:pt x="3200029" y="4227588"/>
                  </a:cubicBezTo>
                  <a:cubicBezTo>
                    <a:pt x="3195266" y="4228541"/>
                    <a:pt x="3188599" y="4226636"/>
                    <a:pt x="3187646" y="4222826"/>
                  </a:cubicBezTo>
                  <a:cubicBezTo>
                    <a:pt x="3186694" y="4219016"/>
                    <a:pt x="3187646" y="4219016"/>
                    <a:pt x="3181931" y="4213301"/>
                  </a:cubicBezTo>
                  <a:cubicBezTo>
                    <a:pt x="3176216" y="4207586"/>
                    <a:pt x="3171454" y="4211396"/>
                    <a:pt x="3163834" y="4209491"/>
                  </a:cubicBezTo>
                  <a:cubicBezTo>
                    <a:pt x="3156214" y="4207586"/>
                    <a:pt x="3156214" y="4208538"/>
                    <a:pt x="3156214" y="4213301"/>
                  </a:cubicBezTo>
                  <a:cubicBezTo>
                    <a:pt x="3156214" y="4218063"/>
                    <a:pt x="3151451" y="4216158"/>
                    <a:pt x="3146689" y="4216158"/>
                  </a:cubicBezTo>
                  <a:cubicBezTo>
                    <a:pt x="3141926" y="4216158"/>
                    <a:pt x="3140974" y="4217111"/>
                    <a:pt x="3140021" y="4215206"/>
                  </a:cubicBezTo>
                  <a:cubicBezTo>
                    <a:pt x="3139069" y="4212348"/>
                    <a:pt x="3135259" y="4209491"/>
                    <a:pt x="3132401" y="4208538"/>
                  </a:cubicBezTo>
                  <a:cubicBezTo>
                    <a:pt x="3129544" y="4207586"/>
                    <a:pt x="3126686" y="4205681"/>
                    <a:pt x="3124781" y="4201871"/>
                  </a:cubicBezTo>
                  <a:cubicBezTo>
                    <a:pt x="3122876" y="4198061"/>
                    <a:pt x="3112399" y="4196156"/>
                    <a:pt x="3108589" y="4197108"/>
                  </a:cubicBezTo>
                  <a:cubicBezTo>
                    <a:pt x="3100969" y="4200918"/>
                    <a:pt x="3104779" y="4195203"/>
                    <a:pt x="3103826" y="4187583"/>
                  </a:cubicBezTo>
                  <a:cubicBezTo>
                    <a:pt x="3103826" y="4184725"/>
                    <a:pt x="3099064" y="4179963"/>
                    <a:pt x="3097159" y="4179011"/>
                  </a:cubicBezTo>
                  <a:lnTo>
                    <a:pt x="3095254" y="4177106"/>
                  </a:lnTo>
                  <a:cubicBezTo>
                    <a:pt x="3095254" y="4177106"/>
                    <a:pt x="3091444" y="4174248"/>
                    <a:pt x="3090491" y="4172343"/>
                  </a:cubicBezTo>
                  <a:cubicBezTo>
                    <a:pt x="3090491" y="4170438"/>
                    <a:pt x="3090491" y="4162818"/>
                    <a:pt x="3087634" y="4165675"/>
                  </a:cubicBezTo>
                  <a:cubicBezTo>
                    <a:pt x="3085729" y="4167581"/>
                    <a:pt x="3083824" y="4168533"/>
                    <a:pt x="3081919" y="4164723"/>
                  </a:cubicBezTo>
                  <a:cubicBezTo>
                    <a:pt x="3080014" y="4159008"/>
                    <a:pt x="3078109" y="4162818"/>
                    <a:pt x="3076204" y="4158056"/>
                  </a:cubicBezTo>
                  <a:cubicBezTo>
                    <a:pt x="3075251" y="4154246"/>
                    <a:pt x="3073346" y="4153293"/>
                    <a:pt x="3069536" y="4156150"/>
                  </a:cubicBezTo>
                  <a:cubicBezTo>
                    <a:pt x="3067631" y="4158056"/>
                    <a:pt x="3064774" y="4160913"/>
                    <a:pt x="3064774" y="4162818"/>
                  </a:cubicBezTo>
                  <a:cubicBezTo>
                    <a:pt x="3063821" y="4165675"/>
                    <a:pt x="3062869" y="4168533"/>
                    <a:pt x="3060011" y="4167581"/>
                  </a:cubicBezTo>
                  <a:cubicBezTo>
                    <a:pt x="3057154" y="4167581"/>
                    <a:pt x="3056201" y="4165675"/>
                    <a:pt x="3053344" y="4165675"/>
                  </a:cubicBezTo>
                  <a:cubicBezTo>
                    <a:pt x="3049534" y="4165675"/>
                    <a:pt x="3049534" y="4164723"/>
                    <a:pt x="3046676" y="4166628"/>
                  </a:cubicBezTo>
                  <a:cubicBezTo>
                    <a:pt x="3045724" y="4167581"/>
                    <a:pt x="3044771" y="4167581"/>
                    <a:pt x="3043819" y="4167581"/>
                  </a:cubicBezTo>
                  <a:cubicBezTo>
                    <a:pt x="3040961" y="4167581"/>
                    <a:pt x="3036199" y="4170438"/>
                    <a:pt x="3034294" y="4172343"/>
                  </a:cubicBezTo>
                  <a:lnTo>
                    <a:pt x="3032389" y="4174248"/>
                  </a:lnTo>
                  <a:cubicBezTo>
                    <a:pt x="3032389" y="4174248"/>
                    <a:pt x="3025721" y="4181868"/>
                    <a:pt x="3023816" y="4179963"/>
                  </a:cubicBezTo>
                  <a:cubicBezTo>
                    <a:pt x="3020959" y="4176153"/>
                    <a:pt x="3019054" y="4179011"/>
                    <a:pt x="3016196" y="4181868"/>
                  </a:cubicBezTo>
                  <a:cubicBezTo>
                    <a:pt x="3014291" y="4183773"/>
                    <a:pt x="3008576" y="4186631"/>
                    <a:pt x="3008576" y="4188536"/>
                  </a:cubicBezTo>
                  <a:cubicBezTo>
                    <a:pt x="3009529" y="4192346"/>
                    <a:pt x="3008576" y="4196156"/>
                    <a:pt x="3010481" y="4198061"/>
                  </a:cubicBezTo>
                  <a:lnTo>
                    <a:pt x="3012386" y="4200918"/>
                  </a:lnTo>
                  <a:cubicBezTo>
                    <a:pt x="3012386" y="4200918"/>
                    <a:pt x="3017149" y="4211396"/>
                    <a:pt x="3011434" y="4209491"/>
                  </a:cubicBezTo>
                  <a:cubicBezTo>
                    <a:pt x="3005719" y="4208538"/>
                    <a:pt x="3001909" y="4211396"/>
                    <a:pt x="3000004" y="4215206"/>
                  </a:cubicBezTo>
                  <a:lnTo>
                    <a:pt x="2998099" y="4217111"/>
                  </a:lnTo>
                  <a:cubicBezTo>
                    <a:pt x="2998099" y="4217111"/>
                    <a:pt x="2993336" y="4221873"/>
                    <a:pt x="2991431" y="4220921"/>
                  </a:cubicBezTo>
                  <a:cubicBezTo>
                    <a:pt x="2988574" y="4219968"/>
                    <a:pt x="2986669" y="4218063"/>
                    <a:pt x="2984764" y="4219968"/>
                  </a:cubicBezTo>
                  <a:cubicBezTo>
                    <a:pt x="2982859" y="4221873"/>
                    <a:pt x="2981906" y="4221873"/>
                    <a:pt x="2980954" y="4219016"/>
                  </a:cubicBezTo>
                  <a:cubicBezTo>
                    <a:pt x="2979049" y="4214253"/>
                    <a:pt x="2974286" y="4219968"/>
                    <a:pt x="2971429" y="4221873"/>
                  </a:cubicBezTo>
                  <a:cubicBezTo>
                    <a:pt x="2971429" y="4221873"/>
                    <a:pt x="2966666" y="4226636"/>
                    <a:pt x="2961904" y="4227588"/>
                  </a:cubicBezTo>
                  <a:cubicBezTo>
                    <a:pt x="2958094" y="4228541"/>
                    <a:pt x="2957141" y="4232351"/>
                    <a:pt x="2952379" y="4235208"/>
                  </a:cubicBezTo>
                  <a:cubicBezTo>
                    <a:pt x="2949521" y="4238066"/>
                    <a:pt x="2948569" y="4237113"/>
                    <a:pt x="2945711" y="4234256"/>
                  </a:cubicBezTo>
                  <a:cubicBezTo>
                    <a:pt x="2939996" y="4229493"/>
                    <a:pt x="2938091" y="4238066"/>
                    <a:pt x="2938091" y="4228541"/>
                  </a:cubicBezTo>
                  <a:cubicBezTo>
                    <a:pt x="2938091" y="4226636"/>
                    <a:pt x="2938091" y="4224731"/>
                    <a:pt x="2938091" y="4222826"/>
                  </a:cubicBezTo>
                  <a:cubicBezTo>
                    <a:pt x="2938091" y="4216158"/>
                    <a:pt x="2944759" y="4215206"/>
                    <a:pt x="2939996" y="4215206"/>
                  </a:cubicBezTo>
                  <a:cubicBezTo>
                    <a:pt x="2939996" y="4215206"/>
                    <a:pt x="2932376" y="4217111"/>
                    <a:pt x="2929519" y="4218063"/>
                  </a:cubicBezTo>
                  <a:cubicBezTo>
                    <a:pt x="2925709" y="4219016"/>
                    <a:pt x="2920946" y="4219968"/>
                    <a:pt x="2919041" y="4220921"/>
                  </a:cubicBezTo>
                  <a:lnTo>
                    <a:pt x="2916184" y="4222826"/>
                  </a:lnTo>
                  <a:cubicBezTo>
                    <a:pt x="2916184" y="4222826"/>
                    <a:pt x="2907611" y="4231398"/>
                    <a:pt x="2907611" y="4242828"/>
                  </a:cubicBezTo>
                  <a:cubicBezTo>
                    <a:pt x="2906659" y="4248543"/>
                    <a:pt x="2903801" y="4247591"/>
                    <a:pt x="2905706" y="4255211"/>
                  </a:cubicBezTo>
                  <a:cubicBezTo>
                    <a:pt x="2906659" y="4257116"/>
                    <a:pt x="2905706" y="4259021"/>
                    <a:pt x="2905706" y="4259973"/>
                  </a:cubicBezTo>
                  <a:cubicBezTo>
                    <a:pt x="2904754" y="4261878"/>
                    <a:pt x="2903801" y="4261878"/>
                    <a:pt x="2902849" y="4261878"/>
                  </a:cubicBezTo>
                  <a:lnTo>
                    <a:pt x="2901896" y="4261878"/>
                  </a:lnTo>
                  <a:cubicBezTo>
                    <a:pt x="2899991" y="4260926"/>
                    <a:pt x="2898086" y="4258068"/>
                    <a:pt x="2894276" y="4253306"/>
                  </a:cubicBezTo>
                  <a:cubicBezTo>
                    <a:pt x="2889514" y="4247591"/>
                    <a:pt x="2882846" y="4241876"/>
                    <a:pt x="2875226" y="4234256"/>
                  </a:cubicBezTo>
                  <a:cubicBezTo>
                    <a:pt x="2866654" y="4227588"/>
                    <a:pt x="2870464" y="4229493"/>
                    <a:pt x="2866654" y="4224731"/>
                  </a:cubicBezTo>
                  <a:cubicBezTo>
                    <a:pt x="2863796" y="4219968"/>
                    <a:pt x="2864749" y="4216158"/>
                    <a:pt x="2859034" y="4219016"/>
                  </a:cubicBezTo>
                  <a:cubicBezTo>
                    <a:pt x="2853319" y="4221873"/>
                    <a:pt x="2851414" y="4236161"/>
                    <a:pt x="2845699" y="4242828"/>
                  </a:cubicBezTo>
                  <a:cubicBezTo>
                    <a:pt x="2840936" y="4250448"/>
                    <a:pt x="2836174" y="4239971"/>
                    <a:pt x="2834269" y="4230446"/>
                  </a:cubicBezTo>
                  <a:cubicBezTo>
                    <a:pt x="2832364" y="4220921"/>
                    <a:pt x="2829506" y="4219968"/>
                    <a:pt x="2824744" y="4216158"/>
                  </a:cubicBezTo>
                  <a:cubicBezTo>
                    <a:pt x="2819981" y="4212348"/>
                    <a:pt x="2818076" y="4218063"/>
                    <a:pt x="2816171" y="4222826"/>
                  </a:cubicBezTo>
                  <a:cubicBezTo>
                    <a:pt x="2815219" y="4224731"/>
                    <a:pt x="2816171" y="4222826"/>
                    <a:pt x="2815219" y="4224731"/>
                  </a:cubicBezTo>
                  <a:lnTo>
                    <a:pt x="2813314" y="4228541"/>
                  </a:lnTo>
                  <a:cubicBezTo>
                    <a:pt x="2811409" y="4231398"/>
                    <a:pt x="2808551" y="4233303"/>
                    <a:pt x="2805694" y="4235208"/>
                  </a:cubicBezTo>
                  <a:cubicBezTo>
                    <a:pt x="2801884" y="4237113"/>
                    <a:pt x="2799026" y="4240923"/>
                    <a:pt x="2799026" y="4244733"/>
                  </a:cubicBezTo>
                  <a:cubicBezTo>
                    <a:pt x="2799026" y="4248543"/>
                    <a:pt x="2797121" y="4251401"/>
                    <a:pt x="2793311" y="4251401"/>
                  </a:cubicBezTo>
                  <a:cubicBezTo>
                    <a:pt x="2789501" y="4252353"/>
                    <a:pt x="2786644" y="4252353"/>
                    <a:pt x="2786644" y="4256163"/>
                  </a:cubicBezTo>
                  <a:cubicBezTo>
                    <a:pt x="2786644" y="4259973"/>
                    <a:pt x="2784739" y="4259973"/>
                    <a:pt x="2779024" y="4259021"/>
                  </a:cubicBezTo>
                  <a:cubicBezTo>
                    <a:pt x="2772356" y="4258068"/>
                    <a:pt x="2777119" y="4256163"/>
                    <a:pt x="2771404" y="4253306"/>
                  </a:cubicBezTo>
                  <a:cubicBezTo>
                    <a:pt x="2765689" y="4250448"/>
                    <a:pt x="2764736" y="4248543"/>
                    <a:pt x="2763784" y="4244733"/>
                  </a:cubicBezTo>
                  <a:cubicBezTo>
                    <a:pt x="2762831" y="4240923"/>
                    <a:pt x="2760926" y="4237113"/>
                    <a:pt x="2758069" y="4236161"/>
                  </a:cubicBezTo>
                  <a:cubicBezTo>
                    <a:pt x="2755211" y="4235208"/>
                    <a:pt x="2746639" y="4227588"/>
                    <a:pt x="2742829" y="4224731"/>
                  </a:cubicBezTo>
                  <a:cubicBezTo>
                    <a:pt x="2739019" y="4221873"/>
                    <a:pt x="2734256" y="4219968"/>
                    <a:pt x="2730446" y="4219968"/>
                  </a:cubicBezTo>
                  <a:cubicBezTo>
                    <a:pt x="2726636" y="4219968"/>
                    <a:pt x="2725684" y="4219968"/>
                    <a:pt x="2722826" y="4216158"/>
                  </a:cubicBezTo>
                  <a:cubicBezTo>
                    <a:pt x="2719969" y="4212348"/>
                    <a:pt x="2720921" y="4213301"/>
                    <a:pt x="2718064" y="4212348"/>
                  </a:cubicBezTo>
                  <a:cubicBezTo>
                    <a:pt x="2715206" y="4211396"/>
                    <a:pt x="2714254" y="4213301"/>
                    <a:pt x="2713301" y="4217111"/>
                  </a:cubicBezTo>
                  <a:cubicBezTo>
                    <a:pt x="2712349" y="4220921"/>
                    <a:pt x="2711396" y="4221873"/>
                    <a:pt x="2707586" y="4221873"/>
                  </a:cubicBezTo>
                  <a:cubicBezTo>
                    <a:pt x="2703776" y="4220921"/>
                    <a:pt x="2702824" y="4223778"/>
                    <a:pt x="2703776" y="4226636"/>
                  </a:cubicBezTo>
                  <a:cubicBezTo>
                    <a:pt x="2704729" y="4229493"/>
                    <a:pt x="2702824" y="4231398"/>
                    <a:pt x="2702824" y="4231398"/>
                  </a:cubicBezTo>
                  <a:lnTo>
                    <a:pt x="2690441" y="4240923"/>
                  </a:lnTo>
                  <a:cubicBezTo>
                    <a:pt x="2688536" y="4242828"/>
                    <a:pt x="2687584" y="4243781"/>
                    <a:pt x="2685679" y="4249496"/>
                  </a:cubicBezTo>
                  <a:cubicBezTo>
                    <a:pt x="2683774" y="4255211"/>
                    <a:pt x="2681869" y="4252353"/>
                    <a:pt x="2677106" y="4253306"/>
                  </a:cubicBezTo>
                  <a:cubicBezTo>
                    <a:pt x="2672344" y="4254258"/>
                    <a:pt x="2670439" y="4255211"/>
                    <a:pt x="2667581" y="4252353"/>
                  </a:cubicBezTo>
                  <a:cubicBezTo>
                    <a:pt x="2664724" y="4249496"/>
                    <a:pt x="2660914" y="4249496"/>
                    <a:pt x="2657104" y="4249496"/>
                  </a:cubicBezTo>
                  <a:cubicBezTo>
                    <a:pt x="2650436" y="4248543"/>
                    <a:pt x="2644721" y="4248543"/>
                    <a:pt x="2640911" y="4253306"/>
                  </a:cubicBezTo>
                  <a:cubicBezTo>
                    <a:pt x="2639006" y="4255211"/>
                    <a:pt x="2636149" y="4255211"/>
                    <a:pt x="2633291" y="4254258"/>
                  </a:cubicBezTo>
                  <a:cubicBezTo>
                    <a:pt x="2629481" y="4253306"/>
                    <a:pt x="2630434" y="4250448"/>
                    <a:pt x="2628529" y="4244733"/>
                  </a:cubicBezTo>
                  <a:cubicBezTo>
                    <a:pt x="2626624" y="4239018"/>
                    <a:pt x="2622814" y="4239018"/>
                    <a:pt x="2617099" y="4240923"/>
                  </a:cubicBezTo>
                  <a:cubicBezTo>
                    <a:pt x="2614241" y="4241876"/>
                    <a:pt x="2613289" y="4242828"/>
                    <a:pt x="2612336" y="4244733"/>
                  </a:cubicBezTo>
                  <a:cubicBezTo>
                    <a:pt x="2610431" y="4246638"/>
                    <a:pt x="2610431" y="4249496"/>
                    <a:pt x="2610431" y="4251401"/>
                  </a:cubicBezTo>
                  <a:cubicBezTo>
                    <a:pt x="2610431" y="4255211"/>
                    <a:pt x="2609479" y="4258068"/>
                    <a:pt x="2607574" y="4262831"/>
                  </a:cubicBezTo>
                  <a:cubicBezTo>
                    <a:pt x="2605669" y="4267593"/>
                    <a:pt x="2603764" y="4268546"/>
                    <a:pt x="2599001" y="4267593"/>
                  </a:cubicBezTo>
                  <a:cubicBezTo>
                    <a:pt x="2594239" y="4267593"/>
                    <a:pt x="2595191" y="4271403"/>
                    <a:pt x="2597096" y="4275213"/>
                  </a:cubicBezTo>
                  <a:cubicBezTo>
                    <a:pt x="2599001" y="4279023"/>
                    <a:pt x="2600906" y="4283786"/>
                    <a:pt x="2599001" y="4286643"/>
                  </a:cubicBezTo>
                  <a:cubicBezTo>
                    <a:pt x="2597096" y="4289501"/>
                    <a:pt x="2598049" y="4291406"/>
                    <a:pt x="2599954" y="4294263"/>
                  </a:cubicBezTo>
                  <a:cubicBezTo>
                    <a:pt x="2601859" y="4297121"/>
                    <a:pt x="2601859" y="4300931"/>
                    <a:pt x="2601859" y="4304741"/>
                  </a:cubicBezTo>
                  <a:cubicBezTo>
                    <a:pt x="2600906" y="4307598"/>
                    <a:pt x="2602811" y="4310456"/>
                    <a:pt x="2604716" y="4312361"/>
                  </a:cubicBezTo>
                  <a:cubicBezTo>
                    <a:pt x="2605669" y="4313313"/>
                    <a:pt x="2605669" y="4314266"/>
                    <a:pt x="2606621" y="4314266"/>
                  </a:cubicBezTo>
                  <a:cubicBezTo>
                    <a:pt x="2608526" y="4317123"/>
                    <a:pt x="2613289" y="4321886"/>
                    <a:pt x="2615194" y="4325696"/>
                  </a:cubicBezTo>
                  <a:cubicBezTo>
                    <a:pt x="2619004" y="4332363"/>
                    <a:pt x="2614241" y="4337126"/>
                    <a:pt x="2616146" y="4345698"/>
                  </a:cubicBezTo>
                  <a:cubicBezTo>
                    <a:pt x="2617099" y="4348556"/>
                    <a:pt x="2615194" y="4349508"/>
                    <a:pt x="2620909" y="4355223"/>
                  </a:cubicBezTo>
                  <a:cubicBezTo>
                    <a:pt x="2626624" y="4360938"/>
                    <a:pt x="2619004" y="4360938"/>
                    <a:pt x="2615194" y="4360938"/>
                  </a:cubicBezTo>
                  <a:cubicBezTo>
                    <a:pt x="2611384" y="4360938"/>
                    <a:pt x="2612336" y="4363796"/>
                    <a:pt x="2612336" y="4366653"/>
                  </a:cubicBezTo>
                  <a:cubicBezTo>
                    <a:pt x="2613289" y="4369511"/>
                    <a:pt x="2612336" y="4370463"/>
                    <a:pt x="2612336" y="4372368"/>
                  </a:cubicBezTo>
                  <a:cubicBezTo>
                    <a:pt x="2611384" y="4375226"/>
                    <a:pt x="2611384" y="4378083"/>
                    <a:pt x="2610431" y="4381893"/>
                  </a:cubicBezTo>
                  <a:cubicBezTo>
                    <a:pt x="2609479" y="4384751"/>
                    <a:pt x="2607574" y="4392371"/>
                    <a:pt x="2609479" y="4396181"/>
                  </a:cubicBezTo>
                  <a:cubicBezTo>
                    <a:pt x="2611384" y="4399991"/>
                    <a:pt x="2617099" y="4399038"/>
                    <a:pt x="2619004" y="4401896"/>
                  </a:cubicBezTo>
                  <a:cubicBezTo>
                    <a:pt x="2620909" y="4404753"/>
                    <a:pt x="2621861" y="4409516"/>
                    <a:pt x="2619004" y="4410468"/>
                  </a:cubicBezTo>
                  <a:cubicBezTo>
                    <a:pt x="2615194" y="4410468"/>
                    <a:pt x="2615194" y="4412373"/>
                    <a:pt x="2614241" y="4415231"/>
                  </a:cubicBezTo>
                  <a:cubicBezTo>
                    <a:pt x="2614241" y="4419041"/>
                    <a:pt x="2612336" y="4419041"/>
                    <a:pt x="2608526" y="4419041"/>
                  </a:cubicBezTo>
                  <a:cubicBezTo>
                    <a:pt x="2604716" y="4419041"/>
                    <a:pt x="2590429" y="4409516"/>
                    <a:pt x="2588524" y="4408563"/>
                  </a:cubicBezTo>
                  <a:cubicBezTo>
                    <a:pt x="2584714" y="4406658"/>
                    <a:pt x="2579951" y="4401896"/>
                    <a:pt x="2574236" y="4404753"/>
                  </a:cubicBezTo>
                  <a:cubicBezTo>
                    <a:pt x="2570426" y="4406658"/>
                    <a:pt x="2568521" y="4404753"/>
                    <a:pt x="2564711" y="4405706"/>
                  </a:cubicBezTo>
                  <a:cubicBezTo>
                    <a:pt x="2560901" y="4406658"/>
                    <a:pt x="2557091" y="4409516"/>
                    <a:pt x="2552329" y="4408563"/>
                  </a:cubicBezTo>
                  <a:cubicBezTo>
                    <a:pt x="2547566" y="4407611"/>
                    <a:pt x="2543756" y="4399991"/>
                    <a:pt x="2545661" y="4397133"/>
                  </a:cubicBezTo>
                  <a:cubicBezTo>
                    <a:pt x="2547566" y="4395228"/>
                    <a:pt x="2549471" y="4391418"/>
                    <a:pt x="2547566" y="4390466"/>
                  </a:cubicBezTo>
                  <a:cubicBezTo>
                    <a:pt x="2545661" y="4389513"/>
                    <a:pt x="2540899" y="4388561"/>
                    <a:pt x="2538994" y="4384751"/>
                  </a:cubicBezTo>
                  <a:cubicBezTo>
                    <a:pt x="2537089" y="4380941"/>
                    <a:pt x="2536136" y="4377131"/>
                    <a:pt x="2538994" y="4376178"/>
                  </a:cubicBezTo>
                  <a:cubicBezTo>
                    <a:pt x="2541851" y="4375226"/>
                    <a:pt x="2543756" y="4374273"/>
                    <a:pt x="2543756" y="4371416"/>
                  </a:cubicBezTo>
                  <a:cubicBezTo>
                    <a:pt x="2543756" y="4368558"/>
                    <a:pt x="2540899" y="4367606"/>
                    <a:pt x="2543756" y="4363796"/>
                  </a:cubicBezTo>
                  <a:cubicBezTo>
                    <a:pt x="2546614" y="4359986"/>
                    <a:pt x="2546614" y="4359033"/>
                    <a:pt x="2542804" y="4357128"/>
                  </a:cubicBezTo>
                  <a:cubicBezTo>
                    <a:pt x="2538994" y="4355223"/>
                    <a:pt x="2538041" y="4359033"/>
                    <a:pt x="2539946" y="4352366"/>
                  </a:cubicBezTo>
                  <a:cubicBezTo>
                    <a:pt x="2541851" y="4345698"/>
                    <a:pt x="2544709" y="4341888"/>
                    <a:pt x="2538041" y="4332363"/>
                  </a:cubicBezTo>
                  <a:cubicBezTo>
                    <a:pt x="2537089" y="4331411"/>
                    <a:pt x="2534231" y="4330458"/>
                    <a:pt x="2531374" y="4331411"/>
                  </a:cubicBezTo>
                  <a:cubicBezTo>
                    <a:pt x="2530421" y="4331411"/>
                    <a:pt x="2530421" y="4331411"/>
                    <a:pt x="2529469" y="4332363"/>
                  </a:cubicBezTo>
                  <a:cubicBezTo>
                    <a:pt x="2524706" y="4333316"/>
                    <a:pt x="2519944" y="4335221"/>
                    <a:pt x="2518039" y="4336173"/>
                  </a:cubicBezTo>
                  <a:cubicBezTo>
                    <a:pt x="2516134" y="4337126"/>
                    <a:pt x="2512324" y="4338078"/>
                    <a:pt x="2508514" y="4338078"/>
                  </a:cubicBezTo>
                  <a:cubicBezTo>
                    <a:pt x="2501846" y="4337126"/>
                    <a:pt x="2502799" y="4338078"/>
                    <a:pt x="2498989" y="4342841"/>
                  </a:cubicBezTo>
                  <a:cubicBezTo>
                    <a:pt x="2495179" y="4346651"/>
                    <a:pt x="2490416" y="4352366"/>
                    <a:pt x="2488511" y="4354271"/>
                  </a:cubicBezTo>
                  <a:lnTo>
                    <a:pt x="2484701" y="4356176"/>
                  </a:lnTo>
                  <a:cubicBezTo>
                    <a:pt x="2484701" y="4356176"/>
                    <a:pt x="2475176" y="4362843"/>
                    <a:pt x="2472319" y="4363796"/>
                  </a:cubicBezTo>
                  <a:cubicBezTo>
                    <a:pt x="2469461" y="4364748"/>
                    <a:pt x="2465651" y="4365701"/>
                    <a:pt x="2462794" y="4364748"/>
                  </a:cubicBezTo>
                  <a:cubicBezTo>
                    <a:pt x="2458984" y="4363796"/>
                    <a:pt x="2452316" y="4362843"/>
                    <a:pt x="2451364" y="4359033"/>
                  </a:cubicBezTo>
                  <a:cubicBezTo>
                    <a:pt x="2449459" y="4353318"/>
                    <a:pt x="2448506" y="4349508"/>
                    <a:pt x="2441839" y="4350461"/>
                  </a:cubicBezTo>
                  <a:cubicBezTo>
                    <a:pt x="2438029" y="4350461"/>
                    <a:pt x="2432314" y="4350461"/>
                    <a:pt x="2429456" y="4354271"/>
                  </a:cubicBezTo>
                  <a:cubicBezTo>
                    <a:pt x="2427551" y="4357128"/>
                    <a:pt x="2425646" y="4360938"/>
                    <a:pt x="2423741" y="4357128"/>
                  </a:cubicBezTo>
                  <a:cubicBezTo>
                    <a:pt x="2421836" y="4353318"/>
                    <a:pt x="2417074" y="4353318"/>
                    <a:pt x="2415169" y="4354271"/>
                  </a:cubicBezTo>
                  <a:cubicBezTo>
                    <a:pt x="2405644" y="4353318"/>
                    <a:pt x="2405644" y="4344746"/>
                    <a:pt x="2412311" y="4338078"/>
                  </a:cubicBezTo>
                  <a:cubicBezTo>
                    <a:pt x="2415169" y="4335221"/>
                    <a:pt x="2416121" y="4333316"/>
                    <a:pt x="2414216" y="4330458"/>
                  </a:cubicBezTo>
                  <a:cubicBezTo>
                    <a:pt x="2413264" y="4328553"/>
                    <a:pt x="2412311" y="4328553"/>
                    <a:pt x="2411359" y="4327601"/>
                  </a:cubicBezTo>
                  <a:cubicBezTo>
                    <a:pt x="2404691" y="4325696"/>
                    <a:pt x="2405644" y="4338078"/>
                    <a:pt x="2397071" y="4332363"/>
                  </a:cubicBezTo>
                  <a:cubicBezTo>
                    <a:pt x="2393261" y="4329506"/>
                    <a:pt x="2398024" y="4324743"/>
                    <a:pt x="2391356" y="4319981"/>
                  </a:cubicBezTo>
                  <a:cubicBezTo>
                    <a:pt x="2386594" y="4315218"/>
                    <a:pt x="2387546" y="4303788"/>
                    <a:pt x="2389451" y="4300931"/>
                  </a:cubicBezTo>
                  <a:cubicBezTo>
                    <a:pt x="2391356" y="4299026"/>
                    <a:pt x="2393261" y="4295216"/>
                    <a:pt x="2394214" y="4292358"/>
                  </a:cubicBezTo>
                  <a:cubicBezTo>
                    <a:pt x="2397071" y="4285691"/>
                    <a:pt x="2395166" y="4279976"/>
                    <a:pt x="2389451" y="4278071"/>
                  </a:cubicBezTo>
                  <a:cubicBezTo>
                    <a:pt x="2387546" y="4277118"/>
                    <a:pt x="2384689" y="4276166"/>
                    <a:pt x="2383736" y="4279023"/>
                  </a:cubicBezTo>
                  <a:cubicBezTo>
                    <a:pt x="2382784" y="4281881"/>
                    <a:pt x="2378974" y="4279023"/>
                    <a:pt x="2375164" y="4276166"/>
                  </a:cubicBezTo>
                  <a:cubicBezTo>
                    <a:pt x="2371354" y="4273308"/>
                    <a:pt x="2370401" y="4272356"/>
                    <a:pt x="2368496" y="4273308"/>
                  </a:cubicBezTo>
                  <a:cubicBezTo>
                    <a:pt x="2366591" y="4274261"/>
                    <a:pt x="2365639" y="4276166"/>
                    <a:pt x="2363734" y="4276166"/>
                  </a:cubicBezTo>
                  <a:cubicBezTo>
                    <a:pt x="2362781" y="4276166"/>
                    <a:pt x="2358019" y="4270451"/>
                    <a:pt x="2355161" y="4268546"/>
                  </a:cubicBezTo>
                  <a:cubicBezTo>
                    <a:pt x="2353256" y="4267593"/>
                    <a:pt x="2344684" y="4264736"/>
                    <a:pt x="2341826" y="4263783"/>
                  </a:cubicBezTo>
                  <a:cubicBezTo>
                    <a:pt x="2338969" y="4262831"/>
                    <a:pt x="2328491" y="4263783"/>
                    <a:pt x="2328491" y="4263783"/>
                  </a:cubicBezTo>
                  <a:lnTo>
                    <a:pt x="2323729" y="4263783"/>
                  </a:lnTo>
                  <a:cubicBezTo>
                    <a:pt x="2309441" y="4264736"/>
                    <a:pt x="2297059" y="4258068"/>
                    <a:pt x="2297059" y="4258068"/>
                  </a:cubicBezTo>
                  <a:cubicBezTo>
                    <a:pt x="2292296" y="4255211"/>
                    <a:pt x="2294201" y="4253306"/>
                    <a:pt x="2297059" y="4249496"/>
                  </a:cubicBezTo>
                  <a:cubicBezTo>
                    <a:pt x="2298964" y="4246638"/>
                    <a:pt x="2302774" y="4244733"/>
                    <a:pt x="2305631" y="4242828"/>
                  </a:cubicBezTo>
                  <a:cubicBezTo>
                    <a:pt x="2310394" y="4239971"/>
                    <a:pt x="2312299" y="4233303"/>
                    <a:pt x="2313251" y="4224731"/>
                  </a:cubicBezTo>
                  <a:cubicBezTo>
                    <a:pt x="2314204" y="4217111"/>
                    <a:pt x="2319919" y="4215206"/>
                    <a:pt x="2324681" y="4212348"/>
                  </a:cubicBezTo>
                  <a:cubicBezTo>
                    <a:pt x="2329444" y="4209491"/>
                    <a:pt x="2328491" y="4202823"/>
                    <a:pt x="2329444" y="4198061"/>
                  </a:cubicBezTo>
                  <a:cubicBezTo>
                    <a:pt x="2327539" y="4188536"/>
                    <a:pt x="2323729" y="4189488"/>
                    <a:pt x="2323729" y="4182821"/>
                  </a:cubicBezTo>
                  <a:cubicBezTo>
                    <a:pt x="2322776" y="4177106"/>
                    <a:pt x="2333254" y="4173296"/>
                    <a:pt x="2337064" y="4168533"/>
                  </a:cubicBezTo>
                  <a:cubicBezTo>
                    <a:pt x="2338969" y="4166628"/>
                    <a:pt x="2342779" y="4160913"/>
                    <a:pt x="2342779" y="4156150"/>
                  </a:cubicBezTo>
                  <a:cubicBezTo>
                    <a:pt x="2341826" y="4152340"/>
                    <a:pt x="2345636" y="4154246"/>
                    <a:pt x="2347541" y="4156150"/>
                  </a:cubicBezTo>
                  <a:cubicBezTo>
                    <a:pt x="2358971" y="4164723"/>
                    <a:pt x="2354209" y="4150436"/>
                    <a:pt x="2353256" y="4147578"/>
                  </a:cubicBezTo>
                  <a:cubicBezTo>
                    <a:pt x="2352304" y="4143768"/>
                    <a:pt x="2354209" y="4139958"/>
                    <a:pt x="2353256" y="4137100"/>
                  </a:cubicBezTo>
                  <a:cubicBezTo>
                    <a:pt x="2353256" y="4132338"/>
                    <a:pt x="2347541" y="4132338"/>
                    <a:pt x="2347541" y="4132338"/>
                  </a:cubicBezTo>
                  <a:lnTo>
                    <a:pt x="2343731" y="4131386"/>
                  </a:lnTo>
                  <a:cubicBezTo>
                    <a:pt x="2341826" y="4131386"/>
                    <a:pt x="2338016" y="4132338"/>
                    <a:pt x="2335159" y="4128528"/>
                  </a:cubicBezTo>
                  <a:cubicBezTo>
                    <a:pt x="2333254" y="4124718"/>
                    <a:pt x="2330396" y="4126623"/>
                    <a:pt x="2327539" y="4128528"/>
                  </a:cubicBezTo>
                  <a:cubicBezTo>
                    <a:pt x="2324681" y="4130433"/>
                    <a:pt x="2319919" y="4129481"/>
                    <a:pt x="2319919" y="4129481"/>
                  </a:cubicBezTo>
                  <a:lnTo>
                    <a:pt x="2317061" y="4127575"/>
                  </a:lnTo>
                  <a:cubicBezTo>
                    <a:pt x="2314204" y="4125671"/>
                    <a:pt x="2312299" y="4125671"/>
                    <a:pt x="2307536" y="4125671"/>
                  </a:cubicBezTo>
                  <a:cubicBezTo>
                    <a:pt x="2304679" y="4125671"/>
                    <a:pt x="2302774" y="4126623"/>
                    <a:pt x="2300869" y="4125671"/>
                  </a:cubicBezTo>
                  <a:cubicBezTo>
                    <a:pt x="2297059" y="4123765"/>
                    <a:pt x="2296106" y="4121861"/>
                    <a:pt x="2296106" y="4117098"/>
                  </a:cubicBezTo>
                  <a:cubicBezTo>
                    <a:pt x="2297059" y="4113288"/>
                    <a:pt x="2292296" y="4114240"/>
                    <a:pt x="2289439" y="4114240"/>
                  </a:cubicBezTo>
                  <a:cubicBezTo>
                    <a:pt x="2283724" y="4116146"/>
                    <a:pt x="2280866" y="4115193"/>
                    <a:pt x="2277056" y="4110431"/>
                  </a:cubicBezTo>
                  <a:cubicBezTo>
                    <a:pt x="2276104" y="4107573"/>
                    <a:pt x="2278961" y="4105668"/>
                    <a:pt x="2280866" y="4102811"/>
                  </a:cubicBezTo>
                  <a:cubicBezTo>
                    <a:pt x="2284676" y="4099000"/>
                    <a:pt x="2286581" y="4094238"/>
                    <a:pt x="2281819" y="4092333"/>
                  </a:cubicBezTo>
                  <a:cubicBezTo>
                    <a:pt x="2277056" y="4092333"/>
                    <a:pt x="2278961" y="4088523"/>
                    <a:pt x="2280866" y="4085665"/>
                  </a:cubicBezTo>
                  <a:cubicBezTo>
                    <a:pt x="2284676" y="4079950"/>
                    <a:pt x="2279914" y="4073283"/>
                    <a:pt x="2275151" y="4069473"/>
                  </a:cubicBezTo>
                  <a:cubicBezTo>
                    <a:pt x="2269436" y="4064711"/>
                    <a:pt x="2270389" y="4064711"/>
                    <a:pt x="2276104" y="4059948"/>
                  </a:cubicBezTo>
                  <a:cubicBezTo>
                    <a:pt x="2278961" y="4058043"/>
                    <a:pt x="2276104" y="4054233"/>
                    <a:pt x="2275151" y="4052328"/>
                  </a:cubicBezTo>
                  <a:cubicBezTo>
                    <a:pt x="2273246" y="4050423"/>
                    <a:pt x="2273246" y="4038993"/>
                    <a:pt x="2273246" y="4038993"/>
                  </a:cubicBezTo>
                  <a:lnTo>
                    <a:pt x="2273246" y="4043756"/>
                  </a:lnTo>
                  <a:cubicBezTo>
                    <a:pt x="2273246" y="4038993"/>
                    <a:pt x="2269436" y="4038040"/>
                    <a:pt x="2264674" y="4038993"/>
                  </a:cubicBezTo>
                  <a:cubicBezTo>
                    <a:pt x="2256101" y="4039946"/>
                    <a:pt x="2256101" y="4036136"/>
                    <a:pt x="2258959" y="4031373"/>
                  </a:cubicBezTo>
                  <a:cubicBezTo>
                    <a:pt x="2260864" y="4024706"/>
                    <a:pt x="2259911" y="4020896"/>
                    <a:pt x="2258959" y="4018038"/>
                  </a:cubicBezTo>
                  <a:cubicBezTo>
                    <a:pt x="2258006" y="4014228"/>
                    <a:pt x="2258959" y="4012323"/>
                    <a:pt x="2269436" y="4011371"/>
                  </a:cubicBezTo>
                  <a:cubicBezTo>
                    <a:pt x="2273246" y="4010418"/>
                    <a:pt x="2273246" y="4010418"/>
                    <a:pt x="2276104" y="4008513"/>
                  </a:cubicBezTo>
                  <a:cubicBezTo>
                    <a:pt x="2276104" y="4008513"/>
                    <a:pt x="2280866" y="4005656"/>
                    <a:pt x="2284676" y="4004703"/>
                  </a:cubicBezTo>
                  <a:cubicBezTo>
                    <a:pt x="2288486" y="4003750"/>
                    <a:pt x="2288486" y="4000893"/>
                    <a:pt x="2287534" y="3997083"/>
                  </a:cubicBezTo>
                  <a:cubicBezTo>
                    <a:pt x="2286581" y="3993273"/>
                    <a:pt x="2287534" y="3991368"/>
                    <a:pt x="2283724" y="3994225"/>
                  </a:cubicBezTo>
                  <a:cubicBezTo>
                    <a:pt x="2279914" y="3997083"/>
                    <a:pt x="2280866" y="3998036"/>
                    <a:pt x="2278009" y="3998036"/>
                  </a:cubicBezTo>
                  <a:cubicBezTo>
                    <a:pt x="2274199" y="3998036"/>
                    <a:pt x="2274199" y="3998036"/>
                    <a:pt x="2267531" y="3999940"/>
                  </a:cubicBezTo>
                  <a:cubicBezTo>
                    <a:pt x="2260864" y="4001846"/>
                    <a:pt x="2255149" y="4000893"/>
                    <a:pt x="2252291" y="3998036"/>
                  </a:cubicBezTo>
                  <a:cubicBezTo>
                    <a:pt x="2251339" y="3997083"/>
                    <a:pt x="2250386" y="3997083"/>
                    <a:pt x="2249434" y="3996131"/>
                  </a:cubicBezTo>
                  <a:cubicBezTo>
                    <a:pt x="2249434" y="3996131"/>
                    <a:pt x="2243719" y="3991368"/>
                    <a:pt x="2239909" y="3991368"/>
                  </a:cubicBezTo>
                  <a:cubicBezTo>
                    <a:pt x="2235146" y="3992321"/>
                    <a:pt x="2231336" y="3993273"/>
                    <a:pt x="2227526" y="3993273"/>
                  </a:cubicBezTo>
                  <a:cubicBezTo>
                    <a:pt x="2223716" y="3993273"/>
                    <a:pt x="2219906" y="3993273"/>
                    <a:pt x="2215144" y="3991368"/>
                  </a:cubicBezTo>
                  <a:cubicBezTo>
                    <a:pt x="2215144" y="3991368"/>
                    <a:pt x="2210381" y="3989463"/>
                    <a:pt x="2207524" y="3989463"/>
                  </a:cubicBezTo>
                  <a:cubicBezTo>
                    <a:pt x="2201809" y="3989463"/>
                    <a:pt x="2198951" y="3988511"/>
                    <a:pt x="2195141" y="3992321"/>
                  </a:cubicBezTo>
                  <a:cubicBezTo>
                    <a:pt x="2195141" y="3992321"/>
                    <a:pt x="2189426" y="3995178"/>
                    <a:pt x="2186569" y="3994225"/>
                  </a:cubicBezTo>
                  <a:cubicBezTo>
                    <a:pt x="2182759" y="3994225"/>
                    <a:pt x="2175139" y="3995178"/>
                    <a:pt x="2175139" y="3995178"/>
                  </a:cubicBezTo>
                  <a:cubicBezTo>
                    <a:pt x="2167519" y="3996131"/>
                    <a:pt x="2157994" y="4000893"/>
                    <a:pt x="2153231" y="4003750"/>
                  </a:cubicBezTo>
                  <a:cubicBezTo>
                    <a:pt x="2149421" y="4005656"/>
                    <a:pt x="2145611" y="4007561"/>
                    <a:pt x="2142754" y="4009465"/>
                  </a:cubicBezTo>
                  <a:cubicBezTo>
                    <a:pt x="2129419" y="4016133"/>
                    <a:pt x="2129419" y="4011371"/>
                    <a:pt x="2124656" y="4005656"/>
                  </a:cubicBezTo>
                  <a:cubicBezTo>
                    <a:pt x="2120846" y="4001846"/>
                    <a:pt x="2127514" y="3997083"/>
                    <a:pt x="2129419" y="3996131"/>
                  </a:cubicBezTo>
                  <a:cubicBezTo>
                    <a:pt x="2131324" y="3995178"/>
                    <a:pt x="2134181" y="3993273"/>
                    <a:pt x="2135134" y="3990415"/>
                  </a:cubicBezTo>
                  <a:cubicBezTo>
                    <a:pt x="2136086" y="3987558"/>
                    <a:pt x="2142754" y="3983748"/>
                    <a:pt x="2145611" y="3981843"/>
                  </a:cubicBezTo>
                  <a:cubicBezTo>
                    <a:pt x="2147516" y="3980890"/>
                    <a:pt x="2150374" y="3977081"/>
                    <a:pt x="2151326" y="3974223"/>
                  </a:cubicBezTo>
                  <a:cubicBezTo>
                    <a:pt x="2152279" y="3971365"/>
                    <a:pt x="2150374" y="3967556"/>
                    <a:pt x="2151326" y="3962793"/>
                  </a:cubicBezTo>
                  <a:cubicBezTo>
                    <a:pt x="2152279" y="3958983"/>
                    <a:pt x="2146564" y="3958031"/>
                    <a:pt x="2146564" y="3958031"/>
                  </a:cubicBezTo>
                  <a:lnTo>
                    <a:pt x="2143706" y="3957078"/>
                  </a:lnTo>
                  <a:cubicBezTo>
                    <a:pt x="2137991" y="3948506"/>
                    <a:pt x="2151326" y="3953268"/>
                    <a:pt x="2148469" y="3945648"/>
                  </a:cubicBezTo>
                  <a:cubicBezTo>
                    <a:pt x="2147516" y="3942790"/>
                    <a:pt x="2144659" y="3938028"/>
                    <a:pt x="2144659" y="3938028"/>
                  </a:cubicBezTo>
                  <a:cubicBezTo>
                    <a:pt x="2141801" y="3933265"/>
                    <a:pt x="2140849" y="3938981"/>
                    <a:pt x="2136086" y="3936123"/>
                  </a:cubicBezTo>
                  <a:cubicBezTo>
                    <a:pt x="2129419" y="3932313"/>
                    <a:pt x="2128466" y="3935171"/>
                    <a:pt x="2131324" y="3924693"/>
                  </a:cubicBezTo>
                  <a:cubicBezTo>
                    <a:pt x="2132276" y="3921836"/>
                    <a:pt x="2133229" y="3918025"/>
                    <a:pt x="2134181" y="3916121"/>
                  </a:cubicBezTo>
                  <a:cubicBezTo>
                    <a:pt x="2135134" y="3913263"/>
                    <a:pt x="2137039" y="3899928"/>
                    <a:pt x="2137039" y="3899928"/>
                  </a:cubicBezTo>
                  <a:cubicBezTo>
                    <a:pt x="2138944" y="3888498"/>
                    <a:pt x="2145611" y="3892308"/>
                    <a:pt x="2150374" y="3884688"/>
                  </a:cubicBezTo>
                  <a:cubicBezTo>
                    <a:pt x="2154184" y="3878973"/>
                    <a:pt x="2166566" y="3889450"/>
                    <a:pt x="2164661" y="3880878"/>
                  </a:cubicBezTo>
                  <a:cubicBezTo>
                    <a:pt x="2164661" y="3880878"/>
                    <a:pt x="2164661" y="3877068"/>
                    <a:pt x="2162756" y="3875163"/>
                  </a:cubicBezTo>
                  <a:cubicBezTo>
                    <a:pt x="2160851" y="3874211"/>
                    <a:pt x="2159899" y="3868496"/>
                    <a:pt x="2159899" y="3868496"/>
                  </a:cubicBezTo>
                  <a:cubicBezTo>
                    <a:pt x="2158946" y="3866590"/>
                    <a:pt x="2160851" y="3862781"/>
                    <a:pt x="2162756" y="3858971"/>
                  </a:cubicBezTo>
                  <a:cubicBezTo>
                    <a:pt x="2165614" y="3852303"/>
                    <a:pt x="2159899" y="3850398"/>
                    <a:pt x="2167519" y="3847540"/>
                  </a:cubicBezTo>
                  <a:cubicBezTo>
                    <a:pt x="2171329" y="3845636"/>
                    <a:pt x="2172281" y="3839921"/>
                    <a:pt x="2174186" y="3837063"/>
                  </a:cubicBezTo>
                  <a:cubicBezTo>
                    <a:pt x="2177996" y="3832300"/>
                    <a:pt x="2177044" y="3826586"/>
                    <a:pt x="2184664" y="3831348"/>
                  </a:cubicBezTo>
                  <a:cubicBezTo>
                    <a:pt x="2186569" y="3832300"/>
                    <a:pt x="2189426" y="3834206"/>
                    <a:pt x="2191331" y="3834206"/>
                  </a:cubicBezTo>
                  <a:cubicBezTo>
                    <a:pt x="2194189" y="3834206"/>
                    <a:pt x="2197999" y="3826586"/>
                    <a:pt x="2197999" y="3826586"/>
                  </a:cubicBezTo>
                  <a:cubicBezTo>
                    <a:pt x="2200856" y="3824681"/>
                    <a:pt x="2201809" y="3821823"/>
                    <a:pt x="2205619" y="3820871"/>
                  </a:cubicBezTo>
                  <a:cubicBezTo>
                    <a:pt x="2210381" y="3819918"/>
                    <a:pt x="2209429" y="3812298"/>
                    <a:pt x="2215144" y="3809440"/>
                  </a:cubicBezTo>
                  <a:cubicBezTo>
                    <a:pt x="2218954" y="3807536"/>
                    <a:pt x="2219906" y="3804678"/>
                    <a:pt x="2218954" y="3801821"/>
                  </a:cubicBezTo>
                  <a:cubicBezTo>
                    <a:pt x="2218001" y="3797058"/>
                    <a:pt x="2218001" y="3798963"/>
                    <a:pt x="2219906" y="3794200"/>
                  </a:cubicBezTo>
                  <a:cubicBezTo>
                    <a:pt x="2221811" y="3790390"/>
                    <a:pt x="2223716" y="3786581"/>
                    <a:pt x="2223716" y="3784675"/>
                  </a:cubicBezTo>
                  <a:cubicBezTo>
                    <a:pt x="2222764" y="3776103"/>
                    <a:pt x="2236099" y="3789438"/>
                    <a:pt x="2238004" y="3789438"/>
                  </a:cubicBezTo>
                  <a:cubicBezTo>
                    <a:pt x="2243719" y="3795153"/>
                    <a:pt x="2247529" y="3794200"/>
                    <a:pt x="2250386" y="3785628"/>
                  </a:cubicBezTo>
                  <a:cubicBezTo>
                    <a:pt x="2253244" y="3778961"/>
                    <a:pt x="2257054" y="3778008"/>
                    <a:pt x="2260864" y="3773246"/>
                  </a:cubicBezTo>
                  <a:cubicBezTo>
                    <a:pt x="2262769" y="3770388"/>
                    <a:pt x="2262769" y="3769436"/>
                    <a:pt x="2263721" y="3765625"/>
                  </a:cubicBezTo>
                  <a:cubicBezTo>
                    <a:pt x="2265626" y="3761815"/>
                    <a:pt x="2268484" y="3757053"/>
                    <a:pt x="2273246" y="3758958"/>
                  </a:cubicBezTo>
                  <a:cubicBezTo>
                    <a:pt x="2278009" y="3759911"/>
                    <a:pt x="2277056" y="3762768"/>
                    <a:pt x="2278961" y="3763721"/>
                  </a:cubicBezTo>
                  <a:cubicBezTo>
                    <a:pt x="2283724" y="3766578"/>
                    <a:pt x="2287534" y="3763721"/>
                    <a:pt x="2290391" y="3758958"/>
                  </a:cubicBezTo>
                  <a:cubicBezTo>
                    <a:pt x="2292296" y="3756100"/>
                    <a:pt x="2292296" y="3754196"/>
                    <a:pt x="2290391" y="3751338"/>
                  </a:cubicBezTo>
                  <a:cubicBezTo>
                    <a:pt x="2288486" y="3747528"/>
                    <a:pt x="2283724" y="3746575"/>
                    <a:pt x="2282771" y="3742765"/>
                  </a:cubicBezTo>
                  <a:cubicBezTo>
                    <a:pt x="2280866" y="3738003"/>
                    <a:pt x="2280866" y="3735146"/>
                    <a:pt x="2279914" y="3730383"/>
                  </a:cubicBezTo>
                  <a:cubicBezTo>
                    <a:pt x="2279914" y="3728478"/>
                    <a:pt x="2279914" y="3726573"/>
                    <a:pt x="2278961" y="3724668"/>
                  </a:cubicBezTo>
                  <a:cubicBezTo>
                    <a:pt x="2275151" y="3716096"/>
                    <a:pt x="2280866" y="3717048"/>
                    <a:pt x="2285629" y="3718000"/>
                  </a:cubicBezTo>
                  <a:cubicBezTo>
                    <a:pt x="2288486" y="3718953"/>
                    <a:pt x="2289439" y="3718953"/>
                    <a:pt x="2290391" y="3721811"/>
                  </a:cubicBezTo>
                  <a:cubicBezTo>
                    <a:pt x="2291344" y="3725621"/>
                    <a:pt x="2292296" y="3726573"/>
                    <a:pt x="2295154" y="3724668"/>
                  </a:cubicBezTo>
                  <a:cubicBezTo>
                    <a:pt x="2298964" y="3721811"/>
                    <a:pt x="2299916" y="3718000"/>
                    <a:pt x="2298964" y="3713238"/>
                  </a:cubicBezTo>
                  <a:cubicBezTo>
                    <a:pt x="2297059" y="3706571"/>
                    <a:pt x="2290391" y="3706571"/>
                    <a:pt x="2298011" y="3697998"/>
                  </a:cubicBezTo>
                  <a:cubicBezTo>
                    <a:pt x="2299916" y="3696093"/>
                    <a:pt x="2303726" y="3688473"/>
                    <a:pt x="2305631" y="3685615"/>
                  </a:cubicBezTo>
                  <a:cubicBezTo>
                    <a:pt x="2307536" y="3681806"/>
                    <a:pt x="2308489" y="3675138"/>
                    <a:pt x="2308489" y="3672281"/>
                  </a:cubicBezTo>
                  <a:cubicBezTo>
                    <a:pt x="2308489" y="3670375"/>
                    <a:pt x="2308489" y="3666565"/>
                    <a:pt x="2309441" y="3664661"/>
                  </a:cubicBezTo>
                  <a:cubicBezTo>
                    <a:pt x="2311346" y="3659898"/>
                    <a:pt x="2311346" y="3655136"/>
                    <a:pt x="2311346" y="3649421"/>
                  </a:cubicBezTo>
                  <a:cubicBezTo>
                    <a:pt x="2310394" y="3647515"/>
                    <a:pt x="2310394" y="3643706"/>
                    <a:pt x="2311346" y="3640848"/>
                  </a:cubicBezTo>
                  <a:cubicBezTo>
                    <a:pt x="2312299" y="3637990"/>
                    <a:pt x="2312299" y="3631323"/>
                    <a:pt x="2311346" y="3627513"/>
                  </a:cubicBezTo>
                  <a:cubicBezTo>
                    <a:pt x="2310394" y="3624656"/>
                    <a:pt x="2313251" y="3616083"/>
                    <a:pt x="2313251" y="3612273"/>
                  </a:cubicBezTo>
                  <a:cubicBezTo>
                    <a:pt x="2313251" y="3611321"/>
                    <a:pt x="2314204" y="3609415"/>
                    <a:pt x="2315156" y="3606558"/>
                  </a:cubicBezTo>
                  <a:cubicBezTo>
                    <a:pt x="2317061" y="3603700"/>
                    <a:pt x="2317061" y="3600843"/>
                    <a:pt x="2312299" y="3597033"/>
                  </a:cubicBezTo>
                  <a:cubicBezTo>
                    <a:pt x="2308489" y="3593223"/>
                    <a:pt x="2309441" y="3586556"/>
                    <a:pt x="2309441" y="3586556"/>
                  </a:cubicBezTo>
                  <a:cubicBezTo>
                    <a:pt x="2310394" y="3578936"/>
                    <a:pt x="2314204" y="3574173"/>
                    <a:pt x="2315156" y="3568458"/>
                  </a:cubicBezTo>
                  <a:cubicBezTo>
                    <a:pt x="2316109" y="3564648"/>
                    <a:pt x="2313251" y="3550361"/>
                    <a:pt x="2313251" y="3550361"/>
                  </a:cubicBezTo>
                  <a:cubicBezTo>
                    <a:pt x="2313251" y="3544646"/>
                    <a:pt x="2312299" y="3538931"/>
                    <a:pt x="2313251" y="3533215"/>
                  </a:cubicBezTo>
                  <a:cubicBezTo>
                    <a:pt x="2314204" y="3528453"/>
                    <a:pt x="2315156" y="3528453"/>
                    <a:pt x="2312299" y="3525596"/>
                  </a:cubicBezTo>
                  <a:cubicBezTo>
                    <a:pt x="2307536" y="3520833"/>
                    <a:pt x="2306584" y="3530358"/>
                    <a:pt x="2301821" y="3521786"/>
                  </a:cubicBezTo>
                  <a:cubicBezTo>
                    <a:pt x="2300869" y="3518928"/>
                    <a:pt x="2298964" y="3517023"/>
                    <a:pt x="2297059" y="3517023"/>
                  </a:cubicBezTo>
                  <a:cubicBezTo>
                    <a:pt x="2295154" y="3516071"/>
                    <a:pt x="2292296" y="3516071"/>
                    <a:pt x="2290391" y="3515118"/>
                  </a:cubicBezTo>
                  <a:cubicBezTo>
                    <a:pt x="2285629" y="3513213"/>
                    <a:pt x="2285629" y="3517023"/>
                    <a:pt x="2285629" y="3523690"/>
                  </a:cubicBezTo>
                  <a:cubicBezTo>
                    <a:pt x="2285629" y="3526548"/>
                    <a:pt x="2283724" y="3529406"/>
                    <a:pt x="2282771" y="3530358"/>
                  </a:cubicBezTo>
                  <a:cubicBezTo>
                    <a:pt x="2280866" y="3532263"/>
                    <a:pt x="2277056" y="3532263"/>
                    <a:pt x="2274199" y="3531311"/>
                  </a:cubicBezTo>
                  <a:cubicBezTo>
                    <a:pt x="2271341" y="3531311"/>
                    <a:pt x="2269436" y="3529406"/>
                    <a:pt x="2268484" y="3526548"/>
                  </a:cubicBezTo>
                  <a:cubicBezTo>
                    <a:pt x="2267531" y="3524643"/>
                    <a:pt x="2267531" y="3522738"/>
                    <a:pt x="2267531" y="3519881"/>
                  </a:cubicBezTo>
                  <a:cubicBezTo>
                    <a:pt x="2267531" y="3513213"/>
                    <a:pt x="2263721" y="3505593"/>
                    <a:pt x="2263721" y="3505593"/>
                  </a:cubicBezTo>
                  <a:cubicBezTo>
                    <a:pt x="2262769" y="3502736"/>
                    <a:pt x="2262769" y="3499878"/>
                    <a:pt x="2262769" y="3496068"/>
                  </a:cubicBezTo>
                  <a:cubicBezTo>
                    <a:pt x="2262769" y="3492258"/>
                    <a:pt x="2262769" y="3488448"/>
                    <a:pt x="2260864" y="3486543"/>
                  </a:cubicBezTo>
                  <a:cubicBezTo>
                    <a:pt x="2259911" y="3484638"/>
                    <a:pt x="2260864" y="3478923"/>
                    <a:pt x="2259911" y="3476065"/>
                  </a:cubicBezTo>
                  <a:cubicBezTo>
                    <a:pt x="2259911" y="3473208"/>
                    <a:pt x="2257054" y="3470350"/>
                    <a:pt x="2255149" y="3467493"/>
                  </a:cubicBezTo>
                  <a:cubicBezTo>
                    <a:pt x="2253244" y="3464636"/>
                    <a:pt x="2256101" y="3457968"/>
                    <a:pt x="2256101" y="3457968"/>
                  </a:cubicBezTo>
                  <a:lnTo>
                    <a:pt x="2257054" y="3456063"/>
                  </a:lnTo>
                  <a:cubicBezTo>
                    <a:pt x="2257054" y="3454158"/>
                    <a:pt x="2258959" y="3451300"/>
                    <a:pt x="2259911" y="3447490"/>
                  </a:cubicBezTo>
                  <a:cubicBezTo>
                    <a:pt x="2259911" y="3443681"/>
                    <a:pt x="2254196" y="3441775"/>
                    <a:pt x="2254196" y="3441775"/>
                  </a:cubicBezTo>
                  <a:cubicBezTo>
                    <a:pt x="2250386" y="3441775"/>
                    <a:pt x="2242766" y="3443681"/>
                    <a:pt x="2243719" y="3437013"/>
                  </a:cubicBezTo>
                  <a:cubicBezTo>
                    <a:pt x="2243719" y="3433203"/>
                    <a:pt x="2240861" y="3430346"/>
                    <a:pt x="2238956" y="3427488"/>
                  </a:cubicBezTo>
                  <a:cubicBezTo>
                    <a:pt x="2238004" y="3426536"/>
                    <a:pt x="2236099" y="3419868"/>
                    <a:pt x="2235146" y="3417011"/>
                  </a:cubicBezTo>
                  <a:cubicBezTo>
                    <a:pt x="2232289" y="3411296"/>
                    <a:pt x="2231336" y="3409390"/>
                    <a:pt x="2228479" y="3414153"/>
                  </a:cubicBezTo>
                  <a:cubicBezTo>
                    <a:pt x="2226574" y="3418915"/>
                    <a:pt x="2223716" y="3418915"/>
                    <a:pt x="2221811" y="3417963"/>
                  </a:cubicBezTo>
                  <a:cubicBezTo>
                    <a:pt x="2218954" y="3416058"/>
                    <a:pt x="2217049" y="3409390"/>
                    <a:pt x="2216096" y="3406533"/>
                  </a:cubicBezTo>
                  <a:cubicBezTo>
                    <a:pt x="2216096" y="3404628"/>
                    <a:pt x="2215144" y="3404628"/>
                    <a:pt x="2216096" y="3399865"/>
                  </a:cubicBezTo>
                  <a:cubicBezTo>
                    <a:pt x="2217049" y="3396056"/>
                    <a:pt x="2209429" y="3392246"/>
                    <a:pt x="2209429" y="3392246"/>
                  </a:cubicBezTo>
                  <a:cubicBezTo>
                    <a:pt x="2203714" y="3390340"/>
                    <a:pt x="2204666" y="3390340"/>
                    <a:pt x="2199904" y="3391293"/>
                  </a:cubicBezTo>
                  <a:cubicBezTo>
                    <a:pt x="2196094" y="3392246"/>
                    <a:pt x="2194189" y="3387483"/>
                    <a:pt x="2191331" y="3393198"/>
                  </a:cubicBezTo>
                  <a:lnTo>
                    <a:pt x="2191331" y="3399865"/>
                  </a:lnTo>
                  <a:cubicBezTo>
                    <a:pt x="2191331" y="3402723"/>
                    <a:pt x="2189426" y="3410343"/>
                    <a:pt x="2189426" y="3410343"/>
                  </a:cubicBezTo>
                  <a:cubicBezTo>
                    <a:pt x="2189426" y="3411296"/>
                    <a:pt x="2172281" y="3421773"/>
                    <a:pt x="2171329" y="3421773"/>
                  </a:cubicBezTo>
                  <a:cubicBezTo>
                    <a:pt x="2169424" y="3421773"/>
                    <a:pt x="2167519" y="3424631"/>
                    <a:pt x="2169424" y="3426536"/>
                  </a:cubicBezTo>
                  <a:cubicBezTo>
                    <a:pt x="2171329" y="3428440"/>
                    <a:pt x="2167519" y="3432250"/>
                    <a:pt x="2167519" y="3432250"/>
                  </a:cubicBezTo>
                  <a:lnTo>
                    <a:pt x="2163709" y="3437013"/>
                  </a:lnTo>
                  <a:cubicBezTo>
                    <a:pt x="2163709" y="3437013"/>
                    <a:pt x="2162756" y="3438918"/>
                    <a:pt x="2163709" y="3441775"/>
                  </a:cubicBezTo>
                  <a:cubicBezTo>
                    <a:pt x="2167519" y="3450348"/>
                    <a:pt x="2171329" y="3444633"/>
                    <a:pt x="2169424" y="3454158"/>
                  </a:cubicBezTo>
                  <a:cubicBezTo>
                    <a:pt x="2168471" y="3457015"/>
                    <a:pt x="2168471" y="3460825"/>
                    <a:pt x="2167519" y="3461778"/>
                  </a:cubicBezTo>
                  <a:cubicBezTo>
                    <a:pt x="2165614" y="3468446"/>
                    <a:pt x="2169424" y="3469398"/>
                    <a:pt x="2162756" y="3469398"/>
                  </a:cubicBezTo>
                  <a:cubicBezTo>
                    <a:pt x="2160851" y="3469398"/>
                    <a:pt x="2158946" y="3468446"/>
                    <a:pt x="2157041" y="3466540"/>
                  </a:cubicBezTo>
                  <a:cubicBezTo>
                    <a:pt x="2155136" y="3464636"/>
                    <a:pt x="2154184" y="3465588"/>
                    <a:pt x="2151326" y="3467493"/>
                  </a:cubicBezTo>
                  <a:cubicBezTo>
                    <a:pt x="2148469" y="3469398"/>
                    <a:pt x="2138944" y="3477018"/>
                    <a:pt x="2138944" y="3477018"/>
                  </a:cubicBezTo>
                  <a:cubicBezTo>
                    <a:pt x="2138944" y="3477018"/>
                    <a:pt x="2134181" y="3480828"/>
                    <a:pt x="2132276" y="3482733"/>
                  </a:cubicBezTo>
                  <a:cubicBezTo>
                    <a:pt x="2127514" y="3487496"/>
                    <a:pt x="2126561" y="3479875"/>
                    <a:pt x="2125609" y="3477018"/>
                  </a:cubicBezTo>
                  <a:cubicBezTo>
                    <a:pt x="2123704" y="3472256"/>
                    <a:pt x="2121799" y="3470350"/>
                    <a:pt x="2118941" y="3467493"/>
                  </a:cubicBezTo>
                  <a:cubicBezTo>
                    <a:pt x="2117036" y="3465588"/>
                    <a:pt x="2116084" y="3463683"/>
                    <a:pt x="2113226" y="3460825"/>
                  </a:cubicBezTo>
                  <a:cubicBezTo>
                    <a:pt x="2111321" y="3457968"/>
                    <a:pt x="2111321" y="3457968"/>
                    <a:pt x="2108464" y="3458921"/>
                  </a:cubicBezTo>
                  <a:cubicBezTo>
                    <a:pt x="2105606" y="3459873"/>
                    <a:pt x="2104654" y="3458921"/>
                    <a:pt x="2100844" y="3457968"/>
                  </a:cubicBezTo>
                  <a:cubicBezTo>
                    <a:pt x="2097034" y="3457015"/>
                    <a:pt x="2097986" y="3455111"/>
                    <a:pt x="2095129" y="3450348"/>
                  </a:cubicBezTo>
                  <a:cubicBezTo>
                    <a:pt x="2092271" y="3446538"/>
                    <a:pt x="2089414" y="3445586"/>
                    <a:pt x="2086556" y="3444633"/>
                  </a:cubicBezTo>
                  <a:cubicBezTo>
                    <a:pt x="2083699" y="3443681"/>
                    <a:pt x="2079889" y="3439871"/>
                    <a:pt x="2077031" y="3435108"/>
                  </a:cubicBezTo>
                  <a:cubicBezTo>
                    <a:pt x="2072269" y="3428440"/>
                    <a:pt x="2068459" y="3429393"/>
                    <a:pt x="2062744" y="3428440"/>
                  </a:cubicBezTo>
                  <a:cubicBezTo>
                    <a:pt x="2059886" y="3428440"/>
                    <a:pt x="2057981" y="3429393"/>
                    <a:pt x="2054171" y="3424631"/>
                  </a:cubicBezTo>
                  <a:lnTo>
                    <a:pt x="2048456" y="3423678"/>
                  </a:lnTo>
                  <a:cubicBezTo>
                    <a:pt x="2048456" y="3423678"/>
                    <a:pt x="2041789" y="3423678"/>
                    <a:pt x="2039884" y="3422725"/>
                  </a:cubicBezTo>
                  <a:cubicBezTo>
                    <a:pt x="2037979" y="3421773"/>
                    <a:pt x="2041789" y="3416058"/>
                    <a:pt x="2041789" y="3411296"/>
                  </a:cubicBezTo>
                  <a:cubicBezTo>
                    <a:pt x="2042741" y="3403675"/>
                    <a:pt x="2039884" y="3402723"/>
                    <a:pt x="2035121" y="3401771"/>
                  </a:cubicBezTo>
                  <a:cubicBezTo>
                    <a:pt x="2032264" y="3400818"/>
                    <a:pt x="2027501" y="3401771"/>
                    <a:pt x="2023691" y="3401771"/>
                  </a:cubicBezTo>
                  <a:cubicBezTo>
                    <a:pt x="2021786" y="3401771"/>
                    <a:pt x="2017976" y="3402723"/>
                    <a:pt x="2015119" y="3402723"/>
                  </a:cubicBezTo>
                  <a:cubicBezTo>
                    <a:pt x="2011309" y="3403675"/>
                    <a:pt x="2009404" y="3402723"/>
                    <a:pt x="2006546" y="3400818"/>
                  </a:cubicBezTo>
                  <a:lnTo>
                    <a:pt x="2000831" y="3397008"/>
                  </a:lnTo>
                  <a:cubicBezTo>
                    <a:pt x="1994164" y="3394150"/>
                    <a:pt x="1988449" y="3397961"/>
                    <a:pt x="1984639" y="3397008"/>
                  </a:cubicBezTo>
                  <a:cubicBezTo>
                    <a:pt x="1981781" y="3396056"/>
                    <a:pt x="1983686" y="3388436"/>
                    <a:pt x="1979876" y="3388436"/>
                  </a:cubicBezTo>
                  <a:cubicBezTo>
                    <a:pt x="1975114" y="3389388"/>
                    <a:pt x="1970351" y="3390340"/>
                    <a:pt x="1967494" y="3391293"/>
                  </a:cubicBezTo>
                  <a:cubicBezTo>
                    <a:pt x="1960826" y="3393198"/>
                    <a:pt x="1949396" y="3397961"/>
                    <a:pt x="1949396" y="3397961"/>
                  </a:cubicBezTo>
                  <a:cubicBezTo>
                    <a:pt x="1938919" y="3401771"/>
                    <a:pt x="1931299" y="3403675"/>
                    <a:pt x="1927489" y="3416058"/>
                  </a:cubicBezTo>
                  <a:lnTo>
                    <a:pt x="1926536" y="3418915"/>
                  </a:lnTo>
                  <a:cubicBezTo>
                    <a:pt x="1924631" y="3424631"/>
                    <a:pt x="1921774" y="3427488"/>
                    <a:pt x="1917011" y="3428440"/>
                  </a:cubicBezTo>
                  <a:cubicBezTo>
                    <a:pt x="1911296" y="3430346"/>
                    <a:pt x="1904629" y="3431298"/>
                    <a:pt x="1899866" y="3433203"/>
                  </a:cubicBezTo>
                  <a:cubicBezTo>
                    <a:pt x="1897961" y="3434156"/>
                    <a:pt x="1890341" y="3437013"/>
                    <a:pt x="1883674" y="3438918"/>
                  </a:cubicBezTo>
                  <a:cubicBezTo>
                    <a:pt x="1877959" y="3440823"/>
                    <a:pt x="1872244" y="3442728"/>
                    <a:pt x="1872244" y="3442728"/>
                  </a:cubicBezTo>
                  <a:lnTo>
                    <a:pt x="1868434" y="3444633"/>
                  </a:lnTo>
                  <a:cubicBezTo>
                    <a:pt x="1865576" y="3446538"/>
                    <a:pt x="1858909" y="3448443"/>
                    <a:pt x="1853194" y="3450348"/>
                  </a:cubicBezTo>
                  <a:cubicBezTo>
                    <a:pt x="1847479" y="3452253"/>
                    <a:pt x="1842716" y="3454158"/>
                    <a:pt x="1842716" y="3454158"/>
                  </a:cubicBezTo>
                  <a:lnTo>
                    <a:pt x="1863671" y="3453206"/>
                  </a:lnTo>
                  <a:cubicBezTo>
                    <a:pt x="1863671" y="3453206"/>
                    <a:pt x="1857004" y="3454158"/>
                    <a:pt x="1852241" y="3456063"/>
                  </a:cubicBezTo>
                  <a:cubicBezTo>
                    <a:pt x="1847479" y="3457968"/>
                    <a:pt x="1841764" y="3457968"/>
                    <a:pt x="1836049" y="3457968"/>
                  </a:cubicBezTo>
                  <a:cubicBezTo>
                    <a:pt x="1829381" y="3457015"/>
                    <a:pt x="1823666" y="3456063"/>
                    <a:pt x="1817951" y="3456063"/>
                  </a:cubicBezTo>
                  <a:cubicBezTo>
                    <a:pt x="1814141" y="3456063"/>
                    <a:pt x="1807474" y="3462731"/>
                    <a:pt x="1807474" y="3462731"/>
                  </a:cubicBezTo>
                  <a:cubicBezTo>
                    <a:pt x="1804616" y="3467493"/>
                    <a:pt x="1799854" y="3471303"/>
                    <a:pt x="1795091" y="3475113"/>
                  </a:cubicBezTo>
                  <a:cubicBezTo>
                    <a:pt x="1791281" y="3477971"/>
                    <a:pt x="1787471" y="3479875"/>
                    <a:pt x="1784614" y="3483686"/>
                  </a:cubicBezTo>
                  <a:cubicBezTo>
                    <a:pt x="1780804" y="3485590"/>
                    <a:pt x="1766516" y="3499878"/>
                    <a:pt x="1766516" y="3499878"/>
                  </a:cubicBezTo>
                  <a:lnTo>
                    <a:pt x="1763659" y="3502736"/>
                  </a:lnTo>
                  <a:cubicBezTo>
                    <a:pt x="1761754" y="3504640"/>
                    <a:pt x="1757944" y="3510356"/>
                    <a:pt x="1757944" y="3517023"/>
                  </a:cubicBezTo>
                  <a:cubicBezTo>
                    <a:pt x="1756991" y="3522738"/>
                    <a:pt x="1755086" y="3523690"/>
                    <a:pt x="1755086" y="3523690"/>
                  </a:cubicBezTo>
                  <a:cubicBezTo>
                    <a:pt x="1750324" y="3526548"/>
                    <a:pt x="1743656" y="3526548"/>
                    <a:pt x="1737941" y="3529406"/>
                  </a:cubicBezTo>
                  <a:cubicBezTo>
                    <a:pt x="1733179" y="3531311"/>
                    <a:pt x="1726511" y="3531311"/>
                    <a:pt x="1726511" y="3531311"/>
                  </a:cubicBezTo>
                  <a:cubicBezTo>
                    <a:pt x="1721749" y="3532263"/>
                    <a:pt x="1716986" y="3531311"/>
                    <a:pt x="1712224" y="3530358"/>
                  </a:cubicBezTo>
                  <a:cubicBezTo>
                    <a:pt x="1708414" y="3529406"/>
                    <a:pt x="1698889" y="3530358"/>
                    <a:pt x="1698889" y="3530358"/>
                  </a:cubicBezTo>
                  <a:lnTo>
                    <a:pt x="1695079" y="3530358"/>
                  </a:lnTo>
                  <a:cubicBezTo>
                    <a:pt x="1693174" y="3530358"/>
                    <a:pt x="1686506" y="3529406"/>
                    <a:pt x="1683649" y="3529406"/>
                  </a:cubicBezTo>
                  <a:cubicBezTo>
                    <a:pt x="1680791" y="3529406"/>
                    <a:pt x="1669361" y="3529406"/>
                    <a:pt x="1669361" y="3529406"/>
                  </a:cubicBezTo>
                  <a:lnTo>
                    <a:pt x="1665551" y="3528453"/>
                  </a:lnTo>
                  <a:cubicBezTo>
                    <a:pt x="1662694" y="3528453"/>
                    <a:pt x="1657931" y="3526548"/>
                    <a:pt x="1653169" y="3523690"/>
                  </a:cubicBezTo>
                  <a:cubicBezTo>
                    <a:pt x="1648406" y="3520833"/>
                    <a:pt x="1641739" y="3520833"/>
                    <a:pt x="1641739" y="3520833"/>
                  </a:cubicBezTo>
                  <a:lnTo>
                    <a:pt x="1636024" y="3520833"/>
                  </a:lnTo>
                  <a:cubicBezTo>
                    <a:pt x="1632214" y="3519881"/>
                    <a:pt x="1624594" y="3516071"/>
                    <a:pt x="1620784" y="3512261"/>
                  </a:cubicBezTo>
                  <a:cubicBezTo>
                    <a:pt x="1616021" y="3509403"/>
                    <a:pt x="1609354" y="3509403"/>
                    <a:pt x="1609354" y="3509403"/>
                  </a:cubicBezTo>
                  <a:lnTo>
                    <a:pt x="1605544" y="3509403"/>
                  </a:lnTo>
                  <a:cubicBezTo>
                    <a:pt x="1600781" y="3511308"/>
                    <a:pt x="1579826" y="3512261"/>
                    <a:pt x="1579826" y="3512261"/>
                  </a:cubicBezTo>
                  <a:cubicBezTo>
                    <a:pt x="1574111" y="3511308"/>
                    <a:pt x="1567444" y="3511308"/>
                    <a:pt x="1561729" y="3510356"/>
                  </a:cubicBezTo>
                  <a:cubicBezTo>
                    <a:pt x="1553156" y="3508450"/>
                    <a:pt x="1549346" y="3514165"/>
                    <a:pt x="1552204" y="3505593"/>
                  </a:cubicBezTo>
                  <a:cubicBezTo>
                    <a:pt x="1554109" y="3502736"/>
                    <a:pt x="1554109" y="3493211"/>
                    <a:pt x="1553156" y="3490353"/>
                  </a:cubicBezTo>
                  <a:cubicBezTo>
                    <a:pt x="1552204" y="3487496"/>
                    <a:pt x="1549346" y="3484638"/>
                    <a:pt x="1549346" y="3480828"/>
                  </a:cubicBezTo>
                  <a:cubicBezTo>
                    <a:pt x="1547441" y="3470350"/>
                    <a:pt x="1551251" y="3463683"/>
                    <a:pt x="1554109" y="3460825"/>
                  </a:cubicBezTo>
                  <a:cubicBezTo>
                    <a:pt x="1558871" y="3457015"/>
                    <a:pt x="1567444" y="3453206"/>
                    <a:pt x="1561729" y="3446538"/>
                  </a:cubicBezTo>
                  <a:cubicBezTo>
                    <a:pt x="1558871" y="3443681"/>
                    <a:pt x="1558871" y="3437965"/>
                    <a:pt x="1557919" y="3434156"/>
                  </a:cubicBezTo>
                  <a:cubicBezTo>
                    <a:pt x="1556014" y="3430346"/>
                    <a:pt x="1554109" y="3427488"/>
                    <a:pt x="1552204" y="3426536"/>
                  </a:cubicBezTo>
                  <a:cubicBezTo>
                    <a:pt x="1548394" y="3424631"/>
                    <a:pt x="1543631" y="3423678"/>
                    <a:pt x="1536964" y="3422725"/>
                  </a:cubicBezTo>
                  <a:cubicBezTo>
                    <a:pt x="1533154" y="3421773"/>
                    <a:pt x="1528391" y="3421773"/>
                    <a:pt x="1523629" y="3419868"/>
                  </a:cubicBezTo>
                  <a:cubicBezTo>
                    <a:pt x="1519819" y="3418915"/>
                    <a:pt x="1516961" y="3417011"/>
                    <a:pt x="1514104" y="3415106"/>
                  </a:cubicBezTo>
                  <a:cubicBezTo>
                    <a:pt x="1511246" y="3411296"/>
                    <a:pt x="1510294" y="3407486"/>
                    <a:pt x="1511246" y="3403675"/>
                  </a:cubicBezTo>
                  <a:cubicBezTo>
                    <a:pt x="1512199" y="3399865"/>
                    <a:pt x="1514104" y="3396056"/>
                    <a:pt x="1515056" y="3393198"/>
                  </a:cubicBezTo>
                  <a:cubicBezTo>
                    <a:pt x="1516961" y="3387483"/>
                    <a:pt x="1517914" y="3379863"/>
                    <a:pt x="1517914" y="3379863"/>
                  </a:cubicBezTo>
                  <a:lnTo>
                    <a:pt x="1517914" y="3377006"/>
                  </a:lnTo>
                  <a:cubicBezTo>
                    <a:pt x="1517914" y="3372243"/>
                    <a:pt x="1515056" y="3373196"/>
                    <a:pt x="1511246" y="3372243"/>
                  </a:cubicBezTo>
                  <a:cubicBezTo>
                    <a:pt x="1508389" y="3371290"/>
                    <a:pt x="1511246" y="3368433"/>
                    <a:pt x="1515056" y="3368433"/>
                  </a:cubicBezTo>
                  <a:cubicBezTo>
                    <a:pt x="1517914" y="3368433"/>
                    <a:pt x="1518866" y="3365575"/>
                    <a:pt x="1517914" y="3363671"/>
                  </a:cubicBezTo>
                  <a:cubicBezTo>
                    <a:pt x="1516961" y="3361765"/>
                    <a:pt x="1512199" y="3360813"/>
                    <a:pt x="1509341" y="3357956"/>
                  </a:cubicBezTo>
                  <a:cubicBezTo>
                    <a:pt x="1503626" y="3356050"/>
                    <a:pt x="1496959" y="3340811"/>
                    <a:pt x="1496959" y="3340811"/>
                  </a:cubicBezTo>
                  <a:lnTo>
                    <a:pt x="1496006" y="3338906"/>
                  </a:lnTo>
                  <a:cubicBezTo>
                    <a:pt x="1494101" y="3337000"/>
                    <a:pt x="1494101" y="3337000"/>
                    <a:pt x="1489339" y="3337000"/>
                  </a:cubicBezTo>
                  <a:cubicBezTo>
                    <a:pt x="1484576" y="3336048"/>
                    <a:pt x="1482671" y="3341763"/>
                    <a:pt x="1482671" y="3341763"/>
                  </a:cubicBezTo>
                  <a:cubicBezTo>
                    <a:pt x="1481719" y="3346525"/>
                    <a:pt x="1477909" y="3345573"/>
                    <a:pt x="1475051" y="3343668"/>
                  </a:cubicBezTo>
                  <a:cubicBezTo>
                    <a:pt x="1471241" y="3341763"/>
                    <a:pt x="1468384" y="3339858"/>
                    <a:pt x="1467431" y="3344621"/>
                  </a:cubicBezTo>
                  <a:cubicBezTo>
                    <a:pt x="1466479" y="3347478"/>
                    <a:pt x="1464574" y="3355098"/>
                    <a:pt x="1460764" y="3351288"/>
                  </a:cubicBezTo>
                  <a:cubicBezTo>
                    <a:pt x="1458859" y="3349383"/>
                    <a:pt x="1447429" y="3343668"/>
                    <a:pt x="1447429" y="3343668"/>
                  </a:cubicBezTo>
                  <a:cubicBezTo>
                    <a:pt x="1440761" y="3338906"/>
                    <a:pt x="1435046" y="3335096"/>
                    <a:pt x="1428379" y="3329381"/>
                  </a:cubicBezTo>
                  <a:lnTo>
                    <a:pt x="1427426" y="3327475"/>
                  </a:lnTo>
                  <a:cubicBezTo>
                    <a:pt x="1425521" y="3323665"/>
                    <a:pt x="1418854" y="3316046"/>
                    <a:pt x="1415044" y="3318903"/>
                  </a:cubicBezTo>
                  <a:cubicBezTo>
                    <a:pt x="1411234" y="3320808"/>
                    <a:pt x="1407424" y="3320808"/>
                    <a:pt x="1403614" y="3318903"/>
                  </a:cubicBezTo>
                  <a:cubicBezTo>
                    <a:pt x="1399804" y="3316046"/>
                    <a:pt x="1395041" y="3316998"/>
                    <a:pt x="1392184" y="3313188"/>
                  </a:cubicBezTo>
                  <a:cubicBezTo>
                    <a:pt x="1389326" y="3309378"/>
                    <a:pt x="1383611" y="3311283"/>
                    <a:pt x="1380754" y="3306521"/>
                  </a:cubicBezTo>
                  <a:cubicBezTo>
                    <a:pt x="1379801" y="3305568"/>
                    <a:pt x="1378849" y="3304615"/>
                    <a:pt x="1375039" y="3299853"/>
                  </a:cubicBezTo>
                  <a:cubicBezTo>
                    <a:pt x="1370276" y="3293186"/>
                    <a:pt x="1363609" y="3299853"/>
                    <a:pt x="1362656" y="3293186"/>
                  </a:cubicBezTo>
                  <a:cubicBezTo>
                    <a:pt x="1357894" y="3286518"/>
                    <a:pt x="1355989" y="3290328"/>
                    <a:pt x="1355989" y="3293186"/>
                  </a:cubicBezTo>
                  <a:cubicBezTo>
                    <a:pt x="1355989" y="3296043"/>
                    <a:pt x="1354084" y="3296043"/>
                    <a:pt x="1352179" y="3294138"/>
                  </a:cubicBezTo>
                  <a:cubicBezTo>
                    <a:pt x="1346464" y="3290328"/>
                    <a:pt x="1344559" y="3296043"/>
                    <a:pt x="1340749" y="3289375"/>
                  </a:cubicBezTo>
                  <a:cubicBezTo>
                    <a:pt x="1339796" y="3287471"/>
                    <a:pt x="1334081" y="3282708"/>
                    <a:pt x="1331224" y="3281756"/>
                  </a:cubicBezTo>
                  <a:cubicBezTo>
                    <a:pt x="1325509" y="3280803"/>
                    <a:pt x="1326461" y="3274136"/>
                    <a:pt x="1318841" y="3274136"/>
                  </a:cubicBezTo>
                  <a:cubicBezTo>
                    <a:pt x="1316936" y="3274136"/>
                    <a:pt x="1314079" y="3276040"/>
                    <a:pt x="1313126" y="3278898"/>
                  </a:cubicBezTo>
                  <a:cubicBezTo>
                    <a:pt x="1312174" y="3281756"/>
                    <a:pt x="1309316" y="3282708"/>
                    <a:pt x="1306459" y="3280803"/>
                  </a:cubicBezTo>
                  <a:cubicBezTo>
                    <a:pt x="1304554" y="3279850"/>
                    <a:pt x="1295029" y="3280803"/>
                    <a:pt x="1295029" y="3280803"/>
                  </a:cubicBezTo>
                  <a:cubicBezTo>
                    <a:pt x="1293124" y="3280803"/>
                    <a:pt x="1289314" y="3282708"/>
                    <a:pt x="1286456" y="3284613"/>
                  </a:cubicBezTo>
                  <a:cubicBezTo>
                    <a:pt x="1281694" y="3286518"/>
                    <a:pt x="1275026" y="3293186"/>
                    <a:pt x="1272169" y="3298900"/>
                  </a:cubicBezTo>
                  <a:cubicBezTo>
                    <a:pt x="1269311" y="3304615"/>
                    <a:pt x="1250261" y="3315093"/>
                    <a:pt x="1250261" y="3315093"/>
                  </a:cubicBezTo>
                  <a:cubicBezTo>
                    <a:pt x="1248356" y="3315093"/>
                    <a:pt x="1235974" y="3325571"/>
                    <a:pt x="1230259" y="3334143"/>
                  </a:cubicBezTo>
                  <a:cubicBezTo>
                    <a:pt x="1227401" y="3338906"/>
                    <a:pt x="1227401" y="3340811"/>
                    <a:pt x="1227401" y="3344621"/>
                  </a:cubicBezTo>
                  <a:cubicBezTo>
                    <a:pt x="1226449" y="3352240"/>
                    <a:pt x="1216924" y="3353193"/>
                    <a:pt x="1218829" y="3360813"/>
                  </a:cubicBezTo>
                  <a:cubicBezTo>
                    <a:pt x="1219781" y="3363671"/>
                    <a:pt x="1228354" y="3377006"/>
                    <a:pt x="1218829" y="3378911"/>
                  </a:cubicBezTo>
                  <a:cubicBezTo>
                    <a:pt x="1215971" y="3378911"/>
                    <a:pt x="1210256" y="3382721"/>
                    <a:pt x="1210256" y="3382721"/>
                  </a:cubicBezTo>
                  <a:lnTo>
                    <a:pt x="1208351" y="3383673"/>
                  </a:lnTo>
                  <a:cubicBezTo>
                    <a:pt x="1204541" y="3386531"/>
                    <a:pt x="1198826" y="3385578"/>
                    <a:pt x="1195016" y="3383673"/>
                  </a:cubicBezTo>
                  <a:cubicBezTo>
                    <a:pt x="1191206" y="3380815"/>
                    <a:pt x="1190254" y="3371290"/>
                    <a:pt x="1187396" y="3366528"/>
                  </a:cubicBezTo>
                  <a:cubicBezTo>
                    <a:pt x="1186444" y="3364623"/>
                    <a:pt x="1185491" y="3363671"/>
                    <a:pt x="1185491" y="3363671"/>
                  </a:cubicBezTo>
                  <a:lnTo>
                    <a:pt x="1184539" y="3361765"/>
                  </a:lnTo>
                  <a:cubicBezTo>
                    <a:pt x="1181681" y="3354146"/>
                    <a:pt x="1178824" y="3356050"/>
                    <a:pt x="1181681" y="3345573"/>
                  </a:cubicBezTo>
                  <a:cubicBezTo>
                    <a:pt x="1182634" y="3340811"/>
                    <a:pt x="1184539" y="3336048"/>
                    <a:pt x="1186444" y="3334143"/>
                  </a:cubicBezTo>
                  <a:cubicBezTo>
                    <a:pt x="1190254" y="3331286"/>
                    <a:pt x="1193111" y="3323665"/>
                    <a:pt x="1193111" y="3323665"/>
                  </a:cubicBezTo>
                  <a:cubicBezTo>
                    <a:pt x="1197874" y="3316046"/>
                    <a:pt x="1200731" y="3310331"/>
                    <a:pt x="1200731" y="3300806"/>
                  </a:cubicBezTo>
                  <a:cubicBezTo>
                    <a:pt x="1201684" y="3295090"/>
                    <a:pt x="1199779" y="3290328"/>
                    <a:pt x="1198826" y="3283661"/>
                  </a:cubicBezTo>
                  <a:cubicBezTo>
                    <a:pt x="1197874" y="3278898"/>
                    <a:pt x="1199779" y="3276993"/>
                    <a:pt x="1195969" y="3274136"/>
                  </a:cubicBezTo>
                  <a:cubicBezTo>
                    <a:pt x="1195016" y="3272231"/>
                    <a:pt x="1193111" y="3269373"/>
                    <a:pt x="1188349" y="3268421"/>
                  </a:cubicBezTo>
                  <a:cubicBezTo>
                    <a:pt x="1180729" y="3267468"/>
                    <a:pt x="1184539" y="3258896"/>
                    <a:pt x="1178824" y="3263658"/>
                  </a:cubicBezTo>
                  <a:cubicBezTo>
                    <a:pt x="1176919" y="3263658"/>
                    <a:pt x="1173109" y="3264611"/>
                    <a:pt x="1172156" y="3267468"/>
                  </a:cubicBezTo>
                  <a:cubicBezTo>
                    <a:pt x="1171204" y="3270325"/>
                    <a:pt x="1169299" y="3270325"/>
                    <a:pt x="1166441" y="3269373"/>
                  </a:cubicBezTo>
                  <a:cubicBezTo>
                    <a:pt x="1163584" y="3268421"/>
                    <a:pt x="1158821" y="3270325"/>
                    <a:pt x="1158821" y="3270325"/>
                  </a:cubicBezTo>
                  <a:lnTo>
                    <a:pt x="1155964" y="3271278"/>
                  </a:lnTo>
                  <a:cubicBezTo>
                    <a:pt x="1153106" y="3274136"/>
                    <a:pt x="1149296" y="3275088"/>
                    <a:pt x="1145486" y="3275088"/>
                  </a:cubicBezTo>
                  <a:cubicBezTo>
                    <a:pt x="1141676" y="3274136"/>
                    <a:pt x="1137866" y="3278898"/>
                    <a:pt x="1137866" y="3278898"/>
                  </a:cubicBezTo>
                  <a:lnTo>
                    <a:pt x="1135961" y="3280803"/>
                  </a:lnTo>
                  <a:cubicBezTo>
                    <a:pt x="1133104" y="3283661"/>
                    <a:pt x="1132151" y="3278898"/>
                    <a:pt x="1129294" y="3279850"/>
                  </a:cubicBezTo>
                  <a:cubicBezTo>
                    <a:pt x="1126436" y="3280803"/>
                    <a:pt x="1126436" y="3279850"/>
                    <a:pt x="1122626" y="3276993"/>
                  </a:cubicBezTo>
                  <a:cubicBezTo>
                    <a:pt x="1116911" y="3273183"/>
                    <a:pt x="1118816" y="3284613"/>
                    <a:pt x="1113101" y="3280803"/>
                  </a:cubicBezTo>
                  <a:cubicBezTo>
                    <a:pt x="1111196" y="3279850"/>
                    <a:pt x="1106434" y="3276993"/>
                    <a:pt x="1102624" y="3276993"/>
                  </a:cubicBezTo>
                  <a:cubicBezTo>
                    <a:pt x="1098814" y="3276993"/>
                    <a:pt x="1094051" y="3274136"/>
                    <a:pt x="1094051" y="3274136"/>
                  </a:cubicBezTo>
                  <a:lnTo>
                    <a:pt x="1091194" y="3273183"/>
                  </a:lnTo>
                  <a:cubicBezTo>
                    <a:pt x="1087384" y="3273183"/>
                    <a:pt x="1087384" y="3273183"/>
                    <a:pt x="1087384" y="3269373"/>
                  </a:cubicBezTo>
                  <a:cubicBezTo>
                    <a:pt x="1087384" y="3265563"/>
                    <a:pt x="1085479" y="3264611"/>
                    <a:pt x="1083574" y="3266515"/>
                  </a:cubicBezTo>
                  <a:cubicBezTo>
                    <a:pt x="1081669" y="3268421"/>
                    <a:pt x="1075954" y="3273183"/>
                    <a:pt x="1075954" y="3273183"/>
                  </a:cubicBezTo>
                  <a:lnTo>
                    <a:pt x="1072144" y="3276993"/>
                  </a:lnTo>
                  <a:cubicBezTo>
                    <a:pt x="1071191" y="3278898"/>
                    <a:pt x="1068334" y="3281756"/>
                    <a:pt x="1064524" y="3282708"/>
                  </a:cubicBezTo>
                  <a:cubicBezTo>
                    <a:pt x="1060714" y="3283661"/>
                    <a:pt x="1062619" y="3276040"/>
                    <a:pt x="1058809" y="3277946"/>
                  </a:cubicBezTo>
                  <a:cubicBezTo>
                    <a:pt x="1054999" y="3279850"/>
                    <a:pt x="1053094" y="3271278"/>
                    <a:pt x="1048331" y="3270325"/>
                  </a:cubicBezTo>
                  <a:cubicBezTo>
                    <a:pt x="1045474" y="3268421"/>
                    <a:pt x="1044521" y="3268421"/>
                    <a:pt x="1042616" y="3270325"/>
                  </a:cubicBezTo>
                  <a:cubicBezTo>
                    <a:pt x="1038806" y="3274136"/>
                    <a:pt x="1034996" y="3273183"/>
                    <a:pt x="1033091" y="3270325"/>
                  </a:cubicBezTo>
                  <a:cubicBezTo>
                    <a:pt x="1031186" y="3267468"/>
                    <a:pt x="1033091" y="3266515"/>
                    <a:pt x="1031186" y="3267468"/>
                  </a:cubicBezTo>
                  <a:cubicBezTo>
                    <a:pt x="1030234" y="3267468"/>
                    <a:pt x="1028329" y="3267468"/>
                    <a:pt x="1026424" y="3268421"/>
                  </a:cubicBezTo>
                  <a:cubicBezTo>
                    <a:pt x="1024519" y="3268421"/>
                    <a:pt x="1022614" y="3269373"/>
                    <a:pt x="1020709" y="3267468"/>
                  </a:cubicBezTo>
                  <a:cubicBezTo>
                    <a:pt x="1018804" y="3265563"/>
                    <a:pt x="1017851" y="3264611"/>
                    <a:pt x="1012136" y="3265563"/>
                  </a:cubicBezTo>
                  <a:cubicBezTo>
                    <a:pt x="1009279" y="3265563"/>
                    <a:pt x="1006421" y="3264611"/>
                    <a:pt x="1003564" y="3263658"/>
                  </a:cubicBezTo>
                  <a:cubicBezTo>
                    <a:pt x="998801" y="3261753"/>
                    <a:pt x="998801" y="3259848"/>
                    <a:pt x="996896" y="3255086"/>
                  </a:cubicBezTo>
                  <a:cubicBezTo>
                    <a:pt x="994039" y="3246513"/>
                    <a:pt x="992134" y="3243656"/>
                    <a:pt x="988324" y="3243656"/>
                  </a:cubicBezTo>
                  <a:cubicBezTo>
                    <a:pt x="984514" y="3244608"/>
                    <a:pt x="982609" y="3242703"/>
                    <a:pt x="982609" y="3242703"/>
                  </a:cubicBezTo>
                  <a:lnTo>
                    <a:pt x="979751" y="3236988"/>
                  </a:lnTo>
                  <a:cubicBezTo>
                    <a:pt x="978799" y="3234131"/>
                    <a:pt x="976894" y="3232225"/>
                    <a:pt x="974989" y="3231273"/>
                  </a:cubicBezTo>
                  <a:cubicBezTo>
                    <a:pt x="973084" y="3229368"/>
                    <a:pt x="972131" y="3229368"/>
                    <a:pt x="969274" y="3229368"/>
                  </a:cubicBezTo>
                  <a:cubicBezTo>
                    <a:pt x="963559" y="3229368"/>
                    <a:pt x="968321" y="3216033"/>
                    <a:pt x="957844" y="3216033"/>
                  </a:cubicBezTo>
                  <a:cubicBezTo>
                    <a:pt x="954986" y="3217938"/>
                    <a:pt x="950224" y="3218890"/>
                    <a:pt x="946414" y="3213175"/>
                  </a:cubicBezTo>
                  <a:cubicBezTo>
                    <a:pt x="944509" y="3210318"/>
                    <a:pt x="942604" y="3209365"/>
                    <a:pt x="942604" y="3210318"/>
                  </a:cubicBezTo>
                  <a:cubicBezTo>
                    <a:pt x="941651" y="3211271"/>
                    <a:pt x="940699" y="3215081"/>
                    <a:pt x="939746" y="3216986"/>
                  </a:cubicBezTo>
                  <a:cubicBezTo>
                    <a:pt x="937841" y="3220796"/>
                    <a:pt x="936889" y="3222700"/>
                    <a:pt x="935936" y="3224606"/>
                  </a:cubicBezTo>
                  <a:cubicBezTo>
                    <a:pt x="934984" y="3226511"/>
                    <a:pt x="933079" y="3228415"/>
                    <a:pt x="930221" y="3231273"/>
                  </a:cubicBezTo>
                  <a:cubicBezTo>
                    <a:pt x="927364" y="3234131"/>
                    <a:pt x="923554" y="3232225"/>
                    <a:pt x="919744" y="3229368"/>
                  </a:cubicBezTo>
                  <a:cubicBezTo>
                    <a:pt x="917839" y="3227463"/>
                    <a:pt x="914981" y="3225558"/>
                    <a:pt x="913076" y="3224606"/>
                  </a:cubicBezTo>
                  <a:cubicBezTo>
                    <a:pt x="910219" y="3222700"/>
                    <a:pt x="906409" y="3220796"/>
                    <a:pt x="903551" y="3218890"/>
                  </a:cubicBezTo>
                  <a:cubicBezTo>
                    <a:pt x="900694" y="3216033"/>
                    <a:pt x="898789" y="3213175"/>
                    <a:pt x="902599" y="3207461"/>
                  </a:cubicBezTo>
                  <a:cubicBezTo>
                    <a:pt x="905456" y="3201746"/>
                    <a:pt x="908314" y="3198888"/>
                    <a:pt x="904504" y="3194125"/>
                  </a:cubicBezTo>
                  <a:cubicBezTo>
                    <a:pt x="902599" y="3193173"/>
                    <a:pt x="901646" y="3191268"/>
                    <a:pt x="899741" y="3193173"/>
                  </a:cubicBezTo>
                  <a:cubicBezTo>
                    <a:pt x="897836" y="3195078"/>
                    <a:pt x="896884" y="3195078"/>
                    <a:pt x="893074" y="3196983"/>
                  </a:cubicBezTo>
                  <a:cubicBezTo>
                    <a:pt x="890216" y="3198888"/>
                    <a:pt x="888311" y="3209365"/>
                    <a:pt x="888311" y="3209365"/>
                  </a:cubicBezTo>
                  <a:lnTo>
                    <a:pt x="886406" y="3218890"/>
                  </a:lnTo>
                  <a:cubicBezTo>
                    <a:pt x="884501" y="3225558"/>
                    <a:pt x="872119" y="3219843"/>
                    <a:pt x="869261" y="3217938"/>
                  </a:cubicBezTo>
                  <a:cubicBezTo>
                    <a:pt x="866404" y="3216033"/>
                    <a:pt x="872119" y="3208413"/>
                    <a:pt x="873071" y="3204603"/>
                  </a:cubicBezTo>
                  <a:cubicBezTo>
                    <a:pt x="874024" y="3200793"/>
                    <a:pt x="867356" y="3200793"/>
                    <a:pt x="867356" y="3197936"/>
                  </a:cubicBezTo>
                  <a:cubicBezTo>
                    <a:pt x="867356" y="3192221"/>
                    <a:pt x="865451" y="3185553"/>
                    <a:pt x="861641" y="3181743"/>
                  </a:cubicBezTo>
                  <a:cubicBezTo>
                    <a:pt x="857831" y="3177933"/>
                    <a:pt x="854974" y="3171265"/>
                    <a:pt x="854974" y="3171265"/>
                  </a:cubicBezTo>
                  <a:lnTo>
                    <a:pt x="854974" y="3165550"/>
                  </a:lnTo>
                  <a:cubicBezTo>
                    <a:pt x="854021" y="3162693"/>
                    <a:pt x="857831" y="3156978"/>
                    <a:pt x="855926" y="3153168"/>
                  </a:cubicBezTo>
                  <a:cubicBezTo>
                    <a:pt x="854021" y="3149358"/>
                    <a:pt x="850211" y="3152215"/>
                    <a:pt x="848306" y="3156025"/>
                  </a:cubicBezTo>
                  <a:cubicBezTo>
                    <a:pt x="842591" y="3166503"/>
                    <a:pt x="842591" y="3167456"/>
                    <a:pt x="837829" y="3157931"/>
                  </a:cubicBezTo>
                  <a:cubicBezTo>
                    <a:pt x="834971" y="3150311"/>
                    <a:pt x="827351" y="3149358"/>
                    <a:pt x="821636" y="3150311"/>
                  </a:cubicBezTo>
                  <a:cubicBezTo>
                    <a:pt x="814969" y="3152215"/>
                    <a:pt x="809254" y="3154121"/>
                    <a:pt x="805444" y="3147453"/>
                  </a:cubicBezTo>
                  <a:cubicBezTo>
                    <a:pt x="804491" y="3142690"/>
                    <a:pt x="798776" y="3139833"/>
                    <a:pt x="793061" y="3139833"/>
                  </a:cubicBezTo>
                  <a:cubicBezTo>
                    <a:pt x="787346" y="3139833"/>
                    <a:pt x="789251" y="3129356"/>
                    <a:pt x="789251" y="3129356"/>
                  </a:cubicBezTo>
                  <a:lnTo>
                    <a:pt x="790204" y="3124593"/>
                  </a:lnTo>
                  <a:cubicBezTo>
                    <a:pt x="791156" y="3121736"/>
                    <a:pt x="794966" y="3116973"/>
                    <a:pt x="798776" y="3115068"/>
                  </a:cubicBezTo>
                  <a:cubicBezTo>
                    <a:pt x="804491" y="3111258"/>
                    <a:pt x="805444" y="3106496"/>
                    <a:pt x="804491" y="3099828"/>
                  </a:cubicBezTo>
                  <a:cubicBezTo>
                    <a:pt x="803539" y="3097923"/>
                    <a:pt x="801634" y="3096018"/>
                    <a:pt x="797824" y="3092208"/>
                  </a:cubicBezTo>
                  <a:cubicBezTo>
                    <a:pt x="794014" y="3089350"/>
                    <a:pt x="784489" y="3096018"/>
                    <a:pt x="784489" y="3096018"/>
                  </a:cubicBezTo>
                  <a:lnTo>
                    <a:pt x="781631" y="3098875"/>
                  </a:lnTo>
                  <a:cubicBezTo>
                    <a:pt x="778774" y="3100781"/>
                    <a:pt x="774964" y="3098875"/>
                    <a:pt x="771154" y="3098875"/>
                  </a:cubicBezTo>
                  <a:cubicBezTo>
                    <a:pt x="767344" y="3098875"/>
                    <a:pt x="762581" y="3095065"/>
                    <a:pt x="762581" y="3095065"/>
                  </a:cubicBezTo>
                  <a:lnTo>
                    <a:pt x="758771" y="3092208"/>
                  </a:lnTo>
                  <a:cubicBezTo>
                    <a:pt x="753056" y="3089350"/>
                    <a:pt x="751151" y="3085540"/>
                    <a:pt x="753056" y="3081731"/>
                  </a:cubicBezTo>
                  <a:cubicBezTo>
                    <a:pt x="754961" y="3077921"/>
                    <a:pt x="745436" y="3072206"/>
                    <a:pt x="745436" y="3072206"/>
                  </a:cubicBezTo>
                  <a:cubicBezTo>
                    <a:pt x="741626" y="3069348"/>
                    <a:pt x="736864" y="3067443"/>
                    <a:pt x="733054" y="3065538"/>
                  </a:cubicBezTo>
                  <a:cubicBezTo>
                    <a:pt x="730196" y="3064586"/>
                    <a:pt x="727339" y="3062681"/>
                    <a:pt x="726386" y="3059823"/>
                  </a:cubicBezTo>
                  <a:lnTo>
                    <a:pt x="726386" y="3053156"/>
                  </a:lnTo>
                  <a:cubicBezTo>
                    <a:pt x="727339" y="3046488"/>
                    <a:pt x="722576" y="3044583"/>
                    <a:pt x="718766" y="3044583"/>
                  </a:cubicBezTo>
                  <a:cubicBezTo>
                    <a:pt x="712099" y="3043631"/>
                    <a:pt x="710194" y="3041725"/>
                    <a:pt x="708289" y="3036011"/>
                  </a:cubicBezTo>
                  <a:cubicBezTo>
                    <a:pt x="707336" y="3034106"/>
                    <a:pt x="709241" y="3029343"/>
                    <a:pt x="711146" y="3027438"/>
                  </a:cubicBezTo>
                  <a:cubicBezTo>
                    <a:pt x="713051" y="3024581"/>
                    <a:pt x="714004" y="3020771"/>
                    <a:pt x="712099" y="3017913"/>
                  </a:cubicBezTo>
                  <a:cubicBezTo>
                    <a:pt x="709241" y="3015056"/>
                    <a:pt x="709241" y="3007436"/>
                    <a:pt x="709241" y="3007436"/>
                  </a:cubicBezTo>
                  <a:cubicBezTo>
                    <a:pt x="710194" y="3003625"/>
                    <a:pt x="709241" y="2997911"/>
                    <a:pt x="712099" y="2994100"/>
                  </a:cubicBezTo>
                  <a:cubicBezTo>
                    <a:pt x="714004" y="2991243"/>
                    <a:pt x="714004" y="2990290"/>
                    <a:pt x="712099" y="2989338"/>
                  </a:cubicBezTo>
                  <a:cubicBezTo>
                    <a:pt x="710194" y="2988386"/>
                    <a:pt x="705431" y="2982671"/>
                    <a:pt x="705431" y="2982671"/>
                  </a:cubicBezTo>
                  <a:lnTo>
                    <a:pt x="698764" y="2978861"/>
                  </a:lnTo>
                  <a:cubicBezTo>
                    <a:pt x="693049" y="2976956"/>
                    <a:pt x="697811" y="2973146"/>
                    <a:pt x="690191" y="2974098"/>
                  </a:cubicBezTo>
                  <a:cubicBezTo>
                    <a:pt x="681619" y="2976003"/>
                    <a:pt x="679714" y="2968383"/>
                    <a:pt x="674951" y="2976956"/>
                  </a:cubicBezTo>
                  <a:cubicBezTo>
                    <a:pt x="673046" y="2979813"/>
                    <a:pt x="668284" y="2979813"/>
                    <a:pt x="663521" y="2977908"/>
                  </a:cubicBezTo>
                  <a:cubicBezTo>
                    <a:pt x="658759" y="2976003"/>
                    <a:pt x="654949" y="2981718"/>
                    <a:pt x="650186" y="2982671"/>
                  </a:cubicBezTo>
                  <a:cubicBezTo>
                    <a:pt x="647329" y="2983623"/>
                    <a:pt x="645424" y="2982671"/>
                    <a:pt x="642566" y="2976956"/>
                  </a:cubicBezTo>
                  <a:cubicBezTo>
                    <a:pt x="639709" y="2972193"/>
                    <a:pt x="637804" y="2966478"/>
                    <a:pt x="634946" y="2961715"/>
                  </a:cubicBezTo>
                  <a:cubicBezTo>
                    <a:pt x="633994" y="2957906"/>
                    <a:pt x="633041" y="2955048"/>
                    <a:pt x="633041" y="2950286"/>
                  </a:cubicBezTo>
                  <a:cubicBezTo>
                    <a:pt x="633041" y="2947428"/>
                    <a:pt x="633994" y="2944571"/>
                    <a:pt x="632089" y="2943618"/>
                  </a:cubicBezTo>
                  <a:cubicBezTo>
                    <a:pt x="629231" y="2940761"/>
                    <a:pt x="627326" y="2933140"/>
                    <a:pt x="624469" y="2929331"/>
                  </a:cubicBezTo>
                  <a:cubicBezTo>
                    <a:pt x="620659" y="2927425"/>
                    <a:pt x="623516" y="2920758"/>
                    <a:pt x="621611" y="2916948"/>
                  </a:cubicBezTo>
                  <a:cubicBezTo>
                    <a:pt x="619706" y="2913138"/>
                    <a:pt x="610181" y="2911233"/>
                    <a:pt x="610181" y="2911233"/>
                  </a:cubicBezTo>
                  <a:lnTo>
                    <a:pt x="605419" y="2909328"/>
                  </a:lnTo>
                  <a:cubicBezTo>
                    <a:pt x="602561" y="2908375"/>
                    <a:pt x="600656" y="2903613"/>
                    <a:pt x="598751" y="2900756"/>
                  </a:cubicBezTo>
                  <a:cubicBezTo>
                    <a:pt x="596846" y="2897898"/>
                    <a:pt x="584464" y="2893136"/>
                    <a:pt x="584464" y="2893136"/>
                  </a:cubicBezTo>
                  <a:lnTo>
                    <a:pt x="580654" y="2891231"/>
                  </a:lnTo>
                  <a:cubicBezTo>
                    <a:pt x="578749" y="2890278"/>
                    <a:pt x="577796" y="2888373"/>
                    <a:pt x="575891" y="2885515"/>
                  </a:cubicBezTo>
                  <a:cubicBezTo>
                    <a:pt x="573986" y="2882658"/>
                    <a:pt x="567319" y="2881706"/>
                    <a:pt x="566366" y="2878848"/>
                  </a:cubicBezTo>
                  <a:cubicBezTo>
                    <a:pt x="564461" y="2875038"/>
                    <a:pt x="569224" y="2874086"/>
                    <a:pt x="571129" y="2873133"/>
                  </a:cubicBezTo>
                  <a:cubicBezTo>
                    <a:pt x="573034" y="2872181"/>
                    <a:pt x="572081" y="2868371"/>
                    <a:pt x="568271" y="2867418"/>
                  </a:cubicBezTo>
                  <a:cubicBezTo>
                    <a:pt x="565414" y="2866465"/>
                    <a:pt x="556841" y="2869323"/>
                    <a:pt x="561604" y="2863608"/>
                  </a:cubicBezTo>
                  <a:cubicBezTo>
                    <a:pt x="563509" y="2861703"/>
                    <a:pt x="563509" y="2859798"/>
                    <a:pt x="561604" y="2857893"/>
                  </a:cubicBezTo>
                  <a:cubicBezTo>
                    <a:pt x="558746" y="2855036"/>
                    <a:pt x="555889" y="2850273"/>
                    <a:pt x="553031" y="2845511"/>
                  </a:cubicBezTo>
                  <a:cubicBezTo>
                    <a:pt x="550174" y="2841700"/>
                    <a:pt x="547316" y="2837890"/>
                    <a:pt x="542554" y="2835986"/>
                  </a:cubicBezTo>
                  <a:cubicBezTo>
                    <a:pt x="541601" y="2835033"/>
                    <a:pt x="539696" y="2835033"/>
                    <a:pt x="538744" y="2834081"/>
                  </a:cubicBezTo>
                  <a:cubicBezTo>
                    <a:pt x="535886" y="2833128"/>
                    <a:pt x="531124" y="2828365"/>
                    <a:pt x="531124" y="2828365"/>
                  </a:cubicBezTo>
                  <a:lnTo>
                    <a:pt x="526361" y="2825508"/>
                  </a:lnTo>
                  <a:cubicBezTo>
                    <a:pt x="518741" y="2824556"/>
                    <a:pt x="520646" y="2820746"/>
                    <a:pt x="523504" y="2815031"/>
                  </a:cubicBezTo>
                  <a:cubicBezTo>
                    <a:pt x="525409" y="2810268"/>
                    <a:pt x="518741" y="2805506"/>
                    <a:pt x="516836" y="2801696"/>
                  </a:cubicBezTo>
                  <a:cubicBezTo>
                    <a:pt x="515884" y="2798838"/>
                    <a:pt x="520646" y="2791218"/>
                    <a:pt x="520646" y="2786456"/>
                  </a:cubicBezTo>
                  <a:cubicBezTo>
                    <a:pt x="520646" y="2782646"/>
                    <a:pt x="511121" y="2781693"/>
                    <a:pt x="511121" y="2781693"/>
                  </a:cubicBezTo>
                  <a:lnTo>
                    <a:pt x="505406" y="2780740"/>
                  </a:lnTo>
                  <a:cubicBezTo>
                    <a:pt x="502549" y="2779788"/>
                    <a:pt x="498739" y="2775978"/>
                    <a:pt x="496834" y="2773121"/>
                  </a:cubicBezTo>
                  <a:cubicBezTo>
                    <a:pt x="494929" y="2771215"/>
                    <a:pt x="490166" y="2769311"/>
                    <a:pt x="487309" y="2768358"/>
                  </a:cubicBezTo>
                  <a:cubicBezTo>
                    <a:pt x="483499" y="2767406"/>
                    <a:pt x="483499" y="2765500"/>
                    <a:pt x="480641" y="2762643"/>
                  </a:cubicBezTo>
                  <a:cubicBezTo>
                    <a:pt x="476831" y="2758833"/>
                    <a:pt x="473021" y="2755023"/>
                    <a:pt x="473021" y="2755975"/>
                  </a:cubicBezTo>
                  <a:cubicBezTo>
                    <a:pt x="471116" y="2757881"/>
                    <a:pt x="469211" y="2758833"/>
                    <a:pt x="467306" y="2756928"/>
                  </a:cubicBezTo>
                  <a:cubicBezTo>
                    <a:pt x="466354" y="2755023"/>
                    <a:pt x="464449" y="2755975"/>
                    <a:pt x="463496" y="2757881"/>
                  </a:cubicBezTo>
                  <a:cubicBezTo>
                    <a:pt x="461591" y="2761690"/>
                    <a:pt x="459686" y="2761690"/>
                    <a:pt x="459686" y="2760738"/>
                  </a:cubicBezTo>
                  <a:cubicBezTo>
                    <a:pt x="456829" y="2758833"/>
                    <a:pt x="453019" y="2755023"/>
                    <a:pt x="451114" y="2752165"/>
                  </a:cubicBezTo>
                  <a:cubicBezTo>
                    <a:pt x="449209" y="2750261"/>
                    <a:pt x="447304" y="2752165"/>
                    <a:pt x="446351" y="2753118"/>
                  </a:cubicBezTo>
                  <a:cubicBezTo>
                    <a:pt x="444446" y="2756928"/>
                    <a:pt x="444446" y="2760738"/>
                    <a:pt x="443494" y="2764548"/>
                  </a:cubicBezTo>
                  <a:cubicBezTo>
                    <a:pt x="441589" y="2768358"/>
                    <a:pt x="439684" y="2770263"/>
                    <a:pt x="438731" y="2774073"/>
                  </a:cubicBezTo>
                  <a:cubicBezTo>
                    <a:pt x="437779" y="2776931"/>
                    <a:pt x="430159" y="2783598"/>
                    <a:pt x="430159" y="2783598"/>
                  </a:cubicBezTo>
                  <a:cubicBezTo>
                    <a:pt x="429206" y="2783598"/>
                    <a:pt x="426349" y="2779788"/>
                    <a:pt x="424444" y="2778836"/>
                  </a:cubicBezTo>
                  <a:cubicBezTo>
                    <a:pt x="421586" y="2777883"/>
                    <a:pt x="418729" y="2780740"/>
                    <a:pt x="420634" y="2782646"/>
                  </a:cubicBezTo>
                  <a:cubicBezTo>
                    <a:pt x="422539" y="2784550"/>
                    <a:pt x="422539" y="2790265"/>
                    <a:pt x="422539" y="2792171"/>
                  </a:cubicBezTo>
                  <a:cubicBezTo>
                    <a:pt x="422539" y="2797886"/>
                    <a:pt x="405394" y="2792171"/>
                    <a:pt x="402536" y="2791218"/>
                  </a:cubicBezTo>
                  <a:cubicBezTo>
                    <a:pt x="399679" y="2789313"/>
                    <a:pt x="399679" y="2782646"/>
                    <a:pt x="399679" y="2782646"/>
                  </a:cubicBezTo>
                  <a:cubicBezTo>
                    <a:pt x="400631" y="2776931"/>
                    <a:pt x="400631" y="2771215"/>
                    <a:pt x="400631" y="2766453"/>
                  </a:cubicBezTo>
                  <a:cubicBezTo>
                    <a:pt x="400631" y="2755975"/>
                    <a:pt x="391106" y="2753118"/>
                    <a:pt x="383486" y="2746450"/>
                  </a:cubicBezTo>
                  <a:lnTo>
                    <a:pt x="381581" y="2744546"/>
                  </a:lnTo>
                  <a:cubicBezTo>
                    <a:pt x="378724" y="2740736"/>
                    <a:pt x="371104" y="2732163"/>
                    <a:pt x="371104" y="2732163"/>
                  </a:cubicBezTo>
                  <a:cubicBezTo>
                    <a:pt x="370151" y="2731211"/>
                    <a:pt x="368246" y="2729306"/>
                    <a:pt x="367294" y="2728353"/>
                  </a:cubicBezTo>
                  <a:cubicBezTo>
                    <a:pt x="362531" y="2724543"/>
                    <a:pt x="367294" y="2720733"/>
                    <a:pt x="361579" y="2717875"/>
                  </a:cubicBezTo>
                  <a:cubicBezTo>
                    <a:pt x="357769" y="2715971"/>
                    <a:pt x="354911" y="2716923"/>
                    <a:pt x="352054" y="2715018"/>
                  </a:cubicBezTo>
                  <a:cubicBezTo>
                    <a:pt x="349196" y="2714065"/>
                    <a:pt x="346339" y="2708350"/>
                    <a:pt x="343481" y="2705493"/>
                  </a:cubicBezTo>
                  <a:cubicBezTo>
                    <a:pt x="340624" y="2702636"/>
                    <a:pt x="336814" y="2700731"/>
                    <a:pt x="336814" y="2700731"/>
                  </a:cubicBezTo>
                  <a:lnTo>
                    <a:pt x="334909" y="2698825"/>
                  </a:lnTo>
                  <a:cubicBezTo>
                    <a:pt x="333004" y="2697873"/>
                    <a:pt x="330146" y="2694063"/>
                    <a:pt x="329194" y="2690253"/>
                  </a:cubicBezTo>
                  <a:cubicBezTo>
                    <a:pt x="327289" y="2685490"/>
                    <a:pt x="317764" y="2687396"/>
                    <a:pt x="313001" y="2683586"/>
                  </a:cubicBezTo>
                  <a:cubicBezTo>
                    <a:pt x="310144" y="2682633"/>
                    <a:pt x="308239" y="2680728"/>
                    <a:pt x="308239" y="2677871"/>
                  </a:cubicBezTo>
                  <a:cubicBezTo>
                    <a:pt x="307286" y="2675013"/>
                    <a:pt x="308239" y="2673108"/>
                    <a:pt x="305381" y="2670250"/>
                  </a:cubicBezTo>
                  <a:cubicBezTo>
                    <a:pt x="303476" y="2668346"/>
                    <a:pt x="304429" y="2664536"/>
                    <a:pt x="304429" y="2660725"/>
                  </a:cubicBezTo>
                  <a:lnTo>
                    <a:pt x="304429" y="2658821"/>
                  </a:lnTo>
                  <a:cubicBezTo>
                    <a:pt x="304429" y="2655011"/>
                    <a:pt x="303476" y="2653106"/>
                    <a:pt x="303476" y="2652153"/>
                  </a:cubicBezTo>
                  <a:cubicBezTo>
                    <a:pt x="302524" y="2650248"/>
                    <a:pt x="301571" y="2649296"/>
                    <a:pt x="299666" y="2645486"/>
                  </a:cubicBezTo>
                  <a:cubicBezTo>
                    <a:pt x="298714" y="2642628"/>
                    <a:pt x="296809" y="2638818"/>
                    <a:pt x="295856" y="2635008"/>
                  </a:cubicBezTo>
                  <a:cubicBezTo>
                    <a:pt x="294904" y="2632150"/>
                    <a:pt x="292999" y="2628340"/>
                    <a:pt x="292046" y="2626436"/>
                  </a:cubicBezTo>
                  <a:cubicBezTo>
                    <a:pt x="289189" y="2622625"/>
                    <a:pt x="287284" y="2619768"/>
                    <a:pt x="284426" y="2618815"/>
                  </a:cubicBezTo>
                  <a:cubicBezTo>
                    <a:pt x="278711" y="2616911"/>
                    <a:pt x="275854" y="2622625"/>
                    <a:pt x="271091" y="2616911"/>
                  </a:cubicBezTo>
                  <a:cubicBezTo>
                    <a:pt x="268234" y="2615958"/>
                    <a:pt x="267281" y="2612148"/>
                    <a:pt x="265376" y="2608338"/>
                  </a:cubicBezTo>
                  <a:cubicBezTo>
                    <a:pt x="263471" y="2604528"/>
                    <a:pt x="260614" y="2599765"/>
                    <a:pt x="254899" y="2598813"/>
                  </a:cubicBezTo>
                  <a:cubicBezTo>
                    <a:pt x="251089" y="2597861"/>
                    <a:pt x="246326" y="2598813"/>
                    <a:pt x="247279" y="2604528"/>
                  </a:cubicBezTo>
                  <a:cubicBezTo>
                    <a:pt x="249184" y="2607386"/>
                    <a:pt x="244421" y="2607386"/>
                    <a:pt x="241564" y="2606433"/>
                  </a:cubicBezTo>
                  <a:cubicBezTo>
                    <a:pt x="236801" y="2605481"/>
                    <a:pt x="233944" y="2604528"/>
                    <a:pt x="234896" y="2599765"/>
                  </a:cubicBezTo>
                  <a:cubicBezTo>
                    <a:pt x="234896" y="2595956"/>
                    <a:pt x="234896" y="2595003"/>
                    <a:pt x="228229" y="2595003"/>
                  </a:cubicBezTo>
                  <a:cubicBezTo>
                    <a:pt x="220609" y="2595003"/>
                    <a:pt x="216799" y="2589288"/>
                    <a:pt x="215846" y="2583573"/>
                  </a:cubicBezTo>
                  <a:cubicBezTo>
                    <a:pt x="215846" y="2581668"/>
                    <a:pt x="215846" y="2575000"/>
                    <a:pt x="214894" y="2570238"/>
                  </a:cubicBezTo>
                  <a:cubicBezTo>
                    <a:pt x="213941" y="2562618"/>
                    <a:pt x="216799" y="2561665"/>
                    <a:pt x="212989" y="2554998"/>
                  </a:cubicBezTo>
                  <a:cubicBezTo>
                    <a:pt x="211084" y="2553093"/>
                    <a:pt x="211084" y="2553093"/>
                    <a:pt x="212036" y="2550236"/>
                  </a:cubicBezTo>
                  <a:cubicBezTo>
                    <a:pt x="212989" y="2547378"/>
                    <a:pt x="212989" y="2547378"/>
                    <a:pt x="211084" y="2547378"/>
                  </a:cubicBezTo>
                  <a:cubicBezTo>
                    <a:pt x="210131" y="2547378"/>
                    <a:pt x="209179" y="2547378"/>
                    <a:pt x="207274" y="2546425"/>
                  </a:cubicBezTo>
                  <a:cubicBezTo>
                    <a:pt x="203464" y="2545473"/>
                    <a:pt x="201559" y="2544521"/>
                    <a:pt x="201559" y="2542615"/>
                  </a:cubicBezTo>
                  <a:cubicBezTo>
                    <a:pt x="200606" y="2538806"/>
                    <a:pt x="203464" y="2534043"/>
                    <a:pt x="206321" y="2530233"/>
                  </a:cubicBezTo>
                  <a:cubicBezTo>
                    <a:pt x="207274" y="2529281"/>
                    <a:pt x="209179" y="2526423"/>
                    <a:pt x="206321" y="2524518"/>
                  </a:cubicBezTo>
                  <a:cubicBezTo>
                    <a:pt x="203464" y="2522613"/>
                    <a:pt x="203464" y="2521661"/>
                    <a:pt x="204416" y="2518803"/>
                  </a:cubicBezTo>
                  <a:cubicBezTo>
                    <a:pt x="205369" y="2514993"/>
                    <a:pt x="212036" y="2513088"/>
                    <a:pt x="215846" y="2512136"/>
                  </a:cubicBezTo>
                  <a:cubicBezTo>
                    <a:pt x="219656" y="2512136"/>
                    <a:pt x="219656" y="2509278"/>
                    <a:pt x="219656" y="2504515"/>
                  </a:cubicBezTo>
                  <a:cubicBezTo>
                    <a:pt x="219656" y="2499753"/>
                    <a:pt x="218704" y="2499753"/>
                    <a:pt x="217751" y="2498800"/>
                  </a:cubicBezTo>
                  <a:cubicBezTo>
                    <a:pt x="214894" y="2496896"/>
                    <a:pt x="213941" y="2493086"/>
                    <a:pt x="213941" y="2490228"/>
                  </a:cubicBezTo>
                  <a:cubicBezTo>
                    <a:pt x="213941" y="2486418"/>
                    <a:pt x="211084" y="2481656"/>
                    <a:pt x="212036" y="2478798"/>
                  </a:cubicBezTo>
                  <a:cubicBezTo>
                    <a:pt x="212989" y="2474036"/>
                    <a:pt x="212989" y="2470225"/>
                    <a:pt x="218704" y="2469273"/>
                  </a:cubicBezTo>
                  <a:cubicBezTo>
                    <a:pt x="223466" y="2468321"/>
                    <a:pt x="231086" y="2465463"/>
                    <a:pt x="223466" y="2460700"/>
                  </a:cubicBezTo>
                  <a:lnTo>
                    <a:pt x="221561" y="2459748"/>
                  </a:lnTo>
                  <a:cubicBezTo>
                    <a:pt x="221561" y="2459748"/>
                    <a:pt x="214894" y="2454986"/>
                    <a:pt x="213941" y="2452128"/>
                  </a:cubicBezTo>
                  <a:cubicBezTo>
                    <a:pt x="212036" y="2447365"/>
                    <a:pt x="212036" y="2444508"/>
                    <a:pt x="210131" y="2441650"/>
                  </a:cubicBezTo>
                  <a:cubicBezTo>
                    <a:pt x="209179" y="2439746"/>
                    <a:pt x="208226" y="2437840"/>
                    <a:pt x="206321" y="2435936"/>
                  </a:cubicBezTo>
                  <a:cubicBezTo>
                    <a:pt x="204416" y="2434031"/>
                    <a:pt x="200606" y="2432126"/>
                    <a:pt x="201559" y="2428315"/>
                  </a:cubicBezTo>
                  <a:cubicBezTo>
                    <a:pt x="202511" y="2425458"/>
                    <a:pt x="203464" y="2420696"/>
                    <a:pt x="205369" y="2416885"/>
                  </a:cubicBezTo>
                  <a:cubicBezTo>
                    <a:pt x="207274" y="2413076"/>
                    <a:pt x="209179" y="2409265"/>
                    <a:pt x="211084" y="2406408"/>
                  </a:cubicBezTo>
                  <a:cubicBezTo>
                    <a:pt x="212989" y="2401646"/>
                    <a:pt x="212036" y="2397835"/>
                    <a:pt x="212989" y="2393073"/>
                  </a:cubicBezTo>
                  <a:cubicBezTo>
                    <a:pt x="212989" y="2393073"/>
                    <a:pt x="212989" y="2388310"/>
                    <a:pt x="212036" y="2386406"/>
                  </a:cubicBezTo>
                  <a:cubicBezTo>
                    <a:pt x="211084" y="2384501"/>
                    <a:pt x="211084" y="2378785"/>
                    <a:pt x="213941" y="2375928"/>
                  </a:cubicBezTo>
                  <a:cubicBezTo>
                    <a:pt x="217751" y="2373071"/>
                    <a:pt x="224419" y="2370213"/>
                    <a:pt x="229181" y="2371165"/>
                  </a:cubicBezTo>
                  <a:cubicBezTo>
                    <a:pt x="231086" y="2372118"/>
                    <a:pt x="232991" y="2371165"/>
                    <a:pt x="234896" y="2370213"/>
                  </a:cubicBezTo>
                  <a:cubicBezTo>
                    <a:pt x="236801" y="2368308"/>
                    <a:pt x="242516" y="2368308"/>
                    <a:pt x="246326" y="2367356"/>
                  </a:cubicBezTo>
                  <a:cubicBezTo>
                    <a:pt x="252041" y="2365451"/>
                    <a:pt x="252994" y="2368308"/>
                    <a:pt x="253946" y="2372118"/>
                  </a:cubicBezTo>
                  <a:cubicBezTo>
                    <a:pt x="254899" y="2374976"/>
                    <a:pt x="253946" y="2375928"/>
                    <a:pt x="252994" y="2378785"/>
                  </a:cubicBezTo>
                  <a:cubicBezTo>
                    <a:pt x="252041" y="2380690"/>
                    <a:pt x="250136" y="2384501"/>
                    <a:pt x="250136" y="2387358"/>
                  </a:cubicBezTo>
                  <a:cubicBezTo>
                    <a:pt x="250136" y="2392121"/>
                    <a:pt x="249184" y="2394978"/>
                    <a:pt x="249184" y="2399740"/>
                  </a:cubicBezTo>
                  <a:cubicBezTo>
                    <a:pt x="249184" y="2402598"/>
                    <a:pt x="248231" y="2403551"/>
                    <a:pt x="252994" y="2406408"/>
                  </a:cubicBezTo>
                  <a:cubicBezTo>
                    <a:pt x="257756" y="2410218"/>
                    <a:pt x="258709" y="2413076"/>
                    <a:pt x="259661" y="2414028"/>
                  </a:cubicBezTo>
                  <a:cubicBezTo>
                    <a:pt x="263471" y="2419743"/>
                    <a:pt x="263471" y="2417838"/>
                    <a:pt x="271091" y="2418790"/>
                  </a:cubicBezTo>
                  <a:cubicBezTo>
                    <a:pt x="276806" y="2419743"/>
                    <a:pt x="283474" y="2424506"/>
                    <a:pt x="283474" y="2414981"/>
                  </a:cubicBezTo>
                  <a:cubicBezTo>
                    <a:pt x="283474" y="2405456"/>
                    <a:pt x="288236" y="2414028"/>
                    <a:pt x="292999" y="2410218"/>
                  </a:cubicBezTo>
                  <a:cubicBezTo>
                    <a:pt x="294904" y="2408313"/>
                    <a:pt x="296809" y="2408313"/>
                    <a:pt x="298714" y="2408313"/>
                  </a:cubicBezTo>
                  <a:cubicBezTo>
                    <a:pt x="301571" y="2408313"/>
                    <a:pt x="307286" y="2403551"/>
                    <a:pt x="308239" y="2400693"/>
                  </a:cubicBezTo>
                  <a:lnTo>
                    <a:pt x="310144" y="2396883"/>
                  </a:lnTo>
                  <a:cubicBezTo>
                    <a:pt x="310144" y="2396883"/>
                    <a:pt x="310144" y="2393073"/>
                    <a:pt x="312049" y="2389263"/>
                  </a:cubicBezTo>
                  <a:cubicBezTo>
                    <a:pt x="313001" y="2386406"/>
                    <a:pt x="315859" y="2380690"/>
                    <a:pt x="313954" y="2377833"/>
                  </a:cubicBezTo>
                  <a:cubicBezTo>
                    <a:pt x="312049" y="2374976"/>
                    <a:pt x="311096" y="2372118"/>
                    <a:pt x="312049" y="2370213"/>
                  </a:cubicBezTo>
                  <a:cubicBezTo>
                    <a:pt x="313001" y="2366403"/>
                    <a:pt x="313001" y="2362593"/>
                    <a:pt x="314906" y="2359735"/>
                  </a:cubicBezTo>
                  <a:cubicBezTo>
                    <a:pt x="315859" y="2357831"/>
                    <a:pt x="313954" y="2355926"/>
                    <a:pt x="314906" y="2354021"/>
                  </a:cubicBezTo>
                  <a:cubicBezTo>
                    <a:pt x="314906" y="2352115"/>
                    <a:pt x="315859" y="2352115"/>
                    <a:pt x="316811" y="2349258"/>
                  </a:cubicBezTo>
                  <a:cubicBezTo>
                    <a:pt x="317764" y="2346401"/>
                    <a:pt x="315859" y="2344496"/>
                    <a:pt x="313954" y="2338781"/>
                  </a:cubicBezTo>
                  <a:cubicBezTo>
                    <a:pt x="303476" y="2330208"/>
                    <a:pt x="303476" y="2327351"/>
                    <a:pt x="305381" y="2324493"/>
                  </a:cubicBezTo>
                  <a:cubicBezTo>
                    <a:pt x="306334" y="2323540"/>
                    <a:pt x="307286" y="2321635"/>
                    <a:pt x="307286" y="2320683"/>
                  </a:cubicBezTo>
                  <a:cubicBezTo>
                    <a:pt x="307286" y="2317826"/>
                    <a:pt x="307286" y="2315921"/>
                    <a:pt x="306334" y="2311158"/>
                  </a:cubicBezTo>
                  <a:cubicBezTo>
                    <a:pt x="305381" y="2307348"/>
                    <a:pt x="304429" y="2304490"/>
                    <a:pt x="303476" y="2301633"/>
                  </a:cubicBezTo>
                  <a:cubicBezTo>
                    <a:pt x="302524" y="2298776"/>
                    <a:pt x="302524" y="2297823"/>
                    <a:pt x="301571" y="2294013"/>
                  </a:cubicBezTo>
                  <a:cubicBezTo>
                    <a:pt x="300619" y="2288298"/>
                    <a:pt x="296809" y="2287346"/>
                    <a:pt x="295856" y="2282583"/>
                  </a:cubicBezTo>
                  <a:cubicBezTo>
                    <a:pt x="293951" y="2276868"/>
                    <a:pt x="292999" y="2274963"/>
                    <a:pt x="289189" y="2270201"/>
                  </a:cubicBezTo>
                  <a:cubicBezTo>
                    <a:pt x="287284" y="2268296"/>
                    <a:pt x="287284" y="2267343"/>
                    <a:pt x="287284" y="2263533"/>
                  </a:cubicBezTo>
                  <a:cubicBezTo>
                    <a:pt x="287284" y="2260676"/>
                    <a:pt x="288236" y="2258771"/>
                    <a:pt x="285379" y="2256865"/>
                  </a:cubicBezTo>
                  <a:cubicBezTo>
                    <a:pt x="277759" y="2249246"/>
                    <a:pt x="292046" y="2252103"/>
                    <a:pt x="285379" y="2242578"/>
                  </a:cubicBezTo>
                  <a:cubicBezTo>
                    <a:pt x="283474" y="2239721"/>
                    <a:pt x="281569" y="2235910"/>
                    <a:pt x="285379" y="2234958"/>
                  </a:cubicBezTo>
                  <a:cubicBezTo>
                    <a:pt x="289189" y="2234006"/>
                    <a:pt x="293951" y="2234006"/>
                    <a:pt x="294904" y="2228290"/>
                  </a:cubicBezTo>
                  <a:cubicBezTo>
                    <a:pt x="295856" y="2223528"/>
                    <a:pt x="296809" y="2219718"/>
                    <a:pt x="297761" y="2214956"/>
                  </a:cubicBezTo>
                  <a:cubicBezTo>
                    <a:pt x="297761" y="2214956"/>
                    <a:pt x="298714" y="2211146"/>
                    <a:pt x="299666" y="2206383"/>
                  </a:cubicBezTo>
                  <a:cubicBezTo>
                    <a:pt x="300619" y="2201621"/>
                    <a:pt x="301571" y="2197810"/>
                    <a:pt x="299666" y="2194001"/>
                  </a:cubicBezTo>
                  <a:cubicBezTo>
                    <a:pt x="297761" y="2191143"/>
                    <a:pt x="296809" y="2190190"/>
                    <a:pt x="296809" y="2190190"/>
                  </a:cubicBezTo>
                  <a:cubicBezTo>
                    <a:pt x="295856" y="2187333"/>
                    <a:pt x="295856" y="2186381"/>
                    <a:pt x="296809" y="2183523"/>
                  </a:cubicBezTo>
                  <a:cubicBezTo>
                    <a:pt x="297761" y="2180665"/>
                    <a:pt x="298714" y="2179713"/>
                    <a:pt x="301571" y="2180665"/>
                  </a:cubicBezTo>
                  <a:cubicBezTo>
                    <a:pt x="304429" y="2182571"/>
                    <a:pt x="309191" y="2181618"/>
                    <a:pt x="312049" y="2179713"/>
                  </a:cubicBezTo>
                  <a:cubicBezTo>
                    <a:pt x="316811" y="2177808"/>
                    <a:pt x="321574" y="2179713"/>
                    <a:pt x="324431" y="2177808"/>
                  </a:cubicBezTo>
                  <a:cubicBezTo>
                    <a:pt x="329194" y="2174951"/>
                    <a:pt x="333004" y="2172093"/>
                    <a:pt x="333956" y="2170188"/>
                  </a:cubicBezTo>
                  <a:cubicBezTo>
                    <a:pt x="335861" y="2168283"/>
                    <a:pt x="336814" y="2165426"/>
                    <a:pt x="337766" y="2163521"/>
                  </a:cubicBezTo>
                  <a:cubicBezTo>
                    <a:pt x="339671" y="2161615"/>
                    <a:pt x="339671" y="2160663"/>
                    <a:pt x="342529" y="2160663"/>
                  </a:cubicBezTo>
                  <a:cubicBezTo>
                    <a:pt x="349196" y="2161615"/>
                    <a:pt x="346339" y="2156853"/>
                    <a:pt x="344434" y="2153996"/>
                  </a:cubicBezTo>
                  <a:cubicBezTo>
                    <a:pt x="343481" y="2152090"/>
                    <a:pt x="339671" y="2149233"/>
                    <a:pt x="337766" y="2149233"/>
                  </a:cubicBezTo>
                  <a:cubicBezTo>
                    <a:pt x="332051" y="2150185"/>
                    <a:pt x="330146" y="2148281"/>
                    <a:pt x="329194" y="2140660"/>
                  </a:cubicBezTo>
                  <a:cubicBezTo>
                    <a:pt x="329194" y="2140660"/>
                    <a:pt x="330146" y="2138756"/>
                    <a:pt x="327289" y="2136851"/>
                  </a:cubicBezTo>
                  <a:cubicBezTo>
                    <a:pt x="324431" y="2134946"/>
                    <a:pt x="321574" y="2133993"/>
                    <a:pt x="321574" y="2130183"/>
                  </a:cubicBezTo>
                  <a:cubicBezTo>
                    <a:pt x="321574" y="2126373"/>
                    <a:pt x="317764" y="2122563"/>
                    <a:pt x="314906" y="2121610"/>
                  </a:cubicBezTo>
                  <a:cubicBezTo>
                    <a:pt x="314906" y="2121610"/>
                    <a:pt x="313001" y="2120658"/>
                    <a:pt x="309191" y="2121610"/>
                  </a:cubicBezTo>
                  <a:cubicBezTo>
                    <a:pt x="305381" y="2122563"/>
                    <a:pt x="305381" y="2120658"/>
                    <a:pt x="304429" y="2117801"/>
                  </a:cubicBezTo>
                  <a:cubicBezTo>
                    <a:pt x="302524" y="2113038"/>
                    <a:pt x="304429" y="2111133"/>
                    <a:pt x="298714" y="2111133"/>
                  </a:cubicBezTo>
                  <a:cubicBezTo>
                    <a:pt x="293951" y="2111133"/>
                    <a:pt x="292046" y="2109228"/>
                    <a:pt x="292046" y="2109228"/>
                  </a:cubicBezTo>
                  <a:cubicBezTo>
                    <a:pt x="292046" y="2109228"/>
                    <a:pt x="290141" y="2107323"/>
                    <a:pt x="289189" y="2104465"/>
                  </a:cubicBezTo>
                  <a:cubicBezTo>
                    <a:pt x="288236" y="2101608"/>
                    <a:pt x="288236" y="2102560"/>
                    <a:pt x="284426" y="2100656"/>
                  </a:cubicBezTo>
                  <a:cubicBezTo>
                    <a:pt x="270139" y="2095893"/>
                    <a:pt x="288236" y="2093988"/>
                    <a:pt x="278711" y="2085415"/>
                  </a:cubicBezTo>
                  <a:cubicBezTo>
                    <a:pt x="276806" y="2083510"/>
                    <a:pt x="275854" y="2080653"/>
                    <a:pt x="277759" y="2077795"/>
                  </a:cubicBezTo>
                  <a:cubicBezTo>
                    <a:pt x="279664" y="2074938"/>
                    <a:pt x="281569" y="2071128"/>
                    <a:pt x="281569" y="2070175"/>
                  </a:cubicBezTo>
                  <a:lnTo>
                    <a:pt x="282521" y="2067318"/>
                  </a:lnTo>
                  <a:cubicBezTo>
                    <a:pt x="282521" y="2067318"/>
                    <a:pt x="282521" y="2062555"/>
                    <a:pt x="282521" y="2059698"/>
                  </a:cubicBezTo>
                  <a:cubicBezTo>
                    <a:pt x="281569" y="2055888"/>
                    <a:pt x="280616" y="2055888"/>
                    <a:pt x="282521" y="2053030"/>
                  </a:cubicBezTo>
                  <a:cubicBezTo>
                    <a:pt x="285379" y="2048268"/>
                    <a:pt x="281569" y="2045410"/>
                    <a:pt x="282521" y="2040648"/>
                  </a:cubicBezTo>
                  <a:lnTo>
                    <a:pt x="283474" y="2035885"/>
                  </a:lnTo>
                  <a:cubicBezTo>
                    <a:pt x="283474" y="2035885"/>
                    <a:pt x="283474" y="2034933"/>
                    <a:pt x="285379" y="2032075"/>
                  </a:cubicBezTo>
                  <a:cubicBezTo>
                    <a:pt x="287284" y="2030170"/>
                    <a:pt x="286331" y="2028265"/>
                    <a:pt x="283474" y="2027313"/>
                  </a:cubicBezTo>
                  <a:cubicBezTo>
                    <a:pt x="280616" y="2026360"/>
                    <a:pt x="281569" y="2025408"/>
                    <a:pt x="280616" y="2024455"/>
                  </a:cubicBezTo>
                  <a:lnTo>
                    <a:pt x="280616" y="2021598"/>
                  </a:lnTo>
                  <a:cubicBezTo>
                    <a:pt x="280616" y="2021598"/>
                    <a:pt x="279664" y="2007310"/>
                    <a:pt x="279664" y="2005405"/>
                  </a:cubicBezTo>
                  <a:lnTo>
                    <a:pt x="280616" y="1999690"/>
                  </a:lnTo>
                  <a:cubicBezTo>
                    <a:pt x="280616" y="1999690"/>
                    <a:pt x="282521" y="1992070"/>
                    <a:pt x="284426" y="1991118"/>
                  </a:cubicBezTo>
                  <a:cubicBezTo>
                    <a:pt x="287284" y="1989213"/>
                    <a:pt x="290141" y="1988260"/>
                    <a:pt x="292046" y="1986355"/>
                  </a:cubicBezTo>
                  <a:cubicBezTo>
                    <a:pt x="294904" y="1983498"/>
                    <a:pt x="294904" y="1983498"/>
                    <a:pt x="297761" y="1981593"/>
                  </a:cubicBezTo>
                  <a:cubicBezTo>
                    <a:pt x="300619" y="1979688"/>
                    <a:pt x="299666" y="1977783"/>
                    <a:pt x="292999" y="1977783"/>
                  </a:cubicBezTo>
                  <a:lnTo>
                    <a:pt x="289189" y="1976830"/>
                  </a:lnTo>
                  <a:cubicBezTo>
                    <a:pt x="289189" y="1976830"/>
                    <a:pt x="285379" y="1976830"/>
                    <a:pt x="283474" y="1974925"/>
                  </a:cubicBezTo>
                  <a:cubicBezTo>
                    <a:pt x="281569" y="1973020"/>
                    <a:pt x="280616" y="1972068"/>
                    <a:pt x="279664" y="1973973"/>
                  </a:cubicBezTo>
                  <a:cubicBezTo>
                    <a:pt x="275854" y="1978735"/>
                    <a:pt x="273949" y="1975878"/>
                    <a:pt x="271091" y="1973020"/>
                  </a:cubicBezTo>
                  <a:lnTo>
                    <a:pt x="267281" y="1969210"/>
                  </a:lnTo>
                  <a:lnTo>
                    <a:pt x="265376" y="1967305"/>
                  </a:lnTo>
                  <a:cubicBezTo>
                    <a:pt x="265376" y="1967305"/>
                    <a:pt x="263471" y="1965400"/>
                    <a:pt x="260614" y="1966353"/>
                  </a:cubicBezTo>
                  <a:cubicBezTo>
                    <a:pt x="257756" y="1967305"/>
                    <a:pt x="254899" y="1970163"/>
                    <a:pt x="252994" y="1968258"/>
                  </a:cubicBezTo>
                  <a:cubicBezTo>
                    <a:pt x="251089" y="1966353"/>
                    <a:pt x="248231" y="1963495"/>
                    <a:pt x="246326" y="1963495"/>
                  </a:cubicBezTo>
                  <a:cubicBezTo>
                    <a:pt x="242516" y="1962543"/>
                    <a:pt x="240611" y="1960638"/>
                    <a:pt x="236801" y="1960638"/>
                  </a:cubicBezTo>
                  <a:cubicBezTo>
                    <a:pt x="230134" y="1959685"/>
                    <a:pt x="224419" y="1956828"/>
                    <a:pt x="222514" y="1953018"/>
                  </a:cubicBezTo>
                  <a:cubicBezTo>
                    <a:pt x="221561" y="1948255"/>
                    <a:pt x="218704" y="1946350"/>
                    <a:pt x="213941" y="1945398"/>
                  </a:cubicBezTo>
                  <a:cubicBezTo>
                    <a:pt x="209179" y="1944445"/>
                    <a:pt x="207274" y="1944445"/>
                    <a:pt x="204416" y="1942540"/>
                  </a:cubicBezTo>
                  <a:cubicBezTo>
                    <a:pt x="199654" y="1938730"/>
                    <a:pt x="200606" y="1935873"/>
                    <a:pt x="196796" y="1932063"/>
                  </a:cubicBezTo>
                  <a:cubicBezTo>
                    <a:pt x="193939" y="1929205"/>
                    <a:pt x="191081" y="1925395"/>
                    <a:pt x="185366" y="1926348"/>
                  </a:cubicBezTo>
                  <a:cubicBezTo>
                    <a:pt x="181556" y="1927300"/>
                    <a:pt x="178699" y="1918728"/>
                    <a:pt x="174889" y="1916823"/>
                  </a:cubicBezTo>
                  <a:lnTo>
                    <a:pt x="171079" y="1913965"/>
                  </a:lnTo>
                  <a:cubicBezTo>
                    <a:pt x="171079" y="1913965"/>
                    <a:pt x="167269" y="1911108"/>
                    <a:pt x="167269" y="1909203"/>
                  </a:cubicBezTo>
                  <a:cubicBezTo>
                    <a:pt x="166316" y="1904440"/>
                    <a:pt x="164411" y="1899678"/>
                    <a:pt x="160601" y="1896820"/>
                  </a:cubicBezTo>
                  <a:cubicBezTo>
                    <a:pt x="160601" y="1896820"/>
                    <a:pt x="157744" y="1893963"/>
                    <a:pt x="155839" y="1892058"/>
                  </a:cubicBezTo>
                  <a:cubicBezTo>
                    <a:pt x="153934" y="1890153"/>
                    <a:pt x="152029" y="1886343"/>
                    <a:pt x="155839" y="1883485"/>
                  </a:cubicBezTo>
                  <a:cubicBezTo>
                    <a:pt x="159649" y="1880628"/>
                    <a:pt x="163459" y="1877770"/>
                    <a:pt x="160601" y="1874913"/>
                  </a:cubicBezTo>
                  <a:cubicBezTo>
                    <a:pt x="158696" y="1873008"/>
                    <a:pt x="156791" y="1873008"/>
                    <a:pt x="153934" y="1873008"/>
                  </a:cubicBezTo>
                  <a:cubicBezTo>
                    <a:pt x="149171" y="1873008"/>
                    <a:pt x="147266" y="1875865"/>
                    <a:pt x="143456" y="1874913"/>
                  </a:cubicBezTo>
                  <a:cubicBezTo>
                    <a:pt x="139646" y="1874913"/>
                    <a:pt x="138694" y="1876818"/>
                    <a:pt x="137741" y="1878723"/>
                  </a:cubicBezTo>
                  <a:cubicBezTo>
                    <a:pt x="136789" y="1879675"/>
                    <a:pt x="129169" y="1873960"/>
                    <a:pt x="125359" y="1873960"/>
                  </a:cubicBezTo>
                  <a:cubicBezTo>
                    <a:pt x="125359" y="1873960"/>
                    <a:pt x="122501" y="1873008"/>
                    <a:pt x="118691" y="1872055"/>
                  </a:cubicBezTo>
                  <a:cubicBezTo>
                    <a:pt x="114881" y="1871103"/>
                    <a:pt x="112024" y="1868245"/>
                    <a:pt x="114881" y="1864435"/>
                  </a:cubicBezTo>
                  <a:cubicBezTo>
                    <a:pt x="116786" y="1861578"/>
                    <a:pt x="121549" y="1855863"/>
                    <a:pt x="119644" y="1853005"/>
                  </a:cubicBezTo>
                  <a:cubicBezTo>
                    <a:pt x="119644" y="1853005"/>
                    <a:pt x="118691" y="1850148"/>
                    <a:pt x="118691" y="1847290"/>
                  </a:cubicBezTo>
                  <a:cubicBezTo>
                    <a:pt x="118691" y="1844433"/>
                    <a:pt x="117739" y="1842528"/>
                    <a:pt x="112976" y="1841575"/>
                  </a:cubicBezTo>
                  <a:cubicBezTo>
                    <a:pt x="108214" y="1840623"/>
                    <a:pt x="105356" y="1839670"/>
                    <a:pt x="105356" y="1834908"/>
                  </a:cubicBezTo>
                  <a:lnTo>
                    <a:pt x="105356" y="1833003"/>
                  </a:lnTo>
                  <a:cubicBezTo>
                    <a:pt x="105356" y="1833003"/>
                    <a:pt x="106309" y="1830145"/>
                    <a:pt x="106309" y="1828240"/>
                  </a:cubicBezTo>
                  <a:cubicBezTo>
                    <a:pt x="106309" y="1826335"/>
                    <a:pt x="106309" y="1823478"/>
                    <a:pt x="110119" y="1822525"/>
                  </a:cubicBezTo>
                  <a:cubicBezTo>
                    <a:pt x="112976" y="1821573"/>
                    <a:pt x="116786" y="1821573"/>
                    <a:pt x="115834" y="1817763"/>
                  </a:cubicBezTo>
                  <a:cubicBezTo>
                    <a:pt x="114881" y="1813953"/>
                    <a:pt x="115834" y="1813953"/>
                    <a:pt x="119644" y="1813953"/>
                  </a:cubicBezTo>
                  <a:cubicBezTo>
                    <a:pt x="122501" y="1813000"/>
                    <a:pt x="124406" y="1812048"/>
                    <a:pt x="123454" y="1809190"/>
                  </a:cubicBezTo>
                  <a:cubicBezTo>
                    <a:pt x="121549" y="1801570"/>
                    <a:pt x="119644" y="1800618"/>
                    <a:pt x="125359" y="1794903"/>
                  </a:cubicBezTo>
                  <a:cubicBezTo>
                    <a:pt x="127264" y="1792998"/>
                    <a:pt x="130121" y="1789188"/>
                    <a:pt x="130121" y="1786330"/>
                  </a:cubicBezTo>
                  <a:cubicBezTo>
                    <a:pt x="130121" y="1783473"/>
                    <a:pt x="131074" y="1782520"/>
                    <a:pt x="130121" y="1780615"/>
                  </a:cubicBezTo>
                  <a:cubicBezTo>
                    <a:pt x="128216" y="1775853"/>
                    <a:pt x="125359" y="1772043"/>
                    <a:pt x="127264" y="1768233"/>
                  </a:cubicBezTo>
                  <a:cubicBezTo>
                    <a:pt x="131074" y="1760613"/>
                    <a:pt x="129169" y="1761565"/>
                    <a:pt x="123454" y="1753945"/>
                  </a:cubicBezTo>
                  <a:cubicBezTo>
                    <a:pt x="121549" y="1751088"/>
                    <a:pt x="120596" y="1750135"/>
                    <a:pt x="118691" y="1747278"/>
                  </a:cubicBezTo>
                  <a:cubicBezTo>
                    <a:pt x="114881" y="1742515"/>
                    <a:pt x="114881" y="1739658"/>
                    <a:pt x="112976" y="1735848"/>
                  </a:cubicBezTo>
                  <a:cubicBezTo>
                    <a:pt x="112024" y="1733943"/>
                    <a:pt x="110119" y="1731085"/>
                    <a:pt x="107261" y="1728228"/>
                  </a:cubicBezTo>
                  <a:cubicBezTo>
                    <a:pt x="102499" y="1724418"/>
                    <a:pt x="99641" y="1723465"/>
                    <a:pt x="96784" y="1726323"/>
                  </a:cubicBezTo>
                  <a:cubicBezTo>
                    <a:pt x="94879" y="1729180"/>
                    <a:pt x="93926" y="1735848"/>
                    <a:pt x="89164" y="1729180"/>
                  </a:cubicBezTo>
                  <a:cubicBezTo>
                    <a:pt x="88211" y="1727275"/>
                    <a:pt x="85354" y="1725370"/>
                    <a:pt x="86306" y="1721560"/>
                  </a:cubicBezTo>
                  <a:cubicBezTo>
                    <a:pt x="87259" y="1716798"/>
                    <a:pt x="88211" y="1715845"/>
                    <a:pt x="88211" y="1715845"/>
                  </a:cubicBezTo>
                  <a:lnTo>
                    <a:pt x="89164" y="1708225"/>
                  </a:lnTo>
                  <a:cubicBezTo>
                    <a:pt x="89164" y="1708225"/>
                    <a:pt x="89164" y="1705368"/>
                    <a:pt x="89164" y="1702510"/>
                  </a:cubicBezTo>
                  <a:cubicBezTo>
                    <a:pt x="90116" y="1698700"/>
                    <a:pt x="88211" y="1695843"/>
                    <a:pt x="83449" y="1694890"/>
                  </a:cubicBezTo>
                  <a:cubicBezTo>
                    <a:pt x="78686" y="1693938"/>
                    <a:pt x="71066" y="1691080"/>
                    <a:pt x="71066" y="1687270"/>
                  </a:cubicBezTo>
                  <a:cubicBezTo>
                    <a:pt x="68209" y="1678698"/>
                    <a:pt x="69161" y="1681555"/>
                    <a:pt x="60589" y="1679650"/>
                  </a:cubicBezTo>
                  <a:cubicBezTo>
                    <a:pt x="57731" y="1678698"/>
                    <a:pt x="57731" y="1681555"/>
                    <a:pt x="53921" y="1678698"/>
                  </a:cubicBezTo>
                  <a:cubicBezTo>
                    <a:pt x="50111" y="1675840"/>
                    <a:pt x="47254" y="1674888"/>
                    <a:pt x="45349" y="1676793"/>
                  </a:cubicBezTo>
                  <a:cubicBezTo>
                    <a:pt x="43444" y="1678698"/>
                    <a:pt x="41539" y="1682508"/>
                    <a:pt x="39634" y="1678698"/>
                  </a:cubicBezTo>
                  <a:cubicBezTo>
                    <a:pt x="37729" y="1675840"/>
                    <a:pt x="38681" y="1672983"/>
                    <a:pt x="38681" y="1669173"/>
                  </a:cubicBezTo>
                  <a:cubicBezTo>
                    <a:pt x="38681" y="1665363"/>
                    <a:pt x="32014" y="1664410"/>
                    <a:pt x="29156" y="1659648"/>
                  </a:cubicBezTo>
                  <a:cubicBezTo>
                    <a:pt x="27251" y="1657743"/>
                    <a:pt x="26299" y="1655838"/>
                    <a:pt x="24394" y="1655838"/>
                  </a:cubicBezTo>
                  <a:cubicBezTo>
                    <a:pt x="19631" y="1656790"/>
                    <a:pt x="16774" y="1657743"/>
                    <a:pt x="16774" y="1657743"/>
                  </a:cubicBezTo>
                  <a:cubicBezTo>
                    <a:pt x="10106" y="1659648"/>
                    <a:pt x="12011" y="1656790"/>
                    <a:pt x="10106" y="1651075"/>
                  </a:cubicBezTo>
                  <a:cubicBezTo>
                    <a:pt x="9154" y="1647265"/>
                    <a:pt x="10106" y="1645360"/>
                    <a:pt x="9154" y="1640598"/>
                  </a:cubicBezTo>
                  <a:cubicBezTo>
                    <a:pt x="10106" y="1634883"/>
                    <a:pt x="10106" y="1632025"/>
                    <a:pt x="14869" y="1628215"/>
                  </a:cubicBezTo>
                  <a:cubicBezTo>
                    <a:pt x="18679" y="1625358"/>
                    <a:pt x="21536" y="1625358"/>
                    <a:pt x="32966" y="1629168"/>
                  </a:cubicBezTo>
                  <a:cubicBezTo>
                    <a:pt x="44396" y="1632978"/>
                    <a:pt x="43444" y="1633930"/>
                    <a:pt x="51064" y="1637740"/>
                  </a:cubicBezTo>
                  <a:cubicBezTo>
                    <a:pt x="52969" y="1638693"/>
                    <a:pt x="55826" y="1639645"/>
                    <a:pt x="57731" y="1640598"/>
                  </a:cubicBezTo>
                  <a:cubicBezTo>
                    <a:pt x="59636" y="1641550"/>
                    <a:pt x="62494" y="1642503"/>
                    <a:pt x="65351" y="1643455"/>
                  </a:cubicBezTo>
                  <a:cubicBezTo>
                    <a:pt x="72019" y="1645360"/>
                    <a:pt x="72019" y="1644408"/>
                    <a:pt x="78686" y="1641550"/>
                  </a:cubicBezTo>
                  <a:cubicBezTo>
                    <a:pt x="85354" y="1638693"/>
                    <a:pt x="87259" y="1632025"/>
                    <a:pt x="85354" y="1626310"/>
                  </a:cubicBezTo>
                  <a:cubicBezTo>
                    <a:pt x="83449" y="1619643"/>
                    <a:pt x="78686" y="1612023"/>
                    <a:pt x="74876" y="1603450"/>
                  </a:cubicBezTo>
                  <a:cubicBezTo>
                    <a:pt x="70114" y="1594878"/>
                    <a:pt x="79639" y="1587258"/>
                    <a:pt x="85354" y="1581543"/>
                  </a:cubicBezTo>
                  <a:cubicBezTo>
                    <a:pt x="91069" y="1575828"/>
                    <a:pt x="90116" y="1571065"/>
                    <a:pt x="87259" y="1564398"/>
                  </a:cubicBezTo>
                  <a:cubicBezTo>
                    <a:pt x="83449" y="1556778"/>
                    <a:pt x="86306" y="1556778"/>
                    <a:pt x="91069" y="1550110"/>
                  </a:cubicBezTo>
                  <a:cubicBezTo>
                    <a:pt x="94879" y="1543443"/>
                    <a:pt x="92021" y="1542490"/>
                    <a:pt x="90116" y="1533918"/>
                  </a:cubicBezTo>
                  <a:cubicBezTo>
                    <a:pt x="87259" y="1525345"/>
                    <a:pt x="89164" y="1521535"/>
                    <a:pt x="90116" y="1514868"/>
                  </a:cubicBezTo>
                  <a:cubicBezTo>
                    <a:pt x="91069" y="1508200"/>
                    <a:pt x="97736" y="1499628"/>
                    <a:pt x="102499" y="1492008"/>
                  </a:cubicBezTo>
                  <a:cubicBezTo>
                    <a:pt x="107261" y="1484388"/>
                    <a:pt x="106309" y="1481530"/>
                    <a:pt x="100594" y="1474863"/>
                  </a:cubicBezTo>
                  <a:cubicBezTo>
                    <a:pt x="94879" y="1468195"/>
                    <a:pt x="92974" y="1464385"/>
                    <a:pt x="90116" y="1456765"/>
                  </a:cubicBezTo>
                  <a:cubicBezTo>
                    <a:pt x="87259" y="1449145"/>
                    <a:pt x="70114" y="1443430"/>
                    <a:pt x="69161" y="1443430"/>
                  </a:cubicBezTo>
                  <a:cubicBezTo>
                    <a:pt x="68209" y="1443430"/>
                    <a:pt x="68209" y="1442478"/>
                    <a:pt x="67256" y="1442478"/>
                  </a:cubicBezTo>
                  <a:cubicBezTo>
                    <a:pt x="55826" y="1435810"/>
                    <a:pt x="45349" y="1433905"/>
                    <a:pt x="34871" y="1442478"/>
                  </a:cubicBezTo>
                  <a:cubicBezTo>
                    <a:pt x="30109" y="1446288"/>
                    <a:pt x="25346" y="1445335"/>
                    <a:pt x="21536" y="1442478"/>
                  </a:cubicBezTo>
                  <a:cubicBezTo>
                    <a:pt x="17726" y="1439620"/>
                    <a:pt x="16774" y="1437715"/>
                    <a:pt x="15821" y="1435810"/>
                  </a:cubicBezTo>
                  <a:cubicBezTo>
                    <a:pt x="14869" y="1433905"/>
                    <a:pt x="13916" y="1431048"/>
                    <a:pt x="12011" y="1427238"/>
                  </a:cubicBezTo>
                  <a:cubicBezTo>
                    <a:pt x="11059" y="1425333"/>
                    <a:pt x="9154" y="1422475"/>
                    <a:pt x="7249" y="1419618"/>
                  </a:cubicBezTo>
                  <a:cubicBezTo>
                    <a:pt x="1534" y="1410093"/>
                    <a:pt x="-2276" y="1406283"/>
                    <a:pt x="1534" y="1397710"/>
                  </a:cubicBezTo>
                  <a:cubicBezTo>
                    <a:pt x="4391" y="1390090"/>
                    <a:pt x="9154" y="1386280"/>
                    <a:pt x="16774" y="1386280"/>
                  </a:cubicBezTo>
                  <a:cubicBezTo>
                    <a:pt x="24394" y="1386280"/>
                    <a:pt x="26299" y="1389138"/>
                    <a:pt x="29156" y="1381518"/>
                  </a:cubicBezTo>
                  <a:cubicBezTo>
                    <a:pt x="32014" y="1374850"/>
                    <a:pt x="32014" y="1375803"/>
                    <a:pt x="27251" y="1371993"/>
                  </a:cubicBezTo>
                  <a:cubicBezTo>
                    <a:pt x="22489" y="1368183"/>
                    <a:pt x="22489" y="1365325"/>
                    <a:pt x="21536" y="1358658"/>
                  </a:cubicBezTo>
                  <a:cubicBezTo>
                    <a:pt x="20584" y="1353895"/>
                    <a:pt x="21536" y="1350085"/>
                    <a:pt x="21536" y="1347228"/>
                  </a:cubicBezTo>
                  <a:cubicBezTo>
                    <a:pt x="21536" y="1342465"/>
                    <a:pt x="21536" y="1342465"/>
                    <a:pt x="20584" y="1338655"/>
                  </a:cubicBezTo>
                  <a:cubicBezTo>
                    <a:pt x="19631" y="1334845"/>
                    <a:pt x="17726" y="1335798"/>
                    <a:pt x="15821" y="1330083"/>
                  </a:cubicBezTo>
                  <a:cubicBezTo>
                    <a:pt x="14869" y="1327225"/>
                    <a:pt x="14869" y="1323415"/>
                    <a:pt x="14869" y="1323415"/>
                  </a:cubicBezTo>
                  <a:cubicBezTo>
                    <a:pt x="16774" y="1319605"/>
                    <a:pt x="18679" y="1317700"/>
                    <a:pt x="24394" y="1313890"/>
                  </a:cubicBezTo>
                  <a:cubicBezTo>
                    <a:pt x="28204" y="1311033"/>
                    <a:pt x="32014" y="1311033"/>
                    <a:pt x="35824" y="1310080"/>
                  </a:cubicBezTo>
                  <a:cubicBezTo>
                    <a:pt x="39634" y="1309128"/>
                    <a:pt x="46301" y="1314843"/>
                    <a:pt x="49159" y="1313890"/>
                  </a:cubicBezTo>
                  <a:lnTo>
                    <a:pt x="55826" y="1313890"/>
                  </a:lnTo>
                  <a:cubicBezTo>
                    <a:pt x="55826" y="1313890"/>
                    <a:pt x="59636" y="1311985"/>
                    <a:pt x="64399" y="1308175"/>
                  </a:cubicBezTo>
                  <a:cubicBezTo>
                    <a:pt x="72019" y="1302460"/>
                    <a:pt x="72019" y="1301508"/>
                    <a:pt x="72019" y="1299603"/>
                  </a:cubicBezTo>
                  <a:cubicBezTo>
                    <a:pt x="72971" y="1294840"/>
                    <a:pt x="72971" y="1290078"/>
                    <a:pt x="73924" y="1286268"/>
                  </a:cubicBezTo>
                  <a:cubicBezTo>
                    <a:pt x="73924" y="1285315"/>
                    <a:pt x="73924" y="1284363"/>
                    <a:pt x="72019" y="1282458"/>
                  </a:cubicBezTo>
                  <a:cubicBezTo>
                    <a:pt x="70114" y="1280553"/>
                    <a:pt x="70114" y="1276743"/>
                    <a:pt x="73924" y="1273885"/>
                  </a:cubicBezTo>
                  <a:cubicBezTo>
                    <a:pt x="76781" y="1270075"/>
                    <a:pt x="79639" y="1270075"/>
                    <a:pt x="83449" y="1267218"/>
                  </a:cubicBezTo>
                  <a:cubicBezTo>
                    <a:pt x="86306" y="1265313"/>
                    <a:pt x="87259" y="1263408"/>
                    <a:pt x="89164" y="1261503"/>
                  </a:cubicBezTo>
                  <a:cubicBezTo>
                    <a:pt x="91069" y="1259598"/>
                    <a:pt x="92021" y="1258645"/>
                    <a:pt x="93926" y="1258645"/>
                  </a:cubicBezTo>
                  <a:cubicBezTo>
                    <a:pt x="95831" y="1258645"/>
                    <a:pt x="95831" y="1255788"/>
                    <a:pt x="94879" y="1252930"/>
                  </a:cubicBezTo>
                  <a:cubicBezTo>
                    <a:pt x="92021" y="1246263"/>
                    <a:pt x="96784" y="1250073"/>
                    <a:pt x="102499" y="1246263"/>
                  </a:cubicBezTo>
                  <a:cubicBezTo>
                    <a:pt x="104404" y="1244358"/>
                    <a:pt x="106309" y="1244358"/>
                    <a:pt x="107261" y="1247215"/>
                  </a:cubicBezTo>
                  <a:cubicBezTo>
                    <a:pt x="109166" y="1251025"/>
                    <a:pt x="122501" y="1246263"/>
                    <a:pt x="126311" y="1249120"/>
                  </a:cubicBezTo>
                  <a:cubicBezTo>
                    <a:pt x="128216" y="1250073"/>
                    <a:pt x="128216" y="1252930"/>
                    <a:pt x="130121" y="1254835"/>
                  </a:cubicBezTo>
                  <a:cubicBezTo>
                    <a:pt x="132979" y="1256740"/>
                    <a:pt x="136789" y="1256740"/>
                    <a:pt x="139646" y="1255788"/>
                  </a:cubicBezTo>
                  <a:cubicBezTo>
                    <a:pt x="139646" y="1255788"/>
                    <a:pt x="152981" y="1251978"/>
                    <a:pt x="154886" y="1249120"/>
                  </a:cubicBezTo>
                  <a:lnTo>
                    <a:pt x="158696" y="1247215"/>
                  </a:lnTo>
                  <a:lnTo>
                    <a:pt x="160601" y="1246263"/>
                  </a:lnTo>
                  <a:lnTo>
                    <a:pt x="163459" y="1244358"/>
                  </a:lnTo>
                  <a:cubicBezTo>
                    <a:pt x="163459" y="1244358"/>
                    <a:pt x="165364" y="1242453"/>
                    <a:pt x="169174" y="1244358"/>
                  </a:cubicBezTo>
                  <a:cubicBezTo>
                    <a:pt x="175841" y="1247215"/>
                    <a:pt x="174889" y="1238643"/>
                    <a:pt x="180604" y="1238643"/>
                  </a:cubicBezTo>
                  <a:cubicBezTo>
                    <a:pt x="184414" y="1238643"/>
                    <a:pt x="187271" y="1240548"/>
                    <a:pt x="190129" y="1242453"/>
                  </a:cubicBezTo>
                  <a:cubicBezTo>
                    <a:pt x="193939" y="1246263"/>
                    <a:pt x="194891" y="1247215"/>
                    <a:pt x="195844" y="1246263"/>
                  </a:cubicBezTo>
                  <a:cubicBezTo>
                    <a:pt x="199654" y="1246263"/>
                    <a:pt x="201559" y="1245310"/>
                    <a:pt x="198701" y="1240548"/>
                  </a:cubicBezTo>
                  <a:cubicBezTo>
                    <a:pt x="193939" y="1233880"/>
                    <a:pt x="191081" y="1228165"/>
                    <a:pt x="198701" y="1221498"/>
                  </a:cubicBezTo>
                  <a:cubicBezTo>
                    <a:pt x="200606" y="1219593"/>
                    <a:pt x="203464" y="1223403"/>
                    <a:pt x="205369" y="1227213"/>
                  </a:cubicBezTo>
                  <a:cubicBezTo>
                    <a:pt x="207274" y="1231975"/>
                    <a:pt x="212036" y="1234833"/>
                    <a:pt x="216799" y="1236738"/>
                  </a:cubicBezTo>
                  <a:cubicBezTo>
                    <a:pt x="220609" y="1237690"/>
                    <a:pt x="225371" y="1238643"/>
                    <a:pt x="226324" y="1238643"/>
                  </a:cubicBezTo>
                  <a:cubicBezTo>
                    <a:pt x="228229" y="1239595"/>
                    <a:pt x="232039" y="1239595"/>
                    <a:pt x="234896" y="1239595"/>
                  </a:cubicBezTo>
                  <a:cubicBezTo>
                    <a:pt x="239659" y="1239595"/>
                    <a:pt x="243469" y="1237690"/>
                    <a:pt x="248231" y="1235785"/>
                  </a:cubicBezTo>
                  <a:cubicBezTo>
                    <a:pt x="248231" y="1235785"/>
                    <a:pt x="252041" y="1233880"/>
                    <a:pt x="256804" y="1231975"/>
                  </a:cubicBezTo>
                  <a:cubicBezTo>
                    <a:pt x="260614" y="1230070"/>
                    <a:pt x="266329" y="1227213"/>
                    <a:pt x="271091" y="1227213"/>
                  </a:cubicBezTo>
                  <a:cubicBezTo>
                    <a:pt x="274901" y="1227213"/>
                    <a:pt x="277759" y="1229118"/>
                    <a:pt x="275854" y="1236738"/>
                  </a:cubicBezTo>
                  <a:cubicBezTo>
                    <a:pt x="274901" y="1239595"/>
                    <a:pt x="274901" y="1242453"/>
                    <a:pt x="275854" y="1246263"/>
                  </a:cubicBezTo>
                  <a:cubicBezTo>
                    <a:pt x="276806" y="1249120"/>
                    <a:pt x="277759" y="1252930"/>
                    <a:pt x="278711" y="1253883"/>
                  </a:cubicBezTo>
                  <a:cubicBezTo>
                    <a:pt x="281569" y="1257693"/>
                    <a:pt x="273949" y="1261503"/>
                    <a:pt x="271091" y="1264360"/>
                  </a:cubicBezTo>
                  <a:cubicBezTo>
                    <a:pt x="269186" y="1266265"/>
                    <a:pt x="267281" y="1267218"/>
                    <a:pt x="269186" y="1269123"/>
                  </a:cubicBezTo>
                  <a:cubicBezTo>
                    <a:pt x="271091" y="1270075"/>
                    <a:pt x="272044" y="1271028"/>
                    <a:pt x="270139" y="1272933"/>
                  </a:cubicBezTo>
                  <a:cubicBezTo>
                    <a:pt x="268234" y="1274838"/>
                    <a:pt x="269186" y="1277695"/>
                    <a:pt x="272996" y="1277695"/>
                  </a:cubicBezTo>
                  <a:cubicBezTo>
                    <a:pt x="275854" y="1278648"/>
                    <a:pt x="277759" y="1277695"/>
                    <a:pt x="280616" y="1277695"/>
                  </a:cubicBezTo>
                  <a:cubicBezTo>
                    <a:pt x="283474" y="1277695"/>
                    <a:pt x="287284" y="1276743"/>
                    <a:pt x="290141" y="1276743"/>
                  </a:cubicBezTo>
                  <a:cubicBezTo>
                    <a:pt x="292046" y="1276743"/>
                    <a:pt x="297761" y="1276743"/>
                    <a:pt x="303476" y="1276743"/>
                  </a:cubicBezTo>
                  <a:cubicBezTo>
                    <a:pt x="307286" y="1276743"/>
                    <a:pt x="311096" y="1277695"/>
                    <a:pt x="313001" y="1278648"/>
                  </a:cubicBezTo>
                  <a:cubicBezTo>
                    <a:pt x="317764" y="1281505"/>
                    <a:pt x="320621" y="1282458"/>
                    <a:pt x="326336" y="1280553"/>
                  </a:cubicBezTo>
                  <a:cubicBezTo>
                    <a:pt x="329194" y="1279600"/>
                    <a:pt x="333004" y="1279600"/>
                    <a:pt x="333004" y="1282458"/>
                  </a:cubicBezTo>
                  <a:cubicBezTo>
                    <a:pt x="332051" y="1291030"/>
                    <a:pt x="334909" y="1291983"/>
                    <a:pt x="339671" y="1291030"/>
                  </a:cubicBezTo>
                  <a:cubicBezTo>
                    <a:pt x="342529" y="1290078"/>
                    <a:pt x="346339" y="1289125"/>
                    <a:pt x="349196" y="1288173"/>
                  </a:cubicBezTo>
                  <a:cubicBezTo>
                    <a:pt x="353959" y="1286268"/>
                    <a:pt x="357769" y="1282458"/>
                    <a:pt x="360626" y="1277695"/>
                  </a:cubicBezTo>
                  <a:cubicBezTo>
                    <a:pt x="362531" y="1274838"/>
                    <a:pt x="365389" y="1271980"/>
                    <a:pt x="368246" y="1270075"/>
                  </a:cubicBezTo>
                  <a:cubicBezTo>
                    <a:pt x="371104" y="1268170"/>
                    <a:pt x="376819" y="1263408"/>
                    <a:pt x="376819" y="1260550"/>
                  </a:cubicBezTo>
                  <a:cubicBezTo>
                    <a:pt x="376819" y="1253883"/>
                    <a:pt x="376819" y="1251978"/>
                    <a:pt x="377771" y="1251025"/>
                  </a:cubicBezTo>
                  <a:cubicBezTo>
                    <a:pt x="378724" y="1250073"/>
                    <a:pt x="380629" y="1250073"/>
                    <a:pt x="385391" y="1248168"/>
                  </a:cubicBezTo>
                  <a:cubicBezTo>
                    <a:pt x="388249" y="1247215"/>
                    <a:pt x="392059" y="1243405"/>
                    <a:pt x="393011" y="1239595"/>
                  </a:cubicBezTo>
                  <a:cubicBezTo>
                    <a:pt x="393964" y="1235785"/>
                    <a:pt x="394916" y="1233880"/>
                    <a:pt x="394916" y="1233880"/>
                  </a:cubicBezTo>
                  <a:lnTo>
                    <a:pt x="395869" y="1231023"/>
                  </a:lnTo>
                  <a:cubicBezTo>
                    <a:pt x="395869" y="1231023"/>
                    <a:pt x="395869" y="1226260"/>
                    <a:pt x="400631" y="1226260"/>
                  </a:cubicBezTo>
                  <a:cubicBezTo>
                    <a:pt x="406346" y="1226260"/>
                    <a:pt x="407299" y="1226260"/>
                    <a:pt x="413966" y="1224355"/>
                  </a:cubicBezTo>
                  <a:cubicBezTo>
                    <a:pt x="416824" y="1223403"/>
                    <a:pt x="428254" y="1221498"/>
                    <a:pt x="431111" y="1223403"/>
                  </a:cubicBezTo>
                  <a:cubicBezTo>
                    <a:pt x="433969" y="1225308"/>
                    <a:pt x="435874" y="1226260"/>
                    <a:pt x="435874" y="1228165"/>
                  </a:cubicBezTo>
                  <a:cubicBezTo>
                    <a:pt x="435874" y="1232928"/>
                    <a:pt x="440636" y="1233880"/>
                    <a:pt x="444446" y="1234833"/>
                  </a:cubicBezTo>
                  <a:cubicBezTo>
                    <a:pt x="447304" y="1234833"/>
                    <a:pt x="449209" y="1234833"/>
                    <a:pt x="451114" y="1235785"/>
                  </a:cubicBezTo>
                  <a:cubicBezTo>
                    <a:pt x="452066" y="1236738"/>
                    <a:pt x="457781" y="1233880"/>
                    <a:pt x="462544" y="1234833"/>
                  </a:cubicBezTo>
                  <a:cubicBezTo>
                    <a:pt x="468259" y="1235785"/>
                    <a:pt x="475879" y="1245310"/>
                    <a:pt x="477784" y="1244358"/>
                  </a:cubicBezTo>
                  <a:cubicBezTo>
                    <a:pt x="484451" y="1245310"/>
                    <a:pt x="491119" y="1247215"/>
                    <a:pt x="495881" y="1246263"/>
                  </a:cubicBezTo>
                  <a:cubicBezTo>
                    <a:pt x="499691" y="1245310"/>
                    <a:pt x="501596" y="1245310"/>
                    <a:pt x="504454" y="1244358"/>
                  </a:cubicBezTo>
                  <a:cubicBezTo>
                    <a:pt x="508264" y="1241500"/>
                    <a:pt x="509216" y="1233880"/>
                    <a:pt x="513026" y="1231975"/>
                  </a:cubicBezTo>
                  <a:cubicBezTo>
                    <a:pt x="525409" y="1228165"/>
                    <a:pt x="532076" y="1234833"/>
                    <a:pt x="537791" y="1231975"/>
                  </a:cubicBezTo>
                  <a:cubicBezTo>
                    <a:pt x="541601" y="1230070"/>
                    <a:pt x="547316" y="1217688"/>
                    <a:pt x="556841" y="1213878"/>
                  </a:cubicBezTo>
                  <a:cubicBezTo>
                    <a:pt x="559699" y="1212925"/>
                    <a:pt x="562556" y="1219593"/>
                    <a:pt x="567319" y="1218640"/>
                  </a:cubicBezTo>
                  <a:cubicBezTo>
                    <a:pt x="567319" y="1218640"/>
                    <a:pt x="573986" y="1219593"/>
                    <a:pt x="576844" y="1219593"/>
                  </a:cubicBezTo>
                  <a:cubicBezTo>
                    <a:pt x="588274" y="1219593"/>
                    <a:pt x="588274" y="1215783"/>
                    <a:pt x="597799" y="1216735"/>
                  </a:cubicBezTo>
                  <a:cubicBezTo>
                    <a:pt x="600656" y="1216735"/>
                    <a:pt x="604466" y="1216735"/>
                    <a:pt x="605419" y="1214830"/>
                  </a:cubicBezTo>
                  <a:cubicBezTo>
                    <a:pt x="608276" y="1211020"/>
                    <a:pt x="610181" y="1210068"/>
                    <a:pt x="614944" y="1210068"/>
                  </a:cubicBezTo>
                  <a:lnTo>
                    <a:pt x="616849" y="1210068"/>
                  </a:lnTo>
                  <a:cubicBezTo>
                    <a:pt x="616849" y="1210068"/>
                    <a:pt x="621611" y="1210068"/>
                    <a:pt x="626374" y="1208163"/>
                  </a:cubicBezTo>
                  <a:cubicBezTo>
                    <a:pt x="632089" y="1207210"/>
                    <a:pt x="638756" y="1205305"/>
                    <a:pt x="640661" y="1205305"/>
                  </a:cubicBezTo>
                  <a:lnTo>
                    <a:pt x="643519" y="1204353"/>
                  </a:lnTo>
                  <a:cubicBezTo>
                    <a:pt x="643519" y="1204353"/>
                    <a:pt x="649234" y="1200543"/>
                    <a:pt x="654949" y="1200543"/>
                  </a:cubicBezTo>
                  <a:cubicBezTo>
                    <a:pt x="659711" y="1200543"/>
                    <a:pt x="663521" y="1201495"/>
                    <a:pt x="666379" y="1200543"/>
                  </a:cubicBezTo>
                  <a:cubicBezTo>
                    <a:pt x="670189" y="1198638"/>
                    <a:pt x="671141" y="1194828"/>
                    <a:pt x="676856" y="1194828"/>
                  </a:cubicBezTo>
                  <a:cubicBezTo>
                    <a:pt x="679714" y="1194828"/>
                    <a:pt x="684476" y="1195780"/>
                    <a:pt x="686381" y="1192923"/>
                  </a:cubicBezTo>
                  <a:cubicBezTo>
                    <a:pt x="691144" y="1186255"/>
                    <a:pt x="695906" y="1193875"/>
                    <a:pt x="701621" y="1194828"/>
                  </a:cubicBezTo>
                  <a:cubicBezTo>
                    <a:pt x="707336" y="1195780"/>
                    <a:pt x="713051" y="1191018"/>
                    <a:pt x="721624" y="1193875"/>
                  </a:cubicBezTo>
                  <a:cubicBezTo>
                    <a:pt x="727339" y="1194828"/>
                    <a:pt x="725434" y="1192923"/>
                    <a:pt x="728291" y="1189113"/>
                  </a:cubicBezTo>
                  <a:cubicBezTo>
                    <a:pt x="729244" y="1188160"/>
                    <a:pt x="732101" y="1186255"/>
                    <a:pt x="734959" y="1185303"/>
                  </a:cubicBezTo>
                  <a:cubicBezTo>
                    <a:pt x="738769" y="1182445"/>
                    <a:pt x="743531" y="1180540"/>
                    <a:pt x="744484" y="1179588"/>
                  </a:cubicBezTo>
                  <a:cubicBezTo>
                    <a:pt x="747341" y="1178635"/>
                    <a:pt x="750199" y="1177683"/>
                    <a:pt x="753056" y="1178635"/>
                  </a:cubicBezTo>
                  <a:cubicBezTo>
                    <a:pt x="754009" y="1178635"/>
                    <a:pt x="754961" y="1178635"/>
                    <a:pt x="755914" y="1179588"/>
                  </a:cubicBezTo>
                  <a:cubicBezTo>
                    <a:pt x="759724" y="1181493"/>
                    <a:pt x="763534" y="1182445"/>
                    <a:pt x="765439" y="1178635"/>
                  </a:cubicBezTo>
                  <a:cubicBezTo>
                    <a:pt x="767344" y="1173873"/>
                    <a:pt x="768296" y="1173873"/>
                    <a:pt x="768296" y="1173873"/>
                  </a:cubicBezTo>
                  <a:cubicBezTo>
                    <a:pt x="773059" y="1168158"/>
                    <a:pt x="767344" y="1168158"/>
                    <a:pt x="776869" y="1169110"/>
                  </a:cubicBezTo>
                  <a:cubicBezTo>
                    <a:pt x="782584" y="1169110"/>
                    <a:pt x="780679" y="1168158"/>
                    <a:pt x="782584" y="1162443"/>
                  </a:cubicBezTo>
                  <a:cubicBezTo>
                    <a:pt x="784489" y="1156728"/>
                    <a:pt x="782584" y="1155775"/>
                    <a:pt x="782584" y="1155775"/>
                  </a:cubicBezTo>
                  <a:cubicBezTo>
                    <a:pt x="780679" y="1150060"/>
                    <a:pt x="784489" y="1151013"/>
                    <a:pt x="784489" y="1145298"/>
                  </a:cubicBezTo>
                  <a:cubicBezTo>
                    <a:pt x="784489" y="1142440"/>
                    <a:pt x="784489" y="1140535"/>
                    <a:pt x="784489" y="1138630"/>
                  </a:cubicBezTo>
                  <a:cubicBezTo>
                    <a:pt x="784489" y="1132915"/>
                    <a:pt x="787346" y="1135773"/>
                    <a:pt x="789251" y="1130061"/>
                  </a:cubicBezTo>
                  <a:cubicBezTo>
                    <a:pt x="790204" y="1127203"/>
                    <a:pt x="791156" y="1123393"/>
                    <a:pt x="791156" y="1121488"/>
                  </a:cubicBezTo>
                  <a:cubicBezTo>
                    <a:pt x="791156" y="1116726"/>
                    <a:pt x="791156" y="1113868"/>
                    <a:pt x="792109" y="1111963"/>
                  </a:cubicBezTo>
                  <a:cubicBezTo>
                    <a:pt x="792109" y="1111011"/>
                    <a:pt x="793061" y="1109106"/>
                    <a:pt x="794014" y="1108153"/>
                  </a:cubicBezTo>
                  <a:cubicBezTo>
                    <a:pt x="794966" y="1107201"/>
                    <a:pt x="800681" y="1098628"/>
                    <a:pt x="801634" y="1097676"/>
                  </a:cubicBezTo>
                  <a:cubicBezTo>
                    <a:pt x="803539" y="1092913"/>
                    <a:pt x="807349" y="1092913"/>
                    <a:pt x="813064" y="1094818"/>
                  </a:cubicBezTo>
                  <a:cubicBezTo>
                    <a:pt x="819731" y="1096723"/>
                    <a:pt x="818779" y="1095771"/>
                    <a:pt x="825446" y="1093866"/>
                  </a:cubicBezTo>
                  <a:cubicBezTo>
                    <a:pt x="832114" y="1091961"/>
                    <a:pt x="832114" y="1092913"/>
                    <a:pt x="836876" y="1093866"/>
                  </a:cubicBezTo>
                  <a:cubicBezTo>
                    <a:pt x="840686" y="1093866"/>
                    <a:pt x="838781" y="1091008"/>
                    <a:pt x="837829" y="1089103"/>
                  </a:cubicBezTo>
                  <a:cubicBezTo>
                    <a:pt x="835924" y="1087198"/>
                    <a:pt x="833066" y="1084341"/>
                    <a:pt x="829256" y="1080531"/>
                  </a:cubicBezTo>
                  <a:cubicBezTo>
                    <a:pt x="824494" y="1075768"/>
                    <a:pt x="821636" y="1072911"/>
                    <a:pt x="827351" y="1069101"/>
                  </a:cubicBezTo>
                  <a:cubicBezTo>
                    <a:pt x="829256" y="1068148"/>
                    <a:pt x="830209" y="1065291"/>
                    <a:pt x="834971" y="1066243"/>
                  </a:cubicBezTo>
                  <a:cubicBezTo>
                    <a:pt x="838781" y="1067196"/>
                    <a:pt x="841639" y="1068148"/>
                    <a:pt x="842591" y="1066243"/>
                  </a:cubicBezTo>
                  <a:lnTo>
                    <a:pt x="844496" y="1065291"/>
                  </a:lnTo>
                  <a:cubicBezTo>
                    <a:pt x="844496" y="1065291"/>
                    <a:pt x="846401" y="1062433"/>
                    <a:pt x="849259" y="1061481"/>
                  </a:cubicBezTo>
                  <a:cubicBezTo>
                    <a:pt x="853069" y="1060528"/>
                    <a:pt x="854021" y="1060528"/>
                    <a:pt x="855926" y="1061481"/>
                  </a:cubicBezTo>
                  <a:cubicBezTo>
                    <a:pt x="858784" y="1063386"/>
                    <a:pt x="862594" y="1065291"/>
                    <a:pt x="867356" y="1063386"/>
                  </a:cubicBezTo>
                  <a:cubicBezTo>
                    <a:pt x="871166" y="1061481"/>
                    <a:pt x="870214" y="1056718"/>
                    <a:pt x="870214" y="1052908"/>
                  </a:cubicBezTo>
                  <a:cubicBezTo>
                    <a:pt x="870214" y="1050051"/>
                    <a:pt x="869261" y="1049098"/>
                    <a:pt x="871166" y="1047193"/>
                  </a:cubicBezTo>
                  <a:cubicBezTo>
                    <a:pt x="875929" y="1038621"/>
                    <a:pt x="862594" y="1044336"/>
                    <a:pt x="867356" y="1035763"/>
                  </a:cubicBezTo>
                  <a:cubicBezTo>
                    <a:pt x="868309" y="1034811"/>
                    <a:pt x="870214" y="1033858"/>
                    <a:pt x="872119" y="1031953"/>
                  </a:cubicBezTo>
                  <a:cubicBezTo>
                    <a:pt x="876881" y="1026238"/>
                    <a:pt x="875929" y="1024333"/>
                    <a:pt x="876881" y="1017666"/>
                  </a:cubicBezTo>
                  <a:cubicBezTo>
                    <a:pt x="875929" y="1007188"/>
                    <a:pt x="874024" y="997663"/>
                    <a:pt x="872119" y="987186"/>
                  </a:cubicBezTo>
                  <a:cubicBezTo>
                    <a:pt x="871166" y="982423"/>
                    <a:pt x="870214" y="977661"/>
                    <a:pt x="870214" y="971946"/>
                  </a:cubicBezTo>
                  <a:lnTo>
                    <a:pt x="870214" y="968136"/>
                  </a:lnTo>
                  <a:cubicBezTo>
                    <a:pt x="871166" y="964326"/>
                    <a:pt x="872119" y="957658"/>
                    <a:pt x="871166" y="950991"/>
                  </a:cubicBezTo>
                  <a:cubicBezTo>
                    <a:pt x="873071" y="941466"/>
                    <a:pt x="873071" y="941466"/>
                    <a:pt x="873071" y="934798"/>
                  </a:cubicBezTo>
                  <a:cubicBezTo>
                    <a:pt x="873071" y="928131"/>
                    <a:pt x="874976" y="924321"/>
                    <a:pt x="874976" y="917653"/>
                  </a:cubicBezTo>
                  <a:cubicBezTo>
                    <a:pt x="874976" y="911938"/>
                    <a:pt x="874976" y="910986"/>
                    <a:pt x="876881" y="907176"/>
                  </a:cubicBezTo>
                  <a:cubicBezTo>
                    <a:pt x="878786" y="903366"/>
                    <a:pt x="877834" y="903366"/>
                    <a:pt x="879739" y="900508"/>
                  </a:cubicBezTo>
                  <a:cubicBezTo>
                    <a:pt x="880691" y="897651"/>
                    <a:pt x="882596" y="890031"/>
                    <a:pt x="882596" y="882411"/>
                  </a:cubicBezTo>
                  <a:cubicBezTo>
                    <a:pt x="883549" y="875743"/>
                    <a:pt x="883549" y="871933"/>
                    <a:pt x="886406" y="867171"/>
                  </a:cubicBezTo>
                  <a:cubicBezTo>
                    <a:pt x="888311" y="862408"/>
                    <a:pt x="890216" y="858598"/>
                    <a:pt x="890216" y="850978"/>
                  </a:cubicBezTo>
                  <a:cubicBezTo>
                    <a:pt x="890216" y="846216"/>
                    <a:pt x="890216" y="843358"/>
                    <a:pt x="887359" y="840501"/>
                  </a:cubicBezTo>
                  <a:cubicBezTo>
                    <a:pt x="886406" y="839548"/>
                    <a:pt x="884501" y="838596"/>
                    <a:pt x="882596" y="837643"/>
                  </a:cubicBezTo>
                  <a:cubicBezTo>
                    <a:pt x="881644" y="836691"/>
                    <a:pt x="880691" y="836691"/>
                    <a:pt x="879739" y="835738"/>
                  </a:cubicBezTo>
                  <a:cubicBezTo>
                    <a:pt x="878786" y="834786"/>
                    <a:pt x="878786" y="833833"/>
                    <a:pt x="878786" y="832881"/>
                  </a:cubicBezTo>
                  <a:cubicBezTo>
                    <a:pt x="878786" y="832881"/>
                    <a:pt x="878786" y="828118"/>
                    <a:pt x="877834" y="825261"/>
                  </a:cubicBezTo>
                  <a:cubicBezTo>
                    <a:pt x="876881" y="821451"/>
                    <a:pt x="873071" y="823356"/>
                    <a:pt x="869261" y="824308"/>
                  </a:cubicBezTo>
                  <a:cubicBezTo>
                    <a:pt x="864499" y="825261"/>
                    <a:pt x="865451" y="825261"/>
                    <a:pt x="861641" y="822403"/>
                  </a:cubicBezTo>
                  <a:cubicBezTo>
                    <a:pt x="861641" y="822403"/>
                    <a:pt x="860689" y="821451"/>
                    <a:pt x="858784" y="818593"/>
                  </a:cubicBezTo>
                  <a:cubicBezTo>
                    <a:pt x="856879" y="816688"/>
                    <a:pt x="855926" y="815736"/>
                    <a:pt x="858784" y="813831"/>
                  </a:cubicBezTo>
                  <a:cubicBezTo>
                    <a:pt x="861641" y="811926"/>
                    <a:pt x="863546" y="812878"/>
                    <a:pt x="860689" y="810973"/>
                  </a:cubicBezTo>
                  <a:cubicBezTo>
                    <a:pt x="855926" y="808116"/>
                    <a:pt x="857831" y="804306"/>
                    <a:pt x="861641" y="802401"/>
                  </a:cubicBezTo>
                  <a:cubicBezTo>
                    <a:pt x="863546" y="801448"/>
                    <a:pt x="867356" y="803353"/>
                    <a:pt x="870214" y="803353"/>
                  </a:cubicBezTo>
                  <a:cubicBezTo>
                    <a:pt x="873071" y="802401"/>
                    <a:pt x="878786" y="800496"/>
                    <a:pt x="880691" y="797638"/>
                  </a:cubicBezTo>
                  <a:cubicBezTo>
                    <a:pt x="882596" y="795733"/>
                    <a:pt x="884501" y="795733"/>
                    <a:pt x="885454" y="797638"/>
                  </a:cubicBezTo>
                  <a:cubicBezTo>
                    <a:pt x="886406" y="801448"/>
                    <a:pt x="886406" y="804306"/>
                    <a:pt x="892121" y="800496"/>
                  </a:cubicBezTo>
                  <a:cubicBezTo>
                    <a:pt x="895931" y="797638"/>
                    <a:pt x="896884" y="795733"/>
                    <a:pt x="899741" y="798591"/>
                  </a:cubicBezTo>
                  <a:cubicBezTo>
                    <a:pt x="902599" y="801448"/>
                    <a:pt x="906409" y="802401"/>
                    <a:pt x="908314" y="801448"/>
                  </a:cubicBezTo>
                  <a:lnTo>
                    <a:pt x="910219" y="799543"/>
                  </a:lnTo>
                  <a:cubicBezTo>
                    <a:pt x="910219" y="799543"/>
                    <a:pt x="911171" y="797638"/>
                    <a:pt x="914981" y="796686"/>
                  </a:cubicBezTo>
                  <a:cubicBezTo>
                    <a:pt x="918791" y="795733"/>
                    <a:pt x="919744" y="795733"/>
                    <a:pt x="921649" y="798591"/>
                  </a:cubicBezTo>
                  <a:cubicBezTo>
                    <a:pt x="924506" y="802401"/>
                    <a:pt x="927364" y="800496"/>
                    <a:pt x="931174" y="801448"/>
                  </a:cubicBezTo>
                  <a:cubicBezTo>
                    <a:pt x="931174" y="801448"/>
                    <a:pt x="934984" y="802401"/>
                    <a:pt x="936889" y="801448"/>
                  </a:cubicBezTo>
                  <a:cubicBezTo>
                    <a:pt x="938794" y="800496"/>
                    <a:pt x="939746" y="800496"/>
                    <a:pt x="938794" y="797638"/>
                  </a:cubicBezTo>
                  <a:cubicBezTo>
                    <a:pt x="937841" y="794781"/>
                    <a:pt x="939746" y="793828"/>
                    <a:pt x="947366" y="801448"/>
                  </a:cubicBezTo>
                  <a:lnTo>
                    <a:pt x="950224" y="803353"/>
                  </a:lnTo>
                  <a:cubicBezTo>
                    <a:pt x="950224" y="803353"/>
                    <a:pt x="954034" y="807163"/>
                    <a:pt x="955939" y="805258"/>
                  </a:cubicBezTo>
                  <a:cubicBezTo>
                    <a:pt x="958796" y="803353"/>
                    <a:pt x="959749" y="803353"/>
                    <a:pt x="961654" y="804306"/>
                  </a:cubicBezTo>
                  <a:cubicBezTo>
                    <a:pt x="963559" y="805258"/>
                    <a:pt x="966416" y="805258"/>
                    <a:pt x="970226" y="804306"/>
                  </a:cubicBezTo>
                  <a:cubicBezTo>
                    <a:pt x="972131" y="804306"/>
                    <a:pt x="975941" y="802401"/>
                    <a:pt x="980704" y="801448"/>
                  </a:cubicBezTo>
                  <a:cubicBezTo>
                    <a:pt x="988324" y="799543"/>
                    <a:pt x="990229" y="801448"/>
                    <a:pt x="997849" y="802401"/>
                  </a:cubicBezTo>
                  <a:cubicBezTo>
                    <a:pt x="1001659" y="802401"/>
                    <a:pt x="1004516" y="803353"/>
                    <a:pt x="1007374" y="803353"/>
                  </a:cubicBezTo>
                  <a:cubicBezTo>
                    <a:pt x="1011184" y="803353"/>
                    <a:pt x="1014041" y="803353"/>
                    <a:pt x="1018804" y="799543"/>
                  </a:cubicBezTo>
                  <a:cubicBezTo>
                    <a:pt x="1023566" y="796686"/>
                    <a:pt x="1023566" y="796686"/>
                    <a:pt x="1029281" y="796686"/>
                  </a:cubicBezTo>
                  <a:cubicBezTo>
                    <a:pt x="1029281" y="796686"/>
                    <a:pt x="1030234" y="796686"/>
                    <a:pt x="1034996" y="797638"/>
                  </a:cubicBezTo>
                  <a:cubicBezTo>
                    <a:pt x="1039759" y="798591"/>
                    <a:pt x="1047379" y="799543"/>
                    <a:pt x="1049284" y="806211"/>
                  </a:cubicBezTo>
                  <a:cubicBezTo>
                    <a:pt x="1051189" y="809068"/>
                    <a:pt x="1054046" y="810973"/>
                    <a:pt x="1055951" y="813831"/>
                  </a:cubicBezTo>
                  <a:cubicBezTo>
                    <a:pt x="1056904" y="815736"/>
                    <a:pt x="1057856" y="815736"/>
                    <a:pt x="1057856" y="817641"/>
                  </a:cubicBezTo>
                  <a:cubicBezTo>
                    <a:pt x="1059761" y="824308"/>
                    <a:pt x="1066429" y="825261"/>
                    <a:pt x="1070239" y="825261"/>
                  </a:cubicBezTo>
                  <a:cubicBezTo>
                    <a:pt x="1074049" y="825261"/>
                    <a:pt x="1078811" y="825261"/>
                    <a:pt x="1082621" y="827166"/>
                  </a:cubicBezTo>
                  <a:cubicBezTo>
                    <a:pt x="1086431" y="829071"/>
                    <a:pt x="1089289" y="830976"/>
                    <a:pt x="1089289" y="830976"/>
                  </a:cubicBezTo>
                  <a:cubicBezTo>
                    <a:pt x="1091194" y="831928"/>
                    <a:pt x="1098814" y="837643"/>
                    <a:pt x="1100719" y="837643"/>
                  </a:cubicBezTo>
                  <a:cubicBezTo>
                    <a:pt x="1103576" y="838596"/>
                    <a:pt x="1111196" y="836691"/>
                    <a:pt x="1110244" y="830976"/>
                  </a:cubicBezTo>
                  <a:cubicBezTo>
                    <a:pt x="1110244" y="830976"/>
                    <a:pt x="1108339" y="825261"/>
                    <a:pt x="1108339" y="821451"/>
                  </a:cubicBezTo>
                  <a:cubicBezTo>
                    <a:pt x="1108339" y="817641"/>
                    <a:pt x="1106434" y="813831"/>
                    <a:pt x="1105481" y="810973"/>
                  </a:cubicBezTo>
                  <a:cubicBezTo>
                    <a:pt x="1104529" y="802401"/>
                    <a:pt x="1102624" y="803353"/>
                    <a:pt x="1096909" y="797638"/>
                  </a:cubicBezTo>
                  <a:cubicBezTo>
                    <a:pt x="1094051" y="794781"/>
                    <a:pt x="1093099" y="789066"/>
                    <a:pt x="1094051" y="783351"/>
                  </a:cubicBezTo>
                  <a:lnTo>
                    <a:pt x="1095004" y="781446"/>
                  </a:lnTo>
                  <a:cubicBezTo>
                    <a:pt x="1095004" y="781446"/>
                    <a:pt x="1095956" y="777636"/>
                    <a:pt x="1096909" y="773826"/>
                  </a:cubicBezTo>
                  <a:cubicBezTo>
                    <a:pt x="1098814" y="770016"/>
                    <a:pt x="1100719" y="766206"/>
                    <a:pt x="1102624" y="764301"/>
                  </a:cubicBezTo>
                  <a:cubicBezTo>
                    <a:pt x="1107386" y="758586"/>
                    <a:pt x="1108339" y="757633"/>
                    <a:pt x="1108339" y="750013"/>
                  </a:cubicBezTo>
                  <a:cubicBezTo>
                    <a:pt x="1108339" y="746203"/>
                    <a:pt x="1108339" y="744298"/>
                    <a:pt x="1113101" y="741441"/>
                  </a:cubicBezTo>
                  <a:cubicBezTo>
                    <a:pt x="1117864" y="739536"/>
                    <a:pt x="1119769" y="737631"/>
                    <a:pt x="1120721" y="736678"/>
                  </a:cubicBezTo>
                  <a:cubicBezTo>
                    <a:pt x="1123579" y="733821"/>
                    <a:pt x="1121674" y="732868"/>
                    <a:pt x="1124531" y="729058"/>
                  </a:cubicBezTo>
                  <a:cubicBezTo>
                    <a:pt x="1127389" y="725248"/>
                    <a:pt x="1128341" y="723343"/>
                    <a:pt x="1130246" y="720486"/>
                  </a:cubicBezTo>
                  <a:cubicBezTo>
                    <a:pt x="1133104" y="716676"/>
                    <a:pt x="1132151" y="714771"/>
                    <a:pt x="1135961" y="711913"/>
                  </a:cubicBezTo>
                  <a:cubicBezTo>
                    <a:pt x="1135961" y="711913"/>
                    <a:pt x="1139771" y="708103"/>
                    <a:pt x="1142629" y="704293"/>
                  </a:cubicBezTo>
                  <a:cubicBezTo>
                    <a:pt x="1145486" y="700483"/>
                    <a:pt x="1148344" y="696673"/>
                    <a:pt x="1150249" y="693816"/>
                  </a:cubicBezTo>
                  <a:lnTo>
                    <a:pt x="1154059" y="689053"/>
                  </a:lnTo>
                  <a:cubicBezTo>
                    <a:pt x="1154059" y="689053"/>
                    <a:pt x="1159774" y="684291"/>
                    <a:pt x="1161679" y="680481"/>
                  </a:cubicBezTo>
                  <a:cubicBezTo>
                    <a:pt x="1163584" y="676671"/>
                    <a:pt x="1165489" y="671908"/>
                    <a:pt x="1168346" y="669051"/>
                  </a:cubicBezTo>
                  <a:lnTo>
                    <a:pt x="1179776" y="649048"/>
                  </a:lnTo>
                  <a:cubicBezTo>
                    <a:pt x="1181681" y="645239"/>
                    <a:pt x="1184539" y="641428"/>
                    <a:pt x="1187396" y="636666"/>
                  </a:cubicBezTo>
                  <a:cubicBezTo>
                    <a:pt x="1192159" y="629999"/>
                    <a:pt x="1197874" y="624283"/>
                    <a:pt x="1202636" y="617617"/>
                  </a:cubicBezTo>
                  <a:cubicBezTo>
                    <a:pt x="1205494" y="612854"/>
                    <a:pt x="1210256" y="608092"/>
                    <a:pt x="1213114" y="603329"/>
                  </a:cubicBezTo>
                  <a:cubicBezTo>
                    <a:pt x="1214066" y="601423"/>
                    <a:pt x="1216924" y="594756"/>
                    <a:pt x="1218829" y="593803"/>
                  </a:cubicBezTo>
                  <a:cubicBezTo>
                    <a:pt x="1225496" y="591898"/>
                    <a:pt x="1230259" y="595708"/>
                    <a:pt x="1232164" y="601423"/>
                  </a:cubicBezTo>
                  <a:cubicBezTo>
                    <a:pt x="1233116" y="603329"/>
                    <a:pt x="1233116" y="605234"/>
                    <a:pt x="1236926" y="605234"/>
                  </a:cubicBezTo>
                  <a:cubicBezTo>
                    <a:pt x="1240736" y="605234"/>
                    <a:pt x="1241689" y="606186"/>
                    <a:pt x="1243594" y="609997"/>
                  </a:cubicBezTo>
                  <a:cubicBezTo>
                    <a:pt x="1245499" y="612854"/>
                    <a:pt x="1246451" y="613806"/>
                    <a:pt x="1246451" y="613806"/>
                  </a:cubicBezTo>
                  <a:cubicBezTo>
                    <a:pt x="1248356" y="615712"/>
                    <a:pt x="1250261" y="618568"/>
                    <a:pt x="1252166" y="619521"/>
                  </a:cubicBezTo>
                  <a:cubicBezTo>
                    <a:pt x="1255024" y="621426"/>
                    <a:pt x="1257881" y="621426"/>
                    <a:pt x="1257881" y="623332"/>
                  </a:cubicBezTo>
                  <a:cubicBezTo>
                    <a:pt x="1257881" y="625237"/>
                    <a:pt x="1255976" y="628094"/>
                    <a:pt x="1266454" y="630951"/>
                  </a:cubicBezTo>
                  <a:lnTo>
                    <a:pt x="1269311" y="632857"/>
                  </a:lnTo>
                  <a:cubicBezTo>
                    <a:pt x="1269311" y="632857"/>
                    <a:pt x="1271216" y="633808"/>
                    <a:pt x="1274074" y="636666"/>
                  </a:cubicBezTo>
                  <a:cubicBezTo>
                    <a:pt x="1276931" y="639523"/>
                    <a:pt x="1281694" y="644286"/>
                    <a:pt x="1284551" y="643333"/>
                  </a:cubicBezTo>
                  <a:cubicBezTo>
                    <a:pt x="1289314" y="641428"/>
                    <a:pt x="1293124" y="643333"/>
                    <a:pt x="1296934" y="646191"/>
                  </a:cubicBezTo>
                  <a:cubicBezTo>
                    <a:pt x="1298839" y="648097"/>
                    <a:pt x="1302649" y="650001"/>
                    <a:pt x="1305506" y="648097"/>
                  </a:cubicBezTo>
                  <a:cubicBezTo>
                    <a:pt x="1308364" y="646191"/>
                    <a:pt x="1310269" y="646191"/>
                    <a:pt x="1314079" y="647143"/>
                  </a:cubicBezTo>
                  <a:lnTo>
                    <a:pt x="1317889" y="648097"/>
                  </a:lnTo>
                  <a:cubicBezTo>
                    <a:pt x="1317889" y="648097"/>
                    <a:pt x="1320746" y="650001"/>
                    <a:pt x="1325509" y="650953"/>
                  </a:cubicBezTo>
                  <a:cubicBezTo>
                    <a:pt x="1330271" y="651906"/>
                    <a:pt x="1330271" y="650953"/>
                    <a:pt x="1335034" y="653811"/>
                  </a:cubicBezTo>
                  <a:cubicBezTo>
                    <a:pt x="1343606" y="659526"/>
                    <a:pt x="1348369" y="656668"/>
                    <a:pt x="1351226" y="657622"/>
                  </a:cubicBezTo>
                  <a:cubicBezTo>
                    <a:pt x="1354084" y="658573"/>
                    <a:pt x="1359799" y="660478"/>
                    <a:pt x="1360751" y="663336"/>
                  </a:cubicBezTo>
                  <a:cubicBezTo>
                    <a:pt x="1366466" y="671908"/>
                    <a:pt x="1367419" y="679528"/>
                    <a:pt x="1376944" y="671908"/>
                  </a:cubicBezTo>
                  <a:cubicBezTo>
                    <a:pt x="1383611" y="667146"/>
                    <a:pt x="1384564" y="665242"/>
                    <a:pt x="1390279" y="664288"/>
                  </a:cubicBezTo>
                  <a:cubicBezTo>
                    <a:pt x="1395994" y="663336"/>
                    <a:pt x="1396946" y="665242"/>
                    <a:pt x="1404566" y="664288"/>
                  </a:cubicBezTo>
                  <a:cubicBezTo>
                    <a:pt x="1412186" y="664288"/>
                    <a:pt x="1413139" y="664288"/>
                    <a:pt x="1418854" y="665242"/>
                  </a:cubicBezTo>
                  <a:cubicBezTo>
                    <a:pt x="1422664" y="665242"/>
                    <a:pt x="1428379" y="665242"/>
                    <a:pt x="1433141" y="664288"/>
                  </a:cubicBezTo>
                  <a:cubicBezTo>
                    <a:pt x="1435999" y="663336"/>
                    <a:pt x="1438856" y="661431"/>
                    <a:pt x="1440761" y="658573"/>
                  </a:cubicBezTo>
                  <a:cubicBezTo>
                    <a:pt x="1443619" y="654763"/>
                    <a:pt x="1444571" y="652859"/>
                    <a:pt x="1449334" y="650001"/>
                  </a:cubicBezTo>
                  <a:cubicBezTo>
                    <a:pt x="1454096" y="647143"/>
                    <a:pt x="1454096" y="642381"/>
                    <a:pt x="1453144" y="637619"/>
                  </a:cubicBezTo>
                  <a:cubicBezTo>
                    <a:pt x="1452191" y="632857"/>
                    <a:pt x="1455049" y="629999"/>
                    <a:pt x="1456001" y="627141"/>
                  </a:cubicBezTo>
                  <a:cubicBezTo>
                    <a:pt x="1457906" y="623332"/>
                    <a:pt x="1456954" y="621426"/>
                    <a:pt x="1454096" y="618568"/>
                  </a:cubicBezTo>
                  <a:cubicBezTo>
                    <a:pt x="1452191" y="615712"/>
                    <a:pt x="1453144" y="609997"/>
                    <a:pt x="1454096" y="606186"/>
                  </a:cubicBezTo>
                  <a:cubicBezTo>
                    <a:pt x="1455049" y="601423"/>
                    <a:pt x="1456001" y="595708"/>
                    <a:pt x="1456954" y="590946"/>
                  </a:cubicBezTo>
                  <a:cubicBezTo>
                    <a:pt x="1456954" y="589041"/>
                    <a:pt x="1457906" y="587136"/>
                    <a:pt x="1457906" y="586183"/>
                  </a:cubicBezTo>
                  <a:cubicBezTo>
                    <a:pt x="1458859" y="578563"/>
                    <a:pt x="1459811" y="572849"/>
                    <a:pt x="1461716" y="566181"/>
                  </a:cubicBezTo>
                  <a:cubicBezTo>
                    <a:pt x="1462669" y="562371"/>
                    <a:pt x="1462669" y="559513"/>
                    <a:pt x="1462669" y="555703"/>
                  </a:cubicBezTo>
                  <a:cubicBezTo>
                    <a:pt x="1463621" y="546178"/>
                    <a:pt x="1459811" y="546178"/>
                    <a:pt x="1465526" y="536653"/>
                  </a:cubicBezTo>
                  <a:cubicBezTo>
                    <a:pt x="1467431" y="533796"/>
                    <a:pt x="1468384" y="530938"/>
                    <a:pt x="1470289" y="528082"/>
                  </a:cubicBezTo>
                  <a:cubicBezTo>
                    <a:pt x="1473146" y="522367"/>
                    <a:pt x="1474099" y="521414"/>
                    <a:pt x="1477909" y="518556"/>
                  </a:cubicBezTo>
                  <a:cubicBezTo>
                    <a:pt x="1480766" y="515698"/>
                    <a:pt x="1480766" y="515698"/>
                    <a:pt x="1482671" y="513794"/>
                  </a:cubicBezTo>
                  <a:cubicBezTo>
                    <a:pt x="1484576" y="510936"/>
                    <a:pt x="1486481" y="508078"/>
                    <a:pt x="1488386" y="504268"/>
                  </a:cubicBezTo>
                  <a:cubicBezTo>
                    <a:pt x="1490291" y="500458"/>
                    <a:pt x="1496006" y="498553"/>
                    <a:pt x="1500769" y="497601"/>
                  </a:cubicBezTo>
                  <a:cubicBezTo>
                    <a:pt x="1506484" y="497601"/>
                    <a:pt x="1511246" y="498553"/>
                    <a:pt x="1516961" y="499506"/>
                  </a:cubicBezTo>
                  <a:cubicBezTo>
                    <a:pt x="1520771" y="500458"/>
                    <a:pt x="1527439" y="502363"/>
                    <a:pt x="1531249" y="504268"/>
                  </a:cubicBezTo>
                  <a:cubicBezTo>
                    <a:pt x="1534106" y="506173"/>
                    <a:pt x="1536964" y="505221"/>
                    <a:pt x="1539821" y="504268"/>
                  </a:cubicBezTo>
                  <a:cubicBezTo>
                    <a:pt x="1545536" y="503316"/>
                    <a:pt x="1549346" y="504268"/>
                    <a:pt x="1555061" y="503316"/>
                  </a:cubicBezTo>
                  <a:cubicBezTo>
                    <a:pt x="1558871" y="502363"/>
                    <a:pt x="1563634" y="501411"/>
                    <a:pt x="1568396" y="498553"/>
                  </a:cubicBezTo>
                  <a:cubicBezTo>
                    <a:pt x="1572206" y="496649"/>
                    <a:pt x="1575064" y="492838"/>
                    <a:pt x="1576969" y="489029"/>
                  </a:cubicBezTo>
                  <a:cubicBezTo>
                    <a:pt x="1577921" y="485218"/>
                    <a:pt x="1583636" y="484267"/>
                    <a:pt x="1587446" y="480456"/>
                  </a:cubicBezTo>
                  <a:cubicBezTo>
                    <a:pt x="1591256" y="476647"/>
                    <a:pt x="1592209" y="475693"/>
                    <a:pt x="1593161" y="471884"/>
                  </a:cubicBezTo>
                  <a:cubicBezTo>
                    <a:pt x="1594114" y="468073"/>
                    <a:pt x="1595066" y="467122"/>
                    <a:pt x="1597924" y="464264"/>
                  </a:cubicBezTo>
                  <a:cubicBezTo>
                    <a:pt x="1601734" y="460453"/>
                    <a:pt x="1599829" y="458548"/>
                    <a:pt x="1597924" y="455691"/>
                  </a:cubicBezTo>
                  <a:cubicBezTo>
                    <a:pt x="1596019" y="452833"/>
                    <a:pt x="1594114" y="451882"/>
                    <a:pt x="1596971" y="447119"/>
                  </a:cubicBezTo>
                  <a:cubicBezTo>
                    <a:pt x="1599829" y="441404"/>
                    <a:pt x="1597924" y="439499"/>
                    <a:pt x="1602686" y="437593"/>
                  </a:cubicBezTo>
                  <a:cubicBezTo>
                    <a:pt x="1607449" y="435688"/>
                    <a:pt x="1608401" y="433783"/>
                    <a:pt x="1611259" y="430926"/>
                  </a:cubicBezTo>
                  <a:cubicBezTo>
                    <a:pt x="1614116" y="428068"/>
                    <a:pt x="1614116" y="427117"/>
                    <a:pt x="1620784" y="427117"/>
                  </a:cubicBezTo>
                  <a:cubicBezTo>
                    <a:pt x="1627451" y="427117"/>
                    <a:pt x="1632214" y="429974"/>
                    <a:pt x="1636976" y="429974"/>
                  </a:cubicBezTo>
                  <a:cubicBezTo>
                    <a:pt x="1639834" y="429974"/>
                    <a:pt x="1641739" y="430926"/>
                    <a:pt x="1644596" y="433783"/>
                  </a:cubicBezTo>
                  <a:cubicBezTo>
                    <a:pt x="1648406" y="437593"/>
                    <a:pt x="1653169" y="439499"/>
                    <a:pt x="1656979" y="443308"/>
                  </a:cubicBezTo>
                  <a:cubicBezTo>
                    <a:pt x="1658884" y="445213"/>
                    <a:pt x="1662694" y="447119"/>
                    <a:pt x="1665551" y="445213"/>
                  </a:cubicBezTo>
                  <a:cubicBezTo>
                    <a:pt x="1668409" y="442357"/>
                    <a:pt x="1668409" y="440451"/>
                    <a:pt x="1668409" y="440451"/>
                  </a:cubicBezTo>
                  <a:cubicBezTo>
                    <a:pt x="1669361" y="435688"/>
                    <a:pt x="1674124" y="437593"/>
                    <a:pt x="1679839" y="437593"/>
                  </a:cubicBezTo>
                  <a:cubicBezTo>
                    <a:pt x="1684601" y="438546"/>
                    <a:pt x="1691269" y="437593"/>
                    <a:pt x="1693174" y="437593"/>
                  </a:cubicBezTo>
                  <a:cubicBezTo>
                    <a:pt x="1695079" y="437593"/>
                    <a:pt x="1697936" y="438546"/>
                    <a:pt x="1696984" y="441404"/>
                  </a:cubicBezTo>
                  <a:cubicBezTo>
                    <a:pt x="1696984" y="445213"/>
                    <a:pt x="1696984" y="449024"/>
                    <a:pt x="1696984" y="449977"/>
                  </a:cubicBezTo>
                  <a:cubicBezTo>
                    <a:pt x="1696984" y="449977"/>
                    <a:pt x="1697936" y="451882"/>
                    <a:pt x="1697936" y="454739"/>
                  </a:cubicBezTo>
                  <a:cubicBezTo>
                    <a:pt x="1696984" y="457597"/>
                    <a:pt x="1696031" y="459502"/>
                    <a:pt x="1696984" y="462359"/>
                  </a:cubicBezTo>
                  <a:cubicBezTo>
                    <a:pt x="1699841" y="469027"/>
                    <a:pt x="1690316" y="468073"/>
                    <a:pt x="1686506" y="470931"/>
                  </a:cubicBezTo>
                  <a:cubicBezTo>
                    <a:pt x="1683649" y="472836"/>
                    <a:pt x="1679839" y="476647"/>
                    <a:pt x="1683649" y="480456"/>
                  </a:cubicBezTo>
                  <a:cubicBezTo>
                    <a:pt x="1688411" y="485218"/>
                    <a:pt x="1692221" y="490933"/>
                    <a:pt x="1696984" y="495696"/>
                  </a:cubicBezTo>
                  <a:cubicBezTo>
                    <a:pt x="1700794" y="499506"/>
                    <a:pt x="1706509" y="503316"/>
                    <a:pt x="1703651" y="508078"/>
                  </a:cubicBezTo>
                  <a:cubicBezTo>
                    <a:pt x="1702699" y="510936"/>
                    <a:pt x="1699841" y="513794"/>
                    <a:pt x="1696984" y="516652"/>
                  </a:cubicBezTo>
                  <a:cubicBezTo>
                    <a:pt x="1695079" y="519509"/>
                    <a:pt x="1694126" y="521414"/>
                    <a:pt x="1696031" y="522367"/>
                  </a:cubicBezTo>
                  <a:cubicBezTo>
                    <a:pt x="1699841" y="524272"/>
                    <a:pt x="1702699" y="527129"/>
                    <a:pt x="1706509" y="529986"/>
                  </a:cubicBezTo>
                  <a:cubicBezTo>
                    <a:pt x="1710319" y="532844"/>
                    <a:pt x="1713176" y="534748"/>
                    <a:pt x="1716986" y="536653"/>
                  </a:cubicBezTo>
                  <a:cubicBezTo>
                    <a:pt x="1716986" y="536653"/>
                    <a:pt x="1720796" y="538559"/>
                    <a:pt x="1721749" y="541416"/>
                  </a:cubicBezTo>
                  <a:cubicBezTo>
                    <a:pt x="1722701" y="544273"/>
                    <a:pt x="1724606" y="549036"/>
                    <a:pt x="1729369" y="550941"/>
                  </a:cubicBezTo>
                  <a:cubicBezTo>
                    <a:pt x="1734131" y="552847"/>
                    <a:pt x="1737941" y="556657"/>
                    <a:pt x="1737941" y="558562"/>
                  </a:cubicBezTo>
                  <a:cubicBezTo>
                    <a:pt x="1743656" y="566181"/>
                    <a:pt x="1741751" y="563324"/>
                    <a:pt x="1739846" y="571896"/>
                  </a:cubicBezTo>
                  <a:cubicBezTo>
                    <a:pt x="1738894" y="575707"/>
                    <a:pt x="1740799" y="580469"/>
                    <a:pt x="1744609" y="584278"/>
                  </a:cubicBezTo>
                  <a:cubicBezTo>
                    <a:pt x="1746514" y="587136"/>
                    <a:pt x="1749371" y="589994"/>
                    <a:pt x="1751276" y="591898"/>
                  </a:cubicBezTo>
                  <a:cubicBezTo>
                    <a:pt x="1756039" y="596661"/>
                    <a:pt x="1762706" y="599518"/>
                    <a:pt x="1766516" y="605234"/>
                  </a:cubicBezTo>
                  <a:cubicBezTo>
                    <a:pt x="1771279" y="612854"/>
                    <a:pt x="1770326" y="614759"/>
                    <a:pt x="1779851" y="617617"/>
                  </a:cubicBezTo>
                  <a:cubicBezTo>
                    <a:pt x="1782709" y="618568"/>
                    <a:pt x="1785566" y="620474"/>
                    <a:pt x="1787471" y="622379"/>
                  </a:cubicBezTo>
                  <a:cubicBezTo>
                    <a:pt x="1792234" y="625237"/>
                    <a:pt x="1794139" y="626188"/>
                    <a:pt x="1798901" y="621426"/>
                  </a:cubicBezTo>
                  <a:cubicBezTo>
                    <a:pt x="1800806" y="619521"/>
                    <a:pt x="1802711" y="617617"/>
                    <a:pt x="1805569" y="619521"/>
                  </a:cubicBezTo>
                  <a:cubicBezTo>
                    <a:pt x="1811284" y="624283"/>
                    <a:pt x="1816046" y="619521"/>
                    <a:pt x="1822714" y="625237"/>
                  </a:cubicBezTo>
                  <a:cubicBezTo>
                    <a:pt x="1822714" y="625237"/>
                    <a:pt x="1824619" y="629999"/>
                    <a:pt x="1824619" y="632857"/>
                  </a:cubicBezTo>
                  <a:cubicBezTo>
                    <a:pt x="1824619" y="635713"/>
                    <a:pt x="1825571" y="639523"/>
                    <a:pt x="1828429" y="642381"/>
                  </a:cubicBezTo>
                  <a:cubicBezTo>
                    <a:pt x="1831286" y="645239"/>
                    <a:pt x="1833191" y="645239"/>
                    <a:pt x="1833191" y="647143"/>
                  </a:cubicBezTo>
                  <a:cubicBezTo>
                    <a:pt x="1833191" y="652859"/>
                    <a:pt x="1840811" y="654763"/>
                    <a:pt x="1845574" y="653811"/>
                  </a:cubicBezTo>
                  <a:cubicBezTo>
                    <a:pt x="1851289" y="651906"/>
                    <a:pt x="1849384" y="650001"/>
                    <a:pt x="1855099" y="650001"/>
                  </a:cubicBezTo>
                  <a:cubicBezTo>
                    <a:pt x="1858909" y="650001"/>
                    <a:pt x="1859861" y="650953"/>
                    <a:pt x="1857956" y="659526"/>
                  </a:cubicBezTo>
                  <a:lnTo>
                    <a:pt x="1857956" y="666193"/>
                  </a:lnTo>
                  <a:cubicBezTo>
                    <a:pt x="1857956" y="666193"/>
                    <a:pt x="1859861" y="671908"/>
                    <a:pt x="1864624" y="673813"/>
                  </a:cubicBezTo>
                  <a:cubicBezTo>
                    <a:pt x="1869386" y="675718"/>
                    <a:pt x="1873196" y="678576"/>
                    <a:pt x="1875101" y="680481"/>
                  </a:cubicBezTo>
                  <a:cubicBezTo>
                    <a:pt x="1882721" y="687148"/>
                    <a:pt x="1877959" y="683338"/>
                    <a:pt x="1878911" y="691911"/>
                  </a:cubicBezTo>
                  <a:cubicBezTo>
                    <a:pt x="1878911" y="695721"/>
                    <a:pt x="1878911" y="696673"/>
                    <a:pt x="1881769" y="699531"/>
                  </a:cubicBezTo>
                  <a:cubicBezTo>
                    <a:pt x="1884626" y="702388"/>
                    <a:pt x="1883674" y="705246"/>
                    <a:pt x="1883674" y="708103"/>
                  </a:cubicBezTo>
                  <a:lnTo>
                    <a:pt x="1883674" y="713818"/>
                  </a:lnTo>
                  <a:cubicBezTo>
                    <a:pt x="1883674" y="713818"/>
                    <a:pt x="1882721" y="717628"/>
                    <a:pt x="1884626" y="719533"/>
                  </a:cubicBezTo>
                  <a:cubicBezTo>
                    <a:pt x="1886531" y="722391"/>
                    <a:pt x="1886531" y="727153"/>
                    <a:pt x="1884626" y="730011"/>
                  </a:cubicBezTo>
                  <a:cubicBezTo>
                    <a:pt x="1882721" y="732868"/>
                    <a:pt x="1883674" y="736678"/>
                    <a:pt x="1883674" y="738583"/>
                  </a:cubicBezTo>
                  <a:lnTo>
                    <a:pt x="1884626" y="744298"/>
                  </a:lnTo>
                  <a:cubicBezTo>
                    <a:pt x="1884626" y="744298"/>
                    <a:pt x="1885579" y="750966"/>
                    <a:pt x="1886531" y="752871"/>
                  </a:cubicBezTo>
                  <a:cubicBezTo>
                    <a:pt x="1887484" y="755728"/>
                    <a:pt x="1892246" y="763348"/>
                    <a:pt x="1893199" y="765253"/>
                  </a:cubicBezTo>
                  <a:lnTo>
                    <a:pt x="1894151" y="770968"/>
                  </a:lnTo>
                  <a:cubicBezTo>
                    <a:pt x="1894151" y="770968"/>
                    <a:pt x="1896056" y="776683"/>
                    <a:pt x="1899866" y="779541"/>
                  </a:cubicBezTo>
                  <a:cubicBezTo>
                    <a:pt x="1903676" y="782398"/>
                    <a:pt x="1906534" y="783351"/>
                    <a:pt x="1907486" y="786208"/>
                  </a:cubicBezTo>
                  <a:cubicBezTo>
                    <a:pt x="1908439" y="788113"/>
                    <a:pt x="1909391" y="790018"/>
                    <a:pt x="1909391" y="790018"/>
                  </a:cubicBezTo>
                  <a:cubicBezTo>
                    <a:pt x="1910344" y="794781"/>
                    <a:pt x="1909391" y="800496"/>
                    <a:pt x="1911296" y="805258"/>
                  </a:cubicBezTo>
                  <a:cubicBezTo>
                    <a:pt x="1912249" y="809068"/>
                    <a:pt x="1912249" y="810973"/>
                    <a:pt x="1915106" y="812878"/>
                  </a:cubicBezTo>
                  <a:cubicBezTo>
                    <a:pt x="1917964" y="814783"/>
                    <a:pt x="1917964" y="816688"/>
                    <a:pt x="1917964" y="818593"/>
                  </a:cubicBezTo>
                  <a:lnTo>
                    <a:pt x="1917011" y="824308"/>
                  </a:lnTo>
                  <a:cubicBezTo>
                    <a:pt x="1917011" y="824308"/>
                    <a:pt x="1914154" y="830023"/>
                    <a:pt x="1912249" y="832881"/>
                  </a:cubicBezTo>
                  <a:cubicBezTo>
                    <a:pt x="1911296" y="835738"/>
                    <a:pt x="1909391" y="836691"/>
                    <a:pt x="1912249" y="838596"/>
                  </a:cubicBezTo>
                  <a:cubicBezTo>
                    <a:pt x="1915106" y="840501"/>
                    <a:pt x="1916059" y="844311"/>
                    <a:pt x="1910344" y="850978"/>
                  </a:cubicBezTo>
                  <a:lnTo>
                    <a:pt x="1907486" y="855741"/>
                  </a:lnTo>
                  <a:cubicBezTo>
                    <a:pt x="1907486" y="855741"/>
                    <a:pt x="1904629" y="859551"/>
                    <a:pt x="1902724" y="862408"/>
                  </a:cubicBezTo>
                  <a:cubicBezTo>
                    <a:pt x="1900819" y="865266"/>
                    <a:pt x="1895104" y="870028"/>
                    <a:pt x="1895104" y="877648"/>
                  </a:cubicBezTo>
                  <a:lnTo>
                    <a:pt x="1895104" y="882411"/>
                  </a:lnTo>
                  <a:cubicBezTo>
                    <a:pt x="1895104" y="882411"/>
                    <a:pt x="1896056" y="892888"/>
                    <a:pt x="1897009" y="895746"/>
                  </a:cubicBezTo>
                  <a:cubicBezTo>
                    <a:pt x="1897009" y="898603"/>
                    <a:pt x="1898914" y="908128"/>
                    <a:pt x="1897961" y="910986"/>
                  </a:cubicBezTo>
                  <a:lnTo>
                    <a:pt x="1896056" y="914796"/>
                  </a:lnTo>
                  <a:cubicBezTo>
                    <a:pt x="1896056" y="914796"/>
                    <a:pt x="1892246" y="920511"/>
                    <a:pt x="1889389" y="922416"/>
                  </a:cubicBezTo>
                  <a:cubicBezTo>
                    <a:pt x="1883674" y="926226"/>
                    <a:pt x="1879864" y="928131"/>
                    <a:pt x="1876054" y="930988"/>
                  </a:cubicBezTo>
                  <a:cubicBezTo>
                    <a:pt x="1872244" y="933846"/>
                    <a:pt x="1868434" y="937656"/>
                    <a:pt x="1864624" y="944323"/>
                  </a:cubicBezTo>
                  <a:cubicBezTo>
                    <a:pt x="1861766" y="949086"/>
                    <a:pt x="1857956" y="956706"/>
                    <a:pt x="1857004" y="958611"/>
                  </a:cubicBezTo>
                  <a:cubicBezTo>
                    <a:pt x="1856051" y="961468"/>
                    <a:pt x="1855099" y="963373"/>
                    <a:pt x="1854146" y="966231"/>
                  </a:cubicBezTo>
                  <a:cubicBezTo>
                    <a:pt x="1853194" y="968136"/>
                    <a:pt x="1853194" y="970993"/>
                    <a:pt x="1854146" y="973851"/>
                  </a:cubicBezTo>
                  <a:cubicBezTo>
                    <a:pt x="1854146" y="976708"/>
                    <a:pt x="1855099" y="979566"/>
                    <a:pt x="1857004" y="982423"/>
                  </a:cubicBezTo>
                  <a:cubicBezTo>
                    <a:pt x="1857956" y="985281"/>
                    <a:pt x="1859861" y="988138"/>
                    <a:pt x="1860814" y="990996"/>
                  </a:cubicBezTo>
                  <a:cubicBezTo>
                    <a:pt x="1860814" y="990996"/>
                    <a:pt x="1862719" y="998616"/>
                    <a:pt x="1862719" y="1002426"/>
                  </a:cubicBezTo>
                  <a:cubicBezTo>
                    <a:pt x="1862719" y="1006236"/>
                    <a:pt x="1862719" y="1007188"/>
                    <a:pt x="1864624" y="1010046"/>
                  </a:cubicBezTo>
                  <a:cubicBezTo>
                    <a:pt x="1866529" y="1011951"/>
                    <a:pt x="1867481" y="1015761"/>
                    <a:pt x="1864624" y="1018618"/>
                  </a:cubicBezTo>
                  <a:cubicBezTo>
                    <a:pt x="1857004" y="1027191"/>
                    <a:pt x="1874149" y="1022428"/>
                    <a:pt x="1875101" y="1021476"/>
                  </a:cubicBezTo>
                  <a:cubicBezTo>
                    <a:pt x="1878911" y="1021476"/>
                    <a:pt x="1889389" y="1021476"/>
                    <a:pt x="1891294" y="1028143"/>
                  </a:cubicBezTo>
                  <a:cubicBezTo>
                    <a:pt x="1897009" y="1037668"/>
                    <a:pt x="1897009" y="1031001"/>
                    <a:pt x="1904629" y="1035763"/>
                  </a:cubicBezTo>
                  <a:cubicBezTo>
                    <a:pt x="1907486" y="1037668"/>
                    <a:pt x="1909391" y="1040526"/>
                    <a:pt x="1912249" y="1038621"/>
                  </a:cubicBezTo>
                  <a:cubicBezTo>
                    <a:pt x="1915106" y="1035763"/>
                    <a:pt x="1917011" y="1034811"/>
                    <a:pt x="1917964" y="1039573"/>
                  </a:cubicBezTo>
                  <a:cubicBezTo>
                    <a:pt x="1921774" y="1050051"/>
                    <a:pt x="1920821" y="1045288"/>
                    <a:pt x="1929394" y="1050051"/>
                  </a:cubicBezTo>
                  <a:cubicBezTo>
                    <a:pt x="1936061" y="1053861"/>
                    <a:pt x="1941776" y="1053861"/>
                    <a:pt x="1948444" y="1053861"/>
                  </a:cubicBezTo>
                  <a:cubicBezTo>
                    <a:pt x="1948444" y="1053861"/>
                    <a:pt x="1953206" y="1053861"/>
                    <a:pt x="1957969" y="1053861"/>
                  </a:cubicBezTo>
                  <a:cubicBezTo>
                    <a:pt x="1962731" y="1053861"/>
                    <a:pt x="1970351" y="1054813"/>
                    <a:pt x="1972256" y="1057671"/>
                  </a:cubicBezTo>
                  <a:cubicBezTo>
                    <a:pt x="1975114" y="1061481"/>
                    <a:pt x="1978924" y="1067196"/>
                    <a:pt x="1983686" y="1067196"/>
                  </a:cubicBezTo>
                  <a:cubicBezTo>
                    <a:pt x="1989401" y="1067196"/>
                    <a:pt x="1997021" y="1073863"/>
                    <a:pt x="2001784" y="1073863"/>
                  </a:cubicBezTo>
                  <a:cubicBezTo>
                    <a:pt x="2008451" y="1075768"/>
                    <a:pt x="2010356" y="1072911"/>
                    <a:pt x="2017976" y="1072911"/>
                  </a:cubicBezTo>
                  <a:cubicBezTo>
                    <a:pt x="2022739" y="1072911"/>
                    <a:pt x="2026549" y="1072911"/>
                    <a:pt x="2031311" y="1072911"/>
                  </a:cubicBezTo>
                  <a:cubicBezTo>
                    <a:pt x="2033216" y="1072911"/>
                    <a:pt x="2035121" y="1072911"/>
                    <a:pt x="2037026" y="1072911"/>
                  </a:cubicBezTo>
                  <a:cubicBezTo>
                    <a:pt x="2037026" y="1072911"/>
                    <a:pt x="2042741" y="1072911"/>
                    <a:pt x="2046551" y="1073863"/>
                  </a:cubicBezTo>
                  <a:cubicBezTo>
                    <a:pt x="2049409" y="1074816"/>
                    <a:pt x="2051314" y="1074816"/>
                    <a:pt x="2053219" y="1076721"/>
                  </a:cubicBezTo>
                  <a:cubicBezTo>
                    <a:pt x="2057029" y="1079578"/>
                    <a:pt x="2062744" y="1079578"/>
                    <a:pt x="2067506" y="1080531"/>
                  </a:cubicBezTo>
                  <a:cubicBezTo>
                    <a:pt x="2067506" y="1080531"/>
                    <a:pt x="2075126" y="1081483"/>
                    <a:pt x="2077984" y="1083388"/>
                  </a:cubicBezTo>
                  <a:cubicBezTo>
                    <a:pt x="2080841" y="1084341"/>
                    <a:pt x="2082746" y="1086246"/>
                    <a:pt x="2087509" y="1086246"/>
                  </a:cubicBezTo>
                  <a:cubicBezTo>
                    <a:pt x="2091319" y="1087198"/>
                    <a:pt x="2092271" y="1088151"/>
                    <a:pt x="2094176" y="1089103"/>
                  </a:cubicBezTo>
                  <a:cubicBezTo>
                    <a:pt x="2099891" y="1092913"/>
                    <a:pt x="2104654" y="1091008"/>
                    <a:pt x="2107511" y="1093866"/>
                  </a:cubicBezTo>
                  <a:cubicBezTo>
                    <a:pt x="2110369" y="1095771"/>
                    <a:pt x="2114179" y="1096723"/>
                    <a:pt x="2114179" y="1099581"/>
                  </a:cubicBezTo>
                  <a:cubicBezTo>
                    <a:pt x="2115131" y="1102438"/>
                    <a:pt x="2117989" y="1105296"/>
                    <a:pt x="2119894" y="1107201"/>
                  </a:cubicBezTo>
                  <a:lnTo>
                    <a:pt x="2123704" y="1111963"/>
                  </a:lnTo>
                  <a:cubicBezTo>
                    <a:pt x="2123704" y="1111963"/>
                    <a:pt x="2128466" y="1116726"/>
                    <a:pt x="2132276" y="1118631"/>
                  </a:cubicBezTo>
                  <a:cubicBezTo>
                    <a:pt x="2136086" y="1120536"/>
                    <a:pt x="2141801" y="1124346"/>
                    <a:pt x="2143706" y="1126251"/>
                  </a:cubicBezTo>
                  <a:lnTo>
                    <a:pt x="2147516" y="1130061"/>
                  </a:lnTo>
                  <a:cubicBezTo>
                    <a:pt x="2147516" y="1130061"/>
                    <a:pt x="2152279" y="1133868"/>
                    <a:pt x="2154184" y="1135773"/>
                  </a:cubicBezTo>
                  <a:cubicBezTo>
                    <a:pt x="2156089" y="1137678"/>
                    <a:pt x="2160851" y="1142440"/>
                    <a:pt x="2161804" y="1144345"/>
                  </a:cubicBezTo>
                  <a:cubicBezTo>
                    <a:pt x="2162756" y="1146250"/>
                    <a:pt x="2164661" y="1148155"/>
                    <a:pt x="2164661" y="1148155"/>
                  </a:cubicBezTo>
                  <a:lnTo>
                    <a:pt x="2168471" y="1152918"/>
                  </a:lnTo>
                  <a:cubicBezTo>
                    <a:pt x="2168471" y="1152918"/>
                    <a:pt x="2171329" y="1156728"/>
                    <a:pt x="2171329" y="1159585"/>
                  </a:cubicBezTo>
                  <a:cubicBezTo>
                    <a:pt x="2171329" y="1162443"/>
                    <a:pt x="2170376" y="1163395"/>
                    <a:pt x="2176091" y="1165300"/>
                  </a:cubicBezTo>
                  <a:cubicBezTo>
                    <a:pt x="2181806" y="1167205"/>
                    <a:pt x="2183711" y="1168158"/>
                    <a:pt x="2184664" y="1170063"/>
                  </a:cubicBezTo>
                  <a:lnTo>
                    <a:pt x="2188474" y="1176730"/>
                  </a:lnTo>
                  <a:cubicBezTo>
                    <a:pt x="2188474" y="1176730"/>
                    <a:pt x="2193236" y="1181493"/>
                    <a:pt x="2195141" y="1185303"/>
                  </a:cubicBezTo>
                  <a:cubicBezTo>
                    <a:pt x="2197046" y="1189113"/>
                    <a:pt x="2200856" y="1194828"/>
                    <a:pt x="2204666" y="1196733"/>
                  </a:cubicBezTo>
                  <a:lnTo>
                    <a:pt x="2208476" y="1199590"/>
                  </a:lnTo>
                  <a:cubicBezTo>
                    <a:pt x="2208476" y="1199590"/>
                    <a:pt x="2214191" y="1202448"/>
                    <a:pt x="2218001" y="1204353"/>
                  </a:cubicBezTo>
                  <a:cubicBezTo>
                    <a:pt x="2222764" y="1207210"/>
                    <a:pt x="2224669" y="1209115"/>
                    <a:pt x="2227526" y="1210068"/>
                  </a:cubicBezTo>
                  <a:cubicBezTo>
                    <a:pt x="2229431" y="1211020"/>
                    <a:pt x="2232289" y="1211020"/>
                    <a:pt x="2236099" y="1211973"/>
                  </a:cubicBezTo>
                  <a:cubicBezTo>
                    <a:pt x="2236099" y="1211973"/>
                    <a:pt x="2243719" y="1211973"/>
                    <a:pt x="2248481" y="1211973"/>
                  </a:cubicBezTo>
                  <a:cubicBezTo>
                    <a:pt x="2253244" y="1212925"/>
                    <a:pt x="2261816" y="1211973"/>
                    <a:pt x="2261816" y="1211973"/>
                  </a:cubicBezTo>
                  <a:cubicBezTo>
                    <a:pt x="2269436" y="1212925"/>
                    <a:pt x="2268484" y="1213878"/>
                    <a:pt x="2262769" y="1220545"/>
                  </a:cubicBezTo>
                  <a:cubicBezTo>
                    <a:pt x="2258959" y="1224355"/>
                    <a:pt x="2258006" y="1227213"/>
                    <a:pt x="2258006" y="1230070"/>
                  </a:cubicBezTo>
                  <a:cubicBezTo>
                    <a:pt x="2258006" y="1232928"/>
                    <a:pt x="2256101" y="1237690"/>
                    <a:pt x="2256101" y="1239595"/>
                  </a:cubicBezTo>
                  <a:cubicBezTo>
                    <a:pt x="2253244" y="1245310"/>
                    <a:pt x="2252291" y="1248168"/>
                    <a:pt x="2260864" y="1249120"/>
                  </a:cubicBezTo>
                  <a:cubicBezTo>
                    <a:pt x="2270389" y="1250073"/>
                    <a:pt x="2273246" y="1256740"/>
                    <a:pt x="2274199" y="1263408"/>
                  </a:cubicBezTo>
                  <a:cubicBezTo>
                    <a:pt x="2275151" y="1268170"/>
                    <a:pt x="2275151" y="1273885"/>
                    <a:pt x="2276104" y="1278648"/>
                  </a:cubicBezTo>
                  <a:cubicBezTo>
                    <a:pt x="2277056" y="1283410"/>
                    <a:pt x="2278009" y="1288173"/>
                    <a:pt x="2278961" y="1293888"/>
                  </a:cubicBezTo>
                  <a:cubicBezTo>
                    <a:pt x="2279914" y="1299603"/>
                    <a:pt x="2281819" y="1305318"/>
                    <a:pt x="2282771" y="1310080"/>
                  </a:cubicBezTo>
                  <a:cubicBezTo>
                    <a:pt x="2284676" y="1314843"/>
                    <a:pt x="2285629" y="1321510"/>
                    <a:pt x="2286581" y="1325320"/>
                  </a:cubicBezTo>
                  <a:lnTo>
                    <a:pt x="2287534" y="1331035"/>
                  </a:lnTo>
                  <a:cubicBezTo>
                    <a:pt x="2287534" y="1331035"/>
                    <a:pt x="2288486" y="1338655"/>
                    <a:pt x="2288486" y="1341513"/>
                  </a:cubicBezTo>
                  <a:cubicBezTo>
                    <a:pt x="2288486" y="1346275"/>
                    <a:pt x="2288486" y="1350085"/>
                    <a:pt x="2289439" y="1354848"/>
                  </a:cubicBezTo>
                  <a:cubicBezTo>
                    <a:pt x="2291344" y="1360563"/>
                    <a:pt x="2294201" y="1362468"/>
                    <a:pt x="2297059" y="1367230"/>
                  </a:cubicBezTo>
                  <a:cubicBezTo>
                    <a:pt x="2298964" y="1370088"/>
                    <a:pt x="2303726" y="1376755"/>
                    <a:pt x="2305631" y="1378660"/>
                  </a:cubicBezTo>
                  <a:lnTo>
                    <a:pt x="2308489" y="1382470"/>
                  </a:lnTo>
                  <a:cubicBezTo>
                    <a:pt x="2308489" y="1382470"/>
                    <a:pt x="2312299" y="1387233"/>
                    <a:pt x="2315156" y="1391043"/>
                  </a:cubicBezTo>
                  <a:cubicBezTo>
                    <a:pt x="2318014" y="1394853"/>
                    <a:pt x="2320871" y="1399615"/>
                    <a:pt x="2322776" y="1401520"/>
                  </a:cubicBezTo>
                  <a:lnTo>
                    <a:pt x="2326586" y="1407235"/>
                  </a:lnTo>
                  <a:cubicBezTo>
                    <a:pt x="2326586" y="1407235"/>
                    <a:pt x="2329444" y="1410093"/>
                    <a:pt x="2329444" y="1415808"/>
                  </a:cubicBezTo>
                  <a:cubicBezTo>
                    <a:pt x="2329444" y="1418665"/>
                    <a:pt x="2330396" y="1421523"/>
                    <a:pt x="2330396" y="1424380"/>
                  </a:cubicBezTo>
                  <a:cubicBezTo>
                    <a:pt x="2331349" y="1432953"/>
                    <a:pt x="2328491" y="1436763"/>
                    <a:pt x="2339921" y="1436763"/>
                  </a:cubicBezTo>
                  <a:cubicBezTo>
                    <a:pt x="2344684" y="1436763"/>
                    <a:pt x="2349446" y="1436763"/>
                    <a:pt x="2354209" y="1437715"/>
                  </a:cubicBezTo>
                  <a:cubicBezTo>
                    <a:pt x="2359924" y="1437715"/>
                    <a:pt x="2365639" y="1438668"/>
                    <a:pt x="2371354" y="1438668"/>
                  </a:cubicBezTo>
                  <a:cubicBezTo>
                    <a:pt x="2378021" y="1438668"/>
                    <a:pt x="2383736" y="1438668"/>
                    <a:pt x="2390404" y="1437715"/>
                  </a:cubicBezTo>
                  <a:cubicBezTo>
                    <a:pt x="2390404" y="1437715"/>
                    <a:pt x="2399929" y="1435810"/>
                    <a:pt x="2404691" y="1436763"/>
                  </a:cubicBezTo>
                  <a:cubicBezTo>
                    <a:pt x="2409454" y="1436763"/>
                    <a:pt x="2417074" y="1438668"/>
                    <a:pt x="2419931" y="1440573"/>
                  </a:cubicBezTo>
                  <a:lnTo>
                    <a:pt x="2423741" y="1442478"/>
                  </a:lnTo>
                  <a:cubicBezTo>
                    <a:pt x="2423741" y="1442478"/>
                    <a:pt x="2429456" y="1445335"/>
                    <a:pt x="2435171" y="1447240"/>
                  </a:cubicBezTo>
                  <a:cubicBezTo>
                    <a:pt x="2441839" y="1449145"/>
                    <a:pt x="2446601" y="1451050"/>
                    <a:pt x="2451364" y="1452955"/>
                  </a:cubicBezTo>
                  <a:cubicBezTo>
                    <a:pt x="2453269" y="1453908"/>
                    <a:pt x="2455174" y="1454860"/>
                    <a:pt x="2456126" y="1455813"/>
                  </a:cubicBezTo>
                  <a:cubicBezTo>
                    <a:pt x="2456126" y="1455813"/>
                    <a:pt x="2464699" y="1458670"/>
                    <a:pt x="2470414" y="1460575"/>
                  </a:cubicBezTo>
                  <a:cubicBezTo>
                    <a:pt x="2476129" y="1462480"/>
                    <a:pt x="2480891" y="1464385"/>
                    <a:pt x="2485654" y="1466290"/>
                  </a:cubicBezTo>
                  <a:cubicBezTo>
                    <a:pt x="2490416" y="1468195"/>
                    <a:pt x="2494226" y="1469148"/>
                    <a:pt x="2498989" y="1470100"/>
                  </a:cubicBezTo>
                  <a:cubicBezTo>
                    <a:pt x="2504704" y="1471053"/>
                    <a:pt x="2509466" y="1472005"/>
                    <a:pt x="2515181" y="1472958"/>
                  </a:cubicBezTo>
                  <a:cubicBezTo>
                    <a:pt x="2518991" y="1473910"/>
                    <a:pt x="2523754" y="1474863"/>
                    <a:pt x="2527564" y="1475815"/>
                  </a:cubicBezTo>
                  <a:cubicBezTo>
                    <a:pt x="2527564" y="1475815"/>
                    <a:pt x="2535184" y="1477720"/>
                    <a:pt x="2538994" y="1478673"/>
                  </a:cubicBezTo>
                  <a:cubicBezTo>
                    <a:pt x="2544709" y="1479625"/>
                    <a:pt x="2550424" y="1480578"/>
                    <a:pt x="2555186" y="1481530"/>
                  </a:cubicBezTo>
                  <a:cubicBezTo>
                    <a:pt x="2558996" y="1482483"/>
                    <a:pt x="2562806" y="1483435"/>
                    <a:pt x="2566616" y="1484388"/>
                  </a:cubicBezTo>
                  <a:cubicBezTo>
                    <a:pt x="2566616" y="1484388"/>
                    <a:pt x="2575189" y="1486293"/>
                    <a:pt x="2578999" y="1487245"/>
                  </a:cubicBezTo>
                  <a:cubicBezTo>
                    <a:pt x="2582809" y="1488198"/>
                    <a:pt x="2590429" y="1490103"/>
                    <a:pt x="2594239" y="1490103"/>
                  </a:cubicBezTo>
                  <a:cubicBezTo>
                    <a:pt x="2600906" y="1490103"/>
                    <a:pt x="2604716" y="1491055"/>
                    <a:pt x="2610431" y="1492960"/>
                  </a:cubicBezTo>
                  <a:cubicBezTo>
                    <a:pt x="2610431" y="1492960"/>
                    <a:pt x="2619004" y="1493913"/>
                    <a:pt x="2623766" y="1493913"/>
                  </a:cubicBezTo>
                  <a:cubicBezTo>
                    <a:pt x="2631386" y="1493913"/>
                    <a:pt x="2638054" y="1492960"/>
                    <a:pt x="2645674" y="1492008"/>
                  </a:cubicBezTo>
                  <a:cubicBezTo>
                    <a:pt x="2645674" y="1492008"/>
                    <a:pt x="2654246" y="1492008"/>
                    <a:pt x="2657104" y="1491055"/>
                  </a:cubicBezTo>
                  <a:cubicBezTo>
                    <a:pt x="2663771" y="1489150"/>
                    <a:pt x="2669486" y="1489150"/>
                    <a:pt x="2675201" y="1490103"/>
                  </a:cubicBezTo>
                  <a:cubicBezTo>
                    <a:pt x="2675201" y="1490103"/>
                    <a:pt x="2679964" y="1490103"/>
                    <a:pt x="2683774" y="1490103"/>
                  </a:cubicBezTo>
                  <a:cubicBezTo>
                    <a:pt x="2686631" y="1490103"/>
                    <a:pt x="2694251" y="1491055"/>
                    <a:pt x="2696156" y="1489150"/>
                  </a:cubicBezTo>
                  <a:cubicBezTo>
                    <a:pt x="2699014" y="1487245"/>
                    <a:pt x="2701871" y="1486293"/>
                    <a:pt x="2704729" y="1486293"/>
                  </a:cubicBezTo>
                  <a:cubicBezTo>
                    <a:pt x="2710444" y="1485340"/>
                    <a:pt x="2716159" y="1487245"/>
                    <a:pt x="2721874" y="1487245"/>
                  </a:cubicBezTo>
                  <a:cubicBezTo>
                    <a:pt x="2726636" y="1487245"/>
                    <a:pt x="2730446" y="1487245"/>
                    <a:pt x="2733304" y="1488198"/>
                  </a:cubicBezTo>
                  <a:cubicBezTo>
                    <a:pt x="2737114" y="1488198"/>
                    <a:pt x="2739971" y="1489150"/>
                    <a:pt x="2742829" y="1490103"/>
                  </a:cubicBezTo>
                  <a:cubicBezTo>
                    <a:pt x="2745686" y="1491055"/>
                    <a:pt x="2747591" y="1492008"/>
                    <a:pt x="2750449" y="1492960"/>
                  </a:cubicBezTo>
                  <a:cubicBezTo>
                    <a:pt x="2753306" y="1493913"/>
                    <a:pt x="2756164" y="1494865"/>
                    <a:pt x="2759974" y="1495818"/>
                  </a:cubicBezTo>
                  <a:cubicBezTo>
                    <a:pt x="2764736" y="1496770"/>
                    <a:pt x="2776166" y="1501533"/>
                    <a:pt x="2779024" y="1502485"/>
                  </a:cubicBezTo>
                  <a:lnTo>
                    <a:pt x="2783786" y="1504390"/>
                  </a:lnTo>
                  <a:cubicBezTo>
                    <a:pt x="2783786" y="1504390"/>
                    <a:pt x="2789501" y="1508200"/>
                    <a:pt x="2796169" y="1509153"/>
                  </a:cubicBezTo>
                  <a:cubicBezTo>
                    <a:pt x="2801884" y="1511058"/>
                    <a:pt x="2807599" y="1512963"/>
                    <a:pt x="2812361" y="1514868"/>
                  </a:cubicBezTo>
                  <a:cubicBezTo>
                    <a:pt x="2817124" y="1516773"/>
                    <a:pt x="2822839" y="1518678"/>
                    <a:pt x="2827601" y="1520583"/>
                  </a:cubicBezTo>
                  <a:cubicBezTo>
                    <a:pt x="2831411" y="1521535"/>
                    <a:pt x="2836174" y="1523440"/>
                    <a:pt x="2839984" y="1523440"/>
                  </a:cubicBezTo>
                  <a:cubicBezTo>
                    <a:pt x="2846651" y="1523440"/>
                    <a:pt x="2847604" y="1525345"/>
                    <a:pt x="2851414" y="1530108"/>
                  </a:cubicBezTo>
                  <a:cubicBezTo>
                    <a:pt x="2851414" y="1530108"/>
                    <a:pt x="2854271" y="1533918"/>
                    <a:pt x="2856176" y="1537728"/>
                  </a:cubicBezTo>
                  <a:cubicBezTo>
                    <a:pt x="2859034" y="1542490"/>
                    <a:pt x="2862844" y="1548205"/>
                    <a:pt x="2862844" y="1550110"/>
                  </a:cubicBezTo>
                  <a:lnTo>
                    <a:pt x="2864749" y="1554873"/>
                  </a:lnTo>
                  <a:cubicBezTo>
                    <a:pt x="2869511" y="1563445"/>
                    <a:pt x="2868559" y="1564398"/>
                    <a:pt x="2878084" y="1569160"/>
                  </a:cubicBezTo>
                  <a:cubicBezTo>
                    <a:pt x="2885704" y="1572970"/>
                    <a:pt x="2890466" y="1573923"/>
                    <a:pt x="2894276" y="1573923"/>
                  </a:cubicBezTo>
                  <a:cubicBezTo>
                    <a:pt x="2899991" y="1573923"/>
                    <a:pt x="2906659" y="1573923"/>
                    <a:pt x="2913326" y="1574875"/>
                  </a:cubicBezTo>
                  <a:cubicBezTo>
                    <a:pt x="2918089" y="1574875"/>
                    <a:pt x="2921899" y="1575828"/>
                    <a:pt x="2925709" y="1576780"/>
                  </a:cubicBezTo>
                  <a:cubicBezTo>
                    <a:pt x="2930471" y="1578685"/>
                    <a:pt x="2935234" y="1580590"/>
                    <a:pt x="2939044" y="1582495"/>
                  </a:cubicBezTo>
                  <a:cubicBezTo>
                    <a:pt x="2942854" y="1584400"/>
                    <a:pt x="2946664" y="1587258"/>
                    <a:pt x="2950474" y="1590115"/>
                  </a:cubicBezTo>
                  <a:cubicBezTo>
                    <a:pt x="2954284" y="1592973"/>
                    <a:pt x="2959999" y="1596783"/>
                    <a:pt x="2959999" y="1596783"/>
                  </a:cubicBezTo>
                  <a:cubicBezTo>
                    <a:pt x="2964761" y="1600593"/>
                    <a:pt x="2968571" y="1602498"/>
                    <a:pt x="2973334" y="1605355"/>
                  </a:cubicBezTo>
                  <a:cubicBezTo>
                    <a:pt x="2976191" y="1607260"/>
                    <a:pt x="2980001" y="1609165"/>
                    <a:pt x="2982859" y="1611070"/>
                  </a:cubicBezTo>
                  <a:cubicBezTo>
                    <a:pt x="2985716" y="1612975"/>
                    <a:pt x="2987621" y="1613928"/>
                    <a:pt x="2990479" y="1616785"/>
                  </a:cubicBezTo>
                  <a:cubicBezTo>
                    <a:pt x="2990479" y="1616785"/>
                    <a:pt x="2997146" y="1621548"/>
                    <a:pt x="3000956" y="1623453"/>
                  </a:cubicBezTo>
                  <a:cubicBezTo>
                    <a:pt x="3006671" y="1626310"/>
                    <a:pt x="3012386" y="1628215"/>
                    <a:pt x="3018101" y="1631073"/>
                  </a:cubicBezTo>
                  <a:cubicBezTo>
                    <a:pt x="3018101" y="1631073"/>
                    <a:pt x="3023816" y="1634883"/>
                    <a:pt x="3029531" y="1635835"/>
                  </a:cubicBezTo>
                  <a:cubicBezTo>
                    <a:pt x="3033341" y="1636788"/>
                    <a:pt x="3038104" y="1636788"/>
                    <a:pt x="3041914" y="1636788"/>
                  </a:cubicBezTo>
                  <a:cubicBezTo>
                    <a:pt x="3047629" y="1636788"/>
                    <a:pt x="3053344" y="1636788"/>
                    <a:pt x="3058106" y="1636788"/>
                  </a:cubicBezTo>
                  <a:cubicBezTo>
                    <a:pt x="3063821" y="1635835"/>
                    <a:pt x="3069536" y="1634883"/>
                    <a:pt x="3075251" y="1633930"/>
                  </a:cubicBezTo>
                  <a:cubicBezTo>
                    <a:pt x="3075251" y="1633930"/>
                    <a:pt x="3081919" y="1632978"/>
                    <a:pt x="3088586" y="1632025"/>
                  </a:cubicBezTo>
                  <a:cubicBezTo>
                    <a:pt x="3095254" y="1631073"/>
                    <a:pt x="3100969" y="1630120"/>
                    <a:pt x="3100969" y="1630120"/>
                  </a:cubicBezTo>
                  <a:cubicBezTo>
                    <a:pt x="3107636" y="1629168"/>
                    <a:pt x="3108589" y="1627263"/>
                    <a:pt x="3108589" y="1634883"/>
                  </a:cubicBezTo>
                  <a:cubicBezTo>
                    <a:pt x="3108589" y="1634883"/>
                    <a:pt x="3108589" y="1651075"/>
                    <a:pt x="3108589" y="1652980"/>
                  </a:cubicBezTo>
                  <a:cubicBezTo>
                    <a:pt x="3108589" y="1659648"/>
                    <a:pt x="3109541" y="1663458"/>
                    <a:pt x="3119066" y="1661553"/>
                  </a:cubicBezTo>
                  <a:cubicBezTo>
                    <a:pt x="3123829" y="1660600"/>
                    <a:pt x="3132401" y="1659648"/>
                    <a:pt x="3132401" y="1659648"/>
                  </a:cubicBezTo>
                  <a:lnTo>
                    <a:pt x="3137164" y="1659648"/>
                  </a:lnTo>
                  <a:cubicBezTo>
                    <a:pt x="3137164" y="1659648"/>
                    <a:pt x="3143831" y="1659648"/>
                    <a:pt x="3146689" y="1662505"/>
                  </a:cubicBezTo>
                  <a:cubicBezTo>
                    <a:pt x="3155261" y="1672030"/>
                    <a:pt x="3151451" y="1673935"/>
                    <a:pt x="3160976" y="1665363"/>
                  </a:cubicBezTo>
                  <a:lnTo>
                    <a:pt x="3165739" y="1661553"/>
                  </a:lnTo>
                  <a:cubicBezTo>
                    <a:pt x="3165739" y="1661553"/>
                    <a:pt x="3171454" y="1657743"/>
                    <a:pt x="3173359" y="1654885"/>
                  </a:cubicBezTo>
                  <a:cubicBezTo>
                    <a:pt x="3176216" y="1652028"/>
                    <a:pt x="3180026" y="1650123"/>
                    <a:pt x="3184789" y="1648218"/>
                  </a:cubicBezTo>
                  <a:cubicBezTo>
                    <a:pt x="3190504" y="1645360"/>
                    <a:pt x="3195266" y="1642503"/>
                    <a:pt x="3200029" y="1640598"/>
                  </a:cubicBezTo>
                  <a:cubicBezTo>
                    <a:pt x="3203839" y="1638693"/>
                    <a:pt x="3207649" y="1636788"/>
                    <a:pt x="3212411" y="1634883"/>
                  </a:cubicBezTo>
                  <a:cubicBezTo>
                    <a:pt x="3217174" y="1632978"/>
                    <a:pt x="3226699" y="1628215"/>
                    <a:pt x="3226699" y="1628215"/>
                  </a:cubicBezTo>
                  <a:lnTo>
                    <a:pt x="3232414" y="1625358"/>
                  </a:lnTo>
                  <a:cubicBezTo>
                    <a:pt x="3237176" y="1623453"/>
                    <a:pt x="3243844" y="1620595"/>
                    <a:pt x="3246701" y="1619643"/>
                  </a:cubicBezTo>
                  <a:cubicBezTo>
                    <a:pt x="3250511" y="1618690"/>
                    <a:pt x="3262894" y="1612023"/>
                    <a:pt x="3262894" y="1612023"/>
                  </a:cubicBezTo>
                  <a:lnTo>
                    <a:pt x="3269561" y="1609165"/>
                  </a:lnTo>
                  <a:cubicBezTo>
                    <a:pt x="3269561" y="1609165"/>
                    <a:pt x="3281944" y="1605355"/>
                    <a:pt x="3284801" y="1603450"/>
                  </a:cubicBezTo>
                  <a:cubicBezTo>
                    <a:pt x="3287659" y="1601545"/>
                    <a:pt x="3299089" y="1596783"/>
                    <a:pt x="3300041" y="1596783"/>
                  </a:cubicBezTo>
                  <a:lnTo>
                    <a:pt x="3305756" y="1594878"/>
                  </a:lnTo>
                  <a:cubicBezTo>
                    <a:pt x="3305756" y="1594878"/>
                    <a:pt x="3311471" y="1592973"/>
                    <a:pt x="3316234" y="1591068"/>
                  </a:cubicBezTo>
                  <a:cubicBezTo>
                    <a:pt x="3320996" y="1589163"/>
                    <a:pt x="3329569" y="1586305"/>
                    <a:pt x="3331474" y="1586305"/>
                  </a:cubicBezTo>
                  <a:lnTo>
                    <a:pt x="3337189" y="1585353"/>
                  </a:lnTo>
                  <a:cubicBezTo>
                    <a:pt x="3337189" y="1585353"/>
                    <a:pt x="3343856" y="1585353"/>
                    <a:pt x="3347666" y="1584400"/>
                  </a:cubicBezTo>
                  <a:cubicBezTo>
                    <a:pt x="3350524" y="1583448"/>
                    <a:pt x="3356239" y="1580590"/>
                    <a:pt x="3359096" y="1580590"/>
                  </a:cubicBezTo>
                  <a:cubicBezTo>
                    <a:pt x="3362906" y="1580590"/>
                    <a:pt x="3367669" y="1578685"/>
                    <a:pt x="3370526" y="1577733"/>
                  </a:cubicBezTo>
                  <a:cubicBezTo>
                    <a:pt x="3370526" y="1577733"/>
                    <a:pt x="3377194" y="1574875"/>
                    <a:pt x="3380051" y="1572018"/>
                  </a:cubicBezTo>
                  <a:cubicBezTo>
                    <a:pt x="3382909" y="1569160"/>
                    <a:pt x="3384814" y="1567255"/>
                    <a:pt x="3388624" y="1566303"/>
                  </a:cubicBezTo>
                  <a:cubicBezTo>
                    <a:pt x="3393386" y="1565350"/>
                    <a:pt x="3395291" y="1563445"/>
                    <a:pt x="3400054" y="1564398"/>
                  </a:cubicBezTo>
                  <a:cubicBezTo>
                    <a:pt x="3402911" y="1565350"/>
                    <a:pt x="3402911" y="1566303"/>
                    <a:pt x="3407674" y="1568208"/>
                  </a:cubicBezTo>
                  <a:cubicBezTo>
                    <a:pt x="3410531" y="1569160"/>
                    <a:pt x="3413389" y="1571065"/>
                    <a:pt x="3418151" y="1570113"/>
                  </a:cubicBezTo>
                  <a:cubicBezTo>
                    <a:pt x="3425771" y="1569160"/>
                    <a:pt x="3431486" y="1572018"/>
                    <a:pt x="3440059" y="1571065"/>
                  </a:cubicBezTo>
                  <a:cubicBezTo>
                    <a:pt x="3443869" y="1570113"/>
                    <a:pt x="3444821" y="1570113"/>
                    <a:pt x="3448631" y="1569160"/>
                  </a:cubicBezTo>
                  <a:cubicBezTo>
                    <a:pt x="3451489" y="1568208"/>
                    <a:pt x="3455299" y="1568208"/>
                    <a:pt x="3457204" y="1568208"/>
                  </a:cubicBezTo>
                  <a:cubicBezTo>
                    <a:pt x="3464824" y="1568208"/>
                    <a:pt x="3465776" y="1562493"/>
                    <a:pt x="3476254" y="1566303"/>
                  </a:cubicBezTo>
                  <a:cubicBezTo>
                    <a:pt x="3482921" y="1568208"/>
                    <a:pt x="3489589" y="1567255"/>
                    <a:pt x="3496256" y="1569160"/>
                  </a:cubicBezTo>
                  <a:cubicBezTo>
                    <a:pt x="3496256" y="1569160"/>
                    <a:pt x="3499114" y="1569160"/>
                    <a:pt x="3504829" y="1571065"/>
                  </a:cubicBezTo>
                  <a:cubicBezTo>
                    <a:pt x="3510544" y="1572970"/>
                    <a:pt x="3516259" y="1573923"/>
                    <a:pt x="3519116" y="1573923"/>
                  </a:cubicBezTo>
                  <a:cubicBezTo>
                    <a:pt x="3526736" y="1573923"/>
                    <a:pt x="3528641" y="1572970"/>
                    <a:pt x="3535309" y="1570113"/>
                  </a:cubicBezTo>
                  <a:cubicBezTo>
                    <a:pt x="3538166" y="1568208"/>
                    <a:pt x="3541976" y="1566303"/>
                    <a:pt x="3544834" y="1566303"/>
                  </a:cubicBezTo>
                  <a:cubicBezTo>
                    <a:pt x="3548644" y="1566303"/>
                    <a:pt x="3549596" y="1566303"/>
                    <a:pt x="3549596" y="1566303"/>
                  </a:cubicBezTo>
                  <a:lnTo>
                    <a:pt x="3554359" y="1567255"/>
                  </a:lnTo>
                  <a:cubicBezTo>
                    <a:pt x="3554359" y="1567255"/>
                    <a:pt x="3559121" y="1567255"/>
                    <a:pt x="3563884" y="1568208"/>
                  </a:cubicBezTo>
                  <a:cubicBezTo>
                    <a:pt x="3567694" y="1569160"/>
                    <a:pt x="3578171" y="1571065"/>
                    <a:pt x="3580076" y="1570113"/>
                  </a:cubicBezTo>
                  <a:lnTo>
                    <a:pt x="3582934" y="1570113"/>
                  </a:lnTo>
                  <a:cubicBezTo>
                    <a:pt x="3582934" y="1570113"/>
                    <a:pt x="3591506" y="1570113"/>
                    <a:pt x="3593411" y="1567255"/>
                  </a:cubicBezTo>
                  <a:cubicBezTo>
                    <a:pt x="3596269" y="1564398"/>
                    <a:pt x="3601984" y="1558683"/>
                    <a:pt x="3603889" y="1556778"/>
                  </a:cubicBezTo>
                  <a:lnTo>
                    <a:pt x="3607699" y="1553920"/>
                  </a:lnTo>
                  <a:cubicBezTo>
                    <a:pt x="3609604" y="1551063"/>
                    <a:pt x="3613414" y="1547253"/>
                    <a:pt x="3617224" y="1544395"/>
                  </a:cubicBezTo>
                  <a:cubicBezTo>
                    <a:pt x="3621986" y="1540585"/>
                    <a:pt x="3628654" y="1536775"/>
                    <a:pt x="3633416" y="1537728"/>
                  </a:cubicBezTo>
                  <a:cubicBezTo>
                    <a:pt x="3640084" y="1538680"/>
                    <a:pt x="3647704" y="1538680"/>
                    <a:pt x="3654371" y="1533918"/>
                  </a:cubicBezTo>
                  <a:cubicBezTo>
                    <a:pt x="3661039" y="1529155"/>
                    <a:pt x="3670564" y="1523440"/>
                    <a:pt x="3674374" y="1521535"/>
                  </a:cubicBezTo>
                  <a:cubicBezTo>
                    <a:pt x="3679136" y="1519630"/>
                    <a:pt x="3683899" y="1517725"/>
                    <a:pt x="3685804" y="1512010"/>
                  </a:cubicBezTo>
                  <a:cubicBezTo>
                    <a:pt x="3687709" y="1506295"/>
                    <a:pt x="3700091" y="1498675"/>
                    <a:pt x="3701996" y="1492960"/>
                  </a:cubicBezTo>
                  <a:cubicBezTo>
                    <a:pt x="3703901" y="1487245"/>
                    <a:pt x="3710569" y="1478673"/>
                    <a:pt x="3713426" y="1475815"/>
                  </a:cubicBezTo>
                  <a:cubicBezTo>
                    <a:pt x="3716284" y="1472005"/>
                    <a:pt x="3725809" y="1458670"/>
                    <a:pt x="3727714" y="1455813"/>
                  </a:cubicBezTo>
                  <a:cubicBezTo>
                    <a:pt x="3728666" y="1452955"/>
                    <a:pt x="3734381" y="1445335"/>
                    <a:pt x="3742954" y="1441525"/>
                  </a:cubicBezTo>
                  <a:cubicBezTo>
                    <a:pt x="3752479" y="1437715"/>
                    <a:pt x="3755336" y="1436763"/>
                    <a:pt x="3761051" y="1432953"/>
                  </a:cubicBezTo>
                  <a:cubicBezTo>
                    <a:pt x="3766766" y="1429143"/>
                    <a:pt x="3774386" y="1422475"/>
                    <a:pt x="3780101" y="1421523"/>
                  </a:cubicBezTo>
                  <a:cubicBezTo>
                    <a:pt x="3784864" y="1420570"/>
                    <a:pt x="3787721" y="1424380"/>
                    <a:pt x="3792484" y="1418665"/>
                  </a:cubicBezTo>
                  <a:cubicBezTo>
                    <a:pt x="3797246" y="1412950"/>
                    <a:pt x="3804866" y="1405330"/>
                    <a:pt x="3806771" y="1403425"/>
                  </a:cubicBezTo>
                  <a:cubicBezTo>
                    <a:pt x="3808676" y="1401520"/>
                    <a:pt x="3814391" y="1395805"/>
                    <a:pt x="3819154" y="1393900"/>
                  </a:cubicBezTo>
                  <a:cubicBezTo>
                    <a:pt x="3823916" y="1391995"/>
                    <a:pt x="3829631" y="1390090"/>
                    <a:pt x="3830584" y="1382470"/>
                  </a:cubicBezTo>
                  <a:cubicBezTo>
                    <a:pt x="3831536" y="1374850"/>
                    <a:pt x="3823916" y="1366278"/>
                    <a:pt x="3822964" y="1363420"/>
                  </a:cubicBezTo>
                  <a:cubicBezTo>
                    <a:pt x="3822011" y="1360563"/>
                    <a:pt x="3814391" y="1351038"/>
                    <a:pt x="3806771" y="1348180"/>
                  </a:cubicBezTo>
                  <a:cubicBezTo>
                    <a:pt x="3800104" y="1346275"/>
                    <a:pt x="3788674" y="1331035"/>
                    <a:pt x="3788674" y="1329130"/>
                  </a:cubicBezTo>
                  <a:cubicBezTo>
                    <a:pt x="3788674" y="1326273"/>
                    <a:pt x="3788674" y="1317700"/>
                    <a:pt x="3785816" y="1313890"/>
                  </a:cubicBezTo>
                  <a:cubicBezTo>
                    <a:pt x="3782959" y="1310080"/>
                    <a:pt x="3776291" y="1308175"/>
                    <a:pt x="3777244" y="1299603"/>
                  </a:cubicBezTo>
                  <a:cubicBezTo>
                    <a:pt x="3777244" y="1291983"/>
                    <a:pt x="3782006" y="1279600"/>
                    <a:pt x="3785816" y="1275790"/>
                  </a:cubicBezTo>
                  <a:cubicBezTo>
                    <a:pt x="3788674" y="1271980"/>
                    <a:pt x="3790579" y="1263408"/>
                    <a:pt x="3790579" y="1258645"/>
                  </a:cubicBezTo>
                  <a:cubicBezTo>
                    <a:pt x="3790579" y="1254835"/>
                    <a:pt x="3797246" y="1230070"/>
                    <a:pt x="3804866" y="1219593"/>
                  </a:cubicBezTo>
                  <a:cubicBezTo>
                    <a:pt x="3812486" y="1210068"/>
                    <a:pt x="3814391" y="1206258"/>
                    <a:pt x="3823916" y="1201495"/>
                  </a:cubicBezTo>
                  <a:cubicBezTo>
                    <a:pt x="3833441" y="1196733"/>
                    <a:pt x="3833441" y="1199590"/>
                    <a:pt x="3840109" y="1200543"/>
                  </a:cubicBezTo>
                  <a:cubicBezTo>
                    <a:pt x="3845824" y="1200543"/>
                    <a:pt x="3859159" y="1202448"/>
                    <a:pt x="3865826" y="1201495"/>
                  </a:cubicBezTo>
                  <a:cubicBezTo>
                    <a:pt x="3871541" y="1200543"/>
                    <a:pt x="3877256" y="1203400"/>
                    <a:pt x="3881066" y="1210068"/>
                  </a:cubicBezTo>
                  <a:cubicBezTo>
                    <a:pt x="3884876" y="1216735"/>
                    <a:pt x="3886781" y="1221498"/>
                    <a:pt x="3900116" y="1226260"/>
                  </a:cubicBezTo>
                  <a:cubicBezTo>
                    <a:pt x="3913451" y="1231023"/>
                    <a:pt x="3923929" y="1232928"/>
                    <a:pt x="3926786" y="1232928"/>
                  </a:cubicBezTo>
                  <a:cubicBezTo>
                    <a:pt x="3929644" y="1233880"/>
                    <a:pt x="3940121" y="1234833"/>
                    <a:pt x="3944884" y="1235785"/>
                  </a:cubicBezTo>
                  <a:cubicBezTo>
                    <a:pt x="3949646" y="1236738"/>
                    <a:pt x="3966791" y="1236738"/>
                    <a:pt x="3968696" y="1238643"/>
                  </a:cubicBezTo>
                  <a:cubicBezTo>
                    <a:pt x="3970601" y="1240548"/>
                    <a:pt x="3987746" y="1240548"/>
                    <a:pt x="3990604" y="1238643"/>
                  </a:cubicBezTo>
                  <a:cubicBezTo>
                    <a:pt x="3994414" y="1235785"/>
                    <a:pt x="4003939" y="1220545"/>
                    <a:pt x="4013464" y="1217688"/>
                  </a:cubicBezTo>
                  <a:cubicBezTo>
                    <a:pt x="4023941" y="1213878"/>
                    <a:pt x="4026799" y="1211020"/>
                    <a:pt x="4030609" y="1206258"/>
                  </a:cubicBezTo>
                  <a:cubicBezTo>
                    <a:pt x="4034419" y="1201495"/>
                    <a:pt x="4042039" y="1192923"/>
                    <a:pt x="4045849" y="1190065"/>
                  </a:cubicBezTo>
                  <a:cubicBezTo>
                    <a:pt x="4048706" y="1187208"/>
                    <a:pt x="4062041" y="1171015"/>
                    <a:pt x="4062994" y="1166253"/>
                  </a:cubicBezTo>
                  <a:cubicBezTo>
                    <a:pt x="4063946" y="1161490"/>
                    <a:pt x="4063946" y="1153870"/>
                    <a:pt x="4065851" y="1151965"/>
                  </a:cubicBezTo>
                  <a:cubicBezTo>
                    <a:pt x="4067756" y="1150060"/>
                    <a:pt x="4077281" y="1144345"/>
                    <a:pt x="4082044" y="1143393"/>
                  </a:cubicBezTo>
                  <a:cubicBezTo>
                    <a:pt x="4086806" y="1143393"/>
                    <a:pt x="4090616" y="1143393"/>
                    <a:pt x="4092521" y="1145298"/>
                  </a:cubicBezTo>
                  <a:cubicBezTo>
                    <a:pt x="4094426" y="1147203"/>
                    <a:pt x="4102046" y="1145298"/>
                    <a:pt x="4105856" y="1148155"/>
                  </a:cubicBezTo>
                  <a:cubicBezTo>
                    <a:pt x="4108714" y="1151013"/>
                    <a:pt x="4122049" y="1147203"/>
                    <a:pt x="4125859" y="1146250"/>
                  </a:cubicBezTo>
                  <a:cubicBezTo>
                    <a:pt x="4129669" y="1144345"/>
                    <a:pt x="4147766" y="1144345"/>
                    <a:pt x="4155386" y="1141488"/>
                  </a:cubicBezTo>
                  <a:cubicBezTo>
                    <a:pt x="4162054" y="1138630"/>
                    <a:pt x="4174436" y="1133868"/>
                    <a:pt x="4175389" y="1129108"/>
                  </a:cubicBezTo>
                  <a:cubicBezTo>
                    <a:pt x="4176341" y="1124346"/>
                    <a:pt x="4198249" y="1108153"/>
                    <a:pt x="4200154" y="1105296"/>
                  </a:cubicBezTo>
                  <a:cubicBezTo>
                    <a:pt x="4203012" y="1100533"/>
                    <a:pt x="4210631" y="1104343"/>
                    <a:pt x="4215394" y="1099581"/>
                  </a:cubicBezTo>
                  <a:cubicBezTo>
                    <a:pt x="4220156" y="1094818"/>
                    <a:pt x="4225872" y="1089103"/>
                    <a:pt x="4223014" y="1082436"/>
                  </a:cubicBezTo>
                  <a:cubicBezTo>
                    <a:pt x="4220156" y="1075768"/>
                    <a:pt x="4219204" y="1069101"/>
                    <a:pt x="4222062" y="1063386"/>
                  </a:cubicBezTo>
                  <a:cubicBezTo>
                    <a:pt x="4224919" y="1056718"/>
                    <a:pt x="4230634" y="1047193"/>
                    <a:pt x="4234444" y="1042431"/>
                  </a:cubicBezTo>
                  <a:cubicBezTo>
                    <a:pt x="4238254" y="1037668"/>
                    <a:pt x="4245874" y="1020523"/>
                    <a:pt x="4253494" y="1016713"/>
                  </a:cubicBezTo>
                  <a:cubicBezTo>
                    <a:pt x="4261114" y="1012903"/>
                    <a:pt x="4270639" y="1005283"/>
                    <a:pt x="4278259" y="1006236"/>
                  </a:cubicBezTo>
                  <a:cubicBezTo>
                    <a:pt x="4285879" y="1007188"/>
                    <a:pt x="4310644" y="1007188"/>
                    <a:pt x="4317312" y="1004331"/>
                  </a:cubicBezTo>
                  <a:cubicBezTo>
                    <a:pt x="4323979" y="1001473"/>
                    <a:pt x="4323027" y="990043"/>
                    <a:pt x="4324931" y="983376"/>
                  </a:cubicBezTo>
                  <a:cubicBezTo>
                    <a:pt x="4326837" y="976708"/>
                    <a:pt x="4326837" y="972898"/>
                    <a:pt x="4332552" y="973851"/>
                  </a:cubicBezTo>
                  <a:cubicBezTo>
                    <a:pt x="4338266" y="974803"/>
                    <a:pt x="4337314" y="966231"/>
                    <a:pt x="4343981" y="974803"/>
                  </a:cubicBezTo>
                  <a:cubicBezTo>
                    <a:pt x="4349697" y="983376"/>
                    <a:pt x="4355412" y="982423"/>
                    <a:pt x="4358269" y="981471"/>
                  </a:cubicBezTo>
                  <a:cubicBezTo>
                    <a:pt x="4361127" y="980518"/>
                    <a:pt x="4364937" y="980518"/>
                    <a:pt x="4364937" y="975756"/>
                  </a:cubicBezTo>
                  <a:cubicBezTo>
                    <a:pt x="4365889" y="970993"/>
                    <a:pt x="4383034" y="960516"/>
                    <a:pt x="4385891" y="958611"/>
                  </a:cubicBezTo>
                  <a:cubicBezTo>
                    <a:pt x="4388749" y="956706"/>
                    <a:pt x="4401131" y="951943"/>
                    <a:pt x="4403037" y="950038"/>
                  </a:cubicBezTo>
                  <a:cubicBezTo>
                    <a:pt x="4404941" y="948133"/>
                    <a:pt x="4413514" y="946228"/>
                    <a:pt x="4417324" y="949086"/>
                  </a:cubicBezTo>
                  <a:cubicBezTo>
                    <a:pt x="4421134" y="951943"/>
                    <a:pt x="4431612" y="948133"/>
                    <a:pt x="4434469" y="948133"/>
                  </a:cubicBezTo>
                  <a:cubicBezTo>
                    <a:pt x="4436374" y="949086"/>
                    <a:pt x="4448756" y="951943"/>
                    <a:pt x="4447804" y="947181"/>
                  </a:cubicBezTo>
                  <a:cubicBezTo>
                    <a:pt x="4446852" y="942418"/>
                    <a:pt x="4453519" y="938608"/>
                    <a:pt x="4457329" y="938608"/>
                  </a:cubicBezTo>
                  <a:cubicBezTo>
                    <a:pt x="4463997" y="937656"/>
                    <a:pt x="4463044" y="946228"/>
                    <a:pt x="4466854" y="943371"/>
                  </a:cubicBezTo>
                  <a:cubicBezTo>
                    <a:pt x="4472569" y="939561"/>
                    <a:pt x="4479237" y="952896"/>
                    <a:pt x="4483047" y="952896"/>
                  </a:cubicBezTo>
                  <a:cubicBezTo>
                    <a:pt x="4485904" y="952896"/>
                    <a:pt x="4491619" y="951943"/>
                    <a:pt x="4495429" y="953848"/>
                  </a:cubicBezTo>
                  <a:cubicBezTo>
                    <a:pt x="4499239" y="955753"/>
                    <a:pt x="4504954" y="954801"/>
                    <a:pt x="4509716" y="951943"/>
                  </a:cubicBezTo>
                  <a:cubicBezTo>
                    <a:pt x="4514479" y="949086"/>
                    <a:pt x="4524956" y="951943"/>
                    <a:pt x="4529719" y="952896"/>
                  </a:cubicBezTo>
                  <a:cubicBezTo>
                    <a:pt x="4535434" y="953848"/>
                    <a:pt x="4534481" y="956706"/>
                    <a:pt x="4537339" y="950991"/>
                  </a:cubicBezTo>
                  <a:cubicBezTo>
                    <a:pt x="4540197" y="945276"/>
                    <a:pt x="4540197" y="942418"/>
                    <a:pt x="4542102" y="942418"/>
                  </a:cubicBezTo>
                  <a:cubicBezTo>
                    <a:pt x="4544959" y="942418"/>
                    <a:pt x="4548769" y="939561"/>
                    <a:pt x="4548769" y="935751"/>
                  </a:cubicBezTo>
                  <a:cubicBezTo>
                    <a:pt x="4548769" y="931941"/>
                    <a:pt x="4548769" y="918606"/>
                    <a:pt x="4547816" y="916701"/>
                  </a:cubicBezTo>
                  <a:cubicBezTo>
                    <a:pt x="4546864" y="914796"/>
                    <a:pt x="4545912" y="912891"/>
                    <a:pt x="4543054" y="909081"/>
                  </a:cubicBezTo>
                  <a:cubicBezTo>
                    <a:pt x="4540197" y="906223"/>
                    <a:pt x="4538291" y="898603"/>
                    <a:pt x="4537339" y="892888"/>
                  </a:cubicBezTo>
                  <a:cubicBezTo>
                    <a:pt x="4536387" y="887173"/>
                    <a:pt x="4535434" y="882411"/>
                    <a:pt x="4531624" y="878601"/>
                  </a:cubicBezTo>
                  <a:lnTo>
                    <a:pt x="4529719" y="876696"/>
                  </a:lnTo>
                  <a:cubicBezTo>
                    <a:pt x="4527814" y="875743"/>
                    <a:pt x="4525909" y="874791"/>
                    <a:pt x="4524004" y="873838"/>
                  </a:cubicBezTo>
                  <a:cubicBezTo>
                    <a:pt x="4519241" y="870981"/>
                    <a:pt x="4513527" y="868123"/>
                    <a:pt x="4512574" y="865266"/>
                  </a:cubicBezTo>
                  <a:lnTo>
                    <a:pt x="4511622" y="863361"/>
                  </a:lnTo>
                  <a:cubicBezTo>
                    <a:pt x="4509716" y="860503"/>
                    <a:pt x="4506859" y="857646"/>
                    <a:pt x="4504954" y="855741"/>
                  </a:cubicBezTo>
                  <a:cubicBezTo>
                    <a:pt x="4501144" y="850978"/>
                    <a:pt x="4488762" y="850026"/>
                    <a:pt x="4489714" y="845263"/>
                  </a:cubicBezTo>
                  <a:cubicBezTo>
                    <a:pt x="4490666" y="842406"/>
                    <a:pt x="4490666" y="839548"/>
                    <a:pt x="4486856" y="839548"/>
                  </a:cubicBezTo>
                  <a:cubicBezTo>
                    <a:pt x="4482094" y="838596"/>
                    <a:pt x="4470664" y="834786"/>
                    <a:pt x="4470664" y="828118"/>
                  </a:cubicBezTo>
                  <a:cubicBezTo>
                    <a:pt x="4470664" y="822403"/>
                    <a:pt x="4467806" y="816688"/>
                    <a:pt x="4463044" y="816688"/>
                  </a:cubicBezTo>
                  <a:cubicBezTo>
                    <a:pt x="4458281" y="816688"/>
                    <a:pt x="4449709" y="810973"/>
                    <a:pt x="4447804" y="810021"/>
                  </a:cubicBezTo>
                  <a:cubicBezTo>
                    <a:pt x="4444947" y="809068"/>
                    <a:pt x="4440184" y="808116"/>
                    <a:pt x="4436374" y="808116"/>
                  </a:cubicBezTo>
                  <a:cubicBezTo>
                    <a:pt x="4432564" y="808116"/>
                    <a:pt x="4430659" y="804306"/>
                    <a:pt x="4427802" y="801448"/>
                  </a:cubicBezTo>
                  <a:cubicBezTo>
                    <a:pt x="4426849" y="799543"/>
                    <a:pt x="4422087" y="791923"/>
                    <a:pt x="4417324" y="786208"/>
                  </a:cubicBezTo>
                  <a:cubicBezTo>
                    <a:pt x="4412562" y="779541"/>
                    <a:pt x="4408752" y="778588"/>
                    <a:pt x="4408752" y="778588"/>
                  </a:cubicBezTo>
                  <a:cubicBezTo>
                    <a:pt x="4403989" y="779541"/>
                    <a:pt x="4403037" y="781446"/>
                    <a:pt x="4399227" y="778588"/>
                  </a:cubicBezTo>
                  <a:cubicBezTo>
                    <a:pt x="4397322" y="777636"/>
                    <a:pt x="4395416" y="776683"/>
                    <a:pt x="4393512" y="776683"/>
                  </a:cubicBezTo>
                  <a:cubicBezTo>
                    <a:pt x="4389702" y="777636"/>
                    <a:pt x="4388749" y="779541"/>
                    <a:pt x="4383987" y="776683"/>
                  </a:cubicBezTo>
                  <a:cubicBezTo>
                    <a:pt x="4381129" y="774778"/>
                    <a:pt x="4378272" y="775731"/>
                    <a:pt x="4376366" y="776683"/>
                  </a:cubicBezTo>
                  <a:cubicBezTo>
                    <a:pt x="4375414" y="776683"/>
                    <a:pt x="4374462" y="777636"/>
                    <a:pt x="4372556" y="776683"/>
                  </a:cubicBezTo>
                  <a:cubicBezTo>
                    <a:pt x="4368747" y="775731"/>
                    <a:pt x="4360174" y="777636"/>
                    <a:pt x="4355412" y="778588"/>
                  </a:cubicBezTo>
                  <a:cubicBezTo>
                    <a:pt x="4350649" y="779541"/>
                    <a:pt x="4350649" y="779541"/>
                    <a:pt x="4346839" y="782398"/>
                  </a:cubicBezTo>
                  <a:cubicBezTo>
                    <a:pt x="4344934" y="783351"/>
                    <a:pt x="4341124" y="784303"/>
                    <a:pt x="4339219" y="787161"/>
                  </a:cubicBezTo>
                  <a:cubicBezTo>
                    <a:pt x="4337314" y="791923"/>
                    <a:pt x="4327789" y="804306"/>
                    <a:pt x="4326837" y="807163"/>
                  </a:cubicBezTo>
                  <a:cubicBezTo>
                    <a:pt x="4325884" y="810021"/>
                    <a:pt x="4324931" y="814783"/>
                    <a:pt x="4321122" y="816688"/>
                  </a:cubicBezTo>
                  <a:cubicBezTo>
                    <a:pt x="4317312" y="818593"/>
                    <a:pt x="4313502" y="826213"/>
                    <a:pt x="4313502" y="827166"/>
                  </a:cubicBezTo>
                  <a:cubicBezTo>
                    <a:pt x="4313502" y="828118"/>
                    <a:pt x="4311597" y="835738"/>
                    <a:pt x="4304929" y="829071"/>
                  </a:cubicBezTo>
                  <a:cubicBezTo>
                    <a:pt x="4298262" y="822403"/>
                    <a:pt x="4276354" y="806211"/>
                    <a:pt x="4266829" y="803353"/>
                  </a:cubicBezTo>
                  <a:cubicBezTo>
                    <a:pt x="4258256" y="800496"/>
                    <a:pt x="4246827" y="801448"/>
                    <a:pt x="4240159" y="804306"/>
                  </a:cubicBezTo>
                  <a:cubicBezTo>
                    <a:pt x="4234444" y="807163"/>
                    <a:pt x="4228729" y="810973"/>
                    <a:pt x="4225872" y="810973"/>
                  </a:cubicBezTo>
                  <a:cubicBezTo>
                    <a:pt x="4223014" y="810973"/>
                    <a:pt x="4215394" y="810021"/>
                    <a:pt x="4212537" y="809068"/>
                  </a:cubicBezTo>
                  <a:cubicBezTo>
                    <a:pt x="4209679" y="808116"/>
                    <a:pt x="4203964" y="808116"/>
                    <a:pt x="4199202" y="813831"/>
                  </a:cubicBezTo>
                  <a:cubicBezTo>
                    <a:pt x="4194439" y="819546"/>
                    <a:pt x="4189676" y="825261"/>
                    <a:pt x="4187771" y="828118"/>
                  </a:cubicBezTo>
                  <a:cubicBezTo>
                    <a:pt x="4185866" y="830976"/>
                    <a:pt x="4184914" y="836691"/>
                    <a:pt x="4179199" y="832881"/>
                  </a:cubicBezTo>
                  <a:cubicBezTo>
                    <a:pt x="4172531" y="829071"/>
                    <a:pt x="4160149" y="821451"/>
                    <a:pt x="4153481" y="813831"/>
                  </a:cubicBezTo>
                  <a:cubicBezTo>
                    <a:pt x="4149671" y="809068"/>
                    <a:pt x="4144909" y="809068"/>
                    <a:pt x="4143004" y="797638"/>
                  </a:cubicBezTo>
                  <a:cubicBezTo>
                    <a:pt x="4143004" y="795733"/>
                    <a:pt x="4142051" y="793828"/>
                    <a:pt x="4142051" y="791923"/>
                  </a:cubicBezTo>
                  <a:cubicBezTo>
                    <a:pt x="4142051" y="790018"/>
                    <a:pt x="4143004" y="785256"/>
                    <a:pt x="4140146" y="782398"/>
                  </a:cubicBezTo>
                  <a:cubicBezTo>
                    <a:pt x="4137289" y="779541"/>
                    <a:pt x="4137289" y="777636"/>
                    <a:pt x="4144909" y="772873"/>
                  </a:cubicBezTo>
                  <a:cubicBezTo>
                    <a:pt x="4145861" y="771921"/>
                    <a:pt x="4147766" y="770968"/>
                    <a:pt x="4148719" y="770016"/>
                  </a:cubicBezTo>
                  <a:cubicBezTo>
                    <a:pt x="4155386" y="766206"/>
                    <a:pt x="4161101" y="762396"/>
                    <a:pt x="4161101" y="762396"/>
                  </a:cubicBezTo>
                  <a:cubicBezTo>
                    <a:pt x="4161101" y="762396"/>
                    <a:pt x="4163959" y="761443"/>
                    <a:pt x="4163006" y="756681"/>
                  </a:cubicBezTo>
                  <a:cubicBezTo>
                    <a:pt x="4161101" y="746203"/>
                    <a:pt x="4157291" y="729058"/>
                    <a:pt x="4163006" y="718581"/>
                  </a:cubicBezTo>
                  <a:lnTo>
                    <a:pt x="4182056" y="687148"/>
                  </a:lnTo>
                  <a:cubicBezTo>
                    <a:pt x="4182056" y="687148"/>
                    <a:pt x="4182056" y="685243"/>
                    <a:pt x="4180151" y="680481"/>
                  </a:cubicBezTo>
                  <a:cubicBezTo>
                    <a:pt x="4177294" y="676671"/>
                    <a:pt x="4179199" y="670956"/>
                    <a:pt x="4180151" y="669051"/>
                  </a:cubicBezTo>
                  <a:cubicBezTo>
                    <a:pt x="4181104" y="667146"/>
                    <a:pt x="4221109" y="567133"/>
                    <a:pt x="4229681" y="545226"/>
                  </a:cubicBezTo>
                  <a:cubicBezTo>
                    <a:pt x="4233491" y="536653"/>
                    <a:pt x="4240159" y="546178"/>
                    <a:pt x="4246827" y="549988"/>
                  </a:cubicBezTo>
                  <a:cubicBezTo>
                    <a:pt x="4246827" y="549988"/>
                    <a:pt x="4266829" y="562371"/>
                    <a:pt x="4272544" y="564276"/>
                  </a:cubicBezTo>
                  <a:cubicBezTo>
                    <a:pt x="4277306" y="565229"/>
                    <a:pt x="4280164" y="567133"/>
                    <a:pt x="4290641" y="566181"/>
                  </a:cubicBezTo>
                  <a:cubicBezTo>
                    <a:pt x="4301119" y="565229"/>
                    <a:pt x="4309691" y="569038"/>
                    <a:pt x="4313502" y="571896"/>
                  </a:cubicBezTo>
                  <a:cubicBezTo>
                    <a:pt x="4319216" y="576658"/>
                    <a:pt x="4323027" y="575707"/>
                    <a:pt x="4325884" y="573801"/>
                  </a:cubicBezTo>
                  <a:cubicBezTo>
                    <a:pt x="4329694" y="571896"/>
                    <a:pt x="4332552" y="566181"/>
                    <a:pt x="4339219" y="565229"/>
                  </a:cubicBezTo>
                  <a:cubicBezTo>
                    <a:pt x="4346839" y="563324"/>
                    <a:pt x="4351602" y="565229"/>
                    <a:pt x="4358269" y="556657"/>
                  </a:cubicBezTo>
                  <a:cubicBezTo>
                    <a:pt x="4362079" y="551893"/>
                    <a:pt x="4371604" y="544273"/>
                    <a:pt x="4373509" y="540464"/>
                  </a:cubicBezTo>
                  <a:cubicBezTo>
                    <a:pt x="4375414" y="536653"/>
                    <a:pt x="4378272" y="534748"/>
                    <a:pt x="4381129" y="532844"/>
                  </a:cubicBezTo>
                  <a:cubicBezTo>
                    <a:pt x="4383987" y="530938"/>
                    <a:pt x="4386844" y="525223"/>
                    <a:pt x="4391606" y="520461"/>
                  </a:cubicBezTo>
                  <a:cubicBezTo>
                    <a:pt x="4396369" y="515698"/>
                    <a:pt x="4404941" y="516652"/>
                    <a:pt x="4411609" y="515698"/>
                  </a:cubicBezTo>
                  <a:cubicBezTo>
                    <a:pt x="4423991" y="512841"/>
                    <a:pt x="4425897" y="511888"/>
                    <a:pt x="4433516" y="506173"/>
                  </a:cubicBezTo>
                  <a:cubicBezTo>
                    <a:pt x="4436374" y="504268"/>
                    <a:pt x="4443041" y="499506"/>
                    <a:pt x="4445899" y="496649"/>
                  </a:cubicBezTo>
                  <a:cubicBezTo>
                    <a:pt x="4449709" y="492838"/>
                    <a:pt x="4449709" y="490933"/>
                    <a:pt x="4452566" y="488076"/>
                  </a:cubicBezTo>
                  <a:cubicBezTo>
                    <a:pt x="4457329" y="483313"/>
                    <a:pt x="4458281" y="478551"/>
                    <a:pt x="4457329" y="476647"/>
                  </a:cubicBezTo>
                  <a:cubicBezTo>
                    <a:pt x="4456377" y="474742"/>
                    <a:pt x="4454472" y="470931"/>
                    <a:pt x="4456377" y="467122"/>
                  </a:cubicBezTo>
                  <a:cubicBezTo>
                    <a:pt x="4458281" y="464264"/>
                    <a:pt x="4456377" y="458548"/>
                    <a:pt x="4452566" y="458548"/>
                  </a:cubicBezTo>
                  <a:cubicBezTo>
                    <a:pt x="4448756" y="458548"/>
                    <a:pt x="4442089" y="459502"/>
                    <a:pt x="4438279" y="457597"/>
                  </a:cubicBezTo>
                  <a:cubicBezTo>
                    <a:pt x="4434469" y="455691"/>
                    <a:pt x="4435422" y="451882"/>
                    <a:pt x="4440184" y="449024"/>
                  </a:cubicBezTo>
                  <a:cubicBezTo>
                    <a:pt x="4444947" y="445213"/>
                    <a:pt x="4446852" y="438546"/>
                    <a:pt x="4445899" y="432831"/>
                  </a:cubicBezTo>
                  <a:cubicBezTo>
                    <a:pt x="4444947" y="427117"/>
                    <a:pt x="4448756" y="419497"/>
                    <a:pt x="4456377" y="414734"/>
                  </a:cubicBezTo>
                  <a:cubicBezTo>
                    <a:pt x="4463997" y="409018"/>
                    <a:pt x="4463044" y="390921"/>
                    <a:pt x="4463044" y="385207"/>
                  </a:cubicBezTo>
                  <a:cubicBezTo>
                    <a:pt x="4463044" y="379491"/>
                    <a:pt x="4473522" y="369013"/>
                    <a:pt x="4476379" y="366156"/>
                  </a:cubicBezTo>
                  <a:cubicBezTo>
                    <a:pt x="4479237" y="363298"/>
                    <a:pt x="4483999" y="355678"/>
                    <a:pt x="4482094" y="346153"/>
                  </a:cubicBezTo>
                  <a:cubicBezTo>
                    <a:pt x="4480189" y="336628"/>
                    <a:pt x="4483047" y="334723"/>
                    <a:pt x="4485904" y="331866"/>
                  </a:cubicBezTo>
                  <a:cubicBezTo>
                    <a:pt x="4489714" y="329008"/>
                    <a:pt x="4492572" y="323293"/>
                    <a:pt x="4492572" y="320436"/>
                  </a:cubicBezTo>
                  <a:cubicBezTo>
                    <a:pt x="4492572" y="317578"/>
                    <a:pt x="4490666" y="315673"/>
                    <a:pt x="4493524" y="313768"/>
                  </a:cubicBezTo>
                  <a:cubicBezTo>
                    <a:pt x="4496381" y="311863"/>
                    <a:pt x="4495429" y="310911"/>
                    <a:pt x="4496381" y="306148"/>
                  </a:cubicBezTo>
                  <a:cubicBezTo>
                    <a:pt x="4497334" y="302338"/>
                    <a:pt x="4500191" y="291861"/>
                    <a:pt x="4501144" y="285193"/>
                  </a:cubicBezTo>
                  <a:cubicBezTo>
                    <a:pt x="4502097" y="279478"/>
                    <a:pt x="4502097" y="273763"/>
                    <a:pt x="4504954" y="272811"/>
                  </a:cubicBezTo>
                  <a:cubicBezTo>
                    <a:pt x="4507812" y="271858"/>
                    <a:pt x="4510669" y="269953"/>
                    <a:pt x="4512574" y="266143"/>
                  </a:cubicBezTo>
                  <a:cubicBezTo>
                    <a:pt x="4514479" y="262333"/>
                    <a:pt x="4519241" y="255666"/>
                    <a:pt x="4523052" y="253761"/>
                  </a:cubicBezTo>
                  <a:cubicBezTo>
                    <a:pt x="4526862" y="251856"/>
                    <a:pt x="4530672" y="247093"/>
                    <a:pt x="4532577" y="244236"/>
                  </a:cubicBezTo>
                  <a:cubicBezTo>
                    <a:pt x="4534481" y="241379"/>
                    <a:pt x="4540197" y="239473"/>
                    <a:pt x="4544006" y="237568"/>
                  </a:cubicBezTo>
                  <a:cubicBezTo>
                    <a:pt x="4547816" y="235663"/>
                    <a:pt x="4552579" y="228996"/>
                    <a:pt x="4548769" y="226138"/>
                  </a:cubicBezTo>
                  <a:cubicBezTo>
                    <a:pt x="4544959" y="223281"/>
                    <a:pt x="4544959" y="220423"/>
                    <a:pt x="4547816" y="218518"/>
                  </a:cubicBezTo>
                  <a:cubicBezTo>
                    <a:pt x="4550674" y="216613"/>
                    <a:pt x="4551627" y="214708"/>
                    <a:pt x="4552579" y="208993"/>
                  </a:cubicBezTo>
                  <a:cubicBezTo>
                    <a:pt x="4553531" y="203278"/>
                    <a:pt x="4552579" y="196611"/>
                    <a:pt x="4544006" y="192801"/>
                  </a:cubicBezTo>
                  <a:cubicBezTo>
                    <a:pt x="4535434" y="188991"/>
                    <a:pt x="4538291" y="179466"/>
                    <a:pt x="4540197" y="176608"/>
                  </a:cubicBezTo>
                  <a:cubicBezTo>
                    <a:pt x="4542102" y="173751"/>
                    <a:pt x="4540197" y="168036"/>
                    <a:pt x="4541149" y="164226"/>
                  </a:cubicBezTo>
                  <a:cubicBezTo>
                    <a:pt x="4542102" y="160416"/>
                    <a:pt x="4539244" y="157558"/>
                    <a:pt x="4524956" y="151843"/>
                  </a:cubicBezTo>
                  <a:cubicBezTo>
                    <a:pt x="4510669" y="146128"/>
                    <a:pt x="4518289" y="153748"/>
                    <a:pt x="4502097" y="160416"/>
                  </a:cubicBezTo>
                  <a:cubicBezTo>
                    <a:pt x="4485904" y="167083"/>
                    <a:pt x="4485904" y="155653"/>
                    <a:pt x="4487809" y="151843"/>
                  </a:cubicBezTo>
                  <a:cubicBezTo>
                    <a:pt x="4488762" y="148033"/>
                    <a:pt x="4491619" y="148033"/>
                    <a:pt x="4488762" y="146128"/>
                  </a:cubicBezTo>
                  <a:cubicBezTo>
                    <a:pt x="4486856" y="144223"/>
                    <a:pt x="4485904" y="143271"/>
                    <a:pt x="4484952" y="139461"/>
                  </a:cubicBezTo>
                  <a:cubicBezTo>
                    <a:pt x="4483999" y="136603"/>
                    <a:pt x="4483999" y="133746"/>
                    <a:pt x="4493524" y="130888"/>
                  </a:cubicBezTo>
                  <a:cubicBezTo>
                    <a:pt x="4503049" y="128031"/>
                    <a:pt x="4506859" y="117553"/>
                    <a:pt x="4509716" y="109933"/>
                  </a:cubicBezTo>
                  <a:cubicBezTo>
                    <a:pt x="4512574" y="102313"/>
                    <a:pt x="4514479" y="99456"/>
                    <a:pt x="4519241" y="96598"/>
                  </a:cubicBezTo>
                  <a:cubicBezTo>
                    <a:pt x="4523052" y="93741"/>
                    <a:pt x="4527814" y="87073"/>
                    <a:pt x="4527814" y="85168"/>
                  </a:cubicBezTo>
                  <a:cubicBezTo>
                    <a:pt x="4527814" y="83263"/>
                    <a:pt x="4528766" y="80405"/>
                    <a:pt x="4531624" y="77547"/>
                  </a:cubicBezTo>
                  <a:cubicBezTo>
                    <a:pt x="4535434" y="74690"/>
                    <a:pt x="4536387" y="68975"/>
                    <a:pt x="4539244" y="65165"/>
                  </a:cubicBezTo>
                  <a:cubicBezTo>
                    <a:pt x="4541149" y="63261"/>
                    <a:pt x="4546864" y="64212"/>
                    <a:pt x="4553531" y="62307"/>
                  </a:cubicBezTo>
                  <a:cubicBezTo>
                    <a:pt x="4556389" y="62307"/>
                    <a:pt x="4559247" y="61355"/>
                    <a:pt x="4562104" y="61355"/>
                  </a:cubicBezTo>
                  <a:cubicBezTo>
                    <a:pt x="4572581" y="62307"/>
                    <a:pt x="4582106" y="58498"/>
                    <a:pt x="4585916" y="54687"/>
                  </a:cubicBezTo>
                  <a:cubicBezTo>
                    <a:pt x="4589727" y="50878"/>
                    <a:pt x="4590679" y="49925"/>
                    <a:pt x="4598299" y="48972"/>
                  </a:cubicBezTo>
                  <a:cubicBezTo>
                    <a:pt x="4605919" y="48020"/>
                    <a:pt x="4615444" y="40400"/>
                    <a:pt x="4617349" y="38496"/>
                  </a:cubicBezTo>
                  <a:cubicBezTo>
                    <a:pt x="4619254" y="36590"/>
                    <a:pt x="4624016" y="35637"/>
                    <a:pt x="4632589" y="35637"/>
                  </a:cubicBezTo>
                  <a:cubicBezTo>
                    <a:pt x="4641162" y="35637"/>
                    <a:pt x="4644972" y="31827"/>
                    <a:pt x="4646877" y="28017"/>
                  </a:cubicBezTo>
                  <a:cubicBezTo>
                    <a:pt x="4648781" y="25160"/>
                    <a:pt x="4656402" y="21350"/>
                    <a:pt x="4662116" y="25160"/>
                  </a:cubicBezTo>
                  <a:cubicBezTo>
                    <a:pt x="4668784" y="28970"/>
                    <a:pt x="4676404" y="26112"/>
                    <a:pt x="4678309" y="24207"/>
                  </a:cubicBezTo>
                  <a:cubicBezTo>
                    <a:pt x="4680214" y="22302"/>
                    <a:pt x="4687834" y="19445"/>
                    <a:pt x="4694502" y="22302"/>
                  </a:cubicBezTo>
                  <a:cubicBezTo>
                    <a:pt x="4701169" y="24207"/>
                    <a:pt x="4706884" y="18492"/>
                    <a:pt x="4709741" y="16587"/>
                  </a:cubicBezTo>
                  <a:cubicBezTo>
                    <a:pt x="4712599" y="14682"/>
                    <a:pt x="4715456" y="10872"/>
                    <a:pt x="4721172" y="11825"/>
                  </a:cubicBezTo>
                  <a:cubicBezTo>
                    <a:pt x="4726887" y="12777"/>
                    <a:pt x="4728791" y="8967"/>
                    <a:pt x="4730697" y="6110"/>
                  </a:cubicBezTo>
                  <a:cubicBezTo>
                    <a:pt x="4732602" y="3252"/>
                    <a:pt x="4737364" y="-1510"/>
                    <a:pt x="4743079" y="3252"/>
                  </a:cubicBezTo>
                  <a:cubicBezTo>
                    <a:pt x="4748794" y="8015"/>
                    <a:pt x="4751652" y="4205"/>
                    <a:pt x="4753556" y="3252"/>
                  </a:cubicBezTo>
                  <a:cubicBezTo>
                    <a:pt x="4754509" y="2300"/>
                    <a:pt x="4755462" y="871"/>
                    <a:pt x="4756533" y="276"/>
                  </a:cubicBezTo>
                  <a:close/>
                </a:path>
              </a:pathLst>
            </a:custGeom>
            <a:pattFill prst="pct5">
              <a:fgClr>
                <a:srgbClr val="00B050"/>
              </a:fgClr>
              <a:bgClr>
                <a:schemeClr val="bg1"/>
              </a:bgClr>
            </a:pattFill>
            <a:ln w="5759" cap="flat">
              <a:solidFill>
                <a:srgbClr val="00B050"/>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4" name="íṡḻíďé"/>
            <p:cNvSpPr/>
            <p:nvPr/>
          </p:nvSpPr>
          <p:spPr>
            <a:xfrm>
              <a:off x="6661880" y="3019468"/>
              <a:ext cx="78786" cy="78694"/>
            </a:xfrm>
            <a:custGeom>
              <a:avLst/>
              <a:gdLst>
                <a:gd name="connsiteX0" fmla="*/ 7144 w 104775"/>
                <a:gd name="connsiteY0" fmla="*/ 81439 h 104775"/>
                <a:gd name="connsiteX1" fmla="*/ 34766 w 104775"/>
                <a:gd name="connsiteY1" fmla="*/ 74771 h 104775"/>
                <a:gd name="connsiteX2" fmla="*/ 37624 w 104775"/>
                <a:gd name="connsiteY2" fmla="*/ 73819 h 104775"/>
                <a:gd name="connsiteX3" fmla="*/ 37624 w 104775"/>
                <a:gd name="connsiteY3" fmla="*/ 45244 h 104775"/>
                <a:gd name="connsiteX4" fmla="*/ 24289 w 104775"/>
                <a:gd name="connsiteY4" fmla="*/ 45244 h 104775"/>
                <a:gd name="connsiteX5" fmla="*/ 12859 w 104775"/>
                <a:gd name="connsiteY5" fmla="*/ 46196 h 104775"/>
                <a:gd name="connsiteX6" fmla="*/ 12859 w 104775"/>
                <a:gd name="connsiteY6" fmla="*/ 43339 h 104775"/>
                <a:gd name="connsiteX7" fmla="*/ 12859 w 104775"/>
                <a:gd name="connsiteY7" fmla="*/ 41434 h 104775"/>
                <a:gd name="connsiteX8" fmla="*/ 12859 w 104775"/>
                <a:gd name="connsiteY8" fmla="*/ 36671 h 104775"/>
                <a:gd name="connsiteX9" fmla="*/ 24289 w 104775"/>
                <a:gd name="connsiteY9" fmla="*/ 37624 h 104775"/>
                <a:gd name="connsiteX10" fmla="*/ 37624 w 104775"/>
                <a:gd name="connsiteY10" fmla="*/ 37624 h 104775"/>
                <a:gd name="connsiteX11" fmla="*/ 37624 w 104775"/>
                <a:gd name="connsiteY11" fmla="*/ 28099 h 104775"/>
                <a:gd name="connsiteX12" fmla="*/ 37624 w 104775"/>
                <a:gd name="connsiteY12" fmla="*/ 19526 h 104775"/>
                <a:gd name="connsiteX13" fmla="*/ 37624 w 104775"/>
                <a:gd name="connsiteY13" fmla="*/ 9049 h 104775"/>
                <a:gd name="connsiteX14" fmla="*/ 43339 w 104775"/>
                <a:gd name="connsiteY14" fmla="*/ 9049 h 104775"/>
                <a:gd name="connsiteX15" fmla="*/ 49054 w 104775"/>
                <a:gd name="connsiteY15" fmla="*/ 9049 h 104775"/>
                <a:gd name="connsiteX16" fmla="*/ 48101 w 104775"/>
                <a:gd name="connsiteY16" fmla="*/ 20479 h 104775"/>
                <a:gd name="connsiteX17" fmla="*/ 48101 w 104775"/>
                <a:gd name="connsiteY17" fmla="*/ 29051 h 104775"/>
                <a:gd name="connsiteX18" fmla="*/ 48101 w 104775"/>
                <a:gd name="connsiteY18" fmla="*/ 82391 h 104775"/>
                <a:gd name="connsiteX19" fmla="*/ 48101 w 104775"/>
                <a:gd name="connsiteY19" fmla="*/ 92869 h 104775"/>
                <a:gd name="connsiteX20" fmla="*/ 49054 w 104775"/>
                <a:gd name="connsiteY20" fmla="*/ 99536 h 104775"/>
                <a:gd name="connsiteX21" fmla="*/ 43339 w 104775"/>
                <a:gd name="connsiteY21" fmla="*/ 99536 h 104775"/>
                <a:gd name="connsiteX22" fmla="*/ 38576 w 104775"/>
                <a:gd name="connsiteY22" fmla="*/ 99536 h 104775"/>
                <a:gd name="connsiteX23" fmla="*/ 38576 w 104775"/>
                <a:gd name="connsiteY23" fmla="*/ 93821 h 104775"/>
                <a:gd name="connsiteX24" fmla="*/ 38576 w 104775"/>
                <a:gd name="connsiteY24" fmla="*/ 90011 h 104775"/>
                <a:gd name="connsiteX25" fmla="*/ 38576 w 104775"/>
                <a:gd name="connsiteY25" fmla="*/ 83344 h 104775"/>
                <a:gd name="connsiteX26" fmla="*/ 30956 w 104775"/>
                <a:gd name="connsiteY26" fmla="*/ 86201 h 104775"/>
                <a:gd name="connsiteX27" fmla="*/ 12859 w 104775"/>
                <a:gd name="connsiteY27" fmla="*/ 92869 h 104775"/>
                <a:gd name="connsiteX28" fmla="*/ 10954 w 104775"/>
                <a:gd name="connsiteY28" fmla="*/ 86201 h 104775"/>
                <a:gd name="connsiteX29" fmla="*/ 7144 w 104775"/>
                <a:gd name="connsiteY29" fmla="*/ 81439 h 104775"/>
                <a:gd name="connsiteX30" fmla="*/ 7144 w 104775"/>
                <a:gd name="connsiteY30" fmla="*/ 81439 h 104775"/>
                <a:gd name="connsiteX31" fmla="*/ 58579 w 104775"/>
                <a:gd name="connsiteY31" fmla="*/ 7144 h 104775"/>
                <a:gd name="connsiteX32" fmla="*/ 63341 w 104775"/>
                <a:gd name="connsiteY32" fmla="*/ 7144 h 104775"/>
                <a:gd name="connsiteX33" fmla="*/ 69056 w 104775"/>
                <a:gd name="connsiteY33" fmla="*/ 7144 h 104775"/>
                <a:gd name="connsiteX34" fmla="*/ 68104 w 104775"/>
                <a:gd name="connsiteY34" fmla="*/ 16669 h 104775"/>
                <a:gd name="connsiteX35" fmla="*/ 68104 w 104775"/>
                <a:gd name="connsiteY35" fmla="*/ 25241 h 104775"/>
                <a:gd name="connsiteX36" fmla="*/ 68104 w 104775"/>
                <a:gd name="connsiteY36" fmla="*/ 44291 h 104775"/>
                <a:gd name="connsiteX37" fmla="*/ 70961 w 104775"/>
                <a:gd name="connsiteY37" fmla="*/ 42386 h 104775"/>
                <a:gd name="connsiteX38" fmla="*/ 89059 w 104775"/>
                <a:gd name="connsiteY38" fmla="*/ 30004 h 104775"/>
                <a:gd name="connsiteX39" fmla="*/ 90964 w 104775"/>
                <a:gd name="connsiteY39" fmla="*/ 29051 h 104775"/>
                <a:gd name="connsiteX40" fmla="*/ 97631 w 104775"/>
                <a:gd name="connsiteY40" fmla="*/ 38576 h 104775"/>
                <a:gd name="connsiteX41" fmla="*/ 90964 w 104775"/>
                <a:gd name="connsiteY41" fmla="*/ 42386 h 104775"/>
                <a:gd name="connsiteX42" fmla="*/ 81439 w 104775"/>
                <a:gd name="connsiteY42" fmla="*/ 47149 h 104775"/>
                <a:gd name="connsiteX43" fmla="*/ 69056 w 104775"/>
                <a:gd name="connsiteY43" fmla="*/ 53816 h 104775"/>
                <a:gd name="connsiteX44" fmla="*/ 69056 w 104775"/>
                <a:gd name="connsiteY44" fmla="*/ 81439 h 104775"/>
                <a:gd name="connsiteX45" fmla="*/ 70009 w 104775"/>
                <a:gd name="connsiteY45" fmla="*/ 87154 h 104775"/>
                <a:gd name="connsiteX46" fmla="*/ 74771 w 104775"/>
                <a:gd name="connsiteY46" fmla="*/ 88106 h 104775"/>
                <a:gd name="connsiteX47" fmla="*/ 79534 w 104775"/>
                <a:gd name="connsiteY47" fmla="*/ 88106 h 104775"/>
                <a:gd name="connsiteX48" fmla="*/ 86201 w 104775"/>
                <a:gd name="connsiteY48" fmla="*/ 87154 h 104775"/>
                <a:gd name="connsiteX49" fmla="*/ 89059 w 104775"/>
                <a:gd name="connsiteY49" fmla="*/ 84296 h 104775"/>
                <a:gd name="connsiteX50" fmla="*/ 90964 w 104775"/>
                <a:gd name="connsiteY50" fmla="*/ 79534 h 104775"/>
                <a:gd name="connsiteX51" fmla="*/ 91916 w 104775"/>
                <a:gd name="connsiteY51" fmla="*/ 75724 h 104775"/>
                <a:gd name="connsiteX52" fmla="*/ 91916 w 104775"/>
                <a:gd name="connsiteY52" fmla="*/ 73819 h 104775"/>
                <a:gd name="connsiteX53" fmla="*/ 96679 w 104775"/>
                <a:gd name="connsiteY53" fmla="*/ 77629 h 104775"/>
                <a:gd name="connsiteX54" fmla="*/ 102394 w 104775"/>
                <a:gd name="connsiteY54" fmla="*/ 79534 h 104775"/>
                <a:gd name="connsiteX55" fmla="*/ 101441 w 104775"/>
                <a:gd name="connsiteY55" fmla="*/ 81439 h 104775"/>
                <a:gd name="connsiteX56" fmla="*/ 99536 w 104775"/>
                <a:gd name="connsiteY56" fmla="*/ 85249 h 104775"/>
                <a:gd name="connsiteX57" fmla="*/ 96679 w 104775"/>
                <a:gd name="connsiteY57" fmla="*/ 90964 h 104775"/>
                <a:gd name="connsiteX58" fmla="*/ 93821 w 104775"/>
                <a:gd name="connsiteY58" fmla="*/ 93821 h 104775"/>
                <a:gd name="connsiteX59" fmla="*/ 86201 w 104775"/>
                <a:gd name="connsiteY59" fmla="*/ 95726 h 104775"/>
                <a:gd name="connsiteX60" fmla="*/ 73819 w 104775"/>
                <a:gd name="connsiteY60" fmla="*/ 95726 h 104775"/>
                <a:gd name="connsiteX61" fmla="*/ 66199 w 104775"/>
                <a:gd name="connsiteY61" fmla="*/ 94774 h 104775"/>
                <a:gd name="connsiteX62" fmla="*/ 61436 w 104775"/>
                <a:gd name="connsiteY62" fmla="*/ 90964 h 104775"/>
                <a:gd name="connsiteX63" fmla="*/ 59531 w 104775"/>
                <a:gd name="connsiteY63" fmla="*/ 82391 h 104775"/>
                <a:gd name="connsiteX64" fmla="*/ 59531 w 104775"/>
                <a:gd name="connsiteY64" fmla="*/ 23336 h 104775"/>
                <a:gd name="connsiteX65" fmla="*/ 59531 w 104775"/>
                <a:gd name="connsiteY65" fmla="*/ 15716 h 104775"/>
                <a:gd name="connsiteX66" fmla="*/ 58579 w 104775"/>
                <a:gd name="connsiteY66" fmla="*/ 7144 h 104775"/>
                <a:gd name="connsiteX67" fmla="*/ 58579 w 104775"/>
                <a:gd name="connsiteY67"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4775" h="104775">
                  <a:moveTo>
                    <a:pt x="7144" y="81439"/>
                  </a:moveTo>
                  <a:cubicBezTo>
                    <a:pt x="19526" y="79534"/>
                    <a:pt x="28099" y="76676"/>
                    <a:pt x="34766" y="74771"/>
                  </a:cubicBezTo>
                  <a:lnTo>
                    <a:pt x="37624" y="73819"/>
                  </a:lnTo>
                  <a:lnTo>
                    <a:pt x="37624" y="45244"/>
                  </a:lnTo>
                  <a:lnTo>
                    <a:pt x="24289" y="45244"/>
                  </a:lnTo>
                  <a:cubicBezTo>
                    <a:pt x="22384" y="45244"/>
                    <a:pt x="19526" y="45244"/>
                    <a:pt x="12859" y="46196"/>
                  </a:cubicBezTo>
                  <a:cubicBezTo>
                    <a:pt x="12859" y="45244"/>
                    <a:pt x="12859" y="44291"/>
                    <a:pt x="12859" y="43339"/>
                  </a:cubicBezTo>
                  <a:cubicBezTo>
                    <a:pt x="12859" y="42386"/>
                    <a:pt x="12859" y="42386"/>
                    <a:pt x="12859" y="41434"/>
                  </a:cubicBezTo>
                  <a:cubicBezTo>
                    <a:pt x="12859" y="40481"/>
                    <a:pt x="12859" y="39529"/>
                    <a:pt x="12859" y="36671"/>
                  </a:cubicBezTo>
                  <a:cubicBezTo>
                    <a:pt x="16669" y="36671"/>
                    <a:pt x="19526" y="37624"/>
                    <a:pt x="24289" y="37624"/>
                  </a:cubicBezTo>
                  <a:lnTo>
                    <a:pt x="37624" y="37624"/>
                  </a:lnTo>
                  <a:lnTo>
                    <a:pt x="37624" y="28099"/>
                  </a:lnTo>
                  <a:lnTo>
                    <a:pt x="37624" y="19526"/>
                  </a:lnTo>
                  <a:lnTo>
                    <a:pt x="37624" y="9049"/>
                  </a:lnTo>
                  <a:cubicBezTo>
                    <a:pt x="40481" y="9049"/>
                    <a:pt x="42386" y="10001"/>
                    <a:pt x="43339" y="9049"/>
                  </a:cubicBezTo>
                  <a:cubicBezTo>
                    <a:pt x="43339" y="9049"/>
                    <a:pt x="45244" y="9049"/>
                    <a:pt x="49054" y="9049"/>
                  </a:cubicBezTo>
                  <a:cubicBezTo>
                    <a:pt x="49054" y="13811"/>
                    <a:pt x="48101" y="17621"/>
                    <a:pt x="48101" y="20479"/>
                  </a:cubicBezTo>
                  <a:cubicBezTo>
                    <a:pt x="48101" y="23336"/>
                    <a:pt x="48101" y="26194"/>
                    <a:pt x="48101" y="29051"/>
                  </a:cubicBezTo>
                  <a:lnTo>
                    <a:pt x="48101" y="82391"/>
                  </a:lnTo>
                  <a:cubicBezTo>
                    <a:pt x="48101" y="87154"/>
                    <a:pt x="48101" y="90011"/>
                    <a:pt x="48101" y="92869"/>
                  </a:cubicBezTo>
                  <a:lnTo>
                    <a:pt x="49054" y="99536"/>
                  </a:lnTo>
                  <a:cubicBezTo>
                    <a:pt x="46196" y="99536"/>
                    <a:pt x="44291" y="99536"/>
                    <a:pt x="43339" y="99536"/>
                  </a:cubicBezTo>
                  <a:cubicBezTo>
                    <a:pt x="42386" y="99536"/>
                    <a:pt x="41434" y="99536"/>
                    <a:pt x="38576" y="99536"/>
                  </a:cubicBezTo>
                  <a:cubicBezTo>
                    <a:pt x="38576" y="97631"/>
                    <a:pt x="38576" y="95726"/>
                    <a:pt x="38576" y="93821"/>
                  </a:cubicBezTo>
                  <a:cubicBezTo>
                    <a:pt x="38576" y="91916"/>
                    <a:pt x="38576" y="90964"/>
                    <a:pt x="38576" y="90011"/>
                  </a:cubicBezTo>
                  <a:lnTo>
                    <a:pt x="38576" y="83344"/>
                  </a:lnTo>
                  <a:lnTo>
                    <a:pt x="30956" y="86201"/>
                  </a:lnTo>
                  <a:cubicBezTo>
                    <a:pt x="23336" y="89059"/>
                    <a:pt x="17621" y="90964"/>
                    <a:pt x="12859" y="92869"/>
                  </a:cubicBezTo>
                  <a:cubicBezTo>
                    <a:pt x="11906" y="89059"/>
                    <a:pt x="10954" y="87154"/>
                    <a:pt x="10954" y="86201"/>
                  </a:cubicBezTo>
                  <a:lnTo>
                    <a:pt x="7144" y="81439"/>
                  </a:lnTo>
                  <a:lnTo>
                    <a:pt x="7144" y="81439"/>
                  </a:lnTo>
                  <a:close/>
                  <a:moveTo>
                    <a:pt x="58579" y="7144"/>
                  </a:moveTo>
                  <a:cubicBezTo>
                    <a:pt x="61436" y="7144"/>
                    <a:pt x="63341" y="7144"/>
                    <a:pt x="63341" y="7144"/>
                  </a:cubicBezTo>
                  <a:cubicBezTo>
                    <a:pt x="63341" y="7144"/>
                    <a:pt x="65246" y="7144"/>
                    <a:pt x="69056" y="7144"/>
                  </a:cubicBezTo>
                  <a:cubicBezTo>
                    <a:pt x="69056" y="10954"/>
                    <a:pt x="69056" y="14764"/>
                    <a:pt x="68104" y="16669"/>
                  </a:cubicBezTo>
                  <a:cubicBezTo>
                    <a:pt x="68104" y="19526"/>
                    <a:pt x="68104" y="21431"/>
                    <a:pt x="68104" y="25241"/>
                  </a:cubicBezTo>
                  <a:lnTo>
                    <a:pt x="68104" y="44291"/>
                  </a:lnTo>
                  <a:lnTo>
                    <a:pt x="70961" y="42386"/>
                  </a:lnTo>
                  <a:cubicBezTo>
                    <a:pt x="77629" y="38576"/>
                    <a:pt x="84296" y="34766"/>
                    <a:pt x="89059" y="30004"/>
                  </a:cubicBezTo>
                  <a:lnTo>
                    <a:pt x="90964" y="29051"/>
                  </a:lnTo>
                  <a:cubicBezTo>
                    <a:pt x="92869" y="31909"/>
                    <a:pt x="94774" y="35719"/>
                    <a:pt x="97631" y="38576"/>
                  </a:cubicBezTo>
                  <a:lnTo>
                    <a:pt x="90964" y="42386"/>
                  </a:lnTo>
                  <a:lnTo>
                    <a:pt x="81439" y="47149"/>
                  </a:lnTo>
                  <a:lnTo>
                    <a:pt x="69056" y="53816"/>
                  </a:lnTo>
                  <a:lnTo>
                    <a:pt x="69056" y="81439"/>
                  </a:lnTo>
                  <a:cubicBezTo>
                    <a:pt x="69056" y="85249"/>
                    <a:pt x="69056" y="87154"/>
                    <a:pt x="70009" y="87154"/>
                  </a:cubicBezTo>
                  <a:cubicBezTo>
                    <a:pt x="70961" y="88106"/>
                    <a:pt x="71914" y="88106"/>
                    <a:pt x="74771" y="88106"/>
                  </a:cubicBezTo>
                  <a:lnTo>
                    <a:pt x="79534" y="88106"/>
                  </a:lnTo>
                  <a:cubicBezTo>
                    <a:pt x="82391" y="88106"/>
                    <a:pt x="85249" y="88106"/>
                    <a:pt x="86201" y="87154"/>
                  </a:cubicBezTo>
                  <a:cubicBezTo>
                    <a:pt x="87154" y="86201"/>
                    <a:pt x="88106" y="85249"/>
                    <a:pt x="89059" y="84296"/>
                  </a:cubicBezTo>
                  <a:cubicBezTo>
                    <a:pt x="90011" y="83344"/>
                    <a:pt x="90011" y="81439"/>
                    <a:pt x="90964" y="79534"/>
                  </a:cubicBezTo>
                  <a:lnTo>
                    <a:pt x="91916" y="75724"/>
                  </a:lnTo>
                  <a:lnTo>
                    <a:pt x="91916" y="73819"/>
                  </a:lnTo>
                  <a:cubicBezTo>
                    <a:pt x="93821" y="75724"/>
                    <a:pt x="95726" y="76676"/>
                    <a:pt x="96679" y="77629"/>
                  </a:cubicBezTo>
                  <a:cubicBezTo>
                    <a:pt x="97631" y="78581"/>
                    <a:pt x="100489" y="79534"/>
                    <a:pt x="102394" y="79534"/>
                  </a:cubicBezTo>
                  <a:lnTo>
                    <a:pt x="101441" y="81439"/>
                  </a:lnTo>
                  <a:cubicBezTo>
                    <a:pt x="101441" y="81439"/>
                    <a:pt x="100489" y="83344"/>
                    <a:pt x="99536" y="85249"/>
                  </a:cubicBezTo>
                  <a:cubicBezTo>
                    <a:pt x="98584" y="87154"/>
                    <a:pt x="97631" y="89059"/>
                    <a:pt x="96679" y="90964"/>
                  </a:cubicBezTo>
                  <a:cubicBezTo>
                    <a:pt x="95726" y="91916"/>
                    <a:pt x="94774" y="93821"/>
                    <a:pt x="93821" y="93821"/>
                  </a:cubicBezTo>
                  <a:cubicBezTo>
                    <a:pt x="92869" y="94774"/>
                    <a:pt x="90011" y="94774"/>
                    <a:pt x="86201" y="95726"/>
                  </a:cubicBezTo>
                  <a:lnTo>
                    <a:pt x="73819" y="95726"/>
                  </a:lnTo>
                  <a:cubicBezTo>
                    <a:pt x="70961" y="95726"/>
                    <a:pt x="68104" y="95726"/>
                    <a:pt x="66199" y="94774"/>
                  </a:cubicBezTo>
                  <a:cubicBezTo>
                    <a:pt x="63341" y="94774"/>
                    <a:pt x="62389" y="92869"/>
                    <a:pt x="61436" y="90964"/>
                  </a:cubicBezTo>
                  <a:cubicBezTo>
                    <a:pt x="60484" y="89059"/>
                    <a:pt x="59531" y="86201"/>
                    <a:pt x="59531" y="82391"/>
                  </a:cubicBezTo>
                  <a:lnTo>
                    <a:pt x="59531" y="23336"/>
                  </a:lnTo>
                  <a:cubicBezTo>
                    <a:pt x="59531" y="20479"/>
                    <a:pt x="59531" y="17621"/>
                    <a:pt x="59531" y="15716"/>
                  </a:cubicBezTo>
                  <a:lnTo>
                    <a:pt x="58579" y="7144"/>
                  </a:lnTo>
                  <a:lnTo>
                    <a:pt x="58579" y="7144"/>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5" name="íṩ1îde"/>
            <p:cNvSpPr/>
            <p:nvPr/>
          </p:nvSpPr>
          <p:spPr>
            <a:xfrm>
              <a:off x="6739951" y="3017321"/>
              <a:ext cx="78786" cy="78694"/>
            </a:xfrm>
            <a:custGeom>
              <a:avLst/>
              <a:gdLst>
                <a:gd name="connsiteX0" fmla="*/ 8096 w 104775"/>
                <a:gd name="connsiteY0" fmla="*/ 90011 h 104775"/>
                <a:gd name="connsiteX1" fmla="*/ 10001 w 104775"/>
                <a:gd name="connsiteY1" fmla="*/ 89059 h 104775"/>
                <a:gd name="connsiteX2" fmla="*/ 30004 w 104775"/>
                <a:gd name="connsiteY2" fmla="*/ 72866 h 104775"/>
                <a:gd name="connsiteX3" fmla="*/ 31909 w 104775"/>
                <a:gd name="connsiteY3" fmla="*/ 70961 h 104775"/>
                <a:gd name="connsiteX4" fmla="*/ 39529 w 104775"/>
                <a:gd name="connsiteY4" fmla="*/ 76676 h 104775"/>
                <a:gd name="connsiteX5" fmla="*/ 36671 w 104775"/>
                <a:gd name="connsiteY5" fmla="*/ 78581 h 104775"/>
                <a:gd name="connsiteX6" fmla="*/ 30956 w 104775"/>
                <a:gd name="connsiteY6" fmla="*/ 83344 h 104775"/>
                <a:gd name="connsiteX7" fmla="*/ 22384 w 104775"/>
                <a:gd name="connsiteY7" fmla="*/ 90964 h 104775"/>
                <a:gd name="connsiteX8" fmla="*/ 16669 w 104775"/>
                <a:gd name="connsiteY8" fmla="*/ 95726 h 104775"/>
                <a:gd name="connsiteX9" fmla="*/ 15716 w 104775"/>
                <a:gd name="connsiteY9" fmla="*/ 96679 h 104775"/>
                <a:gd name="connsiteX10" fmla="*/ 12859 w 104775"/>
                <a:gd name="connsiteY10" fmla="*/ 93821 h 104775"/>
                <a:gd name="connsiteX11" fmla="*/ 8096 w 104775"/>
                <a:gd name="connsiteY11" fmla="*/ 90011 h 104775"/>
                <a:gd name="connsiteX12" fmla="*/ 8096 w 104775"/>
                <a:gd name="connsiteY12" fmla="*/ 90011 h 104775"/>
                <a:gd name="connsiteX13" fmla="*/ 8096 w 104775"/>
                <a:gd name="connsiteY13" fmla="*/ 18574 h 104775"/>
                <a:gd name="connsiteX14" fmla="*/ 21431 w 104775"/>
                <a:gd name="connsiteY14" fmla="*/ 19526 h 104775"/>
                <a:gd name="connsiteX15" fmla="*/ 50006 w 104775"/>
                <a:gd name="connsiteY15" fmla="*/ 19526 h 104775"/>
                <a:gd name="connsiteX16" fmla="*/ 49054 w 104775"/>
                <a:gd name="connsiteY16" fmla="*/ 16669 h 104775"/>
                <a:gd name="connsiteX17" fmla="*/ 45244 w 104775"/>
                <a:gd name="connsiteY17" fmla="*/ 8096 h 104775"/>
                <a:gd name="connsiteX18" fmla="*/ 55721 w 104775"/>
                <a:gd name="connsiteY18" fmla="*/ 7144 h 104775"/>
                <a:gd name="connsiteX19" fmla="*/ 59531 w 104775"/>
                <a:gd name="connsiteY19" fmla="*/ 19526 h 104775"/>
                <a:gd name="connsiteX20" fmla="*/ 85249 w 104775"/>
                <a:gd name="connsiteY20" fmla="*/ 19526 h 104775"/>
                <a:gd name="connsiteX21" fmla="*/ 98584 w 104775"/>
                <a:gd name="connsiteY21" fmla="*/ 18574 h 104775"/>
                <a:gd name="connsiteX22" fmla="*/ 98584 w 104775"/>
                <a:gd name="connsiteY22" fmla="*/ 22384 h 104775"/>
                <a:gd name="connsiteX23" fmla="*/ 98584 w 104775"/>
                <a:gd name="connsiteY23" fmla="*/ 24289 h 104775"/>
                <a:gd name="connsiteX24" fmla="*/ 98584 w 104775"/>
                <a:gd name="connsiteY24" fmla="*/ 29051 h 104775"/>
                <a:gd name="connsiteX25" fmla="*/ 85249 w 104775"/>
                <a:gd name="connsiteY25" fmla="*/ 28099 h 104775"/>
                <a:gd name="connsiteX26" fmla="*/ 20479 w 104775"/>
                <a:gd name="connsiteY26" fmla="*/ 28099 h 104775"/>
                <a:gd name="connsiteX27" fmla="*/ 7144 w 104775"/>
                <a:gd name="connsiteY27" fmla="*/ 29051 h 104775"/>
                <a:gd name="connsiteX28" fmla="*/ 7144 w 104775"/>
                <a:gd name="connsiteY28" fmla="*/ 26194 h 104775"/>
                <a:gd name="connsiteX29" fmla="*/ 7144 w 104775"/>
                <a:gd name="connsiteY29" fmla="*/ 24289 h 104775"/>
                <a:gd name="connsiteX30" fmla="*/ 8096 w 104775"/>
                <a:gd name="connsiteY30" fmla="*/ 18574 h 104775"/>
                <a:gd name="connsiteX31" fmla="*/ 8096 w 104775"/>
                <a:gd name="connsiteY31" fmla="*/ 18574 h 104775"/>
                <a:gd name="connsiteX32" fmla="*/ 22384 w 104775"/>
                <a:gd name="connsiteY32" fmla="*/ 66199 h 104775"/>
                <a:gd name="connsiteX33" fmla="*/ 22384 w 104775"/>
                <a:gd name="connsiteY33" fmla="*/ 61436 h 104775"/>
                <a:gd name="connsiteX34" fmla="*/ 22384 w 104775"/>
                <a:gd name="connsiteY34" fmla="*/ 58579 h 104775"/>
                <a:gd name="connsiteX35" fmla="*/ 22384 w 104775"/>
                <a:gd name="connsiteY35" fmla="*/ 45244 h 104775"/>
                <a:gd name="connsiteX36" fmla="*/ 22384 w 104775"/>
                <a:gd name="connsiteY36" fmla="*/ 40481 h 104775"/>
                <a:gd name="connsiteX37" fmla="*/ 22384 w 104775"/>
                <a:gd name="connsiteY37" fmla="*/ 36671 h 104775"/>
                <a:gd name="connsiteX38" fmla="*/ 33814 w 104775"/>
                <a:gd name="connsiteY38" fmla="*/ 37624 h 104775"/>
                <a:gd name="connsiteX39" fmla="*/ 74771 w 104775"/>
                <a:gd name="connsiteY39" fmla="*/ 37624 h 104775"/>
                <a:gd name="connsiteX40" fmla="*/ 85249 w 104775"/>
                <a:gd name="connsiteY40" fmla="*/ 36671 h 104775"/>
                <a:gd name="connsiteX41" fmla="*/ 84296 w 104775"/>
                <a:gd name="connsiteY41" fmla="*/ 42386 h 104775"/>
                <a:gd name="connsiteX42" fmla="*/ 84296 w 104775"/>
                <a:gd name="connsiteY42" fmla="*/ 45244 h 104775"/>
                <a:gd name="connsiteX43" fmla="*/ 84296 w 104775"/>
                <a:gd name="connsiteY43" fmla="*/ 58579 h 104775"/>
                <a:gd name="connsiteX44" fmla="*/ 84296 w 104775"/>
                <a:gd name="connsiteY44" fmla="*/ 63341 h 104775"/>
                <a:gd name="connsiteX45" fmla="*/ 84296 w 104775"/>
                <a:gd name="connsiteY45" fmla="*/ 66199 h 104775"/>
                <a:gd name="connsiteX46" fmla="*/ 77629 w 104775"/>
                <a:gd name="connsiteY46" fmla="*/ 66199 h 104775"/>
                <a:gd name="connsiteX47" fmla="*/ 72866 w 104775"/>
                <a:gd name="connsiteY47" fmla="*/ 66199 h 104775"/>
                <a:gd name="connsiteX48" fmla="*/ 56674 w 104775"/>
                <a:gd name="connsiteY48" fmla="*/ 66199 h 104775"/>
                <a:gd name="connsiteX49" fmla="*/ 56674 w 104775"/>
                <a:gd name="connsiteY49" fmla="*/ 93821 h 104775"/>
                <a:gd name="connsiteX50" fmla="*/ 55721 w 104775"/>
                <a:gd name="connsiteY50" fmla="*/ 98584 h 104775"/>
                <a:gd name="connsiteX51" fmla="*/ 52864 w 104775"/>
                <a:gd name="connsiteY51" fmla="*/ 101441 h 104775"/>
                <a:gd name="connsiteX52" fmla="*/ 41434 w 104775"/>
                <a:gd name="connsiteY52" fmla="*/ 104299 h 104775"/>
                <a:gd name="connsiteX53" fmla="*/ 39529 w 104775"/>
                <a:gd name="connsiteY53" fmla="*/ 98584 h 104775"/>
                <a:gd name="connsiteX54" fmla="*/ 37624 w 104775"/>
                <a:gd name="connsiteY54" fmla="*/ 94774 h 104775"/>
                <a:gd name="connsiteX55" fmla="*/ 39529 w 104775"/>
                <a:gd name="connsiteY55" fmla="*/ 94774 h 104775"/>
                <a:gd name="connsiteX56" fmla="*/ 47149 w 104775"/>
                <a:gd name="connsiteY56" fmla="*/ 93821 h 104775"/>
                <a:gd name="connsiteX57" fmla="*/ 48101 w 104775"/>
                <a:gd name="connsiteY57" fmla="*/ 88106 h 104775"/>
                <a:gd name="connsiteX58" fmla="*/ 48101 w 104775"/>
                <a:gd name="connsiteY58" fmla="*/ 67151 h 104775"/>
                <a:gd name="connsiteX59" fmla="*/ 31909 w 104775"/>
                <a:gd name="connsiteY59" fmla="*/ 67151 h 104775"/>
                <a:gd name="connsiteX60" fmla="*/ 22384 w 104775"/>
                <a:gd name="connsiteY60" fmla="*/ 66199 h 104775"/>
                <a:gd name="connsiteX61" fmla="*/ 22384 w 104775"/>
                <a:gd name="connsiteY61" fmla="*/ 66199 h 104775"/>
                <a:gd name="connsiteX62" fmla="*/ 30956 w 104775"/>
                <a:gd name="connsiteY62" fmla="*/ 58579 h 104775"/>
                <a:gd name="connsiteX63" fmla="*/ 76676 w 104775"/>
                <a:gd name="connsiteY63" fmla="*/ 58579 h 104775"/>
                <a:gd name="connsiteX64" fmla="*/ 76676 w 104775"/>
                <a:gd name="connsiteY64" fmla="*/ 45244 h 104775"/>
                <a:gd name="connsiteX65" fmla="*/ 30956 w 104775"/>
                <a:gd name="connsiteY65" fmla="*/ 45244 h 104775"/>
                <a:gd name="connsiteX66" fmla="*/ 30956 w 104775"/>
                <a:gd name="connsiteY66" fmla="*/ 58579 h 104775"/>
                <a:gd name="connsiteX67" fmla="*/ 30956 w 104775"/>
                <a:gd name="connsiteY67" fmla="*/ 58579 h 104775"/>
                <a:gd name="connsiteX68" fmla="*/ 68104 w 104775"/>
                <a:gd name="connsiteY68" fmla="*/ 77629 h 104775"/>
                <a:gd name="connsiteX69" fmla="*/ 75724 w 104775"/>
                <a:gd name="connsiteY69" fmla="*/ 72866 h 104775"/>
                <a:gd name="connsiteX70" fmla="*/ 97631 w 104775"/>
                <a:gd name="connsiteY70" fmla="*/ 90011 h 104775"/>
                <a:gd name="connsiteX71" fmla="*/ 89059 w 104775"/>
                <a:gd name="connsiteY71" fmla="*/ 96679 h 104775"/>
                <a:gd name="connsiteX72" fmla="*/ 87154 w 104775"/>
                <a:gd name="connsiteY72" fmla="*/ 94774 h 104775"/>
                <a:gd name="connsiteX73" fmla="*/ 70009 w 104775"/>
                <a:gd name="connsiteY73" fmla="*/ 79534 h 104775"/>
                <a:gd name="connsiteX74" fmla="*/ 68104 w 104775"/>
                <a:gd name="connsiteY74" fmla="*/ 77629 h 104775"/>
                <a:gd name="connsiteX75" fmla="*/ 68104 w 104775"/>
                <a:gd name="connsiteY75" fmla="*/ 7762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4775" h="104775">
                  <a:moveTo>
                    <a:pt x="8096" y="90011"/>
                  </a:moveTo>
                  <a:lnTo>
                    <a:pt x="10001" y="89059"/>
                  </a:lnTo>
                  <a:cubicBezTo>
                    <a:pt x="17621" y="84296"/>
                    <a:pt x="24289" y="79534"/>
                    <a:pt x="30004" y="72866"/>
                  </a:cubicBezTo>
                  <a:lnTo>
                    <a:pt x="31909" y="70961"/>
                  </a:lnTo>
                  <a:cubicBezTo>
                    <a:pt x="34766" y="72866"/>
                    <a:pt x="37624" y="74771"/>
                    <a:pt x="39529" y="76676"/>
                  </a:cubicBezTo>
                  <a:lnTo>
                    <a:pt x="36671" y="78581"/>
                  </a:lnTo>
                  <a:cubicBezTo>
                    <a:pt x="35719" y="79534"/>
                    <a:pt x="33814" y="80486"/>
                    <a:pt x="30956" y="83344"/>
                  </a:cubicBezTo>
                  <a:cubicBezTo>
                    <a:pt x="28099" y="86201"/>
                    <a:pt x="25241" y="88106"/>
                    <a:pt x="22384" y="90964"/>
                  </a:cubicBezTo>
                  <a:cubicBezTo>
                    <a:pt x="19526" y="93821"/>
                    <a:pt x="17621" y="94774"/>
                    <a:pt x="16669" y="95726"/>
                  </a:cubicBezTo>
                  <a:lnTo>
                    <a:pt x="15716" y="96679"/>
                  </a:lnTo>
                  <a:cubicBezTo>
                    <a:pt x="13811" y="94774"/>
                    <a:pt x="12859" y="93821"/>
                    <a:pt x="12859" y="93821"/>
                  </a:cubicBezTo>
                  <a:lnTo>
                    <a:pt x="8096" y="90011"/>
                  </a:lnTo>
                  <a:lnTo>
                    <a:pt x="8096" y="90011"/>
                  </a:lnTo>
                  <a:close/>
                  <a:moveTo>
                    <a:pt x="8096" y="18574"/>
                  </a:moveTo>
                  <a:cubicBezTo>
                    <a:pt x="14764" y="19526"/>
                    <a:pt x="19526" y="19526"/>
                    <a:pt x="21431" y="19526"/>
                  </a:cubicBezTo>
                  <a:lnTo>
                    <a:pt x="50006" y="19526"/>
                  </a:lnTo>
                  <a:cubicBezTo>
                    <a:pt x="49054" y="17621"/>
                    <a:pt x="49054" y="16669"/>
                    <a:pt x="49054" y="16669"/>
                  </a:cubicBezTo>
                  <a:lnTo>
                    <a:pt x="45244" y="8096"/>
                  </a:lnTo>
                  <a:cubicBezTo>
                    <a:pt x="49054" y="8096"/>
                    <a:pt x="52864" y="8096"/>
                    <a:pt x="55721" y="7144"/>
                  </a:cubicBezTo>
                  <a:lnTo>
                    <a:pt x="59531" y="19526"/>
                  </a:lnTo>
                  <a:lnTo>
                    <a:pt x="85249" y="19526"/>
                  </a:lnTo>
                  <a:cubicBezTo>
                    <a:pt x="87154" y="19526"/>
                    <a:pt x="91916" y="19526"/>
                    <a:pt x="98584" y="18574"/>
                  </a:cubicBezTo>
                  <a:cubicBezTo>
                    <a:pt x="98584" y="20479"/>
                    <a:pt x="98584" y="21431"/>
                    <a:pt x="98584" y="22384"/>
                  </a:cubicBezTo>
                  <a:cubicBezTo>
                    <a:pt x="98584" y="23336"/>
                    <a:pt x="98584" y="23336"/>
                    <a:pt x="98584" y="24289"/>
                  </a:cubicBezTo>
                  <a:cubicBezTo>
                    <a:pt x="98584" y="25241"/>
                    <a:pt x="98584" y="26194"/>
                    <a:pt x="98584" y="29051"/>
                  </a:cubicBezTo>
                  <a:cubicBezTo>
                    <a:pt x="90964" y="28099"/>
                    <a:pt x="87154" y="28099"/>
                    <a:pt x="85249" y="28099"/>
                  </a:cubicBezTo>
                  <a:lnTo>
                    <a:pt x="20479" y="28099"/>
                  </a:lnTo>
                  <a:cubicBezTo>
                    <a:pt x="18574" y="28099"/>
                    <a:pt x="13811" y="28099"/>
                    <a:pt x="7144" y="29051"/>
                  </a:cubicBezTo>
                  <a:cubicBezTo>
                    <a:pt x="7144" y="28099"/>
                    <a:pt x="7144" y="27146"/>
                    <a:pt x="7144" y="26194"/>
                  </a:cubicBezTo>
                  <a:cubicBezTo>
                    <a:pt x="7144" y="25241"/>
                    <a:pt x="7144" y="25241"/>
                    <a:pt x="7144" y="24289"/>
                  </a:cubicBezTo>
                  <a:cubicBezTo>
                    <a:pt x="8096" y="23336"/>
                    <a:pt x="8096" y="22384"/>
                    <a:pt x="8096" y="18574"/>
                  </a:cubicBezTo>
                  <a:lnTo>
                    <a:pt x="8096" y="18574"/>
                  </a:lnTo>
                  <a:close/>
                  <a:moveTo>
                    <a:pt x="22384" y="66199"/>
                  </a:moveTo>
                  <a:cubicBezTo>
                    <a:pt x="22384" y="64294"/>
                    <a:pt x="22384" y="63341"/>
                    <a:pt x="22384" y="61436"/>
                  </a:cubicBezTo>
                  <a:cubicBezTo>
                    <a:pt x="22384" y="59531"/>
                    <a:pt x="22384" y="58579"/>
                    <a:pt x="22384" y="58579"/>
                  </a:cubicBezTo>
                  <a:lnTo>
                    <a:pt x="22384" y="45244"/>
                  </a:lnTo>
                  <a:cubicBezTo>
                    <a:pt x="22384" y="45244"/>
                    <a:pt x="22384" y="43339"/>
                    <a:pt x="22384" y="40481"/>
                  </a:cubicBezTo>
                  <a:lnTo>
                    <a:pt x="22384" y="36671"/>
                  </a:lnTo>
                  <a:cubicBezTo>
                    <a:pt x="27146" y="36671"/>
                    <a:pt x="31909" y="37624"/>
                    <a:pt x="33814" y="37624"/>
                  </a:cubicBezTo>
                  <a:lnTo>
                    <a:pt x="74771" y="37624"/>
                  </a:lnTo>
                  <a:cubicBezTo>
                    <a:pt x="77629" y="37624"/>
                    <a:pt x="81439" y="37624"/>
                    <a:pt x="85249" y="36671"/>
                  </a:cubicBezTo>
                  <a:cubicBezTo>
                    <a:pt x="85249" y="38576"/>
                    <a:pt x="85249" y="40481"/>
                    <a:pt x="84296" y="42386"/>
                  </a:cubicBezTo>
                  <a:cubicBezTo>
                    <a:pt x="84296" y="43339"/>
                    <a:pt x="84296" y="44291"/>
                    <a:pt x="84296" y="45244"/>
                  </a:cubicBezTo>
                  <a:lnTo>
                    <a:pt x="84296" y="58579"/>
                  </a:lnTo>
                  <a:cubicBezTo>
                    <a:pt x="84296" y="60484"/>
                    <a:pt x="84296" y="62389"/>
                    <a:pt x="84296" y="63341"/>
                  </a:cubicBezTo>
                  <a:lnTo>
                    <a:pt x="84296" y="66199"/>
                  </a:lnTo>
                  <a:cubicBezTo>
                    <a:pt x="82391" y="66199"/>
                    <a:pt x="79534" y="66199"/>
                    <a:pt x="77629" y="66199"/>
                  </a:cubicBezTo>
                  <a:cubicBezTo>
                    <a:pt x="75724" y="66199"/>
                    <a:pt x="73819" y="66199"/>
                    <a:pt x="72866" y="66199"/>
                  </a:cubicBezTo>
                  <a:lnTo>
                    <a:pt x="56674" y="66199"/>
                  </a:lnTo>
                  <a:lnTo>
                    <a:pt x="56674" y="93821"/>
                  </a:lnTo>
                  <a:cubicBezTo>
                    <a:pt x="56674" y="95726"/>
                    <a:pt x="56674" y="97631"/>
                    <a:pt x="55721" y="98584"/>
                  </a:cubicBezTo>
                  <a:cubicBezTo>
                    <a:pt x="54769" y="99536"/>
                    <a:pt x="53816" y="100489"/>
                    <a:pt x="52864" y="101441"/>
                  </a:cubicBezTo>
                  <a:cubicBezTo>
                    <a:pt x="50959" y="102394"/>
                    <a:pt x="47149" y="103346"/>
                    <a:pt x="41434" y="104299"/>
                  </a:cubicBezTo>
                  <a:cubicBezTo>
                    <a:pt x="40481" y="101441"/>
                    <a:pt x="39529" y="98584"/>
                    <a:pt x="39529" y="98584"/>
                  </a:cubicBezTo>
                  <a:lnTo>
                    <a:pt x="37624" y="94774"/>
                  </a:lnTo>
                  <a:lnTo>
                    <a:pt x="39529" y="94774"/>
                  </a:lnTo>
                  <a:cubicBezTo>
                    <a:pt x="44291" y="95726"/>
                    <a:pt x="47149" y="94774"/>
                    <a:pt x="47149" y="93821"/>
                  </a:cubicBezTo>
                  <a:cubicBezTo>
                    <a:pt x="48101" y="92869"/>
                    <a:pt x="48101" y="90964"/>
                    <a:pt x="48101" y="88106"/>
                  </a:cubicBezTo>
                  <a:lnTo>
                    <a:pt x="48101" y="67151"/>
                  </a:lnTo>
                  <a:lnTo>
                    <a:pt x="31909" y="67151"/>
                  </a:lnTo>
                  <a:cubicBezTo>
                    <a:pt x="32861" y="66199"/>
                    <a:pt x="29051" y="66199"/>
                    <a:pt x="22384" y="66199"/>
                  </a:cubicBezTo>
                  <a:lnTo>
                    <a:pt x="22384" y="66199"/>
                  </a:lnTo>
                  <a:close/>
                  <a:moveTo>
                    <a:pt x="30956" y="58579"/>
                  </a:moveTo>
                  <a:lnTo>
                    <a:pt x="76676" y="58579"/>
                  </a:lnTo>
                  <a:lnTo>
                    <a:pt x="76676" y="45244"/>
                  </a:lnTo>
                  <a:lnTo>
                    <a:pt x="30956" y="45244"/>
                  </a:lnTo>
                  <a:lnTo>
                    <a:pt x="30956" y="58579"/>
                  </a:lnTo>
                  <a:lnTo>
                    <a:pt x="30956" y="58579"/>
                  </a:lnTo>
                  <a:close/>
                  <a:moveTo>
                    <a:pt x="68104" y="77629"/>
                  </a:moveTo>
                  <a:cubicBezTo>
                    <a:pt x="70961" y="75724"/>
                    <a:pt x="72866" y="74771"/>
                    <a:pt x="75724" y="72866"/>
                  </a:cubicBezTo>
                  <a:lnTo>
                    <a:pt x="97631" y="90011"/>
                  </a:lnTo>
                  <a:cubicBezTo>
                    <a:pt x="94774" y="91916"/>
                    <a:pt x="91916" y="94774"/>
                    <a:pt x="89059" y="96679"/>
                  </a:cubicBezTo>
                  <a:lnTo>
                    <a:pt x="87154" y="94774"/>
                  </a:lnTo>
                  <a:cubicBezTo>
                    <a:pt x="84296" y="90964"/>
                    <a:pt x="78581" y="86201"/>
                    <a:pt x="70009" y="79534"/>
                  </a:cubicBezTo>
                  <a:lnTo>
                    <a:pt x="68104" y="77629"/>
                  </a:lnTo>
                  <a:lnTo>
                    <a:pt x="68104" y="77629"/>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6" name="îśḷíḍê"/>
            <p:cNvSpPr/>
            <p:nvPr/>
          </p:nvSpPr>
          <p:spPr>
            <a:xfrm>
              <a:off x="6815871" y="3020899"/>
              <a:ext cx="71624" cy="71541"/>
            </a:xfrm>
            <a:custGeom>
              <a:avLst/>
              <a:gdLst>
                <a:gd name="connsiteX0" fmla="*/ 31909 w 95250"/>
                <a:gd name="connsiteY0" fmla="*/ 56674 h 95250"/>
                <a:gd name="connsiteX1" fmla="*/ 7144 w 95250"/>
                <a:gd name="connsiteY1" fmla="*/ 37624 h 95250"/>
                <a:gd name="connsiteX2" fmla="*/ 37624 w 95250"/>
                <a:gd name="connsiteY2" fmla="*/ 37624 h 95250"/>
                <a:gd name="connsiteX3" fmla="*/ 48101 w 95250"/>
                <a:gd name="connsiteY3" fmla="*/ 7144 h 95250"/>
                <a:gd name="connsiteX4" fmla="*/ 58579 w 95250"/>
                <a:gd name="connsiteY4" fmla="*/ 37624 h 95250"/>
                <a:gd name="connsiteX5" fmla="*/ 89059 w 95250"/>
                <a:gd name="connsiteY5" fmla="*/ 37624 h 95250"/>
                <a:gd name="connsiteX6" fmla="*/ 65246 w 95250"/>
                <a:gd name="connsiteY6" fmla="*/ 55721 h 95250"/>
                <a:gd name="connsiteX7" fmla="*/ 75724 w 95250"/>
                <a:gd name="connsiteY7" fmla="*/ 89059 h 95250"/>
                <a:gd name="connsiteX8" fmla="*/ 48101 w 95250"/>
                <a:gd name="connsiteY8" fmla="*/ 69056 h 95250"/>
                <a:gd name="connsiteX9" fmla="*/ 20479 w 95250"/>
                <a:gd name="connsiteY9" fmla="*/ 89059 h 95250"/>
                <a:gd name="connsiteX10" fmla="*/ 31909 w 95250"/>
                <a:gd name="connsiteY10" fmla="*/ 5667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95250">
                  <a:moveTo>
                    <a:pt x="31909" y="56674"/>
                  </a:moveTo>
                  <a:lnTo>
                    <a:pt x="7144" y="37624"/>
                  </a:lnTo>
                  <a:lnTo>
                    <a:pt x="37624" y="37624"/>
                  </a:lnTo>
                  <a:lnTo>
                    <a:pt x="48101" y="7144"/>
                  </a:lnTo>
                  <a:lnTo>
                    <a:pt x="58579" y="37624"/>
                  </a:lnTo>
                  <a:lnTo>
                    <a:pt x="89059" y="37624"/>
                  </a:lnTo>
                  <a:lnTo>
                    <a:pt x="65246" y="55721"/>
                  </a:lnTo>
                  <a:lnTo>
                    <a:pt x="75724" y="89059"/>
                  </a:lnTo>
                  <a:lnTo>
                    <a:pt x="48101" y="69056"/>
                  </a:lnTo>
                  <a:lnTo>
                    <a:pt x="20479" y="89059"/>
                  </a:lnTo>
                  <a:lnTo>
                    <a:pt x="31909" y="56674"/>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5" name="任意多边形 85"/>
            <p:cNvSpPr/>
            <p:nvPr/>
          </p:nvSpPr>
          <p:spPr>
            <a:xfrm>
              <a:off x="5682017" y="3757513"/>
              <a:ext cx="1178201" cy="967542"/>
            </a:xfrm>
            <a:custGeom>
              <a:avLst/>
              <a:gdLst>
                <a:gd name="connsiteX0" fmla="*/ 977774 w 1730867"/>
                <a:gd name="connsiteY0" fmla="*/ 1394233 h 1421394"/>
                <a:gd name="connsiteX1" fmla="*/ 1050202 w 1730867"/>
                <a:gd name="connsiteY1" fmla="*/ 1385180 h 1421394"/>
                <a:gd name="connsiteX2" fmla="*/ 1086416 w 1730867"/>
                <a:gd name="connsiteY2" fmla="*/ 1376126 h 1421394"/>
                <a:gd name="connsiteX3" fmla="*/ 1158844 w 1730867"/>
                <a:gd name="connsiteY3" fmla="*/ 1367073 h 1421394"/>
                <a:gd name="connsiteX4" fmla="*/ 1213164 w 1730867"/>
                <a:gd name="connsiteY4" fmla="*/ 1339912 h 1421394"/>
                <a:gd name="connsiteX5" fmla="*/ 1240325 w 1730867"/>
                <a:gd name="connsiteY5" fmla="*/ 1330859 h 1421394"/>
                <a:gd name="connsiteX6" fmla="*/ 1321806 w 1730867"/>
                <a:gd name="connsiteY6" fmla="*/ 1294645 h 1421394"/>
                <a:gd name="connsiteX7" fmla="*/ 1348966 w 1730867"/>
                <a:gd name="connsiteY7" fmla="*/ 1285592 h 1421394"/>
                <a:gd name="connsiteX8" fmla="*/ 1367073 w 1730867"/>
                <a:gd name="connsiteY8" fmla="*/ 1258431 h 1421394"/>
                <a:gd name="connsiteX9" fmla="*/ 1421394 w 1730867"/>
                <a:gd name="connsiteY9" fmla="*/ 1222217 h 1421394"/>
                <a:gd name="connsiteX10" fmla="*/ 1439501 w 1730867"/>
                <a:gd name="connsiteY10" fmla="*/ 1195057 h 1421394"/>
                <a:gd name="connsiteX11" fmla="*/ 1466661 w 1730867"/>
                <a:gd name="connsiteY11" fmla="*/ 1186004 h 1421394"/>
                <a:gd name="connsiteX12" fmla="*/ 1475715 w 1730867"/>
                <a:gd name="connsiteY12" fmla="*/ 1158843 h 1421394"/>
                <a:gd name="connsiteX13" fmla="*/ 1511929 w 1730867"/>
                <a:gd name="connsiteY13" fmla="*/ 1104522 h 1421394"/>
                <a:gd name="connsiteX14" fmla="*/ 1530036 w 1730867"/>
                <a:gd name="connsiteY14" fmla="*/ 1077362 h 1421394"/>
                <a:gd name="connsiteX15" fmla="*/ 1557196 w 1730867"/>
                <a:gd name="connsiteY15" fmla="*/ 1059255 h 1421394"/>
                <a:gd name="connsiteX16" fmla="*/ 1566250 w 1730867"/>
                <a:gd name="connsiteY16" fmla="*/ 1023041 h 1421394"/>
                <a:gd name="connsiteX17" fmla="*/ 1575303 w 1730867"/>
                <a:gd name="connsiteY17" fmla="*/ 941560 h 1421394"/>
                <a:gd name="connsiteX18" fmla="*/ 1584356 w 1730867"/>
                <a:gd name="connsiteY18" fmla="*/ 914400 h 1421394"/>
                <a:gd name="connsiteX19" fmla="*/ 1611517 w 1730867"/>
                <a:gd name="connsiteY19" fmla="*/ 887239 h 1421394"/>
                <a:gd name="connsiteX20" fmla="*/ 1638677 w 1730867"/>
                <a:gd name="connsiteY20" fmla="*/ 878186 h 1421394"/>
                <a:gd name="connsiteX21" fmla="*/ 1656784 w 1730867"/>
                <a:gd name="connsiteY21" fmla="*/ 851025 h 1421394"/>
                <a:gd name="connsiteX22" fmla="*/ 1683945 w 1730867"/>
                <a:gd name="connsiteY22" fmla="*/ 841972 h 1421394"/>
                <a:gd name="connsiteX23" fmla="*/ 1711105 w 1730867"/>
                <a:gd name="connsiteY23" fmla="*/ 823865 h 1421394"/>
                <a:gd name="connsiteX24" fmla="*/ 1720158 w 1730867"/>
                <a:gd name="connsiteY24" fmla="*/ 697116 h 1421394"/>
                <a:gd name="connsiteX25" fmla="*/ 1702052 w 1730867"/>
                <a:gd name="connsiteY25" fmla="*/ 669956 h 1421394"/>
                <a:gd name="connsiteX26" fmla="*/ 1674891 w 1730867"/>
                <a:gd name="connsiteY26" fmla="*/ 660903 h 1421394"/>
                <a:gd name="connsiteX27" fmla="*/ 1638677 w 1730867"/>
                <a:gd name="connsiteY27" fmla="*/ 606582 h 1421394"/>
                <a:gd name="connsiteX28" fmla="*/ 1620570 w 1730867"/>
                <a:gd name="connsiteY28" fmla="*/ 579421 h 1421394"/>
                <a:gd name="connsiteX29" fmla="*/ 1566250 w 1730867"/>
                <a:gd name="connsiteY29" fmla="*/ 561314 h 1421394"/>
                <a:gd name="connsiteX30" fmla="*/ 1539089 w 1730867"/>
                <a:gd name="connsiteY30" fmla="*/ 552261 h 1421394"/>
                <a:gd name="connsiteX31" fmla="*/ 1493822 w 1730867"/>
                <a:gd name="connsiteY31" fmla="*/ 506994 h 1421394"/>
                <a:gd name="connsiteX32" fmla="*/ 1466661 w 1730867"/>
                <a:gd name="connsiteY32" fmla="*/ 479833 h 1421394"/>
                <a:gd name="connsiteX33" fmla="*/ 1412341 w 1730867"/>
                <a:gd name="connsiteY33" fmla="*/ 452673 h 1421394"/>
                <a:gd name="connsiteX34" fmla="*/ 1385180 w 1730867"/>
                <a:gd name="connsiteY34" fmla="*/ 434566 h 1421394"/>
                <a:gd name="connsiteX35" fmla="*/ 1321806 w 1730867"/>
                <a:gd name="connsiteY35" fmla="*/ 416459 h 1421394"/>
                <a:gd name="connsiteX36" fmla="*/ 1222218 w 1730867"/>
                <a:gd name="connsiteY36" fmla="*/ 398352 h 1421394"/>
                <a:gd name="connsiteX37" fmla="*/ 1176951 w 1730867"/>
                <a:gd name="connsiteY37" fmla="*/ 389299 h 1421394"/>
                <a:gd name="connsiteX38" fmla="*/ 1122630 w 1730867"/>
                <a:gd name="connsiteY38" fmla="*/ 353085 h 1421394"/>
                <a:gd name="connsiteX39" fmla="*/ 1095469 w 1730867"/>
                <a:gd name="connsiteY39" fmla="*/ 298764 h 1421394"/>
                <a:gd name="connsiteX40" fmla="*/ 1095469 w 1730867"/>
                <a:gd name="connsiteY40" fmla="*/ 181069 h 1421394"/>
                <a:gd name="connsiteX41" fmla="*/ 1086416 w 1730867"/>
                <a:gd name="connsiteY41" fmla="*/ 135802 h 1421394"/>
                <a:gd name="connsiteX42" fmla="*/ 1059255 w 1730867"/>
                <a:gd name="connsiteY42" fmla="*/ 117695 h 1421394"/>
                <a:gd name="connsiteX43" fmla="*/ 986828 w 1730867"/>
                <a:gd name="connsiteY43" fmla="*/ 99588 h 1421394"/>
                <a:gd name="connsiteX44" fmla="*/ 950614 w 1730867"/>
                <a:gd name="connsiteY44" fmla="*/ 90534 h 1421394"/>
                <a:gd name="connsiteX45" fmla="*/ 923453 w 1730867"/>
                <a:gd name="connsiteY45" fmla="*/ 72427 h 1421394"/>
                <a:gd name="connsiteX46" fmla="*/ 896293 w 1730867"/>
                <a:gd name="connsiteY46" fmla="*/ 63374 h 1421394"/>
                <a:gd name="connsiteX47" fmla="*/ 878186 w 1730867"/>
                <a:gd name="connsiteY47" fmla="*/ 36213 h 1421394"/>
                <a:gd name="connsiteX48" fmla="*/ 832919 w 1730867"/>
                <a:gd name="connsiteY48" fmla="*/ 27160 h 1421394"/>
                <a:gd name="connsiteX49" fmla="*/ 796705 w 1730867"/>
                <a:gd name="connsiteY49" fmla="*/ 18107 h 1421394"/>
                <a:gd name="connsiteX50" fmla="*/ 769545 w 1730867"/>
                <a:gd name="connsiteY50" fmla="*/ 9053 h 1421394"/>
                <a:gd name="connsiteX51" fmla="*/ 679010 w 1730867"/>
                <a:gd name="connsiteY51" fmla="*/ 0 h 1421394"/>
                <a:gd name="connsiteX52" fmla="*/ 534154 w 1730867"/>
                <a:gd name="connsiteY52" fmla="*/ 9053 h 1421394"/>
                <a:gd name="connsiteX53" fmla="*/ 479834 w 1730867"/>
                <a:gd name="connsiteY53" fmla="*/ 27160 h 1421394"/>
                <a:gd name="connsiteX54" fmla="*/ 443620 w 1730867"/>
                <a:gd name="connsiteY54" fmla="*/ 63374 h 1421394"/>
                <a:gd name="connsiteX55" fmla="*/ 371192 w 1730867"/>
                <a:gd name="connsiteY55" fmla="*/ 126748 h 1421394"/>
                <a:gd name="connsiteX56" fmla="*/ 316871 w 1730867"/>
                <a:gd name="connsiteY56" fmla="*/ 144855 h 1421394"/>
                <a:gd name="connsiteX57" fmla="*/ 289711 w 1730867"/>
                <a:gd name="connsiteY57" fmla="*/ 162962 h 1421394"/>
                <a:gd name="connsiteX58" fmla="*/ 253497 w 1730867"/>
                <a:gd name="connsiteY58" fmla="*/ 172015 h 1421394"/>
                <a:gd name="connsiteX59" fmla="*/ 226337 w 1730867"/>
                <a:gd name="connsiteY59" fmla="*/ 181069 h 1421394"/>
                <a:gd name="connsiteX60" fmla="*/ 190123 w 1730867"/>
                <a:gd name="connsiteY60" fmla="*/ 226336 h 1421394"/>
                <a:gd name="connsiteX61" fmla="*/ 181069 w 1730867"/>
                <a:gd name="connsiteY61" fmla="*/ 253497 h 1421394"/>
                <a:gd name="connsiteX62" fmla="*/ 126749 w 1730867"/>
                <a:gd name="connsiteY62" fmla="*/ 280657 h 1421394"/>
                <a:gd name="connsiteX63" fmla="*/ 108642 w 1730867"/>
                <a:gd name="connsiteY63" fmla="*/ 307817 h 1421394"/>
                <a:gd name="connsiteX64" fmla="*/ 99588 w 1730867"/>
                <a:gd name="connsiteY64" fmla="*/ 344031 h 1421394"/>
                <a:gd name="connsiteX65" fmla="*/ 81481 w 1730867"/>
                <a:gd name="connsiteY65" fmla="*/ 398352 h 1421394"/>
                <a:gd name="connsiteX66" fmla="*/ 72428 w 1730867"/>
                <a:gd name="connsiteY66" fmla="*/ 425512 h 1421394"/>
                <a:gd name="connsiteX67" fmla="*/ 18107 w 1730867"/>
                <a:gd name="connsiteY67" fmla="*/ 506994 h 1421394"/>
                <a:gd name="connsiteX68" fmla="*/ 0 w 1730867"/>
                <a:gd name="connsiteY68" fmla="*/ 534154 h 1421394"/>
                <a:gd name="connsiteX69" fmla="*/ 9053 w 1730867"/>
                <a:gd name="connsiteY69" fmla="*/ 697116 h 1421394"/>
                <a:gd name="connsiteX70" fmla="*/ 18107 w 1730867"/>
                <a:gd name="connsiteY70" fmla="*/ 724277 h 1421394"/>
                <a:gd name="connsiteX71" fmla="*/ 45267 w 1730867"/>
                <a:gd name="connsiteY71" fmla="*/ 742384 h 1421394"/>
                <a:gd name="connsiteX72" fmla="*/ 90535 w 1730867"/>
                <a:gd name="connsiteY72" fmla="*/ 787651 h 1421394"/>
                <a:gd name="connsiteX73" fmla="*/ 135802 w 1730867"/>
                <a:gd name="connsiteY73" fmla="*/ 823865 h 1421394"/>
                <a:gd name="connsiteX74" fmla="*/ 172016 w 1730867"/>
                <a:gd name="connsiteY74" fmla="*/ 905346 h 1421394"/>
                <a:gd name="connsiteX75" fmla="*/ 181069 w 1730867"/>
                <a:gd name="connsiteY75" fmla="*/ 932507 h 1421394"/>
                <a:gd name="connsiteX76" fmla="*/ 190123 w 1730867"/>
                <a:gd name="connsiteY76" fmla="*/ 1023041 h 1421394"/>
                <a:gd name="connsiteX77" fmla="*/ 199176 w 1730867"/>
                <a:gd name="connsiteY77" fmla="*/ 1068309 h 1421394"/>
                <a:gd name="connsiteX78" fmla="*/ 235390 w 1730867"/>
                <a:gd name="connsiteY78" fmla="*/ 1122629 h 1421394"/>
                <a:gd name="connsiteX79" fmla="*/ 253497 w 1730867"/>
                <a:gd name="connsiteY79" fmla="*/ 1149790 h 1421394"/>
                <a:gd name="connsiteX80" fmla="*/ 280657 w 1730867"/>
                <a:gd name="connsiteY80" fmla="*/ 1231271 h 1421394"/>
                <a:gd name="connsiteX81" fmla="*/ 307818 w 1730867"/>
                <a:gd name="connsiteY81" fmla="*/ 1285592 h 1421394"/>
                <a:gd name="connsiteX82" fmla="*/ 334978 w 1730867"/>
                <a:gd name="connsiteY82" fmla="*/ 1294645 h 1421394"/>
                <a:gd name="connsiteX83" fmla="*/ 389299 w 1730867"/>
                <a:gd name="connsiteY83" fmla="*/ 1339912 h 1421394"/>
                <a:gd name="connsiteX84" fmla="*/ 443620 w 1730867"/>
                <a:gd name="connsiteY84" fmla="*/ 1358019 h 1421394"/>
                <a:gd name="connsiteX85" fmla="*/ 506994 w 1730867"/>
                <a:gd name="connsiteY85" fmla="*/ 1376126 h 1421394"/>
                <a:gd name="connsiteX86" fmla="*/ 561315 w 1730867"/>
                <a:gd name="connsiteY86" fmla="*/ 1385180 h 1421394"/>
                <a:gd name="connsiteX87" fmla="*/ 597529 w 1730867"/>
                <a:gd name="connsiteY87" fmla="*/ 1394233 h 1421394"/>
                <a:gd name="connsiteX88" fmla="*/ 651850 w 1730867"/>
                <a:gd name="connsiteY88" fmla="*/ 1412340 h 1421394"/>
                <a:gd name="connsiteX89" fmla="*/ 796705 w 1730867"/>
                <a:gd name="connsiteY89" fmla="*/ 1421394 h 1421394"/>
                <a:gd name="connsiteX90" fmla="*/ 986828 w 1730867"/>
                <a:gd name="connsiteY90" fmla="*/ 1412340 h 1421394"/>
                <a:gd name="connsiteX91" fmla="*/ 1013988 w 1730867"/>
                <a:gd name="connsiteY91" fmla="*/ 1403287 h 1421394"/>
                <a:gd name="connsiteX92" fmla="*/ 977774 w 1730867"/>
                <a:gd name="connsiteY92" fmla="*/ 1394233 h 142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30867" h="1421394">
                  <a:moveTo>
                    <a:pt x="977774" y="1394233"/>
                  </a:moveTo>
                  <a:cubicBezTo>
                    <a:pt x="983810" y="1391215"/>
                    <a:pt x="1026203" y="1389180"/>
                    <a:pt x="1050202" y="1385180"/>
                  </a:cubicBezTo>
                  <a:cubicBezTo>
                    <a:pt x="1062476" y="1383134"/>
                    <a:pt x="1074142" y="1378172"/>
                    <a:pt x="1086416" y="1376126"/>
                  </a:cubicBezTo>
                  <a:cubicBezTo>
                    <a:pt x="1110415" y="1372126"/>
                    <a:pt x="1134701" y="1370091"/>
                    <a:pt x="1158844" y="1367073"/>
                  </a:cubicBezTo>
                  <a:cubicBezTo>
                    <a:pt x="1227122" y="1344312"/>
                    <a:pt x="1142952" y="1375017"/>
                    <a:pt x="1213164" y="1339912"/>
                  </a:cubicBezTo>
                  <a:cubicBezTo>
                    <a:pt x="1221700" y="1335644"/>
                    <a:pt x="1231271" y="1333877"/>
                    <a:pt x="1240325" y="1330859"/>
                  </a:cubicBezTo>
                  <a:cubicBezTo>
                    <a:pt x="1283365" y="1302165"/>
                    <a:pt x="1257163" y="1316192"/>
                    <a:pt x="1321806" y="1294645"/>
                  </a:cubicBezTo>
                  <a:lnTo>
                    <a:pt x="1348966" y="1285592"/>
                  </a:lnTo>
                  <a:cubicBezTo>
                    <a:pt x="1355002" y="1276538"/>
                    <a:pt x="1358884" y="1265596"/>
                    <a:pt x="1367073" y="1258431"/>
                  </a:cubicBezTo>
                  <a:cubicBezTo>
                    <a:pt x="1383450" y="1244101"/>
                    <a:pt x="1421394" y="1222217"/>
                    <a:pt x="1421394" y="1222217"/>
                  </a:cubicBezTo>
                  <a:cubicBezTo>
                    <a:pt x="1427430" y="1213164"/>
                    <a:pt x="1431004" y="1201854"/>
                    <a:pt x="1439501" y="1195057"/>
                  </a:cubicBezTo>
                  <a:cubicBezTo>
                    <a:pt x="1446953" y="1189096"/>
                    <a:pt x="1459913" y="1192752"/>
                    <a:pt x="1466661" y="1186004"/>
                  </a:cubicBezTo>
                  <a:cubicBezTo>
                    <a:pt x="1473409" y="1179256"/>
                    <a:pt x="1471080" y="1167185"/>
                    <a:pt x="1475715" y="1158843"/>
                  </a:cubicBezTo>
                  <a:cubicBezTo>
                    <a:pt x="1486284" y="1139820"/>
                    <a:pt x="1499858" y="1122629"/>
                    <a:pt x="1511929" y="1104522"/>
                  </a:cubicBezTo>
                  <a:cubicBezTo>
                    <a:pt x="1517965" y="1095469"/>
                    <a:pt x="1520983" y="1083398"/>
                    <a:pt x="1530036" y="1077362"/>
                  </a:cubicBezTo>
                  <a:lnTo>
                    <a:pt x="1557196" y="1059255"/>
                  </a:lnTo>
                  <a:cubicBezTo>
                    <a:pt x="1560214" y="1047184"/>
                    <a:pt x="1564358" y="1035339"/>
                    <a:pt x="1566250" y="1023041"/>
                  </a:cubicBezTo>
                  <a:cubicBezTo>
                    <a:pt x="1570405" y="996031"/>
                    <a:pt x="1570811" y="968516"/>
                    <a:pt x="1575303" y="941560"/>
                  </a:cubicBezTo>
                  <a:cubicBezTo>
                    <a:pt x="1576872" y="932147"/>
                    <a:pt x="1579062" y="922340"/>
                    <a:pt x="1584356" y="914400"/>
                  </a:cubicBezTo>
                  <a:cubicBezTo>
                    <a:pt x="1591458" y="903747"/>
                    <a:pt x="1600864" y="894341"/>
                    <a:pt x="1611517" y="887239"/>
                  </a:cubicBezTo>
                  <a:cubicBezTo>
                    <a:pt x="1619457" y="881945"/>
                    <a:pt x="1629624" y="881204"/>
                    <a:pt x="1638677" y="878186"/>
                  </a:cubicBezTo>
                  <a:cubicBezTo>
                    <a:pt x="1644713" y="869132"/>
                    <a:pt x="1648287" y="857822"/>
                    <a:pt x="1656784" y="851025"/>
                  </a:cubicBezTo>
                  <a:cubicBezTo>
                    <a:pt x="1664236" y="845063"/>
                    <a:pt x="1675409" y="846240"/>
                    <a:pt x="1683945" y="841972"/>
                  </a:cubicBezTo>
                  <a:cubicBezTo>
                    <a:pt x="1693677" y="837106"/>
                    <a:pt x="1702052" y="829901"/>
                    <a:pt x="1711105" y="823865"/>
                  </a:cubicBezTo>
                  <a:cubicBezTo>
                    <a:pt x="1731083" y="763931"/>
                    <a:pt x="1739003" y="766214"/>
                    <a:pt x="1720158" y="697116"/>
                  </a:cubicBezTo>
                  <a:cubicBezTo>
                    <a:pt x="1717295" y="686619"/>
                    <a:pt x="1710548" y="676753"/>
                    <a:pt x="1702052" y="669956"/>
                  </a:cubicBezTo>
                  <a:cubicBezTo>
                    <a:pt x="1694600" y="663994"/>
                    <a:pt x="1683945" y="663921"/>
                    <a:pt x="1674891" y="660903"/>
                  </a:cubicBezTo>
                  <a:lnTo>
                    <a:pt x="1638677" y="606582"/>
                  </a:lnTo>
                  <a:cubicBezTo>
                    <a:pt x="1632641" y="597528"/>
                    <a:pt x="1630893" y="582862"/>
                    <a:pt x="1620570" y="579421"/>
                  </a:cubicBezTo>
                  <a:lnTo>
                    <a:pt x="1566250" y="561314"/>
                  </a:lnTo>
                  <a:lnTo>
                    <a:pt x="1539089" y="552261"/>
                  </a:lnTo>
                  <a:cubicBezTo>
                    <a:pt x="1505893" y="502467"/>
                    <a:pt x="1539089" y="544717"/>
                    <a:pt x="1493822" y="506994"/>
                  </a:cubicBezTo>
                  <a:cubicBezTo>
                    <a:pt x="1483986" y="498797"/>
                    <a:pt x="1476497" y="488030"/>
                    <a:pt x="1466661" y="479833"/>
                  </a:cubicBezTo>
                  <a:cubicBezTo>
                    <a:pt x="1443260" y="460332"/>
                    <a:pt x="1439563" y="461747"/>
                    <a:pt x="1412341" y="452673"/>
                  </a:cubicBezTo>
                  <a:cubicBezTo>
                    <a:pt x="1403287" y="446637"/>
                    <a:pt x="1394912" y="439432"/>
                    <a:pt x="1385180" y="434566"/>
                  </a:cubicBezTo>
                  <a:cubicBezTo>
                    <a:pt x="1373077" y="428515"/>
                    <a:pt x="1332255" y="418781"/>
                    <a:pt x="1321806" y="416459"/>
                  </a:cubicBezTo>
                  <a:cubicBezTo>
                    <a:pt x="1271501" y="405281"/>
                    <a:pt x="1276254" y="408177"/>
                    <a:pt x="1222218" y="398352"/>
                  </a:cubicBezTo>
                  <a:cubicBezTo>
                    <a:pt x="1207078" y="395599"/>
                    <a:pt x="1192040" y="392317"/>
                    <a:pt x="1176951" y="389299"/>
                  </a:cubicBezTo>
                  <a:cubicBezTo>
                    <a:pt x="1158844" y="377228"/>
                    <a:pt x="1129512" y="373730"/>
                    <a:pt x="1122630" y="353085"/>
                  </a:cubicBezTo>
                  <a:cubicBezTo>
                    <a:pt x="1110135" y="315602"/>
                    <a:pt x="1118870" y="333865"/>
                    <a:pt x="1095469" y="298764"/>
                  </a:cubicBezTo>
                  <a:cubicBezTo>
                    <a:pt x="1073678" y="233389"/>
                    <a:pt x="1095469" y="311108"/>
                    <a:pt x="1095469" y="181069"/>
                  </a:cubicBezTo>
                  <a:cubicBezTo>
                    <a:pt x="1095469" y="165681"/>
                    <a:pt x="1094051" y="149162"/>
                    <a:pt x="1086416" y="135802"/>
                  </a:cubicBezTo>
                  <a:cubicBezTo>
                    <a:pt x="1081017" y="126355"/>
                    <a:pt x="1068987" y="122561"/>
                    <a:pt x="1059255" y="117695"/>
                  </a:cubicBezTo>
                  <a:cubicBezTo>
                    <a:pt x="1039837" y="107986"/>
                    <a:pt x="1005430" y="103722"/>
                    <a:pt x="986828" y="99588"/>
                  </a:cubicBezTo>
                  <a:cubicBezTo>
                    <a:pt x="974681" y="96889"/>
                    <a:pt x="962685" y="93552"/>
                    <a:pt x="950614" y="90534"/>
                  </a:cubicBezTo>
                  <a:cubicBezTo>
                    <a:pt x="941560" y="84498"/>
                    <a:pt x="933185" y="77293"/>
                    <a:pt x="923453" y="72427"/>
                  </a:cubicBezTo>
                  <a:cubicBezTo>
                    <a:pt x="914917" y="68159"/>
                    <a:pt x="903745" y="69336"/>
                    <a:pt x="896293" y="63374"/>
                  </a:cubicBezTo>
                  <a:cubicBezTo>
                    <a:pt x="887796" y="56577"/>
                    <a:pt x="887633" y="41612"/>
                    <a:pt x="878186" y="36213"/>
                  </a:cubicBezTo>
                  <a:cubicBezTo>
                    <a:pt x="864826" y="28578"/>
                    <a:pt x="847940" y="30498"/>
                    <a:pt x="832919" y="27160"/>
                  </a:cubicBezTo>
                  <a:cubicBezTo>
                    <a:pt x="820772" y="24461"/>
                    <a:pt x="808669" y="21525"/>
                    <a:pt x="796705" y="18107"/>
                  </a:cubicBezTo>
                  <a:cubicBezTo>
                    <a:pt x="787529" y="15485"/>
                    <a:pt x="778977" y="10504"/>
                    <a:pt x="769545" y="9053"/>
                  </a:cubicBezTo>
                  <a:cubicBezTo>
                    <a:pt x="739569" y="4441"/>
                    <a:pt x="709188" y="3018"/>
                    <a:pt x="679010" y="0"/>
                  </a:cubicBezTo>
                  <a:cubicBezTo>
                    <a:pt x="630725" y="3018"/>
                    <a:pt x="582090" y="2516"/>
                    <a:pt x="534154" y="9053"/>
                  </a:cubicBezTo>
                  <a:cubicBezTo>
                    <a:pt x="515243" y="11632"/>
                    <a:pt x="479834" y="27160"/>
                    <a:pt x="479834" y="27160"/>
                  </a:cubicBezTo>
                  <a:cubicBezTo>
                    <a:pt x="460080" y="86418"/>
                    <a:pt x="487515" y="28257"/>
                    <a:pt x="443620" y="63374"/>
                  </a:cubicBezTo>
                  <a:cubicBezTo>
                    <a:pt x="390810" y="105622"/>
                    <a:pt x="479830" y="90535"/>
                    <a:pt x="371192" y="126748"/>
                  </a:cubicBezTo>
                  <a:lnTo>
                    <a:pt x="316871" y="144855"/>
                  </a:lnTo>
                  <a:cubicBezTo>
                    <a:pt x="307818" y="150891"/>
                    <a:pt x="299712" y="158676"/>
                    <a:pt x="289711" y="162962"/>
                  </a:cubicBezTo>
                  <a:cubicBezTo>
                    <a:pt x="278274" y="167863"/>
                    <a:pt x="265461" y="168597"/>
                    <a:pt x="253497" y="172015"/>
                  </a:cubicBezTo>
                  <a:cubicBezTo>
                    <a:pt x="244321" y="174637"/>
                    <a:pt x="235390" y="178051"/>
                    <a:pt x="226337" y="181069"/>
                  </a:cubicBezTo>
                  <a:cubicBezTo>
                    <a:pt x="203579" y="249338"/>
                    <a:pt x="236925" y="167833"/>
                    <a:pt x="190123" y="226336"/>
                  </a:cubicBezTo>
                  <a:cubicBezTo>
                    <a:pt x="184161" y="233788"/>
                    <a:pt x="187031" y="246045"/>
                    <a:pt x="181069" y="253497"/>
                  </a:cubicBezTo>
                  <a:cubicBezTo>
                    <a:pt x="168305" y="269453"/>
                    <a:pt x="144642" y="274693"/>
                    <a:pt x="126749" y="280657"/>
                  </a:cubicBezTo>
                  <a:cubicBezTo>
                    <a:pt x="120713" y="289710"/>
                    <a:pt x="112928" y="297816"/>
                    <a:pt x="108642" y="307817"/>
                  </a:cubicBezTo>
                  <a:cubicBezTo>
                    <a:pt x="103740" y="319254"/>
                    <a:pt x="103163" y="332113"/>
                    <a:pt x="99588" y="344031"/>
                  </a:cubicBezTo>
                  <a:cubicBezTo>
                    <a:pt x="94103" y="362312"/>
                    <a:pt x="87517" y="380245"/>
                    <a:pt x="81481" y="398352"/>
                  </a:cubicBezTo>
                  <a:cubicBezTo>
                    <a:pt x="78463" y="407405"/>
                    <a:pt x="77722" y="417572"/>
                    <a:pt x="72428" y="425512"/>
                  </a:cubicBezTo>
                  <a:lnTo>
                    <a:pt x="18107" y="506994"/>
                  </a:lnTo>
                  <a:lnTo>
                    <a:pt x="0" y="534154"/>
                  </a:lnTo>
                  <a:cubicBezTo>
                    <a:pt x="3018" y="588475"/>
                    <a:pt x="3895" y="642957"/>
                    <a:pt x="9053" y="697116"/>
                  </a:cubicBezTo>
                  <a:cubicBezTo>
                    <a:pt x="9958" y="706616"/>
                    <a:pt x="12145" y="716825"/>
                    <a:pt x="18107" y="724277"/>
                  </a:cubicBezTo>
                  <a:cubicBezTo>
                    <a:pt x="24904" y="732774"/>
                    <a:pt x="36214" y="736348"/>
                    <a:pt x="45267" y="742384"/>
                  </a:cubicBezTo>
                  <a:cubicBezTo>
                    <a:pt x="93552" y="814810"/>
                    <a:pt x="30178" y="727295"/>
                    <a:pt x="90535" y="787651"/>
                  </a:cubicBezTo>
                  <a:cubicBezTo>
                    <a:pt x="131487" y="828602"/>
                    <a:pt x="82926" y="806238"/>
                    <a:pt x="135802" y="823865"/>
                  </a:cubicBezTo>
                  <a:cubicBezTo>
                    <a:pt x="164496" y="866905"/>
                    <a:pt x="150469" y="840704"/>
                    <a:pt x="172016" y="905346"/>
                  </a:cubicBezTo>
                  <a:lnTo>
                    <a:pt x="181069" y="932507"/>
                  </a:lnTo>
                  <a:cubicBezTo>
                    <a:pt x="184087" y="962685"/>
                    <a:pt x="186115" y="992979"/>
                    <a:pt x="190123" y="1023041"/>
                  </a:cubicBezTo>
                  <a:cubicBezTo>
                    <a:pt x="192157" y="1038294"/>
                    <a:pt x="192808" y="1054300"/>
                    <a:pt x="199176" y="1068309"/>
                  </a:cubicBezTo>
                  <a:cubicBezTo>
                    <a:pt x="208181" y="1088120"/>
                    <a:pt x="223319" y="1104522"/>
                    <a:pt x="235390" y="1122629"/>
                  </a:cubicBezTo>
                  <a:cubicBezTo>
                    <a:pt x="241426" y="1131683"/>
                    <a:pt x="250056" y="1139467"/>
                    <a:pt x="253497" y="1149790"/>
                  </a:cubicBezTo>
                  <a:lnTo>
                    <a:pt x="280657" y="1231271"/>
                  </a:lnTo>
                  <a:cubicBezTo>
                    <a:pt x="286621" y="1249162"/>
                    <a:pt x="291865" y="1272829"/>
                    <a:pt x="307818" y="1285592"/>
                  </a:cubicBezTo>
                  <a:cubicBezTo>
                    <a:pt x="315270" y="1291554"/>
                    <a:pt x="325925" y="1291627"/>
                    <a:pt x="334978" y="1294645"/>
                  </a:cubicBezTo>
                  <a:cubicBezTo>
                    <a:pt x="352035" y="1311702"/>
                    <a:pt x="366610" y="1329828"/>
                    <a:pt x="389299" y="1339912"/>
                  </a:cubicBezTo>
                  <a:cubicBezTo>
                    <a:pt x="406740" y="1347664"/>
                    <a:pt x="425513" y="1351983"/>
                    <a:pt x="443620" y="1358019"/>
                  </a:cubicBezTo>
                  <a:cubicBezTo>
                    <a:pt x="469515" y="1366651"/>
                    <a:pt x="478562" y="1370440"/>
                    <a:pt x="506994" y="1376126"/>
                  </a:cubicBezTo>
                  <a:cubicBezTo>
                    <a:pt x="524994" y="1379726"/>
                    <a:pt x="543315" y="1381580"/>
                    <a:pt x="561315" y="1385180"/>
                  </a:cubicBezTo>
                  <a:cubicBezTo>
                    <a:pt x="573516" y="1387620"/>
                    <a:pt x="585611" y="1390658"/>
                    <a:pt x="597529" y="1394233"/>
                  </a:cubicBezTo>
                  <a:cubicBezTo>
                    <a:pt x="615811" y="1399717"/>
                    <a:pt x="632801" y="1411149"/>
                    <a:pt x="651850" y="1412340"/>
                  </a:cubicBezTo>
                  <a:lnTo>
                    <a:pt x="796705" y="1421394"/>
                  </a:lnTo>
                  <a:cubicBezTo>
                    <a:pt x="860079" y="1418376"/>
                    <a:pt x="923601" y="1417609"/>
                    <a:pt x="986828" y="1412340"/>
                  </a:cubicBezTo>
                  <a:cubicBezTo>
                    <a:pt x="996338" y="1411547"/>
                    <a:pt x="1006354" y="1409013"/>
                    <a:pt x="1013988" y="1403287"/>
                  </a:cubicBezTo>
                  <a:cubicBezTo>
                    <a:pt x="1019387" y="1399238"/>
                    <a:pt x="971738" y="1397251"/>
                    <a:pt x="977774" y="1394233"/>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6" name="任意多边形 93"/>
            <p:cNvSpPr/>
            <p:nvPr/>
          </p:nvSpPr>
          <p:spPr>
            <a:xfrm>
              <a:off x="3603754" y="2477174"/>
              <a:ext cx="3379836" cy="1896320"/>
            </a:xfrm>
            <a:custGeom>
              <a:avLst/>
              <a:gdLst>
                <a:gd name="connsiteX0" fmla="*/ 2421028 w 4965239"/>
                <a:gd name="connsiteY0" fmla="*/ 42640 h 2785840"/>
                <a:gd name="connsiteX1" fmla="*/ 2501571 w 4965239"/>
                <a:gd name="connsiteY1" fmla="*/ 123183 h 2785840"/>
                <a:gd name="connsiteX2" fmla="*/ 2548949 w 4965239"/>
                <a:gd name="connsiteY2" fmla="*/ 279532 h 2785840"/>
                <a:gd name="connsiteX3" fmla="*/ 2586852 w 4965239"/>
                <a:gd name="connsiteY3" fmla="*/ 307958 h 2785840"/>
                <a:gd name="connsiteX4" fmla="*/ 2591589 w 4965239"/>
                <a:gd name="connsiteY4" fmla="*/ 355337 h 2785840"/>
                <a:gd name="connsiteX5" fmla="*/ 2781102 w 4965239"/>
                <a:gd name="connsiteY5" fmla="*/ 397977 h 2785840"/>
                <a:gd name="connsiteX6" fmla="*/ 3070110 w 4965239"/>
                <a:gd name="connsiteY6" fmla="*/ 412191 h 2785840"/>
                <a:gd name="connsiteX7" fmla="*/ 3226458 w 4965239"/>
                <a:gd name="connsiteY7" fmla="*/ 516423 h 2785840"/>
                <a:gd name="connsiteX8" fmla="*/ 3316476 w 4965239"/>
                <a:gd name="connsiteY8" fmla="*/ 549588 h 2785840"/>
                <a:gd name="connsiteX9" fmla="*/ 3453873 w 4965239"/>
                <a:gd name="connsiteY9" fmla="*/ 563801 h 2785840"/>
                <a:gd name="connsiteX10" fmla="*/ 3482300 w 4965239"/>
                <a:gd name="connsiteY10" fmla="*/ 615917 h 2785840"/>
                <a:gd name="connsiteX11" fmla="*/ 3818686 w 4965239"/>
                <a:gd name="connsiteY11" fmla="*/ 506947 h 2785840"/>
                <a:gd name="connsiteX12" fmla="*/ 3984510 w 4965239"/>
                <a:gd name="connsiteY12" fmla="*/ 502209 h 2785840"/>
                <a:gd name="connsiteX13" fmla="*/ 4145596 w 4965239"/>
                <a:gd name="connsiteY13" fmla="*/ 416928 h 2785840"/>
                <a:gd name="connsiteX14" fmla="*/ 4264041 w 4965239"/>
                <a:gd name="connsiteY14" fmla="*/ 279532 h 2785840"/>
                <a:gd name="connsiteX15" fmla="*/ 4226139 w 4965239"/>
                <a:gd name="connsiteY15" fmla="*/ 213202 h 2785840"/>
                <a:gd name="connsiteX16" fmla="*/ 4240352 w 4965239"/>
                <a:gd name="connsiteY16" fmla="*/ 108970 h 2785840"/>
                <a:gd name="connsiteX17" fmla="*/ 4344584 w 4965239"/>
                <a:gd name="connsiteY17" fmla="*/ 127921 h 2785840"/>
                <a:gd name="connsiteX18" fmla="*/ 4448816 w 4965239"/>
                <a:gd name="connsiteY18" fmla="*/ 137397 h 2785840"/>
                <a:gd name="connsiteX19" fmla="*/ 4553048 w 4965239"/>
                <a:gd name="connsiteY19" fmla="*/ 37903 h 2785840"/>
                <a:gd name="connsiteX20" fmla="*/ 4709397 w 4965239"/>
                <a:gd name="connsiteY20" fmla="*/ 0 h 2785840"/>
                <a:gd name="connsiteX21" fmla="*/ 4846794 w 4965239"/>
                <a:gd name="connsiteY21" fmla="*/ 317434 h 2785840"/>
                <a:gd name="connsiteX22" fmla="*/ 4965239 w 4965239"/>
                <a:gd name="connsiteY22" fmla="*/ 691722 h 2785840"/>
                <a:gd name="connsiteX23" fmla="*/ 4638329 w 4965239"/>
                <a:gd name="connsiteY23" fmla="*/ 1066010 h 2785840"/>
                <a:gd name="connsiteX24" fmla="*/ 3804472 w 4965239"/>
                <a:gd name="connsiteY24" fmla="*/ 1359755 h 2785840"/>
                <a:gd name="connsiteX25" fmla="*/ 3103274 w 4965239"/>
                <a:gd name="connsiteY25" fmla="*/ 1748257 h 2785840"/>
                <a:gd name="connsiteX26" fmla="*/ 2885334 w 4965239"/>
                <a:gd name="connsiteY26" fmla="*/ 2321534 h 2785840"/>
                <a:gd name="connsiteX27" fmla="*/ 2970615 w 4965239"/>
                <a:gd name="connsiteY27" fmla="*/ 2785840 h 2785840"/>
                <a:gd name="connsiteX28" fmla="*/ 2657919 w 4965239"/>
                <a:gd name="connsiteY28" fmla="*/ 2733724 h 2785840"/>
                <a:gd name="connsiteX29" fmla="*/ 2615279 w 4965239"/>
                <a:gd name="connsiteY29" fmla="*/ 2321534 h 2785840"/>
                <a:gd name="connsiteX30" fmla="*/ 2577376 w 4965239"/>
                <a:gd name="connsiteY30" fmla="*/ 1966197 h 2785840"/>
                <a:gd name="connsiteX31" fmla="*/ 2136758 w 4965239"/>
                <a:gd name="connsiteY31" fmla="*/ 2094118 h 2785840"/>
                <a:gd name="connsiteX32" fmla="*/ 2037264 w 4965239"/>
                <a:gd name="connsiteY32" fmla="*/ 2458931 h 2785840"/>
                <a:gd name="connsiteX33" fmla="*/ 1843013 w 4965239"/>
                <a:gd name="connsiteY33" fmla="*/ 2657919 h 2785840"/>
                <a:gd name="connsiteX34" fmla="*/ 1734043 w 4965239"/>
                <a:gd name="connsiteY34" fmla="*/ 2638968 h 2785840"/>
                <a:gd name="connsiteX35" fmla="*/ 1724568 w 4965239"/>
                <a:gd name="connsiteY35" fmla="*/ 2553687 h 2785840"/>
                <a:gd name="connsiteX36" fmla="*/ 1667714 w 4965239"/>
                <a:gd name="connsiteY36" fmla="*/ 2492095 h 2785840"/>
                <a:gd name="connsiteX37" fmla="*/ 1644025 w 4965239"/>
                <a:gd name="connsiteY37" fmla="*/ 2449455 h 2785840"/>
                <a:gd name="connsiteX38" fmla="*/ 1606122 w 4965239"/>
                <a:gd name="connsiteY38" fmla="*/ 2449455 h 2785840"/>
                <a:gd name="connsiteX39" fmla="*/ 1459250 w 4965239"/>
                <a:gd name="connsiteY39" fmla="*/ 2378388 h 2785840"/>
                <a:gd name="connsiteX40" fmla="*/ 1402396 w 4965239"/>
                <a:gd name="connsiteY40" fmla="*/ 2387863 h 2785840"/>
                <a:gd name="connsiteX41" fmla="*/ 1355017 w 4965239"/>
                <a:gd name="connsiteY41" fmla="*/ 2454193 h 2785840"/>
                <a:gd name="connsiteX42" fmla="*/ 1345542 w 4965239"/>
                <a:gd name="connsiteY42" fmla="*/ 2496833 h 2785840"/>
                <a:gd name="connsiteX43" fmla="*/ 1317115 w 4965239"/>
                <a:gd name="connsiteY43" fmla="*/ 2482620 h 2785840"/>
                <a:gd name="connsiteX44" fmla="*/ 1312377 w 4965239"/>
                <a:gd name="connsiteY44" fmla="*/ 2444717 h 2785840"/>
                <a:gd name="connsiteX45" fmla="*/ 1326590 w 4965239"/>
                <a:gd name="connsiteY45" fmla="*/ 2368912 h 2785840"/>
                <a:gd name="connsiteX46" fmla="*/ 1170242 w 4965239"/>
                <a:gd name="connsiteY46" fmla="*/ 2373650 h 2785840"/>
                <a:gd name="connsiteX47" fmla="*/ 1051797 w 4965239"/>
                <a:gd name="connsiteY47" fmla="*/ 2307320 h 2785840"/>
                <a:gd name="connsiteX48" fmla="*/ 975991 w 4965239"/>
                <a:gd name="connsiteY48" fmla="*/ 2312058 h 2785840"/>
                <a:gd name="connsiteX49" fmla="*/ 942827 w 4965239"/>
                <a:gd name="connsiteY49" fmla="*/ 2240991 h 2785840"/>
                <a:gd name="connsiteX50" fmla="*/ 867022 w 4965239"/>
                <a:gd name="connsiteY50" fmla="*/ 2226777 h 2785840"/>
                <a:gd name="connsiteX51" fmla="*/ 871759 w 4965239"/>
                <a:gd name="connsiteY51" fmla="*/ 2169923 h 2785840"/>
                <a:gd name="connsiteX52" fmla="*/ 777003 w 4965239"/>
                <a:gd name="connsiteY52" fmla="*/ 2108332 h 2785840"/>
                <a:gd name="connsiteX53" fmla="*/ 762789 w 4965239"/>
                <a:gd name="connsiteY53" fmla="*/ 2051478 h 2785840"/>
                <a:gd name="connsiteX54" fmla="*/ 696460 w 4965239"/>
                <a:gd name="connsiteY54" fmla="*/ 2046740 h 2785840"/>
                <a:gd name="connsiteX55" fmla="*/ 587490 w 4965239"/>
                <a:gd name="connsiteY55" fmla="*/ 1895129 h 2785840"/>
                <a:gd name="connsiteX56" fmla="*/ 549587 w 4965239"/>
                <a:gd name="connsiteY56" fmla="*/ 1828800 h 2785840"/>
                <a:gd name="connsiteX57" fmla="*/ 487996 w 4965239"/>
                <a:gd name="connsiteY57" fmla="*/ 1824062 h 2785840"/>
                <a:gd name="connsiteX58" fmla="*/ 435880 w 4965239"/>
                <a:gd name="connsiteY58" fmla="*/ 1847751 h 2785840"/>
                <a:gd name="connsiteX59" fmla="*/ 326910 w 4965239"/>
                <a:gd name="connsiteY59" fmla="*/ 1743519 h 2785840"/>
                <a:gd name="connsiteX60" fmla="*/ 298483 w 4965239"/>
                <a:gd name="connsiteY60" fmla="*/ 1639287 h 2785840"/>
                <a:gd name="connsiteX61" fmla="*/ 222677 w 4965239"/>
                <a:gd name="connsiteY61" fmla="*/ 1591909 h 2785840"/>
                <a:gd name="connsiteX62" fmla="*/ 222677 w 4965239"/>
                <a:gd name="connsiteY62" fmla="*/ 1516104 h 2785840"/>
                <a:gd name="connsiteX63" fmla="*/ 217940 w 4965239"/>
                <a:gd name="connsiteY63" fmla="*/ 1416609 h 2785840"/>
                <a:gd name="connsiteX64" fmla="*/ 246367 w 4965239"/>
                <a:gd name="connsiteY64" fmla="*/ 1392920 h 2785840"/>
                <a:gd name="connsiteX65" fmla="*/ 322172 w 4965239"/>
                <a:gd name="connsiteY65" fmla="*/ 1440298 h 2785840"/>
                <a:gd name="connsiteX66" fmla="*/ 355337 w 4965239"/>
                <a:gd name="connsiteY66" fmla="*/ 1331328 h 2785840"/>
                <a:gd name="connsiteX67" fmla="*/ 322172 w 4965239"/>
                <a:gd name="connsiteY67" fmla="*/ 1241310 h 2785840"/>
                <a:gd name="connsiteX68" fmla="*/ 331647 w 4965239"/>
                <a:gd name="connsiteY68" fmla="*/ 1179718 h 2785840"/>
                <a:gd name="connsiteX69" fmla="*/ 364812 w 4965239"/>
                <a:gd name="connsiteY69" fmla="*/ 1146553 h 2785840"/>
                <a:gd name="connsiteX70" fmla="*/ 303220 w 4965239"/>
                <a:gd name="connsiteY70" fmla="*/ 1051797 h 2785840"/>
                <a:gd name="connsiteX71" fmla="*/ 317434 w 4965239"/>
                <a:gd name="connsiteY71" fmla="*/ 1018632 h 2785840"/>
                <a:gd name="connsiteX72" fmla="*/ 303220 w 4965239"/>
                <a:gd name="connsiteY72" fmla="*/ 966516 h 2785840"/>
                <a:gd name="connsiteX73" fmla="*/ 312696 w 4965239"/>
                <a:gd name="connsiteY73" fmla="*/ 938089 h 2785840"/>
                <a:gd name="connsiteX74" fmla="*/ 255842 w 4965239"/>
                <a:gd name="connsiteY74" fmla="*/ 933351 h 2785840"/>
                <a:gd name="connsiteX75" fmla="*/ 194251 w 4965239"/>
                <a:gd name="connsiteY75" fmla="*/ 904924 h 2785840"/>
                <a:gd name="connsiteX76" fmla="*/ 165824 w 4965239"/>
                <a:gd name="connsiteY76" fmla="*/ 838595 h 2785840"/>
                <a:gd name="connsiteX77" fmla="*/ 123183 w 4965239"/>
                <a:gd name="connsiteY77" fmla="*/ 833857 h 2785840"/>
                <a:gd name="connsiteX78" fmla="*/ 104232 w 4965239"/>
                <a:gd name="connsiteY78" fmla="*/ 791217 h 2785840"/>
                <a:gd name="connsiteX79" fmla="*/ 132659 w 4965239"/>
                <a:gd name="connsiteY79" fmla="*/ 715411 h 2785840"/>
                <a:gd name="connsiteX80" fmla="*/ 85281 w 4965239"/>
                <a:gd name="connsiteY80" fmla="*/ 639606 h 2785840"/>
                <a:gd name="connsiteX81" fmla="*/ 9475 w 4965239"/>
                <a:gd name="connsiteY81" fmla="*/ 592228 h 2785840"/>
                <a:gd name="connsiteX82" fmla="*/ 9475 w 4965239"/>
                <a:gd name="connsiteY82" fmla="*/ 592228 h 2785840"/>
                <a:gd name="connsiteX83" fmla="*/ 52116 w 4965239"/>
                <a:gd name="connsiteY83" fmla="*/ 549588 h 2785840"/>
                <a:gd name="connsiteX84" fmla="*/ 99494 w 4965239"/>
                <a:gd name="connsiteY84" fmla="*/ 559063 h 2785840"/>
                <a:gd name="connsiteX85" fmla="*/ 90018 w 4965239"/>
                <a:gd name="connsiteY85" fmla="*/ 369550 h 2785840"/>
                <a:gd name="connsiteX86" fmla="*/ 66329 w 4965239"/>
                <a:gd name="connsiteY86" fmla="*/ 345861 h 2785840"/>
                <a:gd name="connsiteX87" fmla="*/ 4738 w 4965239"/>
                <a:gd name="connsiteY87" fmla="*/ 350599 h 2785840"/>
                <a:gd name="connsiteX88" fmla="*/ 0 w 4965239"/>
                <a:gd name="connsiteY88" fmla="*/ 307958 h 2785840"/>
                <a:gd name="connsiteX89" fmla="*/ 33165 w 4965239"/>
                <a:gd name="connsiteY89" fmla="*/ 284269 h 2785840"/>
                <a:gd name="connsiteX90" fmla="*/ 0 w 4965239"/>
                <a:gd name="connsiteY90" fmla="*/ 213202 h 2785840"/>
                <a:gd name="connsiteX91" fmla="*/ 75805 w 4965239"/>
                <a:gd name="connsiteY91" fmla="*/ 180037 h 2785840"/>
                <a:gd name="connsiteX92" fmla="*/ 180037 w 4965239"/>
                <a:gd name="connsiteY92" fmla="*/ 142135 h 2785840"/>
                <a:gd name="connsiteX93" fmla="*/ 255842 w 4965239"/>
                <a:gd name="connsiteY93" fmla="*/ 104232 h 2785840"/>
                <a:gd name="connsiteX94" fmla="*/ 270056 w 4965239"/>
                <a:gd name="connsiteY94" fmla="*/ 127921 h 2785840"/>
                <a:gd name="connsiteX95" fmla="*/ 307958 w 4965239"/>
                <a:gd name="connsiteY95" fmla="*/ 123183 h 2785840"/>
                <a:gd name="connsiteX96" fmla="*/ 326910 w 4965239"/>
                <a:gd name="connsiteY96" fmla="*/ 180037 h 2785840"/>
                <a:gd name="connsiteX97" fmla="*/ 383763 w 4965239"/>
                <a:gd name="connsiteY97" fmla="*/ 184775 h 2785840"/>
                <a:gd name="connsiteX98" fmla="*/ 691722 w 4965239"/>
                <a:gd name="connsiteY98" fmla="*/ 345861 h 2785840"/>
                <a:gd name="connsiteX99" fmla="*/ 1895129 w 4965239"/>
                <a:gd name="connsiteY99" fmla="*/ 208464 h 2785840"/>
                <a:gd name="connsiteX100" fmla="*/ 2421028 w 4965239"/>
                <a:gd name="connsiteY100" fmla="*/ 42640 h 2785840"/>
                <a:gd name="connsiteX0-1" fmla="*/ 2421028 w 4965239"/>
                <a:gd name="connsiteY0-2" fmla="*/ 42640 h 2785840"/>
                <a:gd name="connsiteX1-3" fmla="*/ 2501571 w 4965239"/>
                <a:gd name="connsiteY1-4" fmla="*/ 123183 h 2785840"/>
                <a:gd name="connsiteX2-5" fmla="*/ 2548949 w 4965239"/>
                <a:gd name="connsiteY2-6" fmla="*/ 279532 h 2785840"/>
                <a:gd name="connsiteX3-7" fmla="*/ 2586852 w 4965239"/>
                <a:gd name="connsiteY3-8" fmla="*/ 307958 h 2785840"/>
                <a:gd name="connsiteX4-9" fmla="*/ 2591589 w 4965239"/>
                <a:gd name="connsiteY4-10" fmla="*/ 355337 h 2785840"/>
                <a:gd name="connsiteX5-11" fmla="*/ 2781102 w 4965239"/>
                <a:gd name="connsiteY5-12" fmla="*/ 397977 h 2785840"/>
                <a:gd name="connsiteX6-13" fmla="*/ 3070110 w 4965239"/>
                <a:gd name="connsiteY6-14" fmla="*/ 412191 h 2785840"/>
                <a:gd name="connsiteX7-15" fmla="*/ 3226458 w 4965239"/>
                <a:gd name="connsiteY7-16" fmla="*/ 516423 h 2785840"/>
                <a:gd name="connsiteX8-17" fmla="*/ 3316476 w 4965239"/>
                <a:gd name="connsiteY8-18" fmla="*/ 549588 h 2785840"/>
                <a:gd name="connsiteX9-19" fmla="*/ 3453873 w 4965239"/>
                <a:gd name="connsiteY9-20" fmla="*/ 563801 h 2785840"/>
                <a:gd name="connsiteX10-21" fmla="*/ 3482300 w 4965239"/>
                <a:gd name="connsiteY10-22" fmla="*/ 615917 h 2785840"/>
                <a:gd name="connsiteX11-23" fmla="*/ 3818686 w 4965239"/>
                <a:gd name="connsiteY11-24" fmla="*/ 506947 h 2785840"/>
                <a:gd name="connsiteX12-25" fmla="*/ 3984510 w 4965239"/>
                <a:gd name="connsiteY12-26" fmla="*/ 502209 h 2785840"/>
                <a:gd name="connsiteX13-27" fmla="*/ 4145596 w 4965239"/>
                <a:gd name="connsiteY13-28" fmla="*/ 416928 h 2785840"/>
                <a:gd name="connsiteX14-29" fmla="*/ 4264041 w 4965239"/>
                <a:gd name="connsiteY14-30" fmla="*/ 279532 h 2785840"/>
                <a:gd name="connsiteX15-31" fmla="*/ 4226139 w 4965239"/>
                <a:gd name="connsiteY15-32" fmla="*/ 213202 h 2785840"/>
                <a:gd name="connsiteX16-33" fmla="*/ 4240352 w 4965239"/>
                <a:gd name="connsiteY16-34" fmla="*/ 108970 h 2785840"/>
                <a:gd name="connsiteX17-35" fmla="*/ 4344584 w 4965239"/>
                <a:gd name="connsiteY17-36" fmla="*/ 127921 h 2785840"/>
                <a:gd name="connsiteX18-37" fmla="*/ 4448816 w 4965239"/>
                <a:gd name="connsiteY18-38" fmla="*/ 137397 h 2785840"/>
                <a:gd name="connsiteX19-39" fmla="*/ 4553048 w 4965239"/>
                <a:gd name="connsiteY19-40" fmla="*/ 37903 h 2785840"/>
                <a:gd name="connsiteX20-41" fmla="*/ 4709397 w 4965239"/>
                <a:gd name="connsiteY20-42" fmla="*/ 0 h 2785840"/>
                <a:gd name="connsiteX21-43" fmla="*/ 4846794 w 4965239"/>
                <a:gd name="connsiteY21-44" fmla="*/ 317434 h 2785840"/>
                <a:gd name="connsiteX22-45" fmla="*/ 4965239 w 4965239"/>
                <a:gd name="connsiteY22-46" fmla="*/ 691722 h 2785840"/>
                <a:gd name="connsiteX23-47" fmla="*/ 4638329 w 4965239"/>
                <a:gd name="connsiteY23-48" fmla="*/ 1066010 h 2785840"/>
                <a:gd name="connsiteX24-49" fmla="*/ 3804472 w 4965239"/>
                <a:gd name="connsiteY24-50" fmla="*/ 1359755 h 2785840"/>
                <a:gd name="connsiteX25-51" fmla="*/ 3103274 w 4965239"/>
                <a:gd name="connsiteY25-52" fmla="*/ 1748257 h 2785840"/>
                <a:gd name="connsiteX26-53" fmla="*/ 2885334 w 4965239"/>
                <a:gd name="connsiteY26-54" fmla="*/ 2321534 h 2785840"/>
                <a:gd name="connsiteX27-55" fmla="*/ 2970615 w 4965239"/>
                <a:gd name="connsiteY27-56" fmla="*/ 2785840 h 2785840"/>
                <a:gd name="connsiteX28-57" fmla="*/ 2657919 w 4965239"/>
                <a:gd name="connsiteY28-58" fmla="*/ 2733724 h 2785840"/>
                <a:gd name="connsiteX29-59" fmla="*/ 2615279 w 4965239"/>
                <a:gd name="connsiteY29-60" fmla="*/ 2321534 h 2785840"/>
                <a:gd name="connsiteX30-61" fmla="*/ 2577376 w 4965239"/>
                <a:gd name="connsiteY30-62" fmla="*/ 1966197 h 2785840"/>
                <a:gd name="connsiteX31-63" fmla="*/ 2136758 w 4965239"/>
                <a:gd name="connsiteY31-64" fmla="*/ 2094118 h 2785840"/>
                <a:gd name="connsiteX32-65" fmla="*/ 2037264 w 4965239"/>
                <a:gd name="connsiteY32-66" fmla="*/ 2458931 h 2785840"/>
                <a:gd name="connsiteX33-67" fmla="*/ 1843013 w 4965239"/>
                <a:gd name="connsiteY33-68" fmla="*/ 2657919 h 2785840"/>
                <a:gd name="connsiteX34-69" fmla="*/ 1734043 w 4965239"/>
                <a:gd name="connsiteY34-70" fmla="*/ 2638968 h 2785840"/>
                <a:gd name="connsiteX35-71" fmla="*/ 1724568 w 4965239"/>
                <a:gd name="connsiteY35-72" fmla="*/ 2553687 h 2785840"/>
                <a:gd name="connsiteX36-73" fmla="*/ 1667714 w 4965239"/>
                <a:gd name="connsiteY36-74" fmla="*/ 2492095 h 2785840"/>
                <a:gd name="connsiteX37-75" fmla="*/ 1644025 w 4965239"/>
                <a:gd name="connsiteY37-76" fmla="*/ 2449455 h 2785840"/>
                <a:gd name="connsiteX38-77" fmla="*/ 1606122 w 4965239"/>
                <a:gd name="connsiteY38-78" fmla="*/ 2449455 h 2785840"/>
                <a:gd name="connsiteX39-79" fmla="*/ 1459250 w 4965239"/>
                <a:gd name="connsiteY39-80" fmla="*/ 2378388 h 2785840"/>
                <a:gd name="connsiteX40-81" fmla="*/ 1402396 w 4965239"/>
                <a:gd name="connsiteY40-82" fmla="*/ 2387863 h 2785840"/>
                <a:gd name="connsiteX41-83" fmla="*/ 1355017 w 4965239"/>
                <a:gd name="connsiteY41-84" fmla="*/ 2454193 h 2785840"/>
                <a:gd name="connsiteX42-85" fmla="*/ 1345542 w 4965239"/>
                <a:gd name="connsiteY42-86" fmla="*/ 2496833 h 2785840"/>
                <a:gd name="connsiteX43-87" fmla="*/ 1317115 w 4965239"/>
                <a:gd name="connsiteY43-88" fmla="*/ 2482620 h 2785840"/>
                <a:gd name="connsiteX44-89" fmla="*/ 1312377 w 4965239"/>
                <a:gd name="connsiteY44-90" fmla="*/ 2444717 h 2785840"/>
                <a:gd name="connsiteX45-91" fmla="*/ 1326590 w 4965239"/>
                <a:gd name="connsiteY45-92" fmla="*/ 2368912 h 2785840"/>
                <a:gd name="connsiteX46-93" fmla="*/ 1170242 w 4965239"/>
                <a:gd name="connsiteY46-94" fmla="*/ 2373650 h 2785840"/>
                <a:gd name="connsiteX47-95" fmla="*/ 1051797 w 4965239"/>
                <a:gd name="connsiteY47-96" fmla="*/ 2307320 h 2785840"/>
                <a:gd name="connsiteX48-97" fmla="*/ 975991 w 4965239"/>
                <a:gd name="connsiteY48-98" fmla="*/ 2312058 h 2785840"/>
                <a:gd name="connsiteX49-99" fmla="*/ 942827 w 4965239"/>
                <a:gd name="connsiteY49-100" fmla="*/ 2240991 h 2785840"/>
                <a:gd name="connsiteX50-101" fmla="*/ 867022 w 4965239"/>
                <a:gd name="connsiteY50-102" fmla="*/ 2226777 h 2785840"/>
                <a:gd name="connsiteX51-103" fmla="*/ 871759 w 4965239"/>
                <a:gd name="connsiteY51-104" fmla="*/ 2169923 h 2785840"/>
                <a:gd name="connsiteX52-105" fmla="*/ 777003 w 4965239"/>
                <a:gd name="connsiteY52-106" fmla="*/ 2108332 h 2785840"/>
                <a:gd name="connsiteX53-107" fmla="*/ 762789 w 4965239"/>
                <a:gd name="connsiteY53-108" fmla="*/ 2051478 h 2785840"/>
                <a:gd name="connsiteX54-109" fmla="*/ 696460 w 4965239"/>
                <a:gd name="connsiteY54-110" fmla="*/ 2046740 h 2785840"/>
                <a:gd name="connsiteX55-111" fmla="*/ 587490 w 4965239"/>
                <a:gd name="connsiteY55-112" fmla="*/ 1895129 h 2785840"/>
                <a:gd name="connsiteX56-113" fmla="*/ 549587 w 4965239"/>
                <a:gd name="connsiteY56-114" fmla="*/ 1828800 h 2785840"/>
                <a:gd name="connsiteX57-115" fmla="*/ 487996 w 4965239"/>
                <a:gd name="connsiteY57-116" fmla="*/ 1824062 h 2785840"/>
                <a:gd name="connsiteX58-117" fmla="*/ 435880 w 4965239"/>
                <a:gd name="connsiteY58-118" fmla="*/ 1847751 h 2785840"/>
                <a:gd name="connsiteX59-119" fmla="*/ 326910 w 4965239"/>
                <a:gd name="connsiteY59-120" fmla="*/ 1743519 h 2785840"/>
                <a:gd name="connsiteX60-121" fmla="*/ 298483 w 4965239"/>
                <a:gd name="connsiteY60-122" fmla="*/ 1639287 h 2785840"/>
                <a:gd name="connsiteX61-123" fmla="*/ 222677 w 4965239"/>
                <a:gd name="connsiteY61-124" fmla="*/ 1591909 h 2785840"/>
                <a:gd name="connsiteX62-125" fmla="*/ 222677 w 4965239"/>
                <a:gd name="connsiteY62-126" fmla="*/ 1516104 h 2785840"/>
                <a:gd name="connsiteX63-127" fmla="*/ 217940 w 4965239"/>
                <a:gd name="connsiteY63-128" fmla="*/ 1416609 h 2785840"/>
                <a:gd name="connsiteX64-129" fmla="*/ 246367 w 4965239"/>
                <a:gd name="connsiteY64-130" fmla="*/ 1392920 h 2785840"/>
                <a:gd name="connsiteX65-131" fmla="*/ 322172 w 4965239"/>
                <a:gd name="connsiteY65-132" fmla="*/ 1440298 h 2785840"/>
                <a:gd name="connsiteX66-133" fmla="*/ 355337 w 4965239"/>
                <a:gd name="connsiteY66-134" fmla="*/ 1331328 h 2785840"/>
                <a:gd name="connsiteX67-135" fmla="*/ 322172 w 4965239"/>
                <a:gd name="connsiteY67-136" fmla="*/ 1241310 h 2785840"/>
                <a:gd name="connsiteX68-137" fmla="*/ 331647 w 4965239"/>
                <a:gd name="connsiteY68-138" fmla="*/ 1179718 h 2785840"/>
                <a:gd name="connsiteX69-139" fmla="*/ 364812 w 4965239"/>
                <a:gd name="connsiteY69-140" fmla="*/ 1146553 h 2785840"/>
                <a:gd name="connsiteX70-141" fmla="*/ 303220 w 4965239"/>
                <a:gd name="connsiteY70-142" fmla="*/ 1051797 h 2785840"/>
                <a:gd name="connsiteX71-143" fmla="*/ 317434 w 4965239"/>
                <a:gd name="connsiteY71-144" fmla="*/ 1018632 h 2785840"/>
                <a:gd name="connsiteX72-145" fmla="*/ 303220 w 4965239"/>
                <a:gd name="connsiteY72-146" fmla="*/ 966516 h 2785840"/>
                <a:gd name="connsiteX73-147" fmla="*/ 312696 w 4965239"/>
                <a:gd name="connsiteY73-148" fmla="*/ 938089 h 2785840"/>
                <a:gd name="connsiteX74-149" fmla="*/ 255842 w 4965239"/>
                <a:gd name="connsiteY74-150" fmla="*/ 933351 h 2785840"/>
                <a:gd name="connsiteX75-151" fmla="*/ 194251 w 4965239"/>
                <a:gd name="connsiteY75-152" fmla="*/ 904924 h 2785840"/>
                <a:gd name="connsiteX76-153" fmla="*/ 165824 w 4965239"/>
                <a:gd name="connsiteY76-154" fmla="*/ 838595 h 2785840"/>
                <a:gd name="connsiteX77-155" fmla="*/ 123183 w 4965239"/>
                <a:gd name="connsiteY77-156" fmla="*/ 833857 h 2785840"/>
                <a:gd name="connsiteX78-157" fmla="*/ 104232 w 4965239"/>
                <a:gd name="connsiteY78-158" fmla="*/ 791217 h 2785840"/>
                <a:gd name="connsiteX79-159" fmla="*/ 132659 w 4965239"/>
                <a:gd name="connsiteY79-160" fmla="*/ 715411 h 2785840"/>
                <a:gd name="connsiteX80-161" fmla="*/ 85281 w 4965239"/>
                <a:gd name="connsiteY80-162" fmla="*/ 639606 h 2785840"/>
                <a:gd name="connsiteX81-163" fmla="*/ 9475 w 4965239"/>
                <a:gd name="connsiteY81-164" fmla="*/ 592228 h 2785840"/>
                <a:gd name="connsiteX82-165" fmla="*/ 9475 w 4965239"/>
                <a:gd name="connsiteY82-166" fmla="*/ 592228 h 2785840"/>
                <a:gd name="connsiteX83-167" fmla="*/ 52116 w 4965239"/>
                <a:gd name="connsiteY83-168" fmla="*/ 549588 h 2785840"/>
                <a:gd name="connsiteX84-169" fmla="*/ 99494 w 4965239"/>
                <a:gd name="connsiteY84-170" fmla="*/ 559063 h 2785840"/>
                <a:gd name="connsiteX85-171" fmla="*/ 90018 w 4965239"/>
                <a:gd name="connsiteY85-172" fmla="*/ 369550 h 2785840"/>
                <a:gd name="connsiteX86-173" fmla="*/ 66329 w 4965239"/>
                <a:gd name="connsiteY86-174" fmla="*/ 345861 h 2785840"/>
                <a:gd name="connsiteX87-175" fmla="*/ 4738 w 4965239"/>
                <a:gd name="connsiteY87-176" fmla="*/ 350599 h 2785840"/>
                <a:gd name="connsiteX88-177" fmla="*/ 0 w 4965239"/>
                <a:gd name="connsiteY88-178" fmla="*/ 307958 h 2785840"/>
                <a:gd name="connsiteX89-179" fmla="*/ 33165 w 4965239"/>
                <a:gd name="connsiteY89-180" fmla="*/ 284269 h 2785840"/>
                <a:gd name="connsiteX90-181" fmla="*/ 0 w 4965239"/>
                <a:gd name="connsiteY90-182" fmla="*/ 213202 h 2785840"/>
                <a:gd name="connsiteX91-183" fmla="*/ 75805 w 4965239"/>
                <a:gd name="connsiteY91-184" fmla="*/ 180037 h 2785840"/>
                <a:gd name="connsiteX92-185" fmla="*/ 122154 w 4965239"/>
                <a:gd name="connsiteY92-186" fmla="*/ 142140 h 2785840"/>
                <a:gd name="connsiteX93-187" fmla="*/ 180037 w 4965239"/>
                <a:gd name="connsiteY93-188" fmla="*/ 142135 h 2785840"/>
                <a:gd name="connsiteX94-189" fmla="*/ 255842 w 4965239"/>
                <a:gd name="connsiteY94-190" fmla="*/ 104232 h 2785840"/>
                <a:gd name="connsiteX95-191" fmla="*/ 270056 w 4965239"/>
                <a:gd name="connsiteY95-192" fmla="*/ 127921 h 2785840"/>
                <a:gd name="connsiteX96-193" fmla="*/ 307958 w 4965239"/>
                <a:gd name="connsiteY96-194" fmla="*/ 123183 h 2785840"/>
                <a:gd name="connsiteX97-195" fmla="*/ 326910 w 4965239"/>
                <a:gd name="connsiteY97-196" fmla="*/ 180037 h 2785840"/>
                <a:gd name="connsiteX98-197" fmla="*/ 383763 w 4965239"/>
                <a:gd name="connsiteY98-198" fmla="*/ 184775 h 2785840"/>
                <a:gd name="connsiteX99-199" fmla="*/ 691722 w 4965239"/>
                <a:gd name="connsiteY99-200" fmla="*/ 345861 h 2785840"/>
                <a:gd name="connsiteX100-201" fmla="*/ 1895129 w 4965239"/>
                <a:gd name="connsiteY100-202" fmla="*/ 208464 h 2785840"/>
                <a:gd name="connsiteX101" fmla="*/ 2421028 w 4965239"/>
                <a:gd name="connsiteY101" fmla="*/ 42640 h 2785840"/>
                <a:gd name="connsiteX0-203" fmla="*/ 2421028 w 4965239"/>
                <a:gd name="connsiteY0-204" fmla="*/ 42640 h 2785840"/>
                <a:gd name="connsiteX1-205" fmla="*/ 2501571 w 4965239"/>
                <a:gd name="connsiteY1-206" fmla="*/ 123183 h 2785840"/>
                <a:gd name="connsiteX2-207" fmla="*/ 2548949 w 4965239"/>
                <a:gd name="connsiteY2-208" fmla="*/ 279532 h 2785840"/>
                <a:gd name="connsiteX3-209" fmla="*/ 2586852 w 4965239"/>
                <a:gd name="connsiteY3-210" fmla="*/ 307958 h 2785840"/>
                <a:gd name="connsiteX4-211" fmla="*/ 2591589 w 4965239"/>
                <a:gd name="connsiteY4-212" fmla="*/ 355337 h 2785840"/>
                <a:gd name="connsiteX5-213" fmla="*/ 2781102 w 4965239"/>
                <a:gd name="connsiteY5-214" fmla="*/ 397977 h 2785840"/>
                <a:gd name="connsiteX6-215" fmla="*/ 3070110 w 4965239"/>
                <a:gd name="connsiteY6-216" fmla="*/ 412191 h 2785840"/>
                <a:gd name="connsiteX7-217" fmla="*/ 3226458 w 4965239"/>
                <a:gd name="connsiteY7-218" fmla="*/ 516423 h 2785840"/>
                <a:gd name="connsiteX8-219" fmla="*/ 3316476 w 4965239"/>
                <a:gd name="connsiteY8-220" fmla="*/ 549588 h 2785840"/>
                <a:gd name="connsiteX9-221" fmla="*/ 3453873 w 4965239"/>
                <a:gd name="connsiteY9-222" fmla="*/ 563801 h 2785840"/>
                <a:gd name="connsiteX10-223" fmla="*/ 3482300 w 4965239"/>
                <a:gd name="connsiteY10-224" fmla="*/ 615917 h 2785840"/>
                <a:gd name="connsiteX11-225" fmla="*/ 3818686 w 4965239"/>
                <a:gd name="connsiteY11-226" fmla="*/ 506947 h 2785840"/>
                <a:gd name="connsiteX12-227" fmla="*/ 3984510 w 4965239"/>
                <a:gd name="connsiteY12-228" fmla="*/ 502209 h 2785840"/>
                <a:gd name="connsiteX13-229" fmla="*/ 4145596 w 4965239"/>
                <a:gd name="connsiteY13-230" fmla="*/ 416928 h 2785840"/>
                <a:gd name="connsiteX14-231" fmla="*/ 4264041 w 4965239"/>
                <a:gd name="connsiteY14-232" fmla="*/ 279532 h 2785840"/>
                <a:gd name="connsiteX15-233" fmla="*/ 4226139 w 4965239"/>
                <a:gd name="connsiteY15-234" fmla="*/ 213202 h 2785840"/>
                <a:gd name="connsiteX16-235" fmla="*/ 4240352 w 4965239"/>
                <a:gd name="connsiteY16-236" fmla="*/ 108970 h 2785840"/>
                <a:gd name="connsiteX17-237" fmla="*/ 4344584 w 4965239"/>
                <a:gd name="connsiteY17-238" fmla="*/ 127921 h 2785840"/>
                <a:gd name="connsiteX18-239" fmla="*/ 4448816 w 4965239"/>
                <a:gd name="connsiteY18-240" fmla="*/ 137397 h 2785840"/>
                <a:gd name="connsiteX19-241" fmla="*/ 4553048 w 4965239"/>
                <a:gd name="connsiteY19-242" fmla="*/ 37903 h 2785840"/>
                <a:gd name="connsiteX20-243" fmla="*/ 4709397 w 4965239"/>
                <a:gd name="connsiteY20-244" fmla="*/ 0 h 2785840"/>
                <a:gd name="connsiteX21-245" fmla="*/ 4846794 w 4965239"/>
                <a:gd name="connsiteY21-246" fmla="*/ 317434 h 2785840"/>
                <a:gd name="connsiteX22-247" fmla="*/ 4965239 w 4965239"/>
                <a:gd name="connsiteY22-248" fmla="*/ 691722 h 2785840"/>
                <a:gd name="connsiteX23-249" fmla="*/ 4638329 w 4965239"/>
                <a:gd name="connsiteY23-250" fmla="*/ 1066010 h 2785840"/>
                <a:gd name="connsiteX24-251" fmla="*/ 3804472 w 4965239"/>
                <a:gd name="connsiteY24-252" fmla="*/ 1359755 h 2785840"/>
                <a:gd name="connsiteX25-253" fmla="*/ 3103274 w 4965239"/>
                <a:gd name="connsiteY25-254" fmla="*/ 1748257 h 2785840"/>
                <a:gd name="connsiteX26-255" fmla="*/ 2885334 w 4965239"/>
                <a:gd name="connsiteY26-256" fmla="*/ 2321534 h 2785840"/>
                <a:gd name="connsiteX27-257" fmla="*/ 2970615 w 4965239"/>
                <a:gd name="connsiteY27-258" fmla="*/ 2785840 h 2785840"/>
                <a:gd name="connsiteX28-259" fmla="*/ 2657919 w 4965239"/>
                <a:gd name="connsiteY28-260" fmla="*/ 2733724 h 2785840"/>
                <a:gd name="connsiteX29-261" fmla="*/ 2615279 w 4965239"/>
                <a:gd name="connsiteY29-262" fmla="*/ 2321534 h 2785840"/>
                <a:gd name="connsiteX30-263" fmla="*/ 2577376 w 4965239"/>
                <a:gd name="connsiteY30-264" fmla="*/ 1966197 h 2785840"/>
                <a:gd name="connsiteX31-265" fmla="*/ 2136758 w 4965239"/>
                <a:gd name="connsiteY31-266" fmla="*/ 2094118 h 2785840"/>
                <a:gd name="connsiteX32-267" fmla="*/ 2037264 w 4965239"/>
                <a:gd name="connsiteY32-268" fmla="*/ 2458931 h 2785840"/>
                <a:gd name="connsiteX33-269" fmla="*/ 1843013 w 4965239"/>
                <a:gd name="connsiteY33-270" fmla="*/ 2657919 h 2785840"/>
                <a:gd name="connsiteX34-271" fmla="*/ 1734043 w 4965239"/>
                <a:gd name="connsiteY34-272" fmla="*/ 2638968 h 2785840"/>
                <a:gd name="connsiteX35-273" fmla="*/ 1724568 w 4965239"/>
                <a:gd name="connsiteY35-274" fmla="*/ 2553687 h 2785840"/>
                <a:gd name="connsiteX36-275" fmla="*/ 1667714 w 4965239"/>
                <a:gd name="connsiteY36-276" fmla="*/ 2492095 h 2785840"/>
                <a:gd name="connsiteX37-277" fmla="*/ 1644025 w 4965239"/>
                <a:gd name="connsiteY37-278" fmla="*/ 2449455 h 2785840"/>
                <a:gd name="connsiteX38-279" fmla="*/ 1606122 w 4965239"/>
                <a:gd name="connsiteY38-280" fmla="*/ 2449455 h 2785840"/>
                <a:gd name="connsiteX39-281" fmla="*/ 1459250 w 4965239"/>
                <a:gd name="connsiteY39-282" fmla="*/ 2378388 h 2785840"/>
                <a:gd name="connsiteX40-283" fmla="*/ 1402396 w 4965239"/>
                <a:gd name="connsiteY40-284" fmla="*/ 2387863 h 2785840"/>
                <a:gd name="connsiteX41-285" fmla="*/ 1355017 w 4965239"/>
                <a:gd name="connsiteY41-286" fmla="*/ 2454193 h 2785840"/>
                <a:gd name="connsiteX42-287" fmla="*/ 1345542 w 4965239"/>
                <a:gd name="connsiteY42-288" fmla="*/ 2496833 h 2785840"/>
                <a:gd name="connsiteX43-289" fmla="*/ 1317115 w 4965239"/>
                <a:gd name="connsiteY43-290" fmla="*/ 2482620 h 2785840"/>
                <a:gd name="connsiteX44-291" fmla="*/ 1312377 w 4965239"/>
                <a:gd name="connsiteY44-292" fmla="*/ 2444717 h 2785840"/>
                <a:gd name="connsiteX45-293" fmla="*/ 1326590 w 4965239"/>
                <a:gd name="connsiteY45-294" fmla="*/ 2368912 h 2785840"/>
                <a:gd name="connsiteX46-295" fmla="*/ 1170242 w 4965239"/>
                <a:gd name="connsiteY46-296" fmla="*/ 2373650 h 2785840"/>
                <a:gd name="connsiteX47-297" fmla="*/ 1051797 w 4965239"/>
                <a:gd name="connsiteY47-298" fmla="*/ 2307320 h 2785840"/>
                <a:gd name="connsiteX48-299" fmla="*/ 975991 w 4965239"/>
                <a:gd name="connsiteY48-300" fmla="*/ 2312058 h 2785840"/>
                <a:gd name="connsiteX49-301" fmla="*/ 942827 w 4965239"/>
                <a:gd name="connsiteY49-302" fmla="*/ 2240991 h 2785840"/>
                <a:gd name="connsiteX50-303" fmla="*/ 867022 w 4965239"/>
                <a:gd name="connsiteY50-304" fmla="*/ 2226777 h 2785840"/>
                <a:gd name="connsiteX51-305" fmla="*/ 871759 w 4965239"/>
                <a:gd name="connsiteY51-306" fmla="*/ 2169923 h 2785840"/>
                <a:gd name="connsiteX52-307" fmla="*/ 777003 w 4965239"/>
                <a:gd name="connsiteY52-308" fmla="*/ 2108332 h 2785840"/>
                <a:gd name="connsiteX53-309" fmla="*/ 762789 w 4965239"/>
                <a:gd name="connsiteY53-310" fmla="*/ 2051478 h 2785840"/>
                <a:gd name="connsiteX54-311" fmla="*/ 696460 w 4965239"/>
                <a:gd name="connsiteY54-312" fmla="*/ 2046740 h 2785840"/>
                <a:gd name="connsiteX55-313" fmla="*/ 587490 w 4965239"/>
                <a:gd name="connsiteY55-314" fmla="*/ 1895129 h 2785840"/>
                <a:gd name="connsiteX56-315" fmla="*/ 549587 w 4965239"/>
                <a:gd name="connsiteY56-316" fmla="*/ 1828800 h 2785840"/>
                <a:gd name="connsiteX57-317" fmla="*/ 487996 w 4965239"/>
                <a:gd name="connsiteY57-318" fmla="*/ 1824062 h 2785840"/>
                <a:gd name="connsiteX58-319" fmla="*/ 435880 w 4965239"/>
                <a:gd name="connsiteY58-320" fmla="*/ 1847751 h 2785840"/>
                <a:gd name="connsiteX59-321" fmla="*/ 326910 w 4965239"/>
                <a:gd name="connsiteY59-322" fmla="*/ 1743519 h 2785840"/>
                <a:gd name="connsiteX60-323" fmla="*/ 298483 w 4965239"/>
                <a:gd name="connsiteY60-324" fmla="*/ 1639287 h 2785840"/>
                <a:gd name="connsiteX61-325" fmla="*/ 222677 w 4965239"/>
                <a:gd name="connsiteY61-326" fmla="*/ 1591909 h 2785840"/>
                <a:gd name="connsiteX62-327" fmla="*/ 222677 w 4965239"/>
                <a:gd name="connsiteY62-328" fmla="*/ 1516104 h 2785840"/>
                <a:gd name="connsiteX63-329" fmla="*/ 217940 w 4965239"/>
                <a:gd name="connsiteY63-330" fmla="*/ 1416609 h 2785840"/>
                <a:gd name="connsiteX64-331" fmla="*/ 246367 w 4965239"/>
                <a:gd name="connsiteY64-332" fmla="*/ 1392920 h 2785840"/>
                <a:gd name="connsiteX65-333" fmla="*/ 322172 w 4965239"/>
                <a:gd name="connsiteY65-334" fmla="*/ 1440298 h 2785840"/>
                <a:gd name="connsiteX66-335" fmla="*/ 355337 w 4965239"/>
                <a:gd name="connsiteY66-336" fmla="*/ 1331328 h 2785840"/>
                <a:gd name="connsiteX67-337" fmla="*/ 322172 w 4965239"/>
                <a:gd name="connsiteY67-338" fmla="*/ 1241310 h 2785840"/>
                <a:gd name="connsiteX68-339" fmla="*/ 331647 w 4965239"/>
                <a:gd name="connsiteY68-340" fmla="*/ 1179718 h 2785840"/>
                <a:gd name="connsiteX69-341" fmla="*/ 364812 w 4965239"/>
                <a:gd name="connsiteY69-342" fmla="*/ 1146553 h 2785840"/>
                <a:gd name="connsiteX70-343" fmla="*/ 303220 w 4965239"/>
                <a:gd name="connsiteY70-344" fmla="*/ 1051797 h 2785840"/>
                <a:gd name="connsiteX71-345" fmla="*/ 317434 w 4965239"/>
                <a:gd name="connsiteY71-346" fmla="*/ 1018632 h 2785840"/>
                <a:gd name="connsiteX72-347" fmla="*/ 303220 w 4965239"/>
                <a:gd name="connsiteY72-348" fmla="*/ 966516 h 2785840"/>
                <a:gd name="connsiteX73-349" fmla="*/ 312696 w 4965239"/>
                <a:gd name="connsiteY73-350" fmla="*/ 938089 h 2785840"/>
                <a:gd name="connsiteX74-351" fmla="*/ 255842 w 4965239"/>
                <a:gd name="connsiteY74-352" fmla="*/ 933351 h 2785840"/>
                <a:gd name="connsiteX75-353" fmla="*/ 194251 w 4965239"/>
                <a:gd name="connsiteY75-354" fmla="*/ 904924 h 2785840"/>
                <a:gd name="connsiteX76-355" fmla="*/ 165824 w 4965239"/>
                <a:gd name="connsiteY76-356" fmla="*/ 838595 h 2785840"/>
                <a:gd name="connsiteX77-357" fmla="*/ 123183 w 4965239"/>
                <a:gd name="connsiteY77-358" fmla="*/ 833857 h 2785840"/>
                <a:gd name="connsiteX78-359" fmla="*/ 104232 w 4965239"/>
                <a:gd name="connsiteY78-360" fmla="*/ 791217 h 2785840"/>
                <a:gd name="connsiteX79-361" fmla="*/ 132659 w 4965239"/>
                <a:gd name="connsiteY79-362" fmla="*/ 715411 h 2785840"/>
                <a:gd name="connsiteX80-363" fmla="*/ 85281 w 4965239"/>
                <a:gd name="connsiteY80-364" fmla="*/ 639606 h 2785840"/>
                <a:gd name="connsiteX81-365" fmla="*/ 9475 w 4965239"/>
                <a:gd name="connsiteY81-366" fmla="*/ 592228 h 2785840"/>
                <a:gd name="connsiteX82-367" fmla="*/ 9475 w 4965239"/>
                <a:gd name="connsiteY82-368" fmla="*/ 592228 h 2785840"/>
                <a:gd name="connsiteX83-369" fmla="*/ 52116 w 4965239"/>
                <a:gd name="connsiteY83-370" fmla="*/ 549588 h 2785840"/>
                <a:gd name="connsiteX84-371" fmla="*/ 99494 w 4965239"/>
                <a:gd name="connsiteY84-372" fmla="*/ 559063 h 2785840"/>
                <a:gd name="connsiteX85-373" fmla="*/ 90018 w 4965239"/>
                <a:gd name="connsiteY85-374" fmla="*/ 369550 h 2785840"/>
                <a:gd name="connsiteX86-375" fmla="*/ 66329 w 4965239"/>
                <a:gd name="connsiteY86-376" fmla="*/ 345861 h 2785840"/>
                <a:gd name="connsiteX87-377" fmla="*/ 4738 w 4965239"/>
                <a:gd name="connsiteY87-378" fmla="*/ 350599 h 2785840"/>
                <a:gd name="connsiteX88-379" fmla="*/ 0 w 4965239"/>
                <a:gd name="connsiteY88-380" fmla="*/ 307958 h 2785840"/>
                <a:gd name="connsiteX89-381" fmla="*/ 33165 w 4965239"/>
                <a:gd name="connsiteY89-382" fmla="*/ 284269 h 2785840"/>
                <a:gd name="connsiteX90-383" fmla="*/ 37147 w 4965239"/>
                <a:gd name="connsiteY90-384" fmla="*/ 227490 h 2785840"/>
                <a:gd name="connsiteX91-385" fmla="*/ 75805 w 4965239"/>
                <a:gd name="connsiteY91-386" fmla="*/ 180037 h 2785840"/>
                <a:gd name="connsiteX92-387" fmla="*/ 122154 w 4965239"/>
                <a:gd name="connsiteY92-388" fmla="*/ 142140 h 2785840"/>
                <a:gd name="connsiteX93-389" fmla="*/ 180037 w 4965239"/>
                <a:gd name="connsiteY93-390" fmla="*/ 142135 h 2785840"/>
                <a:gd name="connsiteX94-391" fmla="*/ 255842 w 4965239"/>
                <a:gd name="connsiteY94-392" fmla="*/ 104232 h 2785840"/>
                <a:gd name="connsiteX95-393" fmla="*/ 270056 w 4965239"/>
                <a:gd name="connsiteY95-394" fmla="*/ 127921 h 2785840"/>
                <a:gd name="connsiteX96-395" fmla="*/ 307958 w 4965239"/>
                <a:gd name="connsiteY96-396" fmla="*/ 123183 h 2785840"/>
                <a:gd name="connsiteX97-397" fmla="*/ 326910 w 4965239"/>
                <a:gd name="connsiteY97-398" fmla="*/ 180037 h 2785840"/>
                <a:gd name="connsiteX98-399" fmla="*/ 383763 w 4965239"/>
                <a:gd name="connsiteY98-400" fmla="*/ 184775 h 2785840"/>
                <a:gd name="connsiteX99-401" fmla="*/ 691722 w 4965239"/>
                <a:gd name="connsiteY99-402" fmla="*/ 345861 h 2785840"/>
                <a:gd name="connsiteX100-403" fmla="*/ 1895129 w 4965239"/>
                <a:gd name="connsiteY100-404" fmla="*/ 208464 h 2785840"/>
                <a:gd name="connsiteX101-405" fmla="*/ 2421028 w 4965239"/>
                <a:gd name="connsiteY101-406" fmla="*/ 42640 h 2785840"/>
                <a:gd name="connsiteX0-407" fmla="*/ 2421028 w 4965239"/>
                <a:gd name="connsiteY0-408" fmla="*/ 42640 h 2785840"/>
                <a:gd name="connsiteX1-409" fmla="*/ 2501571 w 4965239"/>
                <a:gd name="connsiteY1-410" fmla="*/ 123183 h 2785840"/>
                <a:gd name="connsiteX2-411" fmla="*/ 2548949 w 4965239"/>
                <a:gd name="connsiteY2-412" fmla="*/ 279532 h 2785840"/>
                <a:gd name="connsiteX3-413" fmla="*/ 2586852 w 4965239"/>
                <a:gd name="connsiteY3-414" fmla="*/ 307958 h 2785840"/>
                <a:gd name="connsiteX4-415" fmla="*/ 2591589 w 4965239"/>
                <a:gd name="connsiteY4-416" fmla="*/ 355337 h 2785840"/>
                <a:gd name="connsiteX5-417" fmla="*/ 2781102 w 4965239"/>
                <a:gd name="connsiteY5-418" fmla="*/ 397977 h 2785840"/>
                <a:gd name="connsiteX6-419" fmla="*/ 3070110 w 4965239"/>
                <a:gd name="connsiteY6-420" fmla="*/ 412191 h 2785840"/>
                <a:gd name="connsiteX7-421" fmla="*/ 3226458 w 4965239"/>
                <a:gd name="connsiteY7-422" fmla="*/ 516423 h 2785840"/>
                <a:gd name="connsiteX8-423" fmla="*/ 3316476 w 4965239"/>
                <a:gd name="connsiteY8-424" fmla="*/ 549588 h 2785840"/>
                <a:gd name="connsiteX9-425" fmla="*/ 3453873 w 4965239"/>
                <a:gd name="connsiteY9-426" fmla="*/ 563801 h 2785840"/>
                <a:gd name="connsiteX10-427" fmla="*/ 3482300 w 4965239"/>
                <a:gd name="connsiteY10-428" fmla="*/ 615917 h 2785840"/>
                <a:gd name="connsiteX11-429" fmla="*/ 3818686 w 4965239"/>
                <a:gd name="connsiteY11-430" fmla="*/ 506947 h 2785840"/>
                <a:gd name="connsiteX12-431" fmla="*/ 3984510 w 4965239"/>
                <a:gd name="connsiteY12-432" fmla="*/ 502209 h 2785840"/>
                <a:gd name="connsiteX13-433" fmla="*/ 4145596 w 4965239"/>
                <a:gd name="connsiteY13-434" fmla="*/ 416928 h 2785840"/>
                <a:gd name="connsiteX14-435" fmla="*/ 4264041 w 4965239"/>
                <a:gd name="connsiteY14-436" fmla="*/ 279532 h 2785840"/>
                <a:gd name="connsiteX15-437" fmla="*/ 4226139 w 4965239"/>
                <a:gd name="connsiteY15-438" fmla="*/ 213202 h 2785840"/>
                <a:gd name="connsiteX16-439" fmla="*/ 4240352 w 4965239"/>
                <a:gd name="connsiteY16-440" fmla="*/ 108970 h 2785840"/>
                <a:gd name="connsiteX17-441" fmla="*/ 4344584 w 4965239"/>
                <a:gd name="connsiteY17-442" fmla="*/ 127921 h 2785840"/>
                <a:gd name="connsiteX18-443" fmla="*/ 4448816 w 4965239"/>
                <a:gd name="connsiteY18-444" fmla="*/ 137397 h 2785840"/>
                <a:gd name="connsiteX19-445" fmla="*/ 4553048 w 4965239"/>
                <a:gd name="connsiteY19-446" fmla="*/ 37903 h 2785840"/>
                <a:gd name="connsiteX20-447" fmla="*/ 4709397 w 4965239"/>
                <a:gd name="connsiteY20-448" fmla="*/ 0 h 2785840"/>
                <a:gd name="connsiteX21-449" fmla="*/ 4846794 w 4965239"/>
                <a:gd name="connsiteY21-450" fmla="*/ 317434 h 2785840"/>
                <a:gd name="connsiteX22-451" fmla="*/ 4965239 w 4965239"/>
                <a:gd name="connsiteY22-452" fmla="*/ 691722 h 2785840"/>
                <a:gd name="connsiteX23-453" fmla="*/ 4638329 w 4965239"/>
                <a:gd name="connsiteY23-454" fmla="*/ 1066010 h 2785840"/>
                <a:gd name="connsiteX24-455" fmla="*/ 3804472 w 4965239"/>
                <a:gd name="connsiteY24-456" fmla="*/ 1359755 h 2785840"/>
                <a:gd name="connsiteX25-457" fmla="*/ 3103274 w 4965239"/>
                <a:gd name="connsiteY25-458" fmla="*/ 1748257 h 2785840"/>
                <a:gd name="connsiteX26-459" fmla="*/ 2885334 w 4965239"/>
                <a:gd name="connsiteY26-460" fmla="*/ 2321534 h 2785840"/>
                <a:gd name="connsiteX27-461" fmla="*/ 2970615 w 4965239"/>
                <a:gd name="connsiteY27-462" fmla="*/ 2785840 h 2785840"/>
                <a:gd name="connsiteX28-463" fmla="*/ 2657919 w 4965239"/>
                <a:gd name="connsiteY28-464" fmla="*/ 2733724 h 2785840"/>
                <a:gd name="connsiteX29-465" fmla="*/ 2615279 w 4965239"/>
                <a:gd name="connsiteY29-466" fmla="*/ 2321534 h 2785840"/>
                <a:gd name="connsiteX30-467" fmla="*/ 2577376 w 4965239"/>
                <a:gd name="connsiteY30-468" fmla="*/ 1966197 h 2785840"/>
                <a:gd name="connsiteX31-469" fmla="*/ 2136758 w 4965239"/>
                <a:gd name="connsiteY31-470" fmla="*/ 2094118 h 2785840"/>
                <a:gd name="connsiteX32-471" fmla="*/ 2037264 w 4965239"/>
                <a:gd name="connsiteY32-472" fmla="*/ 2458931 h 2785840"/>
                <a:gd name="connsiteX33-473" fmla="*/ 1843013 w 4965239"/>
                <a:gd name="connsiteY33-474" fmla="*/ 2657919 h 2785840"/>
                <a:gd name="connsiteX34-475" fmla="*/ 1734043 w 4965239"/>
                <a:gd name="connsiteY34-476" fmla="*/ 2638968 h 2785840"/>
                <a:gd name="connsiteX35-477" fmla="*/ 1724568 w 4965239"/>
                <a:gd name="connsiteY35-478" fmla="*/ 2553687 h 2785840"/>
                <a:gd name="connsiteX36-479" fmla="*/ 1667714 w 4965239"/>
                <a:gd name="connsiteY36-480" fmla="*/ 2492095 h 2785840"/>
                <a:gd name="connsiteX37-481" fmla="*/ 1644025 w 4965239"/>
                <a:gd name="connsiteY37-482" fmla="*/ 2449455 h 2785840"/>
                <a:gd name="connsiteX38-483" fmla="*/ 1606122 w 4965239"/>
                <a:gd name="connsiteY38-484" fmla="*/ 2449455 h 2785840"/>
                <a:gd name="connsiteX39-485" fmla="*/ 1459250 w 4965239"/>
                <a:gd name="connsiteY39-486" fmla="*/ 2378388 h 2785840"/>
                <a:gd name="connsiteX40-487" fmla="*/ 1402396 w 4965239"/>
                <a:gd name="connsiteY40-488" fmla="*/ 2387863 h 2785840"/>
                <a:gd name="connsiteX41-489" fmla="*/ 1355017 w 4965239"/>
                <a:gd name="connsiteY41-490" fmla="*/ 2454193 h 2785840"/>
                <a:gd name="connsiteX42-491" fmla="*/ 1345542 w 4965239"/>
                <a:gd name="connsiteY42-492" fmla="*/ 2496833 h 2785840"/>
                <a:gd name="connsiteX43-493" fmla="*/ 1317115 w 4965239"/>
                <a:gd name="connsiteY43-494" fmla="*/ 2482620 h 2785840"/>
                <a:gd name="connsiteX44-495" fmla="*/ 1312377 w 4965239"/>
                <a:gd name="connsiteY44-496" fmla="*/ 2444717 h 2785840"/>
                <a:gd name="connsiteX45-497" fmla="*/ 1326590 w 4965239"/>
                <a:gd name="connsiteY45-498" fmla="*/ 2368912 h 2785840"/>
                <a:gd name="connsiteX46-499" fmla="*/ 1170242 w 4965239"/>
                <a:gd name="connsiteY46-500" fmla="*/ 2373650 h 2785840"/>
                <a:gd name="connsiteX47-501" fmla="*/ 1051797 w 4965239"/>
                <a:gd name="connsiteY47-502" fmla="*/ 2307320 h 2785840"/>
                <a:gd name="connsiteX48-503" fmla="*/ 975991 w 4965239"/>
                <a:gd name="connsiteY48-504" fmla="*/ 2312058 h 2785840"/>
                <a:gd name="connsiteX49-505" fmla="*/ 942827 w 4965239"/>
                <a:gd name="connsiteY49-506" fmla="*/ 2240991 h 2785840"/>
                <a:gd name="connsiteX50-507" fmla="*/ 867022 w 4965239"/>
                <a:gd name="connsiteY50-508" fmla="*/ 2226777 h 2785840"/>
                <a:gd name="connsiteX51-509" fmla="*/ 871759 w 4965239"/>
                <a:gd name="connsiteY51-510" fmla="*/ 2169923 h 2785840"/>
                <a:gd name="connsiteX52-511" fmla="*/ 777003 w 4965239"/>
                <a:gd name="connsiteY52-512" fmla="*/ 2108332 h 2785840"/>
                <a:gd name="connsiteX53-513" fmla="*/ 762789 w 4965239"/>
                <a:gd name="connsiteY53-514" fmla="*/ 2051478 h 2785840"/>
                <a:gd name="connsiteX54-515" fmla="*/ 696460 w 4965239"/>
                <a:gd name="connsiteY54-516" fmla="*/ 2046740 h 2785840"/>
                <a:gd name="connsiteX55-517" fmla="*/ 587490 w 4965239"/>
                <a:gd name="connsiteY55-518" fmla="*/ 1895129 h 2785840"/>
                <a:gd name="connsiteX56-519" fmla="*/ 549587 w 4965239"/>
                <a:gd name="connsiteY56-520" fmla="*/ 1828800 h 2785840"/>
                <a:gd name="connsiteX57-521" fmla="*/ 487996 w 4965239"/>
                <a:gd name="connsiteY57-522" fmla="*/ 1824062 h 2785840"/>
                <a:gd name="connsiteX58-523" fmla="*/ 435880 w 4965239"/>
                <a:gd name="connsiteY58-524" fmla="*/ 1847751 h 2785840"/>
                <a:gd name="connsiteX59-525" fmla="*/ 326910 w 4965239"/>
                <a:gd name="connsiteY59-526" fmla="*/ 1743519 h 2785840"/>
                <a:gd name="connsiteX60-527" fmla="*/ 298483 w 4965239"/>
                <a:gd name="connsiteY60-528" fmla="*/ 1639287 h 2785840"/>
                <a:gd name="connsiteX61-529" fmla="*/ 222677 w 4965239"/>
                <a:gd name="connsiteY61-530" fmla="*/ 1591909 h 2785840"/>
                <a:gd name="connsiteX62-531" fmla="*/ 222677 w 4965239"/>
                <a:gd name="connsiteY62-532" fmla="*/ 1516104 h 2785840"/>
                <a:gd name="connsiteX63-533" fmla="*/ 217940 w 4965239"/>
                <a:gd name="connsiteY63-534" fmla="*/ 1416609 h 2785840"/>
                <a:gd name="connsiteX64-535" fmla="*/ 246367 w 4965239"/>
                <a:gd name="connsiteY64-536" fmla="*/ 1392920 h 2785840"/>
                <a:gd name="connsiteX65-537" fmla="*/ 322172 w 4965239"/>
                <a:gd name="connsiteY65-538" fmla="*/ 1440298 h 2785840"/>
                <a:gd name="connsiteX66-539" fmla="*/ 355337 w 4965239"/>
                <a:gd name="connsiteY66-540" fmla="*/ 1331328 h 2785840"/>
                <a:gd name="connsiteX67-541" fmla="*/ 322172 w 4965239"/>
                <a:gd name="connsiteY67-542" fmla="*/ 1241310 h 2785840"/>
                <a:gd name="connsiteX68-543" fmla="*/ 331647 w 4965239"/>
                <a:gd name="connsiteY68-544" fmla="*/ 1179718 h 2785840"/>
                <a:gd name="connsiteX69-545" fmla="*/ 364812 w 4965239"/>
                <a:gd name="connsiteY69-546" fmla="*/ 1146553 h 2785840"/>
                <a:gd name="connsiteX70-547" fmla="*/ 303220 w 4965239"/>
                <a:gd name="connsiteY70-548" fmla="*/ 1051797 h 2785840"/>
                <a:gd name="connsiteX71-549" fmla="*/ 317434 w 4965239"/>
                <a:gd name="connsiteY71-550" fmla="*/ 1018632 h 2785840"/>
                <a:gd name="connsiteX72-551" fmla="*/ 303220 w 4965239"/>
                <a:gd name="connsiteY72-552" fmla="*/ 966516 h 2785840"/>
                <a:gd name="connsiteX73-553" fmla="*/ 312696 w 4965239"/>
                <a:gd name="connsiteY73-554" fmla="*/ 938089 h 2785840"/>
                <a:gd name="connsiteX74-555" fmla="*/ 255842 w 4965239"/>
                <a:gd name="connsiteY74-556" fmla="*/ 933351 h 2785840"/>
                <a:gd name="connsiteX75-557" fmla="*/ 194251 w 4965239"/>
                <a:gd name="connsiteY75-558" fmla="*/ 904924 h 2785840"/>
                <a:gd name="connsiteX76-559" fmla="*/ 165824 w 4965239"/>
                <a:gd name="connsiteY76-560" fmla="*/ 838595 h 2785840"/>
                <a:gd name="connsiteX77-561" fmla="*/ 123183 w 4965239"/>
                <a:gd name="connsiteY77-562" fmla="*/ 833857 h 2785840"/>
                <a:gd name="connsiteX78-563" fmla="*/ 104232 w 4965239"/>
                <a:gd name="connsiteY78-564" fmla="*/ 791217 h 2785840"/>
                <a:gd name="connsiteX79-565" fmla="*/ 132659 w 4965239"/>
                <a:gd name="connsiteY79-566" fmla="*/ 715411 h 2785840"/>
                <a:gd name="connsiteX80-567" fmla="*/ 85281 w 4965239"/>
                <a:gd name="connsiteY80-568" fmla="*/ 639606 h 2785840"/>
                <a:gd name="connsiteX81-569" fmla="*/ 9475 w 4965239"/>
                <a:gd name="connsiteY81-570" fmla="*/ 592228 h 2785840"/>
                <a:gd name="connsiteX82-571" fmla="*/ 9475 w 4965239"/>
                <a:gd name="connsiteY82-572" fmla="*/ 592228 h 2785840"/>
                <a:gd name="connsiteX83-573" fmla="*/ 52116 w 4965239"/>
                <a:gd name="connsiteY83-574" fmla="*/ 549588 h 2785840"/>
                <a:gd name="connsiteX84-575" fmla="*/ 99494 w 4965239"/>
                <a:gd name="connsiteY84-576" fmla="*/ 559063 h 2785840"/>
                <a:gd name="connsiteX85-577" fmla="*/ 90018 w 4965239"/>
                <a:gd name="connsiteY85-578" fmla="*/ 369550 h 2785840"/>
                <a:gd name="connsiteX86-579" fmla="*/ 66329 w 4965239"/>
                <a:gd name="connsiteY86-580" fmla="*/ 345861 h 2785840"/>
                <a:gd name="connsiteX87-581" fmla="*/ 42144 w 4965239"/>
                <a:gd name="connsiteY87-582" fmla="*/ 365025 h 2785840"/>
                <a:gd name="connsiteX88-583" fmla="*/ 4738 w 4965239"/>
                <a:gd name="connsiteY88-584" fmla="*/ 350599 h 2785840"/>
                <a:gd name="connsiteX89-585" fmla="*/ 0 w 4965239"/>
                <a:gd name="connsiteY89-586" fmla="*/ 307958 h 2785840"/>
                <a:gd name="connsiteX90-587" fmla="*/ 33165 w 4965239"/>
                <a:gd name="connsiteY90-588" fmla="*/ 284269 h 2785840"/>
                <a:gd name="connsiteX91-589" fmla="*/ 37147 w 4965239"/>
                <a:gd name="connsiteY91-590" fmla="*/ 227490 h 2785840"/>
                <a:gd name="connsiteX92-591" fmla="*/ 75805 w 4965239"/>
                <a:gd name="connsiteY92-592" fmla="*/ 180037 h 2785840"/>
                <a:gd name="connsiteX93-593" fmla="*/ 122154 w 4965239"/>
                <a:gd name="connsiteY93-594" fmla="*/ 142140 h 2785840"/>
                <a:gd name="connsiteX94-595" fmla="*/ 180037 w 4965239"/>
                <a:gd name="connsiteY94-596" fmla="*/ 142135 h 2785840"/>
                <a:gd name="connsiteX95-597" fmla="*/ 255842 w 4965239"/>
                <a:gd name="connsiteY95-598" fmla="*/ 104232 h 2785840"/>
                <a:gd name="connsiteX96-599" fmla="*/ 270056 w 4965239"/>
                <a:gd name="connsiteY96-600" fmla="*/ 127921 h 2785840"/>
                <a:gd name="connsiteX97-601" fmla="*/ 307958 w 4965239"/>
                <a:gd name="connsiteY97-602" fmla="*/ 123183 h 2785840"/>
                <a:gd name="connsiteX98-603" fmla="*/ 326910 w 4965239"/>
                <a:gd name="connsiteY98-604" fmla="*/ 180037 h 2785840"/>
                <a:gd name="connsiteX99-605" fmla="*/ 383763 w 4965239"/>
                <a:gd name="connsiteY99-606" fmla="*/ 184775 h 2785840"/>
                <a:gd name="connsiteX100-607" fmla="*/ 691722 w 4965239"/>
                <a:gd name="connsiteY100-608" fmla="*/ 345861 h 2785840"/>
                <a:gd name="connsiteX101-609" fmla="*/ 1895129 w 4965239"/>
                <a:gd name="connsiteY101-610" fmla="*/ 208464 h 2785840"/>
                <a:gd name="connsiteX102" fmla="*/ 2421028 w 4965239"/>
                <a:gd name="connsiteY102" fmla="*/ 42640 h 2785840"/>
                <a:gd name="connsiteX0-611" fmla="*/ 2421028 w 4965239"/>
                <a:gd name="connsiteY0-612" fmla="*/ 42640 h 2785840"/>
                <a:gd name="connsiteX1-613" fmla="*/ 2501571 w 4965239"/>
                <a:gd name="connsiteY1-614" fmla="*/ 123183 h 2785840"/>
                <a:gd name="connsiteX2-615" fmla="*/ 2548949 w 4965239"/>
                <a:gd name="connsiteY2-616" fmla="*/ 279532 h 2785840"/>
                <a:gd name="connsiteX3-617" fmla="*/ 2586852 w 4965239"/>
                <a:gd name="connsiteY3-618" fmla="*/ 307958 h 2785840"/>
                <a:gd name="connsiteX4-619" fmla="*/ 2591589 w 4965239"/>
                <a:gd name="connsiteY4-620" fmla="*/ 355337 h 2785840"/>
                <a:gd name="connsiteX5-621" fmla="*/ 2781102 w 4965239"/>
                <a:gd name="connsiteY5-622" fmla="*/ 397977 h 2785840"/>
                <a:gd name="connsiteX6-623" fmla="*/ 3070110 w 4965239"/>
                <a:gd name="connsiteY6-624" fmla="*/ 412191 h 2785840"/>
                <a:gd name="connsiteX7-625" fmla="*/ 3226458 w 4965239"/>
                <a:gd name="connsiteY7-626" fmla="*/ 516423 h 2785840"/>
                <a:gd name="connsiteX8-627" fmla="*/ 3316476 w 4965239"/>
                <a:gd name="connsiteY8-628" fmla="*/ 549588 h 2785840"/>
                <a:gd name="connsiteX9-629" fmla="*/ 3453873 w 4965239"/>
                <a:gd name="connsiteY9-630" fmla="*/ 563801 h 2785840"/>
                <a:gd name="connsiteX10-631" fmla="*/ 3482300 w 4965239"/>
                <a:gd name="connsiteY10-632" fmla="*/ 615917 h 2785840"/>
                <a:gd name="connsiteX11-633" fmla="*/ 3818686 w 4965239"/>
                <a:gd name="connsiteY11-634" fmla="*/ 506947 h 2785840"/>
                <a:gd name="connsiteX12-635" fmla="*/ 3984510 w 4965239"/>
                <a:gd name="connsiteY12-636" fmla="*/ 502209 h 2785840"/>
                <a:gd name="connsiteX13-637" fmla="*/ 4145596 w 4965239"/>
                <a:gd name="connsiteY13-638" fmla="*/ 416928 h 2785840"/>
                <a:gd name="connsiteX14-639" fmla="*/ 4264041 w 4965239"/>
                <a:gd name="connsiteY14-640" fmla="*/ 279532 h 2785840"/>
                <a:gd name="connsiteX15-641" fmla="*/ 4226139 w 4965239"/>
                <a:gd name="connsiteY15-642" fmla="*/ 213202 h 2785840"/>
                <a:gd name="connsiteX16-643" fmla="*/ 4240352 w 4965239"/>
                <a:gd name="connsiteY16-644" fmla="*/ 108970 h 2785840"/>
                <a:gd name="connsiteX17-645" fmla="*/ 4344584 w 4965239"/>
                <a:gd name="connsiteY17-646" fmla="*/ 127921 h 2785840"/>
                <a:gd name="connsiteX18-647" fmla="*/ 4448816 w 4965239"/>
                <a:gd name="connsiteY18-648" fmla="*/ 137397 h 2785840"/>
                <a:gd name="connsiteX19-649" fmla="*/ 4553048 w 4965239"/>
                <a:gd name="connsiteY19-650" fmla="*/ 37903 h 2785840"/>
                <a:gd name="connsiteX20-651" fmla="*/ 4709397 w 4965239"/>
                <a:gd name="connsiteY20-652" fmla="*/ 0 h 2785840"/>
                <a:gd name="connsiteX21-653" fmla="*/ 4846794 w 4965239"/>
                <a:gd name="connsiteY21-654" fmla="*/ 317434 h 2785840"/>
                <a:gd name="connsiteX22-655" fmla="*/ 4965239 w 4965239"/>
                <a:gd name="connsiteY22-656" fmla="*/ 691722 h 2785840"/>
                <a:gd name="connsiteX23-657" fmla="*/ 4638329 w 4965239"/>
                <a:gd name="connsiteY23-658" fmla="*/ 1066010 h 2785840"/>
                <a:gd name="connsiteX24-659" fmla="*/ 3804472 w 4965239"/>
                <a:gd name="connsiteY24-660" fmla="*/ 1359755 h 2785840"/>
                <a:gd name="connsiteX25-661" fmla="*/ 3103274 w 4965239"/>
                <a:gd name="connsiteY25-662" fmla="*/ 1748257 h 2785840"/>
                <a:gd name="connsiteX26-663" fmla="*/ 2885334 w 4965239"/>
                <a:gd name="connsiteY26-664" fmla="*/ 2321534 h 2785840"/>
                <a:gd name="connsiteX27-665" fmla="*/ 2970615 w 4965239"/>
                <a:gd name="connsiteY27-666" fmla="*/ 2785840 h 2785840"/>
                <a:gd name="connsiteX28-667" fmla="*/ 2657919 w 4965239"/>
                <a:gd name="connsiteY28-668" fmla="*/ 2733724 h 2785840"/>
                <a:gd name="connsiteX29-669" fmla="*/ 2615279 w 4965239"/>
                <a:gd name="connsiteY29-670" fmla="*/ 2321534 h 2785840"/>
                <a:gd name="connsiteX30-671" fmla="*/ 2577376 w 4965239"/>
                <a:gd name="connsiteY30-672" fmla="*/ 1966197 h 2785840"/>
                <a:gd name="connsiteX31-673" fmla="*/ 2136758 w 4965239"/>
                <a:gd name="connsiteY31-674" fmla="*/ 2094118 h 2785840"/>
                <a:gd name="connsiteX32-675" fmla="*/ 2037264 w 4965239"/>
                <a:gd name="connsiteY32-676" fmla="*/ 2458931 h 2785840"/>
                <a:gd name="connsiteX33-677" fmla="*/ 1843013 w 4965239"/>
                <a:gd name="connsiteY33-678" fmla="*/ 2657919 h 2785840"/>
                <a:gd name="connsiteX34-679" fmla="*/ 1734043 w 4965239"/>
                <a:gd name="connsiteY34-680" fmla="*/ 2638968 h 2785840"/>
                <a:gd name="connsiteX35-681" fmla="*/ 1724568 w 4965239"/>
                <a:gd name="connsiteY35-682" fmla="*/ 2553687 h 2785840"/>
                <a:gd name="connsiteX36-683" fmla="*/ 1667714 w 4965239"/>
                <a:gd name="connsiteY36-684" fmla="*/ 2492095 h 2785840"/>
                <a:gd name="connsiteX37-685" fmla="*/ 1644025 w 4965239"/>
                <a:gd name="connsiteY37-686" fmla="*/ 2449455 h 2785840"/>
                <a:gd name="connsiteX38-687" fmla="*/ 1606122 w 4965239"/>
                <a:gd name="connsiteY38-688" fmla="*/ 2449455 h 2785840"/>
                <a:gd name="connsiteX39-689" fmla="*/ 1459250 w 4965239"/>
                <a:gd name="connsiteY39-690" fmla="*/ 2378388 h 2785840"/>
                <a:gd name="connsiteX40-691" fmla="*/ 1402396 w 4965239"/>
                <a:gd name="connsiteY40-692" fmla="*/ 2387863 h 2785840"/>
                <a:gd name="connsiteX41-693" fmla="*/ 1355017 w 4965239"/>
                <a:gd name="connsiteY41-694" fmla="*/ 2454193 h 2785840"/>
                <a:gd name="connsiteX42-695" fmla="*/ 1345542 w 4965239"/>
                <a:gd name="connsiteY42-696" fmla="*/ 2496833 h 2785840"/>
                <a:gd name="connsiteX43-697" fmla="*/ 1317115 w 4965239"/>
                <a:gd name="connsiteY43-698" fmla="*/ 2482620 h 2785840"/>
                <a:gd name="connsiteX44-699" fmla="*/ 1312377 w 4965239"/>
                <a:gd name="connsiteY44-700" fmla="*/ 2444717 h 2785840"/>
                <a:gd name="connsiteX45-701" fmla="*/ 1326590 w 4965239"/>
                <a:gd name="connsiteY45-702" fmla="*/ 2368912 h 2785840"/>
                <a:gd name="connsiteX46-703" fmla="*/ 1170242 w 4965239"/>
                <a:gd name="connsiteY46-704" fmla="*/ 2373650 h 2785840"/>
                <a:gd name="connsiteX47-705" fmla="*/ 1051797 w 4965239"/>
                <a:gd name="connsiteY47-706" fmla="*/ 2307320 h 2785840"/>
                <a:gd name="connsiteX48-707" fmla="*/ 975991 w 4965239"/>
                <a:gd name="connsiteY48-708" fmla="*/ 2312058 h 2785840"/>
                <a:gd name="connsiteX49-709" fmla="*/ 942827 w 4965239"/>
                <a:gd name="connsiteY49-710" fmla="*/ 2240991 h 2785840"/>
                <a:gd name="connsiteX50-711" fmla="*/ 867022 w 4965239"/>
                <a:gd name="connsiteY50-712" fmla="*/ 2226777 h 2785840"/>
                <a:gd name="connsiteX51-713" fmla="*/ 871759 w 4965239"/>
                <a:gd name="connsiteY51-714" fmla="*/ 2169923 h 2785840"/>
                <a:gd name="connsiteX52-715" fmla="*/ 777003 w 4965239"/>
                <a:gd name="connsiteY52-716" fmla="*/ 2108332 h 2785840"/>
                <a:gd name="connsiteX53-717" fmla="*/ 762789 w 4965239"/>
                <a:gd name="connsiteY53-718" fmla="*/ 2051478 h 2785840"/>
                <a:gd name="connsiteX54-719" fmla="*/ 696460 w 4965239"/>
                <a:gd name="connsiteY54-720" fmla="*/ 2046740 h 2785840"/>
                <a:gd name="connsiteX55-721" fmla="*/ 587490 w 4965239"/>
                <a:gd name="connsiteY55-722" fmla="*/ 1895129 h 2785840"/>
                <a:gd name="connsiteX56-723" fmla="*/ 549587 w 4965239"/>
                <a:gd name="connsiteY56-724" fmla="*/ 1828800 h 2785840"/>
                <a:gd name="connsiteX57-725" fmla="*/ 487996 w 4965239"/>
                <a:gd name="connsiteY57-726" fmla="*/ 1824062 h 2785840"/>
                <a:gd name="connsiteX58-727" fmla="*/ 435880 w 4965239"/>
                <a:gd name="connsiteY58-728" fmla="*/ 1847751 h 2785840"/>
                <a:gd name="connsiteX59-729" fmla="*/ 326910 w 4965239"/>
                <a:gd name="connsiteY59-730" fmla="*/ 1743519 h 2785840"/>
                <a:gd name="connsiteX60-731" fmla="*/ 298483 w 4965239"/>
                <a:gd name="connsiteY60-732" fmla="*/ 1639287 h 2785840"/>
                <a:gd name="connsiteX61-733" fmla="*/ 222677 w 4965239"/>
                <a:gd name="connsiteY61-734" fmla="*/ 1591909 h 2785840"/>
                <a:gd name="connsiteX62-735" fmla="*/ 222677 w 4965239"/>
                <a:gd name="connsiteY62-736" fmla="*/ 1516104 h 2785840"/>
                <a:gd name="connsiteX63-737" fmla="*/ 217940 w 4965239"/>
                <a:gd name="connsiteY63-738" fmla="*/ 1416609 h 2785840"/>
                <a:gd name="connsiteX64-739" fmla="*/ 246367 w 4965239"/>
                <a:gd name="connsiteY64-740" fmla="*/ 1392920 h 2785840"/>
                <a:gd name="connsiteX65-741" fmla="*/ 322172 w 4965239"/>
                <a:gd name="connsiteY65-742" fmla="*/ 1440298 h 2785840"/>
                <a:gd name="connsiteX66-743" fmla="*/ 355337 w 4965239"/>
                <a:gd name="connsiteY66-744" fmla="*/ 1331328 h 2785840"/>
                <a:gd name="connsiteX67-745" fmla="*/ 322172 w 4965239"/>
                <a:gd name="connsiteY67-746" fmla="*/ 1241310 h 2785840"/>
                <a:gd name="connsiteX68-747" fmla="*/ 331647 w 4965239"/>
                <a:gd name="connsiteY68-748" fmla="*/ 1179718 h 2785840"/>
                <a:gd name="connsiteX69-749" fmla="*/ 364812 w 4965239"/>
                <a:gd name="connsiteY69-750" fmla="*/ 1146553 h 2785840"/>
                <a:gd name="connsiteX70-751" fmla="*/ 303220 w 4965239"/>
                <a:gd name="connsiteY70-752" fmla="*/ 1051797 h 2785840"/>
                <a:gd name="connsiteX71-753" fmla="*/ 317434 w 4965239"/>
                <a:gd name="connsiteY71-754" fmla="*/ 1018632 h 2785840"/>
                <a:gd name="connsiteX72-755" fmla="*/ 303220 w 4965239"/>
                <a:gd name="connsiteY72-756" fmla="*/ 966516 h 2785840"/>
                <a:gd name="connsiteX73-757" fmla="*/ 312696 w 4965239"/>
                <a:gd name="connsiteY73-758" fmla="*/ 938089 h 2785840"/>
                <a:gd name="connsiteX74-759" fmla="*/ 255842 w 4965239"/>
                <a:gd name="connsiteY74-760" fmla="*/ 933351 h 2785840"/>
                <a:gd name="connsiteX75-761" fmla="*/ 194251 w 4965239"/>
                <a:gd name="connsiteY75-762" fmla="*/ 904924 h 2785840"/>
                <a:gd name="connsiteX76-763" fmla="*/ 165824 w 4965239"/>
                <a:gd name="connsiteY76-764" fmla="*/ 838595 h 2785840"/>
                <a:gd name="connsiteX77-765" fmla="*/ 123183 w 4965239"/>
                <a:gd name="connsiteY77-766" fmla="*/ 833857 h 2785840"/>
                <a:gd name="connsiteX78-767" fmla="*/ 104232 w 4965239"/>
                <a:gd name="connsiteY78-768" fmla="*/ 791217 h 2785840"/>
                <a:gd name="connsiteX79-769" fmla="*/ 132659 w 4965239"/>
                <a:gd name="connsiteY79-770" fmla="*/ 715411 h 2785840"/>
                <a:gd name="connsiteX80-771" fmla="*/ 85281 w 4965239"/>
                <a:gd name="connsiteY80-772" fmla="*/ 639606 h 2785840"/>
                <a:gd name="connsiteX81-773" fmla="*/ 9475 w 4965239"/>
                <a:gd name="connsiteY81-774" fmla="*/ 592228 h 2785840"/>
                <a:gd name="connsiteX82-775" fmla="*/ 9475 w 4965239"/>
                <a:gd name="connsiteY82-776" fmla="*/ 592228 h 2785840"/>
                <a:gd name="connsiteX83-777" fmla="*/ 52116 w 4965239"/>
                <a:gd name="connsiteY83-778" fmla="*/ 549588 h 2785840"/>
                <a:gd name="connsiteX84-779" fmla="*/ 99494 w 4965239"/>
                <a:gd name="connsiteY84-780" fmla="*/ 559063 h 2785840"/>
                <a:gd name="connsiteX85-781" fmla="*/ 87864 w 4965239"/>
                <a:gd name="connsiteY85-782" fmla="*/ 525045 h 2785840"/>
                <a:gd name="connsiteX86-783" fmla="*/ 90018 w 4965239"/>
                <a:gd name="connsiteY86-784" fmla="*/ 369550 h 2785840"/>
                <a:gd name="connsiteX87-785" fmla="*/ 66329 w 4965239"/>
                <a:gd name="connsiteY87-786" fmla="*/ 345861 h 2785840"/>
                <a:gd name="connsiteX88-787" fmla="*/ 42144 w 4965239"/>
                <a:gd name="connsiteY88-788" fmla="*/ 365025 h 2785840"/>
                <a:gd name="connsiteX89-789" fmla="*/ 4738 w 4965239"/>
                <a:gd name="connsiteY89-790" fmla="*/ 350599 h 2785840"/>
                <a:gd name="connsiteX90-791" fmla="*/ 0 w 4965239"/>
                <a:gd name="connsiteY90-792" fmla="*/ 307958 h 2785840"/>
                <a:gd name="connsiteX91-793" fmla="*/ 33165 w 4965239"/>
                <a:gd name="connsiteY91-794" fmla="*/ 284269 h 2785840"/>
                <a:gd name="connsiteX92-795" fmla="*/ 37147 w 4965239"/>
                <a:gd name="connsiteY92-796" fmla="*/ 227490 h 2785840"/>
                <a:gd name="connsiteX93-797" fmla="*/ 75805 w 4965239"/>
                <a:gd name="connsiteY93-798" fmla="*/ 180037 h 2785840"/>
                <a:gd name="connsiteX94-799" fmla="*/ 122154 w 4965239"/>
                <a:gd name="connsiteY94-800" fmla="*/ 142140 h 2785840"/>
                <a:gd name="connsiteX95-801" fmla="*/ 180037 w 4965239"/>
                <a:gd name="connsiteY95-802" fmla="*/ 142135 h 2785840"/>
                <a:gd name="connsiteX96-803" fmla="*/ 255842 w 4965239"/>
                <a:gd name="connsiteY96-804" fmla="*/ 104232 h 2785840"/>
                <a:gd name="connsiteX97-805" fmla="*/ 270056 w 4965239"/>
                <a:gd name="connsiteY97-806" fmla="*/ 127921 h 2785840"/>
                <a:gd name="connsiteX98-807" fmla="*/ 307958 w 4965239"/>
                <a:gd name="connsiteY98-808" fmla="*/ 123183 h 2785840"/>
                <a:gd name="connsiteX99-809" fmla="*/ 326910 w 4965239"/>
                <a:gd name="connsiteY99-810" fmla="*/ 180037 h 2785840"/>
                <a:gd name="connsiteX100-811" fmla="*/ 383763 w 4965239"/>
                <a:gd name="connsiteY100-812" fmla="*/ 184775 h 2785840"/>
                <a:gd name="connsiteX101-813" fmla="*/ 691722 w 4965239"/>
                <a:gd name="connsiteY101-814" fmla="*/ 345861 h 2785840"/>
                <a:gd name="connsiteX102-815" fmla="*/ 1895129 w 4965239"/>
                <a:gd name="connsiteY102-816" fmla="*/ 208464 h 2785840"/>
                <a:gd name="connsiteX103" fmla="*/ 2421028 w 4965239"/>
                <a:gd name="connsiteY103" fmla="*/ 42640 h 2785840"/>
                <a:gd name="connsiteX0-817" fmla="*/ 2421028 w 4965239"/>
                <a:gd name="connsiteY0-818" fmla="*/ 42640 h 2785840"/>
                <a:gd name="connsiteX1-819" fmla="*/ 2501571 w 4965239"/>
                <a:gd name="connsiteY1-820" fmla="*/ 123183 h 2785840"/>
                <a:gd name="connsiteX2-821" fmla="*/ 2548949 w 4965239"/>
                <a:gd name="connsiteY2-822" fmla="*/ 279532 h 2785840"/>
                <a:gd name="connsiteX3-823" fmla="*/ 2586852 w 4965239"/>
                <a:gd name="connsiteY3-824" fmla="*/ 307958 h 2785840"/>
                <a:gd name="connsiteX4-825" fmla="*/ 2591589 w 4965239"/>
                <a:gd name="connsiteY4-826" fmla="*/ 355337 h 2785840"/>
                <a:gd name="connsiteX5-827" fmla="*/ 2781102 w 4965239"/>
                <a:gd name="connsiteY5-828" fmla="*/ 397977 h 2785840"/>
                <a:gd name="connsiteX6-829" fmla="*/ 3070110 w 4965239"/>
                <a:gd name="connsiteY6-830" fmla="*/ 412191 h 2785840"/>
                <a:gd name="connsiteX7-831" fmla="*/ 3226458 w 4965239"/>
                <a:gd name="connsiteY7-832" fmla="*/ 516423 h 2785840"/>
                <a:gd name="connsiteX8-833" fmla="*/ 3316476 w 4965239"/>
                <a:gd name="connsiteY8-834" fmla="*/ 549588 h 2785840"/>
                <a:gd name="connsiteX9-835" fmla="*/ 3453873 w 4965239"/>
                <a:gd name="connsiteY9-836" fmla="*/ 563801 h 2785840"/>
                <a:gd name="connsiteX10-837" fmla="*/ 3482300 w 4965239"/>
                <a:gd name="connsiteY10-838" fmla="*/ 615917 h 2785840"/>
                <a:gd name="connsiteX11-839" fmla="*/ 3818686 w 4965239"/>
                <a:gd name="connsiteY11-840" fmla="*/ 506947 h 2785840"/>
                <a:gd name="connsiteX12-841" fmla="*/ 3984510 w 4965239"/>
                <a:gd name="connsiteY12-842" fmla="*/ 502209 h 2785840"/>
                <a:gd name="connsiteX13-843" fmla="*/ 4145596 w 4965239"/>
                <a:gd name="connsiteY13-844" fmla="*/ 416928 h 2785840"/>
                <a:gd name="connsiteX14-845" fmla="*/ 4264041 w 4965239"/>
                <a:gd name="connsiteY14-846" fmla="*/ 279532 h 2785840"/>
                <a:gd name="connsiteX15-847" fmla="*/ 4226139 w 4965239"/>
                <a:gd name="connsiteY15-848" fmla="*/ 213202 h 2785840"/>
                <a:gd name="connsiteX16-849" fmla="*/ 4240352 w 4965239"/>
                <a:gd name="connsiteY16-850" fmla="*/ 108970 h 2785840"/>
                <a:gd name="connsiteX17-851" fmla="*/ 4344584 w 4965239"/>
                <a:gd name="connsiteY17-852" fmla="*/ 127921 h 2785840"/>
                <a:gd name="connsiteX18-853" fmla="*/ 4448816 w 4965239"/>
                <a:gd name="connsiteY18-854" fmla="*/ 137397 h 2785840"/>
                <a:gd name="connsiteX19-855" fmla="*/ 4553048 w 4965239"/>
                <a:gd name="connsiteY19-856" fmla="*/ 37903 h 2785840"/>
                <a:gd name="connsiteX20-857" fmla="*/ 4709397 w 4965239"/>
                <a:gd name="connsiteY20-858" fmla="*/ 0 h 2785840"/>
                <a:gd name="connsiteX21-859" fmla="*/ 4846794 w 4965239"/>
                <a:gd name="connsiteY21-860" fmla="*/ 317434 h 2785840"/>
                <a:gd name="connsiteX22-861" fmla="*/ 4965239 w 4965239"/>
                <a:gd name="connsiteY22-862" fmla="*/ 691722 h 2785840"/>
                <a:gd name="connsiteX23-863" fmla="*/ 4638329 w 4965239"/>
                <a:gd name="connsiteY23-864" fmla="*/ 1066010 h 2785840"/>
                <a:gd name="connsiteX24-865" fmla="*/ 3804472 w 4965239"/>
                <a:gd name="connsiteY24-866" fmla="*/ 1359755 h 2785840"/>
                <a:gd name="connsiteX25-867" fmla="*/ 3103274 w 4965239"/>
                <a:gd name="connsiteY25-868" fmla="*/ 1748257 h 2785840"/>
                <a:gd name="connsiteX26-869" fmla="*/ 2885334 w 4965239"/>
                <a:gd name="connsiteY26-870" fmla="*/ 2321534 h 2785840"/>
                <a:gd name="connsiteX27-871" fmla="*/ 2970615 w 4965239"/>
                <a:gd name="connsiteY27-872" fmla="*/ 2785840 h 2785840"/>
                <a:gd name="connsiteX28-873" fmla="*/ 2657919 w 4965239"/>
                <a:gd name="connsiteY28-874" fmla="*/ 2733724 h 2785840"/>
                <a:gd name="connsiteX29-875" fmla="*/ 2615279 w 4965239"/>
                <a:gd name="connsiteY29-876" fmla="*/ 2321534 h 2785840"/>
                <a:gd name="connsiteX30-877" fmla="*/ 2577376 w 4965239"/>
                <a:gd name="connsiteY30-878" fmla="*/ 1966197 h 2785840"/>
                <a:gd name="connsiteX31-879" fmla="*/ 2136758 w 4965239"/>
                <a:gd name="connsiteY31-880" fmla="*/ 2094118 h 2785840"/>
                <a:gd name="connsiteX32-881" fmla="*/ 2037264 w 4965239"/>
                <a:gd name="connsiteY32-882" fmla="*/ 2458931 h 2785840"/>
                <a:gd name="connsiteX33-883" fmla="*/ 1843013 w 4965239"/>
                <a:gd name="connsiteY33-884" fmla="*/ 2657919 h 2785840"/>
                <a:gd name="connsiteX34-885" fmla="*/ 1734043 w 4965239"/>
                <a:gd name="connsiteY34-886" fmla="*/ 2638968 h 2785840"/>
                <a:gd name="connsiteX35-887" fmla="*/ 1724568 w 4965239"/>
                <a:gd name="connsiteY35-888" fmla="*/ 2553687 h 2785840"/>
                <a:gd name="connsiteX36-889" fmla="*/ 1667714 w 4965239"/>
                <a:gd name="connsiteY36-890" fmla="*/ 2492095 h 2785840"/>
                <a:gd name="connsiteX37-891" fmla="*/ 1644025 w 4965239"/>
                <a:gd name="connsiteY37-892" fmla="*/ 2449455 h 2785840"/>
                <a:gd name="connsiteX38-893" fmla="*/ 1606122 w 4965239"/>
                <a:gd name="connsiteY38-894" fmla="*/ 2449455 h 2785840"/>
                <a:gd name="connsiteX39-895" fmla="*/ 1459250 w 4965239"/>
                <a:gd name="connsiteY39-896" fmla="*/ 2378388 h 2785840"/>
                <a:gd name="connsiteX40-897" fmla="*/ 1402396 w 4965239"/>
                <a:gd name="connsiteY40-898" fmla="*/ 2387863 h 2785840"/>
                <a:gd name="connsiteX41-899" fmla="*/ 1355017 w 4965239"/>
                <a:gd name="connsiteY41-900" fmla="*/ 2454193 h 2785840"/>
                <a:gd name="connsiteX42-901" fmla="*/ 1345542 w 4965239"/>
                <a:gd name="connsiteY42-902" fmla="*/ 2496833 h 2785840"/>
                <a:gd name="connsiteX43-903" fmla="*/ 1317115 w 4965239"/>
                <a:gd name="connsiteY43-904" fmla="*/ 2482620 h 2785840"/>
                <a:gd name="connsiteX44-905" fmla="*/ 1312377 w 4965239"/>
                <a:gd name="connsiteY44-906" fmla="*/ 2444717 h 2785840"/>
                <a:gd name="connsiteX45-907" fmla="*/ 1326590 w 4965239"/>
                <a:gd name="connsiteY45-908" fmla="*/ 2368912 h 2785840"/>
                <a:gd name="connsiteX46-909" fmla="*/ 1170242 w 4965239"/>
                <a:gd name="connsiteY46-910" fmla="*/ 2373650 h 2785840"/>
                <a:gd name="connsiteX47-911" fmla="*/ 1051797 w 4965239"/>
                <a:gd name="connsiteY47-912" fmla="*/ 2307320 h 2785840"/>
                <a:gd name="connsiteX48-913" fmla="*/ 975991 w 4965239"/>
                <a:gd name="connsiteY48-914" fmla="*/ 2312058 h 2785840"/>
                <a:gd name="connsiteX49-915" fmla="*/ 942827 w 4965239"/>
                <a:gd name="connsiteY49-916" fmla="*/ 2240991 h 2785840"/>
                <a:gd name="connsiteX50-917" fmla="*/ 867022 w 4965239"/>
                <a:gd name="connsiteY50-918" fmla="*/ 2226777 h 2785840"/>
                <a:gd name="connsiteX51-919" fmla="*/ 871759 w 4965239"/>
                <a:gd name="connsiteY51-920" fmla="*/ 2169923 h 2785840"/>
                <a:gd name="connsiteX52-921" fmla="*/ 777003 w 4965239"/>
                <a:gd name="connsiteY52-922" fmla="*/ 2108332 h 2785840"/>
                <a:gd name="connsiteX53-923" fmla="*/ 762789 w 4965239"/>
                <a:gd name="connsiteY53-924" fmla="*/ 2051478 h 2785840"/>
                <a:gd name="connsiteX54-925" fmla="*/ 696460 w 4965239"/>
                <a:gd name="connsiteY54-926" fmla="*/ 2046740 h 2785840"/>
                <a:gd name="connsiteX55-927" fmla="*/ 587490 w 4965239"/>
                <a:gd name="connsiteY55-928" fmla="*/ 1895129 h 2785840"/>
                <a:gd name="connsiteX56-929" fmla="*/ 549587 w 4965239"/>
                <a:gd name="connsiteY56-930" fmla="*/ 1828800 h 2785840"/>
                <a:gd name="connsiteX57-931" fmla="*/ 487996 w 4965239"/>
                <a:gd name="connsiteY57-932" fmla="*/ 1824062 h 2785840"/>
                <a:gd name="connsiteX58-933" fmla="*/ 435880 w 4965239"/>
                <a:gd name="connsiteY58-934" fmla="*/ 1847751 h 2785840"/>
                <a:gd name="connsiteX59-935" fmla="*/ 326910 w 4965239"/>
                <a:gd name="connsiteY59-936" fmla="*/ 1743519 h 2785840"/>
                <a:gd name="connsiteX60-937" fmla="*/ 298483 w 4965239"/>
                <a:gd name="connsiteY60-938" fmla="*/ 1639287 h 2785840"/>
                <a:gd name="connsiteX61-939" fmla="*/ 222677 w 4965239"/>
                <a:gd name="connsiteY61-940" fmla="*/ 1591909 h 2785840"/>
                <a:gd name="connsiteX62-941" fmla="*/ 222677 w 4965239"/>
                <a:gd name="connsiteY62-942" fmla="*/ 1516104 h 2785840"/>
                <a:gd name="connsiteX63-943" fmla="*/ 217940 w 4965239"/>
                <a:gd name="connsiteY63-944" fmla="*/ 1416609 h 2785840"/>
                <a:gd name="connsiteX64-945" fmla="*/ 246367 w 4965239"/>
                <a:gd name="connsiteY64-946" fmla="*/ 1392920 h 2785840"/>
                <a:gd name="connsiteX65-947" fmla="*/ 322172 w 4965239"/>
                <a:gd name="connsiteY65-948" fmla="*/ 1440298 h 2785840"/>
                <a:gd name="connsiteX66-949" fmla="*/ 355337 w 4965239"/>
                <a:gd name="connsiteY66-950" fmla="*/ 1331328 h 2785840"/>
                <a:gd name="connsiteX67-951" fmla="*/ 322172 w 4965239"/>
                <a:gd name="connsiteY67-952" fmla="*/ 1241310 h 2785840"/>
                <a:gd name="connsiteX68-953" fmla="*/ 331647 w 4965239"/>
                <a:gd name="connsiteY68-954" fmla="*/ 1179718 h 2785840"/>
                <a:gd name="connsiteX69-955" fmla="*/ 364812 w 4965239"/>
                <a:gd name="connsiteY69-956" fmla="*/ 1146553 h 2785840"/>
                <a:gd name="connsiteX70-957" fmla="*/ 303220 w 4965239"/>
                <a:gd name="connsiteY70-958" fmla="*/ 1051797 h 2785840"/>
                <a:gd name="connsiteX71-959" fmla="*/ 317434 w 4965239"/>
                <a:gd name="connsiteY71-960" fmla="*/ 1018632 h 2785840"/>
                <a:gd name="connsiteX72-961" fmla="*/ 303220 w 4965239"/>
                <a:gd name="connsiteY72-962" fmla="*/ 966516 h 2785840"/>
                <a:gd name="connsiteX73-963" fmla="*/ 312696 w 4965239"/>
                <a:gd name="connsiteY73-964" fmla="*/ 938089 h 2785840"/>
                <a:gd name="connsiteX74-965" fmla="*/ 255842 w 4965239"/>
                <a:gd name="connsiteY74-966" fmla="*/ 933351 h 2785840"/>
                <a:gd name="connsiteX75-967" fmla="*/ 194251 w 4965239"/>
                <a:gd name="connsiteY75-968" fmla="*/ 904924 h 2785840"/>
                <a:gd name="connsiteX76-969" fmla="*/ 165824 w 4965239"/>
                <a:gd name="connsiteY76-970" fmla="*/ 838595 h 2785840"/>
                <a:gd name="connsiteX77-971" fmla="*/ 123183 w 4965239"/>
                <a:gd name="connsiteY77-972" fmla="*/ 833857 h 2785840"/>
                <a:gd name="connsiteX78-973" fmla="*/ 104232 w 4965239"/>
                <a:gd name="connsiteY78-974" fmla="*/ 791217 h 2785840"/>
                <a:gd name="connsiteX79-975" fmla="*/ 132659 w 4965239"/>
                <a:gd name="connsiteY79-976" fmla="*/ 715411 h 2785840"/>
                <a:gd name="connsiteX80-977" fmla="*/ 85281 w 4965239"/>
                <a:gd name="connsiteY80-978" fmla="*/ 639606 h 2785840"/>
                <a:gd name="connsiteX81-979" fmla="*/ 9475 w 4965239"/>
                <a:gd name="connsiteY81-980" fmla="*/ 592228 h 2785840"/>
                <a:gd name="connsiteX82-981" fmla="*/ 9475 w 4965239"/>
                <a:gd name="connsiteY82-982" fmla="*/ 592228 h 2785840"/>
                <a:gd name="connsiteX83-983" fmla="*/ 52116 w 4965239"/>
                <a:gd name="connsiteY83-984" fmla="*/ 549588 h 2785840"/>
                <a:gd name="connsiteX84-985" fmla="*/ 99494 w 4965239"/>
                <a:gd name="connsiteY84-986" fmla="*/ 559063 h 2785840"/>
                <a:gd name="connsiteX85-987" fmla="*/ 87864 w 4965239"/>
                <a:gd name="connsiteY85-988" fmla="*/ 525045 h 2785840"/>
                <a:gd name="connsiteX86-989" fmla="*/ 90018 w 4965239"/>
                <a:gd name="connsiteY86-990" fmla="*/ 369550 h 2785840"/>
                <a:gd name="connsiteX87-991" fmla="*/ 66329 w 4965239"/>
                <a:gd name="connsiteY87-992" fmla="*/ 345861 h 2785840"/>
                <a:gd name="connsiteX88-993" fmla="*/ 42144 w 4965239"/>
                <a:gd name="connsiteY88-994" fmla="*/ 365025 h 2785840"/>
                <a:gd name="connsiteX89-995" fmla="*/ 4738 w 4965239"/>
                <a:gd name="connsiteY89-996" fmla="*/ 350599 h 2785840"/>
                <a:gd name="connsiteX90-997" fmla="*/ 0 w 4965239"/>
                <a:gd name="connsiteY90-998" fmla="*/ 307958 h 2785840"/>
                <a:gd name="connsiteX91-999" fmla="*/ 33165 w 4965239"/>
                <a:gd name="connsiteY91-1000" fmla="*/ 284269 h 2785840"/>
                <a:gd name="connsiteX92-1001" fmla="*/ 37147 w 4965239"/>
                <a:gd name="connsiteY92-1002" fmla="*/ 227490 h 2785840"/>
                <a:gd name="connsiteX93-1003" fmla="*/ 75805 w 4965239"/>
                <a:gd name="connsiteY93-1004" fmla="*/ 180037 h 2785840"/>
                <a:gd name="connsiteX94-1005" fmla="*/ 122154 w 4965239"/>
                <a:gd name="connsiteY94-1006" fmla="*/ 142140 h 2785840"/>
                <a:gd name="connsiteX95-1007" fmla="*/ 180037 w 4965239"/>
                <a:gd name="connsiteY95-1008" fmla="*/ 142135 h 2785840"/>
                <a:gd name="connsiteX96-1009" fmla="*/ 255842 w 4965239"/>
                <a:gd name="connsiteY96-1010" fmla="*/ 104232 h 2785840"/>
                <a:gd name="connsiteX97-1011" fmla="*/ 270056 w 4965239"/>
                <a:gd name="connsiteY97-1012" fmla="*/ 127921 h 2785840"/>
                <a:gd name="connsiteX98-1013" fmla="*/ 307958 w 4965239"/>
                <a:gd name="connsiteY98-1014" fmla="*/ 123183 h 2785840"/>
                <a:gd name="connsiteX99-1015" fmla="*/ 326910 w 4965239"/>
                <a:gd name="connsiteY99-1016" fmla="*/ 180037 h 2785840"/>
                <a:gd name="connsiteX100-1017" fmla="*/ 383763 w 4965239"/>
                <a:gd name="connsiteY100-1018" fmla="*/ 184775 h 2785840"/>
                <a:gd name="connsiteX101-1019" fmla="*/ 691722 w 4965239"/>
                <a:gd name="connsiteY101-1020" fmla="*/ 345861 h 2785840"/>
                <a:gd name="connsiteX102-1021" fmla="*/ 1895129 w 4965239"/>
                <a:gd name="connsiteY102-1022" fmla="*/ 208464 h 2785840"/>
                <a:gd name="connsiteX103-1023" fmla="*/ 2421028 w 4965239"/>
                <a:gd name="connsiteY103-1024" fmla="*/ 42640 h 2785840"/>
                <a:gd name="connsiteX0-1025" fmla="*/ 2421028 w 4965239"/>
                <a:gd name="connsiteY0-1026" fmla="*/ 42640 h 2785840"/>
                <a:gd name="connsiteX1-1027" fmla="*/ 2501571 w 4965239"/>
                <a:gd name="connsiteY1-1028" fmla="*/ 123183 h 2785840"/>
                <a:gd name="connsiteX2-1029" fmla="*/ 2548949 w 4965239"/>
                <a:gd name="connsiteY2-1030" fmla="*/ 279532 h 2785840"/>
                <a:gd name="connsiteX3-1031" fmla="*/ 2586852 w 4965239"/>
                <a:gd name="connsiteY3-1032" fmla="*/ 307958 h 2785840"/>
                <a:gd name="connsiteX4-1033" fmla="*/ 2591589 w 4965239"/>
                <a:gd name="connsiteY4-1034" fmla="*/ 355337 h 2785840"/>
                <a:gd name="connsiteX5-1035" fmla="*/ 2781102 w 4965239"/>
                <a:gd name="connsiteY5-1036" fmla="*/ 397977 h 2785840"/>
                <a:gd name="connsiteX6-1037" fmla="*/ 3070110 w 4965239"/>
                <a:gd name="connsiteY6-1038" fmla="*/ 412191 h 2785840"/>
                <a:gd name="connsiteX7-1039" fmla="*/ 3226458 w 4965239"/>
                <a:gd name="connsiteY7-1040" fmla="*/ 516423 h 2785840"/>
                <a:gd name="connsiteX8-1041" fmla="*/ 3316476 w 4965239"/>
                <a:gd name="connsiteY8-1042" fmla="*/ 549588 h 2785840"/>
                <a:gd name="connsiteX9-1043" fmla="*/ 3453873 w 4965239"/>
                <a:gd name="connsiteY9-1044" fmla="*/ 563801 h 2785840"/>
                <a:gd name="connsiteX10-1045" fmla="*/ 3482300 w 4965239"/>
                <a:gd name="connsiteY10-1046" fmla="*/ 615917 h 2785840"/>
                <a:gd name="connsiteX11-1047" fmla="*/ 3818686 w 4965239"/>
                <a:gd name="connsiteY11-1048" fmla="*/ 506947 h 2785840"/>
                <a:gd name="connsiteX12-1049" fmla="*/ 3984510 w 4965239"/>
                <a:gd name="connsiteY12-1050" fmla="*/ 502209 h 2785840"/>
                <a:gd name="connsiteX13-1051" fmla="*/ 4145596 w 4965239"/>
                <a:gd name="connsiteY13-1052" fmla="*/ 416928 h 2785840"/>
                <a:gd name="connsiteX14-1053" fmla="*/ 4264041 w 4965239"/>
                <a:gd name="connsiteY14-1054" fmla="*/ 279532 h 2785840"/>
                <a:gd name="connsiteX15-1055" fmla="*/ 4226139 w 4965239"/>
                <a:gd name="connsiteY15-1056" fmla="*/ 213202 h 2785840"/>
                <a:gd name="connsiteX16-1057" fmla="*/ 4240352 w 4965239"/>
                <a:gd name="connsiteY16-1058" fmla="*/ 108970 h 2785840"/>
                <a:gd name="connsiteX17-1059" fmla="*/ 4344584 w 4965239"/>
                <a:gd name="connsiteY17-1060" fmla="*/ 127921 h 2785840"/>
                <a:gd name="connsiteX18-1061" fmla="*/ 4448816 w 4965239"/>
                <a:gd name="connsiteY18-1062" fmla="*/ 137397 h 2785840"/>
                <a:gd name="connsiteX19-1063" fmla="*/ 4553048 w 4965239"/>
                <a:gd name="connsiteY19-1064" fmla="*/ 37903 h 2785840"/>
                <a:gd name="connsiteX20-1065" fmla="*/ 4709397 w 4965239"/>
                <a:gd name="connsiteY20-1066" fmla="*/ 0 h 2785840"/>
                <a:gd name="connsiteX21-1067" fmla="*/ 4846794 w 4965239"/>
                <a:gd name="connsiteY21-1068" fmla="*/ 317434 h 2785840"/>
                <a:gd name="connsiteX22-1069" fmla="*/ 4965239 w 4965239"/>
                <a:gd name="connsiteY22-1070" fmla="*/ 691722 h 2785840"/>
                <a:gd name="connsiteX23-1071" fmla="*/ 4638329 w 4965239"/>
                <a:gd name="connsiteY23-1072" fmla="*/ 1066010 h 2785840"/>
                <a:gd name="connsiteX24-1073" fmla="*/ 3804472 w 4965239"/>
                <a:gd name="connsiteY24-1074" fmla="*/ 1359755 h 2785840"/>
                <a:gd name="connsiteX25-1075" fmla="*/ 3103274 w 4965239"/>
                <a:gd name="connsiteY25-1076" fmla="*/ 1748257 h 2785840"/>
                <a:gd name="connsiteX26-1077" fmla="*/ 2885334 w 4965239"/>
                <a:gd name="connsiteY26-1078" fmla="*/ 2321534 h 2785840"/>
                <a:gd name="connsiteX27-1079" fmla="*/ 2970615 w 4965239"/>
                <a:gd name="connsiteY27-1080" fmla="*/ 2785840 h 2785840"/>
                <a:gd name="connsiteX28-1081" fmla="*/ 2657919 w 4965239"/>
                <a:gd name="connsiteY28-1082" fmla="*/ 2733724 h 2785840"/>
                <a:gd name="connsiteX29-1083" fmla="*/ 2615279 w 4965239"/>
                <a:gd name="connsiteY29-1084" fmla="*/ 2321534 h 2785840"/>
                <a:gd name="connsiteX30-1085" fmla="*/ 2577376 w 4965239"/>
                <a:gd name="connsiteY30-1086" fmla="*/ 1966197 h 2785840"/>
                <a:gd name="connsiteX31-1087" fmla="*/ 2136758 w 4965239"/>
                <a:gd name="connsiteY31-1088" fmla="*/ 2094118 h 2785840"/>
                <a:gd name="connsiteX32-1089" fmla="*/ 2037264 w 4965239"/>
                <a:gd name="connsiteY32-1090" fmla="*/ 2458931 h 2785840"/>
                <a:gd name="connsiteX33-1091" fmla="*/ 1843013 w 4965239"/>
                <a:gd name="connsiteY33-1092" fmla="*/ 2657919 h 2785840"/>
                <a:gd name="connsiteX34-1093" fmla="*/ 1734043 w 4965239"/>
                <a:gd name="connsiteY34-1094" fmla="*/ 2638968 h 2785840"/>
                <a:gd name="connsiteX35-1095" fmla="*/ 1724568 w 4965239"/>
                <a:gd name="connsiteY35-1096" fmla="*/ 2553687 h 2785840"/>
                <a:gd name="connsiteX36-1097" fmla="*/ 1667714 w 4965239"/>
                <a:gd name="connsiteY36-1098" fmla="*/ 2492095 h 2785840"/>
                <a:gd name="connsiteX37-1099" fmla="*/ 1644025 w 4965239"/>
                <a:gd name="connsiteY37-1100" fmla="*/ 2449455 h 2785840"/>
                <a:gd name="connsiteX38-1101" fmla="*/ 1606122 w 4965239"/>
                <a:gd name="connsiteY38-1102" fmla="*/ 2449455 h 2785840"/>
                <a:gd name="connsiteX39-1103" fmla="*/ 1459250 w 4965239"/>
                <a:gd name="connsiteY39-1104" fmla="*/ 2378388 h 2785840"/>
                <a:gd name="connsiteX40-1105" fmla="*/ 1402396 w 4965239"/>
                <a:gd name="connsiteY40-1106" fmla="*/ 2387863 h 2785840"/>
                <a:gd name="connsiteX41-1107" fmla="*/ 1355017 w 4965239"/>
                <a:gd name="connsiteY41-1108" fmla="*/ 2454193 h 2785840"/>
                <a:gd name="connsiteX42-1109" fmla="*/ 1345542 w 4965239"/>
                <a:gd name="connsiteY42-1110" fmla="*/ 2496833 h 2785840"/>
                <a:gd name="connsiteX43-1111" fmla="*/ 1317115 w 4965239"/>
                <a:gd name="connsiteY43-1112" fmla="*/ 2482620 h 2785840"/>
                <a:gd name="connsiteX44-1113" fmla="*/ 1312377 w 4965239"/>
                <a:gd name="connsiteY44-1114" fmla="*/ 2444717 h 2785840"/>
                <a:gd name="connsiteX45-1115" fmla="*/ 1326590 w 4965239"/>
                <a:gd name="connsiteY45-1116" fmla="*/ 2368912 h 2785840"/>
                <a:gd name="connsiteX46-1117" fmla="*/ 1170242 w 4965239"/>
                <a:gd name="connsiteY46-1118" fmla="*/ 2373650 h 2785840"/>
                <a:gd name="connsiteX47-1119" fmla="*/ 1051797 w 4965239"/>
                <a:gd name="connsiteY47-1120" fmla="*/ 2307320 h 2785840"/>
                <a:gd name="connsiteX48-1121" fmla="*/ 975991 w 4965239"/>
                <a:gd name="connsiteY48-1122" fmla="*/ 2312058 h 2785840"/>
                <a:gd name="connsiteX49-1123" fmla="*/ 942827 w 4965239"/>
                <a:gd name="connsiteY49-1124" fmla="*/ 2240991 h 2785840"/>
                <a:gd name="connsiteX50-1125" fmla="*/ 867022 w 4965239"/>
                <a:gd name="connsiteY50-1126" fmla="*/ 2226777 h 2785840"/>
                <a:gd name="connsiteX51-1127" fmla="*/ 871759 w 4965239"/>
                <a:gd name="connsiteY51-1128" fmla="*/ 2169923 h 2785840"/>
                <a:gd name="connsiteX52-1129" fmla="*/ 777003 w 4965239"/>
                <a:gd name="connsiteY52-1130" fmla="*/ 2108332 h 2785840"/>
                <a:gd name="connsiteX53-1131" fmla="*/ 762789 w 4965239"/>
                <a:gd name="connsiteY53-1132" fmla="*/ 2051478 h 2785840"/>
                <a:gd name="connsiteX54-1133" fmla="*/ 696460 w 4965239"/>
                <a:gd name="connsiteY54-1134" fmla="*/ 2046740 h 2785840"/>
                <a:gd name="connsiteX55-1135" fmla="*/ 587490 w 4965239"/>
                <a:gd name="connsiteY55-1136" fmla="*/ 1895129 h 2785840"/>
                <a:gd name="connsiteX56-1137" fmla="*/ 549587 w 4965239"/>
                <a:gd name="connsiteY56-1138" fmla="*/ 1828800 h 2785840"/>
                <a:gd name="connsiteX57-1139" fmla="*/ 487996 w 4965239"/>
                <a:gd name="connsiteY57-1140" fmla="*/ 1824062 h 2785840"/>
                <a:gd name="connsiteX58-1141" fmla="*/ 435880 w 4965239"/>
                <a:gd name="connsiteY58-1142" fmla="*/ 1847751 h 2785840"/>
                <a:gd name="connsiteX59-1143" fmla="*/ 326910 w 4965239"/>
                <a:gd name="connsiteY59-1144" fmla="*/ 1743519 h 2785840"/>
                <a:gd name="connsiteX60-1145" fmla="*/ 298483 w 4965239"/>
                <a:gd name="connsiteY60-1146" fmla="*/ 1639287 h 2785840"/>
                <a:gd name="connsiteX61-1147" fmla="*/ 222677 w 4965239"/>
                <a:gd name="connsiteY61-1148" fmla="*/ 1591909 h 2785840"/>
                <a:gd name="connsiteX62-1149" fmla="*/ 222677 w 4965239"/>
                <a:gd name="connsiteY62-1150" fmla="*/ 1516104 h 2785840"/>
                <a:gd name="connsiteX63-1151" fmla="*/ 217940 w 4965239"/>
                <a:gd name="connsiteY63-1152" fmla="*/ 1416609 h 2785840"/>
                <a:gd name="connsiteX64-1153" fmla="*/ 246367 w 4965239"/>
                <a:gd name="connsiteY64-1154" fmla="*/ 1392920 h 2785840"/>
                <a:gd name="connsiteX65-1155" fmla="*/ 282174 w 4965239"/>
                <a:gd name="connsiteY65-1156" fmla="*/ 1388010 h 2785840"/>
                <a:gd name="connsiteX66-1157" fmla="*/ 322172 w 4965239"/>
                <a:gd name="connsiteY66-1158" fmla="*/ 1440298 h 2785840"/>
                <a:gd name="connsiteX67-1159" fmla="*/ 355337 w 4965239"/>
                <a:gd name="connsiteY67-1160" fmla="*/ 1331328 h 2785840"/>
                <a:gd name="connsiteX68-1161" fmla="*/ 322172 w 4965239"/>
                <a:gd name="connsiteY68-1162" fmla="*/ 1241310 h 2785840"/>
                <a:gd name="connsiteX69-1163" fmla="*/ 331647 w 4965239"/>
                <a:gd name="connsiteY69-1164" fmla="*/ 1179718 h 2785840"/>
                <a:gd name="connsiteX70-1165" fmla="*/ 364812 w 4965239"/>
                <a:gd name="connsiteY70-1166" fmla="*/ 1146553 h 2785840"/>
                <a:gd name="connsiteX71-1167" fmla="*/ 303220 w 4965239"/>
                <a:gd name="connsiteY71-1168" fmla="*/ 1051797 h 2785840"/>
                <a:gd name="connsiteX72-1169" fmla="*/ 317434 w 4965239"/>
                <a:gd name="connsiteY72-1170" fmla="*/ 1018632 h 2785840"/>
                <a:gd name="connsiteX73-1171" fmla="*/ 303220 w 4965239"/>
                <a:gd name="connsiteY73-1172" fmla="*/ 966516 h 2785840"/>
                <a:gd name="connsiteX74-1173" fmla="*/ 312696 w 4965239"/>
                <a:gd name="connsiteY74-1174" fmla="*/ 938089 h 2785840"/>
                <a:gd name="connsiteX75-1175" fmla="*/ 255842 w 4965239"/>
                <a:gd name="connsiteY75-1176" fmla="*/ 933351 h 2785840"/>
                <a:gd name="connsiteX76-1177" fmla="*/ 194251 w 4965239"/>
                <a:gd name="connsiteY76-1178" fmla="*/ 904924 h 2785840"/>
                <a:gd name="connsiteX77-1179" fmla="*/ 165824 w 4965239"/>
                <a:gd name="connsiteY77-1180" fmla="*/ 838595 h 2785840"/>
                <a:gd name="connsiteX78-1181" fmla="*/ 123183 w 4965239"/>
                <a:gd name="connsiteY78-1182" fmla="*/ 833857 h 2785840"/>
                <a:gd name="connsiteX79-1183" fmla="*/ 104232 w 4965239"/>
                <a:gd name="connsiteY79-1184" fmla="*/ 791217 h 2785840"/>
                <a:gd name="connsiteX80-1185" fmla="*/ 132659 w 4965239"/>
                <a:gd name="connsiteY80-1186" fmla="*/ 715411 h 2785840"/>
                <a:gd name="connsiteX81-1187" fmla="*/ 85281 w 4965239"/>
                <a:gd name="connsiteY81-1188" fmla="*/ 639606 h 2785840"/>
                <a:gd name="connsiteX82-1189" fmla="*/ 9475 w 4965239"/>
                <a:gd name="connsiteY82-1190" fmla="*/ 592228 h 2785840"/>
                <a:gd name="connsiteX83-1191" fmla="*/ 9475 w 4965239"/>
                <a:gd name="connsiteY83-1192" fmla="*/ 592228 h 2785840"/>
                <a:gd name="connsiteX84-1193" fmla="*/ 52116 w 4965239"/>
                <a:gd name="connsiteY84-1194" fmla="*/ 549588 h 2785840"/>
                <a:gd name="connsiteX85-1195" fmla="*/ 99494 w 4965239"/>
                <a:gd name="connsiteY85-1196" fmla="*/ 559063 h 2785840"/>
                <a:gd name="connsiteX86-1197" fmla="*/ 87864 w 4965239"/>
                <a:gd name="connsiteY86-1198" fmla="*/ 525045 h 2785840"/>
                <a:gd name="connsiteX87-1199" fmla="*/ 90018 w 4965239"/>
                <a:gd name="connsiteY87-1200" fmla="*/ 369550 h 2785840"/>
                <a:gd name="connsiteX88-1201" fmla="*/ 66329 w 4965239"/>
                <a:gd name="connsiteY88-1202" fmla="*/ 345861 h 2785840"/>
                <a:gd name="connsiteX89-1203" fmla="*/ 42144 w 4965239"/>
                <a:gd name="connsiteY89-1204" fmla="*/ 365025 h 2785840"/>
                <a:gd name="connsiteX90-1205" fmla="*/ 4738 w 4965239"/>
                <a:gd name="connsiteY90-1206" fmla="*/ 350599 h 2785840"/>
                <a:gd name="connsiteX91-1207" fmla="*/ 0 w 4965239"/>
                <a:gd name="connsiteY91-1208" fmla="*/ 307958 h 2785840"/>
                <a:gd name="connsiteX92-1209" fmla="*/ 33165 w 4965239"/>
                <a:gd name="connsiteY92-1210" fmla="*/ 284269 h 2785840"/>
                <a:gd name="connsiteX93-1211" fmla="*/ 37147 w 4965239"/>
                <a:gd name="connsiteY93-1212" fmla="*/ 227490 h 2785840"/>
                <a:gd name="connsiteX94-1213" fmla="*/ 75805 w 4965239"/>
                <a:gd name="connsiteY94-1214" fmla="*/ 180037 h 2785840"/>
                <a:gd name="connsiteX95-1215" fmla="*/ 122154 w 4965239"/>
                <a:gd name="connsiteY95-1216" fmla="*/ 142140 h 2785840"/>
                <a:gd name="connsiteX96-1217" fmla="*/ 180037 w 4965239"/>
                <a:gd name="connsiteY96-1218" fmla="*/ 142135 h 2785840"/>
                <a:gd name="connsiteX97-1219" fmla="*/ 255842 w 4965239"/>
                <a:gd name="connsiteY97-1220" fmla="*/ 104232 h 2785840"/>
                <a:gd name="connsiteX98-1221" fmla="*/ 270056 w 4965239"/>
                <a:gd name="connsiteY98-1222" fmla="*/ 127921 h 2785840"/>
                <a:gd name="connsiteX99-1223" fmla="*/ 307958 w 4965239"/>
                <a:gd name="connsiteY99-1224" fmla="*/ 123183 h 2785840"/>
                <a:gd name="connsiteX100-1225" fmla="*/ 326910 w 4965239"/>
                <a:gd name="connsiteY100-1226" fmla="*/ 180037 h 2785840"/>
                <a:gd name="connsiteX101-1227" fmla="*/ 383763 w 4965239"/>
                <a:gd name="connsiteY101-1228" fmla="*/ 184775 h 2785840"/>
                <a:gd name="connsiteX102-1229" fmla="*/ 691722 w 4965239"/>
                <a:gd name="connsiteY102-1230" fmla="*/ 345861 h 2785840"/>
                <a:gd name="connsiteX103-1231" fmla="*/ 1895129 w 4965239"/>
                <a:gd name="connsiteY103-1232" fmla="*/ 208464 h 2785840"/>
                <a:gd name="connsiteX104" fmla="*/ 2421028 w 4965239"/>
                <a:gd name="connsiteY104" fmla="*/ 42640 h 2785840"/>
                <a:gd name="connsiteX0-1233" fmla="*/ 2421028 w 4965239"/>
                <a:gd name="connsiteY0-1234" fmla="*/ 42640 h 2785840"/>
                <a:gd name="connsiteX1-1235" fmla="*/ 2501571 w 4965239"/>
                <a:gd name="connsiteY1-1236" fmla="*/ 123183 h 2785840"/>
                <a:gd name="connsiteX2-1237" fmla="*/ 2548949 w 4965239"/>
                <a:gd name="connsiteY2-1238" fmla="*/ 279532 h 2785840"/>
                <a:gd name="connsiteX3-1239" fmla="*/ 2586852 w 4965239"/>
                <a:gd name="connsiteY3-1240" fmla="*/ 307958 h 2785840"/>
                <a:gd name="connsiteX4-1241" fmla="*/ 2591589 w 4965239"/>
                <a:gd name="connsiteY4-1242" fmla="*/ 355337 h 2785840"/>
                <a:gd name="connsiteX5-1243" fmla="*/ 2781102 w 4965239"/>
                <a:gd name="connsiteY5-1244" fmla="*/ 397977 h 2785840"/>
                <a:gd name="connsiteX6-1245" fmla="*/ 3070110 w 4965239"/>
                <a:gd name="connsiteY6-1246" fmla="*/ 412191 h 2785840"/>
                <a:gd name="connsiteX7-1247" fmla="*/ 3226458 w 4965239"/>
                <a:gd name="connsiteY7-1248" fmla="*/ 516423 h 2785840"/>
                <a:gd name="connsiteX8-1249" fmla="*/ 3316476 w 4965239"/>
                <a:gd name="connsiteY8-1250" fmla="*/ 549588 h 2785840"/>
                <a:gd name="connsiteX9-1251" fmla="*/ 3453873 w 4965239"/>
                <a:gd name="connsiteY9-1252" fmla="*/ 563801 h 2785840"/>
                <a:gd name="connsiteX10-1253" fmla="*/ 3482300 w 4965239"/>
                <a:gd name="connsiteY10-1254" fmla="*/ 615917 h 2785840"/>
                <a:gd name="connsiteX11-1255" fmla="*/ 3818686 w 4965239"/>
                <a:gd name="connsiteY11-1256" fmla="*/ 506947 h 2785840"/>
                <a:gd name="connsiteX12-1257" fmla="*/ 3984510 w 4965239"/>
                <a:gd name="connsiteY12-1258" fmla="*/ 502209 h 2785840"/>
                <a:gd name="connsiteX13-1259" fmla="*/ 4145596 w 4965239"/>
                <a:gd name="connsiteY13-1260" fmla="*/ 416928 h 2785840"/>
                <a:gd name="connsiteX14-1261" fmla="*/ 4264041 w 4965239"/>
                <a:gd name="connsiteY14-1262" fmla="*/ 279532 h 2785840"/>
                <a:gd name="connsiteX15-1263" fmla="*/ 4226139 w 4965239"/>
                <a:gd name="connsiteY15-1264" fmla="*/ 213202 h 2785840"/>
                <a:gd name="connsiteX16-1265" fmla="*/ 4240352 w 4965239"/>
                <a:gd name="connsiteY16-1266" fmla="*/ 108970 h 2785840"/>
                <a:gd name="connsiteX17-1267" fmla="*/ 4344584 w 4965239"/>
                <a:gd name="connsiteY17-1268" fmla="*/ 127921 h 2785840"/>
                <a:gd name="connsiteX18-1269" fmla="*/ 4448816 w 4965239"/>
                <a:gd name="connsiteY18-1270" fmla="*/ 137397 h 2785840"/>
                <a:gd name="connsiteX19-1271" fmla="*/ 4553048 w 4965239"/>
                <a:gd name="connsiteY19-1272" fmla="*/ 37903 h 2785840"/>
                <a:gd name="connsiteX20-1273" fmla="*/ 4709397 w 4965239"/>
                <a:gd name="connsiteY20-1274" fmla="*/ 0 h 2785840"/>
                <a:gd name="connsiteX21-1275" fmla="*/ 4846794 w 4965239"/>
                <a:gd name="connsiteY21-1276" fmla="*/ 317434 h 2785840"/>
                <a:gd name="connsiteX22-1277" fmla="*/ 4965239 w 4965239"/>
                <a:gd name="connsiteY22-1278" fmla="*/ 691722 h 2785840"/>
                <a:gd name="connsiteX23-1279" fmla="*/ 4638329 w 4965239"/>
                <a:gd name="connsiteY23-1280" fmla="*/ 1066010 h 2785840"/>
                <a:gd name="connsiteX24-1281" fmla="*/ 3804472 w 4965239"/>
                <a:gd name="connsiteY24-1282" fmla="*/ 1359755 h 2785840"/>
                <a:gd name="connsiteX25-1283" fmla="*/ 3103274 w 4965239"/>
                <a:gd name="connsiteY25-1284" fmla="*/ 1748257 h 2785840"/>
                <a:gd name="connsiteX26-1285" fmla="*/ 2885334 w 4965239"/>
                <a:gd name="connsiteY26-1286" fmla="*/ 2321534 h 2785840"/>
                <a:gd name="connsiteX27-1287" fmla="*/ 2970615 w 4965239"/>
                <a:gd name="connsiteY27-1288" fmla="*/ 2785840 h 2785840"/>
                <a:gd name="connsiteX28-1289" fmla="*/ 2657919 w 4965239"/>
                <a:gd name="connsiteY28-1290" fmla="*/ 2733724 h 2785840"/>
                <a:gd name="connsiteX29-1291" fmla="*/ 2615279 w 4965239"/>
                <a:gd name="connsiteY29-1292" fmla="*/ 2321534 h 2785840"/>
                <a:gd name="connsiteX30-1293" fmla="*/ 2577376 w 4965239"/>
                <a:gd name="connsiteY30-1294" fmla="*/ 1966197 h 2785840"/>
                <a:gd name="connsiteX31-1295" fmla="*/ 2136758 w 4965239"/>
                <a:gd name="connsiteY31-1296" fmla="*/ 2094118 h 2785840"/>
                <a:gd name="connsiteX32-1297" fmla="*/ 2037264 w 4965239"/>
                <a:gd name="connsiteY32-1298" fmla="*/ 2458931 h 2785840"/>
                <a:gd name="connsiteX33-1299" fmla="*/ 1843013 w 4965239"/>
                <a:gd name="connsiteY33-1300" fmla="*/ 2657919 h 2785840"/>
                <a:gd name="connsiteX34-1301" fmla="*/ 1734043 w 4965239"/>
                <a:gd name="connsiteY34-1302" fmla="*/ 2638968 h 2785840"/>
                <a:gd name="connsiteX35-1303" fmla="*/ 1724568 w 4965239"/>
                <a:gd name="connsiteY35-1304" fmla="*/ 2553687 h 2785840"/>
                <a:gd name="connsiteX36-1305" fmla="*/ 1667714 w 4965239"/>
                <a:gd name="connsiteY36-1306" fmla="*/ 2492095 h 2785840"/>
                <a:gd name="connsiteX37-1307" fmla="*/ 1644025 w 4965239"/>
                <a:gd name="connsiteY37-1308" fmla="*/ 2449455 h 2785840"/>
                <a:gd name="connsiteX38-1309" fmla="*/ 1606122 w 4965239"/>
                <a:gd name="connsiteY38-1310" fmla="*/ 2449455 h 2785840"/>
                <a:gd name="connsiteX39-1311" fmla="*/ 1459250 w 4965239"/>
                <a:gd name="connsiteY39-1312" fmla="*/ 2378388 h 2785840"/>
                <a:gd name="connsiteX40-1313" fmla="*/ 1402396 w 4965239"/>
                <a:gd name="connsiteY40-1314" fmla="*/ 2387863 h 2785840"/>
                <a:gd name="connsiteX41-1315" fmla="*/ 1355017 w 4965239"/>
                <a:gd name="connsiteY41-1316" fmla="*/ 2454193 h 2785840"/>
                <a:gd name="connsiteX42-1317" fmla="*/ 1345542 w 4965239"/>
                <a:gd name="connsiteY42-1318" fmla="*/ 2496833 h 2785840"/>
                <a:gd name="connsiteX43-1319" fmla="*/ 1317115 w 4965239"/>
                <a:gd name="connsiteY43-1320" fmla="*/ 2482620 h 2785840"/>
                <a:gd name="connsiteX44-1321" fmla="*/ 1312377 w 4965239"/>
                <a:gd name="connsiteY44-1322" fmla="*/ 2444717 h 2785840"/>
                <a:gd name="connsiteX45-1323" fmla="*/ 1326590 w 4965239"/>
                <a:gd name="connsiteY45-1324" fmla="*/ 2368912 h 2785840"/>
                <a:gd name="connsiteX46-1325" fmla="*/ 1170242 w 4965239"/>
                <a:gd name="connsiteY46-1326" fmla="*/ 2373650 h 2785840"/>
                <a:gd name="connsiteX47-1327" fmla="*/ 1051797 w 4965239"/>
                <a:gd name="connsiteY47-1328" fmla="*/ 2307320 h 2785840"/>
                <a:gd name="connsiteX48-1329" fmla="*/ 975991 w 4965239"/>
                <a:gd name="connsiteY48-1330" fmla="*/ 2312058 h 2785840"/>
                <a:gd name="connsiteX49-1331" fmla="*/ 942827 w 4965239"/>
                <a:gd name="connsiteY49-1332" fmla="*/ 2240991 h 2785840"/>
                <a:gd name="connsiteX50-1333" fmla="*/ 867022 w 4965239"/>
                <a:gd name="connsiteY50-1334" fmla="*/ 2226777 h 2785840"/>
                <a:gd name="connsiteX51-1335" fmla="*/ 871759 w 4965239"/>
                <a:gd name="connsiteY51-1336" fmla="*/ 2169923 h 2785840"/>
                <a:gd name="connsiteX52-1337" fmla="*/ 777003 w 4965239"/>
                <a:gd name="connsiteY52-1338" fmla="*/ 2108332 h 2785840"/>
                <a:gd name="connsiteX53-1339" fmla="*/ 762789 w 4965239"/>
                <a:gd name="connsiteY53-1340" fmla="*/ 2051478 h 2785840"/>
                <a:gd name="connsiteX54-1341" fmla="*/ 696460 w 4965239"/>
                <a:gd name="connsiteY54-1342" fmla="*/ 2046740 h 2785840"/>
                <a:gd name="connsiteX55-1343" fmla="*/ 587490 w 4965239"/>
                <a:gd name="connsiteY55-1344" fmla="*/ 1895129 h 2785840"/>
                <a:gd name="connsiteX56-1345" fmla="*/ 549587 w 4965239"/>
                <a:gd name="connsiteY56-1346" fmla="*/ 1828800 h 2785840"/>
                <a:gd name="connsiteX57-1347" fmla="*/ 487996 w 4965239"/>
                <a:gd name="connsiteY57-1348" fmla="*/ 1824062 h 2785840"/>
                <a:gd name="connsiteX58-1349" fmla="*/ 435880 w 4965239"/>
                <a:gd name="connsiteY58-1350" fmla="*/ 1847751 h 2785840"/>
                <a:gd name="connsiteX59-1351" fmla="*/ 326910 w 4965239"/>
                <a:gd name="connsiteY59-1352" fmla="*/ 1743519 h 2785840"/>
                <a:gd name="connsiteX60-1353" fmla="*/ 298483 w 4965239"/>
                <a:gd name="connsiteY60-1354" fmla="*/ 1639287 h 2785840"/>
                <a:gd name="connsiteX61-1355" fmla="*/ 265029 w 4965239"/>
                <a:gd name="connsiteY61-1356" fmla="*/ 1639470 h 2785840"/>
                <a:gd name="connsiteX62-1357" fmla="*/ 222677 w 4965239"/>
                <a:gd name="connsiteY62-1358" fmla="*/ 1591909 h 2785840"/>
                <a:gd name="connsiteX63-1359" fmla="*/ 222677 w 4965239"/>
                <a:gd name="connsiteY63-1360" fmla="*/ 1516104 h 2785840"/>
                <a:gd name="connsiteX64-1361" fmla="*/ 217940 w 4965239"/>
                <a:gd name="connsiteY64-1362" fmla="*/ 1416609 h 2785840"/>
                <a:gd name="connsiteX65-1363" fmla="*/ 246367 w 4965239"/>
                <a:gd name="connsiteY65-1364" fmla="*/ 1392920 h 2785840"/>
                <a:gd name="connsiteX66-1365" fmla="*/ 282174 w 4965239"/>
                <a:gd name="connsiteY66-1366" fmla="*/ 1388010 h 2785840"/>
                <a:gd name="connsiteX67-1367" fmla="*/ 322172 w 4965239"/>
                <a:gd name="connsiteY67-1368" fmla="*/ 1440298 h 2785840"/>
                <a:gd name="connsiteX68-1369" fmla="*/ 355337 w 4965239"/>
                <a:gd name="connsiteY68-1370" fmla="*/ 1331328 h 2785840"/>
                <a:gd name="connsiteX69-1371" fmla="*/ 322172 w 4965239"/>
                <a:gd name="connsiteY69-1372" fmla="*/ 1241310 h 2785840"/>
                <a:gd name="connsiteX70-1373" fmla="*/ 331647 w 4965239"/>
                <a:gd name="connsiteY70-1374" fmla="*/ 1179718 h 2785840"/>
                <a:gd name="connsiteX71-1375" fmla="*/ 364812 w 4965239"/>
                <a:gd name="connsiteY71-1376" fmla="*/ 1146553 h 2785840"/>
                <a:gd name="connsiteX72-1377" fmla="*/ 303220 w 4965239"/>
                <a:gd name="connsiteY72-1378" fmla="*/ 1051797 h 2785840"/>
                <a:gd name="connsiteX73-1379" fmla="*/ 317434 w 4965239"/>
                <a:gd name="connsiteY73-1380" fmla="*/ 1018632 h 2785840"/>
                <a:gd name="connsiteX74-1381" fmla="*/ 303220 w 4965239"/>
                <a:gd name="connsiteY74-1382" fmla="*/ 966516 h 2785840"/>
                <a:gd name="connsiteX75-1383" fmla="*/ 312696 w 4965239"/>
                <a:gd name="connsiteY75-1384" fmla="*/ 938089 h 2785840"/>
                <a:gd name="connsiteX76-1385" fmla="*/ 255842 w 4965239"/>
                <a:gd name="connsiteY76-1386" fmla="*/ 933351 h 2785840"/>
                <a:gd name="connsiteX77-1387" fmla="*/ 194251 w 4965239"/>
                <a:gd name="connsiteY77-1388" fmla="*/ 904924 h 2785840"/>
                <a:gd name="connsiteX78-1389" fmla="*/ 165824 w 4965239"/>
                <a:gd name="connsiteY78-1390" fmla="*/ 838595 h 2785840"/>
                <a:gd name="connsiteX79-1391" fmla="*/ 123183 w 4965239"/>
                <a:gd name="connsiteY79-1392" fmla="*/ 833857 h 2785840"/>
                <a:gd name="connsiteX80-1393" fmla="*/ 104232 w 4965239"/>
                <a:gd name="connsiteY80-1394" fmla="*/ 791217 h 2785840"/>
                <a:gd name="connsiteX81-1395" fmla="*/ 132659 w 4965239"/>
                <a:gd name="connsiteY81-1396" fmla="*/ 715411 h 2785840"/>
                <a:gd name="connsiteX82-1397" fmla="*/ 85281 w 4965239"/>
                <a:gd name="connsiteY82-1398" fmla="*/ 639606 h 2785840"/>
                <a:gd name="connsiteX83-1399" fmla="*/ 9475 w 4965239"/>
                <a:gd name="connsiteY83-1400" fmla="*/ 592228 h 2785840"/>
                <a:gd name="connsiteX84-1401" fmla="*/ 9475 w 4965239"/>
                <a:gd name="connsiteY84-1402" fmla="*/ 592228 h 2785840"/>
                <a:gd name="connsiteX85-1403" fmla="*/ 52116 w 4965239"/>
                <a:gd name="connsiteY85-1404" fmla="*/ 549588 h 2785840"/>
                <a:gd name="connsiteX86-1405" fmla="*/ 99494 w 4965239"/>
                <a:gd name="connsiteY86-1406" fmla="*/ 559063 h 2785840"/>
                <a:gd name="connsiteX87-1407" fmla="*/ 87864 w 4965239"/>
                <a:gd name="connsiteY87-1408" fmla="*/ 525045 h 2785840"/>
                <a:gd name="connsiteX88-1409" fmla="*/ 90018 w 4965239"/>
                <a:gd name="connsiteY88-1410" fmla="*/ 369550 h 2785840"/>
                <a:gd name="connsiteX89-1411" fmla="*/ 66329 w 4965239"/>
                <a:gd name="connsiteY89-1412" fmla="*/ 345861 h 2785840"/>
                <a:gd name="connsiteX90-1413" fmla="*/ 42144 w 4965239"/>
                <a:gd name="connsiteY90-1414" fmla="*/ 365025 h 2785840"/>
                <a:gd name="connsiteX91-1415" fmla="*/ 4738 w 4965239"/>
                <a:gd name="connsiteY91-1416" fmla="*/ 350599 h 2785840"/>
                <a:gd name="connsiteX92-1417" fmla="*/ 0 w 4965239"/>
                <a:gd name="connsiteY92-1418" fmla="*/ 307958 h 2785840"/>
                <a:gd name="connsiteX93-1419" fmla="*/ 33165 w 4965239"/>
                <a:gd name="connsiteY93-1420" fmla="*/ 284269 h 2785840"/>
                <a:gd name="connsiteX94-1421" fmla="*/ 37147 w 4965239"/>
                <a:gd name="connsiteY94-1422" fmla="*/ 227490 h 2785840"/>
                <a:gd name="connsiteX95-1423" fmla="*/ 75805 w 4965239"/>
                <a:gd name="connsiteY95-1424" fmla="*/ 180037 h 2785840"/>
                <a:gd name="connsiteX96-1425" fmla="*/ 122154 w 4965239"/>
                <a:gd name="connsiteY96-1426" fmla="*/ 142140 h 2785840"/>
                <a:gd name="connsiteX97-1427" fmla="*/ 180037 w 4965239"/>
                <a:gd name="connsiteY97-1428" fmla="*/ 142135 h 2785840"/>
                <a:gd name="connsiteX98-1429" fmla="*/ 255842 w 4965239"/>
                <a:gd name="connsiteY98-1430" fmla="*/ 104232 h 2785840"/>
                <a:gd name="connsiteX99-1431" fmla="*/ 270056 w 4965239"/>
                <a:gd name="connsiteY99-1432" fmla="*/ 127921 h 2785840"/>
                <a:gd name="connsiteX100-1433" fmla="*/ 307958 w 4965239"/>
                <a:gd name="connsiteY100-1434" fmla="*/ 123183 h 2785840"/>
                <a:gd name="connsiteX101-1435" fmla="*/ 326910 w 4965239"/>
                <a:gd name="connsiteY101-1436" fmla="*/ 180037 h 2785840"/>
                <a:gd name="connsiteX102-1437" fmla="*/ 383763 w 4965239"/>
                <a:gd name="connsiteY102-1438" fmla="*/ 184775 h 2785840"/>
                <a:gd name="connsiteX103-1439" fmla="*/ 691722 w 4965239"/>
                <a:gd name="connsiteY103-1440" fmla="*/ 345861 h 2785840"/>
                <a:gd name="connsiteX104-1441" fmla="*/ 1895129 w 4965239"/>
                <a:gd name="connsiteY104-1442" fmla="*/ 208464 h 2785840"/>
                <a:gd name="connsiteX105" fmla="*/ 2421028 w 4965239"/>
                <a:gd name="connsiteY105" fmla="*/ 42640 h 2785840"/>
                <a:gd name="connsiteX0-1443" fmla="*/ 2421028 w 4965239"/>
                <a:gd name="connsiteY0-1444" fmla="*/ 42640 h 2785840"/>
                <a:gd name="connsiteX1-1445" fmla="*/ 2501571 w 4965239"/>
                <a:gd name="connsiteY1-1446" fmla="*/ 123183 h 2785840"/>
                <a:gd name="connsiteX2-1447" fmla="*/ 2548949 w 4965239"/>
                <a:gd name="connsiteY2-1448" fmla="*/ 279532 h 2785840"/>
                <a:gd name="connsiteX3-1449" fmla="*/ 2586852 w 4965239"/>
                <a:gd name="connsiteY3-1450" fmla="*/ 307958 h 2785840"/>
                <a:gd name="connsiteX4-1451" fmla="*/ 2591589 w 4965239"/>
                <a:gd name="connsiteY4-1452" fmla="*/ 355337 h 2785840"/>
                <a:gd name="connsiteX5-1453" fmla="*/ 2781102 w 4965239"/>
                <a:gd name="connsiteY5-1454" fmla="*/ 397977 h 2785840"/>
                <a:gd name="connsiteX6-1455" fmla="*/ 3070110 w 4965239"/>
                <a:gd name="connsiteY6-1456" fmla="*/ 412191 h 2785840"/>
                <a:gd name="connsiteX7-1457" fmla="*/ 3226458 w 4965239"/>
                <a:gd name="connsiteY7-1458" fmla="*/ 516423 h 2785840"/>
                <a:gd name="connsiteX8-1459" fmla="*/ 3316476 w 4965239"/>
                <a:gd name="connsiteY8-1460" fmla="*/ 549588 h 2785840"/>
                <a:gd name="connsiteX9-1461" fmla="*/ 3453873 w 4965239"/>
                <a:gd name="connsiteY9-1462" fmla="*/ 563801 h 2785840"/>
                <a:gd name="connsiteX10-1463" fmla="*/ 3482300 w 4965239"/>
                <a:gd name="connsiteY10-1464" fmla="*/ 615917 h 2785840"/>
                <a:gd name="connsiteX11-1465" fmla="*/ 3818686 w 4965239"/>
                <a:gd name="connsiteY11-1466" fmla="*/ 506947 h 2785840"/>
                <a:gd name="connsiteX12-1467" fmla="*/ 3984510 w 4965239"/>
                <a:gd name="connsiteY12-1468" fmla="*/ 502209 h 2785840"/>
                <a:gd name="connsiteX13-1469" fmla="*/ 4145596 w 4965239"/>
                <a:gd name="connsiteY13-1470" fmla="*/ 416928 h 2785840"/>
                <a:gd name="connsiteX14-1471" fmla="*/ 4264041 w 4965239"/>
                <a:gd name="connsiteY14-1472" fmla="*/ 279532 h 2785840"/>
                <a:gd name="connsiteX15-1473" fmla="*/ 4226139 w 4965239"/>
                <a:gd name="connsiteY15-1474" fmla="*/ 213202 h 2785840"/>
                <a:gd name="connsiteX16-1475" fmla="*/ 4240352 w 4965239"/>
                <a:gd name="connsiteY16-1476" fmla="*/ 108970 h 2785840"/>
                <a:gd name="connsiteX17-1477" fmla="*/ 4344584 w 4965239"/>
                <a:gd name="connsiteY17-1478" fmla="*/ 127921 h 2785840"/>
                <a:gd name="connsiteX18-1479" fmla="*/ 4448816 w 4965239"/>
                <a:gd name="connsiteY18-1480" fmla="*/ 137397 h 2785840"/>
                <a:gd name="connsiteX19-1481" fmla="*/ 4553048 w 4965239"/>
                <a:gd name="connsiteY19-1482" fmla="*/ 37903 h 2785840"/>
                <a:gd name="connsiteX20-1483" fmla="*/ 4709397 w 4965239"/>
                <a:gd name="connsiteY20-1484" fmla="*/ 0 h 2785840"/>
                <a:gd name="connsiteX21-1485" fmla="*/ 4846794 w 4965239"/>
                <a:gd name="connsiteY21-1486" fmla="*/ 317434 h 2785840"/>
                <a:gd name="connsiteX22-1487" fmla="*/ 4965239 w 4965239"/>
                <a:gd name="connsiteY22-1488" fmla="*/ 691722 h 2785840"/>
                <a:gd name="connsiteX23-1489" fmla="*/ 4638329 w 4965239"/>
                <a:gd name="connsiteY23-1490" fmla="*/ 1066010 h 2785840"/>
                <a:gd name="connsiteX24-1491" fmla="*/ 3804472 w 4965239"/>
                <a:gd name="connsiteY24-1492" fmla="*/ 1359755 h 2785840"/>
                <a:gd name="connsiteX25-1493" fmla="*/ 3103274 w 4965239"/>
                <a:gd name="connsiteY25-1494" fmla="*/ 1748257 h 2785840"/>
                <a:gd name="connsiteX26-1495" fmla="*/ 2885334 w 4965239"/>
                <a:gd name="connsiteY26-1496" fmla="*/ 2321534 h 2785840"/>
                <a:gd name="connsiteX27-1497" fmla="*/ 2970615 w 4965239"/>
                <a:gd name="connsiteY27-1498" fmla="*/ 2785840 h 2785840"/>
                <a:gd name="connsiteX28-1499" fmla="*/ 2657919 w 4965239"/>
                <a:gd name="connsiteY28-1500" fmla="*/ 2733724 h 2785840"/>
                <a:gd name="connsiteX29-1501" fmla="*/ 2615279 w 4965239"/>
                <a:gd name="connsiteY29-1502" fmla="*/ 2321534 h 2785840"/>
                <a:gd name="connsiteX30-1503" fmla="*/ 2577376 w 4965239"/>
                <a:gd name="connsiteY30-1504" fmla="*/ 1966197 h 2785840"/>
                <a:gd name="connsiteX31-1505" fmla="*/ 2136758 w 4965239"/>
                <a:gd name="connsiteY31-1506" fmla="*/ 2094118 h 2785840"/>
                <a:gd name="connsiteX32-1507" fmla="*/ 2037264 w 4965239"/>
                <a:gd name="connsiteY32-1508" fmla="*/ 2458931 h 2785840"/>
                <a:gd name="connsiteX33-1509" fmla="*/ 1843013 w 4965239"/>
                <a:gd name="connsiteY33-1510" fmla="*/ 2657919 h 2785840"/>
                <a:gd name="connsiteX34-1511" fmla="*/ 1734043 w 4965239"/>
                <a:gd name="connsiteY34-1512" fmla="*/ 2638968 h 2785840"/>
                <a:gd name="connsiteX35-1513" fmla="*/ 1724568 w 4965239"/>
                <a:gd name="connsiteY35-1514" fmla="*/ 2553687 h 2785840"/>
                <a:gd name="connsiteX36-1515" fmla="*/ 1667714 w 4965239"/>
                <a:gd name="connsiteY36-1516" fmla="*/ 2492095 h 2785840"/>
                <a:gd name="connsiteX37-1517" fmla="*/ 1644025 w 4965239"/>
                <a:gd name="connsiteY37-1518" fmla="*/ 2449455 h 2785840"/>
                <a:gd name="connsiteX38-1519" fmla="*/ 1606122 w 4965239"/>
                <a:gd name="connsiteY38-1520" fmla="*/ 2449455 h 2785840"/>
                <a:gd name="connsiteX39-1521" fmla="*/ 1459250 w 4965239"/>
                <a:gd name="connsiteY39-1522" fmla="*/ 2378388 h 2785840"/>
                <a:gd name="connsiteX40-1523" fmla="*/ 1402396 w 4965239"/>
                <a:gd name="connsiteY40-1524" fmla="*/ 2387863 h 2785840"/>
                <a:gd name="connsiteX41-1525" fmla="*/ 1355017 w 4965239"/>
                <a:gd name="connsiteY41-1526" fmla="*/ 2454193 h 2785840"/>
                <a:gd name="connsiteX42-1527" fmla="*/ 1345542 w 4965239"/>
                <a:gd name="connsiteY42-1528" fmla="*/ 2496833 h 2785840"/>
                <a:gd name="connsiteX43-1529" fmla="*/ 1317115 w 4965239"/>
                <a:gd name="connsiteY43-1530" fmla="*/ 2482620 h 2785840"/>
                <a:gd name="connsiteX44-1531" fmla="*/ 1312377 w 4965239"/>
                <a:gd name="connsiteY44-1532" fmla="*/ 2444717 h 2785840"/>
                <a:gd name="connsiteX45-1533" fmla="*/ 1326590 w 4965239"/>
                <a:gd name="connsiteY45-1534" fmla="*/ 2368912 h 2785840"/>
                <a:gd name="connsiteX46-1535" fmla="*/ 1170242 w 4965239"/>
                <a:gd name="connsiteY46-1536" fmla="*/ 2373650 h 2785840"/>
                <a:gd name="connsiteX47-1537" fmla="*/ 1051797 w 4965239"/>
                <a:gd name="connsiteY47-1538" fmla="*/ 2307320 h 2785840"/>
                <a:gd name="connsiteX48-1539" fmla="*/ 975991 w 4965239"/>
                <a:gd name="connsiteY48-1540" fmla="*/ 2312058 h 2785840"/>
                <a:gd name="connsiteX49-1541" fmla="*/ 942827 w 4965239"/>
                <a:gd name="connsiteY49-1542" fmla="*/ 2240991 h 2785840"/>
                <a:gd name="connsiteX50-1543" fmla="*/ 867022 w 4965239"/>
                <a:gd name="connsiteY50-1544" fmla="*/ 2226777 h 2785840"/>
                <a:gd name="connsiteX51-1545" fmla="*/ 871759 w 4965239"/>
                <a:gd name="connsiteY51-1546" fmla="*/ 2169923 h 2785840"/>
                <a:gd name="connsiteX52-1547" fmla="*/ 777003 w 4965239"/>
                <a:gd name="connsiteY52-1548" fmla="*/ 2108332 h 2785840"/>
                <a:gd name="connsiteX53-1549" fmla="*/ 762789 w 4965239"/>
                <a:gd name="connsiteY53-1550" fmla="*/ 2051478 h 2785840"/>
                <a:gd name="connsiteX54-1551" fmla="*/ 696460 w 4965239"/>
                <a:gd name="connsiteY54-1552" fmla="*/ 2046740 h 2785840"/>
                <a:gd name="connsiteX55-1553" fmla="*/ 587490 w 4965239"/>
                <a:gd name="connsiteY55-1554" fmla="*/ 1895129 h 2785840"/>
                <a:gd name="connsiteX56-1555" fmla="*/ 549587 w 4965239"/>
                <a:gd name="connsiteY56-1556" fmla="*/ 1828800 h 2785840"/>
                <a:gd name="connsiteX57-1557" fmla="*/ 487996 w 4965239"/>
                <a:gd name="connsiteY57-1558" fmla="*/ 1824062 h 2785840"/>
                <a:gd name="connsiteX58-1559" fmla="*/ 473626 w 4965239"/>
                <a:gd name="connsiteY58-1560" fmla="*/ 1848068 h 2785840"/>
                <a:gd name="connsiteX59-1561" fmla="*/ 435880 w 4965239"/>
                <a:gd name="connsiteY59-1562" fmla="*/ 1847751 h 2785840"/>
                <a:gd name="connsiteX60-1563" fmla="*/ 326910 w 4965239"/>
                <a:gd name="connsiteY60-1564" fmla="*/ 1743519 h 2785840"/>
                <a:gd name="connsiteX61-1565" fmla="*/ 298483 w 4965239"/>
                <a:gd name="connsiteY61-1566" fmla="*/ 1639287 h 2785840"/>
                <a:gd name="connsiteX62-1567" fmla="*/ 265029 w 4965239"/>
                <a:gd name="connsiteY62-1568" fmla="*/ 1639470 h 2785840"/>
                <a:gd name="connsiteX63-1569" fmla="*/ 222677 w 4965239"/>
                <a:gd name="connsiteY63-1570" fmla="*/ 1591909 h 2785840"/>
                <a:gd name="connsiteX64-1571" fmla="*/ 222677 w 4965239"/>
                <a:gd name="connsiteY64-1572" fmla="*/ 1516104 h 2785840"/>
                <a:gd name="connsiteX65-1573" fmla="*/ 217940 w 4965239"/>
                <a:gd name="connsiteY65-1574" fmla="*/ 1416609 h 2785840"/>
                <a:gd name="connsiteX66-1575" fmla="*/ 246367 w 4965239"/>
                <a:gd name="connsiteY66-1576" fmla="*/ 1392920 h 2785840"/>
                <a:gd name="connsiteX67-1577" fmla="*/ 282174 w 4965239"/>
                <a:gd name="connsiteY67-1578" fmla="*/ 1388010 h 2785840"/>
                <a:gd name="connsiteX68-1579" fmla="*/ 322172 w 4965239"/>
                <a:gd name="connsiteY68-1580" fmla="*/ 1440298 h 2785840"/>
                <a:gd name="connsiteX69-1581" fmla="*/ 355337 w 4965239"/>
                <a:gd name="connsiteY69-1582" fmla="*/ 1331328 h 2785840"/>
                <a:gd name="connsiteX70-1583" fmla="*/ 322172 w 4965239"/>
                <a:gd name="connsiteY70-1584" fmla="*/ 1241310 h 2785840"/>
                <a:gd name="connsiteX71-1585" fmla="*/ 331647 w 4965239"/>
                <a:gd name="connsiteY71-1586" fmla="*/ 1179718 h 2785840"/>
                <a:gd name="connsiteX72-1587" fmla="*/ 364812 w 4965239"/>
                <a:gd name="connsiteY72-1588" fmla="*/ 1146553 h 2785840"/>
                <a:gd name="connsiteX73-1589" fmla="*/ 303220 w 4965239"/>
                <a:gd name="connsiteY73-1590" fmla="*/ 1051797 h 2785840"/>
                <a:gd name="connsiteX74-1591" fmla="*/ 317434 w 4965239"/>
                <a:gd name="connsiteY74-1592" fmla="*/ 1018632 h 2785840"/>
                <a:gd name="connsiteX75-1593" fmla="*/ 303220 w 4965239"/>
                <a:gd name="connsiteY75-1594" fmla="*/ 966516 h 2785840"/>
                <a:gd name="connsiteX76-1595" fmla="*/ 312696 w 4965239"/>
                <a:gd name="connsiteY76-1596" fmla="*/ 938089 h 2785840"/>
                <a:gd name="connsiteX77-1597" fmla="*/ 255842 w 4965239"/>
                <a:gd name="connsiteY77-1598" fmla="*/ 933351 h 2785840"/>
                <a:gd name="connsiteX78-1599" fmla="*/ 194251 w 4965239"/>
                <a:gd name="connsiteY78-1600" fmla="*/ 904924 h 2785840"/>
                <a:gd name="connsiteX79-1601" fmla="*/ 165824 w 4965239"/>
                <a:gd name="connsiteY79-1602" fmla="*/ 838595 h 2785840"/>
                <a:gd name="connsiteX80-1603" fmla="*/ 123183 w 4965239"/>
                <a:gd name="connsiteY80-1604" fmla="*/ 833857 h 2785840"/>
                <a:gd name="connsiteX81-1605" fmla="*/ 104232 w 4965239"/>
                <a:gd name="connsiteY81-1606" fmla="*/ 791217 h 2785840"/>
                <a:gd name="connsiteX82-1607" fmla="*/ 132659 w 4965239"/>
                <a:gd name="connsiteY82-1608" fmla="*/ 715411 h 2785840"/>
                <a:gd name="connsiteX83-1609" fmla="*/ 85281 w 4965239"/>
                <a:gd name="connsiteY83-1610" fmla="*/ 639606 h 2785840"/>
                <a:gd name="connsiteX84-1611" fmla="*/ 9475 w 4965239"/>
                <a:gd name="connsiteY84-1612" fmla="*/ 592228 h 2785840"/>
                <a:gd name="connsiteX85-1613" fmla="*/ 9475 w 4965239"/>
                <a:gd name="connsiteY85-1614" fmla="*/ 592228 h 2785840"/>
                <a:gd name="connsiteX86-1615" fmla="*/ 52116 w 4965239"/>
                <a:gd name="connsiteY86-1616" fmla="*/ 549588 h 2785840"/>
                <a:gd name="connsiteX87-1617" fmla="*/ 99494 w 4965239"/>
                <a:gd name="connsiteY87-1618" fmla="*/ 559063 h 2785840"/>
                <a:gd name="connsiteX88-1619" fmla="*/ 87864 w 4965239"/>
                <a:gd name="connsiteY88-1620" fmla="*/ 525045 h 2785840"/>
                <a:gd name="connsiteX89-1621" fmla="*/ 90018 w 4965239"/>
                <a:gd name="connsiteY89-1622" fmla="*/ 369550 h 2785840"/>
                <a:gd name="connsiteX90-1623" fmla="*/ 66329 w 4965239"/>
                <a:gd name="connsiteY90-1624" fmla="*/ 345861 h 2785840"/>
                <a:gd name="connsiteX91-1625" fmla="*/ 42144 w 4965239"/>
                <a:gd name="connsiteY91-1626" fmla="*/ 365025 h 2785840"/>
                <a:gd name="connsiteX92-1627" fmla="*/ 4738 w 4965239"/>
                <a:gd name="connsiteY92-1628" fmla="*/ 350599 h 2785840"/>
                <a:gd name="connsiteX93-1629" fmla="*/ 0 w 4965239"/>
                <a:gd name="connsiteY93-1630" fmla="*/ 307958 h 2785840"/>
                <a:gd name="connsiteX94-1631" fmla="*/ 33165 w 4965239"/>
                <a:gd name="connsiteY94-1632" fmla="*/ 284269 h 2785840"/>
                <a:gd name="connsiteX95-1633" fmla="*/ 37147 w 4965239"/>
                <a:gd name="connsiteY95-1634" fmla="*/ 227490 h 2785840"/>
                <a:gd name="connsiteX96-1635" fmla="*/ 75805 w 4965239"/>
                <a:gd name="connsiteY96-1636" fmla="*/ 180037 h 2785840"/>
                <a:gd name="connsiteX97-1637" fmla="*/ 122154 w 4965239"/>
                <a:gd name="connsiteY97-1638" fmla="*/ 142140 h 2785840"/>
                <a:gd name="connsiteX98-1639" fmla="*/ 180037 w 4965239"/>
                <a:gd name="connsiteY98-1640" fmla="*/ 142135 h 2785840"/>
                <a:gd name="connsiteX99-1641" fmla="*/ 255842 w 4965239"/>
                <a:gd name="connsiteY99-1642" fmla="*/ 104232 h 2785840"/>
                <a:gd name="connsiteX100-1643" fmla="*/ 270056 w 4965239"/>
                <a:gd name="connsiteY100-1644" fmla="*/ 127921 h 2785840"/>
                <a:gd name="connsiteX101-1645" fmla="*/ 307958 w 4965239"/>
                <a:gd name="connsiteY101-1646" fmla="*/ 123183 h 2785840"/>
                <a:gd name="connsiteX102-1647" fmla="*/ 326910 w 4965239"/>
                <a:gd name="connsiteY102-1648" fmla="*/ 180037 h 2785840"/>
                <a:gd name="connsiteX103-1649" fmla="*/ 383763 w 4965239"/>
                <a:gd name="connsiteY103-1650" fmla="*/ 184775 h 2785840"/>
                <a:gd name="connsiteX104-1651" fmla="*/ 691722 w 4965239"/>
                <a:gd name="connsiteY104-1652" fmla="*/ 345861 h 2785840"/>
                <a:gd name="connsiteX105-1653" fmla="*/ 1895129 w 4965239"/>
                <a:gd name="connsiteY105-1654" fmla="*/ 208464 h 2785840"/>
                <a:gd name="connsiteX106" fmla="*/ 2421028 w 4965239"/>
                <a:gd name="connsiteY106" fmla="*/ 42640 h 2785840"/>
                <a:gd name="connsiteX0-1655" fmla="*/ 2421028 w 4965239"/>
                <a:gd name="connsiteY0-1656" fmla="*/ 42640 h 2785840"/>
                <a:gd name="connsiteX1-1657" fmla="*/ 2501571 w 4965239"/>
                <a:gd name="connsiteY1-1658" fmla="*/ 123183 h 2785840"/>
                <a:gd name="connsiteX2-1659" fmla="*/ 2548949 w 4965239"/>
                <a:gd name="connsiteY2-1660" fmla="*/ 279532 h 2785840"/>
                <a:gd name="connsiteX3-1661" fmla="*/ 2586852 w 4965239"/>
                <a:gd name="connsiteY3-1662" fmla="*/ 307958 h 2785840"/>
                <a:gd name="connsiteX4-1663" fmla="*/ 2591589 w 4965239"/>
                <a:gd name="connsiteY4-1664" fmla="*/ 355337 h 2785840"/>
                <a:gd name="connsiteX5-1665" fmla="*/ 2781102 w 4965239"/>
                <a:gd name="connsiteY5-1666" fmla="*/ 397977 h 2785840"/>
                <a:gd name="connsiteX6-1667" fmla="*/ 3070110 w 4965239"/>
                <a:gd name="connsiteY6-1668" fmla="*/ 412191 h 2785840"/>
                <a:gd name="connsiteX7-1669" fmla="*/ 3226458 w 4965239"/>
                <a:gd name="connsiteY7-1670" fmla="*/ 516423 h 2785840"/>
                <a:gd name="connsiteX8-1671" fmla="*/ 3316476 w 4965239"/>
                <a:gd name="connsiteY8-1672" fmla="*/ 549588 h 2785840"/>
                <a:gd name="connsiteX9-1673" fmla="*/ 3453873 w 4965239"/>
                <a:gd name="connsiteY9-1674" fmla="*/ 563801 h 2785840"/>
                <a:gd name="connsiteX10-1675" fmla="*/ 3482300 w 4965239"/>
                <a:gd name="connsiteY10-1676" fmla="*/ 615917 h 2785840"/>
                <a:gd name="connsiteX11-1677" fmla="*/ 3818686 w 4965239"/>
                <a:gd name="connsiteY11-1678" fmla="*/ 506947 h 2785840"/>
                <a:gd name="connsiteX12-1679" fmla="*/ 3984510 w 4965239"/>
                <a:gd name="connsiteY12-1680" fmla="*/ 502209 h 2785840"/>
                <a:gd name="connsiteX13-1681" fmla="*/ 4145596 w 4965239"/>
                <a:gd name="connsiteY13-1682" fmla="*/ 416928 h 2785840"/>
                <a:gd name="connsiteX14-1683" fmla="*/ 4264041 w 4965239"/>
                <a:gd name="connsiteY14-1684" fmla="*/ 279532 h 2785840"/>
                <a:gd name="connsiteX15-1685" fmla="*/ 4226139 w 4965239"/>
                <a:gd name="connsiteY15-1686" fmla="*/ 213202 h 2785840"/>
                <a:gd name="connsiteX16-1687" fmla="*/ 4240352 w 4965239"/>
                <a:gd name="connsiteY16-1688" fmla="*/ 108970 h 2785840"/>
                <a:gd name="connsiteX17-1689" fmla="*/ 4344584 w 4965239"/>
                <a:gd name="connsiteY17-1690" fmla="*/ 127921 h 2785840"/>
                <a:gd name="connsiteX18-1691" fmla="*/ 4448816 w 4965239"/>
                <a:gd name="connsiteY18-1692" fmla="*/ 137397 h 2785840"/>
                <a:gd name="connsiteX19-1693" fmla="*/ 4553048 w 4965239"/>
                <a:gd name="connsiteY19-1694" fmla="*/ 37903 h 2785840"/>
                <a:gd name="connsiteX20-1695" fmla="*/ 4709397 w 4965239"/>
                <a:gd name="connsiteY20-1696" fmla="*/ 0 h 2785840"/>
                <a:gd name="connsiteX21-1697" fmla="*/ 4846794 w 4965239"/>
                <a:gd name="connsiteY21-1698" fmla="*/ 317434 h 2785840"/>
                <a:gd name="connsiteX22-1699" fmla="*/ 4965239 w 4965239"/>
                <a:gd name="connsiteY22-1700" fmla="*/ 691722 h 2785840"/>
                <a:gd name="connsiteX23-1701" fmla="*/ 4638329 w 4965239"/>
                <a:gd name="connsiteY23-1702" fmla="*/ 1066010 h 2785840"/>
                <a:gd name="connsiteX24-1703" fmla="*/ 3804472 w 4965239"/>
                <a:gd name="connsiteY24-1704" fmla="*/ 1359755 h 2785840"/>
                <a:gd name="connsiteX25-1705" fmla="*/ 3103274 w 4965239"/>
                <a:gd name="connsiteY25-1706" fmla="*/ 1748257 h 2785840"/>
                <a:gd name="connsiteX26-1707" fmla="*/ 2885334 w 4965239"/>
                <a:gd name="connsiteY26-1708" fmla="*/ 2321534 h 2785840"/>
                <a:gd name="connsiteX27-1709" fmla="*/ 2970615 w 4965239"/>
                <a:gd name="connsiteY27-1710" fmla="*/ 2785840 h 2785840"/>
                <a:gd name="connsiteX28-1711" fmla="*/ 2657919 w 4965239"/>
                <a:gd name="connsiteY28-1712" fmla="*/ 2733724 h 2785840"/>
                <a:gd name="connsiteX29-1713" fmla="*/ 2615279 w 4965239"/>
                <a:gd name="connsiteY29-1714" fmla="*/ 2321534 h 2785840"/>
                <a:gd name="connsiteX30-1715" fmla="*/ 2577376 w 4965239"/>
                <a:gd name="connsiteY30-1716" fmla="*/ 1966197 h 2785840"/>
                <a:gd name="connsiteX31-1717" fmla="*/ 2136758 w 4965239"/>
                <a:gd name="connsiteY31-1718" fmla="*/ 2094118 h 2785840"/>
                <a:gd name="connsiteX32-1719" fmla="*/ 2037264 w 4965239"/>
                <a:gd name="connsiteY32-1720" fmla="*/ 2458931 h 2785840"/>
                <a:gd name="connsiteX33-1721" fmla="*/ 1843013 w 4965239"/>
                <a:gd name="connsiteY33-1722" fmla="*/ 2657919 h 2785840"/>
                <a:gd name="connsiteX34-1723" fmla="*/ 1734043 w 4965239"/>
                <a:gd name="connsiteY34-1724" fmla="*/ 2638968 h 2785840"/>
                <a:gd name="connsiteX35-1725" fmla="*/ 1724568 w 4965239"/>
                <a:gd name="connsiteY35-1726" fmla="*/ 2553687 h 2785840"/>
                <a:gd name="connsiteX36-1727" fmla="*/ 1667714 w 4965239"/>
                <a:gd name="connsiteY36-1728" fmla="*/ 2492095 h 2785840"/>
                <a:gd name="connsiteX37-1729" fmla="*/ 1644025 w 4965239"/>
                <a:gd name="connsiteY37-1730" fmla="*/ 2449455 h 2785840"/>
                <a:gd name="connsiteX38-1731" fmla="*/ 1606122 w 4965239"/>
                <a:gd name="connsiteY38-1732" fmla="*/ 2449455 h 2785840"/>
                <a:gd name="connsiteX39-1733" fmla="*/ 1459250 w 4965239"/>
                <a:gd name="connsiteY39-1734" fmla="*/ 2378388 h 2785840"/>
                <a:gd name="connsiteX40-1735" fmla="*/ 1402396 w 4965239"/>
                <a:gd name="connsiteY40-1736" fmla="*/ 2387863 h 2785840"/>
                <a:gd name="connsiteX41-1737" fmla="*/ 1355017 w 4965239"/>
                <a:gd name="connsiteY41-1738" fmla="*/ 2454193 h 2785840"/>
                <a:gd name="connsiteX42-1739" fmla="*/ 1345542 w 4965239"/>
                <a:gd name="connsiteY42-1740" fmla="*/ 2496833 h 2785840"/>
                <a:gd name="connsiteX43-1741" fmla="*/ 1317115 w 4965239"/>
                <a:gd name="connsiteY43-1742" fmla="*/ 2482620 h 2785840"/>
                <a:gd name="connsiteX44-1743" fmla="*/ 1312377 w 4965239"/>
                <a:gd name="connsiteY44-1744" fmla="*/ 2444717 h 2785840"/>
                <a:gd name="connsiteX45-1745" fmla="*/ 1326590 w 4965239"/>
                <a:gd name="connsiteY45-1746" fmla="*/ 2368912 h 2785840"/>
                <a:gd name="connsiteX46-1747" fmla="*/ 1170242 w 4965239"/>
                <a:gd name="connsiteY46-1748" fmla="*/ 2373650 h 2785840"/>
                <a:gd name="connsiteX47-1749" fmla="*/ 1051797 w 4965239"/>
                <a:gd name="connsiteY47-1750" fmla="*/ 2307320 h 2785840"/>
                <a:gd name="connsiteX48-1751" fmla="*/ 975991 w 4965239"/>
                <a:gd name="connsiteY48-1752" fmla="*/ 2312058 h 2785840"/>
                <a:gd name="connsiteX49-1753" fmla="*/ 942827 w 4965239"/>
                <a:gd name="connsiteY49-1754" fmla="*/ 2240991 h 2785840"/>
                <a:gd name="connsiteX50-1755" fmla="*/ 867022 w 4965239"/>
                <a:gd name="connsiteY50-1756" fmla="*/ 2226777 h 2785840"/>
                <a:gd name="connsiteX51-1757" fmla="*/ 871759 w 4965239"/>
                <a:gd name="connsiteY51-1758" fmla="*/ 2169923 h 2785840"/>
                <a:gd name="connsiteX52-1759" fmla="*/ 777003 w 4965239"/>
                <a:gd name="connsiteY52-1760" fmla="*/ 2108332 h 2785840"/>
                <a:gd name="connsiteX53-1761" fmla="*/ 762789 w 4965239"/>
                <a:gd name="connsiteY53-1762" fmla="*/ 2051478 h 2785840"/>
                <a:gd name="connsiteX54-1763" fmla="*/ 736516 w 4965239"/>
                <a:gd name="connsiteY54-1764" fmla="*/ 2062380 h 2785840"/>
                <a:gd name="connsiteX55-1765" fmla="*/ 696460 w 4965239"/>
                <a:gd name="connsiteY55-1766" fmla="*/ 2046740 h 2785840"/>
                <a:gd name="connsiteX56-1767" fmla="*/ 587490 w 4965239"/>
                <a:gd name="connsiteY56-1768" fmla="*/ 1895129 h 2785840"/>
                <a:gd name="connsiteX57-1769" fmla="*/ 549587 w 4965239"/>
                <a:gd name="connsiteY57-1770" fmla="*/ 1828800 h 2785840"/>
                <a:gd name="connsiteX58-1771" fmla="*/ 487996 w 4965239"/>
                <a:gd name="connsiteY58-1772" fmla="*/ 1824062 h 2785840"/>
                <a:gd name="connsiteX59-1773" fmla="*/ 473626 w 4965239"/>
                <a:gd name="connsiteY59-1774" fmla="*/ 1848068 h 2785840"/>
                <a:gd name="connsiteX60-1775" fmla="*/ 435880 w 4965239"/>
                <a:gd name="connsiteY60-1776" fmla="*/ 1847751 h 2785840"/>
                <a:gd name="connsiteX61-1777" fmla="*/ 326910 w 4965239"/>
                <a:gd name="connsiteY61-1778" fmla="*/ 1743519 h 2785840"/>
                <a:gd name="connsiteX62-1779" fmla="*/ 298483 w 4965239"/>
                <a:gd name="connsiteY62-1780" fmla="*/ 1639287 h 2785840"/>
                <a:gd name="connsiteX63-1781" fmla="*/ 265029 w 4965239"/>
                <a:gd name="connsiteY63-1782" fmla="*/ 1639470 h 2785840"/>
                <a:gd name="connsiteX64-1783" fmla="*/ 222677 w 4965239"/>
                <a:gd name="connsiteY64-1784" fmla="*/ 1591909 h 2785840"/>
                <a:gd name="connsiteX65-1785" fmla="*/ 222677 w 4965239"/>
                <a:gd name="connsiteY65-1786" fmla="*/ 1516104 h 2785840"/>
                <a:gd name="connsiteX66-1787" fmla="*/ 217940 w 4965239"/>
                <a:gd name="connsiteY66-1788" fmla="*/ 1416609 h 2785840"/>
                <a:gd name="connsiteX67-1789" fmla="*/ 246367 w 4965239"/>
                <a:gd name="connsiteY67-1790" fmla="*/ 1392920 h 2785840"/>
                <a:gd name="connsiteX68-1791" fmla="*/ 282174 w 4965239"/>
                <a:gd name="connsiteY68-1792" fmla="*/ 1388010 h 2785840"/>
                <a:gd name="connsiteX69-1793" fmla="*/ 322172 w 4965239"/>
                <a:gd name="connsiteY69-1794" fmla="*/ 1440298 h 2785840"/>
                <a:gd name="connsiteX70-1795" fmla="*/ 355337 w 4965239"/>
                <a:gd name="connsiteY70-1796" fmla="*/ 1331328 h 2785840"/>
                <a:gd name="connsiteX71-1797" fmla="*/ 322172 w 4965239"/>
                <a:gd name="connsiteY71-1798" fmla="*/ 1241310 h 2785840"/>
                <a:gd name="connsiteX72-1799" fmla="*/ 331647 w 4965239"/>
                <a:gd name="connsiteY72-1800" fmla="*/ 1179718 h 2785840"/>
                <a:gd name="connsiteX73-1801" fmla="*/ 364812 w 4965239"/>
                <a:gd name="connsiteY73-1802" fmla="*/ 1146553 h 2785840"/>
                <a:gd name="connsiteX74-1803" fmla="*/ 303220 w 4965239"/>
                <a:gd name="connsiteY74-1804" fmla="*/ 1051797 h 2785840"/>
                <a:gd name="connsiteX75-1805" fmla="*/ 317434 w 4965239"/>
                <a:gd name="connsiteY75-1806" fmla="*/ 1018632 h 2785840"/>
                <a:gd name="connsiteX76-1807" fmla="*/ 303220 w 4965239"/>
                <a:gd name="connsiteY76-1808" fmla="*/ 966516 h 2785840"/>
                <a:gd name="connsiteX77-1809" fmla="*/ 312696 w 4965239"/>
                <a:gd name="connsiteY77-1810" fmla="*/ 938089 h 2785840"/>
                <a:gd name="connsiteX78-1811" fmla="*/ 255842 w 4965239"/>
                <a:gd name="connsiteY78-1812" fmla="*/ 933351 h 2785840"/>
                <a:gd name="connsiteX79-1813" fmla="*/ 194251 w 4965239"/>
                <a:gd name="connsiteY79-1814" fmla="*/ 904924 h 2785840"/>
                <a:gd name="connsiteX80-1815" fmla="*/ 165824 w 4965239"/>
                <a:gd name="connsiteY80-1816" fmla="*/ 838595 h 2785840"/>
                <a:gd name="connsiteX81-1817" fmla="*/ 123183 w 4965239"/>
                <a:gd name="connsiteY81-1818" fmla="*/ 833857 h 2785840"/>
                <a:gd name="connsiteX82-1819" fmla="*/ 104232 w 4965239"/>
                <a:gd name="connsiteY82-1820" fmla="*/ 791217 h 2785840"/>
                <a:gd name="connsiteX83-1821" fmla="*/ 132659 w 4965239"/>
                <a:gd name="connsiteY83-1822" fmla="*/ 715411 h 2785840"/>
                <a:gd name="connsiteX84-1823" fmla="*/ 85281 w 4965239"/>
                <a:gd name="connsiteY84-1824" fmla="*/ 639606 h 2785840"/>
                <a:gd name="connsiteX85-1825" fmla="*/ 9475 w 4965239"/>
                <a:gd name="connsiteY85-1826" fmla="*/ 592228 h 2785840"/>
                <a:gd name="connsiteX86-1827" fmla="*/ 9475 w 4965239"/>
                <a:gd name="connsiteY86-1828" fmla="*/ 592228 h 2785840"/>
                <a:gd name="connsiteX87-1829" fmla="*/ 52116 w 4965239"/>
                <a:gd name="connsiteY87-1830" fmla="*/ 549588 h 2785840"/>
                <a:gd name="connsiteX88-1831" fmla="*/ 99494 w 4965239"/>
                <a:gd name="connsiteY88-1832" fmla="*/ 559063 h 2785840"/>
                <a:gd name="connsiteX89-1833" fmla="*/ 87864 w 4965239"/>
                <a:gd name="connsiteY89-1834" fmla="*/ 525045 h 2785840"/>
                <a:gd name="connsiteX90-1835" fmla="*/ 90018 w 4965239"/>
                <a:gd name="connsiteY90-1836" fmla="*/ 369550 h 2785840"/>
                <a:gd name="connsiteX91-1837" fmla="*/ 66329 w 4965239"/>
                <a:gd name="connsiteY91-1838" fmla="*/ 345861 h 2785840"/>
                <a:gd name="connsiteX92-1839" fmla="*/ 42144 w 4965239"/>
                <a:gd name="connsiteY92-1840" fmla="*/ 365025 h 2785840"/>
                <a:gd name="connsiteX93-1841" fmla="*/ 4738 w 4965239"/>
                <a:gd name="connsiteY93-1842" fmla="*/ 350599 h 2785840"/>
                <a:gd name="connsiteX94-1843" fmla="*/ 0 w 4965239"/>
                <a:gd name="connsiteY94-1844" fmla="*/ 307958 h 2785840"/>
                <a:gd name="connsiteX95-1845" fmla="*/ 33165 w 4965239"/>
                <a:gd name="connsiteY95-1846" fmla="*/ 284269 h 2785840"/>
                <a:gd name="connsiteX96-1847" fmla="*/ 37147 w 4965239"/>
                <a:gd name="connsiteY96-1848" fmla="*/ 227490 h 2785840"/>
                <a:gd name="connsiteX97-1849" fmla="*/ 75805 w 4965239"/>
                <a:gd name="connsiteY97-1850" fmla="*/ 180037 h 2785840"/>
                <a:gd name="connsiteX98-1851" fmla="*/ 122154 w 4965239"/>
                <a:gd name="connsiteY98-1852" fmla="*/ 142140 h 2785840"/>
                <a:gd name="connsiteX99-1853" fmla="*/ 180037 w 4965239"/>
                <a:gd name="connsiteY99-1854" fmla="*/ 142135 h 2785840"/>
                <a:gd name="connsiteX100-1855" fmla="*/ 255842 w 4965239"/>
                <a:gd name="connsiteY100-1856" fmla="*/ 104232 h 2785840"/>
                <a:gd name="connsiteX101-1857" fmla="*/ 270056 w 4965239"/>
                <a:gd name="connsiteY101-1858" fmla="*/ 127921 h 2785840"/>
                <a:gd name="connsiteX102-1859" fmla="*/ 307958 w 4965239"/>
                <a:gd name="connsiteY102-1860" fmla="*/ 123183 h 2785840"/>
                <a:gd name="connsiteX103-1861" fmla="*/ 326910 w 4965239"/>
                <a:gd name="connsiteY103-1862" fmla="*/ 180037 h 2785840"/>
                <a:gd name="connsiteX104-1863" fmla="*/ 383763 w 4965239"/>
                <a:gd name="connsiteY104-1864" fmla="*/ 184775 h 2785840"/>
                <a:gd name="connsiteX105-1865" fmla="*/ 691722 w 4965239"/>
                <a:gd name="connsiteY105-1866" fmla="*/ 345861 h 2785840"/>
                <a:gd name="connsiteX106-1867" fmla="*/ 1895129 w 4965239"/>
                <a:gd name="connsiteY106-1868" fmla="*/ 208464 h 2785840"/>
                <a:gd name="connsiteX107" fmla="*/ 2421028 w 4965239"/>
                <a:gd name="connsiteY107" fmla="*/ 42640 h 2785840"/>
                <a:gd name="connsiteX0-1869" fmla="*/ 2421028 w 4965239"/>
                <a:gd name="connsiteY0-1870" fmla="*/ 42640 h 2785840"/>
                <a:gd name="connsiteX1-1871" fmla="*/ 2501571 w 4965239"/>
                <a:gd name="connsiteY1-1872" fmla="*/ 123183 h 2785840"/>
                <a:gd name="connsiteX2-1873" fmla="*/ 2548949 w 4965239"/>
                <a:gd name="connsiteY2-1874" fmla="*/ 279532 h 2785840"/>
                <a:gd name="connsiteX3-1875" fmla="*/ 2586852 w 4965239"/>
                <a:gd name="connsiteY3-1876" fmla="*/ 307958 h 2785840"/>
                <a:gd name="connsiteX4-1877" fmla="*/ 2591589 w 4965239"/>
                <a:gd name="connsiteY4-1878" fmla="*/ 355337 h 2785840"/>
                <a:gd name="connsiteX5-1879" fmla="*/ 2781102 w 4965239"/>
                <a:gd name="connsiteY5-1880" fmla="*/ 397977 h 2785840"/>
                <a:gd name="connsiteX6-1881" fmla="*/ 3070110 w 4965239"/>
                <a:gd name="connsiteY6-1882" fmla="*/ 412191 h 2785840"/>
                <a:gd name="connsiteX7-1883" fmla="*/ 3226458 w 4965239"/>
                <a:gd name="connsiteY7-1884" fmla="*/ 516423 h 2785840"/>
                <a:gd name="connsiteX8-1885" fmla="*/ 3316476 w 4965239"/>
                <a:gd name="connsiteY8-1886" fmla="*/ 549588 h 2785840"/>
                <a:gd name="connsiteX9-1887" fmla="*/ 3453873 w 4965239"/>
                <a:gd name="connsiteY9-1888" fmla="*/ 563801 h 2785840"/>
                <a:gd name="connsiteX10-1889" fmla="*/ 3482300 w 4965239"/>
                <a:gd name="connsiteY10-1890" fmla="*/ 615917 h 2785840"/>
                <a:gd name="connsiteX11-1891" fmla="*/ 3818686 w 4965239"/>
                <a:gd name="connsiteY11-1892" fmla="*/ 506947 h 2785840"/>
                <a:gd name="connsiteX12-1893" fmla="*/ 3984510 w 4965239"/>
                <a:gd name="connsiteY12-1894" fmla="*/ 502209 h 2785840"/>
                <a:gd name="connsiteX13-1895" fmla="*/ 4145596 w 4965239"/>
                <a:gd name="connsiteY13-1896" fmla="*/ 416928 h 2785840"/>
                <a:gd name="connsiteX14-1897" fmla="*/ 4264041 w 4965239"/>
                <a:gd name="connsiteY14-1898" fmla="*/ 279532 h 2785840"/>
                <a:gd name="connsiteX15-1899" fmla="*/ 4226139 w 4965239"/>
                <a:gd name="connsiteY15-1900" fmla="*/ 213202 h 2785840"/>
                <a:gd name="connsiteX16-1901" fmla="*/ 4240352 w 4965239"/>
                <a:gd name="connsiteY16-1902" fmla="*/ 108970 h 2785840"/>
                <a:gd name="connsiteX17-1903" fmla="*/ 4344584 w 4965239"/>
                <a:gd name="connsiteY17-1904" fmla="*/ 127921 h 2785840"/>
                <a:gd name="connsiteX18-1905" fmla="*/ 4448816 w 4965239"/>
                <a:gd name="connsiteY18-1906" fmla="*/ 137397 h 2785840"/>
                <a:gd name="connsiteX19-1907" fmla="*/ 4553048 w 4965239"/>
                <a:gd name="connsiteY19-1908" fmla="*/ 37903 h 2785840"/>
                <a:gd name="connsiteX20-1909" fmla="*/ 4709397 w 4965239"/>
                <a:gd name="connsiteY20-1910" fmla="*/ 0 h 2785840"/>
                <a:gd name="connsiteX21-1911" fmla="*/ 4846794 w 4965239"/>
                <a:gd name="connsiteY21-1912" fmla="*/ 317434 h 2785840"/>
                <a:gd name="connsiteX22-1913" fmla="*/ 4965239 w 4965239"/>
                <a:gd name="connsiteY22-1914" fmla="*/ 691722 h 2785840"/>
                <a:gd name="connsiteX23-1915" fmla="*/ 4638329 w 4965239"/>
                <a:gd name="connsiteY23-1916" fmla="*/ 1066010 h 2785840"/>
                <a:gd name="connsiteX24-1917" fmla="*/ 3804472 w 4965239"/>
                <a:gd name="connsiteY24-1918" fmla="*/ 1359755 h 2785840"/>
                <a:gd name="connsiteX25-1919" fmla="*/ 3103274 w 4965239"/>
                <a:gd name="connsiteY25-1920" fmla="*/ 1748257 h 2785840"/>
                <a:gd name="connsiteX26-1921" fmla="*/ 2885334 w 4965239"/>
                <a:gd name="connsiteY26-1922" fmla="*/ 2321534 h 2785840"/>
                <a:gd name="connsiteX27-1923" fmla="*/ 2970615 w 4965239"/>
                <a:gd name="connsiteY27-1924" fmla="*/ 2785840 h 2785840"/>
                <a:gd name="connsiteX28-1925" fmla="*/ 2657919 w 4965239"/>
                <a:gd name="connsiteY28-1926" fmla="*/ 2733724 h 2785840"/>
                <a:gd name="connsiteX29-1927" fmla="*/ 2615279 w 4965239"/>
                <a:gd name="connsiteY29-1928" fmla="*/ 2321534 h 2785840"/>
                <a:gd name="connsiteX30-1929" fmla="*/ 2577376 w 4965239"/>
                <a:gd name="connsiteY30-1930" fmla="*/ 1966197 h 2785840"/>
                <a:gd name="connsiteX31-1931" fmla="*/ 2136758 w 4965239"/>
                <a:gd name="connsiteY31-1932" fmla="*/ 2094118 h 2785840"/>
                <a:gd name="connsiteX32-1933" fmla="*/ 2037264 w 4965239"/>
                <a:gd name="connsiteY32-1934" fmla="*/ 2458931 h 2785840"/>
                <a:gd name="connsiteX33-1935" fmla="*/ 1843013 w 4965239"/>
                <a:gd name="connsiteY33-1936" fmla="*/ 2657919 h 2785840"/>
                <a:gd name="connsiteX34-1937" fmla="*/ 1734043 w 4965239"/>
                <a:gd name="connsiteY34-1938" fmla="*/ 2638968 h 2785840"/>
                <a:gd name="connsiteX35-1939" fmla="*/ 1724568 w 4965239"/>
                <a:gd name="connsiteY35-1940" fmla="*/ 2553687 h 2785840"/>
                <a:gd name="connsiteX36-1941" fmla="*/ 1667714 w 4965239"/>
                <a:gd name="connsiteY36-1942" fmla="*/ 2492095 h 2785840"/>
                <a:gd name="connsiteX37-1943" fmla="*/ 1644025 w 4965239"/>
                <a:gd name="connsiteY37-1944" fmla="*/ 2449455 h 2785840"/>
                <a:gd name="connsiteX38-1945" fmla="*/ 1606122 w 4965239"/>
                <a:gd name="connsiteY38-1946" fmla="*/ 2449455 h 2785840"/>
                <a:gd name="connsiteX39-1947" fmla="*/ 1459250 w 4965239"/>
                <a:gd name="connsiteY39-1948" fmla="*/ 2378388 h 2785840"/>
                <a:gd name="connsiteX40-1949" fmla="*/ 1402396 w 4965239"/>
                <a:gd name="connsiteY40-1950" fmla="*/ 2387863 h 2785840"/>
                <a:gd name="connsiteX41-1951" fmla="*/ 1355017 w 4965239"/>
                <a:gd name="connsiteY41-1952" fmla="*/ 2454193 h 2785840"/>
                <a:gd name="connsiteX42-1953" fmla="*/ 1345542 w 4965239"/>
                <a:gd name="connsiteY42-1954" fmla="*/ 2496833 h 2785840"/>
                <a:gd name="connsiteX43-1955" fmla="*/ 1317115 w 4965239"/>
                <a:gd name="connsiteY43-1956" fmla="*/ 2482620 h 2785840"/>
                <a:gd name="connsiteX44-1957" fmla="*/ 1312377 w 4965239"/>
                <a:gd name="connsiteY44-1958" fmla="*/ 2444717 h 2785840"/>
                <a:gd name="connsiteX45-1959" fmla="*/ 1326590 w 4965239"/>
                <a:gd name="connsiteY45-1960" fmla="*/ 2368912 h 2785840"/>
                <a:gd name="connsiteX46-1961" fmla="*/ 1170242 w 4965239"/>
                <a:gd name="connsiteY46-1962" fmla="*/ 2373650 h 2785840"/>
                <a:gd name="connsiteX47-1963" fmla="*/ 1051797 w 4965239"/>
                <a:gd name="connsiteY47-1964" fmla="*/ 2307320 h 2785840"/>
                <a:gd name="connsiteX48-1965" fmla="*/ 975991 w 4965239"/>
                <a:gd name="connsiteY48-1966" fmla="*/ 2312058 h 2785840"/>
                <a:gd name="connsiteX49-1967" fmla="*/ 942827 w 4965239"/>
                <a:gd name="connsiteY49-1968" fmla="*/ 2240991 h 2785840"/>
                <a:gd name="connsiteX50-1969" fmla="*/ 867022 w 4965239"/>
                <a:gd name="connsiteY50-1970" fmla="*/ 2226777 h 2785840"/>
                <a:gd name="connsiteX51-1971" fmla="*/ 871759 w 4965239"/>
                <a:gd name="connsiteY51-1972" fmla="*/ 2169923 h 2785840"/>
                <a:gd name="connsiteX52-1973" fmla="*/ 836529 w 4965239"/>
                <a:gd name="connsiteY52-1974" fmla="*/ 2168108 h 2785840"/>
                <a:gd name="connsiteX53-1975" fmla="*/ 777003 w 4965239"/>
                <a:gd name="connsiteY53-1976" fmla="*/ 2108332 h 2785840"/>
                <a:gd name="connsiteX54-1977" fmla="*/ 762789 w 4965239"/>
                <a:gd name="connsiteY54-1978" fmla="*/ 2051478 h 2785840"/>
                <a:gd name="connsiteX55-1979" fmla="*/ 736516 w 4965239"/>
                <a:gd name="connsiteY55-1980" fmla="*/ 2062380 h 2785840"/>
                <a:gd name="connsiteX56-1981" fmla="*/ 696460 w 4965239"/>
                <a:gd name="connsiteY56-1982" fmla="*/ 2046740 h 2785840"/>
                <a:gd name="connsiteX57-1983" fmla="*/ 587490 w 4965239"/>
                <a:gd name="connsiteY57-1984" fmla="*/ 1895129 h 2785840"/>
                <a:gd name="connsiteX58-1985" fmla="*/ 549587 w 4965239"/>
                <a:gd name="connsiteY58-1986" fmla="*/ 1828800 h 2785840"/>
                <a:gd name="connsiteX59-1987" fmla="*/ 487996 w 4965239"/>
                <a:gd name="connsiteY59-1988" fmla="*/ 1824062 h 2785840"/>
                <a:gd name="connsiteX60-1989" fmla="*/ 473626 w 4965239"/>
                <a:gd name="connsiteY60-1990" fmla="*/ 1848068 h 2785840"/>
                <a:gd name="connsiteX61-1991" fmla="*/ 435880 w 4965239"/>
                <a:gd name="connsiteY61-1992" fmla="*/ 1847751 h 2785840"/>
                <a:gd name="connsiteX62-1993" fmla="*/ 326910 w 4965239"/>
                <a:gd name="connsiteY62-1994" fmla="*/ 1743519 h 2785840"/>
                <a:gd name="connsiteX63-1995" fmla="*/ 298483 w 4965239"/>
                <a:gd name="connsiteY63-1996" fmla="*/ 1639287 h 2785840"/>
                <a:gd name="connsiteX64-1997" fmla="*/ 265029 w 4965239"/>
                <a:gd name="connsiteY64-1998" fmla="*/ 1639470 h 2785840"/>
                <a:gd name="connsiteX65-1999" fmla="*/ 222677 w 4965239"/>
                <a:gd name="connsiteY65-2000" fmla="*/ 1591909 h 2785840"/>
                <a:gd name="connsiteX66-2001" fmla="*/ 222677 w 4965239"/>
                <a:gd name="connsiteY66-2002" fmla="*/ 1516104 h 2785840"/>
                <a:gd name="connsiteX67-2003" fmla="*/ 217940 w 4965239"/>
                <a:gd name="connsiteY67-2004" fmla="*/ 1416609 h 2785840"/>
                <a:gd name="connsiteX68-2005" fmla="*/ 246367 w 4965239"/>
                <a:gd name="connsiteY68-2006" fmla="*/ 1392920 h 2785840"/>
                <a:gd name="connsiteX69-2007" fmla="*/ 282174 w 4965239"/>
                <a:gd name="connsiteY69-2008" fmla="*/ 1388010 h 2785840"/>
                <a:gd name="connsiteX70-2009" fmla="*/ 322172 w 4965239"/>
                <a:gd name="connsiteY70-2010" fmla="*/ 1440298 h 2785840"/>
                <a:gd name="connsiteX71-2011" fmla="*/ 355337 w 4965239"/>
                <a:gd name="connsiteY71-2012" fmla="*/ 1331328 h 2785840"/>
                <a:gd name="connsiteX72-2013" fmla="*/ 322172 w 4965239"/>
                <a:gd name="connsiteY72-2014" fmla="*/ 1241310 h 2785840"/>
                <a:gd name="connsiteX73-2015" fmla="*/ 331647 w 4965239"/>
                <a:gd name="connsiteY73-2016" fmla="*/ 1179718 h 2785840"/>
                <a:gd name="connsiteX74-2017" fmla="*/ 364812 w 4965239"/>
                <a:gd name="connsiteY74-2018" fmla="*/ 1146553 h 2785840"/>
                <a:gd name="connsiteX75-2019" fmla="*/ 303220 w 4965239"/>
                <a:gd name="connsiteY75-2020" fmla="*/ 1051797 h 2785840"/>
                <a:gd name="connsiteX76-2021" fmla="*/ 317434 w 4965239"/>
                <a:gd name="connsiteY76-2022" fmla="*/ 1018632 h 2785840"/>
                <a:gd name="connsiteX77-2023" fmla="*/ 303220 w 4965239"/>
                <a:gd name="connsiteY77-2024" fmla="*/ 966516 h 2785840"/>
                <a:gd name="connsiteX78-2025" fmla="*/ 312696 w 4965239"/>
                <a:gd name="connsiteY78-2026" fmla="*/ 938089 h 2785840"/>
                <a:gd name="connsiteX79-2027" fmla="*/ 255842 w 4965239"/>
                <a:gd name="connsiteY79-2028" fmla="*/ 933351 h 2785840"/>
                <a:gd name="connsiteX80-2029" fmla="*/ 194251 w 4965239"/>
                <a:gd name="connsiteY80-2030" fmla="*/ 904924 h 2785840"/>
                <a:gd name="connsiteX81-2031" fmla="*/ 165824 w 4965239"/>
                <a:gd name="connsiteY81-2032" fmla="*/ 838595 h 2785840"/>
                <a:gd name="connsiteX82-2033" fmla="*/ 123183 w 4965239"/>
                <a:gd name="connsiteY82-2034" fmla="*/ 833857 h 2785840"/>
                <a:gd name="connsiteX83-2035" fmla="*/ 104232 w 4965239"/>
                <a:gd name="connsiteY83-2036" fmla="*/ 791217 h 2785840"/>
                <a:gd name="connsiteX84-2037" fmla="*/ 132659 w 4965239"/>
                <a:gd name="connsiteY84-2038" fmla="*/ 715411 h 2785840"/>
                <a:gd name="connsiteX85-2039" fmla="*/ 85281 w 4965239"/>
                <a:gd name="connsiteY85-2040" fmla="*/ 639606 h 2785840"/>
                <a:gd name="connsiteX86-2041" fmla="*/ 9475 w 4965239"/>
                <a:gd name="connsiteY86-2042" fmla="*/ 592228 h 2785840"/>
                <a:gd name="connsiteX87-2043" fmla="*/ 9475 w 4965239"/>
                <a:gd name="connsiteY87-2044" fmla="*/ 592228 h 2785840"/>
                <a:gd name="connsiteX88-2045" fmla="*/ 52116 w 4965239"/>
                <a:gd name="connsiteY88-2046" fmla="*/ 549588 h 2785840"/>
                <a:gd name="connsiteX89-2047" fmla="*/ 99494 w 4965239"/>
                <a:gd name="connsiteY89-2048" fmla="*/ 559063 h 2785840"/>
                <a:gd name="connsiteX90-2049" fmla="*/ 87864 w 4965239"/>
                <a:gd name="connsiteY90-2050" fmla="*/ 525045 h 2785840"/>
                <a:gd name="connsiteX91-2051" fmla="*/ 90018 w 4965239"/>
                <a:gd name="connsiteY91-2052" fmla="*/ 369550 h 2785840"/>
                <a:gd name="connsiteX92-2053" fmla="*/ 66329 w 4965239"/>
                <a:gd name="connsiteY92-2054" fmla="*/ 345861 h 2785840"/>
                <a:gd name="connsiteX93-2055" fmla="*/ 42144 w 4965239"/>
                <a:gd name="connsiteY93-2056" fmla="*/ 365025 h 2785840"/>
                <a:gd name="connsiteX94-2057" fmla="*/ 4738 w 4965239"/>
                <a:gd name="connsiteY94-2058" fmla="*/ 350599 h 2785840"/>
                <a:gd name="connsiteX95-2059" fmla="*/ 0 w 4965239"/>
                <a:gd name="connsiteY95-2060" fmla="*/ 307958 h 2785840"/>
                <a:gd name="connsiteX96-2061" fmla="*/ 33165 w 4965239"/>
                <a:gd name="connsiteY96-2062" fmla="*/ 284269 h 2785840"/>
                <a:gd name="connsiteX97-2063" fmla="*/ 37147 w 4965239"/>
                <a:gd name="connsiteY97-2064" fmla="*/ 227490 h 2785840"/>
                <a:gd name="connsiteX98-2065" fmla="*/ 75805 w 4965239"/>
                <a:gd name="connsiteY98-2066" fmla="*/ 180037 h 2785840"/>
                <a:gd name="connsiteX99-2067" fmla="*/ 122154 w 4965239"/>
                <a:gd name="connsiteY99-2068" fmla="*/ 142140 h 2785840"/>
                <a:gd name="connsiteX100-2069" fmla="*/ 180037 w 4965239"/>
                <a:gd name="connsiteY100-2070" fmla="*/ 142135 h 2785840"/>
                <a:gd name="connsiteX101-2071" fmla="*/ 255842 w 4965239"/>
                <a:gd name="connsiteY101-2072" fmla="*/ 104232 h 2785840"/>
                <a:gd name="connsiteX102-2073" fmla="*/ 270056 w 4965239"/>
                <a:gd name="connsiteY102-2074" fmla="*/ 127921 h 2785840"/>
                <a:gd name="connsiteX103-2075" fmla="*/ 307958 w 4965239"/>
                <a:gd name="connsiteY103-2076" fmla="*/ 123183 h 2785840"/>
                <a:gd name="connsiteX104-2077" fmla="*/ 326910 w 4965239"/>
                <a:gd name="connsiteY104-2078" fmla="*/ 180037 h 2785840"/>
                <a:gd name="connsiteX105-2079" fmla="*/ 383763 w 4965239"/>
                <a:gd name="connsiteY105-2080" fmla="*/ 184775 h 2785840"/>
                <a:gd name="connsiteX106-2081" fmla="*/ 691722 w 4965239"/>
                <a:gd name="connsiteY106-2082" fmla="*/ 345861 h 2785840"/>
                <a:gd name="connsiteX107-2083" fmla="*/ 1895129 w 4965239"/>
                <a:gd name="connsiteY107-2084" fmla="*/ 208464 h 2785840"/>
                <a:gd name="connsiteX108" fmla="*/ 2421028 w 4965239"/>
                <a:gd name="connsiteY108" fmla="*/ 42640 h 2785840"/>
                <a:gd name="connsiteX0-2085" fmla="*/ 2421028 w 4965239"/>
                <a:gd name="connsiteY0-2086" fmla="*/ 42640 h 2785840"/>
                <a:gd name="connsiteX1-2087" fmla="*/ 2501571 w 4965239"/>
                <a:gd name="connsiteY1-2088" fmla="*/ 123183 h 2785840"/>
                <a:gd name="connsiteX2-2089" fmla="*/ 2548949 w 4965239"/>
                <a:gd name="connsiteY2-2090" fmla="*/ 279532 h 2785840"/>
                <a:gd name="connsiteX3-2091" fmla="*/ 2586852 w 4965239"/>
                <a:gd name="connsiteY3-2092" fmla="*/ 307958 h 2785840"/>
                <a:gd name="connsiteX4-2093" fmla="*/ 2591589 w 4965239"/>
                <a:gd name="connsiteY4-2094" fmla="*/ 355337 h 2785840"/>
                <a:gd name="connsiteX5-2095" fmla="*/ 2781102 w 4965239"/>
                <a:gd name="connsiteY5-2096" fmla="*/ 397977 h 2785840"/>
                <a:gd name="connsiteX6-2097" fmla="*/ 3070110 w 4965239"/>
                <a:gd name="connsiteY6-2098" fmla="*/ 412191 h 2785840"/>
                <a:gd name="connsiteX7-2099" fmla="*/ 3226458 w 4965239"/>
                <a:gd name="connsiteY7-2100" fmla="*/ 516423 h 2785840"/>
                <a:gd name="connsiteX8-2101" fmla="*/ 3316476 w 4965239"/>
                <a:gd name="connsiteY8-2102" fmla="*/ 549588 h 2785840"/>
                <a:gd name="connsiteX9-2103" fmla="*/ 3453873 w 4965239"/>
                <a:gd name="connsiteY9-2104" fmla="*/ 563801 h 2785840"/>
                <a:gd name="connsiteX10-2105" fmla="*/ 3482300 w 4965239"/>
                <a:gd name="connsiteY10-2106" fmla="*/ 615917 h 2785840"/>
                <a:gd name="connsiteX11-2107" fmla="*/ 3818686 w 4965239"/>
                <a:gd name="connsiteY11-2108" fmla="*/ 506947 h 2785840"/>
                <a:gd name="connsiteX12-2109" fmla="*/ 3984510 w 4965239"/>
                <a:gd name="connsiteY12-2110" fmla="*/ 502209 h 2785840"/>
                <a:gd name="connsiteX13-2111" fmla="*/ 4145596 w 4965239"/>
                <a:gd name="connsiteY13-2112" fmla="*/ 416928 h 2785840"/>
                <a:gd name="connsiteX14-2113" fmla="*/ 4264041 w 4965239"/>
                <a:gd name="connsiteY14-2114" fmla="*/ 279532 h 2785840"/>
                <a:gd name="connsiteX15-2115" fmla="*/ 4226139 w 4965239"/>
                <a:gd name="connsiteY15-2116" fmla="*/ 213202 h 2785840"/>
                <a:gd name="connsiteX16-2117" fmla="*/ 4240352 w 4965239"/>
                <a:gd name="connsiteY16-2118" fmla="*/ 108970 h 2785840"/>
                <a:gd name="connsiteX17-2119" fmla="*/ 4344584 w 4965239"/>
                <a:gd name="connsiteY17-2120" fmla="*/ 127921 h 2785840"/>
                <a:gd name="connsiteX18-2121" fmla="*/ 4448816 w 4965239"/>
                <a:gd name="connsiteY18-2122" fmla="*/ 137397 h 2785840"/>
                <a:gd name="connsiteX19-2123" fmla="*/ 4553048 w 4965239"/>
                <a:gd name="connsiteY19-2124" fmla="*/ 37903 h 2785840"/>
                <a:gd name="connsiteX20-2125" fmla="*/ 4709397 w 4965239"/>
                <a:gd name="connsiteY20-2126" fmla="*/ 0 h 2785840"/>
                <a:gd name="connsiteX21-2127" fmla="*/ 4846794 w 4965239"/>
                <a:gd name="connsiteY21-2128" fmla="*/ 317434 h 2785840"/>
                <a:gd name="connsiteX22-2129" fmla="*/ 4965239 w 4965239"/>
                <a:gd name="connsiteY22-2130" fmla="*/ 691722 h 2785840"/>
                <a:gd name="connsiteX23-2131" fmla="*/ 4638329 w 4965239"/>
                <a:gd name="connsiteY23-2132" fmla="*/ 1066010 h 2785840"/>
                <a:gd name="connsiteX24-2133" fmla="*/ 3804472 w 4965239"/>
                <a:gd name="connsiteY24-2134" fmla="*/ 1359755 h 2785840"/>
                <a:gd name="connsiteX25-2135" fmla="*/ 3103274 w 4965239"/>
                <a:gd name="connsiteY25-2136" fmla="*/ 1748257 h 2785840"/>
                <a:gd name="connsiteX26-2137" fmla="*/ 2885334 w 4965239"/>
                <a:gd name="connsiteY26-2138" fmla="*/ 2321534 h 2785840"/>
                <a:gd name="connsiteX27-2139" fmla="*/ 2970615 w 4965239"/>
                <a:gd name="connsiteY27-2140" fmla="*/ 2785840 h 2785840"/>
                <a:gd name="connsiteX28-2141" fmla="*/ 2657919 w 4965239"/>
                <a:gd name="connsiteY28-2142" fmla="*/ 2733724 h 2785840"/>
                <a:gd name="connsiteX29-2143" fmla="*/ 2615279 w 4965239"/>
                <a:gd name="connsiteY29-2144" fmla="*/ 2321534 h 2785840"/>
                <a:gd name="connsiteX30-2145" fmla="*/ 2577376 w 4965239"/>
                <a:gd name="connsiteY30-2146" fmla="*/ 1966197 h 2785840"/>
                <a:gd name="connsiteX31-2147" fmla="*/ 2136758 w 4965239"/>
                <a:gd name="connsiteY31-2148" fmla="*/ 2094118 h 2785840"/>
                <a:gd name="connsiteX32-2149" fmla="*/ 2037264 w 4965239"/>
                <a:gd name="connsiteY32-2150" fmla="*/ 2458931 h 2785840"/>
                <a:gd name="connsiteX33-2151" fmla="*/ 1843013 w 4965239"/>
                <a:gd name="connsiteY33-2152" fmla="*/ 2657919 h 2785840"/>
                <a:gd name="connsiteX34-2153" fmla="*/ 1734043 w 4965239"/>
                <a:gd name="connsiteY34-2154" fmla="*/ 2638968 h 2785840"/>
                <a:gd name="connsiteX35-2155" fmla="*/ 1724568 w 4965239"/>
                <a:gd name="connsiteY35-2156" fmla="*/ 2553687 h 2785840"/>
                <a:gd name="connsiteX36-2157" fmla="*/ 1667714 w 4965239"/>
                <a:gd name="connsiteY36-2158" fmla="*/ 2492095 h 2785840"/>
                <a:gd name="connsiteX37-2159" fmla="*/ 1644025 w 4965239"/>
                <a:gd name="connsiteY37-2160" fmla="*/ 2449455 h 2785840"/>
                <a:gd name="connsiteX38-2161" fmla="*/ 1606122 w 4965239"/>
                <a:gd name="connsiteY38-2162" fmla="*/ 2449455 h 2785840"/>
                <a:gd name="connsiteX39-2163" fmla="*/ 1459250 w 4965239"/>
                <a:gd name="connsiteY39-2164" fmla="*/ 2378388 h 2785840"/>
                <a:gd name="connsiteX40-2165" fmla="*/ 1402396 w 4965239"/>
                <a:gd name="connsiteY40-2166" fmla="*/ 2387863 h 2785840"/>
                <a:gd name="connsiteX41-2167" fmla="*/ 1355017 w 4965239"/>
                <a:gd name="connsiteY41-2168" fmla="*/ 2454193 h 2785840"/>
                <a:gd name="connsiteX42-2169" fmla="*/ 1345542 w 4965239"/>
                <a:gd name="connsiteY42-2170" fmla="*/ 2496833 h 2785840"/>
                <a:gd name="connsiteX43-2171" fmla="*/ 1317115 w 4965239"/>
                <a:gd name="connsiteY43-2172" fmla="*/ 2482620 h 2785840"/>
                <a:gd name="connsiteX44-2173" fmla="*/ 1312377 w 4965239"/>
                <a:gd name="connsiteY44-2174" fmla="*/ 2444717 h 2785840"/>
                <a:gd name="connsiteX45-2175" fmla="*/ 1326590 w 4965239"/>
                <a:gd name="connsiteY45-2176" fmla="*/ 2368912 h 2785840"/>
                <a:gd name="connsiteX46-2177" fmla="*/ 1170242 w 4965239"/>
                <a:gd name="connsiteY46-2178" fmla="*/ 2373650 h 2785840"/>
                <a:gd name="connsiteX47-2179" fmla="*/ 1051797 w 4965239"/>
                <a:gd name="connsiteY47-2180" fmla="*/ 2307320 h 2785840"/>
                <a:gd name="connsiteX48-2181" fmla="*/ 975991 w 4965239"/>
                <a:gd name="connsiteY48-2182" fmla="*/ 2312058 h 2785840"/>
                <a:gd name="connsiteX49-2183" fmla="*/ 942827 w 4965239"/>
                <a:gd name="connsiteY49-2184" fmla="*/ 2240991 h 2785840"/>
                <a:gd name="connsiteX50-2185" fmla="*/ 910824 w 4965239"/>
                <a:gd name="connsiteY50-2186" fmla="*/ 2250975 h 2785840"/>
                <a:gd name="connsiteX51-2187" fmla="*/ 867022 w 4965239"/>
                <a:gd name="connsiteY51-2188" fmla="*/ 2226777 h 2785840"/>
                <a:gd name="connsiteX52-2189" fmla="*/ 871759 w 4965239"/>
                <a:gd name="connsiteY52-2190" fmla="*/ 2169923 h 2785840"/>
                <a:gd name="connsiteX53-2191" fmla="*/ 836529 w 4965239"/>
                <a:gd name="connsiteY53-2192" fmla="*/ 2168108 h 2785840"/>
                <a:gd name="connsiteX54-2193" fmla="*/ 777003 w 4965239"/>
                <a:gd name="connsiteY54-2194" fmla="*/ 2108332 h 2785840"/>
                <a:gd name="connsiteX55-2195" fmla="*/ 762789 w 4965239"/>
                <a:gd name="connsiteY55-2196" fmla="*/ 2051478 h 2785840"/>
                <a:gd name="connsiteX56-2197" fmla="*/ 736516 w 4965239"/>
                <a:gd name="connsiteY56-2198" fmla="*/ 2062380 h 2785840"/>
                <a:gd name="connsiteX57-2199" fmla="*/ 696460 w 4965239"/>
                <a:gd name="connsiteY57-2200" fmla="*/ 2046740 h 2785840"/>
                <a:gd name="connsiteX58-2201" fmla="*/ 587490 w 4965239"/>
                <a:gd name="connsiteY58-2202" fmla="*/ 1895129 h 2785840"/>
                <a:gd name="connsiteX59-2203" fmla="*/ 549587 w 4965239"/>
                <a:gd name="connsiteY59-2204" fmla="*/ 1828800 h 2785840"/>
                <a:gd name="connsiteX60-2205" fmla="*/ 487996 w 4965239"/>
                <a:gd name="connsiteY60-2206" fmla="*/ 1824062 h 2785840"/>
                <a:gd name="connsiteX61-2207" fmla="*/ 473626 w 4965239"/>
                <a:gd name="connsiteY61-2208" fmla="*/ 1848068 h 2785840"/>
                <a:gd name="connsiteX62-2209" fmla="*/ 435880 w 4965239"/>
                <a:gd name="connsiteY62-2210" fmla="*/ 1847751 h 2785840"/>
                <a:gd name="connsiteX63-2211" fmla="*/ 326910 w 4965239"/>
                <a:gd name="connsiteY63-2212" fmla="*/ 1743519 h 2785840"/>
                <a:gd name="connsiteX64-2213" fmla="*/ 298483 w 4965239"/>
                <a:gd name="connsiteY64-2214" fmla="*/ 1639287 h 2785840"/>
                <a:gd name="connsiteX65-2215" fmla="*/ 265029 w 4965239"/>
                <a:gd name="connsiteY65-2216" fmla="*/ 1639470 h 2785840"/>
                <a:gd name="connsiteX66-2217" fmla="*/ 222677 w 4965239"/>
                <a:gd name="connsiteY66-2218" fmla="*/ 1591909 h 2785840"/>
                <a:gd name="connsiteX67-2219" fmla="*/ 222677 w 4965239"/>
                <a:gd name="connsiteY67-2220" fmla="*/ 1516104 h 2785840"/>
                <a:gd name="connsiteX68-2221" fmla="*/ 217940 w 4965239"/>
                <a:gd name="connsiteY68-2222" fmla="*/ 1416609 h 2785840"/>
                <a:gd name="connsiteX69-2223" fmla="*/ 246367 w 4965239"/>
                <a:gd name="connsiteY69-2224" fmla="*/ 1392920 h 2785840"/>
                <a:gd name="connsiteX70-2225" fmla="*/ 282174 w 4965239"/>
                <a:gd name="connsiteY70-2226" fmla="*/ 1388010 h 2785840"/>
                <a:gd name="connsiteX71-2227" fmla="*/ 322172 w 4965239"/>
                <a:gd name="connsiteY71-2228" fmla="*/ 1440298 h 2785840"/>
                <a:gd name="connsiteX72-2229" fmla="*/ 355337 w 4965239"/>
                <a:gd name="connsiteY72-2230" fmla="*/ 1331328 h 2785840"/>
                <a:gd name="connsiteX73-2231" fmla="*/ 322172 w 4965239"/>
                <a:gd name="connsiteY73-2232" fmla="*/ 1241310 h 2785840"/>
                <a:gd name="connsiteX74-2233" fmla="*/ 331647 w 4965239"/>
                <a:gd name="connsiteY74-2234" fmla="*/ 1179718 h 2785840"/>
                <a:gd name="connsiteX75-2235" fmla="*/ 364812 w 4965239"/>
                <a:gd name="connsiteY75-2236" fmla="*/ 1146553 h 2785840"/>
                <a:gd name="connsiteX76-2237" fmla="*/ 303220 w 4965239"/>
                <a:gd name="connsiteY76-2238" fmla="*/ 1051797 h 2785840"/>
                <a:gd name="connsiteX77-2239" fmla="*/ 317434 w 4965239"/>
                <a:gd name="connsiteY77-2240" fmla="*/ 1018632 h 2785840"/>
                <a:gd name="connsiteX78-2241" fmla="*/ 303220 w 4965239"/>
                <a:gd name="connsiteY78-2242" fmla="*/ 966516 h 2785840"/>
                <a:gd name="connsiteX79-2243" fmla="*/ 312696 w 4965239"/>
                <a:gd name="connsiteY79-2244" fmla="*/ 938089 h 2785840"/>
                <a:gd name="connsiteX80-2245" fmla="*/ 255842 w 4965239"/>
                <a:gd name="connsiteY80-2246" fmla="*/ 933351 h 2785840"/>
                <a:gd name="connsiteX81-2247" fmla="*/ 194251 w 4965239"/>
                <a:gd name="connsiteY81-2248" fmla="*/ 904924 h 2785840"/>
                <a:gd name="connsiteX82-2249" fmla="*/ 165824 w 4965239"/>
                <a:gd name="connsiteY82-2250" fmla="*/ 838595 h 2785840"/>
                <a:gd name="connsiteX83-2251" fmla="*/ 123183 w 4965239"/>
                <a:gd name="connsiteY83-2252" fmla="*/ 833857 h 2785840"/>
                <a:gd name="connsiteX84-2253" fmla="*/ 104232 w 4965239"/>
                <a:gd name="connsiteY84-2254" fmla="*/ 791217 h 2785840"/>
                <a:gd name="connsiteX85-2255" fmla="*/ 132659 w 4965239"/>
                <a:gd name="connsiteY85-2256" fmla="*/ 715411 h 2785840"/>
                <a:gd name="connsiteX86-2257" fmla="*/ 85281 w 4965239"/>
                <a:gd name="connsiteY86-2258" fmla="*/ 639606 h 2785840"/>
                <a:gd name="connsiteX87-2259" fmla="*/ 9475 w 4965239"/>
                <a:gd name="connsiteY87-2260" fmla="*/ 592228 h 2785840"/>
                <a:gd name="connsiteX88-2261" fmla="*/ 9475 w 4965239"/>
                <a:gd name="connsiteY88-2262" fmla="*/ 592228 h 2785840"/>
                <a:gd name="connsiteX89-2263" fmla="*/ 52116 w 4965239"/>
                <a:gd name="connsiteY89-2264" fmla="*/ 549588 h 2785840"/>
                <a:gd name="connsiteX90-2265" fmla="*/ 99494 w 4965239"/>
                <a:gd name="connsiteY90-2266" fmla="*/ 559063 h 2785840"/>
                <a:gd name="connsiteX91-2267" fmla="*/ 87864 w 4965239"/>
                <a:gd name="connsiteY91-2268" fmla="*/ 525045 h 2785840"/>
                <a:gd name="connsiteX92-2269" fmla="*/ 90018 w 4965239"/>
                <a:gd name="connsiteY92-2270" fmla="*/ 369550 h 2785840"/>
                <a:gd name="connsiteX93-2271" fmla="*/ 66329 w 4965239"/>
                <a:gd name="connsiteY93-2272" fmla="*/ 345861 h 2785840"/>
                <a:gd name="connsiteX94-2273" fmla="*/ 42144 w 4965239"/>
                <a:gd name="connsiteY94-2274" fmla="*/ 365025 h 2785840"/>
                <a:gd name="connsiteX95-2275" fmla="*/ 4738 w 4965239"/>
                <a:gd name="connsiteY95-2276" fmla="*/ 350599 h 2785840"/>
                <a:gd name="connsiteX96-2277" fmla="*/ 0 w 4965239"/>
                <a:gd name="connsiteY96-2278" fmla="*/ 307958 h 2785840"/>
                <a:gd name="connsiteX97-2279" fmla="*/ 33165 w 4965239"/>
                <a:gd name="connsiteY97-2280" fmla="*/ 284269 h 2785840"/>
                <a:gd name="connsiteX98-2281" fmla="*/ 37147 w 4965239"/>
                <a:gd name="connsiteY98-2282" fmla="*/ 227490 h 2785840"/>
                <a:gd name="connsiteX99-2283" fmla="*/ 75805 w 4965239"/>
                <a:gd name="connsiteY99-2284" fmla="*/ 180037 h 2785840"/>
                <a:gd name="connsiteX100-2285" fmla="*/ 122154 w 4965239"/>
                <a:gd name="connsiteY100-2286" fmla="*/ 142140 h 2785840"/>
                <a:gd name="connsiteX101-2287" fmla="*/ 180037 w 4965239"/>
                <a:gd name="connsiteY101-2288" fmla="*/ 142135 h 2785840"/>
                <a:gd name="connsiteX102-2289" fmla="*/ 255842 w 4965239"/>
                <a:gd name="connsiteY102-2290" fmla="*/ 104232 h 2785840"/>
                <a:gd name="connsiteX103-2291" fmla="*/ 270056 w 4965239"/>
                <a:gd name="connsiteY103-2292" fmla="*/ 127921 h 2785840"/>
                <a:gd name="connsiteX104-2293" fmla="*/ 307958 w 4965239"/>
                <a:gd name="connsiteY104-2294" fmla="*/ 123183 h 2785840"/>
                <a:gd name="connsiteX105-2295" fmla="*/ 326910 w 4965239"/>
                <a:gd name="connsiteY105-2296" fmla="*/ 180037 h 2785840"/>
                <a:gd name="connsiteX106-2297" fmla="*/ 383763 w 4965239"/>
                <a:gd name="connsiteY106-2298" fmla="*/ 184775 h 2785840"/>
                <a:gd name="connsiteX107-2299" fmla="*/ 691722 w 4965239"/>
                <a:gd name="connsiteY107-2300" fmla="*/ 345861 h 2785840"/>
                <a:gd name="connsiteX108-2301" fmla="*/ 1895129 w 4965239"/>
                <a:gd name="connsiteY108-2302" fmla="*/ 208464 h 2785840"/>
                <a:gd name="connsiteX109" fmla="*/ 2421028 w 4965239"/>
                <a:gd name="connsiteY109" fmla="*/ 42640 h 2785840"/>
                <a:gd name="connsiteX0-2303" fmla="*/ 2421028 w 4965239"/>
                <a:gd name="connsiteY0-2304" fmla="*/ 42640 h 2785840"/>
                <a:gd name="connsiteX1-2305" fmla="*/ 2501571 w 4965239"/>
                <a:gd name="connsiteY1-2306" fmla="*/ 123183 h 2785840"/>
                <a:gd name="connsiteX2-2307" fmla="*/ 2548949 w 4965239"/>
                <a:gd name="connsiteY2-2308" fmla="*/ 279532 h 2785840"/>
                <a:gd name="connsiteX3-2309" fmla="*/ 2586852 w 4965239"/>
                <a:gd name="connsiteY3-2310" fmla="*/ 307958 h 2785840"/>
                <a:gd name="connsiteX4-2311" fmla="*/ 2591589 w 4965239"/>
                <a:gd name="connsiteY4-2312" fmla="*/ 355337 h 2785840"/>
                <a:gd name="connsiteX5-2313" fmla="*/ 2781102 w 4965239"/>
                <a:gd name="connsiteY5-2314" fmla="*/ 397977 h 2785840"/>
                <a:gd name="connsiteX6-2315" fmla="*/ 3070110 w 4965239"/>
                <a:gd name="connsiteY6-2316" fmla="*/ 412191 h 2785840"/>
                <a:gd name="connsiteX7-2317" fmla="*/ 3226458 w 4965239"/>
                <a:gd name="connsiteY7-2318" fmla="*/ 516423 h 2785840"/>
                <a:gd name="connsiteX8-2319" fmla="*/ 3316476 w 4965239"/>
                <a:gd name="connsiteY8-2320" fmla="*/ 549588 h 2785840"/>
                <a:gd name="connsiteX9-2321" fmla="*/ 3453873 w 4965239"/>
                <a:gd name="connsiteY9-2322" fmla="*/ 563801 h 2785840"/>
                <a:gd name="connsiteX10-2323" fmla="*/ 3482300 w 4965239"/>
                <a:gd name="connsiteY10-2324" fmla="*/ 615917 h 2785840"/>
                <a:gd name="connsiteX11-2325" fmla="*/ 3818686 w 4965239"/>
                <a:gd name="connsiteY11-2326" fmla="*/ 506947 h 2785840"/>
                <a:gd name="connsiteX12-2327" fmla="*/ 3984510 w 4965239"/>
                <a:gd name="connsiteY12-2328" fmla="*/ 502209 h 2785840"/>
                <a:gd name="connsiteX13-2329" fmla="*/ 4145596 w 4965239"/>
                <a:gd name="connsiteY13-2330" fmla="*/ 416928 h 2785840"/>
                <a:gd name="connsiteX14-2331" fmla="*/ 4264041 w 4965239"/>
                <a:gd name="connsiteY14-2332" fmla="*/ 279532 h 2785840"/>
                <a:gd name="connsiteX15-2333" fmla="*/ 4226139 w 4965239"/>
                <a:gd name="connsiteY15-2334" fmla="*/ 213202 h 2785840"/>
                <a:gd name="connsiteX16-2335" fmla="*/ 4240352 w 4965239"/>
                <a:gd name="connsiteY16-2336" fmla="*/ 108970 h 2785840"/>
                <a:gd name="connsiteX17-2337" fmla="*/ 4344584 w 4965239"/>
                <a:gd name="connsiteY17-2338" fmla="*/ 127921 h 2785840"/>
                <a:gd name="connsiteX18-2339" fmla="*/ 4448816 w 4965239"/>
                <a:gd name="connsiteY18-2340" fmla="*/ 137397 h 2785840"/>
                <a:gd name="connsiteX19-2341" fmla="*/ 4553048 w 4965239"/>
                <a:gd name="connsiteY19-2342" fmla="*/ 37903 h 2785840"/>
                <a:gd name="connsiteX20-2343" fmla="*/ 4709397 w 4965239"/>
                <a:gd name="connsiteY20-2344" fmla="*/ 0 h 2785840"/>
                <a:gd name="connsiteX21-2345" fmla="*/ 4846794 w 4965239"/>
                <a:gd name="connsiteY21-2346" fmla="*/ 317434 h 2785840"/>
                <a:gd name="connsiteX22-2347" fmla="*/ 4965239 w 4965239"/>
                <a:gd name="connsiteY22-2348" fmla="*/ 691722 h 2785840"/>
                <a:gd name="connsiteX23-2349" fmla="*/ 4638329 w 4965239"/>
                <a:gd name="connsiteY23-2350" fmla="*/ 1066010 h 2785840"/>
                <a:gd name="connsiteX24-2351" fmla="*/ 3804472 w 4965239"/>
                <a:gd name="connsiteY24-2352" fmla="*/ 1359755 h 2785840"/>
                <a:gd name="connsiteX25-2353" fmla="*/ 3103274 w 4965239"/>
                <a:gd name="connsiteY25-2354" fmla="*/ 1748257 h 2785840"/>
                <a:gd name="connsiteX26-2355" fmla="*/ 2885334 w 4965239"/>
                <a:gd name="connsiteY26-2356" fmla="*/ 2321534 h 2785840"/>
                <a:gd name="connsiteX27-2357" fmla="*/ 2970615 w 4965239"/>
                <a:gd name="connsiteY27-2358" fmla="*/ 2785840 h 2785840"/>
                <a:gd name="connsiteX28-2359" fmla="*/ 2657919 w 4965239"/>
                <a:gd name="connsiteY28-2360" fmla="*/ 2733724 h 2785840"/>
                <a:gd name="connsiteX29-2361" fmla="*/ 2615279 w 4965239"/>
                <a:gd name="connsiteY29-2362" fmla="*/ 2321534 h 2785840"/>
                <a:gd name="connsiteX30-2363" fmla="*/ 2577376 w 4965239"/>
                <a:gd name="connsiteY30-2364" fmla="*/ 1966197 h 2785840"/>
                <a:gd name="connsiteX31-2365" fmla="*/ 2136758 w 4965239"/>
                <a:gd name="connsiteY31-2366" fmla="*/ 2094118 h 2785840"/>
                <a:gd name="connsiteX32-2367" fmla="*/ 2037264 w 4965239"/>
                <a:gd name="connsiteY32-2368" fmla="*/ 2458931 h 2785840"/>
                <a:gd name="connsiteX33-2369" fmla="*/ 1843013 w 4965239"/>
                <a:gd name="connsiteY33-2370" fmla="*/ 2657919 h 2785840"/>
                <a:gd name="connsiteX34-2371" fmla="*/ 1734043 w 4965239"/>
                <a:gd name="connsiteY34-2372" fmla="*/ 2638968 h 2785840"/>
                <a:gd name="connsiteX35-2373" fmla="*/ 1724568 w 4965239"/>
                <a:gd name="connsiteY35-2374" fmla="*/ 2553687 h 2785840"/>
                <a:gd name="connsiteX36-2375" fmla="*/ 1667714 w 4965239"/>
                <a:gd name="connsiteY36-2376" fmla="*/ 2492095 h 2785840"/>
                <a:gd name="connsiteX37-2377" fmla="*/ 1644025 w 4965239"/>
                <a:gd name="connsiteY37-2378" fmla="*/ 2449455 h 2785840"/>
                <a:gd name="connsiteX38-2379" fmla="*/ 1606122 w 4965239"/>
                <a:gd name="connsiteY38-2380" fmla="*/ 2449455 h 2785840"/>
                <a:gd name="connsiteX39-2381" fmla="*/ 1459250 w 4965239"/>
                <a:gd name="connsiteY39-2382" fmla="*/ 2378388 h 2785840"/>
                <a:gd name="connsiteX40-2383" fmla="*/ 1402396 w 4965239"/>
                <a:gd name="connsiteY40-2384" fmla="*/ 2387863 h 2785840"/>
                <a:gd name="connsiteX41-2385" fmla="*/ 1355017 w 4965239"/>
                <a:gd name="connsiteY41-2386" fmla="*/ 2454193 h 2785840"/>
                <a:gd name="connsiteX42-2387" fmla="*/ 1345542 w 4965239"/>
                <a:gd name="connsiteY42-2388" fmla="*/ 2496833 h 2785840"/>
                <a:gd name="connsiteX43-2389" fmla="*/ 1317115 w 4965239"/>
                <a:gd name="connsiteY43-2390" fmla="*/ 2482620 h 2785840"/>
                <a:gd name="connsiteX44-2391" fmla="*/ 1312377 w 4965239"/>
                <a:gd name="connsiteY44-2392" fmla="*/ 2444717 h 2785840"/>
                <a:gd name="connsiteX45-2393" fmla="*/ 1326590 w 4965239"/>
                <a:gd name="connsiteY45-2394" fmla="*/ 2368912 h 2785840"/>
                <a:gd name="connsiteX46-2395" fmla="*/ 1170242 w 4965239"/>
                <a:gd name="connsiteY46-2396" fmla="*/ 2373650 h 2785840"/>
                <a:gd name="connsiteX47-2397" fmla="*/ 1051797 w 4965239"/>
                <a:gd name="connsiteY47-2398" fmla="*/ 2307320 h 2785840"/>
                <a:gd name="connsiteX48-2399" fmla="*/ 1030839 w 4965239"/>
                <a:gd name="connsiteY48-2400" fmla="*/ 2333843 h 2785840"/>
                <a:gd name="connsiteX49-2401" fmla="*/ 975991 w 4965239"/>
                <a:gd name="connsiteY49-2402" fmla="*/ 2312058 h 2785840"/>
                <a:gd name="connsiteX50-2403" fmla="*/ 942827 w 4965239"/>
                <a:gd name="connsiteY50-2404" fmla="*/ 2240991 h 2785840"/>
                <a:gd name="connsiteX51-2405" fmla="*/ 910824 w 4965239"/>
                <a:gd name="connsiteY51-2406" fmla="*/ 2250975 h 2785840"/>
                <a:gd name="connsiteX52-2407" fmla="*/ 867022 w 4965239"/>
                <a:gd name="connsiteY52-2408" fmla="*/ 2226777 h 2785840"/>
                <a:gd name="connsiteX53-2409" fmla="*/ 871759 w 4965239"/>
                <a:gd name="connsiteY53-2410" fmla="*/ 2169923 h 2785840"/>
                <a:gd name="connsiteX54-2411" fmla="*/ 836529 w 4965239"/>
                <a:gd name="connsiteY54-2412" fmla="*/ 2168108 h 2785840"/>
                <a:gd name="connsiteX55-2413" fmla="*/ 777003 w 4965239"/>
                <a:gd name="connsiteY55-2414" fmla="*/ 2108332 h 2785840"/>
                <a:gd name="connsiteX56-2415" fmla="*/ 762789 w 4965239"/>
                <a:gd name="connsiteY56-2416" fmla="*/ 2051478 h 2785840"/>
                <a:gd name="connsiteX57-2417" fmla="*/ 736516 w 4965239"/>
                <a:gd name="connsiteY57-2418" fmla="*/ 2062380 h 2785840"/>
                <a:gd name="connsiteX58-2419" fmla="*/ 696460 w 4965239"/>
                <a:gd name="connsiteY58-2420" fmla="*/ 2046740 h 2785840"/>
                <a:gd name="connsiteX59-2421" fmla="*/ 587490 w 4965239"/>
                <a:gd name="connsiteY59-2422" fmla="*/ 1895129 h 2785840"/>
                <a:gd name="connsiteX60-2423" fmla="*/ 549587 w 4965239"/>
                <a:gd name="connsiteY60-2424" fmla="*/ 1828800 h 2785840"/>
                <a:gd name="connsiteX61-2425" fmla="*/ 487996 w 4965239"/>
                <a:gd name="connsiteY61-2426" fmla="*/ 1824062 h 2785840"/>
                <a:gd name="connsiteX62-2427" fmla="*/ 473626 w 4965239"/>
                <a:gd name="connsiteY62-2428" fmla="*/ 1848068 h 2785840"/>
                <a:gd name="connsiteX63-2429" fmla="*/ 435880 w 4965239"/>
                <a:gd name="connsiteY63-2430" fmla="*/ 1847751 h 2785840"/>
                <a:gd name="connsiteX64-2431" fmla="*/ 326910 w 4965239"/>
                <a:gd name="connsiteY64-2432" fmla="*/ 1743519 h 2785840"/>
                <a:gd name="connsiteX65-2433" fmla="*/ 298483 w 4965239"/>
                <a:gd name="connsiteY65-2434" fmla="*/ 1639287 h 2785840"/>
                <a:gd name="connsiteX66-2435" fmla="*/ 265029 w 4965239"/>
                <a:gd name="connsiteY66-2436" fmla="*/ 1639470 h 2785840"/>
                <a:gd name="connsiteX67-2437" fmla="*/ 222677 w 4965239"/>
                <a:gd name="connsiteY67-2438" fmla="*/ 1591909 h 2785840"/>
                <a:gd name="connsiteX68-2439" fmla="*/ 222677 w 4965239"/>
                <a:gd name="connsiteY68-2440" fmla="*/ 1516104 h 2785840"/>
                <a:gd name="connsiteX69-2441" fmla="*/ 217940 w 4965239"/>
                <a:gd name="connsiteY69-2442" fmla="*/ 1416609 h 2785840"/>
                <a:gd name="connsiteX70-2443" fmla="*/ 246367 w 4965239"/>
                <a:gd name="connsiteY70-2444" fmla="*/ 1392920 h 2785840"/>
                <a:gd name="connsiteX71-2445" fmla="*/ 282174 w 4965239"/>
                <a:gd name="connsiteY71-2446" fmla="*/ 1388010 h 2785840"/>
                <a:gd name="connsiteX72-2447" fmla="*/ 322172 w 4965239"/>
                <a:gd name="connsiteY72-2448" fmla="*/ 1440298 h 2785840"/>
                <a:gd name="connsiteX73-2449" fmla="*/ 355337 w 4965239"/>
                <a:gd name="connsiteY73-2450" fmla="*/ 1331328 h 2785840"/>
                <a:gd name="connsiteX74-2451" fmla="*/ 322172 w 4965239"/>
                <a:gd name="connsiteY74-2452" fmla="*/ 1241310 h 2785840"/>
                <a:gd name="connsiteX75-2453" fmla="*/ 331647 w 4965239"/>
                <a:gd name="connsiteY75-2454" fmla="*/ 1179718 h 2785840"/>
                <a:gd name="connsiteX76-2455" fmla="*/ 364812 w 4965239"/>
                <a:gd name="connsiteY76-2456" fmla="*/ 1146553 h 2785840"/>
                <a:gd name="connsiteX77-2457" fmla="*/ 303220 w 4965239"/>
                <a:gd name="connsiteY77-2458" fmla="*/ 1051797 h 2785840"/>
                <a:gd name="connsiteX78-2459" fmla="*/ 317434 w 4965239"/>
                <a:gd name="connsiteY78-2460" fmla="*/ 1018632 h 2785840"/>
                <a:gd name="connsiteX79-2461" fmla="*/ 303220 w 4965239"/>
                <a:gd name="connsiteY79-2462" fmla="*/ 966516 h 2785840"/>
                <a:gd name="connsiteX80-2463" fmla="*/ 312696 w 4965239"/>
                <a:gd name="connsiteY80-2464" fmla="*/ 938089 h 2785840"/>
                <a:gd name="connsiteX81-2465" fmla="*/ 255842 w 4965239"/>
                <a:gd name="connsiteY81-2466" fmla="*/ 933351 h 2785840"/>
                <a:gd name="connsiteX82-2467" fmla="*/ 194251 w 4965239"/>
                <a:gd name="connsiteY82-2468" fmla="*/ 904924 h 2785840"/>
                <a:gd name="connsiteX83-2469" fmla="*/ 165824 w 4965239"/>
                <a:gd name="connsiteY83-2470" fmla="*/ 838595 h 2785840"/>
                <a:gd name="connsiteX84-2471" fmla="*/ 123183 w 4965239"/>
                <a:gd name="connsiteY84-2472" fmla="*/ 833857 h 2785840"/>
                <a:gd name="connsiteX85-2473" fmla="*/ 104232 w 4965239"/>
                <a:gd name="connsiteY85-2474" fmla="*/ 791217 h 2785840"/>
                <a:gd name="connsiteX86-2475" fmla="*/ 132659 w 4965239"/>
                <a:gd name="connsiteY86-2476" fmla="*/ 715411 h 2785840"/>
                <a:gd name="connsiteX87-2477" fmla="*/ 85281 w 4965239"/>
                <a:gd name="connsiteY87-2478" fmla="*/ 639606 h 2785840"/>
                <a:gd name="connsiteX88-2479" fmla="*/ 9475 w 4965239"/>
                <a:gd name="connsiteY88-2480" fmla="*/ 592228 h 2785840"/>
                <a:gd name="connsiteX89-2481" fmla="*/ 9475 w 4965239"/>
                <a:gd name="connsiteY89-2482" fmla="*/ 592228 h 2785840"/>
                <a:gd name="connsiteX90-2483" fmla="*/ 52116 w 4965239"/>
                <a:gd name="connsiteY90-2484" fmla="*/ 549588 h 2785840"/>
                <a:gd name="connsiteX91-2485" fmla="*/ 99494 w 4965239"/>
                <a:gd name="connsiteY91-2486" fmla="*/ 559063 h 2785840"/>
                <a:gd name="connsiteX92-2487" fmla="*/ 87864 w 4965239"/>
                <a:gd name="connsiteY92-2488" fmla="*/ 525045 h 2785840"/>
                <a:gd name="connsiteX93-2489" fmla="*/ 90018 w 4965239"/>
                <a:gd name="connsiteY93-2490" fmla="*/ 369550 h 2785840"/>
                <a:gd name="connsiteX94-2491" fmla="*/ 66329 w 4965239"/>
                <a:gd name="connsiteY94-2492" fmla="*/ 345861 h 2785840"/>
                <a:gd name="connsiteX95-2493" fmla="*/ 42144 w 4965239"/>
                <a:gd name="connsiteY95-2494" fmla="*/ 365025 h 2785840"/>
                <a:gd name="connsiteX96-2495" fmla="*/ 4738 w 4965239"/>
                <a:gd name="connsiteY96-2496" fmla="*/ 350599 h 2785840"/>
                <a:gd name="connsiteX97-2497" fmla="*/ 0 w 4965239"/>
                <a:gd name="connsiteY97-2498" fmla="*/ 307958 h 2785840"/>
                <a:gd name="connsiteX98-2499" fmla="*/ 33165 w 4965239"/>
                <a:gd name="connsiteY98-2500" fmla="*/ 284269 h 2785840"/>
                <a:gd name="connsiteX99-2501" fmla="*/ 37147 w 4965239"/>
                <a:gd name="connsiteY99-2502" fmla="*/ 227490 h 2785840"/>
                <a:gd name="connsiteX100-2503" fmla="*/ 75805 w 4965239"/>
                <a:gd name="connsiteY100-2504" fmla="*/ 180037 h 2785840"/>
                <a:gd name="connsiteX101-2505" fmla="*/ 122154 w 4965239"/>
                <a:gd name="connsiteY101-2506" fmla="*/ 142140 h 2785840"/>
                <a:gd name="connsiteX102-2507" fmla="*/ 180037 w 4965239"/>
                <a:gd name="connsiteY102-2508" fmla="*/ 142135 h 2785840"/>
                <a:gd name="connsiteX103-2509" fmla="*/ 255842 w 4965239"/>
                <a:gd name="connsiteY103-2510" fmla="*/ 104232 h 2785840"/>
                <a:gd name="connsiteX104-2511" fmla="*/ 270056 w 4965239"/>
                <a:gd name="connsiteY104-2512" fmla="*/ 127921 h 2785840"/>
                <a:gd name="connsiteX105-2513" fmla="*/ 307958 w 4965239"/>
                <a:gd name="connsiteY105-2514" fmla="*/ 123183 h 2785840"/>
                <a:gd name="connsiteX106-2515" fmla="*/ 326910 w 4965239"/>
                <a:gd name="connsiteY106-2516" fmla="*/ 180037 h 2785840"/>
                <a:gd name="connsiteX107-2517" fmla="*/ 383763 w 4965239"/>
                <a:gd name="connsiteY107-2518" fmla="*/ 184775 h 2785840"/>
                <a:gd name="connsiteX108-2519" fmla="*/ 691722 w 4965239"/>
                <a:gd name="connsiteY108-2520" fmla="*/ 345861 h 2785840"/>
                <a:gd name="connsiteX109-2521" fmla="*/ 1895129 w 4965239"/>
                <a:gd name="connsiteY109-2522" fmla="*/ 208464 h 2785840"/>
                <a:gd name="connsiteX110" fmla="*/ 2421028 w 4965239"/>
                <a:gd name="connsiteY110" fmla="*/ 42640 h 2785840"/>
                <a:gd name="connsiteX0-2523" fmla="*/ 2421028 w 4965239"/>
                <a:gd name="connsiteY0-2524" fmla="*/ 42640 h 2785840"/>
                <a:gd name="connsiteX1-2525" fmla="*/ 2501571 w 4965239"/>
                <a:gd name="connsiteY1-2526" fmla="*/ 123183 h 2785840"/>
                <a:gd name="connsiteX2-2527" fmla="*/ 2548949 w 4965239"/>
                <a:gd name="connsiteY2-2528" fmla="*/ 279532 h 2785840"/>
                <a:gd name="connsiteX3-2529" fmla="*/ 2586852 w 4965239"/>
                <a:gd name="connsiteY3-2530" fmla="*/ 307958 h 2785840"/>
                <a:gd name="connsiteX4-2531" fmla="*/ 2591589 w 4965239"/>
                <a:gd name="connsiteY4-2532" fmla="*/ 355337 h 2785840"/>
                <a:gd name="connsiteX5-2533" fmla="*/ 2781102 w 4965239"/>
                <a:gd name="connsiteY5-2534" fmla="*/ 397977 h 2785840"/>
                <a:gd name="connsiteX6-2535" fmla="*/ 3070110 w 4965239"/>
                <a:gd name="connsiteY6-2536" fmla="*/ 412191 h 2785840"/>
                <a:gd name="connsiteX7-2537" fmla="*/ 3226458 w 4965239"/>
                <a:gd name="connsiteY7-2538" fmla="*/ 516423 h 2785840"/>
                <a:gd name="connsiteX8-2539" fmla="*/ 3316476 w 4965239"/>
                <a:gd name="connsiteY8-2540" fmla="*/ 549588 h 2785840"/>
                <a:gd name="connsiteX9-2541" fmla="*/ 3453873 w 4965239"/>
                <a:gd name="connsiteY9-2542" fmla="*/ 563801 h 2785840"/>
                <a:gd name="connsiteX10-2543" fmla="*/ 3482300 w 4965239"/>
                <a:gd name="connsiteY10-2544" fmla="*/ 615917 h 2785840"/>
                <a:gd name="connsiteX11-2545" fmla="*/ 3818686 w 4965239"/>
                <a:gd name="connsiteY11-2546" fmla="*/ 506947 h 2785840"/>
                <a:gd name="connsiteX12-2547" fmla="*/ 3984510 w 4965239"/>
                <a:gd name="connsiteY12-2548" fmla="*/ 502209 h 2785840"/>
                <a:gd name="connsiteX13-2549" fmla="*/ 4145596 w 4965239"/>
                <a:gd name="connsiteY13-2550" fmla="*/ 416928 h 2785840"/>
                <a:gd name="connsiteX14-2551" fmla="*/ 4264041 w 4965239"/>
                <a:gd name="connsiteY14-2552" fmla="*/ 279532 h 2785840"/>
                <a:gd name="connsiteX15-2553" fmla="*/ 4226139 w 4965239"/>
                <a:gd name="connsiteY15-2554" fmla="*/ 213202 h 2785840"/>
                <a:gd name="connsiteX16-2555" fmla="*/ 4240352 w 4965239"/>
                <a:gd name="connsiteY16-2556" fmla="*/ 108970 h 2785840"/>
                <a:gd name="connsiteX17-2557" fmla="*/ 4344584 w 4965239"/>
                <a:gd name="connsiteY17-2558" fmla="*/ 127921 h 2785840"/>
                <a:gd name="connsiteX18-2559" fmla="*/ 4448816 w 4965239"/>
                <a:gd name="connsiteY18-2560" fmla="*/ 137397 h 2785840"/>
                <a:gd name="connsiteX19-2561" fmla="*/ 4553048 w 4965239"/>
                <a:gd name="connsiteY19-2562" fmla="*/ 37903 h 2785840"/>
                <a:gd name="connsiteX20-2563" fmla="*/ 4709397 w 4965239"/>
                <a:gd name="connsiteY20-2564" fmla="*/ 0 h 2785840"/>
                <a:gd name="connsiteX21-2565" fmla="*/ 4846794 w 4965239"/>
                <a:gd name="connsiteY21-2566" fmla="*/ 317434 h 2785840"/>
                <a:gd name="connsiteX22-2567" fmla="*/ 4965239 w 4965239"/>
                <a:gd name="connsiteY22-2568" fmla="*/ 691722 h 2785840"/>
                <a:gd name="connsiteX23-2569" fmla="*/ 4638329 w 4965239"/>
                <a:gd name="connsiteY23-2570" fmla="*/ 1066010 h 2785840"/>
                <a:gd name="connsiteX24-2571" fmla="*/ 3804472 w 4965239"/>
                <a:gd name="connsiteY24-2572" fmla="*/ 1359755 h 2785840"/>
                <a:gd name="connsiteX25-2573" fmla="*/ 3103274 w 4965239"/>
                <a:gd name="connsiteY25-2574" fmla="*/ 1748257 h 2785840"/>
                <a:gd name="connsiteX26-2575" fmla="*/ 2885334 w 4965239"/>
                <a:gd name="connsiteY26-2576" fmla="*/ 2321534 h 2785840"/>
                <a:gd name="connsiteX27-2577" fmla="*/ 2970615 w 4965239"/>
                <a:gd name="connsiteY27-2578" fmla="*/ 2785840 h 2785840"/>
                <a:gd name="connsiteX28-2579" fmla="*/ 2657919 w 4965239"/>
                <a:gd name="connsiteY28-2580" fmla="*/ 2733724 h 2785840"/>
                <a:gd name="connsiteX29-2581" fmla="*/ 2615279 w 4965239"/>
                <a:gd name="connsiteY29-2582" fmla="*/ 2321534 h 2785840"/>
                <a:gd name="connsiteX30-2583" fmla="*/ 2577376 w 4965239"/>
                <a:gd name="connsiteY30-2584" fmla="*/ 1966197 h 2785840"/>
                <a:gd name="connsiteX31-2585" fmla="*/ 2136758 w 4965239"/>
                <a:gd name="connsiteY31-2586" fmla="*/ 2094118 h 2785840"/>
                <a:gd name="connsiteX32-2587" fmla="*/ 2037264 w 4965239"/>
                <a:gd name="connsiteY32-2588" fmla="*/ 2458931 h 2785840"/>
                <a:gd name="connsiteX33-2589" fmla="*/ 1843013 w 4965239"/>
                <a:gd name="connsiteY33-2590" fmla="*/ 2657919 h 2785840"/>
                <a:gd name="connsiteX34-2591" fmla="*/ 1734043 w 4965239"/>
                <a:gd name="connsiteY34-2592" fmla="*/ 2638968 h 2785840"/>
                <a:gd name="connsiteX35-2593" fmla="*/ 1724568 w 4965239"/>
                <a:gd name="connsiteY35-2594" fmla="*/ 2553687 h 2785840"/>
                <a:gd name="connsiteX36-2595" fmla="*/ 1667714 w 4965239"/>
                <a:gd name="connsiteY36-2596" fmla="*/ 2492095 h 2785840"/>
                <a:gd name="connsiteX37-2597" fmla="*/ 1644025 w 4965239"/>
                <a:gd name="connsiteY37-2598" fmla="*/ 2449455 h 2785840"/>
                <a:gd name="connsiteX38-2599" fmla="*/ 1606122 w 4965239"/>
                <a:gd name="connsiteY38-2600" fmla="*/ 2449455 h 2785840"/>
                <a:gd name="connsiteX39-2601" fmla="*/ 1459250 w 4965239"/>
                <a:gd name="connsiteY39-2602" fmla="*/ 2378388 h 2785840"/>
                <a:gd name="connsiteX40-2603" fmla="*/ 1402396 w 4965239"/>
                <a:gd name="connsiteY40-2604" fmla="*/ 2387863 h 2785840"/>
                <a:gd name="connsiteX41-2605" fmla="*/ 1355017 w 4965239"/>
                <a:gd name="connsiteY41-2606" fmla="*/ 2454193 h 2785840"/>
                <a:gd name="connsiteX42-2607" fmla="*/ 1345542 w 4965239"/>
                <a:gd name="connsiteY42-2608" fmla="*/ 2496833 h 2785840"/>
                <a:gd name="connsiteX43-2609" fmla="*/ 1317115 w 4965239"/>
                <a:gd name="connsiteY43-2610" fmla="*/ 2482620 h 2785840"/>
                <a:gd name="connsiteX44-2611" fmla="*/ 1312377 w 4965239"/>
                <a:gd name="connsiteY44-2612" fmla="*/ 2444717 h 2785840"/>
                <a:gd name="connsiteX45-2613" fmla="*/ 1326590 w 4965239"/>
                <a:gd name="connsiteY45-2614" fmla="*/ 2368912 h 2785840"/>
                <a:gd name="connsiteX46-2615" fmla="*/ 1170242 w 4965239"/>
                <a:gd name="connsiteY46-2616" fmla="*/ 2373650 h 2785840"/>
                <a:gd name="connsiteX47-2617" fmla="*/ 1116564 w 4965239"/>
                <a:gd name="connsiteY47-2618" fmla="*/ 2362418 h 2785840"/>
                <a:gd name="connsiteX48-2619" fmla="*/ 1051797 w 4965239"/>
                <a:gd name="connsiteY48-2620" fmla="*/ 2307320 h 2785840"/>
                <a:gd name="connsiteX49-2621" fmla="*/ 1030839 w 4965239"/>
                <a:gd name="connsiteY49-2622" fmla="*/ 2333843 h 2785840"/>
                <a:gd name="connsiteX50-2623" fmla="*/ 975991 w 4965239"/>
                <a:gd name="connsiteY50-2624" fmla="*/ 2312058 h 2785840"/>
                <a:gd name="connsiteX51-2625" fmla="*/ 942827 w 4965239"/>
                <a:gd name="connsiteY51-2626" fmla="*/ 2240991 h 2785840"/>
                <a:gd name="connsiteX52-2627" fmla="*/ 910824 w 4965239"/>
                <a:gd name="connsiteY52-2628" fmla="*/ 2250975 h 2785840"/>
                <a:gd name="connsiteX53-2629" fmla="*/ 867022 w 4965239"/>
                <a:gd name="connsiteY53-2630" fmla="*/ 2226777 h 2785840"/>
                <a:gd name="connsiteX54-2631" fmla="*/ 871759 w 4965239"/>
                <a:gd name="connsiteY54-2632" fmla="*/ 2169923 h 2785840"/>
                <a:gd name="connsiteX55-2633" fmla="*/ 836529 w 4965239"/>
                <a:gd name="connsiteY55-2634" fmla="*/ 2168108 h 2785840"/>
                <a:gd name="connsiteX56-2635" fmla="*/ 777003 w 4965239"/>
                <a:gd name="connsiteY56-2636" fmla="*/ 2108332 h 2785840"/>
                <a:gd name="connsiteX57-2637" fmla="*/ 762789 w 4965239"/>
                <a:gd name="connsiteY57-2638" fmla="*/ 2051478 h 2785840"/>
                <a:gd name="connsiteX58-2639" fmla="*/ 736516 w 4965239"/>
                <a:gd name="connsiteY58-2640" fmla="*/ 2062380 h 2785840"/>
                <a:gd name="connsiteX59-2641" fmla="*/ 696460 w 4965239"/>
                <a:gd name="connsiteY59-2642" fmla="*/ 2046740 h 2785840"/>
                <a:gd name="connsiteX60-2643" fmla="*/ 587490 w 4965239"/>
                <a:gd name="connsiteY60-2644" fmla="*/ 1895129 h 2785840"/>
                <a:gd name="connsiteX61-2645" fmla="*/ 549587 w 4965239"/>
                <a:gd name="connsiteY61-2646" fmla="*/ 1828800 h 2785840"/>
                <a:gd name="connsiteX62-2647" fmla="*/ 487996 w 4965239"/>
                <a:gd name="connsiteY62-2648" fmla="*/ 1824062 h 2785840"/>
                <a:gd name="connsiteX63-2649" fmla="*/ 473626 w 4965239"/>
                <a:gd name="connsiteY63-2650" fmla="*/ 1848068 h 2785840"/>
                <a:gd name="connsiteX64-2651" fmla="*/ 435880 w 4965239"/>
                <a:gd name="connsiteY64-2652" fmla="*/ 1847751 h 2785840"/>
                <a:gd name="connsiteX65-2653" fmla="*/ 326910 w 4965239"/>
                <a:gd name="connsiteY65-2654" fmla="*/ 1743519 h 2785840"/>
                <a:gd name="connsiteX66-2655" fmla="*/ 298483 w 4965239"/>
                <a:gd name="connsiteY66-2656" fmla="*/ 1639287 h 2785840"/>
                <a:gd name="connsiteX67-2657" fmla="*/ 265029 w 4965239"/>
                <a:gd name="connsiteY67-2658" fmla="*/ 1639470 h 2785840"/>
                <a:gd name="connsiteX68-2659" fmla="*/ 222677 w 4965239"/>
                <a:gd name="connsiteY68-2660" fmla="*/ 1591909 h 2785840"/>
                <a:gd name="connsiteX69-2661" fmla="*/ 222677 w 4965239"/>
                <a:gd name="connsiteY69-2662" fmla="*/ 1516104 h 2785840"/>
                <a:gd name="connsiteX70-2663" fmla="*/ 217940 w 4965239"/>
                <a:gd name="connsiteY70-2664" fmla="*/ 1416609 h 2785840"/>
                <a:gd name="connsiteX71-2665" fmla="*/ 246367 w 4965239"/>
                <a:gd name="connsiteY71-2666" fmla="*/ 1392920 h 2785840"/>
                <a:gd name="connsiteX72-2667" fmla="*/ 282174 w 4965239"/>
                <a:gd name="connsiteY72-2668" fmla="*/ 1388010 h 2785840"/>
                <a:gd name="connsiteX73-2669" fmla="*/ 322172 w 4965239"/>
                <a:gd name="connsiteY73-2670" fmla="*/ 1440298 h 2785840"/>
                <a:gd name="connsiteX74-2671" fmla="*/ 355337 w 4965239"/>
                <a:gd name="connsiteY74-2672" fmla="*/ 1331328 h 2785840"/>
                <a:gd name="connsiteX75-2673" fmla="*/ 322172 w 4965239"/>
                <a:gd name="connsiteY75-2674" fmla="*/ 1241310 h 2785840"/>
                <a:gd name="connsiteX76-2675" fmla="*/ 331647 w 4965239"/>
                <a:gd name="connsiteY76-2676" fmla="*/ 1179718 h 2785840"/>
                <a:gd name="connsiteX77-2677" fmla="*/ 364812 w 4965239"/>
                <a:gd name="connsiteY77-2678" fmla="*/ 1146553 h 2785840"/>
                <a:gd name="connsiteX78-2679" fmla="*/ 303220 w 4965239"/>
                <a:gd name="connsiteY78-2680" fmla="*/ 1051797 h 2785840"/>
                <a:gd name="connsiteX79-2681" fmla="*/ 317434 w 4965239"/>
                <a:gd name="connsiteY79-2682" fmla="*/ 1018632 h 2785840"/>
                <a:gd name="connsiteX80-2683" fmla="*/ 303220 w 4965239"/>
                <a:gd name="connsiteY80-2684" fmla="*/ 966516 h 2785840"/>
                <a:gd name="connsiteX81-2685" fmla="*/ 312696 w 4965239"/>
                <a:gd name="connsiteY81-2686" fmla="*/ 938089 h 2785840"/>
                <a:gd name="connsiteX82-2687" fmla="*/ 255842 w 4965239"/>
                <a:gd name="connsiteY82-2688" fmla="*/ 933351 h 2785840"/>
                <a:gd name="connsiteX83-2689" fmla="*/ 194251 w 4965239"/>
                <a:gd name="connsiteY83-2690" fmla="*/ 904924 h 2785840"/>
                <a:gd name="connsiteX84-2691" fmla="*/ 165824 w 4965239"/>
                <a:gd name="connsiteY84-2692" fmla="*/ 838595 h 2785840"/>
                <a:gd name="connsiteX85-2693" fmla="*/ 123183 w 4965239"/>
                <a:gd name="connsiteY85-2694" fmla="*/ 833857 h 2785840"/>
                <a:gd name="connsiteX86-2695" fmla="*/ 104232 w 4965239"/>
                <a:gd name="connsiteY86-2696" fmla="*/ 791217 h 2785840"/>
                <a:gd name="connsiteX87-2697" fmla="*/ 132659 w 4965239"/>
                <a:gd name="connsiteY87-2698" fmla="*/ 715411 h 2785840"/>
                <a:gd name="connsiteX88-2699" fmla="*/ 85281 w 4965239"/>
                <a:gd name="connsiteY88-2700" fmla="*/ 639606 h 2785840"/>
                <a:gd name="connsiteX89-2701" fmla="*/ 9475 w 4965239"/>
                <a:gd name="connsiteY89-2702" fmla="*/ 592228 h 2785840"/>
                <a:gd name="connsiteX90-2703" fmla="*/ 9475 w 4965239"/>
                <a:gd name="connsiteY90-2704" fmla="*/ 592228 h 2785840"/>
                <a:gd name="connsiteX91-2705" fmla="*/ 52116 w 4965239"/>
                <a:gd name="connsiteY91-2706" fmla="*/ 549588 h 2785840"/>
                <a:gd name="connsiteX92-2707" fmla="*/ 99494 w 4965239"/>
                <a:gd name="connsiteY92-2708" fmla="*/ 559063 h 2785840"/>
                <a:gd name="connsiteX93-2709" fmla="*/ 87864 w 4965239"/>
                <a:gd name="connsiteY93-2710" fmla="*/ 525045 h 2785840"/>
                <a:gd name="connsiteX94-2711" fmla="*/ 90018 w 4965239"/>
                <a:gd name="connsiteY94-2712" fmla="*/ 369550 h 2785840"/>
                <a:gd name="connsiteX95-2713" fmla="*/ 66329 w 4965239"/>
                <a:gd name="connsiteY95-2714" fmla="*/ 345861 h 2785840"/>
                <a:gd name="connsiteX96-2715" fmla="*/ 42144 w 4965239"/>
                <a:gd name="connsiteY96-2716" fmla="*/ 365025 h 2785840"/>
                <a:gd name="connsiteX97-2717" fmla="*/ 4738 w 4965239"/>
                <a:gd name="connsiteY97-2718" fmla="*/ 350599 h 2785840"/>
                <a:gd name="connsiteX98-2719" fmla="*/ 0 w 4965239"/>
                <a:gd name="connsiteY98-2720" fmla="*/ 307958 h 2785840"/>
                <a:gd name="connsiteX99-2721" fmla="*/ 33165 w 4965239"/>
                <a:gd name="connsiteY99-2722" fmla="*/ 284269 h 2785840"/>
                <a:gd name="connsiteX100-2723" fmla="*/ 37147 w 4965239"/>
                <a:gd name="connsiteY100-2724" fmla="*/ 227490 h 2785840"/>
                <a:gd name="connsiteX101-2725" fmla="*/ 75805 w 4965239"/>
                <a:gd name="connsiteY101-2726" fmla="*/ 180037 h 2785840"/>
                <a:gd name="connsiteX102-2727" fmla="*/ 122154 w 4965239"/>
                <a:gd name="connsiteY102-2728" fmla="*/ 142140 h 2785840"/>
                <a:gd name="connsiteX103-2729" fmla="*/ 180037 w 4965239"/>
                <a:gd name="connsiteY103-2730" fmla="*/ 142135 h 2785840"/>
                <a:gd name="connsiteX104-2731" fmla="*/ 255842 w 4965239"/>
                <a:gd name="connsiteY104-2732" fmla="*/ 104232 h 2785840"/>
                <a:gd name="connsiteX105-2733" fmla="*/ 270056 w 4965239"/>
                <a:gd name="connsiteY105-2734" fmla="*/ 127921 h 2785840"/>
                <a:gd name="connsiteX106-2735" fmla="*/ 307958 w 4965239"/>
                <a:gd name="connsiteY106-2736" fmla="*/ 123183 h 2785840"/>
                <a:gd name="connsiteX107-2737" fmla="*/ 326910 w 4965239"/>
                <a:gd name="connsiteY107-2738" fmla="*/ 180037 h 2785840"/>
                <a:gd name="connsiteX108-2739" fmla="*/ 383763 w 4965239"/>
                <a:gd name="connsiteY108-2740" fmla="*/ 184775 h 2785840"/>
                <a:gd name="connsiteX109-2741" fmla="*/ 691722 w 4965239"/>
                <a:gd name="connsiteY109-2742" fmla="*/ 345861 h 2785840"/>
                <a:gd name="connsiteX110-2743" fmla="*/ 1895129 w 4965239"/>
                <a:gd name="connsiteY110-2744" fmla="*/ 208464 h 2785840"/>
                <a:gd name="connsiteX111" fmla="*/ 2421028 w 4965239"/>
                <a:gd name="connsiteY111" fmla="*/ 42640 h 2785840"/>
                <a:gd name="connsiteX0-2745" fmla="*/ 2421028 w 4965239"/>
                <a:gd name="connsiteY0-2746" fmla="*/ 42640 h 2785840"/>
                <a:gd name="connsiteX1-2747" fmla="*/ 2501571 w 4965239"/>
                <a:gd name="connsiteY1-2748" fmla="*/ 123183 h 2785840"/>
                <a:gd name="connsiteX2-2749" fmla="*/ 2548949 w 4965239"/>
                <a:gd name="connsiteY2-2750" fmla="*/ 279532 h 2785840"/>
                <a:gd name="connsiteX3-2751" fmla="*/ 2586852 w 4965239"/>
                <a:gd name="connsiteY3-2752" fmla="*/ 307958 h 2785840"/>
                <a:gd name="connsiteX4-2753" fmla="*/ 2591589 w 4965239"/>
                <a:gd name="connsiteY4-2754" fmla="*/ 355337 h 2785840"/>
                <a:gd name="connsiteX5-2755" fmla="*/ 2781102 w 4965239"/>
                <a:gd name="connsiteY5-2756" fmla="*/ 397977 h 2785840"/>
                <a:gd name="connsiteX6-2757" fmla="*/ 3070110 w 4965239"/>
                <a:gd name="connsiteY6-2758" fmla="*/ 412191 h 2785840"/>
                <a:gd name="connsiteX7-2759" fmla="*/ 3226458 w 4965239"/>
                <a:gd name="connsiteY7-2760" fmla="*/ 516423 h 2785840"/>
                <a:gd name="connsiteX8-2761" fmla="*/ 3316476 w 4965239"/>
                <a:gd name="connsiteY8-2762" fmla="*/ 549588 h 2785840"/>
                <a:gd name="connsiteX9-2763" fmla="*/ 3453873 w 4965239"/>
                <a:gd name="connsiteY9-2764" fmla="*/ 563801 h 2785840"/>
                <a:gd name="connsiteX10-2765" fmla="*/ 3482300 w 4965239"/>
                <a:gd name="connsiteY10-2766" fmla="*/ 615917 h 2785840"/>
                <a:gd name="connsiteX11-2767" fmla="*/ 3818686 w 4965239"/>
                <a:gd name="connsiteY11-2768" fmla="*/ 506947 h 2785840"/>
                <a:gd name="connsiteX12-2769" fmla="*/ 3984510 w 4965239"/>
                <a:gd name="connsiteY12-2770" fmla="*/ 502209 h 2785840"/>
                <a:gd name="connsiteX13-2771" fmla="*/ 4145596 w 4965239"/>
                <a:gd name="connsiteY13-2772" fmla="*/ 416928 h 2785840"/>
                <a:gd name="connsiteX14-2773" fmla="*/ 4264041 w 4965239"/>
                <a:gd name="connsiteY14-2774" fmla="*/ 279532 h 2785840"/>
                <a:gd name="connsiteX15-2775" fmla="*/ 4226139 w 4965239"/>
                <a:gd name="connsiteY15-2776" fmla="*/ 213202 h 2785840"/>
                <a:gd name="connsiteX16-2777" fmla="*/ 4240352 w 4965239"/>
                <a:gd name="connsiteY16-2778" fmla="*/ 108970 h 2785840"/>
                <a:gd name="connsiteX17-2779" fmla="*/ 4344584 w 4965239"/>
                <a:gd name="connsiteY17-2780" fmla="*/ 127921 h 2785840"/>
                <a:gd name="connsiteX18-2781" fmla="*/ 4448816 w 4965239"/>
                <a:gd name="connsiteY18-2782" fmla="*/ 137397 h 2785840"/>
                <a:gd name="connsiteX19-2783" fmla="*/ 4553048 w 4965239"/>
                <a:gd name="connsiteY19-2784" fmla="*/ 37903 h 2785840"/>
                <a:gd name="connsiteX20-2785" fmla="*/ 4709397 w 4965239"/>
                <a:gd name="connsiteY20-2786" fmla="*/ 0 h 2785840"/>
                <a:gd name="connsiteX21-2787" fmla="*/ 4846794 w 4965239"/>
                <a:gd name="connsiteY21-2788" fmla="*/ 317434 h 2785840"/>
                <a:gd name="connsiteX22-2789" fmla="*/ 4965239 w 4965239"/>
                <a:gd name="connsiteY22-2790" fmla="*/ 691722 h 2785840"/>
                <a:gd name="connsiteX23-2791" fmla="*/ 4638329 w 4965239"/>
                <a:gd name="connsiteY23-2792" fmla="*/ 1066010 h 2785840"/>
                <a:gd name="connsiteX24-2793" fmla="*/ 3804472 w 4965239"/>
                <a:gd name="connsiteY24-2794" fmla="*/ 1359755 h 2785840"/>
                <a:gd name="connsiteX25-2795" fmla="*/ 3103274 w 4965239"/>
                <a:gd name="connsiteY25-2796" fmla="*/ 1748257 h 2785840"/>
                <a:gd name="connsiteX26-2797" fmla="*/ 2885334 w 4965239"/>
                <a:gd name="connsiteY26-2798" fmla="*/ 2321534 h 2785840"/>
                <a:gd name="connsiteX27-2799" fmla="*/ 2970615 w 4965239"/>
                <a:gd name="connsiteY27-2800" fmla="*/ 2785840 h 2785840"/>
                <a:gd name="connsiteX28-2801" fmla="*/ 2657919 w 4965239"/>
                <a:gd name="connsiteY28-2802" fmla="*/ 2733724 h 2785840"/>
                <a:gd name="connsiteX29-2803" fmla="*/ 2615279 w 4965239"/>
                <a:gd name="connsiteY29-2804" fmla="*/ 2321534 h 2785840"/>
                <a:gd name="connsiteX30-2805" fmla="*/ 2577376 w 4965239"/>
                <a:gd name="connsiteY30-2806" fmla="*/ 1966197 h 2785840"/>
                <a:gd name="connsiteX31-2807" fmla="*/ 2136758 w 4965239"/>
                <a:gd name="connsiteY31-2808" fmla="*/ 2094118 h 2785840"/>
                <a:gd name="connsiteX32-2809" fmla="*/ 2037264 w 4965239"/>
                <a:gd name="connsiteY32-2810" fmla="*/ 2458931 h 2785840"/>
                <a:gd name="connsiteX33-2811" fmla="*/ 1843013 w 4965239"/>
                <a:gd name="connsiteY33-2812" fmla="*/ 2657919 h 2785840"/>
                <a:gd name="connsiteX34-2813" fmla="*/ 1734043 w 4965239"/>
                <a:gd name="connsiteY34-2814" fmla="*/ 2638968 h 2785840"/>
                <a:gd name="connsiteX35-2815" fmla="*/ 1724568 w 4965239"/>
                <a:gd name="connsiteY35-2816" fmla="*/ 2553687 h 2785840"/>
                <a:gd name="connsiteX36-2817" fmla="*/ 1667714 w 4965239"/>
                <a:gd name="connsiteY36-2818" fmla="*/ 2492095 h 2785840"/>
                <a:gd name="connsiteX37-2819" fmla="*/ 1644025 w 4965239"/>
                <a:gd name="connsiteY37-2820" fmla="*/ 2449455 h 2785840"/>
                <a:gd name="connsiteX38-2821" fmla="*/ 1606122 w 4965239"/>
                <a:gd name="connsiteY38-2822" fmla="*/ 2449455 h 2785840"/>
                <a:gd name="connsiteX39-2823" fmla="*/ 1459250 w 4965239"/>
                <a:gd name="connsiteY39-2824" fmla="*/ 2378388 h 2785840"/>
                <a:gd name="connsiteX40-2825" fmla="*/ 1402396 w 4965239"/>
                <a:gd name="connsiteY40-2826" fmla="*/ 2387863 h 2785840"/>
                <a:gd name="connsiteX41-2827" fmla="*/ 1355017 w 4965239"/>
                <a:gd name="connsiteY41-2828" fmla="*/ 2454193 h 2785840"/>
                <a:gd name="connsiteX42-2829" fmla="*/ 1345542 w 4965239"/>
                <a:gd name="connsiteY42-2830" fmla="*/ 2496833 h 2785840"/>
                <a:gd name="connsiteX43-2831" fmla="*/ 1317115 w 4965239"/>
                <a:gd name="connsiteY43-2832" fmla="*/ 2482620 h 2785840"/>
                <a:gd name="connsiteX44-2833" fmla="*/ 1312377 w 4965239"/>
                <a:gd name="connsiteY44-2834" fmla="*/ 2444717 h 2785840"/>
                <a:gd name="connsiteX45-2835" fmla="*/ 1326590 w 4965239"/>
                <a:gd name="connsiteY45-2836" fmla="*/ 2368912 h 2785840"/>
                <a:gd name="connsiteX46-2837" fmla="*/ 1181672 w 4965239"/>
                <a:gd name="connsiteY46-2838" fmla="*/ 2385080 h 2785840"/>
                <a:gd name="connsiteX47-2839" fmla="*/ 1116564 w 4965239"/>
                <a:gd name="connsiteY47-2840" fmla="*/ 2362418 h 2785840"/>
                <a:gd name="connsiteX48-2841" fmla="*/ 1051797 w 4965239"/>
                <a:gd name="connsiteY48-2842" fmla="*/ 2307320 h 2785840"/>
                <a:gd name="connsiteX49-2843" fmla="*/ 1030839 w 4965239"/>
                <a:gd name="connsiteY49-2844" fmla="*/ 2333843 h 2785840"/>
                <a:gd name="connsiteX50-2845" fmla="*/ 975991 w 4965239"/>
                <a:gd name="connsiteY50-2846" fmla="*/ 2312058 h 2785840"/>
                <a:gd name="connsiteX51-2847" fmla="*/ 942827 w 4965239"/>
                <a:gd name="connsiteY51-2848" fmla="*/ 2240991 h 2785840"/>
                <a:gd name="connsiteX52-2849" fmla="*/ 910824 w 4965239"/>
                <a:gd name="connsiteY52-2850" fmla="*/ 2250975 h 2785840"/>
                <a:gd name="connsiteX53-2851" fmla="*/ 867022 w 4965239"/>
                <a:gd name="connsiteY53-2852" fmla="*/ 2226777 h 2785840"/>
                <a:gd name="connsiteX54-2853" fmla="*/ 871759 w 4965239"/>
                <a:gd name="connsiteY54-2854" fmla="*/ 2169923 h 2785840"/>
                <a:gd name="connsiteX55-2855" fmla="*/ 836529 w 4965239"/>
                <a:gd name="connsiteY55-2856" fmla="*/ 2168108 h 2785840"/>
                <a:gd name="connsiteX56-2857" fmla="*/ 777003 w 4965239"/>
                <a:gd name="connsiteY56-2858" fmla="*/ 2108332 h 2785840"/>
                <a:gd name="connsiteX57-2859" fmla="*/ 762789 w 4965239"/>
                <a:gd name="connsiteY57-2860" fmla="*/ 2051478 h 2785840"/>
                <a:gd name="connsiteX58-2861" fmla="*/ 736516 w 4965239"/>
                <a:gd name="connsiteY58-2862" fmla="*/ 2062380 h 2785840"/>
                <a:gd name="connsiteX59-2863" fmla="*/ 696460 w 4965239"/>
                <a:gd name="connsiteY59-2864" fmla="*/ 2046740 h 2785840"/>
                <a:gd name="connsiteX60-2865" fmla="*/ 587490 w 4965239"/>
                <a:gd name="connsiteY60-2866" fmla="*/ 1895129 h 2785840"/>
                <a:gd name="connsiteX61-2867" fmla="*/ 549587 w 4965239"/>
                <a:gd name="connsiteY61-2868" fmla="*/ 1828800 h 2785840"/>
                <a:gd name="connsiteX62-2869" fmla="*/ 487996 w 4965239"/>
                <a:gd name="connsiteY62-2870" fmla="*/ 1824062 h 2785840"/>
                <a:gd name="connsiteX63-2871" fmla="*/ 473626 w 4965239"/>
                <a:gd name="connsiteY63-2872" fmla="*/ 1848068 h 2785840"/>
                <a:gd name="connsiteX64-2873" fmla="*/ 435880 w 4965239"/>
                <a:gd name="connsiteY64-2874" fmla="*/ 1847751 h 2785840"/>
                <a:gd name="connsiteX65-2875" fmla="*/ 326910 w 4965239"/>
                <a:gd name="connsiteY65-2876" fmla="*/ 1743519 h 2785840"/>
                <a:gd name="connsiteX66-2877" fmla="*/ 298483 w 4965239"/>
                <a:gd name="connsiteY66-2878" fmla="*/ 1639287 h 2785840"/>
                <a:gd name="connsiteX67-2879" fmla="*/ 265029 w 4965239"/>
                <a:gd name="connsiteY67-2880" fmla="*/ 1639470 h 2785840"/>
                <a:gd name="connsiteX68-2881" fmla="*/ 222677 w 4965239"/>
                <a:gd name="connsiteY68-2882" fmla="*/ 1591909 h 2785840"/>
                <a:gd name="connsiteX69-2883" fmla="*/ 222677 w 4965239"/>
                <a:gd name="connsiteY69-2884" fmla="*/ 1516104 h 2785840"/>
                <a:gd name="connsiteX70-2885" fmla="*/ 217940 w 4965239"/>
                <a:gd name="connsiteY70-2886" fmla="*/ 1416609 h 2785840"/>
                <a:gd name="connsiteX71-2887" fmla="*/ 246367 w 4965239"/>
                <a:gd name="connsiteY71-2888" fmla="*/ 1392920 h 2785840"/>
                <a:gd name="connsiteX72-2889" fmla="*/ 282174 w 4965239"/>
                <a:gd name="connsiteY72-2890" fmla="*/ 1388010 h 2785840"/>
                <a:gd name="connsiteX73-2891" fmla="*/ 322172 w 4965239"/>
                <a:gd name="connsiteY73-2892" fmla="*/ 1440298 h 2785840"/>
                <a:gd name="connsiteX74-2893" fmla="*/ 355337 w 4965239"/>
                <a:gd name="connsiteY74-2894" fmla="*/ 1331328 h 2785840"/>
                <a:gd name="connsiteX75-2895" fmla="*/ 322172 w 4965239"/>
                <a:gd name="connsiteY75-2896" fmla="*/ 1241310 h 2785840"/>
                <a:gd name="connsiteX76-2897" fmla="*/ 331647 w 4965239"/>
                <a:gd name="connsiteY76-2898" fmla="*/ 1179718 h 2785840"/>
                <a:gd name="connsiteX77-2899" fmla="*/ 364812 w 4965239"/>
                <a:gd name="connsiteY77-2900" fmla="*/ 1146553 h 2785840"/>
                <a:gd name="connsiteX78-2901" fmla="*/ 303220 w 4965239"/>
                <a:gd name="connsiteY78-2902" fmla="*/ 1051797 h 2785840"/>
                <a:gd name="connsiteX79-2903" fmla="*/ 317434 w 4965239"/>
                <a:gd name="connsiteY79-2904" fmla="*/ 1018632 h 2785840"/>
                <a:gd name="connsiteX80-2905" fmla="*/ 303220 w 4965239"/>
                <a:gd name="connsiteY80-2906" fmla="*/ 966516 h 2785840"/>
                <a:gd name="connsiteX81-2907" fmla="*/ 312696 w 4965239"/>
                <a:gd name="connsiteY81-2908" fmla="*/ 938089 h 2785840"/>
                <a:gd name="connsiteX82-2909" fmla="*/ 255842 w 4965239"/>
                <a:gd name="connsiteY82-2910" fmla="*/ 933351 h 2785840"/>
                <a:gd name="connsiteX83-2911" fmla="*/ 194251 w 4965239"/>
                <a:gd name="connsiteY83-2912" fmla="*/ 904924 h 2785840"/>
                <a:gd name="connsiteX84-2913" fmla="*/ 165824 w 4965239"/>
                <a:gd name="connsiteY84-2914" fmla="*/ 838595 h 2785840"/>
                <a:gd name="connsiteX85-2915" fmla="*/ 123183 w 4965239"/>
                <a:gd name="connsiteY85-2916" fmla="*/ 833857 h 2785840"/>
                <a:gd name="connsiteX86-2917" fmla="*/ 104232 w 4965239"/>
                <a:gd name="connsiteY86-2918" fmla="*/ 791217 h 2785840"/>
                <a:gd name="connsiteX87-2919" fmla="*/ 132659 w 4965239"/>
                <a:gd name="connsiteY87-2920" fmla="*/ 715411 h 2785840"/>
                <a:gd name="connsiteX88-2921" fmla="*/ 85281 w 4965239"/>
                <a:gd name="connsiteY88-2922" fmla="*/ 639606 h 2785840"/>
                <a:gd name="connsiteX89-2923" fmla="*/ 9475 w 4965239"/>
                <a:gd name="connsiteY89-2924" fmla="*/ 592228 h 2785840"/>
                <a:gd name="connsiteX90-2925" fmla="*/ 9475 w 4965239"/>
                <a:gd name="connsiteY90-2926" fmla="*/ 592228 h 2785840"/>
                <a:gd name="connsiteX91-2927" fmla="*/ 52116 w 4965239"/>
                <a:gd name="connsiteY91-2928" fmla="*/ 549588 h 2785840"/>
                <a:gd name="connsiteX92-2929" fmla="*/ 99494 w 4965239"/>
                <a:gd name="connsiteY92-2930" fmla="*/ 559063 h 2785840"/>
                <a:gd name="connsiteX93-2931" fmla="*/ 87864 w 4965239"/>
                <a:gd name="connsiteY93-2932" fmla="*/ 525045 h 2785840"/>
                <a:gd name="connsiteX94-2933" fmla="*/ 90018 w 4965239"/>
                <a:gd name="connsiteY94-2934" fmla="*/ 369550 h 2785840"/>
                <a:gd name="connsiteX95-2935" fmla="*/ 66329 w 4965239"/>
                <a:gd name="connsiteY95-2936" fmla="*/ 345861 h 2785840"/>
                <a:gd name="connsiteX96-2937" fmla="*/ 42144 w 4965239"/>
                <a:gd name="connsiteY96-2938" fmla="*/ 365025 h 2785840"/>
                <a:gd name="connsiteX97-2939" fmla="*/ 4738 w 4965239"/>
                <a:gd name="connsiteY97-2940" fmla="*/ 350599 h 2785840"/>
                <a:gd name="connsiteX98-2941" fmla="*/ 0 w 4965239"/>
                <a:gd name="connsiteY98-2942" fmla="*/ 307958 h 2785840"/>
                <a:gd name="connsiteX99-2943" fmla="*/ 33165 w 4965239"/>
                <a:gd name="connsiteY99-2944" fmla="*/ 284269 h 2785840"/>
                <a:gd name="connsiteX100-2945" fmla="*/ 37147 w 4965239"/>
                <a:gd name="connsiteY100-2946" fmla="*/ 227490 h 2785840"/>
                <a:gd name="connsiteX101-2947" fmla="*/ 75805 w 4965239"/>
                <a:gd name="connsiteY101-2948" fmla="*/ 180037 h 2785840"/>
                <a:gd name="connsiteX102-2949" fmla="*/ 122154 w 4965239"/>
                <a:gd name="connsiteY102-2950" fmla="*/ 142140 h 2785840"/>
                <a:gd name="connsiteX103-2951" fmla="*/ 180037 w 4965239"/>
                <a:gd name="connsiteY103-2952" fmla="*/ 142135 h 2785840"/>
                <a:gd name="connsiteX104-2953" fmla="*/ 255842 w 4965239"/>
                <a:gd name="connsiteY104-2954" fmla="*/ 104232 h 2785840"/>
                <a:gd name="connsiteX105-2955" fmla="*/ 270056 w 4965239"/>
                <a:gd name="connsiteY105-2956" fmla="*/ 127921 h 2785840"/>
                <a:gd name="connsiteX106-2957" fmla="*/ 307958 w 4965239"/>
                <a:gd name="connsiteY106-2958" fmla="*/ 123183 h 2785840"/>
                <a:gd name="connsiteX107-2959" fmla="*/ 326910 w 4965239"/>
                <a:gd name="connsiteY107-2960" fmla="*/ 180037 h 2785840"/>
                <a:gd name="connsiteX108-2961" fmla="*/ 383763 w 4965239"/>
                <a:gd name="connsiteY108-2962" fmla="*/ 184775 h 2785840"/>
                <a:gd name="connsiteX109-2963" fmla="*/ 691722 w 4965239"/>
                <a:gd name="connsiteY109-2964" fmla="*/ 345861 h 2785840"/>
                <a:gd name="connsiteX110-2965" fmla="*/ 1895129 w 4965239"/>
                <a:gd name="connsiteY110-2966" fmla="*/ 208464 h 2785840"/>
                <a:gd name="connsiteX111-2967" fmla="*/ 2421028 w 4965239"/>
                <a:gd name="connsiteY111-2968" fmla="*/ 42640 h 2785840"/>
                <a:gd name="connsiteX0-2969" fmla="*/ 2421028 w 4965239"/>
                <a:gd name="connsiteY0-2970" fmla="*/ 42640 h 2785840"/>
                <a:gd name="connsiteX1-2971" fmla="*/ 2501571 w 4965239"/>
                <a:gd name="connsiteY1-2972" fmla="*/ 123183 h 2785840"/>
                <a:gd name="connsiteX2-2973" fmla="*/ 2548949 w 4965239"/>
                <a:gd name="connsiteY2-2974" fmla="*/ 279532 h 2785840"/>
                <a:gd name="connsiteX3-2975" fmla="*/ 2586852 w 4965239"/>
                <a:gd name="connsiteY3-2976" fmla="*/ 307958 h 2785840"/>
                <a:gd name="connsiteX4-2977" fmla="*/ 2591589 w 4965239"/>
                <a:gd name="connsiteY4-2978" fmla="*/ 355337 h 2785840"/>
                <a:gd name="connsiteX5-2979" fmla="*/ 2781102 w 4965239"/>
                <a:gd name="connsiteY5-2980" fmla="*/ 397977 h 2785840"/>
                <a:gd name="connsiteX6-2981" fmla="*/ 3070110 w 4965239"/>
                <a:gd name="connsiteY6-2982" fmla="*/ 412191 h 2785840"/>
                <a:gd name="connsiteX7-2983" fmla="*/ 3226458 w 4965239"/>
                <a:gd name="connsiteY7-2984" fmla="*/ 516423 h 2785840"/>
                <a:gd name="connsiteX8-2985" fmla="*/ 3316476 w 4965239"/>
                <a:gd name="connsiteY8-2986" fmla="*/ 549588 h 2785840"/>
                <a:gd name="connsiteX9-2987" fmla="*/ 3453873 w 4965239"/>
                <a:gd name="connsiteY9-2988" fmla="*/ 563801 h 2785840"/>
                <a:gd name="connsiteX10-2989" fmla="*/ 3482300 w 4965239"/>
                <a:gd name="connsiteY10-2990" fmla="*/ 615917 h 2785840"/>
                <a:gd name="connsiteX11-2991" fmla="*/ 3818686 w 4965239"/>
                <a:gd name="connsiteY11-2992" fmla="*/ 506947 h 2785840"/>
                <a:gd name="connsiteX12-2993" fmla="*/ 3984510 w 4965239"/>
                <a:gd name="connsiteY12-2994" fmla="*/ 502209 h 2785840"/>
                <a:gd name="connsiteX13-2995" fmla="*/ 4145596 w 4965239"/>
                <a:gd name="connsiteY13-2996" fmla="*/ 416928 h 2785840"/>
                <a:gd name="connsiteX14-2997" fmla="*/ 4264041 w 4965239"/>
                <a:gd name="connsiteY14-2998" fmla="*/ 279532 h 2785840"/>
                <a:gd name="connsiteX15-2999" fmla="*/ 4226139 w 4965239"/>
                <a:gd name="connsiteY15-3000" fmla="*/ 213202 h 2785840"/>
                <a:gd name="connsiteX16-3001" fmla="*/ 4240352 w 4965239"/>
                <a:gd name="connsiteY16-3002" fmla="*/ 108970 h 2785840"/>
                <a:gd name="connsiteX17-3003" fmla="*/ 4344584 w 4965239"/>
                <a:gd name="connsiteY17-3004" fmla="*/ 127921 h 2785840"/>
                <a:gd name="connsiteX18-3005" fmla="*/ 4448816 w 4965239"/>
                <a:gd name="connsiteY18-3006" fmla="*/ 137397 h 2785840"/>
                <a:gd name="connsiteX19-3007" fmla="*/ 4553048 w 4965239"/>
                <a:gd name="connsiteY19-3008" fmla="*/ 37903 h 2785840"/>
                <a:gd name="connsiteX20-3009" fmla="*/ 4709397 w 4965239"/>
                <a:gd name="connsiteY20-3010" fmla="*/ 0 h 2785840"/>
                <a:gd name="connsiteX21-3011" fmla="*/ 4846794 w 4965239"/>
                <a:gd name="connsiteY21-3012" fmla="*/ 317434 h 2785840"/>
                <a:gd name="connsiteX22-3013" fmla="*/ 4965239 w 4965239"/>
                <a:gd name="connsiteY22-3014" fmla="*/ 691722 h 2785840"/>
                <a:gd name="connsiteX23-3015" fmla="*/ 4638329 w 4965239"/>
                <a:gd name="connsiteY23-3016" fmla="*/ 1066010 h 2785840"/>
                <a:gd name="connsiteX24-3017" fmla="*/ 3804472 w 4965239"/>
                <a:gd name="connsiteY24-3018" fmla="*/ 1359755 h 2785840"/>
                <a:gd name="connsiteX25-3019" fmla="*/ 3103274 w 4965239"/>
                <a:gd name="connsiteY25-3020" fmla="*/ 1748257 h 2785840"/>
                <a:gd name="connsiteX26-3021" fmla="*/ 2885334 w 4965239"/>
                <a:gd name="connsiteY26-3022" fmla="*/ 2321534 h 2785840"/>
                <a:gd name="connsiteX27-3023" fmla="*/ 2970615 w 4965239"/>
                <a:gd name="connsiteY27-3024" fmla="*/ 2785840 h 2785840"/>
                <a:gd name="connsiteX28-3025" fmla="*/ 2657919 w 4965239"/>
                <a:gd name="connsiteY28-3026" fmla="*/ 2733724 h 2785840"/>
                <a:gd name="connsiteX29-3027" fmla="*/ 2615279 w 4965239"/>
                <a:gd name="connsiteY29-3028" fmla="*/ 2321534 h 2785840"/>
                <a:gd name="connsiteX30-3029" fmla="*/ 2577376 w 4965239"/>
                <a:gd name="connsiteY30-3030" fmla="*/ 1966197 h 2785840"/>
                <a:gd name="connsiteX31-3031" fmla="*/ 2136758 w 4965239"/>
                <a:gd name="connsiteY31-3032" fmla="*/ 2094118 h 2785840"/>
                <a:gd name="connsiteX32-3033" fmla="*/ 2037264 w 4965239"/>
                <a:gd name="connsiteY32-3034" fmla="*/ 2458931 h 2785840"/>
                <a:gd name="connsiteX33-3035" fmla="*/ 1843013 w 4965239"/>
                <a:gd name="connsiteY33-3036" fmla="*/ 2657919 h 2785840"/>
                <a:gd name="connsiteX34-3037" fmla="*/ 1734043 w 4965239"/>
                <a:gd name="connsiteY34-3038" fmla="*/ 2638968 h 2785840"/>
                <a:gd name="connsiteX35-3039" fmla="*/ 1724568 w 4965239"/>
                <a:gd name="connsiteY35-3040" fmla="*/ 2553687 h 2785840"/>
                <a:gd name="connsiteX36-3041" fmla="*/ 1667714 w 4965239"/>
                <a:gd name="connsiteY36-3042" fmla="*/ 2492095 h 2785840"/>
                <a:gd name="connsiteX37-3043" fmla="*/ 1644025 w 4965239"/>
                <a:gd name="connsiteY37-3044" fmla="*/ 2449455 h 2785840"/>
                <a:gd name="connsiteX38-3045" fmla="*/ 1606122 w 4965239"/>
                <a:gd name="connsiteY38-3046" fmla="*/ 2449455 h 2785840"/>
                <a:gd name="connsiteX39-3047" fmla="*/ 1459250 w 4965239"/>
                <a:gd name="connsiteY39-3048" fmla="*/ 2378388 h 2785840"/>
                <a:gd name="connsiteX40-3049" fmla="*/ 1402396 w 4965239"/>
                <a:gd name="connsiteY40-3050" fmla="*/ 2387863 h 2785840"/>
                <a:gd name="connsiteX41-3051" fmla="*/ 1355017 w 4965239"/>
                <a:gd name="connsiteY41-3052" fmla="*/ 2454193 h 2785840"/>
                <a:gd name="connsiteX42-3053" fmla="*/ 1345542 w 4965239"/>
                <a:gd name="connsiteY42-3054" fmla="*/ 2496833 h 2785840"/>
                <a:gd name="connsiteX43-3055" fmla="*/ 1317115 w 4965239"/>
                <a:gd name="connsiteY43-3056" fmla="*/ 2482620 h 2785840"/>
                <a:gd name="connsiteX44-3057" fmla="*/ 1312377 w 4965239"/>
                <a:gd name="connsiteY44-3058" fmla="*/ 2444717 h 2785840"/>
                <a:gd name="connsiteX45-3059" fmla="*/ 1326590 w 4965239"/>
                <a:gd name="connsiteY45-3060" fmla="*/ 2368912 h 2785840"/>
                <a:gd name="connsiteX46-3061" fmla="*/ 1259439 w 4965239"/>
                <a:gd name="connsiteY46-3062" fmla="*/ 2390993 h 2785840"/>
                <a:gd name="connsiteX47-3063" fmla="*/ 1181672 w 4965239"/>
                <a:gd name="connsiteY47-3064" fmla="*/ 2385080 h 2785840"/>
                <a:gd name="connsiteX48-3065" fmla="*/ 1116564 w 4965239"/>
                <a:gd name="connsiteY48-3066" fmla="*/ 2362418 h 2785840"/>
                <a:gd name="connsiteX49-3067" fmla="*/ 1051797 w 4965239"/>
                <a:gd name="connsiteY49-3068" fmla="*/ 2307320 h 2785840"/>
                <a:gd name="connsiteX50-3069" fmla="*/ 1030839 w 4965239"/>
                <a:gd name="connsiteY50-3070" fmla="*/ 2333843 h 2785840"/>
                <a:gd name="connsiteX51-3071" fmla="*/ 975991 w 4965239"/>
                <a:gd name="connsiteY51-3072" fmla="*/ 2312058 h 2785840"/>
                <a:gd name="connsiteX52-3073" fmla="*/ 942827 w 4965239"/>
                <a:gd name="connsiteY52-3074" fmla="*/ 2240991 h 2785840"/>
                <a:gd name="connsiteX53-3075" fmla="*/ 910824 w 4965239"/>
                <a:gd name="connsiteY53-3076" fmla="*/ 2250975 h 2785840"/>
                <a:gd name="connsiteX54-3077" fmla="*/ 867022 w 4965239"/>
                <a:gd name="connsiteY54-3078" fmla="*/ 2226777 h 2785840"/>
                <a:gd name="connsiteX55-3079" fmla="*/ 871759 w 4965239"/>
                <a:gd name="connsiteY55-3080" fmla="*/ 2169923 h 2785840"/>
                <a:gd name="connsiteX56-3081" fmla="*/ 836529 w 4965239"/>
                <a:gd name="connsiteY56-3082" fmla="*/ 2168108 h 2785840"/>
                <a:gd name="connsiteX57-3083" fmla="*/ 777003 w 4965239"/>
                <a:gd name="connsiteY57-3084" fmla="*/ 2108332 h 2785840"/>
                <a:gd name="connsiteX58-3085" fmla="*/ 762789 w 4965239"/>
                <a:gd name="connsiteY58-3086" fmla="*/ 2051478 h 2785840"/>
                <a:gd name="connsiteX59-3087" fmla="*/ 736516 w 4965239"/>
                <a:gd name="connsiteY59-3088" fmla="*/ 2062380 h 2785840"/>
                <a:gd name="connsiteX60-3089" fmla="*/ 696460 w 4965239"/>
                <a:gd name="connsiteY60-3090" fmla="*/ 2046740 h 2785840"/>
                <a:gd name="connsiteX61-3091" fmla="*/ 587490 w 4965239"/>
                <a:gd name="connsiteY61-3092" fmla="*/ 1895129 h 2785840"/>
                <a:gd name="connsiteX62-3093" fmla="*/ 549587 w 4965239"/>
                <a:gd name="connsiteY62-3094" fmla="*/ 1828800 h 2785840"/>
                <a:gd name="connsiteX63-3095" fmla="*/ 487996 w 4965239"/>
                <a:gd name="connsiteY63-3096" fmla="*/ 1824062 h 2785840"/>
                <a:gd name="connsiteX64-3097" fmla="*/ 473626 w 4965239"/>
                <a:gd name="connsiteY64-3098" fmla="*/ 1848068 h 2785840"/>
                <a:gd name="connsiteX65-3099" fmla="*/ 435880 w 4965239"/>
                <a:gd name="connsiteY65-3100" fmla="*/ 1847751 h 2785840"/>
                <a:gd name="connsiteX66-3101" fmla="*/ 326910 w 4965239"/>
                <a:gd name="connsiteY66-3102" fmla="*/ 1743519 h 2785840"/>
                <a:gd name="connsiteX67-3103" fmla="*/ 298483 w 4965239"/>
                <a:gd name="connsiteY67-3104" fmla="*/ 1639287 h 2785840"/>
                <a:gd name="connsiteX68-3105" fmla="*/ 265029 w 4965239"/>
                <a:gd name="connsiteY68-3106" fmla="*/ 1639470 h 2785840"/>
                <a:gd name="connsiteX69-3107" fmla="*/ 222677 w 4965239"/>
                <a:gd name="connsiteY69-3108" fmla="*/ 1591909 h 2785840"/>
                <a:gd name="connsiteX70-3109" fmla="*/ 222677 w 4965239"/>
                <a:gd name="connsiteY70-3110" fmla="*/ 1516104 h 2785840"/>
                <a:gd name="connsiteX71-3111" fmla="*/ 217940 w 4965239"/>
                <a:gd name="connsiteY71-3112" fmla="*/ 1416609 h 2785840"/>
                <a:gd name="connsiteX72-3113" fmla="*/ 246367 w 4965239"/>
                <a:gd name="connsiteY72-3114" fmla="*/ 1392920 h 2785840"/>
                <a:gd name="connsiteX73-3115" fmla="*/ 282174 w 4965239"/>
                <a:gd name="connsiteY73-3116" fmla="*/ 1388010 h 2785840"/>
                <a:gd name="connsiteX74-3117" fmla="*/ 322172 w 4965239"/>
                <a:gd name="connsiteY74-3118" fmla="*/ 1440298 h 2785840"/>
                <a:gd name="connsiteX75-3119" fmla="*/ 355337 w 4965239"/>
                <a:gd name="connsiteY75-3120" fmla="*/ 1331328 h 2785840"/>
                <a:gd name="connsiteX76-3121" fmla="*/ 322172 w 4965239"/>
                <a:gd name="connsiteY76-3122" fmla="*/ 1241310 h 2785840"/>
                <a:gd name="connsiteX77-3123" fmla="*/ 331647 w 4965239"/>
                <a:gd name="connsiteY77-3124" fmla="*/ 1179718 h 2785840"/>
                <a:gd name="connsiteX78-3125" fmla="*/ 364812 w 4965239"/>
                <a:gd name="connsiteY78-3126" fmla="*/ 1146553 h 2785840"/>
                <a:gd name="connsiteX79-3127" fmla="*/ 303220 w 4965239"/>
                <a:gd name="connsiteY79-3128" fmla="*/ 1051797 h 2785840"/>
                <a:gd name="connsiteX80-3129" fmla="*/ 317434 w 4965239"/>
                <a:gd name="connsiteY80-3130" fmla="*/ 1018632 h 2785840"/>
                <a:gd name="connsiteX81-3131" fmla="*/ 303220 w 4965239"/>
                <a:gd name="connsiteY81-3132" fmla="*/ 966516 h 2785840"/>
                <a:gd name="connsiteX82-3133" fmla="*/ 312696 w 4965239"/>
                <a:gd name="connsiteY82-3134" fmla="*/ 938089 h 2785840"/>
                <a:gd name="connsiteX83-3135" fmla="*/ 255842 w 4965239"/>
                <a:gd name="connsiteY83-3136" fmla="*/ 933351 h 2785840"/>
                <a:gd name="connsiteX84-3137" fmla="*/ 194251 w 4965239"/>
                <a:gd name="connsiteY84-3138" fmla="*/ 904924 h 2785840"/>
                <a:gd name="connsiteX85-3139" fmla="*/ 165824 w 4965239"/>
                <a:gd name="connsiteY85-3140" fmla="*/ 838595 h 2785840"/>
                <a:gd name="connsiteX86-3141" fmla="*/ 123183 w 4965239"/>
                <a:gd name="connsiteY86-3142" fmla="*/ 833857 h 2785840"/>
                <a:gd name="connsiteX87-3143" fmla="*/ 104232 w 4965239"/>
                <a:gd name="connsiteY87-3144" fmla="*/ 791217 h 2785840"/>
                <a:gd name="connsiteX88-3145" fmla="*/ 132659 w 4965239"/>
                <a:gd name="connsiteY88-3146" fmla="*/ 715411 h 2785840"/>
                <a:gd name="connsiteX89-3147" fmla="*/ 85281 w 4965239"/>
                <a:gd name="connsiteY89-3148" fmla="*/ 639606 h 2785840"/>
                <a:gd name="connsiteX90-3149" fmla="*/ 9475 w 4965239"/>
                <a:gd name="connsiteY90-3150" fmla="*/ 592228 h 2785840"/>
                <a:gd name="connsiteX91-3151" fmla="*/ 9475 w 4965239"/>
                <a:gd name="connsiteY91-3152" fmla="*/ 592228 h 2785840"/>
                <a:gd name="connsiteX92-3153" fmla="*/ 52116 w 4965239"/>
                <a:gd name="connsiteY92-3154" fmla="*/ 549588 h 2785840"/>
                <a:gd name="connsiteX93-3155" fmla="*/ 99494 w 4965239"/>
                <a:gd name="connsiteY93-3156" fmla="*/ 559063 h 2785840"/>
                <a:gd name="connsiteX94-3157" fmla="*/ 87864 w 4965239"/>
                <a:gd name="connsiteY94-3158" fmla="*/ 525045 h 2785840"/>
                <a:gd name="connsiteX95-3159" fmla="*/ 90018 w 4965239"/>
                <a:gd name="connsiteY95-3160" fmla="*/ 369550 h 2785840"/>
                <a:gd name="connsiteX96-3161" fmla="*/ 66329 w 4965239"/>
                <a:gd name="connsiteY96-3162" fmla="*/ 345861 h 2785840"/>
                <a:gd name="connsiteX97-3163" fmla="*/ 42144 w 4965239"/>
                <a:gd name="connsiteY97-3164" fmla="*/ 365025 h 2785840"/>
                <a:gd name="connsiteX98-3165" fmla="*/ 4738 w 4965239"/>
                <a:gd name="connsiteY98-3166" fmla="*/ 350599 h 2785840"/>
                <a:gd name="connsiteX99-3167" fmla="*/ 0 w 4965239"/>
                <a:gd name="connsiteY99-3168" fmla="*/ 307958 h 2785840"/>
                <a:gd name="connsiteX100-3169" fmla="*/ 33165 w 4965239"/>
                <a:gd name="connsiteY100-3170" fmla="*/ 284269 h 2785840"/>
                <a:gd name="connsiteX101-3171" fmla="*/ 37147 w 4965239"/>
                <a:gd name="connsiteY101-3172" fmla="*/ 227490 h 2785840"/>
                <a:gd name="connsiteX102-3173" fmla="*/ 75805 w 4965239"/>
                <a:gd name="connsiteY102-3174" fmla="*/ 180037 h 2785840"/>
                <a:gd name="connsiteX103-3175" fmla="*/ 122154 w 4965239"/>
                <a:gd name="connsiteY103-3176" fmla="*/ 142140 h 2785840"/>
                <a:gd name="connsiteX104-3177" fmla="*/ 180037 w 4965239"/>
                <a:gd name="connsiteY104-3178" fmla="*/ 142135 h 2785840"/>
                <a:gd name="connsiteX105-3179" fmla="*/ 255842 w 4965239"/>
                <a:gd name="connsiteY105-3180" fmla="*/ 104232 h 2785840"/>
                <a:gd name="connsiteX106-3181" fmla="*/ 270056 w 4965239"/>
                <a:gd name="connsiteY106-3182" fmla="*/ 127921 h 2785840"/>
                <a:gd name="connsiteX107-3183" fmla="*/ 307958 w 4965239"/>
                <a:gd name="connsiteY107-3184" fmla="*/ 123183 h 2785840"/>
                <a:gd name="connsiteX108-3185" fmla="*/ 326910 w 4965239"/>
                <a:gd name="connsiteY108-3186" fmla="*/ 180037 h 2785840"/>
                <a:gd name="connsiteX109-3187" fmla="*/ 383763 w 4965239"/>
                <a:gd name="connsiteY109-3188" fmla="*/ 184775 h 2785840"/>
                <a:gd name="connsiteX110-3189" fmla="*/ 691722 w 4965239"/>
                <a:gd name="connsiteY110-3190" fmla="*/ 345861 h 2785840"/>
                <a:gd name="connsiteX111-3191" fmla="*/ 1895129 w 4965239"/>
                <a:gd name="connsiteY111-3192" fmla="*/ 208464 h 2785840"/>
                <a:gd name="connsiteX112" fmla="*/ 2421028 w 4965239"/>
                <a:gd name="connsiteY112" fmla="*/ 42640 h 2785840"/>
                <a:gd name="connsiteX0-3193" fmla="*/ 2421028 w 4965239"/>
                <a:gd name="connsiteY0-3194" fmla="*/ 42640 h 2785840"/>
                <a:gd name="connsiteX1-3195" fmla="*/ 2501571 w 4965239"/>
                <a:gd name="connsiteY1-3196" fmla="*/ 123183 h 2785840"/>
                <a:gd name="connsiteX2-3197" fmla="*/ 2548949 w 4965239"/>
                <a:gd name="connsiteY2-3198" fmla="*/ 279532 h 2785840"/>
                <a:gd name="connsiteX3-3199" fmla="*/ 2586852 w 4965239"/>
                <a:gd name="connsiteY3-3200" fmla="*/ 307958 h 2785840"/>
                <a:gd name="connsiteX4-3201" fmla="*/ 2591589 w 4965239"/>
                <a:gd name="connsiteY4-3202" fmla="*/ 355337 h 2785840"/>
                <a:gd name="connsiteX5-3203" fmla="*/ 2781102 w 4965239"/>
                <a:gd name="connsiteY5-3204" fmla="*/ 397977 h 2785840"/>
                <a:gd name="connsiteX6-3205" fmla="*/ 3070110 w 4965239"/>
                <a:gd name="connsiteY6-3206" fmla="*/ 412191 h 2785840"/>
                <a:gd name="connsiteX7-3207" fmla="*/ 3226458 w 4965239"/>
                <a:gd name="connsiteY7-3208" fmla="*/ 516423 h 2785840"/>
                <a:gd name="connsiteX8-3209" fmla="*/ 3316476 w 4965239"/>
                <a:gd name="connsiteY8-3210" fmla="*/ 549588 h 2785840"/>
                <a:gd name="connsiteX9-3211" fmla="*/ 3453873 w 4965239"/>
                <a:gd name="connsiteY9-3212" fmla="*/ 563801 h 2785840"/>
                <a:gd name="connsiteX10-3213" fmla="*/ 3482300 w 4965239"/>
                <a:gd name="connsiteY10-3214" fmla="*/ 615917 h 2785840"/>
                <a:gd name="connsiteX11-3215" fmla="*/ 3818686 w 4965239"/>
                <a:gd name="connsiteY11-3216" fmla="*/ 506947 h 2785840"/>
                <a:gd name="connsiteX12-3217" fmla="*/ 3984510 w 4965239"/>
                <a:gd name="connsiteY12-3218" fmla="*/ 502209 h 2785840"/>
                <a:gd name="connsiteX13-3219" fmla="*/ 4145596 w 4965239"/>
                <a:gd name="connsiteY13-3220" fmla="*/ 416928 h 2785840"/>
                <a:gd name="connsiteX14-3221" fmla="*/ 4264041 w 4965239"/>
                <a:gd name="connsiteY14-3222" fmla="*/ 279532 h 2785840"/>
                <a:gd name="connsiteX15-3223" fmla="*/ 4226139 w 4965239"/>
                <a:gd name="connsiteY15-3224" fmla="*/ 213202 h 2785840"/>
                <a:gd name="connsiteX16-3225" fmla="*/ 4240352 w 4965239"/>
                <a:gd name="connsiteY16-3226" fmla="*/ 108970 h 2785840"/>
                <a:gd name="connsiteX17-3227" fmla="*/ 4344584 w 4965239"/>
                <a:gd name="connsiteY17-3228" fmla="*/ 127921 h 2785840"/>
                <a:gd name="connsiteX18-3229" fmla="*/ 4448816 w 4965239"/>
                <a:gd name="connsiteY18-3230" fmla="*/ 137397 h 2785840"/>
                <a:gd name="connsiteX19-3231" fmla="*/ 4553048 w 4965239"/>
                <a:gd name="connsiteY19-3232" fmla="*/ 37903 h 2785840"/>
                <a:gd name="connsiteX20-3233" fmla="*/ 4709397 w 4965239"/>
                <a:gd name="connsiteY20-3234" fmla="*/ 0 h 2785840"/>
                <a:gd name="connsiteX21-3235" fmla="*/ 4846794 w 4965239"/>
                <a:gd name="connsiteY21-3236" fmla="*/ 317434 h 2785840"/>
                <a:gd name="connsiteX22-3237" fmla="*/ 4965239 w 4965239"/>
                <a:gd name="connsiteY22-3238" fmla="*/ 691722 h 2785840"/>
                <a:gd name="connsiteX23-3239" fmla="*/ 4638329 w 4965239"/>
                <a:gd name="connsiteY23-3240" fmla="*/ 1066010 h 2785840"/>
                <a:gd name="connsiteX24-3241" fmla="*/ 3804472 w 4965239"/>
                <a:gd name="connsiteY24-3242" fmla="*/ 1359755 h 2785840"/>
                <a:gd name="connsiteX25-3243" fmla="*/ 3103274 w 4965239"/>
                <a:gd name="connsiteY25-3244" fmla="*/ 1748257 h 2785840"/>
                <a:gd name="connsiteX26-3245" fmla="*/ 2885334 w 4965239"/>
                <a:gd name="connsiteY26-3246" fmla="*/ 2321534 h 2785840"/>
                <a:gd name="connsiteX27-3247" fmla="*/ 2970615 w 4965239"/>
                <a:gd name="connsiteY27-3248" fmla="*/ 2785840 h 2785840"/>
                <a:gd name="connsiteX28-3249" fmla="*/ 2657919 w 4965239"/>
                <a:gd name="connsiteY28-3250" fmla="*/ 2733724 h 2785840"/>
                <a:gd name="connsiteX29-3251" fmla="*/ 2615279 w 4965239"/>
                <a:gd name="connsiteY29-3252" fmla="*/ 2321534 h 2785840"/>
                <a:gd name="connsiteX30-3253" fmla="*/ 2577376 w 4965239"/>
                <a:gd name="connsiteY30-3254" fmla="*/ 1966197 h 2785840"/>
                <a:gd name="connsiteX31-3255" fmla="*/ 2136758 w 4965239"/>
                <a:gd name="connsiteY31-3256" fmla="*/ 2094118 h 2785840"/>
                <a:gd name="connsiteX32-3257" fmla="*/ 2037264 w 4965239"/>
                <a:gd name="connsiteY32-3258" fmla="*/ 2458931 h 2785840"/>
                <a:gd name="connsiteX33-3259" fmla="*/ 1843013 w 4965239"/>
                <a:gd name="connsiteY33-3260" fmla="*/ 2657919 h 2785840"/>
                <a:gd name="connsiteX34-3261" fmla="*/ 1734043 w 4965239"/>
                <a:gd name="connsiteY34-3262" fmla="*/ 2638968 h 2785840"/>
                <a:gd name="connsiteX35-3263" fmla="*/ 1724568 w 4965239"/>
                <a:gd name="connsiteY35-3264" fmla="*/ 2553687 h 2785840"/>
                <a:gd name="connsiteX36-3265" fmla="*/ 1667714 w 4965239"/>
                <a:gd name="connsiteY36-3266" fmla="*/ 2492095 h 2785840"/>
                <a:gd name="connsiteX37-3267" fmla="*/ 1644025 w 4965239"/>
                <a:gd name="connsiteY37-3268" fmla="*/ 2449455 h 2785840"/>
                <a:gd name="connsiteX38-3269" fmla="*/ 1606122 w 4965239"/>
                <a:gd name="connsiteY38-3270" fmla="*/ 2449455 h 2785840"/>
                <a:gd name="connsiteX39-3271" fmla="*/ 1459250 w 4965239"/>
                <a:gd name="connsiteY39-3272" fmla="*/ 2378388 h 2785840"/>
                <a:gd name="connsiteX40-3273" fmla="*/ 1410968 w 4965239"/>
                <a:gd name="connsiteY40-3274" fmla="*/ 2410723 h 2785840"/>
                <a:gd name="connsiteX41-3275" fmla="*/ 1355017 w 4965239"/>
                <a:gd name="connsiteY41-3276" fmla="*/ 2454193 h 2785840"/>
                <a:gd name="connsiteX42-3277" fmla="*/ 1345542 w 4965239"/>
                <a:gd name="connsiteY42-3278" fmla="*/ 2496833 h 2785840"/>
                <a:gd name="connsiteX43-3279" fmla="*/ 1317115 w 4965239"/>
                <a:gd name="connsiteY43-3280" fmla="*/ 2482620 h 2785840"/>
                <a:gd name="connsiteX44-3281" fmla="*/ 1312377 w 4965239"/>
                <a:gd name="connsiteY44-3282" fmla="*/ 2444717 h 2785840"/>
                <a:gd name="connsiteX45-3283" fmla="*/ 1326590 w 4965239"/>
                <a:gd name="connsiteY45-3284" fmla="*/ 2368912 h 2785840"/>
                <a:gd name="connsiteX46-3285" fmla="*/ 1259439 w 4965239"/>
                <a:gd name="connsiteY46-3286" fmla="*/ 2390993 h 2785840"/>
                <a:gd name="connsiteX47-3287" fmla="*/ 1181672 w 4965239"/>
                <a:gd name="connsiteY47-3288" fmla="*/ 2385080 h 2785840"/>
                <a:gd name="connsiteX48-3289" fmla="*/ 1116564 w 4965239"/>
                <a:gd name="connsiteY48-3290" fmla="*/ 2362418 h 2785840"/>
                <a:gd name="connsiteX49-3291" fmla="*/ 1051797 w 4965239"/>
                <a:gd name="connsiteY49-3292" fmla="*/ 2307320 h 2785840"/>
                <a:gd name="connsiteX50-3293" fmla="*/ 1030839 w 4965239"/>
                <a:gd name="connsiteY50-3294" fmla="*/ 2333843 h 2785840"/>
                <a:gd name="connsiteX51-3295" fmla="*/ 975991 w 4965239"/>
                <a:gd name="connsiteY51-3296" fmla="*/ 2312058 h 2785840"/>
                <a:gd name="connsiteX52-3297" fmla="*/ 942827 w 4965239"/>
                <a:gd name="connsiteY52-3298" fmla="*/ 2240991 h 2785840"/>
                <a:gd name="connsiteX53-3299" fmla="*/ 910824 w 4965239"/>
                <a:gd name="connsiteY53-3300" fmla="*/ 2250975 h 2785840"/>
                <a:gd name="connsiteX54-3301" fmla="*/ 867022 w 4965239"/>
                <a:gd name="connsiteY54-3302" fmla="*/ 2226777 h 2785840"/>
                <a:gd name="connsiteX55-3303" fmla="*/ 871759 w 4965239"/>
                <a:gd name="connsiteY55-3304" fmla="*/ 2169923 h 2785840"/>
                <a:gd name="connsiteX56-3305" fmla="*/ 836529 w 4965239"/>
                <a:gd name="connsiteY56-3306" fmla="*/ 2168108 h 2785840"/>
                <a:gd name="connsiteX57-3307" fmla="*/ 777003 w 4965239"/>
                <a:gd name="connsiteY57-3308" fmla="*/ 2108332 h 2785840"/>
                <a:gd name="connsiteX58-3309" fmla="*/ 762789 w 4965239"/>
                <a:gd name="connsiteY58-3310" fmla="*/ 2051478 h 2785840"/>
                <a:gd name="connsiteX59-3311" fmla="*/ 736516 w 4965239"/>
                <a:gd name="connsiteY59-3312" fmla="*/ 2062380 h 2785840"/>
                <a:gd name="connsiteX60-3313" fmla="*/ 696460 w 4965239"/>
                <a:gd name="connsiteY60-3314" fmla="*/ 2046740 h 2785840"/>
                <a:gd name="connsiteX61-3315" fmla="*/ 587490 w 4965239"/>
                <a:gd name="connsiteY61-3316" fmla="*/ 1895129 h 2785840"/>
                <a:gd name="connsiteX62-3317" fmla="*/ 549587 w 4965239"/>
                <a:gd name="connsiteY62-3318" fmla="*/ 1828800 h 2785840"/>
                <a:gd name="connsiteX63-3319" fmla="*/ 487996 w 4965239"/>
                <a:gd name="connsiteY63-3320" fmla="*/ 1824062 h 2785840"/>
                <a:gd name="connsiteX64-3321" fmla="*/ 473626 w 4965239"/>
                <a:gd name="connsiteY64-3322" fmla="*/ 1848068 h 2785840"/>
                <a:gd name="connsiteX65-3323" fmla="*/ 435880 w 4965239"/>
                <a:gd name="connsiteY65-3324" fmla="*/ 1847751 h 2785840"/>
                <a:gd name="connsiteX66-3325" fmla="*/ 326910 w 4965239"/>
                <a:gd name="connsiteY66-3326" fmla="*/ 1743519 h 2785840"/>
                <a:gd name="connsiteX67-3327" fmla="*/ 298483 w 4965239"/>
                <a:gd name="connsiteY67-3328" fmla="*/ 1639287 h 2785840"/>
                <a:gd name="connsiteX68-3329" fmla="*/ 265029 w 4965239"/>
                <a:gd name="connsiteY68-3330" fmla="*/ 1639470 h 2785840"/>
                <a:gd name="connsiteX69-3331" fmla="*/ 222677 w 4965239"/>
                <a:gd name="connsiteY69-3332" fmla="*/ 1591909 h 2785840"/>
                <a:gd name="connsiteX70-3333" fmla="*/ 222677 w 4965239"/>
                <a:gd name="connsiteY70-3334" fmla="*/ 1516104 h 2785840"/>
                <a:gd name="connsiteX71-3335" fmla="*/ 217940 w 4965239"/>
                <a:gd name="connsiteY71-3336" fmla="*/ 1416609 h 2785840"/>
                <a:gd name="connsiteX72-3337" fmla="*/ 246367 w 4965239"/>
                <a:gd name="connsiteY72-3338" fmla="*/ 1392920 h 2785840"/>
                <a:gd name="connsiteX73-3339" fmla="*/ 282174 w 4965239"/>
                <a:gd name="connsiteY73-3340" fmla="*/ 1388010 h 2785840"/>
                <a:gd name="connsiteX74-3341" fmla="*/ 322172 w 4965239"/>
                <a:gd name="connsiteY74-3342" fmla="*/ 1440298 h 2785840"/>
                <a:gd name="connsiteX75-3343" fmla="*/ 355337 w 4965239"/>
                <a:gd name="connsiteY75-3344" fmla="*/ 1331328 h 2785840"/>
                <a:gd name="connsiteX76-3345" fmla="*/ 322172 w 4965239"/>
                <a:gd name="connsiteY76-3346" fmla="*/ 1241310 h 2785840"/>
                <a:gd name="connsiteX77-3347" fmla="*/ 331647 w 4965239"/>
                <a:gd name="connsiteY77-3348" fmla="*/ 1179718 h 2785840"/>
                <a:gd name="connsiteX78-3349" fmla="*/ 364812 w 4965239"/>
                <a:gd name="connsiteY78-3350" fmla="*/ 1146553 h 2785840"/>
                <a:gd name="connsiteX79-3351" fmla="*/ 303220 w 4965239"/>
                <a:gd name="connsiteY79-3352" fmla="*/ 1051797 h 2785840"/>
                <a:gd name="connsiteX80-3353" fmla="*/ 317434 w 4965239"/>
                <a:gd name="connsiteY80-3354" fmla="*/ 1018632 h 2785840"/>
                <a:gd name="connsiteX81-3355" fmla="*/ 303220 w 4965239"/>
                <a:gd name="connsiteY81-3356" fmla="*/ 966516 h 2785840"/>
                <a:gd name="connsiteX82-3357" fmla="*/ 312696 w 4965239"/>
                <a:gd name="connsiteY82-3358" fmla="*/ 938089 h 2785840"/>
                <a:gd name="connsiteX83-3359" fmla="*/ 255842 w 4965239"/>
                <a:gd name="connsiteY83-3360" fmla="*/ 933351 h 2785840"/>
                <a:gd name="connsiteX84-3361" fmla="*/ 194251 w 4965239"/>
                <a:gd name="connsiteY84-3362" fmla="*/ 904924 h 2785840"/>
                <a:gd name="connsiteX85-3363" fmla="*/ 165824 w 4965239"/>
                <a:gd name="connsiteY85-3364" fmla="*/ 838595 h 2785840"/>
                <a:gd name="connsiteX86-3365" fmla="*/ 123183 w 4965239"/>
                <a:gd name="connsiteY86-3366" fmla="*/ 833857 h 2785840"/>
                <a:gd name="connsiteX87-3367" fmla="*/ 104232 w 4965239"/>
                <a:gd name="connsiteY87-3368" fmla="*/ 791217 h 2785840"/>
                <a:gd name="connsiteX88-3369" fmla="*/ 132659 w 4965239"/>
                <a:gd name="connsiteY88-3370" fmla="*/ 715411 h 2785840"/>
                <a:gd name="connsiteX89-3371" fmla="*/ 85281 w 4965239"/>
                <a:gd name="connsiteY89-3372" fmla="*/ 639606 h 2785840"/>
                <a:gd name="connsiteX90-3373" fmla="*/ 9475 w 4965239"/>
                <a:gd name="connsiteY90-3374" fmla="*/ 592228 h 2785840"/>
                <a:gd name="connsiteX91-3375" fmla="*/ 9475 w 4965239"/>
                <a:gd name="connsiteY91-3376" fmla="*/ 592228 h 2785840"/>
                <a:gd name="connsiteX92-3377" fmla="*/ 52116 w 4965239"/>
                <a:gd name="connsiteY92-3378" fmla="*/ 549588 h 2785840"/>
                <a:gd name="connsiteX93-3379" fmla="*/ 99494 w 4965239"/>
                <a:gd name="connsiteY93-3380" fmla="*/ 559063 h 2785840"/>
                <a:gd name="connsiteX94-3381" fmla="*/ 87864 w 4965239"/>
                <a:gd name="connsiteY94-3382" fmla="*/ 525045 h 2785840"/>
                <a:gd name="connsiteX95-3383" fmla="*/ 90018 w 4965239"/>
                <a:gd name="connsiteY95-3384" fmla="*/ 369550 h 2785840"/>
                <a:gd name="connsiteX96-3385" fmla="*/ 66329 w 4965239"/>
                <a:gd name="connsiteY96-3386" fmla="*/ 345861 h 2785840"/>
                <a:gd name="connsiteX97-3387" fmla="*/ 42144 w 4965239"/>
                <a:gd name="connsiteY97-3388" fmla="*/ 365025 h 2785840"/>
                <a:gd name="connsiteX98-3389" fmla="*/ 4738 w 4965239"/>
                <a:gd name="connsiteY98-3390" fmla="*/ 350599 h 2785840"/>
                <a:gd name="connsiteX99-3391" fmla="*/ 0 w 4965239"/>
                <a:gd name="connsiteY99-3392" fmla="*/ 307958 h 2785840"/>
                <a:gd name="connsiteX100-3393" fmla="*/ 33165 w 4965239"/>
                <a:gd name="connsiteY100-3394" fmla="*/ 284269 h 2785840"/>
                <a:gd name="connsiteX101-3395" fmla="*/ 37147 w 4965239"/>
                <a:gd name="connsiteY101-3396" fmla="*/ 227490 h 2785840"/>
                <a:gd name="connsiteX102-3397" fmla="*/ 75805 w 4965239"/>
                <a:gd name="connsiteY102-3398" fmla="*/ 180037 h 2785840"/>
                <a:gd name="connsiteX103-3399" fmla="*/ 122154 w 4965239"/>
                <a:gd name="connsiteY103-3400" fmla="*/ 142140 h 2785840"/>
                <a:gd name="connsiteX104-3401" fmla="*/ 180037 w 4965239"/>
                <a:gd name="connsiteY104-3402" fmla="*/ 142135 h 2785840"/>
                <a:gd name="connsiteX105-3403" fmla="*/ 255842 w 4965239"/>
                <a:gd name="connsiteY105-3404" fmla="*/ 104232 h 2785840"/>
                <a:gd name="connsiteX106-3405" fmla="*/ 270056 w 4965239"/>
                <a:gd name="connsiteY106-3406" fmla="*/ 127921 h 2785840"/>
                <a:gd name="connsiteX107-3407" fmla="*/ 307958 w 4965239"/>
                <a:gd name="connsiteY107-3408" fmla="*/ 123183 h 2785840"/>
                <a:gd name="connsiteX108-3409" fmla="*/ 326910 w 4965239"/>
                <a:gd name="connsiteY108-3410" fmla="*/ 180037 h 2785840"/>
                <a:gd name="connsiteX109-3411" fmla="*/ 383763 w 4965239"/>
                <a:gd name="connsiteY109-3412" fmla="*/ 184775 h 2785840"/>
                <a:gd name="connsiteX110-3413" fmla="*/ 691722 w 4965239"/>
                <a:gd name="connsiteY110-3414" fmla="*/ 345861 h 2785840"/>
                <a:gd name="connsiteX111-3415" fmla="*/ 1895129 w 4965239"/>
                <a:gd name="connsiteY111-3416" fmla="*/ 208464 h 2785840"/>
                <a:gd name="connsiteX112-3417" fmla="*/ 2421028 w 4965239"/>
                <a:gd name="connsiteY112-3418" fmla="*/ 42640 h 2785840"/>
                <a:gd name="connsiteX0-3419" fmla="*/ 2421028 w 4965239"/>
                <a:gd name="connsiteY0-3420" fmla="*/ 42640 h 2785840"/>
                <a:gd name="connsiteX1-3421" fmla="*/ 2501571 w 4965239"/>
                <a:gd name="connsiteY1-3422" fmla="*/ 123183 h 2785840"/>
                <a:gd name="connsiteX2-3423" fmla="*/ 2548949 w 4965239"/>
                <a:gd name="connsiteY2-3424" fmla="*/ 279532 h 2785840"/>
                <a:gd name="connsiteX3-3425" fmla="*/ 2586852 w 4965239"/>
                <a:gd name="connsiteY3-3426" fmla="*/ 307958 h 2785840"/>
                <a:gd name="connsiteX4-3427" fmla="*/ 2591589 w 4965239"/>
                <a:gd name="connsiteY4-3428" fmla="*/ 355337 h 2785840"/>
                <a:gd name="connsiteX5-3429" fmla="*/ 2781102 w 4965239"/>
                <a:gd name="connsiteY5-3430" fmla="*/ 397977 h 2785840"/>
                <a:gd name="connsiteX6-3431" fmla="*/ 3070110 w 4965239"/>
                <a:gd name="connsiteY6-3432" fmla="*/ 412191 h 2785840"/>
                <a:gd name="connsiteX7-3433" fmla="*/ 3226458 w 4965239"/>
                <a:gd name="connsiteY7-3434" fmla="*/ 516423 h 2785840"/>
                <a:gd name="connsiteX8-3435" fmla="*/ 3316476 w 4965239"/>
                <a:gd name="connsiteY8-3436" fmla="*/ 549588 h 2785840"/>
                <a:gd name="connsiteX9-3437" fmla="*/ 3453873 w 4965239"/>
                <a:gd name="connsiteY9-3438" fmla="*/ 563801 h 2785840"/>
                <a:gd name="connsiteX10-3439" fmla="*/ 3482300 w 4965239"/>
                <a:gd name="connsiteY10-3440" fmla="*/ 615917 h 2785840"/>
                <a:gd name="connsiteX11-3441" fmla="*/ 3818686 w 4965239"/>
                <a:gd name="connsiteY11-3442" fmla="*/ 506947 h 2785840"/>
                <a:gd name="connsiteX12-3443" fmla="*/ 3984510 w 4965239"/>
                <a:gd name="connsiteY12-3444" fmla="*/ 502209 h 2785840"/>
                <a:gd name="connsiteX13-3445" fmla="*/ 4145596 w 4965239"/>
                <a:gd name="connsiteY13-3446" fmla="*/ 416928 h 2785840"/>
                <a:gd name="connsiteX14-3447" fmla="*/ 4264041 w 4965239"/>
                <a:gd name="connsiteY14-3448" fmla="*/ 279532 h 2785840"/>
                <a:gd name="connsiteX15-3449" fmla="*/ 4226139 w 4965239"/>
                <a:gd name="connsiteY15-3450" fmla="*/ 213202 h 2785840"/>
                <a:gd name="connsiteX16-3451" fmla="*/ 4240352 w 4965239"/>
                <a:gd name="connsiteY16-3452" fmla="*/ 108970 h 2785840"/>
                <a:gd name="connsiteX17-3453" fmla="*/ 4344584 w 4965239"/>
                <a:gd name="connsiteY17-3454" fmla="*/ 127921 h 2785840"/>
                <a:gd name="connsiteX18-3455" fmla="*/ 4448816 w 4965239"/>
                <a:gd name="connsiteY18-3456" fmla="*/ 137397 h 2785840"/>
                <a:gd name="connsiteX19-3457" fmla="*/ 4553048 w 4965239"/>
                <a:gd name="connsiteY19-3458" fmla="*/ 37903 h 2785840"/>
                <a:gd name="connsiteX20-3459" fmla="*/ 4709397 w 4965239"/>
                <a:gd name="connsiteY20-3460" fmla="*/ 0 h 2785840"/>
                <a:gd name="connsiteX21-3461" fmla="*/ 4846794 w 4965239"/>
                <a:gd name="connsiteY21-3462" fmla="*/ 317434 h 2785840"/>
                <a:gd name="connsiteX22-3463" fmla="*/ 4965239 w 4965239"/>
                <a:gd name="connsiteY22-3464" fmla="*/ 691722 h 2785840"/>
                <a:gd name="connsiteX23-3465" fmla="*/ 4638329 w 4965239"/>
                <a:gd name="connsiteY23-3466" fmla="*/ 1066010 h 2785840"/>
                <a:gd name="connsiteX24-3467" fmla="*/ 3804472 w 4965239"/>
                <a:gd name="connsiteY24-3468" fmla="*/ 1359755 h 2785840"/>
                <a:gd name="connsiteX25-3469" fmla="*/ 3103274 w 4965239"/>
                <a:gd name="connsiteY25-3470" fmla="*/ 1748257 h 2785840"/>
                <a:gd name="connsiteX26-3471" fmla="*/ 2885334 w 4965239"/>
                <a:gd name="connsiteY26-3472" fmla="*/ 2321534 h 2785840"/>
                <a:gd name="connsiteX27-3473" fmla="*/ 2970615 w 4965239"/>
                <a:gd name="connsiteY27-3474" fmla="*/ 2785840 h 2785840"/>
                <a:gd name="connsiteX28-3475" fmla="*/ 2657919 w 4965239"/>
                <a:gd name="connsiteY28-3476" fmla="*/ 2733724 h 2785840"/>
                <a:gd name="connsiteX29-3477" fmla="*/ 2615279 w 4965239"/>
                <a:gd name="connsiteY29-3478" fmla="*/ 2321534 h 2785840"/>
                <a:gd name="connsiteX30-3479" fmla="*/ 2577376 w 4965239"/>
                <a:gd name="connsiteY30-3480" fmla="*/ 1966197 h 2785840"/>
                <a:gd name="connsiteX31-3481" fmla="*/ 2136758 w 4965239"/>
                <a:gd name="connsiteY31-3482" fmla="*/ 2094118 h 2785840"/>
                <a:gd name="connsiteX32-3483" fmla="*/ 2037264 w 4965239"/>
                <a:gd name="connsiteY32-3484" fmla="*/ 2458931 h 2785840"/>
                <a:gd name="connsiteX33-3485" fmla="*/ 1843013 w 4965239"/>
                <a:gd name="connsiteY33-3486" fmla="*/ 2657919 h 2785840"/>
                <a:gd name="connsiteX34-3487" fmla="*/ 1734043 w 4965239"/>
                <a:gd name="connsiteY34-3488" fmla="*/ 2638968 h 2785840"/>
                <a:gd name="connsiteX35-3489" fmla="*/ 1724568 w 4965239"/>
                <a:gd name="connsiteY35-3490" fmla="*/ 2553687 h 2785840"/>
                <a:gd name="connsiteX36-3491" fmla="*/ 1694497 w 4965239"/>
                <a:gd name="connsiteY36-3492" fmla="*/ 2544789 h 2785840"/>
                <a:gd name="connsiteX37-3493" fmla="*/ 1667714 w 4965239"/>
                <a:gd name="connsiteY37-3494" fmla="*/ 2492095 h 2785840"/>
                <a:gd name="connsiteX38-3495" fmla="*/ 1644025 w 4965239"/>
                <a:gd name="connsiteY38-3496" fmla="*/ 2449455 h 2785840"/>
                <a:gd name="connsiteX39-3497" fmla="*/ 1606122 w 4965239"/>
                <a:gd name="connsiteY39-3498" fmla="*/ 2449455 h 2785840"/>
                <a:gd name="connsiteX40-3499" fmla="*/ 1459250 w 4965239"/>
                <a:gd name="connsiteY40-3500" fmla="*/ 2378388 h 2785840"/>
                <a:gd name="connsiteX41-3501" fmla="*/ 1410968 w 4965239"/>
                <a:gd name="connsiteY41-3502" fmla="*/ 2410723 h 2785840"/>
                <a:gd name="connsiteX42-3503" fmla="*/ 1355017 w 4965239"/>
                <a:gd name="connsiteY42-3504" fmla="*/ 2454193 h 2785840"/>
                <a:gd name="connsiteX43-3505" fmla="*/ 1345542 w 4965239"/>
                <a:gd name="connsiteY43-3506" fmla="*/ 2496833 h 2785840"/>
                <a:gd name="connsiteX44-3507" fmla="*/ 1317115 w 4965239"/>
                <a:gd name="connsiteY44-3508" fmla="*/ 2482620 h 2785840"/>
                <a:gd name="connsiteX45-3509" fmla="*/ 1312377 w 4965239"/>
                <a:gd name="connsiteY45-3510" fmla="*/ 2444717 h 2785840"/>
                <a:gd name="connsiteX46-3511" fmla="*/ 1326590 w 4965239"/>
                <a:gd name="connsiteY46-3512" fmla="*/ 2368912 h 2785840"/>
                <a:gd name="connsiteX47-3513" fmla="*/ 1259439 w 4965239"/>
                <a:gd name="connsiteY47-3514" fmla="*/ 2390993 h 2785840"/>
                <a:gd name="connsiteX48-3515" fmla="*/ 1181672 w 4965239"/>
                <a:gd name="connsiteY48-3516" fmla="*/ 2385080 h 2785840"/>
                <a:gd name="connsiteX49-3517" fmla="*/ 1116564 w 4965239"/>
                <a:gd name="connsiteY49-3518" fmla="*/ 2362418 h 2785840"/>
                <a:gd name="connsiteX50-3519" fmla="*/ 1051797 w 4965239"/>
                <a:gd name="connsiteY50-3520" fmla="*/ 2307320 h 2785840"/>
                <a:gd name="connsiteX51-3521" fmla="*/ 1030839 w 4965239"/>
                <a:gd name="connsiteY51-3522" fmla="*/ 2333843 h 2785840"/>
                <a:gd name="connsiteX52-3523" fmla="*/ 975991 w 4965239"/>
                <a:gd name="connsiteY52-3524" fmla="*/ 2312058 h 2785840"/>
                <a:gd name="connsiteX53-3525" fmla="*/ 942827 w 4965239"/>
                <a:gd name="connsiteY53-3526" fmla="*/ 2240991 h 2785840"/>
                <a:gd name="connsiteX54-3527" fmla="*/ 910824 w 4965239"/>
                <a:gd name="connsiteY54-3528" fmla="*/ 2250975 h 2785840"/>
                <a:gd name="connsiteX55-3529" fmla="*/ 867022 w 4965239"/>
                <a:gd name="connsiteY55-3530" fmla="*/ 2226777 h 2785840"/>
                <a:gd name="connsiteX56-3531" fmla="*/ 871759 w 4965239"/>
                <a:gd name="connsiteY56-3532" fmla="*/ 2169923 h 2785840"/>
                <a:gd name="connsiteX57-3533" fmla="*/ 836529 w 4965239"/>
                <a:gd name="connsiteY57-3534" fmla="*/ 2168108 h 2785840"/>
                <a:gd name="connsiteX58-3535" fmla="*/ 777003 w 4965239"/>
                <a:gd name="connsiteY58-3536" fmla="*/ 2108332 h 2785840"/>
                <a:gd name="connsiteX59-3537" fmla="*/ 762789 w 4965239"/>
                <a:gd name="connsiteY59-3538" fmla="*/ 2051478 h 2785840"/>
                <a:gd name="connsiteX60-3539" fmla="*/ 736516 w 4965239"/>
                <a:gd name="connsiteY60-3540" fmla="*/ 2062380 h 2785840"/>
                <a:gd name="connsiteX61-3541" fmla="*/ 696460 w 4965239"/>
                <a:gd name="connsiteY61-3542" fmla="*/ 2046740 h 2785840"/>
                <a:gd name="connsiteX62-3543" fmla="*/ 587490 w 4965239"/>
                <a:gd name="connsiteY62-3544" fmla="*/ 1895129 h 2785840"/>
                <a:gd name="connsiteX63-3545" fmla="*/ 549587 w 4965239"/>
                <a:gd name="connsiteY63-3546" fmla="*/ 1828800 h 2785840"/>
                <a:gd name="connsiteX64-3547" fmla="*/ 487996 w 4965239"/>
                <a:gd name="connsiteY64-3548" fmla="*/ 1824062 h 2785840"/>
                <a:gd name="connsiteX65-3549" fmla="*/ 473626 w 4965239"/>
                <a:gd name="connsiteY65-3550" fmla="*/ 1848068 h 2785840"/>
                <a:gd name="connsiteX66-3551" fmla="*/ 435880 w 4965239"/>
                <a:gd name="connsiteY66-3552" fmla="*/ 1847751 h 2785840"/>
                <a:gd name="connsiteX67-3553" fmla="*/ 326910 w 4965239"/>
                <a:gd name="connsiteY67-3554" fmla="*/ 1743519 h 2785840"/>
                <a:gd name="connsiteX68-3555" fmla="*/ 298483 w 4965239"/>
                <a:gd name="connsiteY68-3556" fmla="*/ 1639287 h 2785840"/>
                <a:gd name="connsiteX69-3557" fmla="*/ 265029 w 4965239"/>
                <a:gd name="connsiteY69-3558" fmla="*/ 1639470 h 2785840"/>
                <a:gd name="connsiteX70-3559" fmla="*/ 222677 w 4965239"/>
                <a:gd name="connsiteY70-3560" fmla="*/ 1591909 h 2785840"/>
                <a:gd name="connsiteX71-3561" fmla="*/ 222677 w 4965239"/>
                <a:gd name="connsiteY71-3562" fmla="*/ 1516104 h 2785840"/>
                <a:gd name="connsiteX72-3563" fmla="*/ 217940 w 4965239"/>
                <a:gd name="connsiteY72-3564" fmla="*/ 1416609 h 2785840"/>
                <a:gd name="connsiteX73-3565" fmla="*/ 246367 w 4965239"/>
                <a:gd name="connsiteY73-3566" fmla="*/ 1392920 h 2785840"/>
                <a:gd name="connsiteX74-3567" fmla="*/ 282174 w 4965239"/>
                <a:gd name="connsiteY74-3568" fmla="*/ 1388010 h 2785840"/>
                <a:gd name="connsiteX75-3569" fmla="*/ 322172 w 4965239"/>
                <a:gd name="connsiteY75-3570" fmla="*/ 1440298 h 2785840"/>
                <a:gd name="connsiteX76-3571" fmla="*/ 355337 w 4965239"/>
                <a:gd name="connsiteY76-3572" fmla="*/ 1331328 h 2785840"/>
                <a:gd name="connsiteX77-3573" fmla="*/ 322172 w 4965239"/>
                <a:gd name="connsiteY77-3574" fmla="*/ 1241310 h 2785840"/>
                <a:gd name="connsiteX78-3575" fmla="*/ 331647 w 4965239"/>
                <a:gd name="connsiteY78-3576" fmla="*/ 1179718 h 2785840"/>
                <a:gd name="connsiteX79-3577" fmla="*/ 364812 w 4965239"/>
                <a:gd name="connsiteY79-3578" fmla="*/ 1146553 h 2785840"/>
                <a:gd name="connsiteX80-3579" fmla="*/ 303220 w 4965239"/>
                <a:gd name="connsiteY80-3580" fmla="*/ 1051797 h 2785840"/>
                <a:gd name="connsiteX81-3581" fmla="*/ 317434 w 4965239"/>
                <a:gd name="connsiteY81-3582" fmla="*/ 1018632 h 2785840"/>
                <a:gd name="connsiteX82-3583" fmla="*/ 303220 w 4965239"/>
                <a:gd name="connsiteY82-3584" fmla="*/ 966516 h 2785840"/>
                <a:gd name="connsiteX83-3585" fmla="*/ 312696 w 4965239"/>
                <a:gd name="connsiteY83-3586" fmla="*/ 938089 h 2785840"/>
                <a:gd name="connsiteX84-3587" fmla="*/ 255842 w 4965239"/>
                <a:gd name="connsiteY84-3588" fmla="*/ 933351 h 2785840"/>
                <a:gd name="connsiteX85-3589" fmla="*/ 194251 w 4965239"/>
                <a:gd name="connsiteY85-3590" fmla="*/ 904924 h 2785840"/>
                <a:gd name="connsiteX86-3591" fmla="*/ 165824 w 4965239"/>
                <a:gd name="connsiteY86-3592" fmla="*/ 838595 h 2785840"/>
                <a:gd name="connsiteX87-3593" fmla="*/ 123183 w 4965239"/>
                <a:gd name="connsiteY87-3594" fmla="*/ 833857 h 2785840"/>
                <a:gd name="connsiteX88-3595" fmla="*/ 104232 w 4965239"/>
                <a:gd name="connsiteY88-3596" fmla="*/ 791217 h 2785840"/>
                <a:gd name="connsiteX89-3597" fmla="*/ 132659 w 4965239"/>
                <a:gd name="connsiteY89-3598" fmla="*/ 715411 h 2785840"/>
                <a:gd name="connsiteX90-3599" fmla="*/ 85281 w 4965239"/>
                <a:gd name="connsiteY90-3600" fmla="*/ 639606 h 2785840"/>
                <a:gd name="connsiteX91-3601" fmla="*/ 9475 w 4965239"/>
                <a:gd name="connsiteY91-3602" fmla="*/ 592228 h 2785840"/>
                <a:gd name="connsiteX92-3603" fmla="*/ 9475 w 4965239"/>
                <a:gd name="connsiteY92-3604" fmla="*/ 592228 h 2785840"/>
                <a:gd name="connsiteX93-3605" fmla="*/ 52116 w 4965239"/>
                <a:gd name="connsiteY93-3606" fmla="*/ 549588 h 2785840"/>
                <a:gd name="connsiteX94-3607" fmla="*/ 99494 w 4965239"/>
                <a:gd name="connsiteY94-3608" fmla="*/ 559063 h 2785840"/>
                <a:gd name="connsiteX95-3609" fmla="*/ 87864 w 4965239"/>
                <a:gd name="connsiteY95-3610" fmla="*/ 525045 h 2785840"/>
                <a:gd name="connsiteX96-3611" fmla="*/ 90018 w 4965239"/>
                <a:gd name="connsiteY96-3612" fmla="*/ 369550 h 2785840"/>
                <a:gd name="connsiteX97-3613" fmla="*/ 66329 w 4965239"/>
                <a:gd name="connsiteY97-3614" fmla="*/ 345861 h 2785840"/>
                <a:gd name="connsiteX98-3615" fmla="*/ 42144 w 4965239"/>
                <a:gd name="connsiteY98-3616" fmla="*/ 365025 h 2785840"/>
                <a:gd name="connsiteX99-3617" fmla="*/ 4738 w 4965239"/>
                <a:gd name="connsiteY99-3618" fmla="*/ 350599 h 2785840"/>
                <a:gd name="connsiteX100-3619" fmla="*/ 0 w 4965239"/>
                <a:gd name="connsiteY100-3620" fmla="*/ 307958 h 2785840"/>
                <a:gd name="connsiteX101-3621" fmla="*/ 33165 w 4965239"/>
                <a:gd name="connsiteY101-3622" fmla="*/ 284269 h 2785840"/>
                <a:gd name="connsiteX102-3623" fmla="*/ 37147 w 4965239"/>
                <a:gd name="connsiteY102-3624" fmla="*/ 227490 h 2785840"/>
                <a:gd name="connsiteX103-3625" fmla="*/ 75805 w 4965239"/>
                <a:gd name="connsiteY103-3626" fmla="*/ 180037 h 2785840"/>
                <a:gd name="connsiteX104-3627" fmla="*/ 122154 w 4965239"/>
                <a:gd name="connsiteY104-3628" fmla="*/ 142140 h 2785840"/>
                <a:gd name="connsiteX105-3629" fmla="*/ 180037 w 4965239"/>
                <a:gd name="connsiteY105-3630" fmla="*/ 142135 h 2785840"/>
                <a:gd name="connsiteX106-3631" fmla="*/ 255842 w 4965239"/>
                <a:gd name="connsiteY106-3632" fmla="*/ 104232 h 2785840"/>
                <a:gd name="connsiteX107-3633" fmla="*/ 270056 w 4965239"/>
                <a:gd name="connsiteY107-3634" fmla="*/ 127921 h 2785840"/>
                <a:gd name="connsiteX108-3635" fmla="*/ 307958 w 4965239"/>
                <a:gd name="connsiteY108-3636" fmla="*/ 123183 h 2785840"/>
                <a:gd name="connsiteX109-3637" fmla="*/ 326910 w 4965239"/>
                <a:gd name="connsiteY109-3638" fmla="*/ 180037 h 2785840"/>
                <a:gd name="connsiteX110-3639" fmla="*/ 383763 w 4965239"/>
                <a:gd name="connsiteY110-3640" fmla="*/ 184775 h 2785840"/>
                <a:gd name="connsiteX111-3641" fmla="*/ 691722 w 4965239"/>
                <a:gd name="connsiteY111-3642" fmla="*/ 345861 h 2785840"/>
                <a:gd name="connsiteX112-3643" fmla="*/ 1895129 w 4965239"/>
                <a:gd name="connsiteY112-3644" fmla="*/ 208464 h 2785840"/>
                <a:gd name="connsiteX113" fmla="*/ 2421028 w 4965239"/>
                <a:gd name="connsiteY113" fmla="*/ 42640 h 2785840"/>
                <a:gd name="connsiteX0-3645" fmla="*/ 2421028 w 4965239"/>
                <a:gd name="connsiteY0-3646" fmla="*/ 42640 h 2785840"/>
                <a:gd name="connsiteX1-3647" fmla="*/ 2501571 w 4965239"/>
                <a:gd name="connsiteY1-3648" fmla="*/ 123183 h 2785840"/>
                <a:gd name="connsiteX2-3649" fmla="*/ 2548949 w 4965239"/>
                <a:gd name="connsiteY2-3650" fmla="*/ 279532 h 2785840"/>
                <a:gd name="connsiteX3-3651" fmla="*/ 2586852 w 4965239"/>
                <a:gd name="connsiteY3-3652" fmla="*/ 307958 h 2785840"/>
                <a:gd name="connsiteX4-3653" fmla="*/ 2591589 w 4965239"/>
                <a:gd name="connsiteY4-3654" fmla="*/ 355337 h 2785840"/>
                <a:gd name="connsiteX5-3655" fmla="*/ 2781102 w 4965239"/>
                <a:gd name="connsiteY5-3656" fmla="*/ 397977 h 2785840"/>
                <a:gd name="connsiteX6-3657" fmla="*/ 3070110 w 4965239"/>
                <a:gd name="connsiteY6-3658" fmla="*/ 412191 h 2785840"/>
                <a:gd name="connsiteX7-3659" fmla="*/ 3226458 w 4965239"/>
                <a:gd name="connsiteY7-3660" fmla="*/ 516423 h 2785840"/>
                <a:gd name="connsiteX8-3661" fmla="*/ 3316476 w 4965239"/>
                <a:gd name="connsiteY8-3662" fmla="*/ 549588 h 2785840"/>
                <a:gd name="connsiteX9-3663" fmla="*/ 3453873 w 4965239"/>
                <a:gd name="connsiteY9-3664" fmla="*/ 563801 h 2785840"/>
                <a:gd name="connsiteX10-3665" fmla="*/ 3482300 w 4965239"/>
                <a:gd name="connsiteY10-3666" fmla="*/ 615917 h 2785840"/>
                <a:gd name="connsiteX11-3667" fmla="*/ 3818686 w 4965239"/>
                <a:gd name="connsiteY11-3668" fmla="*/ 506947 h 2785840"/>
                <a:gd name="connsiteX12-3669" fmla="*/ 3984510 w 4965239"/>
                <a:gd name="connsiteY12-3670" fmla="*/ 502209 h 2785840"/>
                <a:gd name="connsiteX13-3671" fmla="*/ 4145596 w 4965239"/>
                <a:gd name="connsiteY13-3672" fmla="*/ 416928 h 2785840"/>
                <a:gd name="connsiteX14-3673" fmla="*/ 4264041 w 4965239"/>
                <a:gd name="connsiteY14-3674" fmla="*/ 279532 h 2785840"/>
                <a:gd name="connsiteX15-3675" fmla="*/ 4226139 w 4965239"/>
                <a:gd name="connsiteY15-3676" fmla="*/ 213202 h 2785840"/>
                <a:gd name="connsiteX16-3677" fmla="*/ 4240352 w 4965239"/>
                <a:gd name="connsiteY16-3678" fmla="*/ 108970 h 2785840"/>
                <a:gd name="connsiteX17-3679" fmla="*/ 4344584 w 4965239"/>
                <a:gd name="connsiteY17-3680" fmla="*/ 127921 h 2785840"/>
                <a:gd name="connsiteX18-3681" fmla="*/ 4448816 w 4965239"/>
                <a:gd name="connsiteY18-3682" fmla="*/ 137397 h 2785840"/>
                <a:gd name="connsiteX19-3683" fmla="*/ 4553048 w 4965239"/>
                <a:gd name="connsiteY19-3684" fmla="*/ 37903 h 2785840"/>
                <a:gd name="connsiteX20-3685" fmla="*/ 4709397 w 4965239"/>
                <a:gd name="connsiteY20-3686" fmla="*/ 0 h 2785840"/>
                <a:gd name="connsiteX21-3687" fmla="*/ 4846794 w 4965239"/>
                <a:gd name="connsiteY21-3688" fmla="*/ 317434 h 2785840"/>
                <a:gd name="connsiteX22-3689" fmla="*/ 4965239 w 4965239"/>
                <a:gd name="connsiteY22-3690" fmla="*/ 691722 h 2785840"/>
                <a:gd name="connsiteX23-3691" fmla="*/ 4638329 w 4965239"/>
                <a:gd name="connsiteY23-3692" fmla="*/ 1066010 h 2785840"/>
                <a:gd name="connsiteX24-3693" fmla="*/ 3804472 w 4965239"/>
                <a:gd name="connsiteY24-3694" fmla="*/ 1359755 h 2785840"/>
                <a:gd name="connsiteX25-3695" fmla="*/ 3103274 w 4965239"/>
                <a:gd name="connsiteY25-3696" fmla="*/ 1748257 h 2785840"/>
                <a:gd name="connsiteX26-3697" fmla="*/ 2885334 w 4965239"/>
                <a:gd name="connsiteY26-3698" fmla="*/ 2321534 h 2785840"/>
                <a:gd name="connsiteX27-3699" fmla="*/ 2970615 w 4965239"/>
                <a:gd name="connsiteY27-3700" fmla="*/ 2785840 h 2785840"/>
                <a:gd name="connsiteX28-3701" fmla="*/ 2657919 w 4965239"/>
                <a:gd name="connsiteY28-3702" fmla="*/ 2733724 h 2785840"/>
                <a:gd name="connsiteX29-3703" fmla="*/ 2615279 w 4965239"/>
                <a:gd name="connsiteY29-3704" fmla="*/ 2321534 h 2785840"/>
                <a:gd name="connsiteX30-3705" fmla="*/ 2577376 w 4965239"/>
                <a:gd name="connsiteY30-3706" fmla="*/ 1966197 h 2785840"/>
                <a:gd name="connsiteX31-3707" fmla="*/ 2136758 w 4965239"/>
                <a:gd name="connsiteY31-3708" fmla="*/ 2094118 h 2785840"/>
                <a:gd name="connsiteX32-3709" fmla="*/ 2037264 w 4965239"/>
                <a:gd name="connsiteY32-3710" fmla="*/ 2458931 h 2785840"/>
                <a:gd name="connsiteX33-3711" fmla="*/ 1843013 w 4965239"/>
                <a:gd name="connsiteY33-3712" fmla="*/ 2657919 h 2785840"/>
                <a:gd name="connsiteX34-3713" fmla="*/ 1734043 w 4965239"/>
                <a:gd name="connsiteY34-3714" fmla="*/ 2638968 h 2785840"/>
                <a:gd name="connsiteX35-3715" fmla="*/ 1724568 w 4965239"/>
                <a:gd name="connsiteY35-3716" fmla="*/ 2553687 h 2785840"/>
                <a:gd name="connsiteX36-3717" fmla="*/ 1694497 w 4965239"/>
                <a:gd name="connsiteY36-3718" fmla="*/ 2544789 h 2785840"/>
                <a:gd name="connsiteX37-3719" fmla="*/ 1667714 w 4965239"/>
                <a:gd name="connsiteY37-3720" fmla="*/ 2492095 h 2785840"/>
                <a:gd name="connsiteX38-3721" fmla="*/ 1644025 w 4965239"/>
                <a:gd name="connsiteY38-3722" fmla="*/ 2449455 h 2785840"/>
                <a:gd name="connsiteX39-3723" fmla="*/ 1611732 w 4965239"/>
                <a:gd name="connsiteY39-3724" fmla="*/ 2466285 h 2785840"/>
                <a:gd name="connsiteX40-3725" fmla="*/ 1459250 w 4965239"/>
                <a:gd name="connsiteY40-3726" fmla="*/ 2378388 h 2785840"/>
                <a:gd name="connsiteX41-3727" fmla="*/ 1410968 w 4965239"/>
                <a:gd name="connsiteY41-3728" fmla="*/ 2410723 h 2785840"/>
                <a:gd name="connsiteX42-3729" fmla="*/ 1355017 w 4965239"/>
                <a:gd name="connsiteY42-3730" fmla="*/ 2454193 h 2785840"/>
                <a:gd name="connsiteX43-3731" fmla="*/ 1345542 w 4965239"/>
                <a:gd name="connsiteY43-3732" fmla="*/ 2496833 h 2785840"/>
                <a:gd name="connsiteX44-3733" fmla="*/ 1317115 w 4965239"/>
                <a:gd name="connsiteY44-3734" fmla="*/ 2482620 h 2785840"/>
                <a:gd name="connsiteX45-3735" fmla="*/ 1312377 w 4965239"/>
                <a:gd name="connsiteY45-3736" fmla="*/ 2444717 h 2785840"/>
                <a:gd name="connsiteX46-3737" fmla="*/ 1326590 w 4965239"/>
                <a:gd name="connsiteY46-3738" fmla="*/ 2368912 h 2785840"/>
                <a:gd name="connsiteX47-3739" fmla="*/ 1259439 w 4965239"/>
                <a:gd name="connsiteY47-3740" fmla="*/ 2390993 h 2785840"/>
                <a:gd name="connsiteX48-3741" fmla="*/ 1181672 w 4965239"/>
                <a:gd name="connsiteY48-3742" fmla="*/ 2385080 h 2785840"/>
                <a:gd name="connsiteX49-3743" fmla="*/ 1116564 w 4965239"/>
                <a:gd name="connsiteY49-3744" fmla="*/ 2362418 h 2785840"/>
                <a:gd name="connsiteX50-3745" fmla="*/ 1051797 w 4965239"/>
                <a:gd name="connsiteY50-3746" fmla="*/ 2307320 h 2785840"/>
                <a:gd name="connsiteX51-3747" fmla="*/ 1030839 w 4965239"/>
                <a:gd name="connsiteY51-3748" fmla="*/ 2333843 h 2785840"/>
                <a:gd name="connsiteX52-3749" fmla="*/ 975991 w 4965239"/>
                <a:gd name="connsiteY52-3750" fmla="*/ 2312058 h 2785840"/>
                <a:gd name="connsiteX53-3751" fmla="*/ 942827 w 4965239"/>
                <a:gd name="connsiteY53-3752" fmla="*/ 2240991 h 2785840"/>
                <a:gd name="connsiteX54-3753" fmla="*/ 910824 w 4965239"/>
                <a:gd name="connsiteY54-3754" fmla="*/ 2250975 h 2785840"/>
                <a:gd name="connsiteX55-3755" fmla="*/ 867022 w 4965239"/>
                <a:gd name="connsiteY55-3756" fmla="*/ 2226777 h 2785840"/>
                <a:gd name="connsiteX56-3757" fmla="*/ 871759 w 4965239"/>
                <a:gd name="connsiteY56-3758" fmla="*/ 2169923 h 2785840"/>
                <a:gd name="connsiteX57-3759" fmla="*/ 836529 w 4965239"/>
                <a:gd name="connsiteY57-3760" fmla="*/ 2168108 h 2785840"/>
                <a:gd name="connsiteX58-3761" fmla="*/ 777003 w 4965239"/>
                <a:gd name="connsiteY58-3762" fmla="*/ 2108332 h 2785840"/>
                <a:gd name="connsiteX59-3763" fmla="*/ 762789 w 4965239"/>
                <a:gd name="connsiteY59-3764" fmla="*/ 2051478 h 2785840"/>
                <a:gd name="connsiteX60-3765" fmla="*/ 736516 w 4965239"/>
                <a:gd name="connsiteY60-3766" fmla="*/ 2062380 h 2785840"/>
                <a:gd name="connsiteX61-3767" fmla="*/ 696460 w 4965239"/>
                <a:gd name="connsiteY61-3768" fmla="*/ 2046740 h 2785840"/>
                <a:gd name="connsiteX62-3769" fmla="*/ 587490 w 4965239"/>
                <a:gd name="connsiteY62-3770" fmla="*/ 1895129 h 2785840"/>
                <a:gd name="connsiteX63-3771" fmla="*/ 549587 w 4965239"/>
                <a:gd name="connsiteY63-3772" fmla="*/ 1828800 h 2785840"/>
                <a:gd name="connsiteX64-3773" fmla="*/ 487996 w 4965239"/>
                <a:gd name="connsiteY64-3774" fmla="*/ 1824062 h 2785840"/>
                <a:gd name="connsiteX65-3775" fmla="*/ 473626 w 4965239"/>
                <a:gd name="connsiteY65-3776" fmla="*/ 1848068 h 2785840"/>
                <a:gd name="connsiteX66-3777" fmla="*/ 435880 w 4965239"/>
                <a:gd name="connsiteY66-3778" fmla="*/ 1847751 h 2785840"/>
                <a:gd name="connsiteX67-3779" fmla="*/ 326910 w 4965239"/>
                <a:gd name="connsiteY67-3780" fmla="*/ 1743519 h 2785840"/>
                <a:gd name="connsiteX68-3781" fmla="*/ 298483 w 4965239"/>
                <a:gd name="connsiteY68-3782" fmla="*/ 1639287 h 2785840"/>
                <a:gd name="connsiteX69-3783" fmla="*/ 265029 w 4965239"/>
                <a:gd name="connsiteY69-3784" fmla="*/ 1639470 h 2785840"/>
                <a:gd name="connsiteX70-3785" fmla="*/ 222677 w 4965239"/>
                <a:gd name="connsiteY70-3786" fmla="*/ 1591909 h 2785840"/>
                <a:gd name="connsiteX71-3787" fmla="*/ 222677 w 4965239"/>
                <a:gd name="connsiteY71-3788" fmla="*/ 1516104 h 2785840"/>
                <a:gd name="connsiteX72-3789" fmla="*/ 217940 w 4965239"/>
                <a:gd name="connsiteY72-3790" fmla="*/ 1416609 h 2785840"/>
                <a:gd name="connsiteX73-3791" fmla="*/ 246367 w 4965239"/>
                <a:gd name="connsiteY73-3792" fmla="*/ 1392920 h 2785840"/>
                <a:gd name="connsiteX74-3793" fmla="*/ 282174 w 4965239"/>
                <a:gd name="connsiteY74-3794" fmla="*/ 1388010 h 2785840"/>
                <a:gd name="connsiteX75-3795" fmla="*/ 322172 w 4965239"/>
                <a:gd name="connsiteY75-3796" fmla="*/ 1440298 h 2785840"/>
                <a:gd name="connsiteX76-3797" fmla="*/ 355337 w 4965239"/>
                <a:gd name="connsiteY76-3798" fmla="*/ 1331328 h 2785840"/>
                <a:gd name="connsiteX77-3799" fmla="*/ 322172 w 4965239"/>
                <a:gd name="connsiteY77-3800" fmla="*/ 1241310 h 2785840"/>
                <a:gd name="connsiteX78-3801" fmla="*/ 331647 w 4965239"/>
                <a:gd name="connsiteY78-3802" fmla="*/ 1179718 h 2785840"/>
                <a:gd name="connsiteX79-3803" fmla="*/ 364812 w 4965239"/>
                <a:gd name="connsiteY79-3804" fmla="*/ 1146553 h 2785840"/>
                <a:gd name="connsiteX80-3805" fmla="*/ 303220 w 4965239"/>
                <a:gd name="connsiteY80-3806" fmla="*/ 1051797 h 2785840"/>
                <a:gd name="connsiteX81-3807" fmla="*/ 317434 w 4965239"/>
                <a:gd name="connsiteY81-3808" fmla="*/ 1018632 h 2785840"/>
                <a:gd name="connsiteX82-3809" fmla="*/ 303220 w 4965239"/>
                <a:gd name="connsiteY82-3810" fmla="*/ 966516 h 2785840"/>
                <a:gd name="connsiteX83-3811" fmla="*/ 312696 w 4965239"/>
                <a:gd name="connsiteY83-3812" fmla="*/ 938089 h 2785840"/>
                <a:gd name="connsiteX84-3813" fmla="*/ 255842 w 4965239"/>
                <a:gd name="connsiteY84-3814" fmla="*/ 933351 h 2785840"/>
                <a:gd name="connsiteX85-3815" fmla="*/ 194251 w 4965239"/>
                <a:gd name="connsiteY85-3816" fmla="*/ 904924 h 2785840"/>
                <a:gd name="connsiteX86-3817" fmla="*/ 165824 w 4965239"/>
                <a:gd name="connsiteY86-3818" fmla="*/ 838595 h 2785840"/>
                <a:gd name="connsiteX87-3819" fmla="*/ 123183 w 4965239"/>
                <a:gd name="connsiteY87-3820" fmla="*/ 833857 h 2785840"/>
                <a:gd name="connsiteX88-3821" fmla="*/ 104232 w 4965239"/>
                <a:gd name="connsiteY88-3822" fmla="*/ 791217 h 2785840"/>
                <a:gd name="connsiteX89-3823" fmla="*/ 132659 w 4965239"/>
                <a:gd name="connsiteY89-3824" fmla="*/ 715411 h 2785840"/>
                <a:gd name="connsiteX90-3825" fmla="*/ 85281 w 4965239"/>
                <a:gd name="connsiteY90-3826" fmla="*/ 639606 h 2785840"/>
                <a:gd name="connsiteX91-3827" fmla="*/ 9475 w 4965239"/>
                <a:gd name="connsiteY91-3828" fmla="*/ 592228 h 2785840"/>
                <a:gd name="connsiteX92-3829" fmla="*/ 9475 w 4965239"/>
                <a:gd name="connsiteY92-3830" fmla="*/ 592228 h 2785840"/>
                <a:gd name="connsiteX93-3831" fmla="*/ 52116 w 4965239"/>
                <a:gd name="connsiteY93-3832" fmla="*/ 549588 h 2785840"/>
                <a:gd name="connsiteX94-3833" fmla="*/ 99494 w 4965239"/>
                <a:gd name="connsiteY94-3834" fmla="*/ 559063 h 2785840"/>
                <a:gd name="connsiteX95-3835" fmla="*/ 87864 w 4965239"/>
                <a:gd name="connsiteY95-3836" fmla="*/ 525045 h 2785840"/>
                <a:gd name="connsiteX96-3837" fmla="*/ 90018 w 4965239"/>
                <a:gd name="connsiteY96-3838" fmla="*/ 369550 h 2785840"/>
                <a:gd name="connsiteX97-3839" fmla="*/ 66329 w 4965239"/>
                <a:gd name="connsiteY97-3840" fmla="*/ 345861 h 2785840"/>
                <a:gd name="connsiteX98-3841" fmla="*/ 42144 w 4965239"/>
                <a:gd name="connsiteY98-3842" fmla="*/ 365025 h 2785840"/>
                <a:gd name="connsiteX99-3843" fmla="*/ 4738 w 4965239"/>
                <a:gd name="connsiteY99-3844" fmla="*/ 350599 h 2785840"/>
                <a:gd name="connsiteX100-3845" fmla="*/ 0 w 4965239"/>
                <a:gd name="connsiteY100-3846" fmla="*/ 307958 h 2785840"/>
                <a:gd name="connsiteX101-3847" fmla="*/ 33165 w 4965239"/>
                <a:gd name="connsiteY101-3848" fmla="*/ 284269 h 2785840"/>
                <a:gd name="connsiteX102-3849" fmla="*/ 37147 w 4965239"/>
                <a:gd name="connsiteY102-3850" fmla="*/ 227490 h 2785840"/>
                <a:gd name="connsiteX103-3851" fmla="*/ 75805 w 4965239"/>
                <a:gd name="connsiteY103-3852" fmla="*/ 180037 h 2785840"/>
                <a:gd name="connsiteX104-3853" fmla="*/ 122154 w 4965239"/>
                <a:gd name="connsiteY104-3854" fmla="*/ 142140 h 2785840"/>
                <a:gd name="connsiteX105-3855" fmla="*/ 180037 w 4965239"/>
                <a:gd name="connsiteY105-3856" fmla="*/ 142135 h 2785840"/>
                <a:gd name="connsiteX106-3857" fmla="*/ 255842 w 4965239"/>
                <a:gd name="connsiteY106-3858" fmla="*/ 104232 h 2785840"/>
                <a:gd name="connsiteX107-3859" fmla="*/ 270056 w 4965239"/>
                <a:gd name="connsiteY107-3860" fmla="*/ 127921 h 2785840"/>
                <a:gd name="connsiteX108-3861" fmla="*/ 307958 w 4965239"/>
                <a:gd name="connsiteY108-3862" fmla="*/ 123183 h 2785840"/>
                <a:gd name="connsiteX109-3863" fmla="*/ 326910 w 4965239"/>
                <a:gd name="connsiteY109-3864" fmla="*/ 180037 h 2785840"/>
                <a:gd name="connsiteX110-3865" fmla="*/ 383763 w 4965239"/>
                <a:gd name="connsiteY110-3866" fmla="*/ 184775 h 2785840"/>
                <a:gd name="connsiteX111-3867" fmla="*/ 691722 w 4965239"/>
                <a:gd name="connsiteY111-3868" fmla="*/ 345861 h 2785840"/>
                <a:gd name="connsiteX112-3869" fmla="*/ 1895129 w 4965239"/>
                <a:gd name="connsiteY112-3870" fmla="*/ 208464 h 2785840"/>
                <a:gd name="connsiteX113-3871" fmla="*/ 2421028 w 4965239"/>
                <a:gd name="connsiteY113-3872" fmla="*/ 42640 h 2785840"/>
                <a:gd name="connsiteX0-3873" fmla="*/ 2421028 w 4965239"/>
                <a:gd name="connsiteY0-3874" fmla="*/ 42640 h 2785840"/>
                <a:gd name="connsiteX1-3875" fmla="*/ 2501571 w 4965239"/>
                <a:gd name="connsiteY1-3876" fmla="*/ 123183 h 2785840"/>
                <a:gd name="connsiteX2-3877" fmla="*/ 2548949 w 4965239"/>
                <a:gd name="connsiteY2-3878" fmla="*/ 279532 h 2785840"/>
                <a:gd name="connsiteX3-3879" fmla="*/ 2586852 w 4965239"/>
                <a:gd name="connsiteY3-3880" fmla="*/ 307958 h 2785840"/>
                <a:gd name="connsiteX4-3881" fmla="*/ 2591589 w 4965239"/>
                <a:gd name="connsiteY4-3882" fmla="*/ 355337 h 2785840"/>
                <a:gd name="connsiteX5-3883" fmla="*/ 2781102 w 4965239"/>
                <a:gd name="connsiteY5-3884" fmla="*/ 397977 h 2785840"/>
                <a:gd name="connsiteX6-3885" fmla="*/ 3070110 w 4965239"/>
                <a:gd name="connsiteY6-3886" fmla="*/ 412191 h 2785840"/>
                <a:gd name="connsiteX7-3887" fmla="*/ 3226458 w 4965239"/>
                <a:gd name="connsiteY7-3888" fmla="*/ 516423 h 2785840"/>
                <a:gd name="connsiteX8-3889" fmla="*/ 3316476 w 4965239"/>
                <a:gd name="connsiteY8-3890" fmla="*/ 549588 h 2785840"/>
                <a:gd name="connsiteX9-3891" fmla="*/ 3453873 w 4965239"/>
                <a:gd name="connsiteY9-3892" fmla="*/ 563801 h 2785840"/>
                <a:gd name="connsiteX10-3893" fmla="*/ 3482300 w 4965239"/>
                <a:gd name="connsiteY10-3894" fmla="*/ 615917 h 2785840"/>
                <a:gd name="connsiteX11-3895" fmla="*/ 3646298 w 4965239"/>
                <a:gd name="connsiteY11-3896" fmla="*/ 534936 h 2785840"/>
                <a:gd name="connsiteX12-3897" fmla="*/ 3818686 w 4965239"/>
                <a:gd name="connsiteY12-3898" fmla="*/ 506947 h 2785840"/>
                <a:gd name="connsiteX13-3899" fmla="*/ 3984510 w 4965239"/>
                <a:gd name="connsiteY13-3900" fmla="*/ 502209 h 2785840"/>
                <a:gd name="connsiteX14-3901" fmla="*/ 4145596 w 4965239"/>
                <a:gd name="connsiteY14-3902" fmla="*/ 416928 h 2785840"/>
                <a:gd name="connsiteX15-3903" fmla="*/ 4264041 w 4965239"/>
                <a:gd name="connsiteY15-3904" fmla="*/ 279532 h 2785840"/>
                <a:gd name="connsiteX16-3905" fmla="*/ 4226139 w 4965239"/>
                <a:gd name="connsiteY16-3906" fmla="*/ 213202 h 2785840"/>
                <a:gd name="connsiteX17-3907" fmla="*/ 4240352 w 4965239"/>
                <a:gd name="connsiteY17-3908" fmla="*/ 108970 h 2785840"/>
                <a:gd name="connsiteX18-3909" fmla="*/ 4344584 w 4965239"/>
                <a:gd name="connsiteY18-3910" fmla="*/ 127921 h 2785840"/>
                <a:gd name="connsiteX19-3911" fmla="*/ 4448816 w 4965239"/>
                <a:gd name="connsiteY19-3912" fmla="*/ 137397 h 2785840"/>
                <a:gd name="connsiteX20-3913" fmla="*/ 4553048 w 4965239"/>
                <a:gd name="connsiteY20-3914" fmla="*/ 37903 h 2785840"/>
                <a:gd name="connsiteX21-3915" fmla="*/ 4709397 w 4965239"/>
                <a:gd name="connsiteY21-3916" fmla="*/ 0 h 2785840"/>
                <a:gd name="connsiteX22-3917" fmla="*/ 4846794 w 4965239"/>
                <a:gd name="connsiteY22-3918" fmla="*/ 317434 h 2785840"/>
                <a:gd name="connsiteX23-3919" fmla="*/ 4965239 w 4965239"/>
                <a:gd name="connsiteY23-3920" fmla="*/ 691722 h 2785840"/>
                <a:gd name="connsiteX24-3921" fmla="*/ 4638329 w 4965239"/>
                <a:gd name="connsiteY24-3922" fmla="*/ 1066010 h 2785840"/>
                <a:gd name="connsiteX25-3923" fmla="*/ 3804472 w 4965239"/>
                <a:gd name="connsiteY25-3924" fmla="*/ 1359755 h 2785840"/>
                <a:gd name="connsiteX26-3925" fmla="*/ 3103274 w 4965239"/>
                <a:gd name="connsiteY26-3926" fmla="*/ 1748257 h 2785840"/>
                <a:gd name="connsiteX27-3927" fmla="*/ 2885334 w 4965239"/>
                <a:gd name="connsiteY27-3928" fmla="*/ 2321534 h 2785840"/>
                <a:gd name="connsiteX28-3929" fmla="*/ 2970615 w 4965239"/>
                <a:gd name="connsiteY28-3930" fmla="*/ 2785840 h 2785840"/>
                <a:gd name="connsiteX29-3931" fmla="*/ 2657919 w 4965239"/>
                <a:gd name="connsiteY29-3932" fmla="*/ 2733724 h 2785840"/>
                <a:gd name="connsiteX30-3933" fmla="*/ 2615279 w 4965239"/>
                <a:gd name="connsiteY30-3934" fmla="*/ 2321534 h 2785840"/>
                <a:gd name="connsiteX31-3935" fmla="*/ 2577376 w 4965239"/>
                <a:gd name="connsiteY31-3936" fmla="*/ 1966197 h 2785840"/>
                <a:gd name="connsiteX32-3937" fmla="*/ 2136758 w 4965239"/>
                <a:gd name="connsiteY32-3938" fmla="*/ 2094118 h 2785840"/>
                <a:gd name="connsiteX33-3939" fmla="*/ 2037264 w 4965239"/>
                <a:gd name="connsiteY33-3940" fmla="*/ 2458931 h 2785840"/>
                <a:gd name="connsiteX34-3941" fmla="*/ 1843013 w 4965239"/>
                <a:gd name="connsiteY34-3942" fmla="*/ 2657919 h 2785840"/>
                <a:gd name="connsiteX35-3943" fmla="*/ 1734043 w 4965239"/>
                <a:gd name="connsiteY35-3944" fmla="*/ 2638968 h 2785840"/>
                <a:gd name="connsiteX36-3945" fmla="*/ 1724568 w 4965239"/>
                <a:gd name="connsiteY36-3946" fmla="*/ 2553687 h 2785840"/>
                <a:gd name="connsiteX37-3947" fmla="*/ 1694497 w 4965239"/>
                <a:gd name="connsiteY37-3948" fmla="*/ 2544789 h 2785840"/>
                <a:gd name="connsiteX38-3949" fmla="*/ 1667714 w 4965239"/>
                <a:gd name="connsiteY38-3950" fmla="*/ 2492095 h 2785840"/>
                <a:gd name="connsiteX39-3951" fmla="*/ 1644025 w 4965239"/>
                <a:gd name="connsiteY39-3952" fmla="*/ 2449455 h 2785840"/>
                <a:gd name="connsiteX40-3953" fmla="*/ 1611732 w 4965239"/>
                <a:gd name="connsiteY40-3954" fmla="*/ 2466285 h 2785840"/>
                <a:gd name="connsiteX41-3955" fmla="*/ 1459250 w 4965239"/>
                <a:gd name="connsiteY41-3956" fmla="*/ 2378388 h 2785840"/>
                <a:gd name="connsiteX42-3957" fmla="*/ 1410968 w 4965239"/>
                <a:gd name="connsiteY42-3958" fmla="*/ 2410723 h 2785840"/>
                <a:gd name="connsiteX43-3959" fmla="*/ 1355017 w 4965239"/>
                <a:gd name="connsiteY43-3960" fmla="*/ 2454193 h 2785840"/>
                <a:gd name="connsiteX44-3961" fmla="*/ 1345542 w 4965239"/>
                <a:gd name="connsiteY44-3962" fmla="*/ 2496833 h 2785840"/>
                <a:gd name="connsiteX45-3963" fmla="*/ 1317115 w 4965239"/>
                <a:gd name="connsiteY45-3964" fmla="*/ 2482620 h 2785840"/>
                <a:gd name="connsiteX46-3965" fmla="*/ 1312377 w 4965239"/>
                <a:gd name="connsiteY46-3966" fmla="*/ 2444717 h 2785840"/>
                <a:gd name="connsiteX47-3967" fmla="*/ 1326590 w 4965239"/>
                <a:gd name="connsiteY47-3968" fmla="*/ 2368912 h 2785840"/>
                <a:gd name="connsiteX48-3969" fmla="*/ 1259439 w 4965239"/>
                <a:gd name="connsiteY48-3970" fmla="*/ 2390993 h 2785840"/>
                <a:gd name="connsiteX49-3971" fmla="*/ 1181672 w 4965239"/>
                <a:gd name="connsiteY49-3972" fmla="*/ 2385080 h 2785840"/>
                <a:gd name="connsiteX50-3973" fmla="*/ 1116564 w 4965239"/>
                <a:gd name="connsiteY50-3974" fmla="*/ 2362418 h 2785840"/>
                <a:gd name="connsiteX51-3975" fmla="*/ 1051797 w 4965239"/>
                <a:gd name="connsiteY51-3976" fmla="*/ 2307320 h 2785840"/>
                <a:gd name="connsiteX52-3977" fmla="*/ 1030839 w 4965239"/>
                <a:gd name="connsiteY52-3978" fmla="*/ 2333843 h 2785840"/>
                <a:gd name="connsiteX53-3979" fmla="*/ 975991 w 4965239"/>
                <a:gd name="connsiteY53-3980" fmla="*/ 2312058 h 2785840"/>
                <a:gd name="connsiteX54-3981" fmla="*/ 942827 w 4965239"/>
                <a:gd name="connsiteY54-3982" fmla="*/ 2240991 h 2785840"/>
                <a:gd name="connsiteX55-3983" fmla="*/ 910824 w 4965239"/>
                <a:gd name="connsiteY55-3984" fmla="*/ 2250975 h 2785840"/>
                <a:gd name="connsiteX56-3985" fmla="*/ 867022 w 4965239"/>
                <a:gd name="connsiteY56-3986" fmla="*/ 2226777 h 2785840"/>
                <a:gd name="connsiteX57-3987" fmla="*/ 871759 w 4965239"/>
                <a:gd name="connsiteY57-3988" fmla="*/ 2169923 h 2785840"/>
                <a:gd name="connsiteX58-3989" fmla="*/ 836529 w 4965239"/>
                <a:gd name="connsiteY58-3990" fmla="*/ 2168108 h 2785840"/>
                <a:gd name="connsiteX59-3991" fmla="*/ 777003 w 4965239"/>
                <a:gd name="connsiteY59-3992" fmla="*/ 2108332 h 2785840"/>
                <a:gd name="connsiteX60-3993" fmla="*/ 762789 w 4965239"/>
                <a:gd name="connsiteY60-3994" fmla="*/ 2051478 h 2785840"/>
                <a:gd name="connsiteX61-3995" fmla="*/ 736516 w 4965239"/>
                <a:gd name="connsiteY61-3996" fmla="*/ 2062380 h 2785840"/>
                <a:gd name="connsiteX62-3997" fmla="*/ 696460 w 4965239"/>
                <a:gd name="connsiteY62-3998" fmla="*/ 2046740 h 2785840"/>
                <a:gd name="connsiteX63-3999" fmla="*/ 587490 w 4965239"/>
                <a:gd name="connsiteY63-4000" fmla="*/ 1895129 h 2785840"/>
                <a:gd name="connsiteX64-4001" fmla="*/ 549587 w 4965239"/>
                <a:gd name="connsiteY64-4002" fmla="*/ 1828800 h 2785840"/>
                <a:gd name="connsiteX65-4003" fmla="*/ 487996 w 4965239"/>
                <a:gd name="connsiteY65-4004" fmla="*/ 1824062 h 2785840"/>
                <a:gd name="connsiteX66-4005" fmla="*/ 473626 w 4965239"/>
                <a:gd name="connsiteY66-4006" fmla="*/ 1848068 h 2785840"/>
                <a:gd name="connsiteX67-4007" fmla="*/ 435880 w 4965239"/>
                <a:gd name="connsiteY67-4008" fmla="*/ 1847751 h 2785840"/>
                <a:gd name="connsiteX68-4009" fmla="*/ 326910 w 4965239"/>
                <a:gd name="connsiteY68-4010" fmla="*/ 1743519 h 2785840"/>
                <a:gd name="connsiteX69-4011" fmla="*/ 298483 w 4965239"/>
                <a:gd name="connsiteY69-4012" fmla="*/ 1639287 h 2785840"/>
                <a:gd name="connsiteX70-4013" fmla="*/ 265029 w 4965239"/>
                <a:gd name="connsiteY70-4014" fmla="*/ 1639470 h 2785840"/>
                <a:gd name="connsiteX71-4015" fmla="*/ 222677 w 4965239"/>
                <a:gd name="connsiteY71-4016" fmla="*/ 1591909 h 2785840"/>
                <a:gd name="connsiteX72-4017" fmla="*/ 222677 w 4965239"/>
                <a:gd name="connsiteY72-4018" fmla="*/ 1516104 h 2785840"/>
                <a:gd name="connsiteX73-4019" fmla="*/ 217940 w 4965239"/>
                <a:gd name="connsiteY73-4020" fmla="*/ 1416609 h 2785840"/>
                <a:gd name="connsiteX74-4021" fmla="*/ 246367 w 4965239"/>
                <a:gd name="connsiteY74-4022" fmla="*/ 1392920 h 2785840"/>
                <a:gd name="connsiteX75-4023" fmla="*/ 282174 w 4965239"/>
                <a:gd name="connsiteY75-4024" fmla="*/ 1388010 h 2785840"/>
                <a:gd name="connsiteX76-4025" fmla="*/ 322172 w 4965239"/>
                <a:gd name="connsiteY76-4026" fmla="*/ 1440298 h 2785840"/>
                <a:gd name="connsiteX77-4027" fmla="*/ 355337 w 4965239"/>
                <a:gd name="connsiteY77-4028" fmla="*/ 1331328 h 2785840"/>
                <a:gd name="connsiteX78-4029" fmla="*/ 322172 w 4965239"/>
                <a:gd name="connsiteY78-4030" fmla="*/ 1241310 h 2785840"/>
                <a:gd name="connsiteX79-4031" fmla="*/ 331647 w 4965239"/>
                <a:gd name="connsiteY79-4032" fmla="*/ 1179718 h 2785840"/>
                <a:gd name="connsiteX80-4033" fmla="*/ 364812 w 4965239"/>
                <a:gd name="connsiteY80-4034" fmla="*/ 1146553 h 2785840"/>
                <a:gd name="connsiteX81-4035" fmla="*/ 303220 w 4965239"/>
                <a:gd name="connsiteY81-4036" fmla="*/ 1051797 h 2785840"/>
                <a:gd name="connsiteX82-4037" fmla="*/ 317434 w 4965239"/>
                <a:gd name="connsiteY82-4038" fmla="*/ 1018632 h 2785840"/>
                <a:gd name="connsiteX83-4039" fmla="*/ 303220 w 4965239"/>
                <a:gd name="connsiteY83-4040" fmla="*/ 966516 h 2785840"/>
                <a:gd name="connsiteX84-4041" fmla="*/ 312696 w 4965239"/>
                <a:gd name="connsiteY84-4042" fmla="*/ 938089 h 2785840"/>
                <a:gd name="connsiteX85-4043" fmla="*/ 255842 w 4965239"/>
                <a:gd name="connsiteY85-4044" fmla="*/ 933351 h 2785840"/>
                <a:gd name="connsiteX86-4045" fmla="*/ 194251 w 4965239"/>
                <a:gd name="connsiteY86-4046" fmla="*/ 904924 h 2785840"/>
                <a:gd name="connsiteX87-4047" fmla="*/ 165824 w 4965239"/>
                <a:gd name="connsiteY87-4048" fmla="*/ 838595 h 2785840"/>
                <a:gd name="connsiteX88-4049" fmla="*/ 123183 w 4965239"/>
                <a:gd name="connsiteY88-4050" fmla="*/ 833857 h 2785840"/>
                <a:gd name="connsiteX89-4051" fmla="*/ 104232 w 4965239"/>
                <a:gd name="connsiteY89-4052" fmla="*/ 791217 h 2785840"/>
                <a:gd name="connsiteX90-4053" fmla="*/ 132659 w 4965239"/>
                <a:gd name="connsiteY90-4054" fmla="*/ 715411 h 2785840"/>
                <a:gd name="connsiteX91-4055" fmla="*/ 85281 w 4965239"/>
                <a:gd name="connsiteY91-4056" fmla="*/ 639606 h 2785840"/>
                <a:gd name="connsiteX92-4057" fmla="*/ 9475 w 4965239"/>
                <a:gd name="connsiteY92-4058" fmla="*/ 592228 h 2785840"/>
                <a:gd name="connsiteX93-4059" fmla="*/ 9475 w 4965239"/>
                <a:gd name="connsiteY93-4060" fmla="*/ 592228 h 2785840"/>
                <a:gd name="connsiteX94-4061" fmla="*/ 52116 w 4965239"/>
                <a:gd name="connsiteY94-4062" fmla="*/ 549588 h 2785840"/>
                <a:gd name="connsiteX95-4063" fmla="*/ 99494 w 4965239"/>
                <a:gd name="connsiteY95-4064" fmla="*/ 559063 h 2785840"/>
                <a:gd name="connsiteX96-4065" fmla="*/ 87864 w 4965239"/>
                <a:gd name="connsiteY96-4066" fmla="*/ 525045 h 2785840"/>
                <a:gd name="connsiteX97-4067" fmla="*/ 90018 w 4965239"/>
                <a:gd name="connsiteY97-4068" fmla="*/ 369550 h 2785840"/>
                <a:gd name="connsiteX98-4069" fmla="*/ 66329 w 4965239"/>
                <a:gd name="connsiteY98-4070" fmla="*/ 345861 h 2785840"/>
                <a:gd name="connsiteX99-4071" fmla="*/ 42144 w 4965239"/>
                <a:gd name="connsiteY99-4072" fmla="*/ 365025 h 2785840"/>
                <a:gd name="connsiteX100-4073" fmla="*/ 4738 w 4965239"/>
                <a:gd name="connsiteY100-4074" fmla="*/ 350599 h 2785840"/>
                <a:gd name="connsiteX101-4075" fmla="*/ 0 w 4965239"/>
                <a:gd name="connsiteY101-4076" fmla="*/ 307958 h 2785840"/>
                <a:gd name="connsiteX102-4077" fmla="*/ 33165 w 4965239"/>
                <a:gd name="connsiteY102-4078" fmla="*/ 284269 h 2785840"/>
                <a:gd name="connsiteX103-4079" fmla="*/ 37147 w 4965239"/>
                <a:gd name="connsiteY103-4080" fmla="*/ 227490 h 2785840"/>
                <a:gd name="connsiteX104-4081" fmla="*/ 75805 w 4965239"/>
                <a:gd name="connsiteY104-4082" fmla="*/ 180037 h 2785840"/>
                <a:gd name="connsiteX105-4083" fmla="*/ 122154 w 4965239"/>
                <a:gd name="connsiteY105-4084" fmla="*/ 142140 h 2785840"/>
                <a:gd name="connsiteX106-4085" fmla="*/ 180037 w 4965239"/>
                <a:gd name="connsiteY106-4086" fmla="*/ 142135 h 2785840"/>
                <a:gd name="connsiteX107-4087" fmla="*/ 255842 w 4965239"/>
                <a:gd name="connsiteY107-4088" fmla="*/ 104232 h 2785840"/>
                <a:gd name="connsiteX108-4089" fmla="*/ 270056 w 4965239"/>
                <a:gd name="connsiteY108-4090" fmla="*/ 127921 h 2785840"/>
                <a:gd name="connsiteX109-4091" fmla="*/ 307958 w 4965239"/>
                <a:gd name="connsiteY109-4092" fmla="*/ 123183 h 2785840"/>
                <a:gd name="connsiteX110-4093" fmla="*/ 326910 w 4965239"/>
                <a:gd name="connsiteY110-4094" fmla="*/ 180037 h 2785840"/>
                <a:gd name="connsiteX111-4095" fmla="*/ 383763 w 4965239"/>
                <a:gd name="connsiteY111-4096" fmla="*/ 184775 h 2785840"/>
                <a:gd name="connsiteX112-4097" fmla="*/ 691722 w 4965239"/>
                <a:gd name="connsiteY112-4098" fmla="*/ 345861 h 2785840"/>
                <a:gd name="connsiteX113-4099" fmla="*/ 1895129 w 4965239"/>
                <a:gd name="connsiteY113-4100" fmla="*/ 208464 h 2785840"/>
                <a:gd name="connsiteX114" fmla="*/ 2421028 w 4965239"/>
                <a:gd name="connsiteY114" fmla="*/ 42640 h 2785840"/>
                <a:gd name="connsiteX0-4101" fmla="*/ 2421028 w 4965239"/>
                <a:gd name="connsiteY0-4102" fmla="*/ 42640 h 2785840"/>
                <a:gd name="connsiteX1-4103" fmla="*/ 2501571 w 4965239"/>
                <a:gd name="connsiteY1-4104" fmla="*/ 123183 h 2785840"/>
                <a:gd name="connsiteX2-4105" fmla="*/ 2548949 w 4965239"/>
                <a:gd name="connsiteY2-4106" fmla="*/ 279532 h 2785840"/>
                <a:gd name="connsiteX3-4107" fmla="*/ 2586852 w 4965239"/>
                <a:gd name="connsiteY3-4108" fmla="*/ 307958 h 2785840"/>
                <a:gd name="connsiteX4-4109" fmla="*/ 2591589 w 4965239"/>
                <a:gd name="connsiteY4-4110" fmla="*/ 355337 h 2785840"/>
                <a:gd name="connsiteX5-4111" fmla="*/ 2781102 w 4965239"/>
                <a:gd name="connsiteY5-4112" fmla="*/ 397977 h 2785840"/>
                <a:gd name="connsiteX6-4113" fmla="*/ 3070110 w 4965239"/>
                <a:gd name="connsiteY6-4114" fmla="*/ 412191 h 2785840"/>
                <a:gd name="connsiteX7-4115" fmla="*/ 3226458 w 4965239"/>
                <a:gd name="connsiteY7-4116" fmla="*/ 516423 h 2785840"/>
                <a:gd name="connsiteX8-4117" fmla="*/ 3316476 w 4965239"/>
                <a:gd name="connsiteY8-4118" fmla="*/ 549588 h 2785840"/>
                <a:gd name="connsiteX9-4119" fmla="*/ 3453873 w 4965239"/>
                <a:gd name="connsiteY9-4120" fmla="*/ 563801 h 2785840"/>
                <a:gd name="connsiteX10-4121" fmla="*/ 3482300 w 4965239"/>
                <a:gd name="connsiteY10-4122" fmla="*/ 615917 h 2785840"/>
                <a:gd name="connsiteX11-4123" fmla="*/ 3646298 w 4965239"/>
                <a:gd name="connsiteY11-4124" fmla="*/ 534936 h 2785840"/>
                <a:gd name="connsiteX12-4125" fmla="*/ 3760213 w 4965239"/>
                <a:gd name="connsiteY12-4126" fmla="*/ 501069 h 2785840"/>
                <a:gd name="connsiteX13-4127" fmla="*/ 3818686 w 4965239"/>
                <a:gd name="connsiteY13-4128" fmla="*/ 506947 h 2785840"/>
                <a:gd name="connsiteX14-4129" fmla="*/ 3984510 w 4965239"/>
                <a:gd name="connsiteY14-4130" fmla="*/ 502209 h 2785840"/>
                <a:gd name="connsiteX15-4131" fmla="*/ 4145596 w 4965239"/>
                <a:gd name="connsiteY15-4132" fmla="*/ 416928 h 2785840"/>
                <a:gd name="connsiteX16-4133" fmla="*/ 4264041 w 4965239"/>
                <a:gd name="connsiteY16-4134" fmla="*/ 279532 h 2785840"/>
                <a:gd name="connsiteX17-4135" fmla="*/ 4226139 w 4965239"/>
                <a:gd name="connsiteY17-4136" fmla="*/ 213202 h 2785840"/>
                <a:gd name="connsiteX18-4137" fmla="*/ 4240352 w 4965239"/>
                <a:gd name="connsiteY18-4138" fmla="*/ 108970 h 2785840"/>
                <a:gd name="connsiteX19-4139" fmla="*/ 4344584 w 4965239"/>
                <a:gd name="connsiteY19-4140" fmla="*/ 127921 h 2785840"/>
                <a:gd name="connsiteX20-4141" fmla="*/ 4448816 w 4965239"/>
                <a:gd name="connsiteY20-4142" fmla="*/ 137397 h 2785840"/>
                <a:gd name="connsiteX21-4143" fmla="*/ 4553048 w 4965239"/>
                <a:gd name="connsiteY21-4144" fmla="*/ 37903 h 2785840"/>
                <a:gd name="connsiteX22-4145" fmla="*/ 4709397 w 4965239"/>
                <a:gd name="connsiteY22-4146" fmla="*/ 0 h 2785840"/>
                <a:gd name="connsiteX23-4147" fmla="*/ 4846794 w 4965239"/>
                <a:gd name="connsiteY23-4148" fmla="*/ 317434 h 2785840"/>
                <a:gd name="connsiteX24-4149" fmla="*/ 4965239 w 4965239"/>
                <a:gd name="connsiteY24-4150" fmla="*/ 691722 h 2785840"/>
                <a:gd name="connsiteX25-4151" fmla="*/ 4638329 w 4965239"/>
                <a:gd name="connsiteY25-4152" fmla="*/ 1066010 h 2785840"/>
                <a:gd name="connsiteX26-4153" fmla="*/ 3804472 w 4965239"/>
                <a:gd name="connsiteY26-4154" fmla="*/ 1359755 h 2785840"/>
                <a:gd name="connsiteX27-4155" fmla="*/ 3103274 w 4965239"/>
                <a:gd name="connsiteY27-4156" fmla="*/ 1748257 h 2785840"/>
                <a:gd name="connsiteX28-4157" fmla="*/ 2885334 w 4965239"/>
                <a:gd name="connsiteY28-4158" fmla="*/ 2321534 h 2785840"/>
                <a:gd name="connsiteX29-4159" fmla="*/ 2970615 w 4965239"/>
                <a:gd name="connsiteY29-4160" fmla="*/ 2785840 h 2785840"/>
                <a:gd name="connsiteX30-4161" fmla="*/ 2657919 w 4965239"/>
                <a:gd name="connsiteY30-4162" fmla="*/ 2733724 h 2785840"/>
                <a:gd name="connsiteX31-4163" fmla="*/ 2615279 w 4965239"/>
                <a:gd name="connsiteY31-4164" fmla="*/ 2321534 h 2785840"/>
                <a:gd name="connsiteX32-4165" fmla="*/ 2577376 w 4965239"/>
                <a:gd name="connsiteY32-4166" fmla="*/ 1966197 h 2785840"/>
                <a:gd name="connsiteX33-4167" fmla="*/ 2136758 w 4965239"/>
                <a:gd name="connsiteY33-4168" fmla="*/ 2094118 h 2785840"/>
                <a:gd name="connsiteX34-4169" fmla="*/ 2037264 w 4965239"/>
                <a:gd name="connsiteY34-4170" fmla="*/ 2458931 h 2785840"/>
                <a:gd name="connsiteX35-4171" fmla="*/ 1843013 w 4965239"/>
                <a:gd name="connsiteY35-4172" fmla="*/ 2657919 h 2785840"/>
                <a:gd name="connsiteX36-4173" fmla="*/ 1734043 w 4965239"/>
                <a:gd name="connsiteY36-4174" fmla="*/ 2638968 h 2785840"/>
                <a:gd name="connsiteX37-4175" fmla="*/ 1724568 w 4965239"/>
                <a:gd name="connsiteY37-4176" fmla="*/ 2553687 h 2785840"/>
                <a:gd name="connsiteX38-4177" fmla="*/ 1694497 w 4965239"/>
                <a:gd name="connsiteY38-4178" fmla="*/ 2544789 h 2785840"/>
                <a:gd name="connsiteX39-4179" fmla="*/ 1667714 w 4965239"/>
                <a:gd name="connsiteY39-4180" fmla="*/ 2492095 h 2785840"/>
                <a:gd name="connsiteX40-4181" fmla="*/ 1644025 w 4965239"/>
                <a:gd name="connsiteY40-4182" fmla="*/ 2449455 h 2785840"/>
                <a:gd name="connsiteX41-4183" fmla="*/ 1611732 w 4965239"/>
                <a:gd name="connsiteY41-4184" fmla="*/ 2466285 h 2785840"/>
                <a:gd name="connsiteX42-4185" fmla="*/ 1459250 w 4965239"/>
                <a:gd name="connsiteY42-4186" fmla="*/ 2378388 h 2785840"/>
                <a:gd name="connsiteX43-4187" fmla="*/ 1410968 w 4965239"/>
                <a:gd name="connsiteY43-4188" fmla="*/ 2410723 h 2785840"/>
                <a:gd name="connsiteX44-4189" fmla="*/ 1355017 w 4965239"/>
                <a:gd name="connsiteY44-4190" fmla="*/ 2454193 h 2785840"/>
                <a:gd name="connsiteX45-4191" fmla="*/ 1345542 w 4965239"/>
                <a:gd name="connsiteY45-4192" fmla="*/ 2496833 h 2785840"/>
                <a:gd name="connsiteX46-4193" fmla="*/ 1317115 w 4965239"/>
                <a:gd name="connsiteY46-4194" fmla="*/ 2482620 h 2785840"/>
                <a:gd name="connsiteX47-4195" fmla="*/ 1312377 w 4965239"/>
                <a:gd name="connsiteY47-4196" fmla="*/ 2444717 h 2785840"/>
                <a:gd name="connsiteX48-4197" fmla="*/ 1326590 w 4965239"/>
                <a:gd name="connsiteY48-4198" fmla="*/ 2368912 h 2785840"/>
                <a:gd name="connsiteX49-4199" fmla="*/ 1259439 w 4965239"/>
                <a:gd name="connsiteY49-4200" fmla="*/ 2390993 h 2785840"/>
                <a:gd name="connsiteX50-4201" fmla="*/ 1181672 w 4965239"/>
                <a:gd name="connsiteY50-4202" fmla="*/ 2385080 h 2785840"/>
                <a:gd name="connsiteX51-4203" fmla="*/ 1116564 w 4965239"/>
                <a:gd name="connsiteY51-4204" fmla="*/ 2362418 h 2785840"/>
                <a:gd name="connsiteX52-4205" fmla="*/ 1051797 w 4965239"/>
                <a:gd name="connsiteY52-4206" fmla="*/ 2307320 h 2785840"/>
                <a:gd name="connsiteX53-4207" fmla="*/ 1030839 w 4965239"/>
                <a:gd name="connsiteY53-4208" fmla="*/ 2333843 h 2785840"/>
                <a:gd name="connsiteX54-4209" fmla="*/ 975991 w 4965239"/>
                <a:gd name="connsiteY54-4210" fmla="*/ 2312058 h 2785840"/>
                <a:gd name="connsiteX55-4211" fmla="*/ 942827 w 4965239"/>
                <a:gd name="connsiteY55-4212" fmla="*/ 2240991 h 2785840"/>
                <a:gd name="connsiteX56-4213" fmla="*/ 910824 w 4965239"/>
                <a:gd name="connsiteY56-4214" fmla="*/ 2250975 h 2785840"/>
                <a:gd name="connsiteX57-4215" fmla="*/ 867022 w 4965239"/>
                <a:gd name="connsiteY57-4216" fmla="*/ 2226777 h 2785840"/>
                <a:gd name="connsiteX58-4217" fmla="*/ 871759 w 4965239"/>
                <a:gd name="connsiteY58-4218" fmla="*/ 2169923 h 2785840"/>
                <a:gd name="connsiteX59-4219" fmla="*/ 836529 w 4965239"/>
                <a:gd name="connsiteY59-4220" fmla="*/ 2168108 h 2785840"/>
                <a:gd name="connsiteX60-4221" fmla="*/ 777003 w 4965239"/>
                <a:gd name="connsiteY60-4222" fmla="*/ 2108332 h 2785840"/>
                <a:gd name="connsiteX61-4223" fmla="*/ 762789 w 4965239"/>
                <a:gd name="connsiteY61-4224" fmla="*/ 2051478 h 2785840"/>
                <a:gd name="connsiteX62-4225" fmla="*/ 736516 w 4965239"/>
                <a:gd name="connsiteY62-4226" fmla="*/ 2062380 h 2785840"/>
                <a:gd name="connsiteX63-4227" fmla="*/ 696460 w 4965239"/>
                <a:gd name="connsiteY63-4228" fmla="*/ 2046740 h 2785840"/>
                <a:gd name="connsiteX64-4229" fmla="*/ 587490 w 4965239"/>
                <a:gd name="connsiteY64-4230" fmla="*/ 1895129 h 2785840"/>
                <a:gd name="connsiteX65-4231" fmla="*/ 549587 w 4965239"/>
                <a:gd name="connsiteY65-4232" fmla="*/ 1828800 h 2785840"/>
                <a:gd name="connsiteX66-4233" fmla="*/ 487996 w 4965239"/>
                <a:gd name="connsiteY66-4234" fmla="*/ 1824062 h 2785840"/>
                <a:gd name="connsiteX67-4235" fmla="*/ 473626 w 4965239"/>
                <a:gd name="connsiteY67-4236" fmla="*/ 1848068 h 2785840"/>
                <a:gd name="connsiteX68-4237" fmla="*/ 435880 w 4965239"/>
                <a:gd name="connsiteY68-4238" fmla="*/ 1847751 h 2785840"/>
                <a:gd name="connsiteX69-4239" fmla="*/ 326910 w 4965239"/>
                <a:gd name="connsiteY69-4240" fmla="*/ 1743519 h 2785840"/>
                <a:gd name="connsiteX70-4241" fmla="*/ 298483 w 4965239"/>
                <a:gd name="connsiteY70-4242" fmla="*/ 1639287 h 2785840"/>
                <a:gd name="connsiteX71-4243" fmla="*/ 265029 w 4965239"/>
                <a:gd name="connsiteY71-4244" fmla="*/ 1639470 h 2785840"/>
                <a:gd name="connsiteX72-4245" fmla="*/ 222677 w 4965239"/>
                <a:gd name="connsiteY72-4246" fmla="*/ 1591909 h 2785840"/>
                <a:gd name="connsiteX73-4247" fmla="*/ 222677 w 4965239"/>
                <a:gd name="connsiteY73-4248" fmla="*/ 1516104 h 2785840"/>
                <a:gd name="connsiteX74-4249" fmla="*/ 217940 w 4965239"/>
                <a:gd name="connsiteY74-4250" fmla="*/ 1416609 h 2785840"/>
                <a:gd name="connsiteX75-4251" fmla="*/ 246367 w 4965239"/>
                <a:gd name="connsiteY75-4252" fmla="*/ 1392920 h 2785840"/>
                <a:gd name="connsiteX76-4253" fmla="*/ 282174 w 4965239"/>
                <a:gd name="connsiteY76-4254" fmla="*/ 1388010 h 2785840"/>
                <a:gd name="connsiteX77-4255" fmla="*/ 322172 w 4965239"/>
                <a:gd name="connsiteY77-4256" fmla="*/ 1440298 h 2785840"/>
                <a:gd name="connsiteX78-4257" fmla="*/ 355337 w 4965239"/>
                <a:gd name="connsiteY78-4258" fmla="*/ 1331328 h 2785840"/>
                <a:gd name="connsiteX79-4259" fmla="*/ 322172 w 4965239"/>
                <a:gd name="connsiteY79-4260" fmla="*/ 1241310 h 2785840"/>
                <a:gd name="connsiteX80-4261" fmla="*/ 331647 w 4965239"/>
                <a:gd name="connsiteY80-4262" fmla="*/ 1179718 h 2785840"/>
                <a:gd name="connsiteX81-4263" fmla="*/ 364812 w 4965239"/>
                <a:gd name="connsiteY81-4264" fmla="*/ 1146553 h 2785840"/>
                <a:gd name="connsiteX82-4265" fmla="*/ 303220 w 4965239"/>
                <a:gd name="connsiteY82-4266" fmla="*/ 1051797 h 2785840"/>
                <a:gd name="connsiteX83-4267" fmla="*/ 317434 w 4965239"/>
                <a:gd name="connsiteY83-4268" fmla="*/ 1018632 h 2785840"/>
                <a:gd name="connsiteX84-4269" fmla="*/ 303220 w 4965239"/>
                <a:gd name="connsiteY84-4270" fmla="*/ 966516 h 2785840"/>
                <a:gd name="connsiteX85-4271" fmla="*/ 312696 w 4965239"/>
                <a:gd name="connsiteY85-4272" fmla="*/ 938089 h 2785840"/>
                <a:gd name="connsiteX86-4273" fmla="*/ 255842 w 4965239"/>
                <a:gd name="connsiteY86-4274" fmla="*/ 933351 h 2785840"/>
                <a:gd name="connsiteX87-4275" fmla="*/ 194251 w 4965239"/>
                <a:gd name="connsiteY87-4276" fmla="*/ 904924 h 2785840"/>
                <a:gd name="connsiteX88-4277" fmla="*/ 165824 w 4965239"/>
                <a:gd name="connsiteY88-4278" fmla="*/ 838595 h 2785840"/>
                <a:gd name="connsiteX89-4279" fmla="*/ 123183 w 4965239"/>
                <a:gd name="connsiteY89-4280" fmla="*/ 833857 h 2785840"/>
                <a:gd name="connsiteX90-4281" fmla="*/ 104232 w 4965239"/>
                <a:gd name="connsiteY90-4282" fmla="*/ 791217 h 2785840"/>
                <a:gd name="connsiteX91-4283" fmla="*/ 132659 w 4965239"/>
                <a:gd name="connsiteY91-4284" fmla="*/ 715411 h 2785840"/>
                <a:gd name="connsiteX92-4285" fmla="*/ 85281 w 4965239"/>
                <a:gd name="connsiteY92-4286" fmla="*/ 639606 h 2785840"/>
                <a:gd name="connsiteX93-4287" fmla="*/ 9475 w 4965239"/>
                <a:gd name="connsiteY93-4288" fmla="*/ 592228 h 2785840"/>
                <a:gd name="connsiteX94-4289" fmla="*/ 9475 w 4965239"/>
                <a:gd name="connsiteY94-4290" fmla="*/ 592228 h 2785840"/>
                <a:gd name="connsiteX95-4291" fmla="*/ 52116 w 4965239"/>
                <a:gd name="connsiteY95-4292" fmla="*/ 549588 h 2785840"/>
                <a:gd name="connsiteX96-4293" fmla="*/ 99494 w 4965239"/>
                <a:gd name="connsiteY96-4294" fmla="*/ 559063 h 2785840"/>
                <a:gd name="connsiteX97-4295" fmla="*/ 87864 w 4965239"/>
                <a:gd name="connsiteY97-4296" fmla="*/ 525045 h 2785840"/>
                <a:gd name="connsiteX98-4297" fmla="*/ 90018 w 4965239"/>
                <a:gd name="connsiteY98-4298" fmla="*/ 369550 h 2785840"/>
                <a:gd name="connsiteX99-4299" fmla="*/ 66329 w 4965239"/>
                <a:gd name="connsiteY99-4300" fmla="*/ 345861 h 2785840"/>
                <a:gd name="connsiteX100-4301" fmla="*/ 42144 w 4965239"/>
                <a:gd name="connsiteY100-4302" fmla="*/ 365025 h 2785840"/>
                <a:gd name="connsiteX101-4303" fmla="*/ 4738 w 4965239"/>
                <a:gd name="connsiteY101-4304" fmla="*/ 350599 h 2785840"/>
                <a:gd name="connsiteX102-4305" fmla="*/ 0 w 4965239"/>
                <a:gd name="connsiteY102-4306" fmla="*/ 307958 h 2785840"/>
                <a:gd name="connsiteX103-4307" fmla="*/ 33165 w 4965239"/>
                <a:gd name="connsiteY103-4308" fmla="*/ 284269 h 2785840"/>
                <a:gd name="connsiteX104-4309" fmla="*/ 37147 w 4965239"/>
                <a:gd name="connsiteY104-4310" fmla="*/ 227490 h 2785840"/>
                <a:gd name="connsiteX105-4311" fmla="*/ 75805 w 4965239"/>
                <a:gd name="connsiteY105-4312" fmla="*/ 180037 h 2785840"/>
                <a:gd name="connsiteX106-4313" fmla="*/ 122154 w 4965239"/>
                <a:gd name="connsiteY106-4314" fmla="*/ 142140 h 2785840"/>
                <a:gd name="connsiteX107-4315" fmla="*/ 180037 w 4965239"/>
                <a:gd name="connsiteY107-4316" fmla="*/ 142135 h 2785840"/>
                <a:gd name="connsiteX108-4317" fmla="*/ 255842 w 4965239"/>
                <a:gd name="connsiteY108-4318" fmla="*/ 104232 h 2785840"/>
                <a:gd name="connsiteX109-4319" fmla="*/ 270056 w 4965239"/>
                <a:gd name="connsiteY109-4320" fmla="*/ 127921 h 2785840"/>
                <a:gd name="connsiteX110-4321" fmla="*/ 307958 w 4965239"/>
                <a:gd name="connsiteY110-4322" fmla="*/ 123183 h 2785840"/>
                <a:gd name="connsiteX111-4323" fmla="*/ 326910 w 4965239"/>
                <a:gd name="connsiteY111-4324" fmla="*/ 180037 h 2785840"/>
                <a:gd name="connsiteX112-4325" fmla="*/ 383763 w 4965239"/>
                <a:gd name="connsiteY112-4326" fmla="*/ 184775 h 2785840"/>
                <a:gd name="connsiteX113-4327" fmla="*/ 691722 w 4965239"/>
                <a:gd name="connsiteY113-4328" fmla="*/ 345861 h 2785840"/>
                <a:gd name="connsiteX114-4329" fmla="*/ 1895129 w 4965239"/>
                <a:gd name="connsiteY114-4330" fmla="*/ 208464 h 2785840"/>
                <a:gd name="connsiteX115" fmla="*/ 2421028 w 4965239"/>
                <a:gd name="connsiteY115" fmla="*/ 42640 h 2785840"/>
                <a:gd name="connsiteX0-4331" fmla="*/ 2421028 w 4965239"/>
                <a:gd name="connsiteY0-4332" fmla="*/ 42640 h 2785840"/>
                <a:gd name="connsiteX1-4333" fmla="*/ 2501571 w 4965239"/>
                <a:gd name="connsiteY1-4334" fmla="*/ 123183 h 2785840"/>
                <a:gd name="connsiteX2-4335" fmla="*/ 2548949 w 4965239"/>
                <a:gd name="connsiteY2-4336" fmla="*/ 279532 h 2785840"/>
                <a:gd name="connsiteX3-4337" fmla="*/ 2586852 w 4965239"/>
                <a:gd name="connsiteY3-4338" fmla="*/ 307958 h 2785840"/>
                <a:gd name="connsiteX4-4339" fmla="*/ 2591589 w 4965239"/>
                <a:gd name="connsiteY4-4340" fmla="*/ 355337 h 2785840"/>
                <a:gd name="connsiteX5-4341" fmla="*/ 2685716 w 4965239"/>
                <a:gd name="connsiteY5-4342" fmla="*/ 353287 h 2785840"/>
                <a:gd name="connsiteX6-4343" fmla="*/ 2781102 w 4965239"/>
                <a:gd name="connsiteY6-4344" fmla="*/ 397977 h 2785840"/>
                <a:gd name="connsiteX7-4345" fmla="*/ 3070110 w 4965239"/>
                <a:gd name="connsiteY7-4346" fmla="*/ 412191 h 2785840"/>
                <a:gd name="connsiteX8-4347" fmla="*/ 3226458 w 4965239"/>
                <a:gd name="connsiteY8-4348" fmla="*/ 516423 h 2785840"/>
                <a:gd name="connsiteX9-4349" fmla="*/ 3316476 w 4965239"/>
                <a:gd name="connsiteY9-4350" fmla="*/ 549588 h 2785840"/>
                <a:gd name="connsiteX10-4351" fmla="*/ 3453873 w 4965239"/>
                <a:gd name="connsiteY10-4352" fmla="*/ 563801 h 2785840"/>
                <a:gd name="connsiteX11-4353" fmla="*/ 3482300 w 4965239"/>
                <a:gd name="connsiteY11-4354" fmla="*/ 615917 h 2785840"/>
                <a:gd name="connsiteX12-4355" fmla="*/ 3646298 w 4965239"/>
                <a:gd name="connsiteY12-4356" fmla="*/ 534936 h 2785840"/>
                <a:gd name="connsiteX13-4357" fmla="*/ 3760213 w 4965239"/>
                <a:gd name="connsiteY13-4358" fmla="*/ 501069 h 2785840"/>
                <a:gd name="connsiteX14-4359" fmla="*/ 3818686 w 4965239"/>
                <a:gd name="connsiteY14-4360" fmla="*/ 506947 h 2785840"/>
                <a:gd name="connsiteX15-4361" fmla="*/ 3984510 w 4965239"/>
                <a:gd name="connsiteY15-4362" fmla="*/ 502209 h 2785840"/>
                <a:gd name="connsiteX16-4363" fmla="*/ 4145596 w 4965239"/>
                <a:gd name="connsiteY16-4364" fmla="*/ 416928 h 2785840"/>
                <a:gd name="connsiteX17-4365" fmla="*/ 4264041 w 4965239"/>
                <a:gd name="connsiteY17-4366" fmla="*/ 279532 h 2785840"/>
                <a:gd name="connsiteX18-4367" fmla="*/ 4226139 w 4965239"/>
                <a:gd name="connsiteY18-4368" fmla="*/ 213202 h 2785840"/>
                <a:gd name="connsiteX19-4369" fmla="*/ 4240352 w 4965239"/>
                <a:gd name="connsiteY19-4370" fmla="*/ 108970 h 2785840"/>
                <a:gd name="connsiteX20-4371" fmla="*/ 4344584 w 4965239"/>
                <a:gd name="connsiteY20-4372" fmla="*/ 127921 h 2785840"/>
                <a:gd name="connsiteX21-4373" fmla="*/ 4448816 w 4965239"/>
                <a:gd name="connsiteY21-4374" fmla="*/ 137397 h 2785840"/>
                <a:gd name="connsiteX22-4375" fmla="*/ 4553048 w 4965239"/>
                <a:gd name="connsiteY22-4376" fmla="*/ 37903 h 2785840"/>
                <a:gd name="connsiteX23-4377" fmla="*/ 4709397 w 4965239"/>
                <a:gd name="connsiteY23-4378" fmla="*/ 0 h 2785840"/>
                <a:gd name="connsiteX24-4379" fmla="*/ 4846794 w 4965239"/>
                <a:gd name="connsiteY24-4380" fmla="*/ 317434 h 2785840"/>
                <a:gd name="connsiteX25-4381" fmla="*/ 4965239 w 4965239"/>
                <a:gd name="connsiteY25-4382" fmla="*/ 691722 h 2785840"/>
                <a:gd name="connsiteX26-4383" fmla="*/ 4638329 w 4965239"/>
                <a:gd name="connsiteY26-4384" fmla="*/ 1066010 h 2785840"/>
                <a:gd name="connsiteX27-4385" fmla="*/ 3804472 w 4965239"/>
                <a:gd name="connsiteY27-4386" fmla="*/ 1359755 h 2785840"/>
                <a:gd name="connsiteX28-4387" fmla="*/ 3103274 w 4965239"/>
                <a:gd name="connsiteY28-4388" fmla="*/ 1748257 h 2785840"/>
                <a:gd name="connsiteX29-4389" fmla="*/ 2885334 w 4965239"/>
                <a:gd name="connsiteY29-4390" fmla="*/ 2321534 h 2785840"/>
                <a:gd name="connsiteX30-4391" fmla="*/ 2970615 w 4965239"/>
                <a:gd name="connsiteY30-4392" fmla="*/ 2785840 h 2785840"/>
                <a:gd name="connsiteX31-4393" fmla="*/ 2657919 w 4965239"/>
                <a:gd name="connsiteY31-4394" fmla="*/ 2733724 h 2785840"/>
                <a:gd name="connsiteX32-4395" fmla="*/ 2615279 w 4965239"/>
                <a:gd name="connsiteY32-4396" fmla="*/ 2321534 h 2785840"/>
                <a:gd name="connsiteX33-4397" fmla="*/ 2577376 w 4965239"/>
                <a:gd name="connsiteY33-4398" fmla="*/ 1966197 h 2785840"/>
                <a:gd name="connsiteX34-4399" fmla="*/ 2136758 w 4965239"/>
                <a:gd name="connsiteY34-4400" fmla="*/ 2094118 h 2785840"/>
                <a:gd name="connsiteX35-4401" fmla="*/ 2037264 w 4965239"/>
                <a:gd name="connsiteY35-4402" fmla="*/ 2458931 h 2785840"/>
                <a:gd name="connsiteX36-4403" fmla="*/ 1843013 w 4965239"/>
                <a:gd name="connsiteY36-4404" fmla="*/ 2657919 h 2785840"/>
                <a:gd name="connsiteX37-4405" fmla="*/ 1734043 w 4965239"/>
                <a:gd name="connsiteY37-4406" fmla="*/ 2638968 h 2785840"/>
                <a:gd name="connsiteX38-4407" fmla="*/ 1724568 w 4965239"/>
                <a:gd name="connsiteY38-4408" fmla="*/ 2553687 h 2785840"/>
                <a:gd name="connsiteX39-4409" fmla="*/ 1694497 w 4965239"/>
                <a:gd name="connsiteY39-4410" fmla="*/ 2544789 h 2785840"/>
                <a:gd name="connsiteX40-4411" fmla="*/ 1667714 w 4965239"/>
                <a:gd name="connsiteY40-4412" fmla="*/ 2492095 h 2785840"/>
                <a:gd name="connsiteX41-4413" fmla="*/ 1644025 w 4965239"/>
                <a:gd name="connsiteY41-4414" fmla="*/ 2449455 h 2785840"/>
                <a:gd name="connsiteX42-4415" fmla="*/ 1611732 w 4965239"/>
                <a:gd name="connsiteY42-4416" fmla="*/ 2466285 h 2785840"/>
                <a:gd name="connsiteX43-4417" fmla="*/ 1459250 w 4965239"/>
                <a:gd name="connsiteY43-4418" fmla="*/ 2378388 h 2785840"/>
                <a:gd name="connsiteX44-4419" fmla="*/ 1410968 w 4965239"/>
                <a:gd name="connsiteY44-4420" fmla="*/ 2410723 h 2785840"/>
                <a:gd name="connsiteX45-4421" fmla="*/ 1355017 w 4965239"/>
                <a:gd name="connsiteY45-4422" fmla="*/ 2454193 h 2785840"/>
                <a:gd name="connsiteX46-4423" fmla="*/ 1345542 w 4965239"/>
                <a:gd name="connsiteY46-4424" fmla="*/ 2496833 h 2785840"/>
                <a:gd name="connsiteX47-4425" fmla="*/ 1317115 w 4965239"/>
                <a:gd name="connsiteY47-4426" fmla="*/ 2482620 h 2785840"/>
                <a:gd name="connsiteX48-4427" fmla="*/ 1312377 w 4965239"/>
                <a:gd name="connsiteY48-4428" fmla="*/ 2444717 h 2785840"/>
                <a:gd name="connsiteX49-4429" fmla="*/ 1326590 w 4965239"/>
                <a:gd name="connsiteY49-4430" fmla="*/ 2368912 h 2785840"/>
                <a:gd name="connsiteX50-4431" fmla="*/ 1259439 w 4965239"/>
                <a:gd name="connsiteY50-4432" fmla="*/ 2390993 h 2785840"/>
                <a:gd name="connsiteX51-4433" fmla="*/ 1181672 w 4965239"/>
                <a:gd name="connsiteY51-4434" fmla="*/ 2385080 h 2785840"/>
                <a:gd name="connsiteX52-4435" fmla="*/ 1116564 w 4965239"/>
                <a:gd name="connsiteY52-4436" fmla="*/ 2362418 h 2785840"/>
                <a:gd name="connsiteX53-4437" fmla="*/ 1051797 w 4965239"/>
                <a:gd name="connsiteY53-4438" fmla="*/ 2307320 h 2785840"/>
                <a:gd name="connsiteX54-4439" fmla="*/ 1030839 w 4965239"/>
                <a:gd name="connsiteY54-4440" fmla="*/ 2333843 h 2785840"/>
                <a:gd name="connsiteX55-4441" fmla="*/ 975991 w 4965239"/>
                <a:gd name="connsiteY55-4442" fmla="*/ 2312058 h 2785840"/>
                <a:gd name="connsiteX56-4443" fmla="*/ 942827 w 4965239"/>
                <a:gd name="connsiteY56-4444" fmla="*/ 2240991 h 2785840"/>
                <a:gd name="connsiteX57-4445" fmla="*/ 910824 w 4965239"/>
                <a:gd name="connsiteY57-4446" fmla="*/ 2250975 h 2785840"/>
                <a:gd name="connsiteX58-4447" fmla="*/ 867022 w 4965239"/>
                <a:gd name="connsiteY58-4448" fmla="*/ 2226777 h 2785840"/>
                <a:gd name="connsiteX59-4449" fmla="*/ 871759 w 4965239"/>
                <a:gd name="connsiteY59-4450" fmla="*/ 2169923 h 2785840"/>
                <a:gd name="connsiteX60-4451" fmla="*/ 836529 w 4965239"/>
                <a:gd name="connsiteY60-4452" fmla="*/ 2168108 h 2785840"/>
                <a:gd name="connsiteX61-4453" fmla="*/ 777003 w 4965239"/>
                <a:gd name="connsiteY61-4454" fmla="*/ 2108332 h 2785840"/>
                <a:gd name="connsiteX62-4455" fmla="*/ 762789 w 4965239"/>
                <a:gd name="connsiteY62-4456" fmla="*/ 2051478 h 2785840"/>
                <a:gd name="connsiteX63-4457" fmla="*/ 736516 w 4965239"/>
                <a:gd name="connsiteY63-4458" fmla="*/ 2062380 h 2785840"/>
                <a:gd name="connsiteX64-4459" fmla="*/ 696460 w 4965239"/>
                <a:gd name="connsiteY64-4460" fmla="*/ 2046740 h 2785840"/>
                <a:gd name="connsiteX65-4461" fmla="*/ 587490 w 4965239"/>
                <a:gd name="connsiteY65-4462" fmla="*/ 1895129 h 2785840"/>
                <a:gd name="connsiteX66-4463" fmla="*/ 549587 w 4965239"/>
                <a:gd name="connsiteY66-4464" fmla="*/ 1828800 h 2785840"/>
                <a:gd name="connsiteX67-4465" fmla="*/ 487996 w 4965239"/>
                <a:gd name="connsiteY67-4466" fmla="*/ 1824062 h 2785840"/>
                <a:gd name="connsiteX68-4467" fmla="*/ 473626 w 4965239"/>
                <a:gd name="connsiteY68-4468" fmla="*/ 1848068 h 2785840"/>
                <a:gd name="connsiteX69-4469" fmla="*/ 435880 w 4965239"/>
                <a:gd name="connsiteY69-4470" fmla="*/ 1847751 h 2785840"/>
                <a:gd name="connsiteX70-4471" fmla="*/ 326910 w 4965239"/>
                <a:gd name="connsiteY70-4472" fmla="*/ 1743519 h 2785840"/>
                <a:gd name="connsiteX71-4473" fmla="*/ 298483 w 4965239"/>
                <a:gd name="connsiteY71-4474" fmla="*/ 1639287 h 2785840"/>
                <a:gd name="connsiteX72-4475" fmla="*/ 265029 w 4965239"/>
                <a:gd name="connsiteY72-4476" fmla="*/ 1639470 h 2785840"/>
                <a:gd name="connsiteX73-4477" fmla="*/ 222677 w 4965239"/>
                <a:gd name="connsiteY73-4478" fmla="*/ 1591909 h 2785840"/>
                <a:gd name="connsiteX74-4479" fmla="*/ 222677 w 4965239"/>
                <a:gd name="connsiteY74-4480" fmla="*/ 1516104 h 2785840"/>
                <a:gd name="connsiteX75-4481" fmla="*/ 217940 w 4965239"/>
                <a:gd name="connsiteY75-4482" fmla="*/ 1416609 h 2785840"/>
                <a:gd name="connsiteX76-4483" fmla="*/ 246367 w 4965239"/>
                <a:gd name="connsiteY76-4484" fmla="*/ 1392920 h 2785840"/>
                <a:gd name="connsiteX77-4485" fmla="*/ 282174 w 4965239"/>
                <a:gd name="connsiteY77-4486" fmla="*/ 1388010 h 2785840"/>
                <a:gd name="connsiteX78-4487" fmla="*/ 322172 w 4965239"/>
                <a:gd name="connsiteY78-4488" fmla="*/ 1440298 h 2785840"/>
                <a:gd name="connsiteX79-4489" fmla="*/ 355337 w 4965239"/>
                <a:gd name="connsiteY79-4490" fmla="*/ 1331328 h 2785840"/>
                <a:gd name="connsiteX80-4491" fmla="*/ 322172 w 4965239"/>
                <a:gd name="connsiteY80-4492" fmla="*/ 1241310 h 2785840"/>
                <a:gd name="connsiteX81-4493" fmla="*/ 331647 w 4965239"/>
                <a:gd name="connsiteY81-4494" fmla="*/ 1179718 h 2785840"/>
                <a:gd name="connsiteX82-4495" fmla="*/ 364812 w 4965239"/>
                <a:gd name="connsiteY82-4496" fmla="*/ 1146553 h 2785840"/>
                <a:gd name="connsiteX83-4497" fmla="*/ 303220 w 4965239"/>
                <a:gd name="connsiteY83-4498" fmla="*/ 1051797 h 2785840"/>
                <a:gd name="connsiteX84-4499" fmla="*/ 317434 w 4965239"/>
                <a:gd name="connsiteY84-4500" fmla="*/ 1018632 h 2785840"/>
                <a:gd name="connsiteX85-4501" fmla="*/ 303220 w 4965239"/>
                <a:gd name="connsiteY85-4502" fmla="*/ 966516 h 2785840"/>
                <a:gd name="connsiteX86-4503" fmla="*/ 312696 w 4965239"/>
                <a:gd name="connsiteY86-4504" fmla="*/ 938089 h 2785840"/>
                <a:gd name="connsiteX87-4505" fmla="*/ 255842 w 4965239"/>
                <a:gd name="connsiteY87-4506" fmla="*/ 933351 h 2785840"/>
                <a:gd name="connsiteX88-4507" fmla="*/ 194251 w 4965239"/>
                <a:gd name="connsiteY88-4508" fmla="*/ 904924 h 2785840"/>
                <a:gd name="connsiteX89-4509" fmla="*/ 165824 w 4965239"/>
                <a:gd name="connsiteY89-4510" fmla="*/ 838595 h 2785840"/>
                <a:gd name="connsiteX90-4511" fmla="*/ 123183 w 4965239"/>
                <a:gd name="connsiteY90-4512" fmla="*/ 833857 h 2785840"/>
                <a:gd name="connsiteX91-4513" fmla="*/ 104232 w 4965239"/>
                <a:gd name="connsiteY91-4514" fmla="*/ 791217 h 2785840"/>
                <a:gd name="connsiteX92-4515" fmla="*/ 132659 w 4965239"/>
                <a:gd name="connsiteY92-4516" fmla="*/ 715411 h 2785840"/>
                <a:gd name="connsiteX93-4517" fmla="*/ 85281 w 4965239"/>
                <a:gd name="connsiteY93-4518" fmla="*/ 639606 h 2785840"/>
                <a:gd name="connsiteX94-4519" fmla="*/ 9475 w 4965239"/>
                <a:gd name="connsiteY94-4520" fmla="*/ 592228 h 2785840"/>
                <a:gd name="connsiteX95-4521" fmla="*/ 9475 w 4965239"/>
                <a:gd name="connsiteY95-4522" fmla="*/ 592228 h 2785840"/>
                <a:gd name="connsiteX96-4523" fmla="*/ 52116 w 4965239"/>
                <a:gd name="connsiteY96-4524" fmla="*/ 549588 h 2785840"/>
                <a:gd name="connsiteX97-4525" fmla="*/ 99494 w 4965239"/>
                <a:gd name="connsiteY97-4526" fmla="*/ 559063 h 2785840"/>
                <a:gd name="connsiteX98-4527" fmla="*/ 87864 w 4965239"/>
                <a:gd name="connsiteY98-4528" fmla="*/ 525045 h 2785840"/>
                <a:gd name="connsiteX99-4529" fmla="*/ 90018 w 4965239"/>
                <a:gd name="connsiteY99-4530" fmla="*/ 369550 h 2785840"/>
                <a:gd name="connsiteX100-4531" fmla="*/ 66329 w 4965239"/>
                <a:gd name="connsiteY100-4532" fmla="*/ 345861 h 2785840"/>
                <a:gd name="connsiteX101-4533" fmla="*/ 42144 w 4965239"/>
                <a:gd name="connsiteY101-4534" fmla="*/ 365025 h 2785840"/>
                <a:gd name="connsiteX102-4535" fmla="*/ 4738 w 4965239"/>
                <a:gd name="connsiteY102-4536" fmla="*/ 350599 h 2785840"/>
                <a:gd name="connsiteX103-4537" fmla="*/ 0 w 4965239"/>
                <a:gd name="connsiteY103-4538" fmla="*/ 307958 h 2785840"/>
                <a:gd name="connsiteX104-4539" fmla="*/ 33165 w 4965239"/>
                <a:gd name="connsiteY104-4540" fmla="*/ 284269 h 2785840"/>
                <a:gd name="connsiteX105-4541" fmla="*/ 37147 w 4965239"/>
                <a:gd name="connsiteY105-4542" fmla="*/ 227490 h 2785840"/>
                <a:gd name="connsiteX106-4543" fmla="*/ 75805 w 4965239"/>
                <a:gd name="connsiteY106-4544" fmla="*/ 180037 h 2785840"/>
                <a:gd name="connsiteX107-4545" fmla="*/ 122154 w 4965239"/>
                <a:gd name="connsiteY107-4546" fmla="*/ 142140 h 2785840"/>
                <a:gd name="connsiteX108-4547" fmla="*/ 180037 w 4965239"/>
                <a:gd name="connsiteY108-4548" fmla="*/ 142135 h 2785840"/>
                <a:gd name="connsiteX109-4549" fmla="*/ 255842 w 4965239"/>
                <a:gd name="connsiteY109-4550" fmla="*/ 104232 h 2785840"/>
                <a:gd name="connsiteX110-4551" fmla="*/ 270056 w 4965239"/>
                <a:gd name="connsiteY110-4552" fmla="*/ 127921 h 2785840"/>
                <a:gd name="connsiteX111-4553" fmla="*/ 307958 w 4965239"/>
                <a:gd name="connsiteY111-4554" fmla="*/ 123183 h 2785840"/>
                <a:gd name="connsiteX112-4555" fmla="*/ 326910 w 4965239"/>
                <a:gd name="connsiteY112-4556" fmla="*/ 180037 h 2785840"/>
                <a:gd name="connsiteX113-4557" fmla="*/ 383763 w 4965239"/>
                <a:gd name="connsiteY113-4558" fmla="*/ 184775 h 2785840"/>
                <a:gd name="connsiteX114-4559" fmla="*/ 691722 w 4965239"/>
                <a:gd name="connsiteY114-4560" fmla="*/ 345861 h 2785840"/>
                <a:gd name="connsiteX115-4561" fmla="*/ 1895129 w 4965239"/>
                <a:gd name="connsiteY115-4562" fmla="*/ 208464 h 2785840"/>
                <a:gd name="connsiteX116" fmla="*/ 2421028 w 4965239"/>
                <a:gd name="connsiteY116" fmla="*/ 42640 h 2785840"/>
                <a:gd name="connsiteX0-4563" fmla="*/ 2421028 w 4965239"/>
                <a:gd name="connsiteY0-4564" fmla="*/ 42640 h 2785840"/>
                <a:gd name="connsiteX1-4565" fmla="*/ 2501571 w 4965239"/>
                <a:gd name="connsiteY1-4566" fmla="*/ 123183 h 2785840"/>
                <a:gd name="connsiteX2-4567" fmla="*/ 2548949 w 4965239"/>
                <a:gd name="connsiteY2-4568" fmla="*/ 279532 h 2785840"/>
                <a:gd name="connsiteX3-4569" fmla="*/ 2586852 w 4965239"/>
                <a:gd name="connsiteY3-4570" fmla="*/ 307958 h 2785840"/>
                <a:gd name="connsiteX4-4571" fmla="*/ 2591589 w 4965239"/>
                <a:gd name="connsiteY4-4572" fmla="*/ 355337 h 2785840"/>
                <a:gd name="connsiteX5-4573" fmla="*/ 2685716 w 4965239"/>
                <a:gd name="connsiteY5-4574" fmla="*/ 353287 h 2785840"/>
                <a:gd name="connsiteX6-4575" fmla="*/ 2781102 w 4965239"/>
                <a:gd name="connsiteY6-4576" fmla="*/ 397977 h 2785840"/>
                <a:gd name="connsiteX7-4577" fmla="*/ 3070110 w 4965239"/>
                <a:gd name="connsiteY7-4578" fmla="*/ 412191 h 2785840"/>
                <a:gd name="connsiteX8-4579" fmla="*/ 3153692 w 4965239"/>
                <a:gd name="connsiteY8-4580" fmla="*/ 454887 h 2785840"/>
                <a:gd name="connsiteX9-4581" fmla="*/ 3226458 w 4965239"/>
                <a:gd name="connsiteY9-4582" fmla="*/ 516423 h 2785840"/>
                <a:gd name="connsiteX10-4583" fmla="*/ 3316476 w 4965239"/>
                <a:gd name="connsiteY10-4584" fmla="*/ 549588 h 2785840"/>
                <a:gd name="connsiteX11-4585" fmla="*/ 3453873 w 4965239"/>
                <a:gd name="connsiteY11-4586" fmla="*/ 563801 h 2785840"/>
                <a:gd name="connsiteX12-4587" fmla="*/ 3482300 w 4965239"/>
                <a:gd name="connsiteY12-4588" fmla="*/ 615917 h 2785840"/>
                <a:gd name="connsiteX13-4589" fmla="*/ 3646298 w 4965239"/>
                <a:gd name="connsiteY13-4590" fmla="*/ 534936 h 2785840"/>
                <a:gd name="connsiteX14-4591" fmla="*/ 3760213 w 4965239"/>
                <a:gd name="connsiteY14-4592" fmla="*/ 501069 h 2785840"/>
                <a:gd name="connsiteX15-4593" fmla="*/ 3818686 w 4965239"/>
                <a:gd name="connsiteY15-4594" fmla="*/ 506947 h 2785840"/>
                <a:gd name="connsiteX16-4595" fmla="*/ 3984510 w 4965239"/>
                <a:gd name="connsiteY16-4596" fmla="*/ 502209 h 2785840"/>
                <a:gd name="connsiteX17-4597" fmla="*/ 4145596 w 4965239"/>
                <a:gd name="connsiteY17-4598" fmla="*/ 416928 h 2785840"/>
                <a:gd name="connsiteX18-4599" fmla="*/ 4264041 w 4965239"/>
                <a:gd name="connsiteY18-4600" fmla="*/ 279532 h 2785840"/>
                <a:gd name="connsiteX19-4601" fmla="*/ 4226139 w 4965239"/>
                <a:gd name="connsiteY19-4602" fmla="*/ 213202 h 2785840"/>
                <a:gd name="connsiteX20-4603" fmla="*/ 4240352 w 4965239"/>
                <a:gd name="connsiteY20-4604" fmla="*/ 108970 h 2785840"/>
                <a:gd name="connsiteX21-4605" fmla="*/ 4344584 w 4965239"/>
                <a:gd name="connsiteY21-4606" fmla="*/ 127921 h 2785840"/>
                <a:gd name="connsiteX22-4607" fmla="*/ 4448816 w 4965239"/>
                <a:gd name="connsiteY22-4608" fmla="*/ 137397 h 2785840"/>
                <a:gd name="connsiteX23-4609" fmla="*/ 4553048 w 4965239"/>
                <a:gd name="connsiteY23-4610" fmla="*/ 37903 h 2785840"/>
                <a:gd name="connsiteX24-4611" fmla="*/ 4709397 w 4965239"/>
                <a:gd name="connsiteY24-4612" fmla="*/ 0 h 2785840"/>
                <a:gd name="connsiteX25-4613" fmla="*/ 4846794 w 4965239"/>
                <a:gd name="connsiteY25-4614" fmla="*/ 317434 h 2785840"/>
                <a:gd name="connsiteX26-4615" fmla="*/ 4965239 w 4965239"/>
                <a:gd name="connsiteY26-4616" fmla="*/ 691722 h 2785840"/>
                <a:gd name="connsiteX27-4617" fmla="*/ 4638329 w 4965239"/>
                <a:gd name="connsiteY27-4618" fmla="*/ 1066010 h 2785840"/>
                <a:gd name="connsiteX28-4619" fmla="*/ 3804472 w 4965239"/>
                <a:gd name="connsiteY28-4620" fmla="*/ 1359755 h 2785840"/>
                <a:gd name="connsiteX29-4621" fmla="*/ 3103274 w 4965239"/>
                <a:gd name="connsiteY29-4622" fmla="*/ 1748257 h 2785840"/>
                <a:gd name="connsiteX30-4623" fmla="*/ 2885334 w 4965239"/>
                <a:gd name="connsiteY30-4624" fmla="*/ 2321534 h 2785840"/>
                <a:gd name="connsiteX31-4625" fmla="*/ 2970615 w 4965239"/>
                <a:gd name="connsiteY31-4626" fmla="*/ 2785840 h 2785840"/>
                <a:gd name="connsiteX32-4627" fmla="*/ 2657919 w 4965239"/>
                <a:gd name="connsiteY32-4628" fmla="*/ 2733724 h 2785840"/>
                <a:gd name="connsiteX33-4629" fmla="*/ 2615279 w 4965239"/>
                <a:gd name="connsiteY33-4630" fmla="*/ 2321534 h 2785840"/>
                <a:gd name="connsiteX34-4631" fmla="*/ 2577376 w 4965239"/>
                <a:gd name="connsiteY34-4632" fmla="*/ 1966197 h 2785840"/>
                <a:gd name="connsiteX35-4633" fmla="*/ 2136758 w 4965239"/>
                <a:gd name="connsiteY35-4634" fmla="*/ 2094118 h 2785840"/>
                <a:gd name="connsiteX36-4635" fmla="*/ 2037264 w 4965239"/>
                <a:gd name="connsiteY36-4636" fmla="*/ 2458931 h 2785840"/>
                <a:gd name="connsiteX37-4637" fmla="*/ 1843013 w 4965239"/>
                <a:gd name="connsiteY37-4638" fmla="*/ 2657919 h 2785840"/>
                <a:gd name="connsiteX38-4639" fmla="*/ 1734043 w 4965239"/>
                <a:gd name="connsiteY38-4640" fmla="*/ 2638968 h 2785840"/>
                <a:gd name="connsiteX39-4641" fmla="*/ 1724568 w 4965239"/>
                <a:gd name="connsiteY39-4642" fmla="*/ 2553687 h 2785840"/>
                <a:gd name="connsiteX40-4643" fmla="*/ 1694497 w 4965239"/>
                <a:gd name="connsiteY40-4644" fmla="*/ 2544789 h 2785840"/>
                <a:gd name="connsiteX41-4645" fmla="*/ 1667714 w 4965239"/>
                <a:gd name="connsiteY41-4646" fmla="*/ 2492095 h 2785840"/>
                <a:gd name="connsiteX42-4647" fmla="*/ 1644025 w 4965239"/>
                <a:gd name="connsiteY42-4648" fmla="*/ 2449455 h 2785840"/>
                <a:gd name="connsiteX43-4649" fmla="*/ 1611732 w 4965239"/>
                <a:gd name="connsiteY43-4650" fmla="*/ 2466285 h 2785840"/>
                <a:gd name="connsiteX44-4651" fmla="*/ 1459250 w 4965239"/>
                <a:gd name="connsiteY44-4652" fmla="*/ 2378388 h 2785840"/>
                <a:gd name="connsiteX45-4653" fmla="*/ 1410968 w 4965239"/>
                <a:gd name="connsiteY45-4654" fmla="*/ 2410723 h 2785840"/>
                <a:gd name="connsiteX46-4655" fmla="*/ 1355017 w 4965239"/>
                <a:gd name="connsiteY46-4656" fmla="*/ 2454193 h 2785840"/>
                <a:gd name="connsiteX47-4657" fmla="*/ 1345542 w 4965239"/>
                <a:gd name="connsiteY47-4658" fmla="*/ 2496833 h 2785840"/>
                <a:gd name="connsiteX48-4659" fmla="*/ 1317115 w 4965239"/>
                <a:gd name="connsiteY48-4660" fmla="*/ 2482620 h 2785840"/>
                <a:gd name="connsiteX49-4661" fmla="*/ 1312377 w 4965239"/>
                <a:gd name="connsiteY49-4662" fmla="*/ 2444717 h 2785840"/>
                <a:gd name="connsiteX50-4663" fmla="*/ 1326590 w 4965239"/>
                <a:gd name="connsiteY50-4664" fmla="*/ 2368912 h 2785840"/>
                <a:gd name="connsiteX51-4665" fmla="*/ 1259439 w 4965239"/>
                <a:gd name="connsiteY51-4666" fmla="*/ 2390993 h 2785840"/>
                <a:gd name="connsiteX52-4667" fmla="*/ 1181672 w 4965239"/>
                <a:gd name="connsiteY52-4668" fmla="*/ 2385080 h 2785840"/>
                <a:gd name="connsiteX53-4669" fmla="*/ 1116564 w 4965239"/>
                <a:gd name="connsiteY53-4670" fmla="*/ 2362418 h 2785840"/>
                <a:gd name="connsiteX54-4671" fmla="*/ 1051797 w 4965239"/>
                <a:gd name="connsiteY54-4672" fmla="*/ 2307320 h 2785840"/>
                <a:gd name="connsiteX55-4673" fmla="*/ 1030839 w 4965239"/>
                <a:gd name="connsiteY55-4674" fmla="*/ 2333843 h 2785840"/>
                <a:gd name="connsiteX56-4675" fmla="*/ 975991 w 4965239"/>
                <a:gd name="connsiteY56-4676" fmla="*/ 2312058 h 2785840"/>
                <a:gd name="connsiteX57-4677" fmla="*/ 942827 w 4965239"/>
                <a:gd name="connsiteY57-4678" fmla="*/ 2240991 h 2785840"/>
                <a:gd name="connsiteX58-4679" fmla="*/ 910824 w 4965239"/>
                <a:gd name="connsiteY58-4680" fmla="*/ 2250975 h 2785840"/>
                <a:gd name="connsiteX59-4681" fmla="*/ 867022 w 4965239"/>
                <a:gd name="connsiteY59-4682" fmla="*/ 2226777 h 2785840"/>
                <a:gd name="connsiteX60-4683" fmla="*/ 871759 w 4965239"/>
                <a:gd name="connsiteY60-4684" fmla="*/ 2169923 h 2785840"/>
                <a:gd name="connsiteX61-4685" fmla="*/ 836529 w 4965239"/>
                <a:gd name="connsiteY61-4686" fmla="*/ 2168108 h 2785840"/>
                <a:gd name="connsiteX62-4687" fmla="*/ 777003 w 4965239"/>
                <a:gd name="connsiteY62-4688" fmla="*/ 2108332 h 2785840"/>
                <a:gd name="connsiteX63-4689" fmla="*/ 762789 w 4965239"/>
                <a:gd name="connsiteY63-4690" fmla="*/ 2051478 h 2785840"/>
                <a:gd name="connsiteX64-4691" fmla="*/ 736516 w 4965239"/>
                <a:gd name="connsiteY64-4692" fmla="*/ 2062380 h 2785840"/>
                <a:gd name="connsiteX65-4693" fmla="*/ 696460 w 4965239"/>
                <a:gd name="connsiteY65-4694" fmla="*/ 2046740 h 2785840"/>
                <a:gd name="connsiteX66-4695" fmla="*/ 587490 w 4965239"/>
                <a:gd name="connsiteY66-4696" fmla="*/ 1895129 h 2785840"/>
                <a:gd name="connsiteX67-4697" fmla="*/ 549587 w 4965239"/>
                <a:gd name="connsiteY67-4698" fmla="*/ 1828800 h 2785840"/>
                <a:gd name="connsiteX68-4699" fmla="*/ 487996 w 4965239"/>
                <a:gd name="connsiteY68-4700" fmla="*/ 1824062 h 2785840"/>
                <a:gd name="connsiteX69-4701" fmla="*/ 473626 w 4965239"/>
                <a:gd name="connsiteY69-4702" fmla="*/ 1848068 h 2785840"/>
                <a:gd name="connsiteX70-4703" fmla="*/ 435880 w 4965239"/>
                <a:gd name="connsiteY70-4704" fmla="*/ 1847751 h 2785840"/>
                <a:gd name="connsiteX71-4705" fmla="*/ 326910 w 4965239"/>
                <a:gd name="connsiteY71-4706" fmla="*/ 1743519 h 2785840"/>
                <a:gd name="connsiteX72-4707" fmla="*/ 298483 w 4965239"/>
                <a:gd name="connsiteY72-4708" fmla="*/ 1639287 h 2785840"/>
                <a:gd name="connsiteX73-4709" fmla="*/ 265029 w 4965239"/>
                <a:gd name="connsiteY73-4710" fmla="*/ 1639470 h 2785840"/>
                <a:gd name="connsiteX74-4711" fmla="*/ 222677 w 4965239"/>
                <a:gd name="connsiteY74-4712" fmla="*/ 1591909 h 2785840"/>
                <a:gd name="connsiteX75-4713" fmla="*/ 222677 w 4965239"/>
                <a:gd name="connsiteY75-4714" fmla="*/ 1516104 h 2785840"/>
                <a:gd name="connsiteX76-4715" fmla="*/ 217940 w 4965239"/>
                <a:gd name="connsiteY76-4716" fmla="*/ 1416609 h 2785840"/>
                <a:gd name="connsiteX77-4717" fmla="*/ 246367 w 4965239"/>
                <a:gd name="connsiteY77-4718" fmla="*/ 1392920 h 2785840"/>
                <a:gd name="connsiteX78-4719" fmla="*/ 282174 w 4965239"/>
                <a:gd name="connsiteY78-4720" fmla="*/ 1388010 h 2785840"/>
                <a:gd name="connsiteX79-4721" fmla="*/ 322172 w 4965239"/>
                <a:gd name="connsiteY79-4722" fmla="*/ 1440298 h 2785840"/>
                <a:gd name="connsiteX80-4723" fmla="*/ 355337 w 4965239"/>
                <a:gd name="connsiteY80-4724" fmla="*/ 1331328 h 2785840"/>
                <a:gd name="connsiteX81-4725" fmla="*/ 322172 w 4965239"/>
                <a:gd name="connsiteY81-4726" fmla="*/ 1241310 h 2785840"/>
                <a:gd name="connsiteX82-4727" fmla="*/ 331647 w 4965239"/>
                <a:gd name="connsiteY82-4728" fmla="*/ 1179718 h 2785840"/>
                <a:gd name="connsiteX83-4729" fmla="*/ 364812 w 4965239"/>
                <a:gd name="connsiteY83-4730" fmla="*/ 1146553 h 2785840"/>
                <a:gd name="connsiteX84-4731" fmla="*/ 303220 w 4965239"/>
                <a:gd name="connsiteY84-4732" fmla="*/ 1051797 h 2785840"/>
                <a:gd name="connsiteX85-4733" fmla="*/ 317434 w 4965239"/>
                <a:gd name="connsiteY85-4734" fmla="*/ 1018632 h 2785840"/>
                <a:gd name="connsiteX86-4735" fmla="*/ 303220 w 4965239"/>
                <a:gd name="connsiteY86-4736" fmla="*/ 966516 h 2785840"/>
                <a:gd name="connsiteX87-4737" fmla="*/ 312696 w 4965239"/>
                <a:gd name="connsiteY87-4738" fmla="*/ 938089 h 2785840"/>
                <a:gd name="connsiteX88-4739" fmla="*/ 255842 w 4965239"/>
                <a:gd name="connsiteY88-4740" fmla="*/ 933351 h 2785840"/>
                <a:gd name="connsiteX89-4741" fmla="*/ 194251 w 4965239"/>
                <a:gd name="connsiteY89-4742" fmla="*/ 904924 h 2785840"/>
                <a:gd name="connsiteX90-4743" fmla="*/ 165824 w 4965239"/>
                <a:gd name="connsiteY90-4744" fmla="*/ 838595 h 2785840"/>
                <a:gd name="connsiteX91-4745" fmla="*/ 123183 w 4965239"/>
                <a:gd name="connsiteY91-4746" fmla="*/ 833857 h 2785840"/>
                <a:gd name="connsiteX92-4747" fmla="*/ 104232 w 4965239"/>
                <a:gd name="connsiteY92-4748" fmla="*/ 791217 h 2785840"/>
                <a:gd name="connsiteX93-4749" fmla="*/ 132659 w 4965239"/>
                <a:gd name="connsiteY93-4750" fmla="*/ 715411 h 2785840"/>
                <a:gd name="connsiteX94-4751" fmla="*/ 85281 w 4965239"/>
                <a:gd name="connsiteY94-4752" fmla="*/ 639606 h 2785840"/>
                <a:gd name="connsiteX95-4753" fmla="*/ 9475 w 4965239"/>
                <a:gd name="connsiteY95-4754" fmla="*/ 592228 h 2785840"/>
                <a:gd name="connsiteX96-4755" fmla="*/ 9475 w 4965239"/>
                <a:gd name="connsiteY96-4756" fmla="*/ 592228 h 2785840"/>
                <a:gd name="connsiteX97-4757" fmla="*/ 52116 w 4965239"/>
                <a:gd name="connsiteY97-4758" fmla="*/ 549588 h 2785840"/>
                <a:gd name="connsiteX98-4759" fmla="*/ 99494 w 4965239"/>
                <a:gd name="connsiteY98-4760" fmla="*/ 559063 h 2785840"/>
                <a:gd name="connsiteX99-4761" fmla="*/ 87864 w 4965239"/>
                <a:gd name="connsiteY99-4762" fmla="*/ 525045 h 2785840"/>
                <a:gd name="connsiteX100-4763" fmla="*/ 90018 w 4965239"/>
                <a:gd name="connsiteY100-4764" fmla="*/ 369550 h 2785840"/>
                <a:gd name="connsiteX101-4765" fmla="*/ 66329 w 4965239"/>
                <a:gd name="connsiteY101-4766" fmla="*/ 345861 h 2785840"/>
                <a:gd name="connsiteX102-4767" fmla="*/ 42144 w 4965239"/>
                <a:gd name="connsiteY102-4768" fmla="*/ 365025 h 2785840"/>
                <a:gd name="connsiteX103-4769" fmla="*/ 4738 w 4965239"/>
                <a:gd name="connsiteY103-4770" fmla="*/ 350599 h 2785840"/>
                <a:gd name="connsiteX104-4771" fmla="*/ 0 w 4965239"/>
                <a:gd name="connsiteY104-4772" fmla="*/ 307958 h 2785840"/>
                <a:gd name="connsiteX105-4773" fmla="*/ 33165 w 4965239"/>
                <a:gd name="connsiteY105-4774" fmla="*/ 284269 h 2785840"/>
                <a:gd name="connsiteX106-4775" fmla="*/ 37147 w 4965239"/>
                <a:gd name="connsiteY106-4776" fmla="*/ 227490 h 2785840"/>
                <a:gd name="connsiteX107-4777" fmla="*/ 75805 w 4965239"/>
                <a:gd name="connsiteY107-4778" fmla="*/ 180037 h 2785840"/>
                <a:gd name="connsiteX108-4779" fmla="*/ 122154 w 4965239"/>
                <a:gd name="connsiteY108-4780" fmla="*/ 142140 h 2785840"/>
                <a:gd name="connsiteX109-4781" fmla="*/ 180037 w 4965239"/>
                <a:gd name="connsiteY109-4782" fmla="*/ 142135 h 2785840"/>
                <a:gd name="connsiteX110-4783" fmla="*/ 255842 w 4965239"/>
                <a:gd name="connsiteY110-4784" fmla="*/ 104232 h 2785840"/>
                <a:gd name="connsiteX111-4785" fmla="*/ 270056 w 4965239"/>
                <a:gd name="connsiteY111-4786" fmla="*/ 127921 h 2785840"/>
                <a:gd name="connsiteX112-4787" fmla="*/ 307958 w 4965239"/>
                <a:gd name="connsiteY112-4788" fmla="*/ 123183 h 2785840"/>
                <a:gd name="connsiteX113-4789" fmla="*/ 326910 w 4965239"/>
                <a:gd name="connsiteY113-4790" fmla="*/ 180037 h 2785840"/>
                <a:gd name="connsiteX114-4791" fmla="*/ 383763 w 4965239"/>
                <a:gd name="connsiteY114-4792" fmla="*/ 184775 h 2785840"/>
                <a:gd name="connsiteX115-4793" fmla="*/ 691722 w 4965239"/>
                <a:gd name="connsiteY115-4794" fmla="*/ 345861 h 2785840"/>
                <a:gd name="connsiteX116-4795" fmla="*/ 1895129 w 4965239"/>
                <a:gd name="connsiteY116-4796" fmla="*/ 208464 h 2785840"/>
                <a:gd name="connsiteX117" fmla="*/ 2421028 w 4965239"/>
                <a:gd name="connsiteY117" fmla="*/ 42640 h 2785840"/>
                <a:gd name="connsiteX0-4797" fmla="*/ 2421028 w 4965239"/>
                <a:gd name="connsiteY0-4798" fmla="*/ 42640 h 2785840"/>
                <a:gd name="connsiteX1-4799" fmla="*/ 2501571 w 4965239"/>
                <a:gd name="connsiteY1-4800" fmla="*/ 123183 h 2785840"/>
                <a:gd name="connsiteX2-4801" fmla="*/ 2548949 w 4965239"/>
                <a:gd name="connsiteY2-4802" fmla="*/ 279532 h 2785840"/>
                <a:gd name="connsiteX3-4803" fmla="*/ 2586852 w 4965239"/>
                <a:gd name="connsiteY3-4804" fmla="*/ 307958 h 2785840"/>
                <a:gd name="connsiteX4-4805" fmla="*/ 2591589 w 4965239"/>
                <a:gd name="connsiteY4-4806" fmla="*/ 355337 h 2785840"/>
                <a:gd name="connsiteX5-4807" fmla="*/ 2685716 w 4965239"/>
                <a:gd name="connsiteY5-4808" fmla="*/ 353287 h 2785840"/>
                <a:gd name="connsiteX6-4809" fmla="*/ 2781102 w 4965239"/>
                <a:gd name="connsiteY6-4810" fmla="*/ 397977 h 2785840"/>
                <a:gd name="connsiteX7-4811" fmla="*/ 3070110 w 4965239"/>
                <a:gd name="connsiteY7-4812" fmla="*/ 412191 h 2785840"/>
                <a:gd name="connsiteX8-4813" fmla="*/ 3153692 w 4965239"/>
                <a:gd name="connsiteY8-4814" fmla="*/ 454887 h 2785840"/>
                <a:gd name="connsiteX9-4815" fmla="*/ 3226458 w 4965239"/>
                <a:gd name="connsiteY9-4816" fmla="*/ 516423 h 2785840"/>
                <a:gd name="connsiteX10-4817" fmla="*/ 3255292 w 4965239"/>
                <a:gd name="connsiteY10-4818" fmla="*/ 510305 h 2785840"/>
                <a:gd name="connsiteX11-4819" fmla="*/ 3316476 w 4965239"/>
                <a:gd name="connsiteY11-4820" fmla="*/ 549588 h 2785840"/>
                <a:gd name="connsiteX12-4821" fmla="*/ 3453873 w 4965239"/>
                <a:gd name="connsiteY12-4822" fmla="*/ 563801 h 2785840"/>
                <a:gd name="connsiteX13-4823" fmla="*/ 3482300 w 4965239"/>
                <a:gd name="connsiteY13-4824" fmla="*/ 615917 h 2785840"/>
                <a:gd name="connsiteX14-4825" fmla="*/ 3646298 w 4965239"/>
                <a:gd name="connsiteY14-4826" fmla="*/ 534936 h 2785840"/>
                <a:gd name="connsiteX15-4827" fmla="*/ 3760213 w 4965239"/>
                <a:gd name="connsiteY15-4828" fmla="*/ 501069 h 2785840"/>
                <a:gd name="connsiteX16-4829" fmla="*/ 3818686 w 4965239"/>
                <a:gd name="connsiteY16-4830" fmla="*/ 506947 h 2785840"/>
                <a:gd name="connsiteX17-4831" fmla="*/ 3984510 w 4965239"/>
                <a:gd name="connsiteY17-4832" fmla="*/ 502209 h 2785840"/>
                <a:gd name="connsiteX18-4833" fmla="*/ 4145596 w 4965239"/>
                <a:gd name="connsiteY18-4834" fmla="*/ 416928 h 2785840"/>
                <a:gd name="connsiteX19-4835" fmla="*/ 4264041 w 4965239"/>
                <a:gd name="connsiteY19-4836" fmla="*/ 279532 h 2785840"/>
                <a:gd name="connsiteX20-4837" fmla="*/ 4226139 w 4965239"/>
                <a:gd name="connsiteY20-4838" fmla="*/ 213202 h 2785840"/>
                <a:gd name="connsiteX21-4839" fmla="*/ 4240352 w 4965239"/>
                <a:gd name="connsiteY21-4840" fmla="*/ 108970 h 2785840"/>
                <a:gd name="connsiteX22-4841" fmla="*/ 4344584 w 4965239"/>
                <a:gd name="connsiteY22-4842" fmla="*/ 127921 h 2785840"/>
                <a:gd name="connsiteX23-4843" fmla="*/ 4448816 w 4965239"/>
                <a:gd name="connsiteY23-4844" fmla="*/ 137397 h 2785840"/>
                <a:gd name="connsiteX24-4845" fmla="*/ 4553048 w 4965239"/>
                <a:gd name="connsiteY24-4846" fmla="*/ 37903 h 2785840"/>
                <a:gd name="connsiteX25-4847" fmla="*/ 4709397 w 4965239"/>
                <a:gd name="connsiteY25-4848" fmla="*/ 0 h 2785840"/>
                <a:gd name="connsiteX26-4849" fmla="*/ 4846794 w 4965239"/>
                <a:gd name="connsiteY26-4850" fmla="*/ 317434 h 2785840"/>
                <a:gd name="connsiteX27-4851" fmla="*/ 4965239 w 4965239"/>
                <a:gd name="connsiteY27-4852" fmla="*/ 691722 h 2785840"/>
                <a:gd name="connsiteX28-4853" fmla="*/ 4638329 w 4965239"/>
                <a:gd name="connsiteY28-4854" fmla="*/ 1066010 h 2785840"/>
                <a:gd name="connsiteX29-4855" fmla="*/ 3804472 w 4965239"/>
                <a:gd name="connsiteY29-4856" fmla="*/ 1359755 h 2785840"/>
                <a:gd name="connsiteX30-4857" fmla="*/ 3103274 w 4965239"/>
                <a:gd name="connsiteY30-4858" fmla="*/ 1748257 h 2785840"/>
                <a:gd name="connsiteX31-4859" fmla="*/ 2885334 w 4965239"/>
                <a:gd name="connsiteY31-4860" fmla="*/ 2321534 h 2785840"/>
                <a:gd name="connsiteX32-4861" fmla="*/ 2970615 w 4965239"/>
                <a:gd name="connsiteY32-4862" fmla="*/ 2785840 h 2785840"/>
                <a:gd name="connsiteX33-4863" fmla="*/ 2657919 w 4965239"/>
                <a:gd name="connsiteY33-4864" fmla="*/ 2733724 h 2785840"/>
                <a:gd name="connsiteX34-4865" fmla="*/ 2615279 w 4965239"/>
                <a:gd name="connsiteY34-4866" fmla="*/ 2321534 h 2785840"/>
                <a:gd name="connsiteX35-4867" fmla="*/ 2577376 w 4965239"/>
                <a:gd name="connsiteY35-4868" fmla="*/ 1966197 h 2785840"/>
                <a:gd name="connsiteX36-4869" fmla="*/ 2136758 w 4965239"/>
                <a:gd name="connsiteY36-4870" fmla="*/ 2094118 h 2785840"/>
                <a:gd name="connsiteX37-4871" fmla="*/ 2037264 w 4965239"/>
                <a:gd name="connsiteY37-4872" fmla="*/ 2458931 h 2785840"/>
                <a:gd name="connsiteX38-4873" fmla="*/ 1843013 w 4965239"/>
                <a:gd name="connsiteY38-4874" fmla="*/ 2657919 h 2785840"/>
                <a:gd name="connsiteX39-4875" fmla="*/ 1734043 w 4965239"/>
                <a:gd name="connsiteY39-4876" fmla="*/ 2638968 h 2785840"/>
                <a:gd name="connsiteX40-4877" fmla="*/ 1724568 w 4965239"/>
                <a:gd name="connsiteY40-4878" fmla="*/ 2553687 h 2785840"/>
                <a:gd name="connsiteX41-4879" fmla="*/ 1694497 w 4965239"/>
                <a:gd name="connsiteY41-4880" fmla="*/ 2544789 h 2785840"/>
                <a:gd name="connsiteX42-4881" fmla="*/ 1667714 w 4965239"/>
                <a:gd name="connsiteY42-4882" fmla="*/ 2492095 h 2785840"/>
                <a:gd name="connsiteX43-4883" fmla="*/ 1644025 w 4965239"/>
                <a:gd name="connsiteY43-4884" fmla="*/ 2449455 h 2785840"/>
                <a:gd name="connsiteX44-4885" fmla="*/ 1611732 w 4965239"/>
                <a:gd name="connsiteY44-4886" fmla="*/ 2466285 h 2785840"/>
                <a:gd name="connsiteX45-4887" fmla="*/ 1459250 w 4965239"/>
                <a:gd name="connsiteY45-4888" fmla="*/ 2378388 h 2785840"/>
                <a:gd name="connsiteX46-4889" fmla="*/ 1410968 w 4965239"/>
                <a:gd name="connsiteY46-4890" fmla="*/ 2410723 h 2785840"/>
                <a:gd name="connsiteX47-4891" fmla="*/ 1355017 w 4965239"/>
                <a:gd name="connsiteY47-4892" fmla="*/ 2454193 h 2785840"/>
                <a:gd name="connsiteX48-4893" fmla="*/ 1345542 w 4965239"/>
                <a:gd name="connsiteY48-4894" fmla="*/ 2496833 h 2785840"/>
                <a:gd name="connsiteX49-4895" fmla="*/ 1317115 w 4965239"/>
                <a:gd name="connsiteY49-4896" fmla="*/ 2482620 h 2785840"/>
                <a:gd name="connsiteX50-4897" fmla="*/ 1312377 w 4965239"/>
                <a:gd name="connsiteY50-4898" fmla="*/ 2444717 h 2785840"/>
                <a:gd name="connsiteX51-4899" fmla="*/ 1326590 w 4965239"/>
                <a:gd name="connsiteY51-4900" fmla="*/ 2368912 h 2785840"/>
                <a:gd name="connsiteX52-4901" fmla="*/ 1259439 w 4965239"/>
                <a:gd name="connsiteY52-4902" fmla="*/ 2390993 h 2785840"/>
                <a:gd name="connsiteX53-4903" fmla="*/ 1181672 w 4965239"/>
                <a:gd name="connsiteY53-4904" fmla="*/ 2385080 h 2785840"/>
                <a:gd name="connsiteX54-4905" fmla="*/ 1116564 w 4965239"/>
                <a:gd name="connsiteY54-4906" fmla="*/ 2362418 h 2785840"/>
                <a:gd name="connsiteX55-4907" fmla="*/ 1051797 w 4965239"/>
                <a:gd name="connsiteY55-4908" fmla="*/ 2307320 h 2785840"/>
                <a:gd name="connsiteX56-4909" fmla="*/ 1030839 w 4965239"/>
                <a:gd name="connsiteY56-4910" fmla="*/ 2333843 h 2785840"/>
                <a:gd name="connsiteX57-4911" fmla="*/ 975991 w 4965239"/>
                <a:gd name="connsiteY57-4912" fmla="*/ 2312058 h 2785840"/>
                <a:gd name="connsiteX58-4913" fmla="*/ 942827 w 4965239"/>
                <a:gd name="connsiteY58-4914" fmla="*/ 2240991 h 2785840"/>
                <a:gd name="connsiteX59-4915" fmla="*/ 910824 w 4965239"/>
                <a:gd name="connsiteY59-4916" fmla="*/ 2250975 h 2785840"/>
                <a:gd name="connsiteX60-4917" fmla="*/ 867022 w 4965239"/>
                <a:gd name="connsiteY60-4918" fmla="*/ 2226777 h 2785840"/>
                <a:gd name="connsiteX61-4919" fmla="*/ 871759 w 4965239"/>
                <a:gd name="connsiteY61-4920" fmla="*/ 2169923 h 2785840"/>
                <a:gd name="connsiteX62-4921" fmla="*/ 836529 w 4965239"/>
                <a:gd name="connsiteY62-4922" fmla="*/ 2168108 h 2785840"/>
                <a:gd name="connsiteX63-4923" fmla="*/ 777003 w 4965239"/>
                <a:gd name="connsiteY63-4924" fmla="*/ 2108332 h 2785840"/>
                <a:gd name="connsiteX64-4925" fmla="*/ 762789 w 4965239"/>
                <a:gd name="connsiteY64-4926" fmla="*/ 2051478 h 2785840"/>
                <a:gd name="connsiteX65-4927" fmla="*/ 736516 w 4965239"/>
                <a:gd name="connsiteY65-4928" fmla="*/ 2062380 h 2785840"/>
                <a:gd name="connsiteX66-4929" fmla="*/ 696460 w 4965239"/>
                <a:gd name="connsiteY66-4930" fmla="*/ 2046740 h 2785840"/>
                <a:gd name="connsiteX67-4931" fmla="*/ 587490 w 4965239"/>
                <a:gd name="connsiteY67-4932" fmla="*/ 1895129 h 2785840"/>
                <a:gd name="connsiteX68-4933" fmla="*/ 549587 w 4965239"/>
                <a:gd name="connsiteY68-4934" fmla="*/ 1828800 h 2785840"/>
                <a:gd name="connsiteX69-4935" fmla="*/ 487996 w 4965239"/>
                <a:gd name="connsiteY69-4936" fmla="*/ 1824062 h 2785840"/>
                <a:gd name="connsiteX70-4937" fmla="*/ 473626 w 4965239"/>
                <a:gd name="connsiteY70-4938" fmla="*/ 1848068 h 2785840"/>
                <a:gd name="connsiteX71-4939" fmla="*/ 435880 w 4965239"/>
                <a:gd name="connsiteY71-4940" fmla="*/ 1847751 h 2785840"/>
                <a:gd name="connsiteX72-4941" fmla="*/ 326910 w 4965239"/>
                <a:gd name="connsiteY72-4942" fmla="*/ 1743519 h 2785840"/>
                <a:gd name="connsiteX73-4943" fmla="*/ 298483 w 4965239"/>
                <a:gd name="connsiteY73-4944" fmla="*/ 1639287 h 2785840"/>
                <a:gd name="connsiteX74-4945" fmla="*/ 265029 w 4965239"/>
                <a:gd name="connsiteY74-4946" fmla="*/ 1639470 h 2785840"/>
                <a:gd name="connsiteX75-4947" fmla="*/ 222677 w 4965239"/>
                <a:gd name="connsiteY75-4948" fmla="*/ 1591909 h 2785840"/>
                <a:gd name="connsiteX76-4949" fmla="*/ 222677 w 4965239"/>
                <a:gd name="connsiteY76-4950" fmla="*/ 1516104 h 2785840"/>
                <a:gd name="connsiteX77-4951" fmla="*/ 217940 w 4965239"/>
                <a:gd name="connsiteY77-4952" fmla="*/ 1416609 h 2785840"/>
                <a:gd name="connsiteX78-4953" fmla="*/ 246367 w 4965239"/>
                <a:gd name="connsiteY78-4954" fmla="*/ 1392920 h 2785840"/>
                <a:gd name="connsiteX79-4955" fmla="*/ 282174 w 4965239"/>
                <a:gd name="connsiteY79-4956" fmla="*/ 1388010 h 2785840"/>
                <a:gd name="connsiteX80-4957" fmla="*/ 322172 w 4965239"/>
                <a:gd name="connsiteY80-4958" fmla="*/ 1440298 h 2785840"/>
                <a:gd name="connsiteX81-4959" fmla="*/ 355337 w 4965239"/>
                <a:gd name="connsiteY81-4960" fmla="*/ 1331328 h 2785840"/>
                <a:gd name="connsiteX82-4961" fmla="*/ 322172 w 4965239"/>
                <a:gd name="connsiteY82-4962" fmla="*/ 1241310 h 2785840"/>
                <a:gd name="connsiteX83-4963" fmla="*/ 331647 w 4965239"/>
                <a:gd name="connsiteY83-4964" fmla="*/ 1179718 h 2785840"/>
                <a:gd name="connsiteX84-4965" fmla="*/ 364812 w 4965239"/>
                <a:gd name="connsiteY84-4966" fmla="*/ 1146553 h 2785840"/>
                <a:gd name="connsiteX85-4967" fmla="*/ 303220 w 4965239"/>
                <a:gd name="connsiteY85-4968" fmla="*/ 1051797 h 2785840"/>
                <a:gd name="connsiteX86-4969" fmla="*/ 317434 w 4965239"/>
                <a:gd name="connsiteY86-4970" fmla="*/ 1018632 h 2785840"/>
                <a:gd name="connsiteX87-4971" fmla="*/ 303220 w 4965239"/>
                <a:gd name="connsiteY87-4972" fmla="*/ 966516 h 2785840"/>
                <a:gd name="connsiteX88-4973" fmla="*/ 312696 w 4965239"/>
                <a:gd name="connsiteY88-4974" fmla="*/ 938089 h 2785840"/>
                <a:gd name="connsiteX89-4975" fmla="*/ 255842 w 4965239"/>
                <a:gd name="connsiteY89-4976" fmla="*/ 933351 h 2785840"/>
                <a:gd name="connsiteX90-4977" fmla="*/ 194251 w 4965239"/>
                <a:gd name="connsiteY90-4978" fmla="*/ 904924 h 2785840"/>
                <a:gd name="connsiteX91-4979" fmla="*/ 165824 w 4965239"/>
                <a:gd name="connsiteY91-4980" fmla="*/ 838595 h 2785840"/>
                <a:gd name="connsiteX92-4981" fmla="*/ 123183 w 4965239"/>
                <a:gd name="connsiteY92-4982" fmla="*/ 833857 h 2785840"/>
                <a:gd name="connsiteX93-4983" fmla="*/ 104232 w 4965239"/>
                <a:gd name="connsiteY93-4984" fmla="*/ 791217 h 2785840"/>
                <a:gd name="connsiteX94-4985" fmla="*/ 132659 w 4965239"/>
                <a:gd name="connsiteY94-4986" fmla="*/ 715411 h 2785840"/>
                <a:gd name="connsiteX95-4987" fmla="*/ 85281 w 4965239"/>
                <a:gd name="connsiteY95-4988" fmla="*/ 639606 h 2785840"/>
                <a:gd name="connsiteX96-4989" fmla="*/ 9475 w 4965239"/>
                <a:gd name="connsiteY96-4990" fmla="*/ 592228 h 2785840"/>
                <a:gd name="connsiteX97-4991" fmla="*/ 9475 w 4965239"/>
                <a:gd name="connsiteY97-4992" fmla="*/ 592228 h 2785840"/>
                <a:gd name="connsiteX98-4993" fmla="*/ 52116 w 4965239"/>
                <a:gd name="connsiteY98-4994" fmla="*/ 549588 h 2785840"/>
                <a:gd name="connsiteX99-4995" fmla="*/ 99494 w 4965239"/>
                <a:gd name="connsiteY99-4996" fmla="*/ 559063 h 2785840"/>
                <a:gd name="connsiteX100-4997" fmla="*/ 87864 w 4965239"/>
                <a:gd name="connsiteY100-4998" fmla="*/ 525045 h 2785840"/>
                <a:gd name="connsiteX101-4999" fmla="*/ 90018 w 4965239"/>
                <a:gd name="connsiteY101-5000" fmla="*/ 369550 h 2785840"/>
                <a:gd name="connsiteX102-5001" fmla="*/ 66329 w 4965239"/>
                <a:gd name="connsiteY102-5002" fmla="*/ 345861 h 2785840"/>
                <a:gd name="connsiteX103-5003" fmla="*/ 42144 w 4965239"/>
                <a:gd name="connsiteY103-5004" fmla="*/ 365025 h 2785840"/>
                <a:gd name="connsiteX104-5005" fmla="*/ 4738 w 4965239"/>
                <a:gd name="connsiteY104-5006" fmla="*/ 350599 h 2785840"/>
                <a:gd name="connsiteX105-5007" fmla="*/ 0 w 4965239"/>
                <a:gd name="connsiteY105-5008" fmla="*/ 307958 h 2785840"/>
                <a:gd name="connsiteX106-5009" fmla="*/ 33165 w 4965239"/>
                <a:gd name="connsiteY106-5010" fmla="*/ 284269 h 2785840"/>
                <a:gd name="connsiteX107-5011" fmla="*/ 37147 w 4965239"/>
                <a:gd name="connsiteY107-5012" fmla="*/ 227490 h 2785840"/>
                <a:gd name="connsiteX108-5013" fmla="*/ 75805 w 4965239"/>
                <a:gd name="connsiteY108-5014" fmla="*/ 180037 h 2785840"/>
                <a:gd name="connsiteX109-5015" fmla="*/ 122154 w 4965239"/>
                <a:gd name="connsiteY109-5016" fmla="*/ 142140 h 2785840"/>
                <a:gd name="connsiteX110-5017" fmla="*/ 180037 w 4965239"/>
                <a:gd name="connsiteY110-5018" fmla="*/ 142135 h 2785840"/>
                <a:gd name="connsiteX111-5019" fmla="*/ 255842 w 4965239"/>
                <a:gd name="connsiteY111-5020" fmla="*/ 104232 h 2785840"/>
                <a:gd name="connsiteX112-5021" fmla="*/ 270056 w 4965239"/>
                <a:gd name="connsiteY112-5022" fmla="*/ 127921 h 2785840"/>
                <a:gd name="connsiteX113-5023" fmla="*/ 307958 w 4965239"/>
                <a:gd name="connsiteY113-5024" fmla="*/ 123183 h 2785840"/>
                <a:gd name="connsiteX114-5025" fmla="*/ 326910 w 4965239"/>
                <a:gd name="connsiteY114-5026" fmla="*/ 180037 h 2785840"/>
                <a:gd name="connsiteX115-5027" fmla="*/ 383763 w 4965239"/>
                <a:gd name="connsiteY115-5028" fmla="*/ 184775 h 2785840"/>
                <a:gd name="connsiteX116-5029" fmla="*/ 691722 w 4965239"/>
                <a:gd name="connsiteY116-5030" fmla="*/ 345861 h 2785840"/>
                <a:gd name="connsiteX117-5031" fmla="*/ 1895129 w 4965239"/>
                <a:gd name="connsiteY117-5032" fmla="*/ 208464 h 2785840"/>
                <a:gd name="connsiteX118" fmla="*/ 2421028 w 4965239"/>
                <a:gd name="connsiteY118" fmla="*/ 42640 h 2785840"/>
                <a:gd name="connsiteX0-5033" fmla="*/ 2421028 w 4965239"/>
                <a:gd name="connsiteY0-5034" fmla="*/ 42640 h 2785840"/>
                <a:gd name="connsiteX1-5035" fmla="*/ 2501571 w 4965239"/>
                <a:gd name="connsiteY1-5036" fmla="*/ 123183 h 2785840"/>
                <a:gd name="connsiteX2-5037" fmla="*/ 2548949 w 4965239"/>
                <a:gd name="connsiteY2-5038" fmla="*/ 279532 h 2785840"/>
                <a:gd name="connsiteX3-5039" fmla="*/ 2586852 w 4965239"/>
                <a:gd name="connsiteY3-5040" fmla="*/ 307958 h 2785840"/>
                <a:gd name="connsiteX4-5041" fmla="*/ 2591589 w 4965239"/>
                <a:gd name="connsiteY4-5042" fmla="*/ 355337 h 2785840"/>
                <a:gd name="connsiteX5-5043" fmla="*/ 2685716 w 4965239"/>
                <a:gd name="connsiteY5-5044" fmla="*/ 353287 h 2785840"/>
                <a:gd name="connsiteX6-5045" fmla="*/ 2781102 w 4965239"/>
                <a:gd name="connsiteY6-5046" fmla="*/ 397977 h 2785840"/>
                <a:gd name="connsiteX7-5047" fmla="*/ 3070110 w 4965239"/>
                <a:gd name="connsiteY7-5048" fmla="*/ 412191 h 2785840"/>
                <a:gd name="connsiteX8-5049" fmla="*/ 3153692 w 4965239"/>
                <a:gd name="connsiteY8-5050" fmla="*/ 454887 h 2785840"/>
                <a:gd name="connsiteX9-5051" fmla="*/ 3226458 w 4965239"/>
                <a:gd name="connsiteY9-5052" fmla="*/ 516423 h 2785840"/>
                <a:gd name="connsiteX10-5053" fmla="*/ 3255292 w 4965239"/>
                <a:gd name="connsiteY10-5054" fmla="*/ 510305 h 2785840"/>
                <a:gd name="connsiteX11-5055" fmla="*/ 3316476 w 4965239"/>
                <a:gd name="connsiteY11-5056" fmla="*/ 549588 h 2785840"/>
                <a:gd name="connsiteX12-5057" fmla="*/ 3453873 w 4965239"/>
                <a:gd name="connsiteY12-5058" fmla="*/ 563801 h 2785840"/>
                <a:gd name="connsiteX13-5059" fmla="*/ 3482300 w 4965239"/>
                <a:gd name="connsiteY13-5060" fmla="*/ 615917 h 2785840"/>
                <a:gd name="connsiteX14-5061" fmla="*/ 3646298 w 4965239"/>
                <a:gd name="connsiteY14-5062" fmla="*/ 534936 h 2785840"/>
                <a:gd name="connsiteX15-5063" fmla="*/ 3760213 w 4965239"/>
                <a:gd name="connsiteY15-5064" fmla="*/ 501069 h 2785840"/>
                <a:gd name="connsiteX16-5065" fmla="*/ 3818686 w 4965239"/>
                <a:gd name="connsiteY16-5066" fmla="*/ 506947 h 2785840"/>
                <a:gd name="connsiteX17-5067" fmla="*/ 3984510 w 4965239"/>
                <a:gd name="connsiteY17-5068" fmla="*/ 502209 h 2785840"/>
                <a:gd name="connsiteX18-5069" fmla="*/ 4117887 w 4965239"/>
                <a:gd name="connsiteY18-5070" fmla="*/ 392298 h 2785840"/>
                <a:gd name="connsiteX19-5071" fmla="*/ 4264041 w 4965239"/>
                <a:gd name="connsiteY19-5072" fmla="*/ 279532 h 2785840"/>
                <a:gd name="connsiteX20-5073" fmla="*/ 4226139 w 4965239"/>
                <a:gd name="connsiteY20-5074" fmla="*/ 213202 h 2785840"/>
                <a:gd name="connsiteX21-5075" fmla="*/ 4240352 w 4965239"/>
                <a:gd name="connsiteY21-5076" fmla="*/ 108970 h 2785840"/>
                <a:gd name="connsiteX22-5077" fmla="*/ 4344584 w 4965239"/>
                <a:gd name="connsiteY22-5078" fmla="*/ 127921 h 2785840"/>
                <a:gd name="connsiteX23-5079" fmla="*/ 4448816 w 4965239"/>
                <a:gd name="connsiteY23-5080" fmla="*/ 137397 h 2785840"/>
                <a:gd name="connsiteX24-5081" fmla="*/ 4553048 w 4965239"/>
                <a:gd name="connsiteY24-5082" fmla="*/ 37903 h 2785840"/>
                <a:gd name="connsiteX25-5083" fmla="*/ 4709397 w 4965239"/>
                <a:gd name="connsiteY25-5084" fmla="*/ 0 h 2785840"/>
                <a:gd name="connsiteX26-5085" fmla="*/ 4846794 w 4965239"/>
                <a:gd name="connsiteY26-5086" fmla="*/ 317434 h 2785840"/>
                <a:gd name="connsiteX27-5087" fmla="*/ 4965239 w 4965239"/>
                <a:gd name="connsiteY27-5088" fmla="*/ 691722 h 2785840"/>
                <a:gd name="connsiteX28-5089" fmla="*/ 4638329 w 4965239"/>
                <a:gd name="connsiteY28-5090" fmla="*/ 1066010 h 2785840"/>
                <a:gd name="connsiteX29-5091" fmla="*/ 3804472 w 4965239"/>
                <a:gd name="connsiteY29-5092" fmla="*/ 1359755 h 2785840"/>
                <a:gd name="connsiteX30-5093" fmla="*/ 3103274 w 4965239"/>
                <a:gd name="connsiteY30-5094" fmla="*/ 1748257 h 2785840"/>
                <a:gd name="connsiteX31-5095" fmla="*/ 2885334 w 4965239"/>
                <a:gd name="connsiteY31-5096" fmla="*/ 2321534 h 2785840"/>
                <a:gd name="connsiteX32-5097" fmla="*/ 2970615 w 4965239"/>
                <a:gd name="connsiteY32-5098" fmla="*/ 2785840 h 2785840"/>
                <a:gd name="connsiteX33-5099" fmla="*/ 2657919 w 4965239"/>
                <a:gd name="connsiteY33-5100" fmla="*/ 2733724 h 2785840"/>
                <a:gd name="connsiteX34-5101" fmla="*/ 2615279 w 4965239"/>
                <a:gd name="connsiteY34-5102" fmla="*/ 2321534 h 2785840"/>
                <a:gd name="connsiteX35-5103" fmla="*/ 2577376 w 4965239"/>
                <a:gd name="connsiteY35-5104" fmla="*/ 1966197 h 2785840"/>
                <a:gd name="connsiteX36-5105" fmla="*/ 2136758 w 4965239"/>
                <a:gd name="connsiteY36-5106" fmla="*/ 2094118 h 2785840"/>
                <a:gd name="connsiteX37-5107" fmla="*/ 2037264 w 4965239"/>
                <a:gd name="connsiteY37-5108" fmla="*/ 2458931 h 2785840"/>
                <a:gd name="connsiteX38-5109" fmla="*/ 1843013 w 4965239"/>
                <a:gd name="connsiteY38-5110" fmla="*/ 2657919 h 2785840"/>
                <a:gd name="connsiteX39-5111" fmla="*/ 1734043 w 4965239"/>
                <a:gd name="connsiteY39-5112" fmla="*/ 2638968 h 2785840"/>
                <a:gd name="connsiteX40-5113" fmla="*/ 1724568 w 4965239"/>
                <a:gd name="connsiteY40-5114" fmla="*/ 2553687 h 2785840"/>
                <a:gd name="connsiteX41-5115" fmla="*/ 1694497 w 4965239"/>
                <a:gd name="connsiteY41-5116" fmla="*/ 2544789 h 2785840"/>
                <a:gd name="connsiteX42-5117" fmla="*/ 1667714 w 4965239"/>
                <a:gd name="connsiteY42-5118" fmla="*/ 2492095 h 2785840"/>
                <a:gd name="connsiteX43-5119" fmla="*/ 1644025 w 4965239"/>
                <a:gd name="connsiteY43-5120" fmla="*/ 2449455 h 2785840"/>
                <a:gd name="connsiteX44-5121" fmla="*/ 1611732 w 4965239"/>
                <a:gd name="connsiteY44-5122" fmla="*/ 2466285 h 2785840"/>
                <a:gd name="connsiteX45-5123" fmla="*/ 1459250 w 4965239"/>
                <a:gd name="connsiteY45-5124" fmla="*/ 2378388 h 2785840"/>
                <a:gd name="connsiteX46-5125" fmla="*/ 1410968 w 4965239"/>
                <a:gd name="connsiteY46-5126" fmla="*/ 2410723 h 2785840"/>
                <a:gd name="connsiteX47-5127" fmla="*/ 1355017 w 4965239"/>
                <a:gd name="connsiteY47-5128" fmla="*/ 2454193 h 2785840"/>
                <a:gd name="connsiteX48-5129" fmla="*/ 1345542 w 4965239"/>
                <a:gd name="connsiteY48-5130" fmla="*/ 2496833 h 2785840"/>
                <a:gd name="connsiteX49-5131" fmla="*/ 1317115 w 4965239"/>
                <a:gd name="connsiteY49-5132" fmla="*/ 2482620 h 2785840"/>
                <a:gd name="connsiteX50-5133" fmla="*/ 1312377 w 4965239"/>
                <a:gd name="connsiteY50-5134" fmla="*/ 2444717 h 2785840"/>
                <a:gd name="connsiteX51-5135" fmla="*/ 1326590 w 4965239"/>
                <a:gd name="connsiteY51-5136" fmla="*/ 2368912 h 2785840"/>
                <a:gd name="connsiteX52-5137" fmla="*/ 1259439 w 4965239"/>
                <a:gd name="connsiteY52-5138" fmla="*/ 2390993 h 2785840"/>
                <a:gd name="connsiteX53-5139" fmla="*/ 1181672 w 4965239"/>
                <a:gd name="connsiteY53-5140" fmla="*/ 2385080 h 2785840"/>
                <a:gd name="connsiteX54-5141" fmla="*/ 1116564 w 4965239"/>
                <a:gd name="connsiteY54-5142" fmla="*/ 2362418 h 2785840"/>
                <a:gd name="connsiteX55-5143" fmla="*/ 1051797 w 4965239"/>
                <a:gd name="connsiteY55-5144" fmla="*/ 2307320 h 2785840"/>
                <a:gd name="connsiteX56-5145" fmla="*/ 1030839 w 4965239"/>
                <a:gd name="connsiteY56-5146" fmla="*/ 2333843 h 2785840"/>
                <a:gd name="connsiteX57-5147" fmla="*/ 975991 w 4965239"/>
                <a:gd name="connsiteY57-5148" fmla="*/ 2312058 h 2785840"/>
                <a:gd name="connsiteX58-5149" fmla="*/ 942827 w 4965239"/>
                <a:gd name="connsiteY58-5150" fmla="*/ 2240991 h 2785840"/>
                <a:gd name="connsiteX59-5151" fmla="*/ 910824 w 4965239"/>
                <a:gd name="connsiteY59-5152" fmla="*/ 2250975 h 2785840"/>
                <a:gd name="connsiteX60-5153" fmla="*/ 867022 w 4965239"/>
                <a:gd name="connsiteY60-5154" fmla="*/ 2226777 h 2785840"/>
                <a:gd name="connsiteX61-5155" fmla="*/ 871759 w 4965239"/>
                <a:gd name="connsiteY61-5156" fmla="*/ 2169923 h 2785840"/>
                <a:gd name="connsiteX62-5157" fmla="*/ 836529 w 4965239"/>
                <a:gd name="connsiteY62-5158" fmla="*/ 2168108 h 2785840"/>
                <a:gd name="connsiteX63-5159" fmla="*/ 777003 w 4965239"/>
                <a:gd name="connsiteY63-5160" fmla="*/ 2108332 h 2785840"/>
                <a:gd name="connsiteX64-5161" fmla="*/ 762789 w 4965239"/>
                <a:gd name="connsiteY64-5162" fmla="*/ 2051478 h 2785840"/>
                <a:gd name="connsiteX65-5163" fmla="*/ 736516 w 4965239"/>
                <a:gd name="connsiteY65-5164" fmla="*/ 2062380 h 2785840"/>
                <a:gd name="connsiteX66-5165" fmla="*/ 696460 w 4965239"/>
                <a:gd name="connsiteY66-5166" fmla="*/ 2046740 h 2785840"/>
                <a:gd name="connsiteX67-5167" fmla="*/ 587490 w 4965239"/>
                <a:gd name="connsiteY67-5168" fmla="*/ 1895129 h 2785840"/>
                <a:gd name="connsiteX68-5169" fmla="*/ 549587 w 4965239"/>
                <a:gd name="connsiteY68-5170" fmla="*/ 1828800 h 2785840"/>
                <a:gd name="connsiteX69-5171" fmla="*/ 487996 w 4965239"/>
                <a:gd name="connsiteY69-5172" fmla="*/ 1824062 h 2785840"/>
                <a:gd name="connsiteX70-5173" fmla="*/ 473626 w 4965239"/>
                <a:gd name="connsiteY70-5174" fmla="*/ 1848068 h 2785840"/>
                <a:gd name="connsiteX71-5175" fmla="*/ 435880 w 4965239"/>
                <a:gd name="connsiteY71-5176" fmla="*/ 1847751 h 2785840"/>
                <a:gd name="connsiteX72-5177" fmla="*/ 326910 w 4965239"/>
                <a:gd name="connsiteY72-5178" fmla="*/ 1743519 h 2785840"/>
                <a:gd name="connsiteX73-5179" fmla="*/ 298483 w 4965239"/>
                <a:gd name="connsiteY73-5180" fmla="*/ 1639287 h 2785840"/>
                <a:gd name="connsiteX74-5181" fmla="*/ 265029 w 4965239"/>
                <a:gd name="connsiteY74-5182" fmla="*/ 1639470 h 2785840"/>
                <a:gd name="connsiteX75-5183" fmla="*/ 222677 w 4965239"/>
                <a:gd name="connsiteY75-5184" fmla="*/ 1591909 h 2785840"/>
                <a:gd name="connsiteX76-5185" fmla="*/ 222677 w 4965239"/>
                <a:gd name="connsiteY76-5186" fmla="*/ 1516104 h 2785840"/>
                <a:gd name="connsiteX77-5187" fmla="*/ 217940 w 4965239"/>
                <a:gd name="connsiteY77-5188" fmla="*/ 1416609 h 2785840"/>
                <a:gd name="connsiteX78-5189" fmla="*/ 246367 w 4965239"/>
                <a:gd name="connsiteY78-5190" fmla="*/ 1392920 h 2785840"/>
                <a:gd name="connsiteX79-5191" fmla="*/ 282174 w 4965239"/>
                <a:gd name="connsiteY79-5192" fmla="*/ 1388010 h 2785840"/>
                <a:gd name="connsiteX80-5193" fmla="*/ 322172 w 4965239"/>
                <a:gd name="connsiteY80-5194" fmla="*/ 1440298 h 2785840"/>
                <a:gd name="connsiteX81-5195" fmla="*/ 355337 w 4965239"/>
                <a:gd name="connsiteY81-5196" fmla="*/ 1331328 h 2785840"/>
                <a:gd name="connsiteX82-5197" fmla="*/ 322172 w 4965239"/>
                <a:gd name="connsiteY82-5198" fmla="*/ 1241310 h 2785840"/>
                <a:gd name="connsiteX83-5199" fmla="*/ 331647 w 4965239"/>
                <a:gd name="connsiteY83-5200" fmla="*/ 1179718 h 2785840"/>
                <a:gd name="connsiteX84-5201" fmla="*/ 364812 w 4965239"/>
                <a:gd name="connsiteY84-5202" fmla="*/ 1146553 h 2785840"/>
                <a:gd name="connsiteX85-5203" fmla="*/ 303220 w 4965239"/>
                <a:gd name="connsiteY85-5204" fmla="*/ 1051797 h 2785840"/>
                <a:gd name="connsiteX86-5205" fmla="*/ 317434 w 4965239"/>
                <a:gd name="connsiteY86-5206" fmla="*/ 1018632 h 2785840"/>
                <a:gd name="connsiteX87-5207" fmla="*/ 303220 w 4965239"/>
                <a:gd name="connsiteY87-5208" fmla="*/ 966516 h 2785840"/>
                <a:gd name="connsiteX88-5209" fmla="*/ 312696 w 4965239"/>
                <a:gd name="connsiteY88-5210" fmla="*/ 938089 h 2785840"/>
                <a:gd name="connsiteX89-5211" fmla="*/ 255842 w 4965239"/>
                <a:gd name="connsiteY89-5212" fmla="*/ 933351 h 2785840"/>
                <a:gd name="connsiteX90-5213" fmla="*/ 194251 w 4965239"/>
                <a:gd name="connsiteY90-5214" fmla="*/ 904924 h 2785840"/>
                <a:gd name="connsiteX91-5215" fmla="*/ 165824 w 4965239"/>
                <a:gd name="connsiteY91-5216" fmla="*/ 838595 h 2785840"/>
                <a:gd name="connsiteX92-5217" fmla="*/ 123183 w 4965239"/>
                <a:gd name="connsiteY92-5218" fmla="*/ 833857 h 2785840"/>
                <a:gd name="connsiteX93-5219" fmla="*/ 104232 w 4965239"/>
                <a:gd name="connsiteY93-5220" fmla="*/ 791217 h 2785840"/>
                <a:gd name="connsiteX94-5221" fmla="*/ 132659 w 4965239"/>
                <a:gd name="connsiteY94-5222" fmla="*/ 715411 h 2785840"/>
                <a:gd name="connsiteX95-5223" fmla="*/ 85281 w 4965239"/>
                <a:gd name="connsiteY95-5224" fmla="*/ 639606 h 2785840"/>
                <a:gd name="connsiteX96-5225" fmla="*/ 9475 w 4965239"/>
                <a:gd name="connsiteY96-5226" fmla="*/ 592228 h 2785840"/>
                <a:gd name="connsiteX97-5227" fmla="*/ 9475 w 4965239"/>
                <a:gd name="connsiteY97-5228" fmla="*/ 592228 h 2785840"/>
                <a:gd name="connsiteX98-5229" fmla="*/ 52116 w 4965239"/>
                <a:gd name="connsiteY98-5230" fmla="*/ 549588 h 2785840"/>
                <a:gd name="connsiteX99-5231" fmla="*/ 99494 w 4965239"/>
                <a:gd name="connsiteY99-5232" fmla="*/ 559063 h 2785840"/>
                <a:gd name="connsiteX100-5233" fmla="*/ 87864 w 4965239"/>
                <a:gd name="connsiteY100-5234" fmla="*/ 525045 h 2785840"/>
                <a:gd name="connsiteX101-5235" fmla="*/ 90018 w 4965239"/>
                <a:gd name="connsiteY101-5236" fmla="*/ 369550 h 2785840"/>
                <a:gd name="connsiteX102-5237" fmla="*/ 66329 w 4965239"/>
                <a:gd name="connsiteY102-5238" fmla="*/ 345861 h 2785840"/>
                <a:gd name="connsiteX103-5239" fmla="*/ 42144 w 4965239"/>
                <a:gd name="connsiteY103-5240" fmla="*/ 365025 h 2785840"/>
                <a:gd name="connsiteX104-5241" fmla="*/ 4738 w 4965239"/>
                <a:gd name="connsiteY104-5242" fmla="*/ 350599 h 2785840"/>
                <a:gd name="connsiteX105-5243" fmla="*/ 0 w 4965239"/>
                <a:gd name="connsiteY105-5244" fmla="*/ 307958 h 2785840"/>
                <a:gd name="connsiteX106-5245" fmla="*/ 33165 w 4965239"/>
                <a:gd name="connsiteY106-5246" fmla="*/ 284269 h 2785840"/>
                <a:gd name="connsiteX107-5247" fmla="*/ 37147 w 4965239"/>
                <a:gd name="connsiteY107-5248" fmla="*/ 227490 h 2785840"/>
                <a:gd name="connsiteX108-5249" fmla="*/ 75805 w 4965239"/>
                <a:gd name="connsiteY108-5250" fmla="*/ 180037 h 2785840"/>
                <a:gd name="connsiteX109-5251" fmla="*/ 122154 w 4965239"/>
                <a:gd name="connsiteY109-5252" fmla="*/ 142140 h 2785840"/>
                <a:gd name="connsiteX110-5253" fmla="*/ 180037 w 4965239"/>
                <a:gd name="connsiteY110-5254" fmla="*/ 142135 h 2785840"/>
                <a:gd name="connsiteX111-5255" fmla="*/ 255842 w 4965239"/>
                <a:gd name="connsiteY111-5256" fmla="*/ 104232 h 2785840"/>
                <a:gd name="connsiteX112-5257" fmla="*/ 270056 w 4965239"/>
                <a:gd name="connsiteY112-5258" fmla="*/ 127921 h 2785840"/>
                <a:gd name="connsiteX113-5259" fmla="*/ 307958 w 4965239"/>
                <a:gd name="connsiteY113-5260" fmla="*/ 123183 h 2785840"/>
                <a:gd name="connsiteX114-5261" fmla="*/ 326910 w 4965239"/>
                <a:gd name="connsiteY114-5262" fmla="*/ 180037 h 2785840"/>
                <a:gd name="connsiteX115-5263" fmla="*/ 383763 w 4965239"/>
                <a:gd name="connsiteY115-5264" fmla="*/ 184775 h 2785840"/>
                <a:gd name="connsiteX116-5265" fmla="*/ 691722 w 4965239"/>
                <a:gd name="connsiteY116-5266" fmla="*/ 345861 h 2785840"/>
                <a:gd name="connsiteX117-5267" fmla="*/ 1895129 w 4965239"/>
                <a:gd name="connsiteY117-5268" fmla="*/ 208464 h 2785840"/>
                <a:gd name="connsiteX118-5269" fmla="*/ 2421028 w 4965239"/>
                <a:gd name="connsiteY118-5270" fmla="*/ 42640 h 2785840"/>
                <a:gd name="connsiteX0-5271" fmla="*/ 2421028 w 4965239"/>
                <a:gd name="connsiteY0-5272" fmla="*/ 42640 h 2785840"/>
                <a:gd name="connsiteX1-5273" fmla="*/ 2501571 w 4965239"/>
                <a:gd name="connsiteY1-5274" fmla="*/ 123183 h 2785840"/>
                <a:gd name="connsiteX2-5275" fmla="*/ 2548949 w 4965239"/>
                <a:gd name="connsiteY2-5276" fmla="*/ 279532 h 2785840"/>
                <a:gd name="connsiteX3-5277" fmla="*/ 2586852 w 4965239"/>
                <a:gd name="connsiteY3-5278" fmla="*/ 307958 h 2785840"/>
                <a:gd name="connsiteX4-5279" fmla="*/ 2591589 w 4965239"/>
                <a:gd name="connsiteY4-5280" fmla="*/ 355337 h 2785840"/>
                <a:gd name="connsiteX5-5281" fmla="*/ 2685716 w 4965239"/>
                <a:gd name="connsiteY5-5282" fmla="*/ 353287 h 2785840"/>
                <a:gd name="connsiteX6-5283" fmla="*/ 2781102 w 4965239"/>
                <a:gd name="connsiteY6-5284" fmla="*/ 397977 h 2785840"/>
                <a:gd name="connsiteX7-5285" fmla="*/ 3070110 w 4965239"/>
                <a:gd name="connsiteY7-5286" fmla="*/ 412191 h 2785840"/>
                <a:gd name="connsiteX8-5287" fmla="*/ 3153692 w 4965239"/>
                <a:gd name="connsiteY8-5288" fmla="*/ 454887 h 2785840"/>
                <a:gd name="connsiteX9-5289" fmla="*/ 3226458 w 4965239"/>
                <a:gd name="connsiteY9-5290" fmla="*/ 516423 h 2785840"/>
                <a:gd name="connsiteX10-5291" fmla="*/ 3255292 w 4965239"/>
                <a:gd name="connsiteY10-5292" fmla="*/ 510305 h 2785840"/>
                <a:gd name="connsiteX11-5293" fmla="*/ 3316476 w 4965239"/>
                <a:gd name="connsiteY11-5294" fmla="*/ 549588 h 2785840"/>
                <a:gd name="connsiteX12-5295" fmla="*/ 3453873 w 4965239"/>
                <a:gd name="connsiteY12-5296" fmla="*/ 563801 h 2785840"/>
                <a:gd name="connsiteX13-5297" fmla="*/ 3482300 w 4965239"/>
                <a:gd name="connsiteY13-5298" fmla="*/ 615917 h 2785840"/>
                <a:gd name="connsiteX14-5299" fmla="*/ 3646298 w 4965239"/>
                <a:gd name="connsiteY14-5300" fmla="*/ 534936 h 2785840"/>
                <a:gd name="connsiteX15-5301" fmla="*/ 3760213 w 4965239"/>
                <a:gd name="connsiteY15-5302" fmla="*/ 501069 h 2785840"/>
                <a:gd name="connsiteX16-5303" fmla="*/ 3818686 w 4965239"/>
                <a:gd name="connsiteY16-5304" fmla="*/ 506947 h 2785840"/>
                <a:gd name="connsiteX17-5305" fmla="*/ 3984510 w 4965239"/>
                <a:gd name="connsiteY17-5306" fmla="*/ 502209 h 2785840"/>
                <a:gd name="connsiteX18-5307" fmla="*/ 4006516 w 4965239"/>
                <a:gd name="connsiteY18-5308" fmla="*/ 470281 h 2785840"/>
                <a:gd name="connsiteX19-5309" fmla="*/ 4117887 w 4965239"/>
                <a:gd name="connsiteY19-5310" fmla="*/ 392298 h 2785840"/>
                <a:gd name="connsiteX20-5311" fmla="*/ 4264041 w 4965239"/>
                <a:gd name="connsiteY20-5312" fmla="*/ 279532 h 2785840"/>
                <a:gd name="connsiteX21-5313" fmla="*/ 4226139 w 4965239"/>
                <a:gd name="connsiteY21-5314" fmla="*/ 213202 h 2785840"/>
                <a:gd name="connsiteX22-5315" fmla="*/ 4240352 w 4965239"/>
                <a:gd name="connsiteY22-5316" fmla="*/ 108970 h 2785840"/>
                <a:gd name="connsiteX23-5317" fmla="*/ 4344584 w 4965239"/>
                <a:gd name="connsiteY23-5318" fmla="*/ 127921 h 2785840"/>
                <a:gd name="connsiteX24-5319" fmla="*/ 4448816 w 4965239"/>
                <a:gd name="connsiteY24-5320" fmla="*/ 137397 h 2785840"/>
                <a:gd name="connsiteX25-5321" fmla="*/ 4553048 w 4965239"/>
                <a:gd name="connsiteY25-5322" fmla="*/ 37903 h 2785840"/>
                <a:gd name="connsiteX26-5323" fmla="*/ 4709397 w 4965239"/>
                <a:gd name="connsiteY26-5324" fmla="*/ 0 h 2785840"/>
                <a:gd name="connsiteX27-5325" fmla="*/ 4846794 w 4965239"/>
                <a:gd name="connsiteY27-5326" fmla="*/ 317434 h 2785840"/>
                <a:gd name="connsiteX28-5327" fmla="*/ 4965239 w 4965239"/>
                <a:gd name="connsiteY28-5328" fmla="*/ 691722 h 2785840"/>
                <a:gd name="connsiteX29-5329" fmla="*/ 4638329 w 4965239"/>
                <a:gd name="connsiteY29-5330" fmla="*/ 1066010 h 2785840"/>
                <a:gd name="connsiteX30-5331" fmla="*/ 3804472 w 4965239"/>
                <a:gd name="connsiteY30-5332" fmla="*/ 1359755 h 2785840"/>
                <a:gd name="connsiteX31-5333" fmla="*/ 3103274 w 4965239"/>
                <a:gd name="connsiteY31-5334" fmla="*/ 1748257 h 2785840"/>
                <a:gd name="connsiteX32-5335" fmla="*/ 2885334 w 4965239"/>
                <a:gd name="connsiteY32-5336" fmla="*/ 2321534 h 2785840"/>
                <a:gd name="connsiteX33-5337" fmla="*/ 2970615 w 4965239"/>
                <a:gd name="connsiteY33-5338" fmla="*/ 2785840 h 2785840"/>
                <a:gd name="connsiteX34-5339" fmla="*/ 2657919 w 4965239"/>
                <a:gd name="connsiteY34-5340" fmla="*/ 2733724 h 2785840"/>
                <a:gd name="connsiteX35-5341" fmla="*/ 2615279 w 4965239"/>
                <a:gd name="connsiteY35-5342" fmla="*/ 2321534 h 2785840"/>
                <a:gd name="connsiteX36-5343" fmla="*/ 2577376 w 4965239"/>
                <a:gd name="connsiteY36-5344" fmla="*/ 1966197 h 2785840"/>
                <a:gd name="connsiteX37-5345" fmla="*/ 2136758 w 4965239"/>
                <a:gd name="connsiteY37-5346" fmla="*/ 2094118 h 2785840"/>
                <a:gd name="connsiteX38-5347" fmla="*/ 2037264 w 4965239"/>
                <a:gd name="connsiteY38-5348" fmla="*/ 2458931 h 2785840"/>
                <a:gd name="connsiteX39-5349" fmla="*/ 1843013 w 4965239"/>
                <a:gd name="connsiteY39-5350" fmla="*/ 2657919 h 2785840"/>
                <a:gd name="connsiteX40-5351" fmla="*/ 1734043 w 4965239"/>
                <a:gd name="connsiteY40-5352" fmla="*/ 2638968 h 2785840"/>
                <a:gd name="connsiteX41-5353" fmla="*/ 1724568 w 4965239"/>
                <a:gd name="connsiteY41-5354" fmla="*/ 2553687 h 2785840"/>
                <a:gd name="connsiteX42-5355" fmla="*/ 1694497 w 4965239"/>
                <a:gd name="connsiteY42-5356" fmla="*/ 2544789 h 2785840"/>
                <a:gd name="connsiteX43-5357" fmla="*/ 1667714 w 4965239"/>
                <a:gd name="connsiteY43-5358" fmla="*/ 2492095 h 2785840"/>
                <a:gd name="connsiteX44-5359" fmla="*/ 1644025 w 4965239"/>
                <a:gd name="connsiteY44-5360" fmla="*/ 2449455 h 2785840"/>
                <a:gd name="connsiteX45-5361" fmla="*/ 1611732 w 4965239"/>
                <a:gd name="connsiteY45-5362" fmla="*/ 2466285 h 2785840"/>
                <a:gd name="connsiteX46-5363" fmla="*/ 1459250 w 4965239"/>
                <a:gd name="connsiteY46-5364" fmla="*/ 2378388 h 2785840"/>
                <a:gd name="connsiteX47-5365" fmla="*/ 1410968 w 4965239"/>
                <a:gd name="connsiteY47-5366" fmla="*/ 2410723 h 2785840"/>
                <a:gd name="connsiteX48-5367" fmla="*/ 1355017 w 4965239"/>
                <a:gd name="connsiteY48-5368" fmla="*/ 2454193 h 2785840"/>
                <a:gd name="connsiteX49-5369" fmla="*/ 1345542 w 4965239"/>
                <a:gd name="connsiteY49-5370" fmla="*/ 2496833 h 2785840"/>
                <a:gd name="connsiteX50-5371" fmla="*/ 1317115 w 4965239"/>
                <a:gd name="connsiteY50-5372" fmla="*/ 2482620 h 2785840"/>
                <a:gd name="connsiteX51-5373" fmla="*/ 1312377 w 4965239"/>
                <a:gd name="connsiteY51-5374" fmla="*/ 2444717 h 2785840"/>
                <a:gd name="connsiteX52-5375" fmla="*/ 1326590 w 4965239"/>
                <a:gd name="connsiteY52-5376" fmla="*/ 2368912 h 2785840"/>
                <a:gd name="connsiteX53-5377" fmla="*/ 1259439 w 4965239"/>
                <a:gd name="connsiteY53-5378" fmla="*/ 2390993 h 2785840"/>
                <a:gd name="connsiteX54-5379" fmla="*/ 1181672 w 4965239"/>
                <a:gd name="connsiteY54-5380" fmla="*/ 2385080 h 2785840"/>
                <a:gd name="connsiteX55-5381" fmla="*/ 1116564 w 4965239"/>
                <a:gd name="connsiteY55-5382" fmla="*/ 2362418 h 2785840"/>
                <a:gd name="connsiteX56-5383" fmla="*/ 1051797 w 4965239"/>
                <a:gd name="connsiteY56-5384" fmla="*/ 2307320 h 2785840"/>
                <a:gd name="connsiteX57-5385" fmla="*/ 1030839 w 4965239"/>
                <a:gd name="connsiteY57-5386" fmla="*/ 2333843 h 2785840"/>
                <a:gd name="connsiteX58-5387" fmla="*/ 975991 w 4965239"/>
                <a:gd name="connsiteY58-5388" fmla="*/ 2312058 h 2785840"/>
                <a:gd name="connsiteX59-5389" fmla="*/ 942827 w 4965239"/>
                <a:gd name="connsiteY59-5390" fmla="*/ 2240991 h 2785840"/>
                <a:gd name="connsiteX60-5391" fmla="*/ 910824 w 4965239"/>
                <a:gd name="connsiteY60-5392" fmla="*/ 2250975 h 2785840"/>
                <a:gd name="connsiteX61-5393" fmla="*/ 867022 w 4965239"/>
                <a:gd name="connsiteY61-5394" fmla="*/ 2226777 h 2785840"/>
                <a:gd name="connsiteX62-5395" fmla="*/ 871759 w 4965239"/>
                <a:gd name="connsiteY62-5396" fmla="*/ 2169923 h 2785840"/>
                <a:gd name="connsiteX63-5397" fmla="*/ 836529 w 4965239"/>
                <a:gd name="connsiteY63-5398" fmla="*/ 2168108 h 2785840"/>
                <a:gd name="connsiteX64-5399" fmla="*/ 777003 w 4965239"/>
                <a:gd name="connsiteY64-5400" fmla="*/ 2108332 h 2785840"/>
                <a:gd name="connsiteX65-5401" fmla="*/ 762789 w 4965239"/>
                <a:gd name="connsiteY65-5402" fmla="*/ 2051478 h 2785840"/>
                <a:gd name="connsiteX66-5403" fmla="*/ 736516 w 4965239"/>
                <a:gd name="connsiteY66-5404" fmla="*/ 2062380 h 2785840"/>
                <a:gd name="connsiteX67-5405" fmla="*/ 696460 w 4965239"/>
                <a:gd name="connsiteY67-5406" fmla="*/ 2046740 h 2785840"/>
                <a:gd name="connsiteX68-5407" fmla="*/ 587490 w 4965239"/>
                <a:gd name="connsiteY68-5408" fmla="*/ 1895129 h 2785840"/>
                <a:gd name="connsiteX69-5409" fmla="*/ 549587 w 4965239"/>
                <a:gd name="connsiteY69-5410" fmla="*/ 1828800 h 2785840"/>
                <a:gd name="connsiteX70-5411" fmla="*/ 487996 w 4965239"/>
                <a:gd name="connsiteY70-5412" fmla="*/ 1824062 h 2785840"/>
                <a:gd name="connsiteX71-5413" fmla="*/ 473626 w 4965239"/>
                <a:gd name="connsiteY71-5414" fmla="*/ 1848068 h 2785840"/>
                <a:gd name="connsiteX72-5415" fmla="*/ 435880 w 4965239"/>
                <a:gd name="connsiteY72-5416" fmla="*/ 1847751 h 2785840"/>
                <a:gd name="connsiteX73-5417" fmla="*/ 326910 w 4965239"/>
                <a:gd name="connsiteY73-5418" fmla="*/ 1743519 h 2785840"/>
                <a:gd name="connsiteX74-5419" fmla="*/ 298483 w 4965239"/>
                <a:gd name="connsiteY74-5420" fmla="*/ 1639287 h 2785840"/>
                <a:gd name="connsiteX75-5421" fmla="*/ 265029 w 4965239"/>
                <a:gd name="connsiteY75-5422" fmla="*/ 1639470 h 2785840"/>
                <a:gd name="connsiteX76-5423" fmla="*/ 222677 w 4965239"/>
                <a:gd name="connsiteY76-5424" fmla="*/ 1591909 h 2785840"/>
                <a:gd name="connsiteX77-5425" fmla="*/ 222677 w 4965239"/>
                <a:gd name="connsiteY77-5426" fmla="*/ 1516104 h 2785840"/>
                <a:gd name="connsiteX78-5427" fmla="*/ 217940 w 4965239"/>
                <a:gd name="connsiteY78-5428" fmla="*/ 1416609 h 2785840"/>
                <a:gd name="connsiteX79-5429" fmla="*/ 246367 w 4965239"/>
                <a:gd name="connsiteY79-5430" fmla="*/ 1392920 h 2785840"/>
                <a:gd name="connsiteX80-5431" fmla="*/ 282174 w 4965239"/>
                <a:gd name="connsiteY80-5432" fmla="*/ 1388010 h 2785840"/>
                <a:gd name="connsiteX81-5433" fmla="*/ 322172 w 4965239"/>
                <a:gd name="connsiteY81-5434" fmla="*/ 1440298 h 2785840"/>
                <a:gd name="connsiteX82-5435" fmla="*/ 355337 w 4965239"/>
                <a:gd name="connsiteY82-5436" fmla="*/ 1331328 h 2785840"/>
                <a:gd name="connsiteX83-5437" fmla="*/ 322172 w 4965239"/>
                <a:gd name="connsiteY83-5438" fmla="*/ 1241310 h 2785840"/>
                <a:gd name="connsiteX84-5439" fmla="*/ 331647 w 4965239"/>
                <a:gd name="connsiteY84-5440" fmla="*/ 1179718 h 2785840"/>
                <a:gd name="connsiteX85-5441" fmla="*/ 364812 w 4965239"/>
                <a:gd name="connsiteY85-5442" fmla="*/ 1146553 h 2785840"/>
                <a:gd name="connsiteX86-5443" fmla="*/ 303220 w 4965239"/>
                <a:gd name="connsiteY86-5444" fmla="*/ 1051797 h 2785840"/>
                <a:gd name="connsiteX87-5445" fmla="*/ 317434 w 4965239"/>
                <a:gd name="connsiteY87-5446" fmla="*/ 1018632 h 2785840"/>
                <a:gd name="connsiteX88-5447" fmla="*/ 303220 w 4965239"/>
                <a:gd name="connsiteY88-5448" fmla="*/ 966516 h 2785840"/>
                <a:gd name="connsiteX89-5449" fmla="*/ 312696 w 4965239"/>
                <a:gd name="connsiteY89-5450" fmla="*/ 938089 h 2785840"/>
                <a:gd name="connsiteX90-5451" fmla="*/ 255842 w 4965239"/>
                <a:gd name="connsiteY90-5452" fmla="*/ 933351 h 2785840"/>
                <a:gd name="connsiteX91-5453" fmla="*/ 194251 w 4965239"/>
                <a:gd name="connsiteY91-5454" fmla="*/ 904924 h 2785840"/>
                <a:gd name="connsiteX92-5455" fmla="*/ 165824 w 4965239"/>
                <a:gd name="connsiteY92-5456" fmla="*/ 838595 h 2785840"/>
                <a:gd name="connsiteX93-5457" fmla="*/ 123183 w 4965239"/>
                <a:gd name="connsiteY93-5458" fmla="*/ 833857 h 2785840"/>
                <a:gd name="connsiteX94-5459" fmla="*/ 104232 w 4965239"/>
                <a:gd name="connsiteY94-5460" fmla="*/ 791217 h 2785840"/>
                <a:gd name="connsiteX95-5461" fmla="*/ 132659 w 4965239"/>
                <a:gd name="connsiteY95-5462" fmla="*/ 715411 h 2785840"/>
                <a:gd name="connsiteX96-5463" fmla="*/ 85281 w 4965239"/>
                <a:gd name="connsiteY96-5464" fmla="*/ 639606 h 2785840"/>
                <a:gd name="connsiteX97-5465" fmla="*/ 9475 w 4965239"/>
                <a:gd name="connsiteY97-5466" fmla="*/ 592228 h 2785840"/>
                <a:gd name="connsiteX98-5467" fmla="*/ 9475 w 4965239"/>
                <a:gd name="connsiteY98-5468" fmla="*/ 592228 h 2785840"/>
                <a:gd name="connsiteX99-5469" fmla="*/ 52116 w 4965239"/>
                <a:gd name="connsiteY99-5470" fmla="*/ 549588 h 2785840"/>
                <a:gd name="connsiteX100-5471" fmla="*/ 99494 w 4965239"/>
                <a:gd name="connsiteY100-5472" fmla="*/ 559063 h 2785840"/>
                <a:gd name="connsiteX101-5473" fmla="*/ 87864 w 4965239"/>
                <a:gd name="connsiteY101-5474" fmla="*/ 525045 h 2785840"/>
                <a:gd name="connsiteX102-5475" fmla="*/ 90018 w 4965239"/>
                <a:gd name="connsiteY102-5476" fmla="*/ 369550 h 2785840"/>
                <a:gd name="connsiteX103-5477" fmla="*/ 66329 w 4965239"/>
                <a:gd name="connsiteY103-5478" fmla="*/ 345861 h 2785840"/>
                <a:gd name="connsiteX104-5479" fmla="*/ 42144 w 4965239"/>
                <a:gd name="connsiteY104-5480" fmla="*/ 365025 h 2785840"/>
                <a:gd name="connsiteX105-5481" fmla="*/ 4738 w 4965239"/>
                <a:gd name="connsiteY105-5482" fmla="*/ 350599 h 2785840"/>
                <a:gd name="connsiteX106-5483" fmla="*/ 0 w 4965239"/>
                <a:gd name="connsiteY106-5484" fmla="*/ 307958 h 2785840"/>
                <a:gd name="connsiteX107-5485" fmla="*/ 33165 w 4965239"/>
                <a:gd name="connsiteY107-5486" fmla="*/ 284269 h 2785840"/>
                <a:gd name="connsiteX108-5487" fmla="*/ 37147 w 4965239"/>
                <a:gd name="connsiteY108-5488" fmla="*/ 227490 h 2785840"/>
                <a:gd name="connsiteX109-5489" fmla="*/ 75805 w 4965239"/>
                <a:gd name="connsiteY109-5490" fmla="*/ 180037 h 2785840"/>
                <a:gd name="connsiteX110-5491" fmla="*/ 122154 w 4965239"/>
                <a:gd name="connsiteY110-5492" fmla="*/ 142140 h 2785840"/>
                <a:gd name="connsiteX111-5493" fmla="*/ 180037 w 4965239"/>
                <a:gd name="connsiteY111-5494" fmla="*/ 142135 h 2785840"/>
                <a:gd name="connsiteX112-5495" fmla="*/ 255842 w 4965239"/>
                <a:gd name="connsiteY112-5496" fmla="*/ 104232 h 2785840"/>
                <a:gd name="connsiteX113-5497" fmla="*/ 270056 w 4965239"/>
                <a:gd name="connsiteY113-5498" fmla="*/ 127921 h 2785840"/>
                <a:gd name="connsiteX114-5499" fmla="*/ 307958 w 4965239"/>
                <a:gd name="connsiteY114-5500" fmla="*/ 123183 h 2785840"/>
                <a:gd name="connsiteX115-5501" fmla="*/ 326910 w 4965239"/>
                <a:gd name="connsiteY115-5502" fmla="*/ 180037 h 2785840"/>
                <a:gd name="connsiteX116-5503" fmla="*/ 383763 w 4965239"/>
                <a:gd name="connsiteY116-5504" fmla="*/ 184775 h 2785840"/>
                <a:gd name="connsiteX117-5505" fmla="*/ 691722 w 4965239"/>
                <a:gd name="connsiteY117-5506" fmla="*/ 345861 h 2785840"/>
                <a:gd name="connsiteX118-5507" fmla="*/ 1895129 w 4965239"/>
                <a:gd name="connsiteY118-5508" fmla="*/ 208464 h 2785840"/>
                <a:gd name="connsiteX119" fmla="*/ 2421028 w 4965239"/>
                <a:gd name="connsiteY119" fmla="*/ 42640 h 2785840"/>
                <a:gd name="connsiteX0-5509" fmla="*/ 2421028 w 4965239"/>
                <a:gd name="connsiteY0-5510" fmla="*/ 42640 h 2785840"/>
                <a:gd name="connsiteX1-5511" fmla="*/ 2501571 w 4965239"/>
                <a:gd name="connsiteY1-5512" fmla="*/ 123183 h 2785840"/>
                <a:gd name="connsiteX2-5513" fmla="*/ 2548949 w 4965239"/>
                <a:gd name="connsiteY2-5514" fmla="*/ 279532 h 2785840"/>
                <a:gd name="connsiteX3-5515" fmla="*/ 2586852 w 4965239"/>
                <a:gd name="connsiteY3-5516" fmla="*/ 307958 h 2785840"/>
                <a:gd name="connsiteX4-5517" fmla="*/ 2591589 w 4965239"/>
                <a:gd name="connsiteY4-5518" fmla="*/ 355337 h 2785840"/>
                <a:gd name="connsiteX5-5519" fmla="*/ 2685716 w 4965239"/>
                <a:gd name="connsiteY5-5520" fmla="*/ 353287 h 2785840"/>
                <a:gd name="connsiteX6-5521" fmla="*/ 2781102 w 4965239"/>
                <a:gd name="connsiteY6-5522" fmla="*/ 397977 h 2785840"/>
                <a:gd name="connsiteX7-5523" fmla="*/ 3070110 w 4965239"/>
                <a:gd name="connsiteY7-5524" fmla="*/ 412191 h 2785840"/>
                <a:gd name="connsiteX8-5525" fmla="*/ 3153692 w 4965239"/>
                <a:gd name="connsiteY8-5526" fmla="*/ 454887 h 2785840"/>
                <a:gd name="connsiteX9-5527" fmla="*/ 3226458 w 4965239"/>
                <a:gd name="connsiteY9-5528" fmla="*/ 516423 h 2785840"/>
                <a:gd name="connsiteX10-5529" fmla="*/ 3255292 w 4965239"/>
                <a:gd name="connsiteY10-5530" fmla="*/ 510305 h 2785840"/>
                <a:gd name="connsiteX11-5531" fmla="*/ 3316476 w 4965239"/>
                <a:gd name="connsiteY11-5532" fmla="*/ 549588 h 2785840"/>
                <a:gd name="connsiteX12-5533" fmla="*/ 3453873 w 4965239"/>
                <a:gd name="connsiteY12-5534" fmla="*/ 563801 h 2785840"/>
                <a:gd name="connsiteX13-5535" fmla="*/ 3482300 w 4965239"/>
                <a:gd name="connsiteY13-5536" fmla="*/ 615917 h 2785840"/>
                <a:gd name="connsiteX14-5537" fmla="*/ 3646298 w 4965239"/>
                <a:gd name="connsiteY14-5538" fmla="*/ 534936 h 2785840"/>
                <a:gd name="connsiteX15-5539" fmla="*/ 3760213 w 4965239"/>
                <a:gd name="connsiteY15-5540" fmla="*/ 501069 h 2785840"/>
                <a:gd name="connsiteX16-5541" fmla="*/ 3818686 w 4965239"/>
                <a:gd name="connsiteY16-5542" fmla="*/ 506947 h 2785840"/>
                <a:gd name="connsiteX17-5543" fmla="*/ 3846419 w 4965239"/>
                <a:gd name="connsiteY17-5544" fmla="*/ 501069 h 2785840"/>
                <a:gd name="connsiteX18-5545" fmla="*/ 3984510 w 4965239"/>
                <a:gd name="connsiteY18-5546" fmla="*/ 502209 h 2785840"/>
                <a:gd name="connsiteX19-5547" fmla="*/ 4006516 w 4965239"/>
                <a:gd name="connsiteY19-5548" fmla="*/ 470281 h 2785840"/>
                <a:gd name="connsiteX20-5549" fmla="*/ 4117887 w 4965239"/>
                <a:gd name="connsiteY20-5550" fmla="*/ 392298 h 2785840"/>
                <a:gd name="connsiteX21-5551" fmla="*/ 4264041 w 4965239"/>
                <a:gd name="connsiteY21-5552" fmla="*/ 279532 h 2785840"/>
                <a:gd name="connsiteX22-5553" fmla="*/ 4226139 w 4965239"/>
                <a:gd name="connsiteY22-5554" fmla="*/ 213202 h 2785840"/>
                <a:gd name="connsiteX23-5555" fmla="*/ 4240352 w 4965239"/>
                <a:gd name="connsiteY23-5556" fmla="*/ 108970 h 2785840"/>
                <a:gd name="connsiteX24-5557" fmla="*/ 4344584 w 4965239"/>
                <a:gd name="connsiteY24-5558" fmla="*/ 127921 h 2785840"/>
                <a:gd name="connsiteX25-5559" fmla="*/ 4448816 w 4965239"/>
                <a:gd name="connsiteY25-5560" fmla="*/ 137397 h 2785840"/>
                <a:gd name="connsiteX26-5561" fmla="*/ 4553048 w 4965239"/>
                <a:gd name="connsiteY26-5562" fmla="*/ 37903 h 2785840"/>
                <a:gd name="connsiteX27-5563" fmla="*/ 4709397 w 4965239"/>
                <a:gd name="connsiteY27-5564" fmla="*/ 0 h 2785840"/>
                <a:gd name="connsiteX28-5565" fmla="*/ 4846794 w 4965239"/>
                <a:gd name="connsiteY28-5566" fmla="*/ 317434 h 2785840"/>
                <a:gd name="connsiteX29-5567" fmla="*/ 4965239 w 4965239"/>
                <a:gd name="connsiteY29-5568" fmla="*/ 691722 h 2785840"/>
                <a:gd name="connsiteX30-5569" fmla="*/ 4638329 w 4965239"/>
                <a:gd name="connsiteY30-5570" fmla="*/ 1066010 h 2785840"/>
                <a:gd name="connsiteX31-5571" fmla="*/ 3804472 w 4965239"/>
                <a:gd name="connsiteY31-5572" fmla="*/ 1359755 h 2785840"/>
                <a:gd name="connsiteX32-5573" fmla="*/ 3103274 w 4965239"/>
                <a:gd name="connsiteY32-5574" fmla="*/ 1748257 h 2785840"/>
                <a:gd name="connsiteX33-5575" fmla="*/ 2885334 w 4965239"/>
                <a:gd name="connsiteY33-5576" fmla="*/ 2321534 h 2785840"/>
                <a:gd name="connsiteX34-5577" fmla="*/ 2970615 w 4965239"/>
                <a:gd name="connsiteY34-5578" fmla="*/ 2785840 h 2785840"/>
                <a:gd name="connsiteX35-5579" fmla="*/ 2657919 w 4965239"/>
                <a:gd name="connsiteY35-5580" fmla="*/ 2733724 h 2785840"/>
                <a:gd name="connsiteX36-5581" fmla="*/ 2615279 w 4965239"/>
                <a:gd name="connsiteY36-5582" fmla="*/ 2321534 h 2785840"/>
                <a:gd name="connsiteX37-5583" fmla="*/ 2577376 w 4965239"/>
                <a:gd name="connsiteY37-5584" fmla="*/ 1966197 h 2785840"/>
                <a:gd name="connsiteX38-5585" fmla="*/ 2136758 w 4965239"/>
                <a:gd name="connsiteY38-5586" fmla="*/ 2094118 h 2785840"/>
                <a:gd name="connsiteX39-5587" fmla="*/ 2037264 w 4965239"/>
                <a:gd name="connsiteY39-5588" fmla="*/ 2458931 h 2785840"/>
                <a:gd name="connsiteX40-5589" fmla="*/ 1843013 w 4965239"/>
                <a:gd name="connsiteY40-5590" fmla="*/ 2657919 h 2785840"/>
                <a:gd name="connsiteX41-5591" fmla="*/ 1734043 w 4965239"/>
                <a:gd name="connsiteY41-5592" fmla="*/ 2638968 h 2785840"/>
                <a:gd name="connsiteX42-5593" fmla="*/ 1724568 w 4965239"/>
                <a:gd name="connsiteY42-5594" fmla="*/ 2553687 h 2785840"/>
                <a:gd name="connsiteX43-5595" fmla="*/ 1694497 w 4965239"/>
                <a:gd name="connsiteY43-5596" fmla="*/ 2544789 h 2785840"/>
                <a:gd name="connsiteX44-5597" fmla="*/ 1667714 w 4965239"/>
                <a:gd name="connsiteY44-5598" fmla="*/ 2492095 h 2785840"/>
                <a:gd name="connsiteX45-5599" fmla="*/ 1644025 w 4965239"/>
                <a:gd name="connsiteY45-5600" fmla="*/ 2449455 h 2785840"/>
                <a:gd name="connsiteX46-5601" fmla="*/ 1611732 w 4965239"/>
                <a:gd name="connsiteY46-5602" fmla="*/ 2466285 h 2785840"/>
                <a:gd name="connsiteX47-5603" fmla="*/ 1459250 w 4965239"/>
                <a:gd name="connsiteY47-5604" fmla="*/ 2378388 h 2785840"/>
                <a:gd name="connsiteX48-5605" fmla="*/ 1410968 w 4965239"/>
                <a:gd name="connsiteY48-5606" fmla="*/ 2410723 h 2785840"/>
                <a:gd name="connsiteX49-5607" fmla="*/ 1355017 w 4965239"/>
                <a:gd name="connsiteY49-5608" fmla="*/ 2454193 h 2785840"/>
                <a:gd name="connsiteX50-5609" fmla="*/ 1345542 w 4965239"/>
                <a:gd name="connsiteY50-5610" fmla="*/ 2496833 h 2785840"/>
                <a:gd name="connsiteX51-5611" fmla="*/ 1317115 w 4965239"/>
                <a:gd name="connsiteY51-5612" fmla="*/ 2482620 h 2785840"/>
                <a:gd name="connsiteX52-5613" fmla="*/ 1312377 w 4965239"/>
                <a:gd name="connsiteY52-5614" fmla="*/ 2444717 h 2785840"/>
                <a:gd name="connsiteX53-5615" fmla="*/ 1326590 w 4965239"/>
                <a:gd name="connsiteY53-5616" fmla="*/ 2368912 h 2785840"/>
                <a:gd name="connsiteX54-5617" fmla="*/ 1259439 w 4965239"/>
                <a:gd name="connsiteY54-5618" fmla="*/ 2390993 h 2785840"/>
                <a:gd name="connsiteX55-5619" fmla="*/ 1181672 w 4965239"/>
                <a:gd name="connsiteY55-5620" fmla="*/ 2385080 h 2785840"/>
                <a:gd name="connsiteX56-5621" fmla="*/ 1116564 w 4965239"/>
                <a:gd name="connsiteY56-5622" fmla="*/ 2362418 h 2785840"/>
                <a:gd name="connsiteX57-5623" fmla="*/ 1051797 w 4965239"/>
                <a:gd name="connsiteY57-5624" fmla="*/ 2307320 h 2785840"/>
                <a:gd name="connsiteX58-5625" fmla="*/ 1030839 w 4965239"/>
                <a:gd name="connsiteY58-5626" fmla="*/ 2333843 h 2785840"/>
                <a:gd name="connsiteX59-5627" fmla="*/ 975991 w 4965239"/>
                <a:gd name="connsiteY59-5628" fmla="*/ 2312058 h 2785840"/>
                <a:gd name="connsiteX60-5629" fmla="*/ 942827 w 4965239"/>
                <a:gd name="connsiteY60-5630" fmla="*/ 2240991 h 2785840"/>
                <a:gd name="connsiteX61-5631" fmla="*/ 910824 w 4965239"/>
                <a:gd name="connsiteY61-5632" fmla="*/ 2250975 h 2785840"/>
                <a:gd name="connsiteX62-5633" fmla="*/ 867022 w 4965239"/>
                <a:gd name="connsiteY62-5634" fmla="*/ 2226777 h 2785840"/>
                <a:gd name="connsiteX63-5635" fmla="*/ 871759 w 4965239"/>
                <a:gd name="connsiteY63-5636" fmla="*/ 2169923 h 2785840"/>
                <a:gd name="connsiteX64-5637" fmla="*/ 836529 w 4965239"/>
                <a:gd name="connsiteY64-5638" fmla="*/ 2168108 h 2785840"/>
                <a:gd name="connsiteX65-5639" fmla="*/ 777003 w 4965239"/>
                <a:gd name="connsiteY65-5640" fmla="*/ 2108332 h 2785840"/>
                <a:gd name="connsiteX66-5641" fmla="*/ 762789 w 4965239"/>
                <a:gd name="connsiteY66-5642" fmla="*/ 2051478 h 2785840"/>
                <a:gd name="connsiteX67-5643" fmla="*/ 736516 w 4965239"/>
                <a:gd name="connsiteY67-5644" fmla="*/ 2062380 h 2785840"/>
                <a:gd name="connsiteX68-5645" fmla="*/ 696460 w 4965239"/>
                <a:gd name="connsiteY68-5646" fmla="*/ 2046740 h 2785840"/>
                <a:gd name="connsiteX69-5647" fmla="*/ 587490 w 4965239"/>
                <a:gd name="connsiteY69-5648" fmla="*/ 1895129 h 2785840"/>
                <a:gd name="connsiteX70-5649" fmla="*/ 549587 w 4965239"/>
                <a:gd name="connsiteY70-5650" fmla="*/ 1828800 h 2785840"/>
                <a:gd name="connsiteX71-5651" fmla="*/ 487996 w 4965239"/>
                <a:gd name="connsiteY71-5652" fmla="*/ 1824062 h 2785840"/>
                <a:gd name="connsiteX72-5653" fmla="*/ 473626 w 4965239"/>
                <a:gd name="connsiteY72-5654" fmla="*/ 1848068 h 2785840"/>
                <a:gd name="connsiteX73-5655" fmla="*/ 435880 w 4965239"/>
                <a:gd name="connsiteY73-5656" fmla="*/ 1847751 h 2785840"/>
                <a:gd name="connsiteX74-5657" fmla="*/ 326910 w 4965239"/>
                <a:gd name="connsiteY74-5658" fmla="*/ 1743519 h 2785840"/>
                <a:gd name="connsiteX75-5659" fmla="*/ 298483 w 4965239"/>
                <a:gd name="connsiteY75-5660" fmla="*/ 1639287 h 2785840"/>
                <a:gd name="connsiteX76-5661" fmla="*/ 265029 w 4965239"/>
                <a:gd name="connsiteY76-5662" fmla="*/ 1639470 h 2785840"/>
                <a:gd name="connsiteX77-5663" fmla="*/ 222677 w 4965239"/>
                <a:gd name="connsiteY77-5664" fmla="*/ 1591909 h 2785840"/>
                <a:gd name="connsiteX78-5665" fmla="*/ 222677 w 4965239"/>
                <a:gd name="connsiteY78-5666" fmla="*/ 1516104 h 2785840"/>
                <a:gd name="connsiteX79-5667" fmla="*/ 217940 w 4965239"/>
                <a:gd name="connsiteY79-5668" fmla="*/ 1416609 h 2785840"/>
                <a:gd name="connsiteX80-5669" fmla="*/ 246367 w 4965239"/>
                <a:gd name="connsiteY80-5670" fmla="*/ 1392920 h 2785840"/>
                <a:gd name="connsiteX81-5671" fmla="*/ 282174 w 4965239"/>
                <a:gd name="connsiteY81-5672" fmla="*/ 1388010 h 2785840"/>
                <a:gd name="connsiteX82-5673" fmla="*/ 322172 w 4965239"/>
                <a:gd name="connsiteY82-5674" fmla="*/ 1440298 h 2785840"/>
                <a:gd name="connsiteX83-5675" fmla="*/ 355337 w 4965239"/>
                <a:gd name="connsiteY83-5676" fmla="*/ 1331328 h 2785840"/>
                <a:gd name="connsiteX84-5677" fmla="*/ 322172 w 4965239"/>
                <a:gd name="connsiteY84-5678" fmla="*/ 1241310 h 2785840"/>
                <a:gd name="connsiteX85-5679" fmla="*/ 331647 w 4965239"/>
                <a:gd name="connsiteY85-5680" fmla="*/ 1179718 h 2785840"/>
                <a:gd name="connsiteX86-5681" fmla="*/ 364812 w 4965239"/>
                <a:gd name="connsiteY86-5682" fmla="*/ 1146553 h 2785840"/>
                <a:gd name="connsiteX87-5683" fmla="*/ 303220 w 4965239"/>
                <a:gd name="connsiteY87-5684" fmla="*/ 1051797 h 2785840"/>
                <a:gd name="connsiteX88-5685" fmla="*/ 317434 w 4965239"/>
                <a:gd name="connsiteY88-5686" fmla="*/ 1018632 h 2785840"/>
                <a:gd name="connsiteX89-5687" fmla="*/ 303220 w 4965239"/>
                <a:gd name="connsiteY89-5688" fmla="*/ 966516 h 2785840"/>
                <a:gd name="connsiteX90-5689" fmla="*/ 312696 w 4965239"/>
                <a:gd name="connsiteY90-5690" fmla="*/ 938089 h 2785840"/>
                <a:gd name="connsiteX91-5691" fmla="*/ 255842 w 4965239"/>
                <a:gd name="connsiteY91-5692" fmla="*/ 933351 h 2785840"/>
                <a:gd name="connsiteX92-5693" fmla="*/ 194251 w 4965239"/>
                <a:gd name="connsiteY92-5694" fmla="*/ 904924 h 2785840"/>
                <a:gd name="connsiteX93-5695" fmla="*/ 165824 w 4965239"/>
                <a:gd name="connsiteY93-5696" fmla="*/ 838595 h 2785840"/>
                <a:gd name="connsiteX94-5697" fmla="*/ 123183 w 4965239"/>
                <a:gd name="connsiteY94-5698" fmla="*/ 833857 h 2785840"/>
                <a:gd name="connsiteX95-5699" fmla="*/ 104232 w 4965239"/>
                <a:gd name="connsiteY95-5700" fmla="*/ 791217 h 2785840"/>
                <a:gd name="connsiteX96-5701" fmla="*/ 132659 w 4965239"/>
                <a:gd name="connsiteY96-5702" fmla="*/ 715411 h 2785840"/>
                <a:gd name="connsiteX97-5703" fmla="*/ 85281 w 4965239"/>
                <a:gd name="connsiteY97-5704" fmla="*/ 639606 h 2785840"/>
                <a:gd name="connsiteX98-5705" fmla="*/ 9475 w 4965239"/>
                <a:gd name="connsiteY98-5706" fmla="*/ 592228 h 2785840"/>
                <a:gd name="connsiteX99-5707" fmla="*/ 9475 w 4965239"/>
                <a:gd name="connsiteY99-5708" fmla="*/ 592228 h 2785840"/>
                <a:gd name="connsiteX100-5709" fmla="*/ 52116 w 4965239"/>
                <a:gd name="connsiteY100-5710" fmla="*/ 549588 h 2785840"/>
                <a:gd name="connsiteX101-5711" fmla="*/ 99494 w 4965239"/>
                <a:gd name="connsiteY101-5712" fmla="*/ 559063 h 2785840"/>
                <a:gd name="connsiteX102-5713" fmla="*/ 87864 w 4965239"/>
                <a:gd name="connsiteY102-5714" fmla="*/ 525045 h 2785840"/>
                <a:gd name="connsiteX103-5715" fmla="*/ 90018 w 4965239"/>
                <a:gd name="connsiteY103-5716" fmla="*/ 369550 h 2785840"/>
                <a:gd name="connsiteX104-5717" fmla="*/ 66329 w 4965239"/>
                <a:gd name="connsiteY104-5718" fmla="*/ 345861 h 2785840"/>
                <a:gd name="connsiteX105-5719" fmla="*/ 42144 w 4965239"/>
                <a:gd name="connsiteY105-5720" fmla="*/ 365025 h 2785840"/>
                <a:gd name="connsiteX106-5721" fmla="*/ 4738 w 4965239"/>
                <a:gd name="connsiteY106-5722" fmla="*/ 350599 h 2785840"/>
                <a:gd name="connsiteX107-5723" fmla="*/ 0 w 4965239"/>
                <a:gd name="connsiteY107-5724" fmla="*/ 307958 h 2785840"/>
                <a:gd name="connsiteX108-5725" fmla="*/ 33165 w 4965239"/>
                <a:gd name="connsiteY108-5726" fmla="*/ 284269 h 2785840"/>
                <a:gd name="connsiteX109-5727" fmla="*/ 37147 w 4965239"/>
                <a:gd name="connsiteY109-5728" fmla="*/ 227490 h 2785840"/>
                <a:gd name="connsiteX110-5729" fmla="*/ 75805 w 4965239"/>
                <a:gd name="connsiteY110-5730" fmla="*/ 180037 h 2785840"/>
                <a:gd name="connsiteX111-5731" fmla="*/ 122154 w 4965239"/>
                <a:gd name="connsiteY111-5732" fmla="*/ 142140 h 2785840"/>
                <a:gd name="connsiteX112-5733" fmla="*/ 180037 w 4965239"/>
                <a:gd name="connsiteY112-5734" fmla="*/ 142135 h 2785840"/>
                <a:gd name="connsiteX113-5735" fmla="*/ 255842 w 4965239"/>
                <a:gd name="connsiteY113-5736" fmla="*/ 104232 h 2785840"/>
                <a:gd name="connsiteX114-5737" fmla="*/ 270056 w 4965239"/>
                <a:gd name="connsiteY114-5738" fmla="*/ 127921 h 2785840"/>
                <a:gd name="connsiteX115-5739" fmla="*/ 307958 w 4965239"/>
                <a:gd name="connsiteY115-5740" fmla="*/ 123183 h 2785840"/>
                <a:gd name="connsiteX116-5741" fmla="*/ 326910 w 4965239"/>
                <a:gd name="connsiteY116-5742" fmla="*/ 180037 h 2785840"/>
                <a:gd name="connsiteX117-5743" fmla="*/ 383763 w 4965239"/>
                <a:gd name="connsiteY117-5744" fmla="*/ 184775 h 2785840"/>
                <a:gd name="connsiteX118-5745" fmla="*/ 691722 w 4965239"/>
                <a:gd name="connsiteY118-5746" fmla="*/ 345861 h 2785840"/>
                <a:gd name="connsiteX119-5747" fmla="*/ 1895129 w 4965239"/>
                <a:gd name="connsiteY119-5748" fmla="*/ 208464 h 2785840"/>
                <a:gd name="connsiteX120" fmla="*/ 2421028 w 4965239"/>
                <a:gd name="connsiteY120" fmla="*/ 42640 h 2785840"/>
                <a:gd name="connsiteX0-5749" fmla="*/ 2421028 w 4965239"/>
                <a:gd name="connsiteY0-5750" fmla="*/ 42640 h 2785840"/>
                <a:gd name="connsiteX1-5751" fmla="*/ 2501571 w 4965239"/>
                <a:gd name="connsiteY1-5752" fmla="*/ 123183 h 2785840"/>
                <a:gd name="connsiteX2-5753" fmla="*/ 2548949 w 4965239"/>
                <a:gd name="connsiteY2-5754" fmla="*/ 279532 h 2785840"/>
                <a:gd name="connsiteX3-5755" fmla="*/ 2586852 w 4965239"/>
                <a:gd name="connsiteY3-5756" fmla="*/ 307958 h 2785840"/>
                <a:gd name="connsiteX4-5757" fmla="*/ 2591589 w 4965239"/>
                <a:gd name="connsiteY4-5758" fmla="*/ 355337 h 2785840"/>
                <a:gd name="connsiteX5-5759" fmla="*/ 2685716 w 4965239"/>
                <a:gd name="connsiteY5-5760" fmla="*/ 353287 h 2785840"/>
                <a:gd name="connsiteX6-5761" fmla="*/ 2781102 w 4965239"/>
                <a:gd name="connsiteY6-5762" fmla="*/ 397977 h 2785840"/>
                <a:gd name="connsiteX7-5763" fmla="*/ 3070110 w 4965239"/>
                <a:gd name="connsiteY7-5764" fmla="*/ 412191 h 2785840"/>
                <a:gd name="connsiteX8-5765" fmla="*/ 3153692 w 4965239"/>
                <a:gd name="connsiteY8-5766" fmla="*/ 454887 h 2785840"/>
                <a:gd name="connsiteX9-5767" fmla="*/ 3226458 w 4965239"/>
                <a:gd name="connsiteY9-5768" fmla="*/ 516423 h 2785840"/>
                <a:gd name="connsiteX10-5769" fmla="*/ 3255292 w 4965239"/>
                <a:gd name="connsiteY10-5770" fmla="*/ 510305 h 2785840"/>
                <a:gd name="connsiteX11-5771" fmla="*/ 3316476 w 4965239"/>
                <a:gd name="connsiteY11-5772" fmla="*/ 549588 h 2785840"/>
                <a:gd name="connsiteX12-5773" fmla="*/ 3453873 w 4965239"/>
                <a:gd name="connsiteY12-5774" fmla="*/ 563801 h 2785840"/>
                <a:gd name="connsiteX13-5775" fmla="*/ 3482300 w 4965239"/>
                <a:gd name="connsiteY13-5776" fmla="*/ 615917 h 2785840"/>
                <a:gd name="connsiteX14-5777" fmla="*/ 3646298 w 4965239"/>
                <a:gd name="connsiteY14-5778" fmla="*/ 534936 h 2785840"/>
                <a:gd name="connsiteX15-5779" fmla="*/ 3760213 w 4965239"/>
                <a:gd name="connsiteY15-5780" fmla="*/ 501069 h 2785840"/>
                <a:gd name="connsiteX16-5781" fmla="*/ 3818686 w 4965239"/>
                <a:gd name="connsiteY16-5782" fmla="*/ 506947 h 2785840"/>
                <a:gd name="connsiteX17-5783" fmla="*/ 3846419 w 4965239"/>
                <a:gd name="connsiteY17-5784" fmla="*/ 501069 h 2785840"/>
                <a:gd name="connsiteX18-5785" fmla="*/ 3984510 w 4965239"/>
                <a:gd name="connsiteY18-5786" fmla="*/ 502209 h 2785840"/>
                <a:gd name="connsiteX19-5787" fmla="*/ 4006516 w 4965239"/>
                <a:gd name="connsiteY19-5788" fmla="*/ 470281 h 2785840"/>
                <a:gd name="connsiteX20-5789" fmla="*/ 4117887 w 4965239"/>
                <a:gd name="connsiteY20-5790" fmla="*/ 392298 h 2785840"/>
                <a:gd name="connsiteX21-5791" fmla="*/ 4138904 w 4965239"/>
                <a:gd name="connsiteY21-5792" fmla="*/ 362523 h 2785840"/>
                <a:gd name="connsiteX22-5793" fmla="*/ 4264041 w 4965239"/>
                <a:gd name="connsiteY22-5794" fmla="*/ 279532 h 2785840"/>
                <a:gd name="connsiteX23-5795" fmla="*/ 4226139 w 4965239"/>
                <a:gd name="connsiteY23-5796" fmla="*/ 213202 h 2785840"/>
                <a:gd name="connsiteX24-5797" fmla="*/ 4240352 w 4965239"/>
                <a:gd name="connsiteY24-5798" fmla="*/ 108970 h 2785840"/>
                <a:gd name="connsiteX25-5799" fmla="*/ 4344584 w 4965239"/>
                <a:gd name="connsiteY25-5800" fmla="*/ 127921 h 2785840"/>
                <a:gd name="connsiteX26-5801" fmla="*/ 4448816 w 4965239"/>
                <a:gd name="connsiteY26-5802" fmla="*/ 137397 h 2785840"/>
                <a:gd name="connsiteX27-5803" fmla="*/ 4553048 w 4965239"/>
                <a:gd name="connsiteY27-5804" fmla="*/ 37903 h 2785840"/>
                <a:gd name="connsiteX28-5805" fmla="*/ 4709397 w 4965239"/>
                <a:gd name="connsiteY28-5806" fmla="*/ 0 h 2785840"/>
                <a:gd name="connsiteX29-5807" fmla="*/ 4846794 w 4965239"/>
                <a:gd name="connsiteY29-5808" fmla="*/ 317434 h 2785840"/>
                <a:gd name="connsiteX30-5809" fmla="*/ 4965239 w 4965239"/>
                <a:gd name="connsiteY30-5810" fmla="*/ 691722 h 2785840"/>
                <a:gd name="connsiteX31-5811" fmla="*/ 4638329 w 4965239"/>
                <a:gd name="connsiteY31-5812" fmla="*/ 1066010 h 2785840"/>
                <a:gd name="connsiteX32-5813" fmla="*/ 3804472 w 4965239"/>
                <a:gd name="connsiteY32-5814" fmla="*/ 1359755 h 2785840"/>
                <a:gd name="connsiteX33-5815" fmla="*/ 3103274 w 4965239"/>
                <a:gd name="connsiteY33-5816" fmla="*/ 1748257 h 2785840"/>
                <a:gd name="connsiteX34-5817" fmla="*/ 2885334 w 4965239"/>
                <a:gd name="connsiteY34-5818" fmla="*/ 2321534 h 2785840"/>
                <a:gd name="connsiteX35-5819" fmla="*/ 2970615 w 4965239"/>
                <a:gd name="connsiteY35-5820" fmla="*/ 2785840 h 2785840"/>
                <a:gd name="connsiteX36-5821" fmla="*/ 2657919 w 4965239"/>
                <a:gd name="connsiteY36-5822" fmla="*/ 2733724 h 2785840"/>
                <a:gd name="connsiteX37-5823" fmla="*/ 2615279 w 4965239"/>
                <a:gd name="connsiteY37-5824" fmla="*/ 2321534 h 2785840"/>
                <a:gd name="connsiteX38-5825" fmla="*/ 2577376 w 4965239"/>
                <a:gd name="connsiteY38-5826" fmla="*/ 1966197 h 2785840"/>
                <a:gd name="connsiteX39-5827" fmla="*/ 2136758 w 4965239"/>
                <a:gd name="connsiteY39-5828" fmla="*/ 2094118 h 2785840"/>
                <a:gd name="connsiteX40-5829" fmla="*/ 2037264 w 4965239"/>
                <a:gd name="connsiteY40-5830" fmla="*/ 2458931 h 2785840"/>
                <a:gd name="connsiteX41-5831" fmla="*/ 1843013 w 4965239"/>
                <a:gd name="connsiteY41-5832" fmla="*/ 2657919 h 2785840"/>
                <a:gd name="connsiteX42-5833" fmla="*/ 1734043 w 4965239"/>
                <a:gd name="connsiteY42-5834" fmla="*/ 2638968 h 2785840"/>
                <a:gd name="connsiteX43-5835" fmla="*/ 1724568 w 4965239"/>
                <a:gd name="connsiteY43-5836" fmla="*/ 2553687 h 2785840"/>
                <a:gd name="connsiteX44-5837" fmla="*/ 1694497 w 4965239"/>
                <a:gd name="connsiteY44-5838" fmla="*/ 2544789 h 2785840"/>
                <a:gd name="connsiteX45-5839" fmla="*/ 1667714 w 4965239"/>
                <a:gd name="connsiteY45-5840" fmla="*/ 2492095 h 2785840"/>
                <a:gd name="connsiteX46-5841" fmla="*/ 1644025 w 4965239"/>
                <a:gd name="connsiteY46-5842" fmla="*/ 2449455 h 2785840"/>
                <a:gd name="connsiteX47-5843" fmla="*/ 1611732 w 4965239"/>
                <a:gd name="connsiteY47-5844" fmla="*/ 2466285 h 2785840"/>
                <a:gd name="connsiteX48-5845" fmla="*/ 1459250 w 4965239"/>
                <a:gd name="connsiteY48-5846" fmla="*/ 2378388 h 2785840"/>
                <a:gd name="connsiteX49-5847" fmla="*/ 1410968 w 4965239"/>
                <a:gd name="connsiteY49-5848" fmla="*/ 2410723 h 2785840"/>
                <a:gd name="connsiteX50-5849" fmla="*/ 1355017 w 4965239"/>
                <a:gd name="connsiteY50-5850" fmla="*/ 2454193 h 2785840"/>
                <a:gd name="connsiteX51-5851" fmla="*/ 1345542 w 4965239"/>
                <a:gd name="connsiteY51-5852" fmla="*/ 2496833 h 2785840"/>
                <a:gd name="connsiteX52-5853" fmla="*/ 1317115 w 4965239"/>
                <a:gd name="connsiteY52-5854" fmla="*/ 2482620 h 2785840"/>
                <a:gd name="connsiteX53-5855" fmla="*/ 1312377 w 4965239"/>
                <a:gd name="connsiteY53-5856" fmla="*/ 2444717 h 2785840"/>
                <a:gd name="connsiteX54-5857" fmla="*/ 1326590 w 4965239"/>
                <a:gd name="connsiteY54-5858" fmla="*/ 2368912 h 2785840"/>
                <a:gd name="connsiteX55-5859" fmla="*/ 1259439 w 4965239"/>
                <a:gd name="connsiteY55-5860" fmla="*/ 2390993 h 2785840"/>
                <a:gd name="connsiteX56-5861" fmla="*/ 1181672 w 4965239"/>
                <a:gd name="connsiteY56-5862" fmla="*/ 2385080 h 2785840"/>
                <a:gd name="connsiteX57-5863" fmla="*/ 1116564 w 4965239"/>
                <a:gd name="connsiteY57-5864" fmla="*/ 2362418 h 2785840"/>
                <a:gd name="connsiteX58-5865" fmla="*/ 1051797 w 4965239"/>
                <a:gd name="connsiteY58-5866" fmla="*/ 2307320 h 2785840"/>
                <a:gd name="connsiteX59-5867" fmla="*/ 1030839 w 4965239"/>
                <a:gd name="connsiteY59-5868" fmla="*/ 2333843 h 2785840"/>
                <a:gd name="connsiteX60-5869" fmla="*/ 975991 w 4965239"/>
                <a:gd name="connsiteY60-5870" fmla="*/ 2312058 h 2785840"/>
                <a:gd name="connsiteX61-5871" fmla="*/ 942827 w 4965239"/>
                <a:gd name="connsiteY61-5872" fmla="*/ 2240991 h 2785840"/>
                <a:gd name="connsiteX62-5873" fmla="*/ 910824 w 4965239"/>
                <a:gd name="connsiteY62-5874" fmla="*/ 2250975 h 2785840"/>
                <a:gd name="connsiteX63-5875" fmla="*/ 867022 w 4965239"/>
                <a:gd name="connsiteY63-5876" fmla="*/ 2226777 h 2785840"/>
                <a:gd name="connsiteX64-5877" fmla="*/ 871759 w 4965239"/>
                <a:gd name="connsiteY64-5878" fmla="*/ 2169923 h 2785840"/>
                <a:gd name="connsiteX65-5879" fmla="*/ 836529 w 4965239"/>
                <a:gd name="connsiteY65-5880" fmla="*/ 2168108 h 2785840"/>
                <a:gd name="connsiteX66-5881" fmla="*/ 777003 w 4965239"/>
                <a:gd name="connsiteY66-5882" fmla="*/ 2108332 h 2785840"/>
                <a:gd name="connsiteX67-5883" fmla="*/ 762789 w 4965239"/>
                <a:gd name="connsiteY67-5884" fmla="*/ 2051478 h 2785840"/>
                <a:gd name="connsiteX68-5885" fmla="*/ 736516 w 4965239"/>
                <a:gd name="connsiteY68-5886" fmla="*/ 2062380 h 2785840"/>
                <a:gd name="connsiteX69-5887" fmla="*/ 696460 w 4965239"/>
                <a:gd name="connsiteY69-5888" fmla="*/ 2046740 h 2785840"/>
                <a:gd name="connsiteX70-5889" fmla="*/ 587490 w 4965239"/>
                <a:gd name="connsiteY70-5890" fmla="*/ 1895129 h 2785840"/>
                <a:gd name="connsiteX71-5891" fmla="*/ 549587 w 4965239"/>
                <a:gd name="connsiteY71-5892" fmla="*/ 1828800 h 2785840"/>
                <a:gd name="connsiteX72-5893" fmla="*/ 487996 w 4965239"/>
                <a:gd name="connsiteY72-5894" fmla="*/ 1824062 h 2785840"/>
                <a:gd name="connsiteX73-5895" fmla="*/ 473626 w 4965239"/>
                <a:gd name="connsiteY73-5896" fmla="*/ 1848068 h 2785840"/>
                <a:gd name="connsiteX74-5897" fmla="*/ 435880 w 4965239"/>
                <a:gd name="connsiteY74-5898" fmla="*/ 1847751 h 2785840"/>
                <a:gd name="connsiteX75-5899" fmla="*/ 326910 w 4965239"/>
                <a:gd name="connsiteY75-5900" fmla="*/ 1743519 h 2785840"/>
                <a:gd name="connsiteX76-5901" fmla="*/ 298483 w 4965239"/>
                <a:gd name="connsiteY76-5902" fmla="*/ 1639287 h 2785840"/>
                <a:gd name="connsiteX77-5903" fmla="*/ 265029 w 4965239"/>
                <a:gd name="connsiteY77-5904" fmla="*/ 1639470 h 2785840"/>
                <a:gd name="connsiteX78-5905" fmla="*/ 222677 w 4965239"/>
                <a:gd name="connsiteY78-5906" fmla="*/ 1591909 h 2785840"/>
                <a:gd name="connsiteX79-5907" fmla="*/ 222677 w 4965239"/>
                <a:gd name="connsiteY79-5908" fmla="*/ 1516104 h 2785840"/>
                <a:gd name="connsiteX80-5909" fmla="*/ 217940 w 4965239"/>
                <a:gd name="connsiteY80-5910" fmla="*/ 1416609 h 2785840"/>
                <a:gd name="connsiteX81-5911" fmla="*/ 246367 w 4965239"/>
                <a:gd name="connsiteY81-5912" fmla="*/ 1392920 h 2785840"/>
                <a:gd name="connsiteX82-5913" fmla="*/ 282174 w 4965239"/>
                <a:gd name="connsiteY82-5914" fmla="*/ 1388010 h 2785840"/>
                <a:gd name="connsiteX83-5915" fmla="*/ 322172 w 4965239"/>
                <a:gd name="connsiteY83-5916" fmla="*/ 1440298 h 2785840"/>
                <a:gd name="connsiteX84-5917" fmla="*/ 355337 w 4965239"/>
                <a:gd name="connsiteY84-5918" fmla="*/ 1331328 h 2785840"/>
                <a:gd name="connsiteX85-5919" fmla="*/ 322172 w 4965239"/>
                <a:gd name="connsiteY85-5920" fmla="*/ 1241310 h 2785840"/>
                <a:gd name="connsiteX86-5921" fmla="*/ 331647 w 4965239"/>
                <a:gd name="connsiteY86-5922" fmla="*/ 1179718 h 2785840"/>
                <a:gd name="connsiteX87-5923" fmla="*/ 364812 w 4965239"/>
                <a:gd name="connsiteY87-5924" fmla="*/ 1146553 h 2785840"/>
                <a:gd name="connsiteX88-5925" fmla="*/ 303220 w 4965239"/>
                <a:gd name="connsiteY88-5926" fmla="*/ 1051797 h 2785840"/>
                <a:gd name="connsiteX89-5927" fmla="*/ 317434 w 4965239"/>
                <a:gd name="connsiteY89-5928" fmla="*/ 1018632 h 2785840"/>
                <a:gd name="connsiteX90-5929" fmla="*/ 303220 w 4965239"/>
                <a:gd name="connsiteY90-5930" fmla="*/ 966516 h 2785840"/>
                <a:gd name="connsiteX91-5931" fmla="*/ 312696 w 4965239"/>
                <a:gd name="connsiteY91-5932" fmla="*/ 938089 h 2785840"/>
                <a:gd name="connsiteX92-5933" fmla="*/ 255842 w 4965239"/>
                <a:gd name="connsiteY92-5934" fmla="*/ 933351 h 2785840"/>
                <a:gd name="connsiteX93-5935" fmla="*/ 194251 w 4965239"/>
                <a:gd name="connsiteY93-5936" fmla="*/ 904924 h 2785840"/>
                <a:gd name="connsiteX94-5937" fmla="*/ 165824 w 4965239"/>
                <a:gd name="connsiteY94-5938" fmla="*/ 838595 h 2785840"/>
                <a:gd name="connsiteX95-5939" fmla="*/ 123183 w 4965239"/>
                <a:gd name="connsiteY95-5940" fmla="*/ 833857 h 2785840"/>
                <a:gd name="connsiteX96-5941" fmla="*/ 104232 w 4965239"/>
                <a:gd name="connsiteY96-5942" fmla="*/ 791217 h 2785840"/>
                <a:gd name="connsiteX97-5943" fmla="*/ 132659 w 4965239"/>
                <a:gd name="connsiteY97-5944" fmla="*/ 715411 h 2785840"/>
                <a:gd name="connsiteX98-5945" fmla="*/ 85281 w 4965239"/>
                <a:gd name="connsiteY98-5946" fmla="*/ 639606 h 2785840"/>
                <a:gd name="connsiteX99-5947" fmla="*/ 9475 w 4965239"/>
                <a:gd name="connsiteY99-5948" fmla="*/ 592228 h 2785840"/>
                <a:gd name="connsiteX100-5949" fmla="*/ 9475 w 4965239"/>
                <a:gd name="connsiteY100-5950" fmla="*/ 592228 h 2785840"/>
                <a:gd name="connsiteX101-5951" fmla="*/ 52116 w 4965239"/>
                <a:gd name="connsiteY101-5952" fmla="*/ 549588 h 2785840"/>
                <a:gd name="connsiteX102-5953" fmla="*/ 99494 w 4965239"/>
                <a:gd name="connsiteY102-5954" fmla="*/ 559063 h 2785840"/>
                <a:gd name="connsiteX103-5955" fmla="*/ 87864 w 4965239"/>
                <a:gd name="connsiteY103-5956" fmla="*/ 525045 h 2785840"/>
                <a:gd name="connsiteX104-5957" fmla="*/ 90018 w 4965239"/>
                <a:gd name="connsiteY104-5958" fmla="*/ 369550 h 2785840"/>
                <a:gd name="connsiteX105-5959" fmla="*/ 66329 w 4965239"/>
                <a:gd name="connsiteY105-5960" fmla="*/ 345861 h 2785840"/>
                <a:gd name="connsiteX106-5961" fmla="*/ 42144 w 4965239"/>
                <a:gd name="connsiteY106-5962" fmla="*/ 365025 h 2785840"/>
                <a:gd name="connsiteX107-5963" fmla="*/ 4738 w 4965239"/>
                <a:gd name="connsiteY107-5964" fmla="*/ 350599 h 2785840"/>
                <a:gd name="connsiteX108-5965" fmla="*/ 0 w 4965239"/>
                <a:gd name="connsiteY108-5966" fmla="*/ 307958 h 2785840"/>
                <a:gd name="connsiteX109-5967" fmla="*/ 33165 w 4965239"/>
                <a:gd name="connsiteY109-5968" fmla="*/ 284269 h 2785840"/>
                <a:gd name="connsiteX110-5969" fmla="*/ 37147 w 4965239"/>
                <a:gd name="connsiteY110-5970" fmla="*/ 227490 h 2785840"/>
                <a:gd name="connsiteX111-5971" fmla="*/ 75805 w 4965239"/>
                <a:gd name="connsiteY111-5972" fmla="*/ 180037 h 2785840"/>
                <a:gd name="connsiteX112-5973" fmla="*/ 122154 w 4965239"/>
                <a:gd name="connsiteY112-5974" fmla="*/ 142140 h 2785840"/>
                <a:gd name="connsiteX113-5975" fmla="*/ 180037 w 4965239"/>
                <a:gd name="connsiteY113-5976" fmla="*/ 142135 h 2785840"/>
                <a:gd name="connsiteX114-5977" fmla="*/ 255842 w 4965239"/>
                <a:gd name="connsiteY114-5978" fmla="*/ 104232 h 2785840"/>
                <a:gd name="connsiteX115-5979" fmla="*/ 270056 w 4965239"/>
                <a:gd name="connsiteY115-5980" fmla="*/ 127921 h 2785840"/>
                <a:gd name="connsiteX116-5981" fmla="*/ 307958 w 4965239"/>
                <a:gd name="connsiteY116-5982" fmla="*/ 123183 h 2785840"/>
                <a:gd name="connsiteX117-5983" fmla="*/ 326910 w 4965239"/>
                <a:gd name="connsiteY117-5984" fmla="*/ 180037 h 2785840"/>
                <a:gd name="connsiteX118-5985" fmla="*/ 383763 w 4965239"/>
                <a:gd name="connsiteY118-5986" fmla="*/ 184775 h 2785840"/>
                <a:gd name="connsiteX119-5987" fmla="*/ 691722 w 4965239"/>
                <a:gd name="connsiteY119-5988" fmla="*/ 345861 h 2785840"/>
                <a:gd name="connsiteX120-5989" fmla="*/ 1895129 w 4965239"/>
                <a:gd name="connsiteY120-5990" fmla="*/ 208464 h 2785840"/>
                <a:gd name="connsiteX121" fmla="*/ 2421028 w 4965239"/>
                <a:gd name="connsiteY121" fmla="*/ 42640 h 2785840"/>
                <a:gd name="connsiteX0-5991" fmla="*/ 2421028 w 4965239"/>
                <a:gd name="connsiteY0-5992" fmla="*/ 42640 h 2785840"/>
                <a:gd name="connsiteX1-5993" fmla="*/ 2501571 w 4965239"/>
                <a:gd name="connsiteY1-5994" fmla="*/ 123183 h 2785840"/>
                <a:gd name="connsiteX2-5995" fmla="*/ 2548949 w 4965239"/>
                <a:gd name="connsiteY2-5996" fmla="*/ 279532 h 2785840"/>
                <a:gd name="connsiteX3-5997" fmla="*/ 2586852 w 4965239"/>
                <a:gd name="connsiteY3-5998" fmla="*/ 307958 h 2785840"/>
                <a:gd name="connsiteX4-5999" fmla="*/ 2591589 w 4965239"/>
                <a:gd name="connsiteY4-6000" fmla="*/ 355337 h 2785840"/>
                <a:gd name="connsiteX5-6001" fmla="*/ 2685716 w 4965239"/>
                <a:gd name="connsiteY5-6002" fmla="*/ 353287 h 2785840"/>
                <a:gd name="connsiteX6-6003" fmla="*/ 2781102 w 4965239"/>
                <a:gd name="connsiteY6-6004" fmla="*/ 397977 h 2785840"/>
                <a:gd name="connsiteX7-6005" fmla="*/ 3070110 w 4965239"/>
                <a:gd name="connsiteY7-6006" fmla="*/ 412191 h 2785840"/>
                <a:gd name="connsiteX8-6007" fmla="*/ 3153692 w 4965239"/>
                <a:gd name="connsiteY8-6008" fmla="*/ 454887 h 2785840"/>
                <a:gd name="connsiteX9-6009" fmla="*/ 3226458 w 4965239"/>
                <a:gd name="connsiteY9-6010" fmla="*/ 516423 h 2785840"/>
                <a:gd name="connsiteX10-6011" fmla="*/ 3255292 w 4965239"/>
                <a:gd name="connsiteY10-6012" fmla="*/ 510305 h 2785840"/>
                <a:gd name="connsiteX11-6013" fmla="*/ 3316476 w 4965239"/>
                <a:gd name="connsiteY11-6014" fmla="*/ 549588 h 2785840"/>
                <a:gd name="connsiteX12-6015" fmla="*/ 3453873 w 4965239"/>
                <a:gd name="connsiteY12-6016" fmla="*/ 563801 h 2785840"/>
                <a:gd name="connsiteX13-6017" fmla="*/ 3482300 w 4965239"/>
                <a:gd name="connsiteY13-6018" fmla="*/ 615917 h 2785840"/>
                <a:gd name="connsiteX14-6019" fmla="*/ 3646298 w 4965239"/>
                <a:gd name="connsiteY14-6020" fmla="*/ 534936 h 2785840"/>
                <a:gd name="connsiteX15-6021" fmla="*/ 3760213 w 4965239"/>
                <a:gd name="connsiteY15-6022" fmla="*/ 501069 h 2785840"/>
                <a:gd name="connsiteX16-6023" fmla="*/ 3818686 w 4965239"/>
                <a:gd name="connsiteY16-6024" fmla="*/ 506947 h 2785840"/>
                <a:gd name="connsiteX17-6025" fmla="*/ 3846419 w 4965239"/>
                <a:gd name="connsiteY17-6026" fmla="*/ 501069 h 2785840"/>
                <a:gd name="connsiteX18-6027" fmla="*/ 3984510 w 4965239"/>
                <a:gd name="connsiteY18-6028" fmla="*/ 502209 h 2785840"/>
                <a:gd name="connsiteX19-6029" fmla="*/ 4006516 w 4965239"/>
                <a:gd name="connsiteY19-6030" fmla="*/ 470281 h 2785840"/>
                <a:gd name="connsiteX20-6031" fmla="*/ 4117887 w 4965239"/>
                <a:gd name="connsiteY20-6032" fmla="*/ 392298 h 2785840"/>
                <a:gd name="connsiteX21-6033" fmla="*/ 4138904 w 4965239"/>
                <a:gd name="connsiteY21-6034" fmla="*/ 362523 h 2785840"/>
                <a:gd name="connsiteX22-6035" fmla="*/ 4248648 w 4965239"/>
                <a:gd name="connsiteY22-6036" fmla="*/ 282611 h 2785840"/>
                <a:gd name="connsiteX23-6037" fmla="*/ 4226139 w 4965239"/>
                <a:gd name="connsiteY23-6038" fmla="*/ 213202 h 2785840"/>
                <a:gd name="connsiteX24-6039" fmla="*/ 4240352 w 4965239"/>
                <a:gd name="connsiteY24-6040" fmla="*/ 108970 h 2785840"/>
                <a:gd name="connsiteX25-6041" fmla="*/ 4344584 w 4965239"/>
                <a:gd name="connsiteY25-6042" fmla="*/ 127921 h 2785840"/>
                <a:gd name="connsiteX26-6043" fmla="*/ 4448816 w 4965239"/>
                <a:gd name="connsiteY26-6044" fmla="*/ 137397 h 2785840"/>
                <a:gd name="connsiteX27-6045" fmla="*/ 4553048 w 4965239"/>
                <a:gd name="connsiteY27-6046" fmla="*/ 37903 h 2785840"/>
                <a:gd name="connsiteX28-6047" fmla="*/ 4709397 w 4965239"/>
                <a:gd name="connsiteY28-6048" fmla="*/ 0 h 2785840"/>
                <a:gd name="connsiteX29-6049" fmla="*/ 4846794 w 4965239"/>
                <a:gd name="connsiteY29-6050" fmla="*/ 317434 h 2785840"/>
                <a:gd name="connsiteX30-6051" fmla="*/ 4965239 w 4965239"/>
                <a:gd name="connsiteY30-6052" fmla="*/ 691722 h 2785840"/>
                <a:gd name="connsiteX31-6053" fmla="*/ 4638329 w 4965239"/>
                <a:gd name="connsiteY31-6054" fmla="*/ 1066010 h 2785840"/>
                <a:gd name="connsiteX32-6055" fmla="*/ 3804472 w 4965239"/>
                <a:gd name="connsiteY32-6056" fmla="*/ 1359755 h 2785840"/>
                <a:gd name="connsiteX33-6057" fmla="*/ 3103274 w 4965239"/>
                <a:gd name="connsiteY33-6058" fmla="*/ 1748257 h 2785840"/>
                <a:gd name="connsiteX34-6059" fmla="*/ 2885334 w 4965239"/>
                <a:gd name="connsiteY34-6060" fmla="*/ 2321534 h 2785840"/>
                <a:gd name="connsiteX35-6061" fmla="*/ 2970615 w 4965239"/>
                <a:gd name="connsiteY35-6062" fmla="*/ 2785840 h 2785840"/>
                <a:gd name="connsiteX36-6063" fmla="*/ 2657919 w 4965239"/>
                <a:gd name="connsiteY36-6064" fmla="*/ 2733724 h 2785840"/>
                <a:gd name="connsiteX37-6065" fmla="*/ 2615279 w 4965239"/>
                <a:gd name="connsiteY37-6066" fmla="*/ 2321534 h 2785840"/>
                <a:gd name="connsiteX38-6067" fmla="*/ 2577376 w 4965239"/>
                <a:gd name="connsiteY38-6068" fmla="*/ 1966197 h 2785840"/>
                <a:gd name="connsiteX39-6069" fmla="*/ 2136758 w 4965239"/>
                <a:gd name="connsiteY39-6070" fmla="*/ 2094118 h 2785840"/>
                <a:gd name="connsiteX40-6071" fmla="*/ 2037264 w 4965239"/>
                <a:gd name="connsiteY40-6072" fmla="*/ 2458931 h 2785840"/>
                <a:gd name="connsiteX41-6073" fmla="*/ 1843013 w 4965239"/>
                <a:gd name="connsiteY41-6074" fmla="*/ 2657919 h 2785840"/>
                <a:gd name="connsiteX42-6075" fmla="*/ 1734043 w 4965239"/>
                <a:gd name="connsiteY42-6076" fmla="*/ 2638968 h 2785840"/>
                <a:gd name="connsiteX43-6077" fmla="*/ 1724568 w 4965239"/>
                <a:gd name="connsiteY43-6078" fmla="*/ 2553687 h 2785840"/>
                <a:gd name="connsiteX44-6079" fmla="*/ 1694497 w 4965239"/>
                <a:gd name="connsiteY44-6080" fmla="*/ 2544789 h 2785840"/>
                <a:gd name="connsiteX45-6081" fmla="*/ 1667714 w 4965239"/>
                <a:gd name="connsiteY45-6082" fmla="*/ 2492095 h 2785840"/>
                <a:gd name="connsiteX46-6083" fmla="*/ 1644025 w 4965239"/>
                <a:gd name="connsiteY46-6084" fmla="*/ 2449455 h 2785840"/>
                <a:gd name="connsiteX47-6085" fmla="*/ 1611732 w 4965239"/>
                <a:gd name="connsiteY47-6086" fmla="*/ 2466285 h 2785840"/>
                <a:gd name="connsiteX48-6087" fmla="*/ 1459250 w 4965239"/>
                <a:gd name="connsiteY48-6088" fmla="*/ 2378388 h 2785840"/>
                <a:gd name="connsiteX49-6089" fmla="*/ 1410968 w 4965239"/>
                <a:gd name="connsiteY49-6090" fmla="*/ 2410723 h 2785840"/>
                <a:gd name="connsiteX50-6091" fmla="*/ 1355017 w 4965239"/>
                <a:gd name="connsiteY50-6092" fmla="*/ 2454193 h 2785840"/>
                <a:gd name="connsiteX51-6093" fmla="*/ 1345542 w 4965239"/>
                <a:gd name="connsiteY51-6094" fmla="*/ 2496833 h 2785840"/>
                <a:gd name="connsiteX52-6095" fmla="*/ 1317115 w 4965239"/>
                <a:gd name="connsiteY52-6096" fmla="*/ 2482620 h 2785840"/>
                <a:gd name="connsiteX53-6097" fmla="*/ 1312377 w 4965239"/>
                <a:gd name="connsiteY53-6098" fmla="*/ 2444717 h 2785840"/>
                <a:gd name="connsiteX54-6099" fmla="*/ 1326590 w 4965239"/>
                <a:gd name="connsiteY54-6100" fmla="*/ 2368912 h 2785840"/>
                <a:gd name="connsiteX55-6101" fmla="*/ 1259439 w 4965239"/>
                <a:gd name="connsiteY55-6102" fmla="*/ 2390993 h 2785840"/>
                <a:gd name="connsiteX56-6103" fmla="*/ 1181672 w 4965239"/>
                <a:gd name="connsiteY56-6104" fmla="*/ 2385080 h 2785840"/>
                <a:gd name="connsiteX57-6105" fmla="*/ 1116564 w 4965239"/>
                <a:gd name="connsiteY57-6106" fmla="*/ 2362418 h 2785840"/>
                <a:gd name="connsiteX58-6107" fmla="*/ 1051797 w 4965239"/>
                <a:gd name="connsiteY58-6108" fmla="*/ 2307320 h 2785840"/>
                <a:gd name="connsiteX59-6109" fmla="*/ 1030839 w 4965239"/>
                <a:gd name="connsiteY59-6110" fmla="*/ 2333843 h 2785840"/>
                <a:gd name="connsiteX60-6111" fmla="*/ 975991 w 4965239"/>
                <a:gd name="connsiteY60-6112" fmla="*/ 2312058 h 2785840"/>
                <a:gd name="connsiteX61-6113" fmla="*/ 942827 w 4965239"/>
                <a:gd name="connsiteY61-6114" fmla="*/ 2240991 h 2785840"/>
                <a:gd name="connsiteX62-6115" fmla="*/ 910824 w 4965239"/>
                <a:gd name="connsiteY62-6116" fmla="*/ 2250975 h 2785840"/>
                <a:gd name="connsiteX63-6117" fmla="*/ 867022 w 4965239"/>
                <a:gd name="connsiteY63-6118" fmla="*/ 2226777 h 2785840"/>
                <a:gd name="connsiteX64-6119" fmla="*/ 871759 w 4965239"/>
                <a:gd name="connsiteY64-6120" fmla="*/ 2169923 h 2785840"/>
                <a:gd name="connsiteX65-6121" fmla="*/ 836529 w 4965239"/>
                <a:gd name="connsiteY65-6122" fmla="*/ 2168108 h 2785840"/>
                <a:gd name="connsiteX66-6123" fmla="*/ 777003 w 4965239"/>
                <a:gd name="connsiteY66-6124" fmla="*/ 2108332 h 2785840"/>
                <a:gd name="connsiteX67-6125" fmla="*/ 762789 w 4965239"/>
                <a:gd name="connsiteY67-6126" fmla="*/ 2051478 h 2785840"/>
                <a:gd name="connsiteX68-6127" fmla="*/ 736516 w 4965239"/>
                <a:gd name="connsiteY68-6128" fmla="*/ 2062380 h 2785840"/>
                <a:gd name="connsiteX69-6129" fmla="*/ 696460 w 4965239"/>
                <a:gd name="connsiteY69-6130" fmla="*/ 2046740 h 2785840"/>
                <a:gd name="connsiteX70-6131" fmla="*/ 587490 w 4965239"/>
                <a:gd name="connsiteY70-6132" fmla="*/ 1895129 h 2785840"/>
                <a:gd name="connsiteX71-6133" fmla="*/ 549587 w 4965239"/>
                <a:gd name="connsiteY71-6134" fmla="*/ 1828800 h 2785840"/>
                <a:gd name="connsiteX72-6135" fmla="*/ 487996 w 4965239"/>
                <a:gd name="connsiteY72-6136" fmla="*/ 1824062 h 2785840"/>
                <a:gd name="connsiteX73-6137" fmla="*/ 473626 w 4965239"/>
                <a:gd name="connsiteY73-6138" fmla="*/ 1848068 h 2785840"/>
                <a:gd name="connsiteX74-6139" fmla="*/ 435880 w 4965239"/>
                <a:gd name="connsiteY74-6140" fmla="*/ 1847751 h 2785840"/>
                <a:gd name="connsiteX75-6141" fmla="*/ 326910 w 4965239"/>
                <a:gd name="connsiteY75-6142" fmla="*/ 1743519 h 2785840"/>
                <a:gd name="connsiteX76-6143" fmla="*/ 298483 w 4965239"/>
                <a:gd name="connsiteY76-6144" fmla="*/ 1639287 h 2785840"/>
                <a:gd name="connsiteX77-6145" fmla="*/ 265029 w 4965239"/>
                <a:gd name="connsiteY77-6146" fmla="*/ 1639470 h 2785840"/>
                <a:gd name="connsiteX78-6147" fmla="*/ 222677 w 4965239"/>
                <a:gd name="connsiteY78-6148" fmla="*/ 1591909 h 2785840"/>
                <a:gd name="connsiteX79-6149" fmla="*/ 222677 w 4965239"/>
                <a:gd name="connsiteY79-6150" fmla="*/ 1516104 h 2785840"/>
                <a:gd name="connsiteX80-6151" fmla="*/ 217940 w 4965239"/>
                <a:gd name="connsiteY80-6152" fmla="*/ 1416609 h 2785840"/>
                <a:gd name="connsiteX81-6153" fmla="*/ 246367 w 4965239"/>
                <a:gd name="connsiteY81-6154" fmla="*/ 1392920 h 2785840"/>
                <a:gd name="connsiteX82-6155" fmla="*/ 282174 w 4965239"/>
                <a:gd name="connsiteY82-6156" fmla="*/ 1388010 h 2785840"/>
                <a:gd name="connsiteX83-6157" fmla="*/ 322172 w 4965239"/>
                <a:gd name="connsiteY83-6158" fmla="*/ 1440298 h 2785840"/>
                <a:gd name="connsiteX84-6159" fmla="*/ 355337 w 4965239"/>
                <a:gd name="connsiteY84-6160" fmla="*/ 1331328 h 2785840"/>
                <a:gd name="connsiteX85-6161" fmla="*/ 322172 w 4965239"/>
                <a:gd name="connsiteY85-6162" fmla="*/ 1241310 h 2785840"/>
                <a:gd name="connsiteX86-6163" fmla="*/ 331647 w 4965239"/>
                <a:gd name="connsiteY86-6164" fmla="*/ 1179718 h 2785840"/>
                <a:gd name="connsiteX87-6165" fmla="*/ 364812 w 4965239"/>
                <a:gd name="connsiteY87-6166" fmla="*/ 1146553 h 2785840"/>
                <a:gd name="connsiteX88-6167" fmla="*/ 303220 w 4965239"/>
                <a:gd name="connsiteY88-6168" fmla="*/ 1051797 h 2785840"/>
                <a:gd name="connsiteX89-6169" fmla="*/ 317434 w 4965239"/>
                <a:gd name="connsiteY89-6170" fmla="*/ 1018632 h 2785840"/>
                <a:gd name="connsiteX90-6171" fmla="*/ 303220 w 4965239"/>
                <a:gd name="connsiteY90-6172" fmla="*/ 966516 h 2785840"/>
                <a:gd name="connsiteX91-6173" fmla="*/ 312696 w 4965239"/>
                <a:gd name="connsiteY91-6174" fmla="*/ 938089 h 2785840"/>
                <a:gd name="connsiteX92-6175" fmla="*/ 255842 w 4965239"/>
                <a:gd name="connsiteY92-6176" fmla="*/ 933351 h 2785840"/>
                <a:gd name="connsiteX93-6177" fmla="*/ 194251 w 4965239"/>
                <a:gd name="connsiteY93-6178" fmla="*/ 904924 h 2785840"/>
                <a:gd name="connsiteX94-6179" fmla="*/ 165824 w 4965239"/>
                <a:gd name="connsiteY94-6180" fmla="*/ 838595 h 2785840"/>
                <a:gd name="connsiteX95-6181" fmla="*/ 123183 w 4965239"/>
                <a:gd name="connsiteY95-6182" fmla="*/ 833857 h 2785840"/>
                <a:gd name="connsiteX96-6183" fmla="*/ 104232 w 4965239"/>
                <a:gd name="connsiteY96-6184" fmla="*/ 791217 h 2785840"/>
                <a:gd name="connsiteX97-6185" fmla="*/ 132659 w 4965239"/>
                <a:gd name="connsiteY97-6186" fmla="*/ 715411 h 2785840"/>
                <a:gd name="connsiteX98-6187" fmla="*/ 85281 w 4965239"/>
                <a:gd name="connsiteY98-6188" fmla="*/ 639606 h 2785840"/>
                <a:gd name="connsiteX99-6189" fmla="*/ 9475 w 4965239"/>
                <a:gd name="connsiteY99-6190" fmla="*/ 592228 h 2785840"/>
                <a:gd name="connsiteX100-6191" fmla="*/ 9475 w 4965239"/>
                <a:gd name="connsiteY100-6192" fmla="*/ 592228 h 2785840"/>
                <a:gd name="connsiteX101-6193" fmla="*/ 52116 w 4965239"/>
                <a:gd name="connsiteY101-6194" fmla="*/ 549588 h 2785840"/>
                <a:gd name="connsiteX102-6195" fmla="*/ 99494 w 4965239"/>
                <a:gd name="connsiteY102-6196" fmla="*/ 559063 h 2785840"/>
                <a:gd name="connsiteX103-6197" fmla="*/ 87864 w 4965239"/>
                <a:gd name="connsiteY103-6198" fmla="*/ 525045 h 2785840"/>
                <a:gd name="connsiteX104-6199" fmla="*/ 90018 w 4965239"/>
                <a:gd name="connsiteY104-6200" fmla="*/ 369550 h 2785840"/>
                <a:gd name="connsiteX105-6201" fmla="*/ 66329 w 4965239"/>
                <a:gd name="connsiteY105-6202" fmla="*/ 345861 h 2785840"/>
                <a:gd name="connsiteX106-6203" fmla="*/ 42144 w 4965239"/>
                <a:gd name="connsiteY106-6204" fmla="*/ 365025 h 2785840"/>
                <a:gd name="connsiteX107-6205" fmla="*/ 4738 w 4965239"/>
                <a:gd name="connsiteY107-6206" fmla="*/ 350599 h 2785840"/>
                <a:gd name="connsiteX108-6207" fmla="*/ 0 w 4965239"/>
                <a:gd name="connsiteY108-6208" fmla="*/ 307958 h 2785840"/>
                <a:gd name="connsiteX109-6209" fmla="*/ 33165 w 4965239"/>
                <a:gd name="connsiteY109-6210" fmla="*/ 284269 h 2785840"/>
                <a:gd name="connsiteX110-6211" fmla="*/ 37147 w 4965239"/>
                <a:gd name="connsiteY110-6212" fmla="*/ 227490 h 2785840"/>
                <a:gd name="connsiteX111-6213" fmla="*/ 75805 w 4965239"/>
                <a:gd name="connsiteY111-6214" fmla="*/ 180037 h 2785840"/>
                <a:gd name="connsiteX112-6215" fmla="*/ 122154 w 4965239"/>
                <a:gd name="connsiteY112-6216" fmla="*/ 142140 h 2785840"/>
                <a:gd name="connsiteX113-6217" fmla="*/ 180037 w 4965239"/>
                <a:gd name="connsiteY113-6218" fmla="*/ 142135 h 2785840"/>
                <a:gd name="connsiteX114-6219" fmla="*/ 255842 w 4965239"/>
                <a:gd name="connsiteY114-6220" fmla="*/ 104232 h 2785840"/>
                <a:gd name="connsiteX115-6221" fmla="*/ 270056 w 4965239"/>
                <a:gd name="connsiteY115-6222" fmla="*/ 127921 h 2785840"/>
                <a:gd name="connsiteX116-6223" fmla="*/ 307958 w 4965239"/>
                <a:gd name="connsiteY116-6224" fmla="*/ 123183 h 2785840"/>
                <a:gd name="connsiteX117-6225" fmla="*/ 326910 w 4965239"/>
                <a:gd name="connsiteY117-6226" fmla="*/ 180037 h 2785840"/>
                <a:gd name="connsiteX118-6227" fmla="*/ 383763 w 4965239"/>
                <a:gd name="connsiteY118-6228" fmla="*/ 184775 h 2785840"/>
                <a:gd name="connsiteX119-6229" fmla="*/ 691722 w 4965239"/>
                <a:gd name="connsiteY119-6230" fmla="*/ 345861 h 2785840"/>
                <a:gd name="connsiteX120-6231" fmla="*/ 1895129 w 4965239"/>
                <a:gd name="connsiteY120-6232" fmla="*/ 208464 h 2785840"/>
                <a:gd name="connsiteX121-6233" fmla="*/ 2421028 w 4965239"/>
                <a:gd name="connsiteY121-6234" fmla="*/ 42640 h 2785840"/>
                <a:gd name="connsiteX0-6235" fmla="*/ 2421028 w 4965239"/>
                <a:gd name="connsiteY0-6236" fmla="*/ 42640 h 2785840"/>
                <a:gd name="connsiteX1-6237" fmla="*/ 2501571 w 4965239"/>
                <a:gd name="connsiteY1-6238" fmla="*/ 123183 h 2785840"/>
                <a:gd name="connsiteX2-6239" fmla="*/ 2548949 w 4965239"/>
                <a:gd name="connsiteY2-6240" fmla="*/ 279532 h 2785840"/>
                <a:gd name="connsiteX3-6241" fmla="*/ 2586852 w 4965239"/>
                <a:gd name="connsiteY3-6242" fmla="*/ 307958 h 2785840"/>
                <a:gd name="connsiteX4-6243" fmla="*/ 2591589 w 4965239"/>
                <a:gd name="connsiteY4-6244" fmla="*/ 355337 h 2785840"/>
                <a:gd name="connsiteX5-6245" fmla="*/ 2685716 w 4965239"/>
                <a:gd name="connsiteY5-6246" fmla="*/ 353287 h 2785840"/>
                <a:gd name="connsiteX6-6247" fmla="*/ 2781102 w 4965239"/>
                <a:gd name="connsiteY6-6248" fmla="*/ 397977 h 2785840"/>
                <a:gd name="connsiteX7-6249" fmla="*/ 3070110 w 4965239"/>
                <a:gd name="connsiteY7-6250" fmla="*/ 412191 h 2785840"/>
                <a:gd name="connsiteX8-6251" fmla="*/ 3153692 w 4965239"/>
                <a:gd name="connsiteY8-6252" fmla="*/ 454887 h 2785840"/>
                <a:gd name="connsiteX9-6253" fmla="*/ 3226458 w 4965239"/>
                <a:gd name="connsiteY9-6254" fmla="*/ 516423 h 2785840"/>
                <a:gd name="connsiteX10-6255" fmla="*/ 3255292 w 4965239"/>
                <a:gd name="connsiteY10-6256" fmla="*/ 510305 h 2785840"/>
                <a:gd name="connsiteX11-6257" fmla="*/ 3316476 w 4965239"/>
                <a:gd name="connsiteY11-6258" fmla="*/ 549588 h 2785840"/>
                <a:gd name="connsiteX12-6259" fmla="*/ 3453873 w 4965239"/>
                <a:gd name="connsiteY12-6260" fmla="*/ 563801 h 2785840"/>
                <a:gd name="connsiteX13-6261" fmla="*/ 3482300 w 4965239"/>
                <a:gd name="connsiteY13-6262" fmla="*/ 615917 h 2785840"/>
                <a:gd name="connsiteX14-6263" fmla="*/ 3646298 w 4965239"/>
                <a:gd name="connsiteY14-6264" fmla="*/ 534936 h 2785840"/>
                <a:gd name="connsiteX15-6265" fmla="*/ 3760213 w 4965239"/>
                <a:gd name="connsiteY15-6266" fmla="*/ 501069 h 2785840"/>
                <a:gd name="connsiteX16-6267" fmla="*/ 3818686 w 4965239"/>
                <a:gd name="connsiteY16-6268" fmla="*/ 506947 h 2785840"/>
                <a:gd name="connsiteX17-6269" fmla="*/ 3846419 w 4965239"/>
                <a:gd name="connsiteY17-6270" fmla="*/ 501069 h 2785840"/>
                <a:gd name="connsiteX18-6271" fmla="*/ 3984510 w 4965239"/>
                <a:gd name="connsiteY18-6272" fmla="*/ 502209 h 2785840"/>
                <a:gd name="connsiteX19-6273" fmla="*/ 4006516 w 4965239"/>
                <a:gd name="connsiteY19-6274" fmla="*/ 470281 h 2785840"/>
                <a:gd name="connsiteX20-6275" fmla="*/ 4117887 w 4965239"/>
                <a:gd name="connsiteY20-6276" fmla="*/ 392298 h 2785840"/>
                <a:gd name="connsiteX21-6277" fmla="*/ 4138904 w 4965239"/>
                <a:gd name="connsiteY21-6278" fmla="*/ 362523 h 2785840"/>
                <a:gd name="connsiteX22-6279" fmla="*/ 4248648 w 4965239"/>
                <a:gd name="connsiteY22-6280" fmla="*/ 282611 h 2785840"/>
                <a:gd name="connsiteX23-6281" fmla="*/ 4186114 w 4965239"/>
                <a:gd name="connsiteY23-6282" fmla="*/ 213202 h 2785840"/>
                <a:gd name="connsiteX24-6283" fmla="*/ 4240352 w 4965239"/>
                <a:gd name="connsiteY24-6284" fmla="*/ 108970 h 2785840"/>
                <a:gd name="connsiteX25-6285" fmla="*/ 4344584 w 4965239"/>
                <a:gd name="connsiteY25-6286" fmla="*/ 127921 h 2785840"/>
                <a:gd name="connsiteX26-6287" fmla="*/ 4448816 w 4965239"/>
                <a:gd name="connsiteY26-6288" fmla="*/ 137397 h 2785840"/>
                <a:gd name="connsiteX27-6289" fmla="*/ 4553048 w 4965239"/>
                <a:gd name="connsiteY27-6290" fmla="*/ 37903 h 2785840"/>
                <a:gd name="connsiteX28-6291" fmla="*/ 4709397 w 4965239"/>
                <a:gd name="connsiteY28-6292" fmla="*/ 0 h 2785840"/>
                <a:gd name="connsiteX29-6293" fmla="*/ 4846794 w 4965239"/>
                <a:gd name="connsiteY29-6294" fmla="*/ 317434 h 2785840"/>
                <a:gd name="connsiteX30-6295" fmla="*/ 4965239 w 4965239"/>
                <a:gd name="connsiteY30-6296" fmla="*/ 691722 h 2785840"/>
                <a:gd name="connsiteX31-6297" fmla="*/ 4638329 w 4965239"/>
                <a:gd name="connsiteY31-6298" fmla="*/ 1066010 h 2785840"/>
                <a:gd name="connsiteX32-6299" fmla="*/ 3804472 w 4965239"/>
                <a:gd name="connsiteY32-6300" fmla="*/ 1359755 h 2785840"/>
                <a:gd name="connsiteX33-6301" fmla="*/ 3103274 w 4965239"/>
                <a:gd name="connsiteY33-6302" fmla="*/ 1748257 h 2785840"/>
                <a:gd name="connsiteX34-6303" fmla="*/ 2885334 w 4965239"/>
                <a:gd name="connsiteY34-6304" fmla="*/ 2321534 h 2785840"/>
                <a:gd name="connsiteX35-6305" fmla="*/ 2970615 w 4965239"/>
                <a:gd name="connsiteY35-6306" fmla="*/ 2785840 h 2785840"/>
                <a:gd name="connsiteX36-6307" fmla="*/ 2657919 w 4965239"/>
                <a:gd name="connsiteY36-6308" fmla="*/ 2733724 h 2785840"/>
                <a:gd name="connsiteX37-6309" fmla="*/ 2615279 w 4965239"/>
                <a:gd name="connsiteY37-6310" fmla="*/ 2321534 h 2785840"/>
                <a:gd name="connsiteX38-6311" fmla="*/ 2577376 w 4965239"/>
                <a:gd name="connsiteY38-6312" fmla="*/ 1966197 h 2785840"/>
                <a:gd name="connsiteX39-6313" fmla="*/ 2136758 w 4965239"/>
                <a:gd name="connsiteY39-6314" fmla="*/ 2094118 h 2785840"/>
                <a:gd name="connsiteX40-6315" fmla="*/ 2037264 w 4965239"/>
                <a:gd name="connsiteY40-6316" fmla="*/ 2458931 h 2785840"/>
                <a:gd name="connsiteX41-6317" fmla="*/ 1843013 w 4965239"/>
                <a:gd name="connsiteY41-6318" fmla="*/ 2657919 h 2785840"/>
                <a:gd name="connsiteX42-6319" fmla="*/ 1734043 w 4965239"/>
                <a:gd name="connsiteY42-6320" fmla="*/ 2638968 h 2785840"/>
                <a:gd name="connsiteX43-6321" fmla="*/ 1724568 w 4965239"/>
                <a:gd name="connsiteY43-6322" fmla="*/ 2553687 h 2785840"/>
                <a:gd name="connsiteX44-6323" fmla="*/ 1694497 w 4965239"/>
                <a:gd name="connsiteY44-6324" fmla="*/ 2544789 h 2785840"/>
                <a:gd name="connsiteX45-6325" fmla="*/ 1667714 w 4965239"/>
                <a:gd name="connsiteY45-6326" fmla="*/ 2492095 h 2785840"/>
                <a:gd name="connsiteX46-6327" fmla="*/ 1644025 w 4965239"/>
                <a:gd name="connsiteY46-6328" fmla="*/ 2449455 h 2785840"/>
                <a:gd name="connsiteX47-6329" fmla="*/ 1611732 w 4965239"/>
                <a:gd name="connsiteY47-6330" fmla="*/ 2466285 h 2785840"/>
                <a:gd name="connsiteX48-6331" fmla="*/ 1459250 w 4965239"/>
                <a:gd name="connsiteY48-6332" fmla="*/ 2378388 h 2785840"/>
                <a:gd name="connsiteX49-6333" fmla="*/ 1410968 w 4965239"/>
                <a:gd name="connsiteY49-6334" fmla="*/ 2410723 h 2785840"/>
                <a:gd name="connsiteX50-6335" fmla="*/ 1355017 w 4965239"/>
                <a:gd name="connsiteY50-6336" fmla="*/ 2454193 h 2785840"/>
                <a:gd name="connsiteX51-6337" fmla="*/ 1345542 w 4965239"/>
                <a:gd name="connsiteY51-6338" fmla="*/ 2496833 h 2785840"/>
                <a:gd name="connsiteX52-6339" fmla="*/ 1317115 w 4965239"/>
                <a:gd name="connsiteY52-6340" fmla="*/ 2482620 h 2785840"/>
                <a:gd name="connsiteX53-6341" fmla="*/ 1312377 w 4965239"/>
                <a:gd name="connsiteY53-6342" fmla="*/ 2444717 h 2785840"/>
                <a:gd name="connsiteX54-6343" fmla="*/ 1326590 w 4965239"/>
                <a:gd name="connsiteY54-6344" fmla="*/ 2368912 h 2785840"/>
                <a:gd name="connsiteX55-6345" fmla="*/ 1259439 w 4965239"/>
                <a:gd name="connsiteY55-6346" fmla="*/ 2390993 h 2785840"/>
                <a:gd name="connsiteX56-6347" fmla="*/ 1181672 w 4965239"/>
                <a:gd name="connsiteY56-6348" fmla="*/ 2385080 h 2785840"/>
                <a:gd name="connsiteX57-6349" fmla="*/ 1116564 w 4965239"/>
                <a:gd name="connsiteY57-6350" fmla="*/ 2362418 h 2785840"/>
                <a:gd name="connsiteX58-6351" fmla="*/ 1051797 w 4965239"/>
                <a:gd name="connsiteY58-6352" fmla="*/ 2307320 h 2785840"/>
                <a:gd name="connsiteX59-6353" fmla="*/ 1030839 w 4965239"/>
                <a:gd name="connsiteY59-6354" fmla="*/ 2333843 h 2785840"/>
                <a:gd name="connsiteX60-6355" fmla="*/ 975991 w 4965239"/>
                <a:gd name="connsiteY60-6356" fmla="*/ 2312058 h 2785840"/>
                <a:gd name="connsiteX61-6357" fmla="*/ 942827 w 4965239"/>
                <a:gd name="connsiteY61-6358" fmla="*/ 2240991 h 2785840"/>
                <a:gd name="connsiteX62-6359" fmla="*/ 910824 w 4965239"/>
                <a:gd name="connsiteY62-6360" fmla="*/ 2250975 h 2785840"/>
                <a:gd name="connsiteX63-6361" fmla="*/ 867022 w 4965239"/>
                <a:gd name="connsiteY63-6362" fmla="*/ 2226777 h 2785840"/>
                <a:gd name="connsiteX64-6363" fmla="*/ 871759 w 4965239"/>
                <a:gd name="connsiteY64-6364" fmla="*/ 2169923 h 2785840"/>
                <a:gd name="connsiteX65-6365" fmla="*/ 836529 w 4965239"/>
                <a:gd name="connsiteY65-6366" fmla="*/ 2168108 h 2785840"/>
                <a:gd name="connsiteX66-6367" fmla="*/ 777003 w 4965239"/>
                <a:gd name="connsiteY66-6368" fmla="*/ 2108332 h 2785840"/>
                <a:gd name="connsiteX67-6369" fmla="*/ 762789 w 4965239"/>
                <a:gd name="connsiteY67-6370" fmla="*/ 2051478 h 2785840"/>
                <a:gd name="connsiteX68-6371" fmla="*/ 736516 w 4965239"/>
                <a:gd name="connsiteY68-6372" fmla="*/ 2062380 h 2785840"/>
                <a:gd name="connsiteX69-6373" fmla="*/ 696460 w 4965239"/>
                <a:gd name="connsiteY69-6374" fmla="*/ 2046740 h 2785840"/>
                <a:gd name="connsiteX70-6375" fmla="*/ 587490 w 4965239"/>
                <a:gd name="connsiteY70-6376" fmla="*/ 1895129 h 2785840"/>
                <a:gd name="connsiteX71-6377" fmla="*/ 549587 w 4965239"/>
                <a:gd name="connsiteY71-6378" fmla="*/ 1828800 h 2785840"/>
                <a:gd name="connsiteX72-6379" fmla="*/ 487996 w 4965239"/>
                <a:gd name="connsiteY72-6380" fmla="*/ 1824062 h 2785840"/>
                <a:gd name="connsiteX73-6381" fmla="*/ 473626 w 4965239"/>
                <a:gd name="connsiteY73-6382" fmla="*/ 1848068 h 2785840"/>
                <a:gd name="connsiteX74-6383" fmla="*/ 435880 w 4965239"/>
                <a:gd name="connsiteY74-6384" fmla="*/ 1847751 h 2785840"/>
                <a:gd name="connsiteX75-6385" fmla="*/ 326910 w 4965239"/>
                <a:gd name="connsiteY75-6386" fmla="*/ 1743519 h 2785840"/>
                <a:gd name="connsiteX76-6387" fmla="*/ 298483 w 4965239"/>
                <a:gd name="connsiteY76-6388" fmla="*/ 1639287 h 2785840"/>
                <a:gd name="connsiteX77-6389" fmla="*/ 265029 w 4965239"/>
                <a:gd name="connsiteY77-6390" fmla="*/ 1639470 h 2785840"/>
                <a:gd name="connsiteX78-6391" fmla="*/ 222677 w 4965239"/>
                <a:gd name="connsiteY78-6392" fmla="*/ 1591909 h 2785840"/>
                <a:gd name="connsiteX79-6393" fmla="*/ 222677 w 4965239"/>
                <a:gd name="connsiteY79-6394" fmla="*/ 1516104 h 2785840"/>
                <a:gd name="connsiteX80-6395" fmla="*/ 217940 w 4965239"/>
                <a:gd name="connsiteY80-6396" fmla="*/ 1416609 h 2785840"/>
                <a:gd name="connsiteX81-6397" fmla="*/ 246367 w 4965239"/>
                <a:gd name="connsiteY81-6398" fmla="*/ 1392920 h 2785840"/>
                <a:gd name="connsiteX82-6399" fmla="*/ 282174 w 4965239"/>
                <a:gd name="connsiteY82-6400" fmla="*/ 1388010 h 2785840"/>
                <a:gd name="connsiteX83-6401" fmla="*/ 322172 w 4965239"/>
                <a:gd name="connsiteY83-6402" fmla="*/ 1440298 h 2785840"/>
                <a:gd name="connsiteX84-6403" fmla="*/ 355337 w 4965239"/>
                <a:gd name="connsiteY84-6404" fmla="*/ 1331328 h 2785840"/>
                <a:gd name="connsiteX85-6405" fmla="*/ 322172 w 4965239"/>
                <a:gd name="connsiteY85-6406" fmla="*/ 1241310 h 2785840"/>
                <a:gd name="connsiteX86-6407" fmla="*/ 331647 w 4965239"/>
                <a:gd name="connsiteY86-6408" fmla="*/ 1179718 h 2785840"/>
                <a:gd name="connsiteX87-6409" fmla="*/ 364812 w 4965239"/>
                <a:gd name="connsiteY87-6410" fmla="*/ 1146553 h 2785840"/>
                <a:gd name="connsiteX88-6411" fmla="*/ 303220 w 4965239"/>
                <a:gd name="connsiteY88-6412" fmla="*/ 1051797 h 2785840"/>
                <a:gd name="connsiteX89-6413" fmla="*/ 317434 w 4965239"/>
                <a:gd name="connsiteY89-6414" fmla="*/ 1018632 h 2785840"/>
                <a:gd name="connsiteX90-6415" fmla="*/ 303220 w 4965239"/>
                <a:gd name="connsiteY90-6416" fmla="*/ 966516 h 2785840"/>
                <a:gd name="connsiteX91-6417" fmla="*/ 312696 w 4965239"/>
                <a:gd name="connsiteY91-6418" fmla="*/ 938089 h 2785840"/>
                <a:gd name="connsiteX92-6419" fmla="*/ 255842 w 4965239"/>
                <a:gd name="connsiteY92-6420" fmla="*/ 933351 h 2785840"/>
                <a:gd name="connsiteX93-6421" fmla="*/ 194251 w 4965239"/>
                <a:gd name="connsiteY93-6422" fmla="*/ 904924 h 2785840"/>
                <a:gd name="connsiteX94-6423" fmla="*/ 165824 w 4965239"/>
                <a:gd name="connsiteY94-6424" fmla="*/ 838595 h 2785840"/>
                <a:gd name="connsiteX95-6425" fmla="*/ 123183 w 4965239"/>
                <a:gd name="connsiteY95-6426" fmla="*/ 833857 h 2785840"/>
                <a:gd name="connsiteX96-6427" fmla="*/ 104232 w 4965239"/>
                <a:gd name="connsiteY96-6428" fmla="*/ 791217 h 2785840"/>
                <a:gd name="connsiteX97-6429" fmla="*/ 132659 w 4965239"/>
                <a:gd name="connsiteY97-6430" fmla="*/ 715411 h 2785840"/>
                <a:gd name="connsiteX98-6431" fmla="*/ 85281 w 4965239"/>
                <a:gd name="connsiteY98-6432" fmla="*/ 639606 h 2785840"/>
                <a:gd name="connsiteX99-6433" fmla="*/ 9475 w 4965239"/>
                <a:gd name="connsiteY99-6434" fmla="*/ 592228 h 2785840"/>
                <a:gd name="connsiteX100-6435" fmla="*/ 9475 w 4965239"/>
                <a:gd name="connsiteY100-6436" fmla="*/ 592228 h 2785840"/>
                <a:gd name="connsiteX101-6437" fmla="*/ 52116 w 4965239"/>
                <a:gd name="connsiteY101-6438" fmla="*/ 549588 h 2785840"/>
                <a:gd name="connsiteX102-6439" fmla="*/ 99494 w 4965239"/>
                <a:gd name="connsiteY102-6440" fmla="*/ 559063 h 2785840"/>
                <a:gd name="connsiteX103-6441" fmla="*/ 87864 w 4965239"/>
                <a:gd name="connsiteY103-6442" fmla="*/ 525045 h 2785840"/>
                <a:gd name="connsiteX104-6443" fmla="*/ 90018 w 4965239"/>
                <a:gd name="connsiteY104-6444" fmla="*/ 369550 h 2785840"/>
                <a:gd name="connsiteX105-6445" fmla="*/ 66329 w 4965239"/>
                <a:gd name="connsiteY105-6446" fmla="*/ 345861 h 2785840"/>
                <a:gd name="connsiteX106-6447" fmla="*/ 42144 w 4965239"/>
                <a:gd name="connsiteY106-6448" fmla="*/ 365025 h 2785840"/>
                <a:gd name="connsiteX107-6449" fmla="*/ 4738 w 4965239"/>
                <a:gd name="connsiteY107-6450" fmla="*/ 350599 h 2785840"/>
                <a:gd name="connsiteX108-6451" fmla="*/ 0 w 4965239"/>
                <a:gd name="connsiteY108-6452" fmla="*/ 307958 h 2785840"/>
                <a:gd name="connsiteX109-6453" fmla="*/ 33165 w 4965239"/>
                <a:gd name="connsiteY109-6454" fmla="*/ 284269 h 2785840"/>
                <a:gd name="connsiteX110-6455" fmla="*/ 37147 w 4965239"/>
                <a:gd name="connsiteY110-6456" fmla="*/ 227490 h 2785840"/>
                <a:gd name="connsiteX111-6457" fmla="*/ 75805 w 4965239"/>
                <a:gd name="connsiteY111-6458" fmla="*/ 180037 h 2785840"/>
                <a:gd name="connsiteX112-6459" fmla="*/ 122154 w 4965239"/>
                <a:gd name="connsiteY112-6460" fmla="*/ 142140 h 2785840"/>
                <a:gd name="connsiteX113-6461" fmla="*/ 180037 w 4965239"/>
                <a:gd name="connsiteY113-6462" fmla="*/ 142135 h 2785840"/>
                <a:gd name="connsiteX114-6463" fmla="*/ 255842 w 4965239"/>
                <a:gd name="connsiteY114-6464" fmla="*/ 104232 h 2785840"/>
                <a:gd name="connsiteX115-6465" fmla="*/ 270056 w 4965239"/>
                <a:gd name="connsiteY115-6466" fmla="*/ 127921 h 2785840"/>
                <a:gd name="connsiteX116-6467" fmla="*/ 307958 w 4965239"/>
                <a:gd name="connsiteY116-6468" fmla="*/ 123183 h 2785840"/>
                <a:gd name="connsiteX117-6469" fmla="*/ 326910 w 4965239"/>
                <a:gd name="connsiteY117-6470" fmla="*/ 180037 h 2785840"/>
                <a:gd name="connsiteX118-6471" fmla="*/ 383763 w 4965239"/>
                <a:gd name="connsiteY118-6472" fmla="*/ 184775 h 2785840"/>
                <a:gd name="connsiteX119-6473" fmla="*/ 691722 w 4965239"/>
                <a:gd name="connsiteY119-6474" fmla="*/ 345861 h 2785840"/>
                <a:gd name="connsiteX120-6475" fmla="*/ 1895129 w 4965239"/>
                <a:gd name="connsiteY120-6476" fmla="*/ 208464 h 2785840"/>
                <a:gd name="connsiteX121-6477" fmla="*/ 2421028 w 4965239"/>
                <a:gd name="connsiteY121-6478" fmla="*/ 42640 h 2785840"/>
                <a:gd name="connsiteX0-6479" fmla="*/ 2421028 w 4965239"/>
                <a:gd name="connsiteY0-6480" fmla="*/ 42640 h 2785840"/>
                <a:gd name="connsiteX1-6481" fmla="*/ 2501571 w 4965239"/>
                <a:gd name="connsiteY1-6482" fmla="*/ 123183 h 2785840"/>
                <a:gd name="connsiteX2-6483" fmla="*/ 2548949 w 4965239"/>
                <a:gd name="connsiteY2-6484" fmla="*/ 279532 h 2785840"/>
                <a:gd name="connsiteX3-6485" fmla="*/ 2586852 w 4965239"/>
                <a:gd name="connsiteY3-6486" fmla="*/ 307958 h 2785840"/>
                <a:gd name="connsiteX4-6487" fmla="*/ 2591589 w 4965239"/>
                <a:gd name="connsiteY4-6488" fmla="*/ 355337 h 2785840"/>
                <a:gd name="connsiteX5-6489" fmla="*/ 2685716 w 4965239"/>
                <a:gd name="connsiteY5-6490" fmla="*/ 353287 h 2785840"/>
                <a:gd name="connsiteX6-6491" fmla="*/ 2781102 w 4965239"/>
                <a:gd name="connsiteY6-6492" fmla="*/ 397977 h 2785840"/>
                <a:gd name="connsiteX7-6493" fmla="*/ 3070110 w 4965239"/>
                <a:gd name="connsiteY7-6494" fmla="*/ 412191 h 2785840"/>
                <a:gd name="connsiteX8-6495" fmla="*/ 3153692 w 4965239"/>
                <a:gd name="connsiteY8-6496" fmla="*/ 454887 h 2785840"/>
                <a:gd name="connsiteX9-6497" fmla="*/ 3226458 w 4965239"/>
                <a:gd name="connsiteY9-6498" fmla="*/ 516423 h 2785840"/>
                <a:gd name="connsiteX10-6499" fmla="*/ 3255292 w 4965239"/>
                <a:gd name="connsiteY10-6500" fmla="*/ 510305 h 2785840"/>
                <a:gd name="connsiteX11-6501" fmla="*/ 3316476 w 4965239"/>
                <a:gd name="connsiteY11-6502" fmla="*/ 549588 h 2785840"/>
                <a:gd name="connsiteX12-6503" fmla="*/ 3453873 w 4965239"/>
                <a:gd name="connsiteY12-6504" fmla="*/ 563801 h 2785840"/>
                <a:gd name="connsiteX13-6505" fmla="*/ 3482300 w 4965239"/>
                <a:gd name="connsiteY13-6506" fmla="*/ 615917 h 2785840"/>
                <a:gd name="connsiteX14-6507" fmla="*/ 3646298 w 4965239"/>
                <a:gd name="connsiteY14-6508" fmla="*/ 534936 h 2785840"/>
                <a:gd name="connsiteX15-6509" fmla="*/ 3760213 w 4965239"/>
                <a:gd name="connsiteY15-6510" fmla="*/ 501069 h 2785840"/>
                <a:gd name="connsiteX16-6511" fmla="*/ 3818686 w 4965239"/>
                <a:gd name="connsiteY16-6512" fmla="*/ 506947 h 2785840"/>
                <a:gd name="connsiteX17-6513" fmla="*/ 3846419 w 4965239"/>
                <a:gd name="connsiteY17-6514" fmla="*/ 501069 h 2785840"/>
                <a:gd name="connsiteX18-6515" fmla="*/ 3984510 w 4965239"/>
                <a:gd name="connsiteY18-6516" fmla="*/ 502209 h 2785840"/>
                <a:gd name="connsiteX19-6517" fmla="*/ 4006516 w 4965239"/>
                <a:gd name="connsiteY19-6518" fmla="*/ 470281 h 2785840"/>
                <a:gd name="connsiteX20-6519" fmla="*/ 4117887 w 4965239"/>
                <a:gd name="connsiteY20-6520" fmla="*/ 392298 h 2785840"/>
                <a:gd name="connsiteX21-6521" fmla="*/ 4138904 w 4965239"/>
                <a:gd name="connsiteY21-6522" fmla="*/ 362523 h 2785840"/>
                <a:gd name="connsiteX22-6523" fmla="*/ 4248648 w 4965239"/>
                <a:gd name="connsiteY22-6524" fmla="*/ 282611 h 2785840"/>
                <a:gd name="connsiteX23-6525" fmla="*/ 4186114 w 4965239"/>
                <a:gd name="connsiteY23-6526" fmla="*/ 213202 h 2785840"/>
                <a:gd name="connsiteX24-6527" fmla="*/ 4197401 w 4965239"/>
                <a:gd name="connsiteY24-6528" fmla="*/ 143930 h 2785840"/>
                <a:gd name="connsiteX25-6529" fmla="*/ 4240352 w 4965239"/>
                <a:gd name="connsiteY25-6530" fmla="*/ 108970 h 2785840"/>
                <a:gd name="connsiteX26-6531" fmla="*/ 4344584 w 4965239"/>
                <a:gd name="connsiteY26-6532" fmla="*/ 127921 h 2785840"/>
                <a:gd name="connsiteX27-6533" fmla="*/ 4448816 w 4965239"/>
                <a:gd name="connsiteY27-6534" fmla="*/ 137397 h 2785840"/>
                <a:gd name="connsiteX28-6535" fmla="*/ 4553048 w 4965239"/>
                <a:gd name="connsiteY28-6536" fmla="*/ 37903 h 2785840"/>
                <a:gd name="connsiteX29-6537" fmla="*/ 4709397 w 4965239"/>
                <a:gd name="connsiteY29-6538" fmla="*/ 0 h 2785840"/>
                <a:gd name="connsiteX30-6539" fmla="*/ 4846794 w 4965239"/>
                <a:gd name="connsiteY30-6540" fmla="*/ 317434 h 2785840"/>
                <a:gd name="connsiteX31-6541" fmla="*/ 4965239 w 4965239"/>
                <a:gd name="connsiteY31-6542" fmla="*/ 691722 h 2785840"/>
                <a:gd name="connsiteX32-6543" fmla="*/ 4638329 w 4965239"/>
                <a:gd name="connsiteY32-6544" fmla="*/ 1066010 h 2785840"/>
                <a:gd name="connsiteX33-6545" fmla="*/ 3804472 w 4965239"/>
                <a:gd name="connsiteY33-6546" fmla="*/ 1359755 h 2785840"/>
                <a:gd name="connsiteX34-6547" fmla="*/ 3103274 w 4965239"/>
                <a:gd name="connsiteY34-6548" fmla="*/ 1748257 h 2785840"/>
                <a:gd name="connsiteX35-6549" fmla="*/ 2885334 w 4965239"/>
                <a:gd name="connsiteY35-6550" fmla="*/ 2321534 h 2785840"/>
                <a:gd name="connsiteX36-6551" fmla="*/ 2970615 w 4965239"/>
                <a:gd name="connsiteY36-6552" fmla="*/ 2785840 h 2785840"/>
                <a:gd name="connsiteX37-6553" fmla="*/ 2657919 w 4965239"/>
                <a:gd name="connsiteY37-6554" fmla="*/ 2733724 h 2785840"/>
                <a:gd name="connsiteX38-6555" fmla="*/ 2615279 w 4965239"/>
                <a:gd name="connsiteY38-6556" fmla="*/ 2321534 h 2785840"/>
                <a:gd name="connsiteX39-6557" fmla="*/ 2577376 w 4965239"/>
                <a:gd name="connsiteY39-6558" fmla="*/ 1966197 h 2785840"/>
                <a:gd name="connsiteX40-6559" fmla="*/ 2136758 w 4965239"/>
                <a:gd name="connsiteY40-6560" fmla="*/ 2094118 h 2785840"/>
                <a:gd name="connsiteX41-6561" fmla="*/ 2037264 w 4965239"/>
                <a:gd name="connsiteY41-6562" fmla="*/ 2458931 h 2785840"/>
                <a:gd name="connsiteX42-6563" fmla="*/ 1843013 w 4965239"/>
                <a:gd name="connsiteY42-6564" fmla="*/ 2657919 h 2785840"/>
                <a:gd name="connsiteX43-6565" fmla="*/ 1734043 w 4965239"/>
                <a:gd name="connsiteY43-6566" fmla="*/ 2638968 h 2785840"/>
                <a:gd name="connsiteX44-6567" fmla="*/ 1724568 w 4965239"/>
                <a:gd name="connsiteY44-6568" fmla="*/ 2553687 h 2785840"/>
                <a:gd name="connsiteX45-6569" fmla="*/ 1694497 w 4965239"/>
                <a:gd name="connsiteY45-6570" fmla="*/ 2544789 h 2785840"/>
                <a:gd name="connsiteX46-6571" fmla="*/ 1667714 w 4965239"/>
                <a:gd name="connsiteY46-6572" fmla="*/ 2492095 h 2785840"/>
                <a:gd name="connsiteX47-6573" fmla="*/ 1644025 w 4965239"/>
                <a:gd name="connsiteY47-6574" fmla="*/ 2449455 h 2785840"/>
                <a:gd name="connsiteX48-6575" fmla="*/ 1611732 w 4965239"/>
                <a:gd name="connsiteY48-6576" fmla="*/ 2466285 h 2785840"/>
                <a:gd name="connsiteX49-6577" fmla="*/ 1459250 w 4965239"/>
                <a:gd name="connsiteY49-6578" fmla="*/ 2378388 h 2785840"/>
                <a:gd name="connsiteX50-6579" fmla="*/ 1410968 w 4965239"/>
                <a:gd name="connsiteY50-6580" fmla="*/ 2410723 h 2785840"/>
                <a:gd name="connsiteX51-6581" fmla="*/ 1355017 w 4965239"/>
                <a:gd name="connsiteY51-6582" fmla="*/ 2454193 h 2785840"/>
                <a:gd name="connsiteX52-6583" fmla="*/ 1345542 w 4965239"/>
                <a:gd name="connsiteY52-6584" fmla="*/ 2496833 h 2785840"/>
                <a:gd name="connsiteX53-6585" fmla="*/ 1317115 w 4965239"/>
                <a:gd name="connsiteY53-6586" fmla="*/ 2482620 h 2785840"/>
                <a:gd name="connsiteX54-6587" fmla="*/ 1312377 w 4965239"/>
                <a:gd name="connsiteY54-6588" fmla="*/ 2444717 h 2785840"/>
                <a:gd name="connsiteX55-6589" fmla="*/ 1326590 w 4965239"/>
                <a:gd name="connsiteY55-6590" fmla="*/ 2368912 h 2785840"/>
                <a:gd name="connsiteX56-6591" fmla="*/ 1259439 w 4965239"/>
                <a:gd name="connsiteY56-6592" fmla="*/ 2390993 h 2785840"/>
                <a:gd name="connsiteX57-6593" fmla="*/ 1181672 w 4965239"/>
                <a:gd name="connsiteY57-6594" fmla="*/ 2385080 h 2785840"/>
                <a:gd name="connsiteX58-6595" fmla="*/ 1116564 w 4965239"/>
                <a:gd name="connsiteY58-6596" fmla="*/ 2362418 h 2785840"/>
                <a:gd name="connsiteX59-6597" fmla="*/ 1051797 w 4965239"/>
                <a:gd name="connsiteY59-6598" fmla="*/ 2307320 h 2785840"/>
                <a:gd name="connsiteX60-6599" fmla="*/ 1030839 w 4965239"/>
                <a:gd name="connsiteY60-6600" fmla="*/ 2333843 h 2785840"/>
                <a:gd name="connsiteX61-6601" fmla="*/ 975991 w 4965239"/>
                <a:gd name="connsiteY61-6602" fmla="*/ 2312058 h 2785840"/>
                <a:gd name="connsiteX62-6603" fmla="*/ 942827 w 4965239"/>
                <a:gd name="connsiteY62-6604" fmla="*/ 2240991 h 2785840"/>
                <a:gd name="connsiteX63-6605" fmla="*/ 910824 w 4965239"/>
                <a:gd name="connsiteY63-6606" fmla="*/ 2250975 h 2785840"/>
                <a:gd name="connsiteX64-6607" fmla="*/ 867022 w 4965239"/>
                <a:gd name="connsiteY64-6608" fmla="*/ 2226777 h 2785840"/>
                <a:gd name="connsiteX65-6609" fmla="*/ 871759 w 4965239"/>
                <a:gd name="connsiteY65-6610" fmla="*/ 2169923 h 2785840"/>
                <a:gd name="connsiteX66-6611" fmla="*/ 836529 w 4965239"/>
                <a:gd name="connsiteY66-6612" fmla="*/ 2168108 h 2785840"/>
                <a:gd name="connsiteX67-6613" fmla="*/ 777003 w 4965239"/>
                <a:gd name="connsiteY67-6614" fmla="*/ 2108332 h 2785840"/>
                <a:gd name="connsiteX68-6615" fmla="*/ 762789 w 4965239"/>
                <a:gd name="connsiteY68-6616" fmla="*/ 2051478 h 2785840"/>
                <a:gd name="connsiteX69-6617" fmla="*/ 736516 w 4965239"/>
                <a:gd name="connsiteY69-6618" fmla="*/ 2062380 h 2785840"/>
                <a:gd name="connsiteX70-6619" fmla="*/ 696460 w 4965239"/>
                <a:gd name="connsiteY70-6620" fmla="*/ 2046740 h 2785840"/>
                <a:gd name="connsiteX71-6621" fmla="*/ 587490 w 4965239"/>
                <a:gd name="connsiteY71-6622" fmla="*/ 1895129 h 2785840"/>
                <a:gd name="connsiteX72-6623" fmla="*/ 549587 w 4965239"/>
                <a:gd name="connsiteY72-6624" fmla="*/ 1828800 h 2785840"/>
                <a:gd name="connsiteX73-6625" fmla="*/ 487996 w 4965239"/>
                <a:gd name="connsiteY73-6626" fmla="*/ 1824062 h 2785840"/>
                <a:gd name="connsiteX74-6627" fmla="*/ 473626 w 4965239"/>
                <a:gd name="connsiteY74-6628" fmla="*/ 1848068 h 2785840"/>
                <a:gd name="connsiteX75-6629" fmla="*/ 435880 w 4965239"/>
                <a:gd name="connsiteY75-6630" fmla="*/ 1847751 h 2785840"/>
                <a:gd name="connsiteX76-6631" fmla="*/ 326910 w 4965239"/>
                <a:gd name="connsiteY76-6632" fmla="*/ 1743519 h 2785840"/>
                <a:gd name="connsiteX77-6633" fmla="*/ 298483 w 4965239"/>
                <a:gd name="connsiteY77-6634" fmla="*/ 1639287 h 2785840"/>
                <a:gd name="connsiteX78-6635" fmla="*/ 265029 w 4965239"/>
                <a:gd name="connsiteY78-6636" fmla="*/ 1639470 h 2785840"/>
                <a:gd name="connsiteX79-6637" fmla="*/ 222677 w 4965239"/>
                <a:gd name="connsiteY79-6638" fmla="*/ 1591909 h 2785840"/>
                <a:gd name="connsiteX80-6639" fmla="*/ 222677 w 4965239"/>
                <a:gd name="connsiteY80-6640" fmla="*/ 1516104 h 2785840"/>
                <a:gd name="connsiteX81-6641" fmla="*/ 217940 w 4965239"/>
                <a:gd name="connsiteY81-6642" fmla="*/ 1416609 h 2785840"/>
                <a:gd name="connsiteX82-6643" fmla="*/ 246367 w 4965239"/>
                <a:gd name="connsiteY82-6644" fmla="*/ 1392920 h 2785840"/>
                <a:gd name="connsiteX83-6645" fmla="*/ 282174 w 4965239"/>
                <a:gd name="connsiteY83-6646" fmla="*/ 1388010 h 2785840"/>
                <a:gd name="connsiteX84-6647" fmla="*/ 322172 w 4965239"/>
                <a:gd name="connsiteY84-6648" fmla="*/ 1440298 h 2785840"/>
                <a:gd name="connsiteX85-6649" fmla="*/ 355337 w 4965239"/>
                <a:gd name="connsiteY85-6650" fmla="*/ 1331328 h 2785840"/>
                <a:gd name="connsiteX86-6651" fmla="*/ 322172 w 4965239"/>
                <a:gd name="connsiteY86-6652" fmla="*/ 1241310 h 2785840"/>
                <a:gd name="connsiteX87-6653" fmla="*/ 331647 w 4965239"/>
                <a:gd name="connsiteY87-6654" fmla="*/ 1179718 h 2785840"/>
                <a:gd name="connsiteX88-6655" fmla="*/ 364812 w 4965239"/>
                <a:gd name="connsiteY88-6656" fmla="*/ 1146553 h 2785840"/>
                <a:gd name="connsiteX89-6657" fmla="*/ 303220 w 4965239"/>
                <a:gd name="connsiteY89-6658" fmla="*/ 1051797 h 2785840"/>
                <a:gd name="connsiteX90-6659" fmla="*/ 317434 w 4965239"/>
                <a:gd name="connsiteY90-6660" fmla="*/ 1018632 h 2785840"/>
                <a:gd name="connsiteX91-6661" fmla="*/ 303220 w 4965239"/>
                <a:gd name="connsiteY91-6662" fmla="*/ 966516 h 2785840"/>
                <a:gd name="connsiteX92-6663" fmla="*/ 312696 w 4965239"/>
                <a:gd name="connsiteY92-6664" fmla="*/ 938089 h 2785840"/>
                <a:gd name="connsiteX93-6665" fmla="*/ 255842 w 4965239"/>
                <a:gd name="connsiteY93-6666" fmla="*/ 933351 h 2785840"/>
                <a:gd name="connsiteX94-6667" fmla="*/ 194251 w 4965239"/>
                <a:gd name="connsiteY94-6668" fmla="*/ 904924 h 2785840"/>
                <a:gd name="connsiteX95-6669" fmla="*/ 165824 w 4965239"/>
                <a:gd name="connsiteY95-6670" fmla="*/ 838595 h 2785840"/>
                <a:gd name="connsiteX96-6671" fmla="*/ 123183 w 4965239"/>
                <a:gd name="connsiteY96-6672" fmla="*/ 833857 h 2785840"/>
                <a:gd name="connsiteX97-6673" fmla="*/ 104232 w 4965239"/>
                <a:gd name="connsiteY97-6674" fmla="*/ 791217 h 2785840"/>
                <a:gd name="connsiteX98-6675" fmla="*/ 132659 w 4965239"/>
                <a:gd name="connsiteY98-6676" fmla="*/ 715411 h 2785840"/>
                <a:gd name="connsiteX99-6677" fmla="*/ 85281 w 4965239"/>
                <a:gd name="connsiteY99-6678" fmla="*/ 639606 h 2785840"/>
                <a:gd name="connsiteX100-6679" fmla="*/ 9475 w 4965239"/>
                <a:gd name="connsiteY100-6680" fmla="*/ 592228 h 2785840"/>
                <a:gd name="connsiteX101-6681" fmla="*/ 9475 w 4965239"/>
                <a:gd name="connsiteY101-6682" fmla="*/ 592228 h 2785840"/>
                <a:gd name="connsiteX102-6683" fmla="*/ 52116 w 4965239"/>
                <a:gd name="connsiteY102-6684" fmla="*/ 549588 h 2785840"/>
                <a:gd name="connsiteX103-6685" fmla="*/ 99494 w 4965239"/>
                <a:gd name="connsiteY103-6686" fmla="*/ 559063 h 2785840"/>
                <a:gd name="connsiteX104-6687" fmla="*/ 87864 w 4965239"/>
                <a:gd name="connsiteY104-6688" fmla="*/ 525045 h 2785840"/>
                <a:gd name="connsiteX105-6689" fmla="*/ 90018 w 4965239"/>
                <a:gd name="connsiteY105-6690" fmla="*/ 369550 h 2785840"/>
                <a:gd name="connsiteX106-6691" fmla="*/ 66329 w 4965239"/>
                <a:gd name="connsiteY106-6692" fmla="*/ 345861 h 2785840"/>
                <a:gd name="connsiteX107-6693" fmla="*/ 42144 w 4965239"/>
                <a:gd name="connsiteY107-6694" fmla="*/ 365025 h 2785840"/>
                <a:gd name="connsiteX108-6695" fmla="*/ 4738 w 4965239"/>
                <a:gd name="connsiteY108-6696" fmla="*/ 350599 h 2785840"/>
                <a:gd name="connsiteX109-6697" fmla="*/ 0 w 4965239"/>
                <a:gd name="connsiteY109-6698" fmla="*/ 307958 h 2785840"/>
                <a:gd name="connsiteX110-6699" fmla="*/ 33165 w 4965239"/>
                <a:gd name="connsiteY110-6700" fmla="*/ 284269 h 2785840"/>
                <a:gd name="connsiteX111-6701" fmla="*/ 37147 w 4965239"/>
                <a:gd name="connsiteY111-6702" fmla="*/ 227490 h 2785840"/>
                <a:gd name="connsiteX112-6703" fmla="*/ 75805 w 4965239"/>
                <a:gd name="connsiteY112-6704" fmla="*/ 180037 h 2785840"/>
                <a:gd name="connsiteX113-6705" fmla="*/ 122154 w 4965239"/>
                <a:gd name="connsiteY113-6706" fmla="*/ 142140 h 2785840"/>
                <a:gd name="connsiteX114-6707" fmla="*/ 180037 w 4965239"/>
                <a:gd name="connsiteY114-6708" fmla="*/ 142135 h 2785840"/>
                <a:gd name="connsiteX115-6709" fmla="*/ 255842 w 4965239"/>
                <a:gd name="connsiteY115-6710" fmla="*/ 104232 h 2785840"/>
                <a:gd name="connsiteX116-6711" fmla="*/ 270056 w 4965239"/>
                <a:gd name="connsiteY116-6712" fmla="*/ 127921 h 2785840"/>
                <a:gd name="connsiteX117-6713" fmla="*/ 307958 w 4965239"/>
                <a:gd name="connsiteY117-6714" fmla="*/ 123183 h 2785840"/>
                <a:gd name="connsiteX118-6715" fmla="*/ 326910 w 4965239"/>
                <a:gd name="connsiteY118-6716" fmla="*/ 180037 h 2785840"/>
                <a:gd name="connsiteX119-6717" fmla="*/ 383763 w 4965239"/>
                <a:gd name="connsiteY119-6718" fmla="*/ 184775 h 2785840"/>
                <a:gd name="connsiteX120-6719" fmla="*/ 691722 w 4965239"/>
                <a:gd name="connsiteY120-6720" fmla="*/ 345861 h 2785840"/>
                <a:gd name="connsiteX121-6721" fmla="*/ 1895129 w 4965239"/>
                <a:gd name="connsiteY121-6722" fmla="*/ 208464 h 2785840"/>
                <a:gd name="connsiteX122" fmla="*/ 2421028 w 4965239"/>
                <a:gd name="connsiteY122" fmla="*/ 42640 h 2785840"/>
                <a:gd name="connsiteX0-6723" fmla="*/ 2421028 w 4965239"/>
                <a:gd name="connsiteY0-6724" fmla="*/ 42640 h 2785840"/>
                <a:gd name="connsiteX1-6725" fmla="*/ 2501571 w 4965239"/>
                <a:gd name="connsiteY1-6726" fmla="*/ 123183 h 2785840"/>
                <a:gd name="connsiteX2-6727" fmla="*/ 2548949 w 4965239"/>
                <a:gd name="connsiteY2-6728" fmla="*/ 279532 h 2785840"/>
                <a:gd name="connsiteX3-6729" fmla="*/ 2586852 w 4965239"/>
                <a:gd name="connsiteY3-6730" fmla="*/ 307958 h 2785840"/>
                <a:gd name="connsiteX4-6731" fmla="*/ 2591589 w 4965239"/>
                <a:gd name="connsiteY4-6732" fmla="*/ 355337 h 2785840"/>
                <a:gd name="connsiteX5-6733" fmla="*/ 2685716 w 4965239"/>
                <a:gd name="connsiteY5-6734" fmla="*/ 353287 h 2785840"/>
                <a:gd name="connsiteX6-6735" fmla="*/ 2781102 w 4965239"/>
                <a:gd name="connsiteY6-6736" fmla="*/ 397977 h 2785840"/>
                <a:gd name="connsiteX7-6737" fmla="*/ 3070110 w 4965239"/>
                <a:gd name="connsiteY7-6738" fmla="*/ 412191 h 2785840"/>
                <a:gd name="connsiteX8-6739" fmla="*/ 3153692 w 4965239"/>
                <a:gd name="connsiteY8-6740" fmla="*/ 454887 h 2785840"/>
                <a:gd name="connsiteX9-6741" fmla="*/ 3226458 w 4965239"/>
                <a:gd name="connsiteY9-6742" fmla="*/ 516423 h 2785840"/>
                <a:gd name="connsiteX10-6743" fmla="*/ 3255292 w 4965239"/>
                <a:gd name="connsiteY10-6744" fmla="*/ 510305 h 2785840"/>
                <a:gd name="connsiteX11-6745" fmla="*/ 3316476 w 4965239"/>
                <a:gd name="connsiteY11-6746" fmla="*/ 549588 h 2785840"/>
                <a:gd name="connsiteX12-6747" fmla="*/ 3453873 w 4965239"/>
                <a:gd name="connsiteY12-6748" fmla="*/ 563801 h 2785840"/>
                <a:gd name="connsiteX13-6749" fmla="*/ 3482300 w 4965239"/>
                <a:gd name="connsiteY13-6750" fmla="*/ 615917 h 2785840"/>
                <a:gd name="connsiteX14-6751" fmla="*/ 3646298 w 4965239"/>
                <a:gd name="connsiteY14-6752" fmla="*/ 534936 h 2785840"/>
                <a:gd name="connsiteX15-6753" fmla="*/ 3760213 w 4965239"/>
                <a:gd name="connsiteY15-6754" fmla="*/ 501069 h 2785840"/>
                <a:gd name="connsiteX16-6755" fmla="*/ 3818686 w 4965239"/>
                <a:gd name="connsiteY16-6756" fmla="*/ 506947 h 2785840"/>
                <a:gd name="connsiteX17-6757" fmla="*/ 3846419 w 4965239"/>
                <a:gd name="connsiteY17-6758" fmla="*/ 501069 h 2785840"/>
                <a:gd name="connsiteX18-6759" fmla="*/ 3984510 w 4965239"/>
                <a:gd name="connsiteY18-6760" fmla="*/ 502209 h 2785840"/>
                <a:gd name="connsiteX19-6761" fmla="*/ 4006516 w 4965239"/>
                <a:gd name="connsiteY19-6762" fmla="*/ 470281 h 2785840"/>
                <a:gd name="connsiteX20-6763" fmla="*/ 4117887 w 4965239"/>
                <a:gd name="connsiteY20-6764" fmla="*/ 392298 h 2785840"/>
                <a:gd name="connsiteX21-6765" fmla="*/ 4138904 w 4965239"/>
                <a:gd name="connsiteY21-6766" fmla="*/ 362523 h 2785840"/>
                <a:gd name="connsiteX22-6767" fmla="*/ 4248648 w 4965239"/>
                <a:gd name="connsiteY22-6768" fmla="*/ 282611 h 2785840"/>
                <a:gd name="connsiteX23-6769" fmla="*/ 4200479 w 4965239"/>
                <a:gd name="connsiteY23-6770" fmla="*/ 239372 h 2785840"/>
                <a:gd name="connsiteX24-6771" fmla="*/ 4186114 w 4965239"/>
                <a:gd name="connsiteY24-6772" fmla="*/ 213202 h 2785840"/>
                <a:gd name="connsiteX25-6773" fmla="*/ 4197401 w 4965239"/>
                <a:gd name="connsiteY25-6774" fmla="*/ 143930 h 2785840"/>
                <a:gd name="connsiteX26-6775" fmla="*/ 4240352 w 4965239"/>
                <a:gd name="connsiteY26-6776" fmla="*/ 108970 h 2785840"/>
                <a:gd name="connsiteX27-6777" fmla="*/ 4344584 w 4965239"/>
                <a:gd name="connsiteY27-6778" fmla="*/ 127921 h 2785840"/>
                <a:gd name="connsiteX28-6779" fmla="*/ 4448816 w 4965239"/>
                <a:gd name="connsiteY28-6780" fmla="*/ 137397 h 2785840"/>
                <a:gd name="connsiteX29-6781" fmla="*/ 4553048 w 4965239"/>
                <a:gd name="connsiteY29-6782" fmla="*/ 37903 h 2785840"/>
                <a:gd name="connsiteX30-6783" fmla="*/ 4709397 w 4965239"/>
                <a:gd name="connsiteY30-6784" fmla="*/ 0 h 2785840"/>
                <a:gd name="connsiteX31-6785" fmla="*/ 4846794 w 4965239"/>
                <a:gd name="connsiteY31-6786" fmla="*/ 317434 h 2785840"/>
                <a:gd name="connsiteX32-6787" fmla="*/ 4965239 w 4965239"/>
                <a:gd name="connsiteY32-6788" fmla="*/ 691722 h 2785840"/>
                <a:gd name="connsiteX33-6789" fmla="*/ 4638329 w 4965239"/>
                <a:gd name="connsiteY33-6790" fmla="*/ 1066010 h 2785840"/>
                <a:gd name="connsiteX34-6791" fmla="*/ 3804472 w 4965239"/>
                <a:gd name="connsiteY34-6792" fmla="*/ 1359755 h 2785840"/>
                <a:gd name="connsiteX35-6793" fmla="*/ 3103274 w 4965239"/>
                <a:gd name="connsiteY35-6794" fmla="*/ 1748257 h 2785840"/>
                <a:gd name="connsiteX36-6795" fmla="*/ 2885334 w 4965239"/>
                <a:gd name="connsiteY36-6796" fmla="*/ 2321534 h 2785840"/>
                <a:gd name="connsiteX37-6797" fmla="*/ 2970615 w 4965239"/>
                <a:gd name="connsiteY37-6798" fmla="*/ 2785840 h 2785840"/>
                <a:gd name="connsiteX38-6799" fmla="*/ 2657919 w 4965239"/>
                <a:gd name="connsiteY38-6800" fmla="*/ 2733724 h 2785840"/>
                <a:gd name="connsiteX39-6801" fmla="*/ 2615279 w 4965239"/>
                <a:gd name="connsiteY39-6802" fmla="*/ 2321534 h 2785840"/>
                <a:gd name="connsiteX40-6803" fmla="*/ 2577376 w 4965239"/>
                <a:gd name="connsiteY40-6804" fmla="*/ 1966197 h 2785840"/>
                <a:gd name="connsiteX41-6805" fmla="*/ 2136758 w 4965239"/>
                <a:gd name="connsiteY41-6806" fmla="*/ 2094118 h 2785840"/>
                <a:gd name="connsiteX42-6807" fmla="*/ 2037264 w 4965239"/>
                <a:gd name="connsiteY42-6808" fmla="*/ 2458931 h 2785840"/>
                <a:gd name="connsiteX43-6809" fmla="*/ 1843013 w 4965239"/>
                <a:gd name="connsiteY43-6810" fmla="*/ 2657919 h 2785840"/>
                <a:gd name="connsiteX44-6811" fmla="*/ 1734043 w 4965239"/>
                <a:gd name="connsiteY44-6812" fmla="*/ 2638968 h 2785840"/>
                <a:gd name="connsiteX45-6813" fmla="*/ 1724568 w 4965239"/>
                <a:gd name="connsiteY45-6814" fmla="*/ 2553687 h 2785840"/>
                <a:gd name="connsiteX46-6815" fmla="*/ 1694497 w 4965239"/>
                <a:gd name="connsiteY46-6816" fmla="*/ 2544789 h 2785840"/>
                <a:gd name="connsiteX47-6817" fmla="*/ 1667714 w 4965239"/>
                <a:gd name="connsiteY47-6818" fmla="*/ 2492095 h 2785840"/>
                <a:gd name="connsiteX48-6819" fmla="*/ 1644025 w 4965239"/>
                <a:gd name="connsiteY48-6820" fmla="*/ 2449455 h 2785840"/>
                <a:gd name="connsiteX49-6821" fmla="*/ 1611732 w 4965239"/>
                <a:gd name="connsiteY49-6822" fmla="*/ 2466285 h 2785840"/>
                <a:gd name="connsiteX50-6823" fmla="*/ 1459250 w 4965239"/>
                <a:gd name="connsiteY50-6824" fmla="*/ 2378388 h 2785840"/>
                <a:gd name="connsiteX51-6825" fmla="*/ 1410968 w 4965239"/>
                <a:gd name="connsiteY51-6826" fmla="*/ 2410723 h 2785840"/>
                <a:gd name="connsiteX52-6827" fmla="*/ 1355017 w 4965239"/>
                <a:gd name="connsiteY52-6828" fmla="*/ 2454193 h 2785840"/>
                <a:gd name="connsiteX53-6829" fmla="*/ 1345542 w 4965239"/>
                <a:gd name="connsiteY53-6830" fmla="*/ 2496833 h 2785840"/>
                <a:gd name="connsiteX54-6831" fmla="*/ 1317115 w 4965239"/>
                <a:gd name="connsiteY54-6832" fmla="*/ 2482620 h 2785840"/>
                <a:gd name="connsiteX55-6833" fmla="*/ 1312377 w 4965239"/>
                <a:gd name="connsiteY55-6834" fmla="*/ 2444717 h 2785840"/>
                <a:gd name="connsiteX56-6835" fmla="*/ 1326590 w 4965239"/>
                <a:gd name="connsiteY56-6836" fmla="*/ 2368912 h 2785840"/>
                <a:gd name="connsiteX57-6837" fmla="*/ 1259439 w 4965239"/>
                <a:gd name="connsiteY57-6838" fmla="*/ 2390993 h 2785840"/>
                <a:gd name="connsiteX58-6839" fmla="*/ 1181672 w 4965239"/>
                <a:gd name="connsiteY58-6840" fmla="*/ 2385080 h 2785840"/>
                <a:gd name="connsiteX59-6841" fmla="*/ 1116564 w 4965239"/>
                <a:gd name="connsiteY59-6842" fmla="*/ 2362418 h 2785840"/>
                <a:gd name="connsiteX60-6843" fmla="*/ 1051797 w 4965239"/>
                <a:gd name="connsiteY60-6844" fmla="*/ 2307320 h 2785840"/>
                <a:gd name="connsiteX61-6845" fmla="*/ 1030839 w 4965239"/>
                <a:gd name="connsiteY61-6846" fmla="*/ 2333843 h 2785840"/>
                <a:gd name="connsiteX62-6847" fmla="*/ 975991 w 4965239"/>
                <a:gd name="connsiteY62-6848" fmla="*/ 2312058 h 2785840"/>
                <a:gd name="connsiteX63-6849" fmla="*/ 942827 w 4965239"/>
                <a:gd name="connsiteY63-6850" fmla="*/ 2240991 h 2785840"/>
                <a:gd name="connsiteX64-6851" fmla="*/ 910824 w 4965239"/>
                <a:gd name="connsiteY64-6852" fmla="*/ 2250975 h 2785840"/>
                <a:gd name="connsiteX65-6853" fmla="*/ 867022 w 4965239"/>
                <a:gd name="connsiteY65-6854" fmla="*/ 2226777 h 2785840"/>
                <a:gd name="connsiteX66-6855" fmla="*/ 871759 w 4965239"/>
                <a:gd name="connsiteY66-6856" fmla="*/ 2169923 h 2785840"/>
                <a:gd name="connsiteX67-6857" fmla="*/ 836529 w 4965239"/>
                <a:gd name="connsiteY67-6858" fmla="*/ 2168108 h 2785840"/>
                <a:gd name="connsiteX68-6859" fmla="*/ 777003 w 4965239"/>
                <a:gd name="connsiteY68-6860" fmla="*/ 2108332 h 2785840"/>
                <a:gd name="connsiteX69-6861" fmla="*/ 762789 w 4965239"/>
                <a:gd name="connsiteY69-6862" fmla="*/ 2051478 h 2785840"/>
                <a:gd name="connsiteX70-6863" fmla="*/ 736516 w 4965239"/>
                <a:gd name="connsiteY70-6864" fmla="*/ 2062380 h 2785840"/>
                <a:gd name="connsiteX71-6865" fmla="*/ 696460 w 4965239"/>
                <a:gd name="connsiteY71-6866" fmla="*/ 2046740 h 2785840"/>
                <a:gd name="connsiteX72-6867" fmla="*/ 587490 w 4965239"/>
                <a:gd name="connsiteY72-6868" fmla="*/ 1895129 h 2785840"/>
                <a:gd name="connsiteX73-6869" fmla="*/ 549587 w 4965239"/>
                <a:gd name="connsiteY73-6870" fmla="*/ 1828800 h 2785840"/>
                <a:gd name="connsiteX74-6871" fmla="*/ 487996 w 4965239"/>
                <a:gd name="connsiteY74-6872" fmla="*/ 1824062 h 2785840"/>
                <a:gd name="connsiteX75-6873" fmla="*/ 473626 w 4965239"/>
                <a:gd name="connsiteY75-6874" fmla="*/ 1848068 h 2785840"/>
                <a:gd name="connsiteX76-6875" fmla="*/ 435880 w 4965239"/>
                <a:gd name="connsiteY76-6876" fmla="*/ 1847751 h 2785840"/>
                <a:gd name="connsiteX77-6877" fmla="*/ 326910 w 4965239"/>
                <a:gd name="connsiteY77-6878" fmla="*/ 1743519 h 2785840"/>
                <a:gd name="connsiteX78-6879" fmla="*/ 298483 w 4965239"/>
                <a:gd name="connsiteY78-6880" fmla="*/ 1639287 h 2785840"/>
                <a:gd name="connsiteX79-6881" fmla="*/ 265029 w 4965239"/>
                <a:gd name="connsiteY79-6882" fmla="*/ 1639470 h 2785840"/>
                <a:gd name="connsiteX80-6883" fmla="*/ 222677 w 4965239"/>
                <a:gd name="connsiteY80-6884" fmla="*/ 1591909 h 2785840"/>
                <a:gd name="connsiteX81-6885" fmla="*/ 222677 w 4965239"/>
                <a:gd name="connsiteY81-6886" fmla="*/ 1516104 h 2785840"/>
                <a:gd name="connsiteX82-6887" fmla="*/ 217940 w 4965239"/>
                <a:gd name="connsiteY82-6888" fmla="*/ 1416609 h 2785840"/>
                <a:gd name="connsiteX83-6889" fmla="*/ 246367 w 4965239"/>
                <a:gd name="connsiteY83-6890" fmla="*/ 1392920 h 2785840"/>
                <a:gd name="connsiteX84-6891" fmla="*/ 282174 w 4965239"/>
                <a:gd name="connsiteY84-6892" fmla="*/ 1388010 h 2785840"/>
                <a:gd name="connsiteX85-6893" fmla="*/ 322172 w 4965239"/>
                <a:gd name="connsiteY85-6894" fmla="*/ 1440298 h 2785840"/>
                <a:gd name="connsiteX86-6895" fmla="*/ 355337 w 4965239"/>
                <a:gd name="connsiteY86-6896" fmla="*/ 1331328 h 2785840"/>
                <a:gd name="connsiteX87-6897" fmla="*/ 322172 w 4965239"/>
                <a:gd name="connsiteY87-6898" fmla="*/ 1241310 h 2785840"/>
                <a:gd name="connsiteX88-6899" fmla="*/ 331647 w 4965239"/>
                <a:gd name="connsiteY88-6900" fmla="*/ 1179718 h 2785840"/>
                <a:gd name="connsiteX89-6901" fmla="*/ 364812 w 4965239"/>
                <a:gd name="connsiteY89-6902" fmla="*/ 1146553 h 2785840"/>
                <a:gd name="connsiteX90-6903" fmla="*/ 303220 w 4965239"/>
                <a:gd name="connsiteY90-6904" fmla="*/ 1051797 h 2785840"/>
                <a:gd name="connsiteX91-6905" fmla="*/ 317434 w 4965239"/>
                <a:gd name="connsiteY91-6906" fmla="*/ 1018632 h 2785840"/>
                <a:gd name="connsiteX92-6907" fmla="*/ 303220 w 4965239"/>
                <a:gd name="connsiteY92-6908" fmla="*/ 966516 h 2785840"/>
                <a:gd name="connsiteX93-6909" fmla="*/ 312696 w 4965239"/>
                <a:gd name="connsiteY93-6910" fmla="*/ 938089 h 2785840"/>
                <a:gd name="connsiteX94-6911" fmla="*/ 255842 w 4965239"/>
                <a:gd name="connsiteY94-6912" fmla="*/ 933351 h 2785840"/>
                <a:gd name="connsiteX95-6913" fmla="*/ 194251 w 4965239"/>
                <a:gd name="connsiteY95-6914" fmla="*/ 904924 h 2785840"/>
                <a:gd name="connsiteX96-6915" fmla="*/ 165824 w 4965239"/>
                <a:gd name="connsiteY96-6916" fmla="*/ 838595 h 2785840"/>
                <a:gd name="connsiteX97-6917" fmla="*/ 123183 w 4965239"/>
                <a:gd name="connsiteY97-6918" fmla="*/ 833857 h 2785840"/>
                <a:gd name="connsiteX98-6919" fmla="*/ 104232 w 4965239"/>
                <a:gd name="connsiteY98-6920" fmla="*/ 791217 h 2785840"/>
                <a:gd name="connsiteX99-6921" fmla="*/ 132659 w 4965239"/>
                <a:gd name="connsiteY99-6922" fmla="*/ 715411 h 2785840"/>
                <a:gd name="connsiteX100-6923" fmla="*/ 85281 w 4965239"/>
                <a:gd name="connsiteY100-6924" fmla="*/ 639606 h 2785840"/>
                <a:gd name="connsiteX101-6925" fmla="*/ 9475 w 4965239"/>
                <a:gd name="connsiteY101-6926" fmla="*/ 592228 h 2785840"/>
                <a:gd name="connsiteX102-6927" fmla="*/ 9475 w 4965239"/>
                <a:gd name="connsiteY102-6928" fmla="*/ 592228 h 2785840"/>
                <a:gd name="connsiteX103-6929" fmla="*/ 52116 w 4965239"/>
                <a:gd name="connsiteY103-6930" fmla="*/ 549588 h 2785840"/>
                <a:gd name="connsiteX104-6931" fmla="*/ 99494 w 4965239"/>
                <a:gd name="connsiteY104-6932" fmla="*/ 559063 h 2785840"/>
                <a:gd name="connsiteX105-6933" fmla="*/ 87864 w 4965239"/>
                <a:gd name="connsiteY105-6934" fmla="*/ 525045 h 2785840"/>
                <a:gd name="connsiteX106-6935" fmla="*/ 90018 w 4965239"/>
                <a:gd name="connsiteY106-6936" fmla="*/ 369550 h 2785840"/>
                <a:gd name="connsiteX107-6937" fmla="*/ 66329 w 4965239"/>
                <a:gd name="connsiteY107-6938" fmla="*/ 345861 h 2785840"/>
                <a:gd name="connsiteX108-6939" fmla="*/ 42144 w 4965239"/>
                <a:gd name="connsiteY108-6940" fmla="*/ 365025 h 2785840"/>
                <a:gd name="connsiteX109-6941" fmla="*/ 4738 w 4965239"/>
                <a:gd name="connsiteY109-6942" fmla="*/ 350599 h 2785840"/>
                <a:gd name="connsiteX110-6943" fmla="*/ 0 w 4965239"/>
                <a:gd name="connsiteY110-6944" fmla="*/ 307958 h 2785840"/>
                <a:gd name="connsiteX111-6945" fmla="*/ 33165 w 4965239"/>
                <a:gd name="connsiteY111-6946" fmla="*/ 284269 h 2785840"/>
                <a:gd name="connsiteX112-6947" fmla="*/ 37147 w 4965239"/>
                <a:gd name="connsiteY112-6948" fmla="*/ 227490 h 2785840"/>
                <a:gd name="connsiteX113-6949" fmla="*/ 75805 w 4965239"/>
                <a:gd name="connsiteY113-6950" fmla="*/ 180037 h 2785840"/>
                <a:gd name="connsiteX114-6951" fmla="*/ 122154 w 4965239"/>
                <a:gd name="connsiteY114-6952" fmla="*/ 142140 h 2785840"/>
                <a:gd name="connsiteX115-6953" fmla="*/ 180037 w 4965239"/>
                <a:gd name="connsiteY115-6954" fmla="*/ 142135 h 2785840"/>
                <a:gd name="connsiteX116-6955" fmla="*/ 255842 w 4965239"/>
                <a:gd name="connsiteY116-6956" fmla="*/ 104232 h 2785840"/>
                <a:gd name="connsiteX117-6957" fmla="*/ 270056 w 4965239"/>
                <a:gd name="connsiteY117-6958" fmla="*/ 127921 h 2785840"/>
                <a:gd name="connsiteX118-6959" fmla="*/ 307958 w 4965239"/>
                <a:gd name="connsiteY118-6960" fmla="*/ 123183 h 2785840"/>
                <a:gd name="connsiteX119-6961" fmla="*/ 326910 w 4965239"/>
                <a:gd name="connsiteY119-6962" fmla="*/ 180037 h 2785840"/>
                <a:gd name="connsiteX120-6963" fmla="*/ 383763 w 4965239"/>
                <a:gd name="connsiteY120-6964" fmla="*/ 184775 h 2785840"/>
                <a:gd name="connsiteX121-6965" fmla="*/ 691722 w 4965239"/>
                <a:gd name="connsiteY121-6966" fmla="*/ 345861 h 2785840"/>
                <a:gd name="connsiteX122-6967" fmla="*/ 1895129 w 4965239"/>
                <a:gd name="connsiteY122-6968" fmla="*/ 208464 h 2785840"/>
                <a:gd name="connsiteX123" fmla="*/ 2421028 w 4965239"/>
                <a:gd name="connsiteY123" fmla="*/ 42640 h 2785840"/>
                <a:gd name="connsiteX0-6969" fmla="*/ 2421028 w 4965239"/>
                <a:gd name="connsiteY0-6970" fmla="*/ 42640 h 2785840"/>
                <a:gd name="connsiteX1-6971" fmla="*/ 2501571 w 4965239"/>
                <a:gd name="connsiteY1-6972" fmla="*/ 123183 h 2785840"/>
                <a:gd name="connsiteX2-6973" fmla="*/ 2548949 w 4965239"/>
                <a:gd name="connsiteY2-6974" fmla="*/ 279532 h 2785840"/>
                <a:gd name="connsiteX3-6975" fmla="*/ 2586852 w 4965239"/>
                <a:gd name="connsiteY3-6976" fmla="*/ 307958 h 2785840"/>
                <a:gd name="connsiteX4-6977" fmla="*/ 2591589 w 4965239"/>
                <a:gd name="connsiteY4-6978" fmla="*/ 355337 h 2785840"/>
                <a:gd name="connsiteX5-6979" fmla="*/ 2685716 w 4965239"/>
                <a:gd name="connsiteY5-6980" fmla="*/ 353287 h 2785840"/>
                <a:gd name="connsiteX6-6981" fmla="*/ 2781102 w 4965239"/>
                <a:gd name="connsiteY6-6982" fmla="*/ 397977 h 2785840"/>
                <a:gd name="connsiteX7-6983" fmla="*/ 3070110 w 4965239"/>
                <a:gd name="connsiteY7-6984" fmla="*/ 412191 h 2785840"/>
                <a:gd name="connsiteX8-6985" fmla="*/ 3153692 w 4965239"/>
                <a:gd name="connsiteY8-6986" fmla="*/ 454887 h 2785840"/>
                <a:gd name="connsiteX9-6987" fmla="*/ 3226458 w 4965239"/>
                <a:gd name="connsiteY9-6988" fmla="*/ 516423 h 2785840"/>
                <a:gd name="connsiteX10-6989" fmla="*/ 3255292 w 4965239"/>
                <a:gd name="connsiteY10-6990" fmla="*/ 510305 h 2785840"/>
                <a:gd name="connsiteX11-6991" fmla="*/ 3316476 w 4965239"/>
                <a:gd name="connsiteY11-6992" fmla="*/ 549588 h 2785840"/>
                <a:gd name="connsiteX12-6993" fmla="*/ 3453873 w 4965239"/>
                <a:gd name="connsiteY12-6994" fmla="*/ 563801 h 2785840"/>
                <a:gd name="connsiteX13-6995" fmla="*/ 3482300 w 4965239"/>
                <a:gd name="connsiteY13-6996" fmla="*/ 615917 h 2785840"/>
                <a:gd name="connsiteX14-6997" fmla="*/ 3646298 w 4965239"/>
                <a:gd name="connsiteY14-6998" fmla="*/ 534936 h 2785840"/>
                <a:gd name="connsiteX15-6999" fmla="*/ 3760213 w 4965239"/>
                <a:gd name="connsiteY15-7000" fmla="*/ 501069 h 2785840"/>
                <a:gd name="connsiteX16-7001" fmla="*/ 3818686 w 4965239"/>
                <a:gd name="connsiteY16-7002" fmla="*/ 506947 h 2785840"/>
                <a:gd name="connsiteX17-7003" fmla="*/ 3846419 w 4965239"/>
                <a:gd name="connsiteY17-7004" fmla="*/ 501069 h 2785840"/>
                <a:gd name="connsiteX18-7005" fmla="*/ 3984510 w 4965239"/>
                <a:gd name="connsiteY18-7006" fmla="*/ 502209 h 2785840"/>
                <a:gd name="connsiteX19-7007" fmla="*/ 4006516 w 4965239"/>
                <a:gd name="connsiteY19-7008" fmla="*/ 470281 h 2785840"/>
                <a:gd name="connsiteX20-7009" fmla="*/ 4117887 w 4965239"/>
                <a:gd name="connsiteY20-7010" fmla="*/ 392298 h 2785840"/>
                <a:gd name="connsiteX21-7011" fmla="*/ 4138904 w 4965239"/>
                <a:gd name="connsiteY21-7012" fmla="*/ 362523 h 2785840"/>
                <a:gd name="connsiteX22-7013" fmla="*/ 4248648 w 4965239"/>
                <a:gd name="connsiteY22-7014" fmla="*/ 282611 h 2785840"/>
                <a:gd name="connsiteX23-7015" fmla="*/ 4200479 w 4965239"/>
                <a:gd name="connsiteY23-7016" fmla="*/ 239372 h 2785840"/>
                <a:gd name="connsiteX24-7017" fmla="*/ 4186114 w 4965239"/>
                <a:gd name="connsiteY24-7018" fmla="*/ 213202 h 2785840"/>
                <a:gd name="connsiteX25-7019" fmla="*/ 4197401 w 4965239"/>
                <a:gd name="connsiteY25-7020" fmla="*/ 143930 h 2785840"/>
                <a:gd name="connsiteX26-7021" fmla="*/ 4240352 w 4965239"/>
                <a:gd name="connsiteY26-7022" fmla="*/ 108970 h 2785840"/>
                <a:gd name="connsiteX27-7023" fmla="*/ 4283607 w 4965239"/>
                <a:gd name="connsiteY27-7024" fmla="*/ 100827 h 2785840"/>
                <a:gd name="connsiteX28-7025" fmla="*/ 4344584 w 4965239"/>
                <a:gd name="connsiteY28-7026" fmla="*/ 127921 h 2785840"/>
                <a:gd name="connsiteX29-7027" fmla="*/ 4448816 w 4965239"/>
                <a:gd name="connsiteY29-7028" fmla="*/ 137397 h 2785840"/>
                <a:gd name="connsiteX30-7029" fmla="*/ 4553048 w 4965239"/>
                <a:gd name="connsiteY30-7030" fmla="*/ 37903 h 2785840"/>
                <a:gd name="connsiteX31-7031" fmla="*/ 4709397 w 4965239"/>
                <a:gd name="connsiteY31-7032" fmla="*/ 0 h 2785840"/>
                <a:gd name="connsiteX32-7033" fmla="*/ 4846794 w 4965239"/>
                <a:gd name="connsiteY32-7034" fmla="*/ 317434 h 2785840"/>
                <a:gd name="connsiteX33-7035" fmla="*/ 4965239 w 4965239"/>
                <a:gd name="connsiteY33-7036" fmla="*/ 691722 h 2785840"/>
                <a:gd name="connsiteX34-7037" fmla="*/ 4638329 w 4965239"/>
                <a:gd name="connsiteY34-7038" fmla="*/ 1066010 h 2785840"/>
                <a:gd name="connsiteX35-7039" fmla="*/ 3804472 w 4965239"/>
                <a:gd name="connsiteY35-7040" fmla="*/ 1359755 h 2785840"/>
                <a:gd name="connsiteX36-7041" fmla="*/ 3103274 w 4965239"/>
                <a:gd name="connsiteY36-7042" fmla="*/ 1748257 h 2785840"/>
                <a:gd name="connsiteX37-7043" fmla="*/ 2885334 w 4965239"/>
                <a:gd name="connsiteY37-7044" fmla="*/ 2321534 h 2785840"/>
                <a:gd name="connsiteX38-7045" fmla="*/ 2970615 w 4965239"/>
                <a:gd name="connsiteY38-7046" fmla="*/ 2785840 h 2785840"/>
                <a:gd name="connsiteX39-7047" fmla="*/ 2657919 w 4965239"/>
                <a:gd name="connsiteY39-7048" fmla="*/ 2733724 h 2785840"/>
                <a:gd name="connsiteX40-7049" fmla="*/ 2615279 w 4965239"/>
                <a:gd name="connsiteY40-7050" fmla="*/ 2321534 h 2785840"/>
                <a:gd name="connsiteX41-7051" fmla="*/ 2577376 w 4965239"/>
                <a:gd name="connsiteY41-7052" fmla="*/ 1966197 h 2785840"/>
                <a:gd name="connsiteX42-7053" fmla="*/ 2136758 w 4965239"/>
                <a:gd name="connsiteY42-7054" fmla="*/ 2094118 h 2785840"/>
                <a:gd name="connsiteX43-7055" fmla="*/ 2037264 w 4965239"/>
                <a:gd name="connsiteY43-7056" fmla="*/ 2458931 h 2785840"/>
                <a:gd name="connsiteX44-7057" fmla="*/ 1843013 w 4965239"/>
                <a:gd name="connsiteY44-7058" fmla="*/ 2657919 h 2785840"/>
                <a:gd name="connsiteX45-7059" fmla="*/ 1734043 w 4965239"/>
                <a:gd name="connsiteY45-7060" fmla="*/ 2638968 h 2785840"/>
                <a:gd name="connsiteX46-7061" fmla="*/ 1724568 w 4965239"/>
                <a:gd name="connsiteY46-7062" fmla="*/ 2553687 h 2785840"/>
                <a:gd name="connsiteX47-7063" fmla="*/ 1694497 w 4965239"/>
                <a:gd name="connsiteY47-7064" fmla="*/ 2544789 h 2785840"/>
                <a:gd name="connsiteX48-7065" fmla="*/ 1667714 w 4965239"/>
                <a:gd name="connsiteY48-7066" fmla="*/ 2492095 h 2785840"/>
                <a:gd name="connsiteX49-7067" fmla="*/ 1644025 w 4965239"/>
                <a:gd name="connsiteY49-7068" fmla="*/ 2449455 h 2785840"/>
                <a:gd name="connsiteX50-7069" fmla="*/ 1611732 w 4965239"/>
                <a:gd name="connsiteY50-7070" fmla="*/ 2466285 h 2785840"/>
                <a:gd name="connsiteX51-7071" fmla="*/ 1459250 w 4965239"/>
                <a:gd name="connsiteY51-7072" fmla="*/ 2378388 h 2785840"/>
                <a:gd name="connsiteX52-7073" fmla="*/ 1410968 w 4965239"/>
                <a:gd name="connsiteY52-7074" fmla="*/ 2410723 h 2785840"/>
                <a:gd name="connsiteX53-7075" fmla="*/ 1355017 w 4965239"/>
                <a:gd name="connsiteY53-7076" fmla="*/ 2454193 h 2785840"/>
                <a:gd name="connsiteX54-7077" fmla="*/ 1345542 w 4965239"/>
                <a:gd name="connsiteY54-7078" fmla="*/ 2496833 h 2785840"/>
                <a:gd name="connsiteX55-7079" fmla="*/ 1317115 w 4965239"/>
                <a:gd name="connsiteY55-7080" fmla="*/ 2482620 h 2785840"/>
                <a:gd name="connsiteX56-7081" fmla="*/ 1312377 w 4965239"/>
                <a:gd name="connsiteY56-7082" fmla="*/ 2444717 h 2785840"/>
                <a:gd name="connsiteX57-7083" fmla="*/ 1326590 w 4965239"/>
                <a:gd name="connsiteY57-7084" fmla="*/ 2368912 h 2785840"/>
                <a:gd name="connsiteX58-7085" fmla="*/ 1259439 w 4965239"/>
                <a:gd name="connsiteY58-7086" fmla="*/ 2390993 h 2785840"/>
                <a:gd name="connsiteX59-7087" fmla="*/ 1181672 w 4965239"/>
                <a:gd name="connsiteY59-7088" fmla="*/ 2385080 h 2785840"/>
                <a:gd name="connsiteX60-7089" fmla="*/ 1116564 w 4965239"/>
                <a:gd name="connsiteY60-7090" fmla="*/ 2362418 h 2785840"/>
                <a:gd name="connsiteX61-7091" fmla="*/ 1051797 w 4965239"/>
                <a:gd name="connsiteY61-7092" fmla="*/ 2307320 h 2785840"/>
                <a:gd name="connsiteX62-7093" fmla="*/ 1030839 w 4965239"/>
                <a:gd name="connsiteY62-7094" fmla="*/ 2333843 h 2785840"/>
                <a:gd name="connsiteX63-7095" fmla="*/ 975991 w 4965239"/>
                <a:gd name="connsiteY63-7096" fmla="*/ 2312058 h 2785840"/>
                <a:gd name="connsiteX64-7097" fmla="*/ 942827 w 4965239"/>
                <a:gd name="connsiteY64-7098" fmla="*/ 2240991 h 2785840"/>
                <a:gd name="connsiteX65-7099" fmla="*/ 910824 w 4965239"/>
                <a:gd name="connsiteY65-7100" fmla="*/ 2250975 h 2785840"/>
                <a:gd name="connsiteX66-7101" fmla="*/ 867022 w 4965239"/>
                <a:gd name="connsiteY66-7102" fmla="*/ 2226777 h 2785840"/>
                <a:gd name="connsiteX67-7103" fmla="*/ 871759 w 4965239"/>
                <a:gd name="connsiteY67-7104" fmla="*/ 2169923 h 2785840"/>
                <a:gd name="connsiteX68-7105" fmla="*/ 836529 w 4965239"/>
                <a:gd name="connsiteY68-7106" fmla="*/ 2168108 h 2785840"/>
                <a:gd name="connsiteX69-7107" fmla="*/ 777003 w 4965239"/>
                <a:gd name="connsiteY69-7108" fmla="*/ 2108332 h 2785840"/>
                <a:gd name="connsiteX70-7109" fmla="*/ 762789 w 4965239"/>
                <a:gd name="connsiteY70-7110" fmla="*/ 2051478 h 2785840"/>
                <a:gd name="connsiteX71-7111" fmla="*/ 736516 w 4965239"/>
                <a:gd name="connsiteY71-7112" fmla="*/ 2062380 h 2785840"/>
                <a:gd name="connsiteX72-7113" fmla="*/ 696460 w 4965239"/>
                <a:gd name="connsiteY72-7114" fmla="*/ 2046740 h 2785840"/>
                <a:gd name="connsiteX73-7115" fmla="*/ 587490 w 4965239"/>
                <a:gd name="connsiteY73-7116" fmla="*/ 1895129 h 2785840"/>
                <a:gd name="connsiteX74-7117" fmla="*/ 549587 w 4965239"/>
                <a:gd name="connsiteY74-7118" fmla="*/ 1828800 h 2785840"/>
                <a:gd name="connsiteX75-7119" fmla="*/ 487996 w 4965239"/>
                <a:gd name="connsiteY75-7120" fmla="*/ 1824062 h 2785840"/>
                <a:gd name="connsiteX76-7121" fmla="*/ 473626 w 4965239"/>
                <a:gd name="connsiteY76-7122" fmla="*/ 1848068 h 2785840"/>
                <a:gd name="connsiteX77-7123" fmla="*/ 435880 w 4965239"/>
                <a:gd name="connsiteY77-7124" fmla="*/ 1847751 h 2785840"/>
                <a:gd name="connsiteX78-7125" fmla="*/ 326910 w 4965239"/>
                <a:gd name="connsiteY78-7126" fmla="*/ 1743519 h 2785840"/>
                <a:gd name="connsiteX79-7127" fmla="*/ 298483 w 4965239"/>
                <a:gd name="connsiteY79-7128" fmla="*/ 1639287 h 2785840"/>
                <a:gd name="connsiteX80-7129" fmla="*/ 265029 w 4965239"/>
                <a:gd name="connsiteY80-7130" fmla="*/ 1639470 h 2785840"/>
                <a:gd name="connsiteX81-7131" fmla="*/ 222677 w 4965239"/>
                <a:gd name="connsiteY81-7132" fmla="*/ 1591909 h 2785840"/>
                <a:gd name="connsiteX82-7133" fmla="*/ 222677 w 4965239"/>
                <a:gd name="connsiteY82-7134" fmla="*/ 1516104 h 2785840"/>
                <a:gd name="connsiteX83-7135" fmla="*/ 217940 w 4965239"/>
                <a:gd name="connsiteY83-7136" fmla="*/ 1416609 h 2785840"/>
                <a:gd name="connsiteX84-7137" fmla="*/ 246367 w 4965239"/>
                <a:gd name="connsiteY84-7138" fmla="*/ 1392920 h 2785840"/>
                <a:gd name="connsiteX85-7139" fmla="*/ 282174 w 4965239"/>
                <a:gd name="connsiteY85-7140" fmla="*/ 1388010 h 2785840"/>
                <a:gd name="connsiteX86-7141" fmla="*/ 322172 w 4965239"/>
                <a:gd name="connsiteY86-7142" fmla="*/ 1440298 h 2785840"/>
                <a:gd name="connsiteX87-7143" fmla="*/ 355337 w 4965239"/>
                <a:gd name="connsiteY87-7144" fmla="*/ 1331328 h 2785840"/>
                <a:gd name="connsiteX88-7145" fmla="*/ 322172 w 4965239"/>
                <a:gd name="connsiteY88-7146" fmla="*/ 1241310 h 2785840"/>
                <a:gd name="connsiteX89-7147" fmla="*/ 331647 w 4965239"/>
                <a:gd name="connsiteY89-7148" fmla="*/ 1179718 h 2785840"/>
                <a:gd name="connsiteX90-7149" fmla="*/ 364812 w 4965239"/>
                <a:gd name="connsiteY90-7150" fmla="*/ 1146553 h 2785840"/>
                <a:gd name="connsiteX91-7151" fmla="*/ 303220 w 4965239"/>
                <a:gd name="connsiteY91-7152" fmla="*/ 1051797 h 2785840"/>
                <a:gd name="connsiteX92-7153" fmla="*/ 317434 w 4965239"/>
                <a:gd name="connsiteY92-7154" fmla="*/ 1018632 h 2785840"/>
                <a:gd name="connsiteX93-7155" fmla="*/ 303220 w 4965239"/>
                <a:gd name="connsiteY93-7156" fmla="*/ 966516 h 2785840"/>
                <a:gd name="connsiteX94-7157" fmla="*/ 312696 w 4965239"/>
                <a:gd name="connsiteY94-7158" fmla="*/ 938089 h 2785840"/>
                <a:gd name="connsiteX95-7159" fmla="*/ 255842 w 4965239"/>
                <a:gd name="connsiteY95-7160" fmla="*/ 933351 h 2785840"/>
                <a:gd name="connsiteX96-7161" fmla="*/ 194251 w 4965239"/>
                <a:gd name="connsiteY96-7162" fmla="*/ 904924 h 2785840"/>
                <a:gd name="connsiteX97-7163" fmla="*/ 165824 w 4965239"/>
                <a:gd name="connsiteY97-7164" fmla="*/ 838595 h 2785840"/>
                <a:gd name="connsiteX98-7165" fmla="*/ 123183 w 4965239"/>
                <a:gd name="connsiteY98-7166" fmla="*/ 833857 h 2785840"/>
                <a:gd name="connsiteX99-7167" fmla="*/ 104232 w 4965239"/>
                <a:gd name="connsiteY99-7168" fmla="*/ 791217 h 2785840"/>
                <a:gd name="connsiteX100-7169" fmla="*/ 132659 w 4965239"/>
                <a:gd name="connsiteY100-7170" fmla="*/ 715411 h 2785840"/>
                <a:gd name="connsiteX101-7171" fmla="*/ 85281 w 4965239"/>
                <a:gd name="connsiteY101-7172" fmla="*/ 639606 h 2785840"/>
                <a:gd name="connsiteX102-7173" fmla="*/ 9475 w 4965239"/>
                <a:gd name="connsiteY102-7174" fmla="*/ 592228 h 2785840"/>
                <a:gd name="connsiteX103-7175" fmla="*/ 9475 w 4965239"/>
                <a:gd name="connsiteY103-7176" fmla="*/ 592228 h 2785840"/>
                <a:gd name="connsiteX104-7177" fmla="*/ 52116 w 4965239"/>
                <a:gd name="connsiteY104-7178" fmla="*/ 549588 h 2785840"/>
                <a:gd name="connsiteX105-7179" fmla="*/ 99494 w 4965239"/>
                <a:gd name="connsiteY105-7180" fmla="*/ 559063 h 2785840"/>
                <a:gd name="connsiteX106-7181" fmla="*/ 87864 w 4965239"/>
                <a:gd name="connsiteY106-7182" fmla="*/ 525045 h 2785840"/>
                <a:gd name="connsiteX107-7183" fmla="*/ 90018 w 4965239"/>
                <a:gd name="connsiteY107-7184" fmla="*/ 369550 h 2785840"/>
                <a:gd name="connsiteX108-7185" fmla="*/ 66329 w 4965239"/>
                <a:gd name="connsiteY108-7186" fmla="*/ 345861 h 2785840"/>
                <a:gd name="connsiteX109-7187" fmla="*/ 42144 w 4965239"/>
                <a:gd name="connsiteY109-7188" fmla="*/ 365025 h 2785840"/>
                <a:gd name="connsiteX110-7189" fmla="*/ 4738 w 4965239"/>
                <a:gd name="connsiteY110-7190" fmla="*/ 350599 h 2785840"/>
                <a:gd name="connsiteX111-7191" fmla="*/ 0 w 4965239"/>
                <a:gd name="connsiteY111-7192" fmla="*/ 307958 h 2785840"/>
                <a:gd name="connsiteX112-7193" fmla="*/ 33165 w 4965239"/>
                <a:gd name="connsiteY112-7194" fmla="*/ 284269 h 2785840"/>
                <a:gd name="connsiteX113-7195" fmla="*/ 37147 w 4965239"/>
                <a:gd name="connsiteY113-7196" fmla="*/ 227490 h 2785840"/>
                <a:gd name="connsiteX114-7197" fmla="*/ 75805 w 4965239"/>
                <a:gd name="connsiteY114-7198" fmla="*/ 180037 h 2785840"/>
                <a:gd name="connsiteX115-7199" fmla="*/ 122154 w 4965239"/>
                <a:gd name="connsiteY115-7200" fmla="*/ 142140 h 2785840"/>
                <a:gd name="connsiteX116-7201" fmla="*/ 180037 w 4965239"/>
                <a:gd name="connsiteY116-7202" fmla="*/ 142135 h 2785840"/>
                <a:gd name="connsiteX117-7203" fmla="*/ 255842 w 4965239"/>
                <a:gd name="connsiteY117-7204" fmla="*/ 104232 h 2785840"/>
                <a:gd name="connsiteX118-7205" fmla="*/ 270056 w 4965239"/>
                <a:gd name="connsiteY118-7206" fmla="*/ 127921 h 2785840"/>
                <a:gd name="connsiteX119-7207" fmla="*/ 307958 w 4965239"/>
                <a:gd name="connsiteY119-7208" fmla="*/ 123183 h 2785840"/>
                <a:gd name="connsiteX120-7209" fmla="*/ 326910 w 4965239"/>
                <a:gd name="connsiteY120-7210" fmla="*/ 180037 h 2785840"/>
                <a:gd name="connsiteX121-7211" fmla="*/ 383763 w 4965239"/>
                <a:gd name="connsiteY121-7212" fmla="*/ 184775 h 2785840"/>
                <a:gd name="connsiteX122-7213" fmla="*/ 691722 w 4965239"/>
                <a:gd name="connsiteY122-7214" fmla="*/ 345861 h 2785840"/>
                <a:gd name="connsiteX123-7215" fmla="*/ 1895129 w 4965239"/>
                <a:gd name="connsiteY123-7216" fmla="*/ 208464 h 2785840"/>
                <a:gd name="connsiteX124" fmla="*/ 2421028 w 4965239"/>
                <a:gd name="connsiteY124" fmla="*/ 42640 h 2785840"/>
                <a:gd name="connsiteX0-7217" fmla="*/ 2421028 w 4965239"/>
                <a:gd name="connsiteY0-7218" fmla="*/ 42640 h 2785840"/>
                <a:gd name="connsiteX1-7219" fmla="*/ 2501571 w 4965239"/>
                <a:gd name="connsiteY1-7220" fmla="*/ 123183 h 2785840"/>
                <a:gd name="connsiteX2-7221" fmla="*/ 2548949 w 4965239"/>
                <a:gd name="connsiteY2-7222" fmla="*/ 279532 h 2785840"/>
                <a:gd name="connsiteX3-7223" fmla="*/ 2586852 w 4965239"/>
                <a:gd name="connsiteY3-7224" fmla="*/ 307958 h 2785840"/>
                <a:gd name="connsiteX4-7225" fmla="*/ 2591589 w 4965239"/>
                <a:gd name="connsiteY4-7226" fmla="*/ 355337 h 2785840"/>
                <a:gd name="connsiteX5-7227" fmla="*/ 2685716 w 4965239"/>
                <a:gd name="connsiteY5-7228" fmla="*/ 353287 h 2785840"/>
                <a:gd name="connsiteX6-7229" fmla="*/ 2781102 w 4965239"/>
                <a:gd name="connsiteY6-7230" fmla="*/ 397977 h 2785840"/>
                <a:gd name="connsiteX7-7231" fmla="*/ 3070110 w 4965239"/>
                <a:gd name="connsiteY7-7232" fmla="*/ 412191 h 2785840"/>
                <a:gd name="connsiteX8-7233" fmla="*/ 3153692 w 4965239"/>
                <a:gd name="connsiteY8-7234" fmla="*/ 454887 h 2785840"/>
                <a:gd name="connsiteX9-7235" fmla="*/ 3226458 w 4965239"/>
                <a:gd name="connsiteY9-7236" fmla="*/ 516423 h 2785840"/>
                <a:gd name="connsiteX10-7237" fmla="*/ 3255292 w 4965239"/>
                <a:gd name="connsiteY10-7238" fmla="*/ 510305 h 2785840"/>
                <a:gd name="connsiteX11-7239" fmla="*/ 3316476 w 4965239"/>
                <a:gd name="connsiteY11-7240" fmla="*/ 549588 h 2785840"/>
                <a:gd name="connsiteX12-7241" fmla="*/ 3453873 w 4965239"/>
                <a:gd name="connsiteY12-7242" fmla="*/ 563801 h 2785840"/>
                <a:gd name="connsiteX13-7243" fmla="*/ 3482300 w 4965239"/>
                <a:gd name="connsiteY13-7244" fmla="*/ 615917 h 2785840"/>
                <a:gd name="connsiteX14-7245" fmla="*/ 3646298 w 4965239"/>
                <a:gd name="connsiteY14-7246" fmla="*/ 534936 h 2785840"/>
                <a:gd name="connsiteX15-7247" fmla="*/ 3760213 w 4965239"/>
                <a:gd name="connsiteY15-7248" fmla="*/ 501069 h 2785840"/>
                <a:gd name="connsiteX16-7249" fmla="*/ 3818686 w 4965239"/>
                <a:gd name="connsiteY16-7250" fmla="*/ 506947 h 2785840"/>
                <a:gd name="connsiteX17-7251" fmla="*/ 3846419 w 4965239"/>
                <a:gd name="connsiteY17-7252" fmla="*/ 501069 h 2785840"/>
                <a:gd name="connsiteX18-7253" fmla="*/ 3984510 w 4965239"/>
                <a:gd name="connsiteY18-7254" fmla="*/ 502209 h 2785840"/>
                <a:gd name="connsiteX19-7255" fmla="*/ 4006516 w 4965239"/>
                <a:gd name="connsiteY19-7256" fmla="*/ 470281 h 2785840"/>
                <a:gd name="connsiteX20-7257" fmla="*/ 4117887 w 4965239"/>
                <a:gd name="connsiteY20-7258" fmla="*/ 392298 h 2785840"/>
                <a:gd name="connsiteX21-7259" fmla="*/ 4138904 w 4965239"/>
                <a:gd name="connsiteY21-7260" fmla="*/ 362523 h 2785840"/>
                <a:gd name="connsiteX22-7261" fmla="*/ 4248648 w 4965239"/>
                <a:gd name="connsiteY22-7262" fmla="*/ 282611 h 2785840"/>
                <a:gd name="connsiteX23-7263" fmla="*/ 4200479 w 4965239"/>
                <a:gd name="connsiteY23-7264" fmla="*/ 239372 h 2785840"/>
                <a:gd name="connsiteX24-7265" fmla="*/ 4186114 w 4965239"/>
                <a:gd name="connsiteY24-7266" fmla="*/ 213202 h 2785840"/>
                <a:gd name="connsiteX25-7267" fmla="*/ 4197401 w 4965239"/>
                <a:gd name="connsiteY25-7268" fmla="*/ 143930 h 2785840"/>
                <a:gd name="connsiteX26-7269" fmla="*/ 4228036 w 4965239"/>
                <a:gd name="connsiteY26-7270" fmla="*/ 102813 h 2785840"/>
                <a:gd name="connsiteX27-7271" fmla="*/ 4283607 w 4965239"/>
                <a:gd name="connsiteY27-7272" fmla="*/ 100827 h 2785840"/>
                <a:gd name="connsiteX28-7273" fmla="*/ 4344584 w 4965239"/>
                <a:gd name="connsiteY28-7274" fmla="*/ 127921 h 2785840"/>
                <a:gd name="connsiteX29-7275" fmla="*/ 4448816 w 4965239"/>
                <a:gd name="connsiteY29-7276" fmla="*/ 137397 h 2785840"/>
                <a:gd name="connsiteX30-7277" fmla="*/ 4553048 w 4965239"/>
                <a:gd name="connsiteY30-7278" fmla="*/ 37903 h 2785840"/>
                <a:gd name="connsiteX31-7279" fmla="*/ 4709397 w 4965239"/>
                <a:gd name="connsiteY31-7280" fmla="*/ 0 h 2785840"/>
                <a:gd name="connsiteX32-7281" fmla="*/ 4846794 w 4965239"/>
                <a:gd name="connsiteY32-7282" fmla="*/ 317434 h 2785840"/>
                <a:gd name="connsiteX33-7283" fmla="*/ 4965239 w 4965239"/>
                <a:gd name="connsiteY33-7284" fmla="*/ 691722 h 2785840"/>
                <a:gd name="connsiteX34-7285" fmla="*/ 4638329 w 4965239"/>
                <a:gd name="connsiteY34-7286" fmla="*/ 1066010 h 2785840"/>
                <a:gd name="connsiteX35-7287" fmla="*/ 3804472 w 4965239"/>
                <a:gd name="connsiteY35-7288" fmla="*/ 1359755 h 2785840"/>
                <a:gd name="connsiteX36-7289" fmla="*/ 3103274 w 4965239"/>
                <a:gd name="connsiteY36-7290" fmla="*/ 1748257 h 2785840"/>
                <a:gd name="connsiteX37-7291" fmla="*/ 2885334 w 4965239"/>
                <a:gd name="connsiteY37-7292" fmla="*/ 2321534 h 2785840"/>
                <a:gd name="connsiteX38-7293" fmla="*/ 2970615 w 4965239"/>
                <a:gd name="connsiteY38-7294" fmla="*/ 2785840 h 2785840"/>
                <a:gd name="connsiteX39-7295" fmla="*/ 2657919 w 4965239"/>
                <a:gd name="connsiteY39-7296" fmla="*/ 2733724 h 2785840"/>
                <a:gd name="connsiteX40-7297" fmla="*/ 2615279 w 4965239"/>
                <a:gd name="connsiteY40-7298" fmla="*/ 2321534 h 2785840"/>
                <a:gd name="connsiteX41-7299" fmla="*/ 2577376 w 4965239"/>
                <a:gd name="connsiteY41-7300" fmla="*/ 1966197 h 2785840"/>
                <a:gd name="connsiteX42-7301" fmla="*/ 2136758 w 4965239"/>
                <a:gd name="connsiteY42-7302" fmla="*/ 2094118 h 2785840"/>
                <a:gd name="connsiteX43-7303" fmla="*/ 2037264 w 4965239"/>
                <a:gd name="connsiteY43-7304" fmla="*/ 2458931 h 2785840"/>
                <a:gd name="connsiteX44-7305" fmla="*/ 1843013 w 4965239"/>
                <a:gd name="connsiteY44-7306" fmla="*/ 2657919 h 2785840"/>
                <a:gd name="connsiteX45-7307" fmla="*/ 1734043 w 4965239"/>
                <a:gd name="connsiteY45-7308" fmla="*/ 2638968 h 2785840"/>
                <a:gd name="connsiteX46-7309" fmla="*/ 1724568 w 4965239"/>
                <a:gd name="connsiteY46-7310" fmla="*/ 2553687 h 2785840"/>
                <a:gd name="connsiteX47-7311" fmla="*/ 1694497 w 4965239"/>
                <a:gd name="connsiteY47-7312" fmla="*/ 2544789 h 2785840"/>
                <a:gd name="connsiteX48-7313" fmla="*/ 1667714 w 4965239"/>
                <a:gd name="connsiteY48-7314" fmla="*/ 2492095 h 2785840"/>
                <a:gd name="connsiteX49-7315" fmla="*/ 1644025 w 4965239"/>
                <a:gd name="connsiteY49-7316" fmla="*/ 2449455 h 2785840"/>
                <a:gd name="connsiteX50-7317" fmla="*/ 1611732 w 4965239"/>
                <a:gd name="connsiteY50-7318" fmla="*/ 2466285 h 2785840"/>
                <a:gd name="connsiteX51-7319" fmla="*/ 1459250 w 4965239"/>
                <a:gd name="connsiteY51-7320" fmla="*/ 2378388 h 2785840"/>
                <a:gd name="connsiteX52-7321" fmla="*/ 1410968 w 4965239"/>
                <a:gd name="connsiteY52-7322" fmla="*/ 2410723 h 2785840"/>
                <a:gd name="connsiteX53-7323" fmla="*/ 1355017 w 4965239"/>
                <a:gd name="connsiteY53-7324" fmla="*/ 2454193 h 2785840"/>
                <a:gd name="connsiteX54-7325" fmla="*/ 1345542 w 4965239"/>
                <a:gd name="connsiteY54-7326" fmla="*/ 2496833 h 2785840"/>
                <a:gd name="connsiteX55-7327" fmla="*/ 1317115 w 4965239"/>
                <a:gd name="connsiteY55-7328" fmla="*/ 2482620 h 2785840"/>
                <a:gd name="connsiteX56-7329" fmla="*/ 1312377 w 4965239"/>
                <a:gd name="connsiteY56-7330" fmla="*/ 2444717 h 2785840"/>
                <a:gd name="connsiteX57-7331" fmla="*/ 1326590 w 4965239"/>
                <a:gd name="connsiteY57-7332" fmla="*/ 2368912 h 2785840"/>
                <a:gd name="connsiteX58-7333" fmla="*/ 1259439 w 4965239"/>
                <a:gd name="connsiteY58-7334" fmla="*/ 2390993 h 2785840"/>
                <a:gd name="connsiteX59-7335" fmla="*/ 1181672 w 4965239"/>
                <a:gd name="connsiteY59-7336" fmla="*/ 2385080 h 2785840"/>
                <a:gd name="connsiteX60-7337" fmla="*/ 1116564 w 4965239"/>
                <a:gd name="connsiteY60-7338" fmla="*/ 2362418 h 2785840"/>
                <a:gd name="connsiteX61-7339" fmla="*/ 1051797 w 4965239"/>
                <a:gd name="connsiteY61-7340" fmla="*/ 2307320 h 2785840"/>
                <a:gd name="connsiteX62-7341" fmla="*/ 1030839 w 4965239"/>
                <a:gd name="connsiteY62-7342" fmla="*/ 2333843 h 2785840"/>
                <a:gd name="connsiteX63-7343" fmla="*/ 975991 w 4965239"/>
                <a:gd name="connsiteY63-7344" fmla="*/ 2312058 h 2785840"/>
                <a:gd name="connsiteX64-7345" fmla="*/ 942827 w 4965239"/>
                <a:gd name="connsiteY64-7346" fmla="*/ 2240991 h 2785840"/>
                <a:gd name="connsiteX65-7347" fmla="*/ 910824 w 4965239"/>
                <a:gd name="connsiteY65-7348" fmla="*/ 2250975 h 2785840"/>
                <a:gd name="connsiteX66-7349" fmla="*/ 867022 w 4965239"/>
                <a:gd name="connsiteY66-7350" fmla="*/ 2226777 h 2785840"/>
                <a:gd name="connsiteX67-7351" fmla="*/ 871759 w 4965239"/>
                <a:gd name="connsiteY67-7352" fmla="*/ 2169923 h 2785840"/>
                <a:gd name="connsiteX68-7353" fmla="*/ 836529 w 4965239"/>
                <a:gd name="connsiteY68-7354" fmla="*/ 2168108 h 2785840"/>
                <a:gd name="connsiteX69-7355" fmla="*/ 777003 w 4965239"/>
                <a:gd name="connsiteY69-7356" fmla="*/ 2108332 h 2785840"/>
                <a:gd name="connsiteX70-7357" fmla="*/ 762789 w 4965239"/>
                <a:gd name="connsiteY70-7358" fmla="*/ 2051478 h 2785840"/>
                <a:gd name="connsiteX71-7359" fmla="*/ 736516 w 4965239"/>
                <a:gd name="connsiteY71-7360" fmla="*/ 2062380 h 2785840"/>
                <a:gd name="connsiteX72-7361" fmla="*/ 696460 w 4965239"/>
                <a:gd name="connsiteY72-7362" fmla="*/ 2046740 h 2785840"/>
                <a:gd name="connsiteX73-7363" fmla="*/ 587490 w 4965239"/>
                <a:gd name="connsiteY73-7364" fmla="*/ 1895129 h 2785840"/>
                <a:gd name="connsiteX74-7365" fmla="*/ 549587 w 4965239"/>
                <a:gd name="connsiteY74-7366" fmla="*/ 1828800 h 2785840"/>
                <a:gd name="connsiteX75-7367" fmla="*/ 487996 w 4965239"/>
                <a:gd name="connsiteY75-7368" fmla="*/ 1824062 h 2785840"/>
                <a:gd name="connsiteX76-7369" fmla="*/ 473626 w 4965239"/>
                <a:gd name="connsiteY76-7370" fmla="*/ 1848068 h 2785840"/>
                <a:gd name="connsiteX77-7371" fmla="*/ 435880 w 4965239"/>
                <a:gd name="connsiteY77-7372" fmla="*/ 1847751 h 2785840"/>
                <a:gd name="connsiteX78-7373" fmla="*/ 326910 w 4965239"/>
                <a:gd name="connsiteY78-7374" fmla="*/ 1743519 h 2785840"/>
                <a:gd name="connsiteX79-7375" fmla="*/ 298483 w 4965239"/>
                <a:gd name="connsiteY79-7376" fmla="*/ 1639287 h 2785840"/>
                <a:gd name="connsiteX80-7377" fmla="*/ 265029 w 4965239"/>
                <a:gd name="connsiteY80-7378" fmla="*/ 1639470 h 2785840"/>
                <a:gd name="connsiteX81-7379" fmla="*/ 222677 w 4965239"/>
                <a:gd name="connsiteY81-7380" fmla="*/ 1591909 h 2785840"/>
                <a:gd name="connsiteX82-7381" fmla="*/ 222677 w 4965239"/>
                <a:gd name="connsiteY82-7382" fmla="*/ 1516104 h 2785840"/>
                <a:gd name="connsiteX83-7383" fmla="*/ 217940 w 4965239"/>
                <a:gd name="connsiteY83-7384" fmla="*/ 1416609 h 2785840"/>
                <a:gd name="connsiteX84-7385" fmla="*/ 246367 w 4965239"/>
                <a:gd name="connsiteY84-7386" fmla="*/ 1392920 h 2785840"/>
                <a:gd name="connsiteX85-7387" fmla="*/ 282174 w 4965239"/>
                <a:gd name="connsiteY85-7388" fmla="*/ 1388010 h 2785840"/>
                <a:gd name="connsiteX86-7389" fmla="*/ 322172 w 4965239"/>
                <a:gd name="connsiteY86-7390" fmla="*/ 1440298 h 2785840"/>
                <a:gd name="connsiteX87-7391" fmla="*/ 355337 w 4965239"/>
                <a:gd name="connsiteY87-7392" fmla="*/ 1331328 h 2785840"/>
                <a:gd name="connsiteX88-7393" fmla="*/ 322172 w 4965239"/>
                <a:gd name="connsiteY88-7394" fmla="*/ 1241310 h 2785840"/>
                <a:gd name="connsiteX89-7395" fmla="*/ 331647 w 4965239"/>
                <a:gd name="connsiteY89-7396" fmla="*/ 1179718 h 2785840"/>
                <a:gd name="connsiteX90-7397" fmla="*/ 364812 w 4965239"/>
                <a:gd name="connsiteY90-7398" fmla="*/ 1146553 h 2785840"/>
                <a:gd name="connsiteX91-7399" fmla="*/ 303220 w 4965239"/>
                <a:gd name="connsiteY91-7400" fmla="*/ 1051797 h 2785840"/>
                <a:gd name="connsiteX92-7401" fmla="*/ 317434 w 4965239"/>
                <a:gd name="connsiteY92-7402" fmla="*/ 1018632 h 2785840"/>
                <a:gd name="connsiteX93-7403" fmla="*/ 303220 w 4965239"/>
                <a:gd name="connsiteY93-7404" fmla="*/ 966516 h 2785840"/>
                <a:gd name="connsiteX94-7405" fmla="*/ 312696 w 4965239"/>
                <a:gd name="connsiteY94-7406" fmla="*/ 938089 h 2785840"/>
                <a:gd name="connsiteX95-7407" fmla="*/ 255842 w 4965239"/>
                <a:gd name="connsiteY95-7408" fmla="*/ 933351 h 2785840"/>
                <a:gd name="connsiteX96-7409" fmla="*/ 194251 w 4965239"/>
                <a:gd name="connsiteY96-7410" fmla="*/ 904924 h 2785840"/>
                <a:gd name="connsiteX97-7411" fmla="*/ 165824 w 4965239"/>
                <a:gd name="connsiteY97-7412" fmla="*/ 838595 h 2785840"/>
                <a:gd name="connsiteX98-7413" fmla="*/ 123183 w 4965239"/>
                <a:gd name="connsiteY98-7414" fmla="*/ 833857 h 2785840"/>
                <a:gd name="connsiteX99-7415" fmla="*/ 104232 w 4965239"/>
                <a:gd name="connsiteY99-7416" fmla="*/ 791217 h 2785840"/>
                <a:gd name="connsiteX100-7417" fmla="*/ 132659 w 4965239"/>
                <a:gd name="connsiteY100-7418" fmla="*/ 715411 h 2785840"/>
                <a:gd name="connsiteX101-7419" fmla="*/ 85281 w 4965239"/>
                <a:gd name="connsiteY101-7420" fmla="*/ 639606 h 2785840"/>
                <a:gd name="connsiteX102-7421" fmla="*/ 9475 w 4965239"/>
                <a:gd name="connsiteY102-7422" fmla="*/ 592228 h 2785840"/>
                <a:gd name="connsiteX103-7423" fmla="*/ 9475 w 4965239"/>
                <a:gd name="connsiteY103-7424" fmla="*/ 592228 h 2785840"/>
                <a:gd name="connsiteX104-7425" fmla="*/ 52116 w 4965239"/>
                <a:gd name="connsiteY104-7426" fmla="*/ 549588 h 2785840"/>
                <a:gd name="connsiteX105-7427" fmla="*/ 99494 w 4965239"/>
                <a:gd name="connsiteY105-7428" fmla="*/ 559063 h 2785840"/>
                <a:gd name="connsiteX106-7429" fmla="*/ 87864 w 4965239"/>
                <a:gd name="connsiteY106-7430" fmla="*/ 525045 h 2785840"/>
                <a:gd name="connsiteX107-7431" fmla="*/ 90018 w 4965239"/>
                <a:gd name="connsiteY107-7432" fmla="*/ 369550 h 2785840"/>
                <a:gd name="connsiteX108-7433" fmla="*/ 66329 w 4965239"/>
                <a:gd name="connsiteY108-7434" fmla="*/ 345861 h 2785840"/>
                <a:gd name="connsiteX109-7435" fmla="*/ 42144 w 4965239"/>
                <a:gd name="connsiteY109-7436" fmla="*/ 365025 h 2785840"/>
                <a:gd name="connsiteX110-7437" fmla="*/ 4738 w 4965239"/>
                <a:gd name="connsiteY110-7438" fmla="*/ 350599 h 2785840"/>
                <a:gd name="connsiteX111-7439" fmla="*/ 0 w 4965239"/>
                <a:gd name="connsiteY111-7440" fmla="*/ 307958 h 2785840"/>
                <a:gd name="connsiteX112-7441" fmla="*/ 33165 w 4965239"/>
                <a:gd name="connsiteY112-7442" fmla="*/ 284269 h 2785840"/>
                <a:gd name="connsiteX113-7443" fmla="*/ 37147 w 4965239"/>
                <a:gd name="connsiteY113-7444" fmla="*/ 227490 h 2785840"/>
                <a:gd name="connsiteX114-7445" fmla="*/ 75805 w 4965239"/>
                <a:gd name="connsiteY114-7446" fmla="*/ 180037 h 2785840"/>
                <a:gd name="connsiteX115-7447" fmla="*/ 122154 w 4965239"/>
                <a:gd name="connsiteY115-7448" fmla="*/ 142140 h 2785840"/>
                <a:gd name="connsiteX116-7449" fmla="*/ 180037 w 4965239"/>
                <a:gd name="connsiteY116-7450" fmla="*/ 142135 h 2785840"/>
                <a:gd name="connsiteX117-7451" fmla="*/ 255842 w 4965239"/>
                <a:gd name="connsiteY117-7452" fmla="*/ 104232 h 2785840"/>
                <a:gd name="connsiteX118-7453" fmla="*/ 270056 w 4965239"/>
                <a:gd name="connsiteY118-7454" fmla="*/ 127921 h 2785840"/>
                <a:gd name="connsiteX119-7455" fmla="*/ 307958 w 4965239"/>
                <a:gd name="connsiteY119-7456" fmla="*/ 123183 h 2785840"/>
                <a:gd name="connsiteX120-7457" fmla="*/ 326910 w 4965239"/>
                <a:gd name="connsiteY120-7458" fmla="*/ 180037 h 2785840"/>
                <a:gd name="connsiteX121-7459" fmla="*/ 383763 w 4965239"/>
                <a:gd name="connsiteY121-7460" fmla="*/ 184775 h 2785840"/>
                <a:gd name="connsiteX122-7461" fmla="*/ 691722 w 4965239"/>
                <a:gd name="connsiteY122-7462" fmla="*/ 345861 h 2785840"/>
                <a:gd name="connsiteX123-7463" fmla="*/ 1895129 w 4965239"/>
                <a:gd name="connsiteY123-7464" fmla="*/ 208464 h 2785840"/>
                <a:gd name="connsiteX124-7465" fmla="*/ 2421028 w 4965239"/>
                <a:gd name="connsiteY124-7466" fmla="*/ 42640 h 2785840"/>
                <a:gd name="connsiteX0-7467" fmla="*/ 2421028 w 4965239"/>
                <a:gd name="connsiteY0-7468" fmla="*/ 42640 h 2785840"/>
                <a:gd name="connsiteX1-7469" fmla="*/ 2501571 w 4965239"/>
                <a:gd name="connsiteY1-7470" fmla="*/ 123183 h 2785840"/>
                <a:gd name="connsiteX2-7471" fmla="*/ 2548949 w 4965239"/>
                <a:gd name="connsiteY2-7472" fmla="*/ 279532 h 2785840"/>
                <a:gd name="connsiteX3-7473" fmla="*/ 2586852 w 4965239"/>
                <a:gd name="connsiteY3-7474" fmla="*/ 307958 h 2785840"/>
                <a:gd name="connsiteX4-7475" fmla="*/ 2591589 w 4965239"/>
                <a:gd name="connsiteY4-7476" fmla="*/ 355337 h 2785840"/>
                <a:gd name="connsiteX5-7477" fmla="*/ 2685716 w 4965239"/>
                <a:gd name="connsiteY5-7478" fmla="*/ 353287 h 2785840"/>
                <a:gd name="connsiteX6-7479" fmla="*/ 2781102 w 4965239"/>
                <a:gd name="connsiteY6-7480" fmla="*/ 397977 h 2785840"/>
                <a:gd name="connsiteX7-7481" fmla="*/ 3070110 w 4965239"/>
                <a:gd name="connsiteY7-7482" fmla="*/ 412191 h 2785840"/>
                <a:gd name="connsiteX8-7483" fmla="*/ 3153692 w 4965239"/>
                <a:gd name="connsiteY8-7484" fmla="*/ 454887 h 2785840"/>
                <a:gd name="connsiteX9-7485" fmla="*/ 3226458 w 4965239"/>
                <a:gd name="connsiteY9-7486" fmla="*/ 516423 h 2785840"/>
                <a:gd name="connsiteX10-7487" fmla="*/ 3255292 w 4965239"/>
                <a:gd name="connsiteY10-7488" fmla="*/ 510305 h 2785840"/>
                <a:gd name="connsiteX11-7489" fmla="*/ 3316476 w 4965239"/>
                <a:gd name="connsiteY11-7490" fmla="*/ 549588 h 2785840"/>
                <a:gd name="connsiteX12-7491" fmla="*/ 3453873 w 4965239"/>
                <a:gd name="connsiteY12-7492" fmla="*/ 563801 h 2785840"/>
                <a:gd name="connsiteX13-7493" fmla="*/ 3482300 w 4965239"/>
                <a:gd name="connsiteY13-7494" fmla="*/ 615917 h 2785840"/>
                <a:gd name="connsiteX14-7495" fmla="*/ 3646298 w 4965239"/>
                <a:gd name="connsiteY14-7496" fmla="*/ 534936 h 2785840"/>
                <a:gd name="connsiteX15-7497" fmla="*/ 3760213 w 4965239"/>
                <a:gd name="connsiteY15-7498" fmla="*/ 501069 h 2785840"/>
                <a:gd name="connsiteX16-7499" fmla="*/ 3818686 w 4965239"/>
                <a:gd name="connsiteY16-7500" fmla="*/ 506947 h 2785840"/>
                <a:gd name="connsiteX17-7501" fmla="*/ 3846419 w 4965239"/>
                <a:gd name="connsiteY17-7502" fmla="*/ 501069 h 2785840"/>
                <a:gd name="connsiteX18-7503" fmla="*/ 3984510 w 4965239"/>
                <a:gd name="connsiteY18-7504" fmla="*/ 502209 h 2785840"/>
                <a:gd name="connsiteX19-7505" fmla="*/ 4006516 w 4965239"/>
                <a:gd name="connsiteY19-7506" fmla="*/ 470281 h 2785840"/>
                <a:gd name="connsiteX20-7507" fmla="*/ 4117887 w 4965239"/>
                <a:gd name="connsiteY20-7508" fmla="*/ 392298 h 2785840"/>
                <a:gd name="connsiteX21-7509" fmla="*/ 4138904 w 4965239"/>
                <a:gd name="connsiteY21-7510" fmla="*/ 362523 h 2785840"/>
                <a:gd name="connsiteX22-7511" fmla="*/ 4248648 w 4965239"/>
                <a:gd name="connsiteY22-7512" fmla="*/ 282611 h 2785840"/>
                <a:gd name="connsiteX23-7513" fmla="*/ 4200479 w 4965239"/>
                <a:gd name="connsiteY23-7514" fmla="*/ 239372 h 2785840"/>
                <a:gd name="connsiteX24-7515" fmla="*/ 4186114 w 4965239"/>
                <a:gd name="connsiteY24-7516" fmla="*/ 213202 h 2785840"/>
                <a:gd name="connsiteX25-7517" fmla="*/ 4197401 w 4965239"/>
                <a:gd name="connsiteY25-7518" fmla="*/ 143930 h 2785840"/>
                <a:gd name="connsiteX26-7519" fmla="*/ 4228036 w 4965239"/>
                <a:gd name="connsiteY26-7520" fmla="*/ 102813 h 2785840"/>
                <a:gd name="connsiteX27-7521" fmla="*/ 4283607 w 4965239"/>
                <a:gd name="connsiteY27-7522" fmla="*/ 100827 h 2785840"/>
                <a:gd name="connsiteX28-7523" fmla="*/ 4344584 w 4965239"/>
                <a:gd name="connsiteY28-7524" fmla="*/ 127921 h 2785840"/>
                <a:gd name="connsiteX29-7525" fmla="*/ 4442659 w 4965239"/>
                <a:gd name="connsiteY29-7526" fmla="*/ 109687 h 2785840"/>
                <a:gd name="connsiteX30-7527" fmla="*/ 4553048 w 4965239"/>
                <a:gd name="connsiteY30-7528" fmla="*/ 37903 h 2785840"/>
                <a:gd name="connsiteX31-7529" fmla="*/ 4709397 w 4965239"/>
                <a:gd name="connsiteY31-7530" fmla="*/ 0 h 2785840"/>
                <a:gd name="connsiteX32-7531" fmla="*/ 4846794 w 4965239"/>
                <a:gd name="connsiteY32-7532" fmla="*/ 317434 h 2785840"/>
                <a:gd name="connsiteX33-7533" fmla="*/ 4965239 w 4965239"/>
                <a:gd name="connsiteY33-7534" fmla="*/ 691722 h 2785840"/>
                <a:gd name="connsiteX34-7535" fmla="*/ 4638329 w 4965239"/>
                <a:gd name="connsiteY34-7536" fmla="*/ 1066010 h 2785840"/>
                <a:gd name="connsiteX35-7537" fmla="*/ 3804472 w 4965239"/>
                <a:gd name="connsiteY35-7538" fmla="*/ 1359755 h 2785840"/>
                <a:gd name="connsiteX36-7539" fmla="*/ 3103274 w 4965239"/>
                <a:gd name="connsiteY36-7540" fmla="*/ 1748257 h 2785840"/>
                <a:gd name="connsiteX37-7541" fmla="*/ 2885334 w 4965239"/>
                <a:gd name="connsiteY37-7542" fmla="*/ 2321534 h 2785840"/>
                <a:gd name="connsiteX38-7543" fmla="*/ 2970615 w 4965239"/>
                <a:gd name="connsiteY38-7544" fmla="*/ 2785840 h 2785840"/>
                <a:gd name="connsiteX39-7545" fmla="*/ 2657919 w 4965239"/>
                <a:gd name="connsiteY39-7546" fmla="*/ 2733724 h 2785840"/>
                <a:gd name="connsiteX40-7547" fmla="*/ 2615279 w 4965239"/>
                <a:gd name="connsiteY40-7548" fmla="*/ 2321534 h 2785840"/>
                <a:gd name="connsiteX41-7549" fmla="*/ 2577376 w 4965239"/>
                <a:gd name="connsiteY41-7550" fmla="*/ 1966197 h 2785840"/>
                <a:gd name="connsiteX42-7551" fmla="*/ 2136758 w 4965239"/>
                <a:gd name="connsiteY42-7552" fmla="*/ 2094118 h 2785840"/>
                <a:gd name="connsiteX43-7553" fmla="*/ 2037264 w 4965239"/>
                <a:gd name="connsiteY43-7554" fmla="*/ 2458931 h 2785840"/>
                <a:gd name="connsiteX44-7555" fmla="*/ 1843013 w 4965239"/>
                <a:gd name="connsiteY44-7556" fmla="*/ 2657919 h 2785840"/>
                <a:gd name="connsiteX45-7557" fmla="*/ 1734043 w 4965239"/>
                <a:gd name="connsiteY45-7558" fmla="*/ 2638968 h 2785840"/>
                <a:gd name="connsiteX46-7559" fmla="*/ 1724568 w 4965239"/>
                <a:gd name="connsiteY46-7560" fmla="*/ 2553687 h 2785840"/>
                <a:gd name="connsiteX47-7561" fmla="*/ 1694497 w 4965239"/>
                <a:gd name="connsiteY47-7562" fmla="*/ 2544789 h 2785840"/>
                <a:gd name="connsiteX48-7563" fmla="*/ 1667714 w 4965239"/>
                <a:gd name="connsiteY48-7564" fmla="*/ 2492095 h 2785840"/>
                <a:gd name="connsiteX49-7565" fmla="*/ 1644025 w 4965239"/>
                <a:gd name="connsiteY49-7566" fmla="*/ 2449455 h 2785840"/>
                <a:gd name="connsiteX50-7567" fmla="*/ 1611732 w 4965239"/>
                <a:gd name="connsiteY50-7568" fmla="*/ 2466285 h 2785840"/>
                <a:gd name="connsiteX51-7569" fmla="*/ 1459250 w 4965239"/>
                <a:gd name="connsiteY51-7570" fmla="*/ 2378388 h 2785840"/>
                <a:gd name="connsiteX52-7571" fmla="*/ 1410968 w 4965239"/>
                <a:gd name="connsiteY52-7572" fmla="*/ 2410723 h 2785840"/>
                <a:gd name="connsiteX53-7573" fmla="*/ 1355017 w 4965239"/>
                <a:gd name="connsiteY53-7574" fmla="*/ 2454193 h 2785840"/>
                <a:gd name="connsiteX54-7575" fmla="*/ 1345542 w 4965239"/>
                <a:gd name="connsiteY54-7576" fmla="*/ 2496833 h 2785840"/>
                <a:gd name="connsiteX55-7577" fmla="*/ 1317115 w 4965239"/>
                <a:gd name="connsiteY55-7578" fmla="*/ 2482620 h 2785840"/>
                <a:gd name="connsiteX56-7579" fmla="*/ 1312377 w 4965239"/>
                <a:gd name="connsiteY56-7580" fmla="*/ 2444717 h 2785840"/>
                <a:gd name="connsiteX57-7581" fmla="*/ 1326590 w 4965239"/>
                <a:gd name="connsiteY57-7582" fmla="*/ 2368912 h 2785840"/>
                <a:gd name="connsiteX58-7583" fmla="*/ 1259439 w 4965239"/>
                <a:gd name="connsiteY58-7584" fmla="*/ 2390993 h 2785840"/>
                <a:gd name="connsiteX59-7585" fmla="*/ 1181672 w 4965239"/>
                <a:gd name="connsiteY59-7586" fmla="*/ 2385080 h 2785840"/>
                <a:gd name="connsiteX60-7587" fmla="*/ 1116564 w 4965239"/>
                <a:gd name="connsiteY60-7588" fmla="*/ 2362418 h 2785840"/>
                <a:gd name="connsiteX61-7589" fmla="*/ 1051797 w 4965239"/>
                <a:gd name="connsiteY61-7590" fmla="*/ 2307320 h 2785840"/>
                <a:gd name="connsiteX62-7591" fmla="*/ 1030839 w 4965239"/>
                <a:gd name="connsiteY62-7592" fmla="*/ 2333843 h 2785840"/>
                <a:gd name="connsiteX63-7593" fmla="*/ 975991 w 4965239"/>
                <a:gd name="connsiteY63-7594" fmla="*/ 2312058 h 2785840"/>
                <a:gd name="connsiteX64-7595" fmla="*/ 942827 w 4965239"/>
                <a:gd name="connsiteY64-7596" fmla="*/ 2240991 h 2785840"/>
                <a:gd name="connsiteX65-7597" fmla="*/ 910824 w 4965239"/>
                <a:gd name="connsiteY65-7598" fmla="*/ 2250975 h 2785840"/>
                <a:gd name="connsiteX66-7599" fmla="*/ 867022 w 4965239"/>
                <a:gd name="connsiteY66-7600" fmla="*/ 2226777 h 2785840"/>
                <a:gd name="connsiteX67-7601" fmla="*/ 871759 w 4965239"/>
                <a:gd name="connsiteY67-7602" fmla="*/ 2169923 h 2785840"/>
                <a:gd name="connsiteX68-7603" fmla="*/ 836529 w 4965239"/>
                <a:gd name="connsiteY68-7604" fmla="*/ 2168108 h 2785840"/>
                <a:gd name="connsiteX69-7605" fmla="*/ 777003 w 4965239"/>
                <a:gd name="connsiteY69-7606" fmla="*/ 2108332 h 2785840"/>
                <a:gd name="connsiteX70-7607" fmla="*/ 762789 w 4965239"/>
                <a:gd name="connsiteY70-7608" fmla="*/ 2051478 h 2785840"/>
                <a:gd name="connsiteX71-7609" fmla="*/ 736516 w 4965239"/>
                <a:gd name="connsiteY71-7610" fmla="*/ 2062380 h 2785840"/>
                <a:gd name="connsiteX72-7611" fmla="*/ 696460 w 4965239"/>
                <a:gd name="connsiteY72-7612" fmla="*/ 2046740 h 2785840"/>
                <a:gd name="connsiteX73-7613" fmla="*/ 587490 w 4965239"/>
                <a:gd name="connsiteY73-7614" fmla="*/ 1895129 h 2785840"/>
                <a:gd name="connsiteX74-7615" fmla="*/ 549587 w 4965239"/>
                <a:gd name="connsiteY74-7616" fmla="*/ 1828800 h 2785840"/>
                <a:gd name="connsiteX75-7617" fmla="*/ 487996 w 4965239"/>
                <a:gd name="connsiteY75-7618" fmla="*/ 1824062 h 2785840"/>
                <a:gd name="connsiteX76-7619" fmla="*/ 473626 w 4965239"/>
                <a:gd name="connsiteY76-7620" fmla="*/ 1848068 h 2785840"/>
                <a:gd name="connsiteX77-7621" fmla="*/ 435880 w 4965239"/>
                <a:gd name="connsiteY77-7622" fmla="*/ 1847751 h 2785840"/>
                <a:gd name="connsiteX78-7623" fmla="*/ 326910 w 4965239"/>
                <a:gd name="connsiteY78-7624" fmla="*/ 1743519 h 2785840"/>
                <a:gd name="connsiteX79-7625" fmla="*/ 298483 w 4965239"/>
                <a:gd name="connsiteY79-7626" fmla="*/ 1639287 h 2785840"/>
                <a:gd name="connsiteX80-7627" fmla="*/ 265029 w 4965239"/>
                <a:gd name="connsiteY80-7628" fmla="*/ 1639470 h 2785840"/>
                <a:gd name="connsiteX81-7629" fmla="*/ 222677 w 4965239"/>
                <a:gd name="connsiteY81-7630" fmla="*/ 1591909 h 2785840"/>
                <a:gd name="connsiteX82-7631" fmla="*/ 222677 w 4965239"/>
                <a:gd name="connsiteY82-7632" fmla="*/ 1516104 h 2785840"/>
                <a:gd name="connsiteX83-7633" fmla="*/ 217940 w 4965239"/>
                <a:gd name="connsiteY83-7634" fmla="*/ 1416609 h 2785840"/>
                <a:gd name="connsiteX84-7635" fmla="*/ 246367 w 4965239"/>
                <a:gd name="connsiteY84-7636" fmla="*/ 1392920 h 2785840"/>
                <a:gd name="connsiteX85-7637" fmla="*/ 282174 w 4965239"/>
                <a:gd name="connsiteY85-7638" fmla="*/ 1388010 h 2785840"/>
                <a:gd name="connsiteX86-7639" fmla="*/ 322172 w 4965239"/>
                <a:gd name="connsiteY86-7640" fmla="*/ 1440298 h 2785840"/>
                <a:gd name="connsiteX87-7641" fmla="*/ 355337 w 4965239"/>
                <a:gd name="connsiteY87-7642" fmla="*/ 1331328 h 2785840"/>
                <a:gd name="connsiteX88-7643" fmla="*/ 322172 w 4965239"/>
                <a:gd name="connsiteY88-7644" fmla="*/ 1241310 h 2785840"/>
                <a:gd name="connsiteX89-7645" fmla="*/ 331647 w 4965239"/>
                <a:gd name="connsiteY89-7646" fmla="*/ 1179718 h 2785840"/>
                <a:gd name="connsiteX90-7647" fmla="*/ 364812 w 4965239"/>
                <a:gd name="connsiteY90-7648" fmla="*/ 1146553 h 2785840"/>
                <a:gd name="connsiteX91-7649" fmla="*/ 303220 w 4965239"/>
                <a:gd name="connsiteY91-7650" fmla="*/ 1051797 h 2785840"/>
                <a:gd name="connsiteX92-7651" fmla="*/ 317434 w 4965239"/>
                <a:gd name="connsiteY92-7652" fmla="*/ 1018632 h 2785840"/>
                <a:gd name="connsiteX93-7653" fmla="*/ 303220 w 4965239"/>
                <a:gd name="connsiteY93-7654" fmla="*/ 966516 h 2785840"/>
                <a:gd name="connsiteX94-7655" fmla="*/ 312696 w 4965239"/>
                <a:gd name="connsiteY94-7656" fmla="*/ 938089 h 2785840"/>
                <a:gd name="connsiteX95-7657" fmla="*/ 255842 w 4965239"/>
                <a:gd name="connsiteY95-7658" fmla="*/ 933351 h 2785840"/>
                <a:gd name="connsiteX96-7659" fmla="*/ 194251 w 4965239"/>
                <a:gd name="connsiteY96-7660" fmla="*/ 904924 h 2785840"/>
                <a:gd name="connsiteX97-7661" fmla="*/ 165824 w 4965239"/>
                <a:gd name="connsiteY97-7662" fmla="*/ 838595 h 2785840"/>
                <a:gd name="connsiteX98-7663" fmla="*/ 123183 w 4965239"/>
                <a:gd name="connsiteY98-7664" fmla="*/ 833857 h 2785840"/>
                <a:gd name="connsiteX99-7665" fmla="*/ 104232 w 4965239"/>
                <a:gd name="connsiteY99-7666" fmla="*/ 791217 h 2785840"/>
                <a:gd name="connsiteX100-7667" fmla="*/ 132659 w 4965239"/>
                <a:gd name="connsiteY100-7668" fmla="*/ 715411 h 2785840"/>
                <a:gd name="connsiteX101-7669" fmla="*/ 85281 w 4965239"/>
                <a:gd name="connsiteY101-7670" fmla="*/ 639606 h 2785840"/>
                <a:gd name="connsiteX102-7671" fmla="*/ 9475 w 4965239"/>
                <a:gd name="connsiteY102-7672" fmla="*/ 592228 h 2785840"/>
                <a:gd name="connsiteX103-7673" fmla="*/ 9475 w 4965239"/>
                <a:gd name="connsiteY103-7674" fmla="*/ 592228 h 2785840"/>
                <a:gd name="connsiteX104-7675" fmla="*/ 52116 w 4965239"/>
                <a:gd name="connsiteY104-7676" fmla="*/ 549588 h 2785840"/>
                <a:gd name="connsiteX105-7677" fmla="*/ 99494 w 4965239"/>
                <a:gd name="connsiteY105-7678" fmla="*/ 559063 h 2785840"/>
                <a:gd name="connsiteX106-7679" fmla="*/ 87864 w 4965239"/>
                <a:gd name="connsiteY106-7680" fmla="*/ 525045 h 2785840"/>
                <a:gd name="connsiteX107-7681" fmla="*/ 90018 w 4965239"/>
                <a:gd name="connsiteY107-7682" fmla="*/ 369550 h 2785840"/>
                <a:gd name="connsiteX108-7683" fmla="*/ 66329 w 4965239"/>
                <a:gd name="connsiteY108-7684" fmla="*/ 345861 h 2785840"/>
                <a:gd name="connsiteX109-7685" fmla="*/ 42144 w 4965239"/>
                <a:gd name="connsiteY109-7686" fmla="*/ 365025 h 2785840"/>
                <a:gd name="connsiteX110-7687" fmla="*/ 4738 w 4965239"/>
                <a:gd name="connsiteY110-7688" fmla="*/ 350599 h 2785840"/>
                <a:gd name="connsiteX111-7689" fmla="*/ 0 w 4965239"/>
                <a:gd name="connsiteY111-7690" fmla="*/ 307958 h 2785840"/>
                <a:gd name="connsiteX112-7691" fmla="*/ 33165 w 4965239"/>
                <a:gd name="connsiteY112-7692" fmla="*/ 284269 h 2785840"/>
                <a:gd name="connsiteX113-7693" fmla="*/ 37147 w 4965239"/>
                <a:gd name="connsiteY113-7694" fmla="*/ 227490 h 2785840"/>
                <a:gd name="connsiteX114-7695" fmla="*/ 75805 w 4965239"/>
                <a:gd name="connsiteY114-7696" fmla="*/ 180037 h 2785840"/>
                <a:gd name="connsiteX115-7697" fmla="*/ 122154 w 4965239"/>
                <a:gd name="connsiteY115-7698" fmla="*/ 142140 h 2785840"/>
                <a:gd name="connsiteX116-7699" fmla="*/ 180037 w 4965239"/>
                <a:gd name="connsiteY116-7700" fmla="*/ 142135 h 2785840"/>
                <a:gd name="connsiteX117-7701" fmla="*/ 255842 w 4965239"/>
                <a:gd name="connsiteY117-7702" fmla="*/ 104232 h 2785840"/>
                <a:gd name="connsiteX118-7703" fmla="*/ 270056 w 4965239"/>
                <a:gd name="connsiteY118-7704" fmla="*/ 127921 h 2785840"/>
                <a:gd name="connsiteX119-7705" fmla="*/ 307958 w 4965239"/>
                <a:gd name="connsiteY119-7706" fmla="*/ 123183 h 2785840"/>
                <a:gd name="connsiteX120-7707" fmla="*/ 326910 w 4965239"/>
                <a:gd name="connsiteY120-7708" fmla="*/ 180037 h 2785840"/>
                <a:gd name="connsiteX121-7709" fmla="*/ 383763 w 4965239"/>
                <a:gd name="connsiteY121-7710" fmla="*/ 184775 h 2785840"/>
                <a:gd name="connsiteX122-7711" fmla="*/ 691722 w 4965239"/>
                <a:gd name="connsiteY122-7712" fmla="*/ 345861 h 2785840"/>
                <a:gd name="connsiteX123-7713" fmla="*/ 1895129 w 4965239"/>
                <a:gd name="connsiteY123-7714" fmla="*/ 208464 h 2785840"/>
                <a:gd name="connsiteX124-7715" fmla="*/ 2421028 w 4965239"/>
                <a:gd name="connsiteY124-7716" fmla="*/ 42640 h 2785840"/>
                <a:gd name="connsiteX0-7717" fmla="*/ 2421028 w 4965239"/>
                <a:gd name="connsiteY0-7718" fmla="*/ 42640 h 2785840"/>
                <a:gd name="connsiteX1-7719" fmla="*/ 2501571 w 4965239"/>
                <a:gd name="connsiteY1-7720" fmla="*/ 123183 h 2785840"/>
                <a:gd name="connsiteX2-7721" fmla="*/ 2548949 w 4965239"/>
                <a:gd name="connsiteY2-7722" fmla="*/ 279532 h 2785840"/>
                <a:gd name="connsiteX3-7723" fmla="*/ 2586852 w 4965239"/>
                <a:gd name="connsiteY3-7724" fmla="*/ 307958 h 2785840"/>
                <a:gd name="connsiteX4-7725" fmla="*/ 2591589 w 4965239"/>
                <a:gd name="connsiteY4-7726" fmla="*/ 355337 h 2785840"/>
                <a:gd name="connsiteX5-7727" fmla="*/ 2685716 w 4965239"/>
                <a:gd name="connsiteY5-7728" fmla="*/ 353287 h 2785840"/>
                <a:gd name="connsiteX6-7729" fmla="*/ 2781102 w 4965239"/>
                <a:gd name="connsiteY6-7730" fmla="*/ 397977 h 2785840"/>
                <a:gd name="connsiteX7-7731" fmla="*/ 3070110 w 4965239"/>
                <a:gd name="connsiteY7-7732" fmla="*/ 412191 h 2785840"/>
                <a:gd name="connsiteX8-7733" fmla="*/ 3153692 w 4965239"/>
                <a:gd name="connsiteY8-7734" fmla="*/ 454887 h 2785840"/>
                <a:gd name="connsiteX9-7735" fmla="*/ 3226458 w 4965239"/>
                <a:gd name="connsiteY9-7736" fmla="*/ 516423 h 2785840"/>
                <a:gd name="connsiteX10-7737" fmla="*/ 3255292 w 4965239"/>
                <a:gd name="connsiteY10-7738" fmla="*/ 510305 h 2785840"/>
                <a:gd name="connsiteX11-7739" fmla="*/ 3316476 w 4965239"/>
                <a:gd name="connsiteY11-7740" fmla="*/ 549588 h 2785840"/>
                <a:gd name="connsiteX12-7741" fmla="*/ 3453873 w 4965239"/>
                <a:gd name="connsiteY12-7742" fmla="*/ 563801 h 2785840"/>
                <a:gd name="connsiteX13-7743" fmla="*/ 3482300 w 4965239"/>
                <a:gd name="connsiteY13-7744" fmla="*/ 615917 h 2785840"/>
                <a:gd name="connsiteX14-7745" fmla="*/ 3646298 w 4965239"/>
                <a:gd name="connsiteY14-7746" fmla="*/ 534936 h 2785840"/>
                <a:gd name="connsiteX15-7747" fmla="*/ 3760213 w 4965239"/>
                <a:gd name="connsiteY15-7748" fmla="*/ 501069 h 2785840"/>
                <a:gd name="connsiteX16-7749" fmla="*/ 3818686 w 4965239"/>
                <a:gd name="connsiteY16-7750" fmla="*/ 506947 h 2785840"/>
                <a:gd name="connsiteX17-7751" fmla="*/ 3846419 w 4965239"/>
                <a:gd name="connsiteY17-7752" fmla="*/ 501069 h 2785840"/>
                <a:gd name="connsiteX18-7753" fmla="*/ 3984510 w 4965239"/>
                <a:gd name="connsiteY18-7754" fmla="*/ 502209 h 2785840"/>
                <a:gd name="connsiteX19-7755" fmla="*/ 4006516 w 4965239"/>
                <a:gd name="connsiteY19-7756" fmla="*/ 470281 h 2785840"/>
                <a:gd name="connsiteX20-7757" fmla="*/ 4117887 w 4965239"/>
                <a:gd name="connsiteY20-7758" fmla="*/ 392298 h 2785840"/>
                <a:gd name="connsiteX21-7759" fmla="*/ 4138904 w 4965239"/>
                <a:gd name="connsiteY21-7760" fmla="*/ 362523 h 2785840"/>
                <a:gd name="connsiteX22-7761" fmla="*/ 4248648 w 4965239"/>
                <a:gd name="connsiteY22-7762" fmla="*/ 282611 h 2785840"/>
                <a:gd name="connsiteX23-7763" fmla="*/ 4200479 w 4965239"/>
                <a:gd name="connsiteY23-7764" fmla="*/ 239372 h 2785840"/>
                <a:gd name="connsiteX24-7765" fmla="*/ 4186114 w 4965239"/>
                <a:gd name="connsiteY24-7766" fmla="*/ 213202 h 2785840"/>
                <a:gd name="connsiteX25-7767" fmla="*/ 4197401 w 4965239"/>
                <a:gd name="connsiteY25-7768" fmla="*/ 143930 h 2785840"/>
                <a:gd name="connsiteX26-7769" fmla="*/ 4228036 w 4965239"/>
                <a:gd name="connsiteY26-7770" fmla="*/ 102813 h 2785840"/>
                <a:gd name="connsiteX27-7771" fmla="*/ 4283607 w 4965239"/>
                <a:gd name="connsiteY27-7772" fmla="*/ 100827 h 2785840"/>
                <a:gd name="connsiteX28-7773" fmla="*/ 4344584 w 4965239"/>
                <a:gd name="connsiteY28-7774" fmla="*/ 127921 h 2785840"/>
                <a:gd name="connsiteX29-7775" fmla="*/ 4442659 w 4965239"/>
                <a:gd name="connsiteY29-7776" fmla="*/ 109687 h 2785840"/>
                <a:gd name="connsiteX30-7777" fmla="*/ 4514516 w 4965239"/>
                <a:gd name="connsiteY30-7778" fmla="*/ 36172 h 2785840"/>
                <a:gd name="connsiteX31-7779" fmla="*/ 4553048 w 4965239"/>
                <a:gd name="connsiteY31-7780" fmla="*/ 37903 h 2785840"/>
                <a:gd name="connsiteX32-7781" fmla="*/ 4709397 w 4965239"/>
                <a:gd name="connsiteY32-7782" fmla="*/ 0 h 2785840"/>
                <a:gd name="connsiteX33-7783" fmla="*/ 4846794 w 4965239"/>
                <a:gd name="connsiteY33-7784" fmla="*/ 317434 h 2785840"/>
                <a:gd name="connsiteX34-7785" fmla="*/ 4965239 w 4965239"/>
                <a:gd name="connsiteY34-7786" fmla="*/ 691722 h 2785840"/>
                <a:gd name="connsiteX35-7787" fmla="*/ 4638329 w 4965239"/>
                <a:gd name="connsiteY35-7788" fmla="*/ 1066010 h 2785840"/>
                <a:gd name="connsiteX36-7789" fmla="*/ 3804472 w 4965239"/>
                <a:gd name="connsiteY36-7790" fmla="*/ 1359755 h 2785840"/>
                <a:gd name="connsiteX37-7791" fmla="*/ 3103274 w 4965239"/>
                <a:gd name="connsiteY37-7792" fmla="*/ 1748257 h 2785840"/>
                <a:gd name="connsiteX38-7793" fmla="*/ 2885334 w 4965239"/>
                <a:gd name="connsiteY38-7794" fmla="*/ 2321534 h 2785840"/>
                <a:gd name="connsiteX39-7795" fmla="*/ 2970615 w 4965239"/>
                <a:gd name="connsiteY39-7796" fmla="*/ 2785840 h 2785840"/>
                <a:gd name="connsiteX40-7797" fmla="*/ 2657919 w 4965239"/>
                <a:gd name="connsiteY40-7798" fmla="*/ 2733724 h 2785840"/>
                <a:gd name="connsiteX41-7799" fmla="*/ 2615279 w 4965239"/>
                <a:gd name="connsiteY41-7800" fmla="*/ 2321534 h 2785840"/>
                <a:gd name="connsiteX42-7801" fmla="*/ 2577376 w 4965239"/>
                <a:gd name="connsiteY42-7802" fmla="*/ 1966197 h 2785840"/>
                <a:gd name="connsiteX43-7803" fmla="*/ 2136758 w 4965239"/>
                <a:gd name="connsiteY43-7804" fmla="*/ 2094118 h 2785840"/>
                <a:gd name="connsiteX44-7805" fmla="*/ 2037264 w 4965239"/>
                <a:gd name="connsiteY44-7806" fmla="*/ 2458931 h 2785840"/>
                <a:gd name="connsiteX45-7807" fmla="*/ 1843013 w 4965239"/>
                <a:gd name="connsiteY45-7808" fmla="*/ 2657919 h 2785840"/>
                <a:gd name="connsiteX46-7809" fmla="*/ 1734043 w 4965239"/>
                <a:gd name="connsiteY46-7810" fmla="*/ 2638968 h 2785840"/>
                <a:gd name="connsiteX47-7811" fmla="*/ 1724568 w 4965239"/>
                <a:gd name="connsiteY47-7812" fmla="*/ 2553687 h 2785840"/>
                <a:gd name="connsiteX48-7813" fmla="*/ 1694497 w 4965239"/>
                <a:gd name="connsiteY48-7814" fmla="*/ 2544789 h 2785840"/>
                <a:gd name="connsiteX49-7815" fmla="*/ 1667714 w 4965239"/>
                <a:gd name="connsiteY49-7816" fmla="*/ 2492095 h 2785840"/>
                <a:gd name="connsiteX50-7817" fmla="*/ 1644025 w 4965239"/>
                <a:gd name="connsiteY50-7818" fmla="*/ 2449455 h 2785840"/>
                <a:gd name="connsiteX51-7819" fmla="*/ 1611732 w 4965239"/>
                <a:gd name="connsiteY51-7820" fmla="*/ 2466285 h 2785840"/>
                <a:gd name="connsiteX52-7821" fmla="*/ 1459250 w 4965239"/>
                <a:gd name="connsiteY52-7822" fmla="*/ 2378388 h 2785840"/>
                <a:gd name="connsiteX53-7823" fmla="*/ 1410968 w 4965239"/>
                <a:gd name="connsiteY53-7824" fmla="*/ 2410723 h 2785840"/>
                <a:gd name="connsiteX54-7825" fmla="*/ 1355017 w 4965239"/>
                <a:gd name="connsiteY54-7826" fmla="*/ 2454193 h 2785840"/>
                <a:gd name="connsiteX55-7827" fmla="*/ 1345542 w 4965239"/>
                <a:gd name="connsiteY55-7828" fmla="*/ 2496833 h 2785840"/>
                <a:gd name="connsiteX56-7829" fmla="*/ 1317115 w 4965239"/>
                <a:gd name="connsiteY56-7830" fmla="*/ 2482620 h 2785840"/>
                <a:gd name="connsiteX57-7831" fmla="*/ 1312377 w 4965239"/>
                <a:gd name="connsiteY57-7832" fmla="*/ 2444717 h 2785840"/>
                <a:gd name="connsiteX58-7833" fmla="*/ 1326590 w 4965239"/>
                <a:gd name="connsiteY58-7834" fmla="*/ 2368912 h 2785840"/>
                <a:gd name="connsiteX59-7835" fmla="*/ 1259439 w 4965239"/>
                <a:gd name="connsiteY59-7836" fmla="*/ 2390993 h 2785840"/>
                <a:gd name="connsiteX60-7837" fmla="*/ 1181672 w 4965239"/>
                <a:gd name="connsiteY60-7838" fmla="*/ 2385080 h 2785840"/>
                <a:gd name="connsiteX61-7839" fmla="*/ 1116564 w 4965239"/>
                <a:gd name="connsiteY61-7840" fmla="*/ 2362418 h 2785840"/>
                <a:gd name="connsiteX62-7841" fmla="*/ 1051797 w 4965239"/>
                <a:gd name="connsiteY62-7842" fmla="*/ 2307320 h 2785840"/>
                <a:gd name="connsiteX63-7843" fmla="*/ 1030839 w 4965239"/>
                <a:gd name="connsiteY63-7844" fmla="*/ 2333843 h 2785840"/>
                <a:gd name="connsiteX64-7845" fmla="*/ 975991 w 4965239"/>
                <a:gd name="connsiteY64-7846" fmla="*/ 2312058 h 2785840"/>
                <a:gd name="connsiteX65-7847" fmla="*/ 942827 w 4965239"/>
                <a:gd name="connsiteY65-7848" fmla="*/ 2240991 h 2785840"/>
                <a:gd name="connsiteX66-7849" fmla="*/ 910824 w 4965239"/>
                <a:gd name="connsiteY66-7850" fmla="*/ 2250975 h 2785840"/>
                <a:gd name="connsiteX67-7851" fmla="*/ 867022 w 4965239"/>
                <a:gd name="connsiteY67-7852" fmla="*/ 2226777 h 2785840"/>
                <a:gd name="connsiteX68-7853" fmla="*/ 871759 w 4965239"/>
                <a:gd name="connsiteY68-7854" fmla="*/ 2169923 h 2785840"/>
                <a:gd name="connsiteX69-7855" fmla="*/ 836529 w 4965239"/>
                <a:gd name="connsiteY69-7856" fmla="*/ 2168108 h 2785840"/>
                <a:gd name="connsiteX70-7857" fmla="*/ 777003 w 4965239"/>
                <a:gd name="connsiteY70-7858" fmla="*/ 2108332 h 2785840"/>
                <a:gd name="connsiteX71-7859" fmla="*/ 762789 w 4965239"/>
                <a:gd name="connsiteY71-7860" fmla="*/ 2051478 h 2785840"/>
                <a:gd name="connsiteX72-7861" fmla="*/ 736516 w 4965239"/>
                <a:gd name="connsiteY72-7862" fmla="*/ 2062380 h 2785840"/>
                <a:gd name="connsiteX73-7863" fmla="*/ 696460 w 4965239"/>
                <a:gd name="connsiteY73-7864" fmla="*/ 2046740 h 2785840"/>
                <a:gd name="connsiteX74-7865" fmla="*/ 587490 w 4965239"/>
                <a:gd name="connsiteY74-7866" fmla="*/ 1895129 h 2785840"/>
                <a:gd name="connsiteX75-7867" fmla="*/ 549587 w 4965239"/>
                <a:gd name="connsiteY75-7868" fmla="*/ 1828800 h 2785840"/>
                <a:gd name="connsiteX76-7869" fmla="*/ 487996 w 4965239"/>
                <a:gd name="connsiteY76-7870" fmla="*/ 1824062 h 2785840"/>
                <a:gd name="connsiteX77-7871" fmla="*/ 473626 w 4965239"/>
                <a:gd name="connsiteY77-7872" fmla="*/ 1848068 h 2785840"/>
                <a:gd name="connsiteX78-7873" fmla="*/ 435880 w 4965239"/>
                <a:gd name="connsiteY78-7874" fmla="*/ 1847751 h 2785840"/>
                <a:gd name="connsiteX79-7875" fmla="*/ 326910 w 4965239"/>
                <a:gd name="connsiteY79-7876" fmla="*/ 1743519 h 2785840"/>
                <a:gd name="connsiteX80-7877" fmla="*/ 298483 w 4965239"/>
                <a:gd name="connsiteY80-7878" fmla="*/ 1639287 h 2785840"/>
                <a:gd name="connsiteX81-7879" fmla="*/ 265029 w 4965239"/>
                <a:gd name="connsiteY81-7880" fmla="*/ 1639470 h 2785840"/>
                <a:gd name="connsiteX82-7881" fmla="*/ 222677 w 4965239"/>
                <a:gd name="connsiteY82-7882" fmla="*/ 1591909 h 2785840"/>
                <a:gd name="connsiteX83-7883" fmla="*/ 222677 w 4965239"/>
                <a:gd name="connsiteY83-7884" fmla="*/ 1516104 h 2785840"/>
                <a:gd name="connsiteX84-7885" fmla="*/ 217940 w 4965239"/>
                <a:gd name="connsiteY84-7886" fmla="*/ 1416609 h 2785840"/>
                <a:gd name="connsiteX85-7887" fmla="*/ 246367 w 4965239"/>
                <a:gd name="connsiteY85-7888" fmla="*/ 1392920 h 2785840"/>
                <a:gd name="connsiteX86-7889" fmla="*/ 282174 w 4965239"/>
                <a:gd name="connsiteY86-7890" fmla="*/ 1388010 h 2785840"/>
                <a:gd name="connsiteX87-7891" fmla="*/ 322172 w 4965239"/>
                <a:gd name="connsiteY87-7892" fmla="*/ 1440298 h 2785840"/>
                <a:gd name="connsiteX88-7893" fmla="*/ 355337 w 4965239"/>
                <a:gd name="connsiteY88-7894" fmla="*/ 1331328 h 2785840"/>
                <a:gd name="connsiteX89-7895" fmla="*/ 322172 w 4965239"/>
                <a:gd name="connsiteY89-7896" fmla="*/ 1241310 h 2785840"/>
                <a:gd name="connsiteX90-7897" fmla="*/ 331647 w 4965239"/>
                <a:gd name="connsiteY90-7898" fmla="*/ 1179718 h 2785840"/>
                <a:gd name="connsiteX91-7899" fmla="*/ 364812 w 4965239"/>
                <a:gd name="connsiteY91-7900" fmla="*/ 1146553 h 2785840"/>
                <a:gd name="connsiteX92-7901" fmla="*/ 303220 w 4965239"/>
                <a:gd name="connsiteY92-7902" fmla="*/ 1051797 h 2785840"/>
                <a:gd name="connsiteX93-7903" fmla="*/ 317434 w 4965239"/>
                <a:gd name="connsiteY93-7904" fmla="*/ 1018632 h 2785840"/>
                <a:gd name="connsiteX94-7905" fmla="*/ 303220 w 4965239"/>
                <a:gd name="connsiteY94-7906" fmla="*/ 966516 h 2785840"/>
                <a:gd name="connsiteX95-7907" fmla="*/ 312696 w 4965239"/>
                <a:gd name="connsiteY95-7908" fmla="*/ 938089 h 2785840"/>
                <a:gd name="connsiteX96-7909" fmla="*/ 255842 w 4965239"/>
                <a:gd name="connsiteY96-7910" fmla="*/ 933351 h 2785840"/>
                <a:gd name="connsiteX97-7911" fmla="*/ 194251 w 4965239"/>
                <a:gd name="connsiteY97-7912" fmla="*/ 904924 h 2785840"/>
                <a:gd name="connsiteX98-7913" fmla="*/ 165824 w 4965239"/>
                <a:gd name="connsiteY98-7914" fmla="*/ 838595 h 2785840"/>
                <a:gd name="connsiteX99-7915" fmla="*/ 123183 w 4965239"/>
                <a:gd name="connsiteY99-7916" fmla="*/ 833857 h 2785840"/>
                <a:gd name="connsiteX100-7917" fmla="*/ 104232 w 4965239"/>
                <a:gd name="connsiteY100-7918" fmla="*/ 791217 h 2785840"/>
                <a:gd name="connsiteX101-7919" fmla="*/ 132659 w 4965239"/>
                <a:gd name="connsiteY101-7920" fmla="*/ 715411 h 2785840"/>
                <a:gd name="connsiteX102-7921" fmla="*/ 85281 w 4965239"/>
                <a:gd name="connsiteY102-7922" fmla="*/ 639606 h 2785840"/>
                <a:gd name="connsiteX103-7923" fmla="*/ 9475 w 4965239"/>
                <a:gd name="connsiteY103-7924" fmla="*/ 592228 h 2785840"/>
                <a:gd name="connsiteX104-7925" fmla="*/ 9475 w 4965239"/>
                <a:gd name="connsiteY104-7926" fmla="*/ 592228 h 2785840"/>
                <a:gd name="connsiteX105-7927" fmla="*/ 52116 w 4965239"/>
                <a:gd name="connsiteY105-7928" fmla="*/ 549588 h 2785840"/>
                <a:gd name="connsiteX106-7929" fmla="*/ 99494 w 4965239"/>
                <a:gd name="connsiteY106-7930" fmla="*/ 559063 h 2785840"/>
                <a:gd name="connsiteX107-7931" fmla="*/ 87864 w 4965239"/>
                <a:gd name="connsiteY107-7932" fmla="*/ 525045 h 2785840"/>
                <a:gd name="connsiteX108-7933" fmla="*/ 90018 w 4965239"/>
                <a:gd name="connsiteY108-7934" fmla="*/ 369550 h 2785840"/>
                <a:gd name="connsiteX109-7935" fmla="*/ 66329 w 4965239"/>
                <a:gd name="connsiteY109-7936" fmla="*/ 345861 h 2785840"/>
                <a:gd name="connsiteX110-7937" fmla="*/ 42144 w 4965239"/>
                <a:gd name="connsiteY110-7938" fmla="*/ 365025 h 2785840"/>
                <a:gd name="connsiteX111-7939" fmla="*/ 4738 w 4965239"/>
                <a:gd name="connsiteY111-7940" fmla="*/ 350599 h 2785840"/>
                <a:gd name="connsiteX112-7941" fmla="*/ 0 w 4965239"/>
                <a:gd name="connsiteY112-7942" fmla="*/ 307958 h 2785840"/>
                <a:gd name="connsiteX113-7943" fmla="*/ 33165 w 4965239"/>
                <a:gd name="connsiteY113-7944" fmla="*/ 284269 h 2785840"/>
                <a:gd name="connsiteX114-7945" fmla="*/ 37147 w 4965239"/>
                <a:gd name="connsiteY114-7946" fmla="*/ 227490 h 2785840"/>
                <a:gd name="connsiteX115-7947" fmla="*/ 75805 w 4965239"/>
                <a:gd name="connsiteY115-7948" fmla="*/ 180037 h 2785840"/>
                <a:gd name="connsiteX116-7949" fmla="*/ 122154 w 4965239"/>
                <a:gd name="connsiteY116-7950" fmla="*/ 142140 h 2785840"/>
                <a:gd name="connsiteX117-7951" fmla="*/ 180037 w 4965239"/>
                <a:gd name="connsiteY117-7952" fmla="*/ 142135 h 2785840"/>
                <a:gd name="connsiteX118-7953" fmla="*/ 255842 w 4965239"/>
                <a:gd name="connsiteY118-7954" fmla="*/ 104232 h 2785840"/>
                <a:gd name="connsiteX119-7955" fmla="*/ 270056 w 4965239"/>
                <a:gd name="connsiteY119-7956" fmla="*/ 127921 h 2785840"/>
                <a:gd name="connsiteX120-7957" fmla="*/ 307958 w 4965239"/>
                <a:gd name="connsiteY120-7958" fmla="*/ 123183 h 2785840"/>
                <a:gd name="connsiteX121-7959" fmla="*/ 326910 w 4965239"/>
                <a:gd name="connsiteY121-7960" fmla="*/ 180037 h 2785840"/>
                <a:gd name="connsiteX122-7961" fmla="*/ 383763 w 4965239"/>
                <a:gd name="connsiteY122-7962" fmla="*/ 184775 h 2785840"/>
                <a:gd name="connsiteX123-7963" fmla="*/ 691722 w 4965239"/>
                <a:gd name="connsiteY123-7964" fmla="*/ 345861 h 2785840"/>
                <a:gd name="connsiteX124-7965" fmla="*/ 1895129 w 4965239"/>
                <a:gd name="connsiteY124-7966" fmla="*/ 208464 h 2785840"/>
                <a:gd name="connsiteX125" fmla="*/ 2421028 w 4965239"/>
                <a:gd name="connsiteY125" fmla="*/ 42640 h 2785840"/>
                <a:gd name="connsiteX0-7967" fmla="*/ 2421028 w 4965239"/>
                <a:gd name="connsiteY0-7968" fmla="*/ 42640 h 2785840"/>
                <a:gd name="connsiteX1-7969" fmla="*/ 2501571 w 4965239"/>
                <a:gd name="connsiteY1-7970" fmla="*/ 123183 h 2785840"/>
                <a:gd name="connsiteX2-7971" fmla="*/ 2525619 w 4965239"/>
                <a:gd name="connsiteY2-7972" fmla="*/ 165481 h 2785840"/>
                <a:gd name="connsiteX3-7973" fmla="*/ 2548949 w 4965239"/>
                <a:gd name="connsiteY3-7974" fmla="*/ 279532 h 2785840"/>
                <a:gd name="connsiteX4-7975" fmla="*/ 2586852 w 4965239"/>
                <a:gd name="connsiteY4-7976" fmla="*/ 307958 h 2785840"/>
                <a:gd name="connsiteX5-7977" fmla="*/ 2591589 w 4965239"/>
                <a:gd name="connsiteY5-7978" fmla="*/ 355337 h 2785840"/>
                <a:gd name="connsiteX6-7979" fmla="*/ 2685716 w 4965239"/>
                <a:gd name="connsiteY6-7980" fmla="*/ 353287 h 2785840"/>
                <a:gd name="connsiteX7-7981" fmla="*/ 2781102 w 4965239"/>
                <a:gd name="connsiteY7-7982" fmla="*/ 397977 h 2785840"/>
                <a:gd name="connsiteX8-7983" fmla="*/ 3070110 w 4965239"/>
                <a:gd name="connsiteY8-7984" fmla="*/ 412191 h 2785840"/>
                <a:gd name="connsiteX9-7985" fmla="*/ 3153692 w 4965239"/>
                <a:gd name="connsiteY9-7986" fmla="*/ 454887 h 2785840"/>
                <a:gd name="connsiteX10-7987" fmla="*/ 3226458 w 4965239"/>
                <a:gd name="connsiteY10-7988" fmla="*/ 516423 h 2785840"/>
                <a:gd name="connsiteX11-7989" fmla="*/ 3255292 w 4965239"/>
                <a:gd name="connsiteY11-7990" fmla="*/ 510305 h 2785840"/>
                <a:gd name="connsiteX12-7991" fmla="*/ 3316476 w 4965239"/>
                <a:gd name="connsiteY12-7992" fmla="*/ 549588 h 2785840"/>
                <a:gd name="connsiteX13-7993" fmla="*/ 3453873 w 4965239"/>
                <a:gd name="connsiteY13-7994" fmla="*/ 563801 h 2785840"/>
                <a:gd name="connsiteX14-7995" fmla="*/ 3482300 w 4965239"/>
                <a:gd name="connsiteY14-7996" fmla="*/ 615917 h 2785840"/>
                <a:gd name="connsiteX15-7997" fmla="*/ 3646298 w 4965239"/>
                <a:gd name="connsiteY15-7998" fmla="*/ 534936 h 2785840"/>
                <a:gd name="connsiteX16-7999" fmla="*/ 3760213 w 4965239"/>
                <a:gd name="connsiteY16-8000" fmla="*/ 501069 h 2785840"/>
                <a:gd name="connsiteX17-8001" fmla="*/ 3818686 w 4965239"/>
                <a:gd name="connsiteY17-8002" fmla="*/ 506947 h 2785840"/>
                <a:gd name="connsiteX18-8003" fmla="*/ 3846419 w 4965239"/>
                <a:gd name="connsiteY18-8004" fmla="*/ 501069 h 2785840"/>
                <a:gd name="connsiteX19-8005" fmla="*/ 3984510 w 4965239"/>
                <a:gd name="connsiteY19-8006" fmla="*/ 502209 h 2785840"/>
                <a:gd name="connsiteX20-8007" fmla="*/ 4006516 w 4965239"/>
                <a:gd name="connsiteY20-8008" fmla="*/ 470281 h 2785840"/>
                <a:gd name="connsiteX21-8009" fmla="*/ 4117887 w 4965239"/>
                <a:gd name="connsiteY21-8010" fmla="*/ 392298 h 2785840"/>
                <a:gd name="connsiteX22-8011" fmla="*/ 4138904 w 4965239"/>
                <a:gd name="connsiteY22-8012" fmla="*/ 362523 h 2785840"/>
                <a:gd name="connsiteX23-8013" fmla="*/ 4248648 w 4965239"/>
                <a:gd name="connsiteY23-8014" fmla="*/ 282611 h 2785840"/>
                <a:gd name="connsiteX24-8015" fmla="*/ 4200479 w 4965239"/>
                <a:gd name="connsiteY24-8016" fmla="*/ 239372 h 2785840"/>
                <a:gd name="connsiteX25-8017" fmla="*/ 4186114 w 4965239"/>
                <a:gd name="connsiteY25-8018" fmla="*/ 213202 h 2785840"/>
                <a:gd name="connsiteX26-8019" fmla="*/ 4197401 w 4965239"/>
                <a:gd name="connsiteY26-8020" fmla="*/ 143930 h 2785840"/>
                <a:gd name="connsiteX27-8021" fmla="*/ 4228036 w 4965239"/>
                <a:gd name="connsiteY27-8022" fmla="*/ 102813 h 2785840"/>
                <a:gd name="connsiteX28-8023" fmla="*/ 4283607 w 4965239"/>
                <a:gd name="connsiteY28-8024" fmla="*/ 100827 h 2785840"/>
                <a:gd name="connsiteX29-8025" fmla="*/ 4344584 w 4965239"/>
                <a:gd name="connsiteY29-8026" fmla="*/ 127921 h 2785840"/>
                <a:gd name="connsiteX30-8027" fmla="*/ 4442659 w 4965239"/>
                <a:gd name="connsiteY30-8028" fmla="*/ 109687 h 2785840"/>
                <a:gd name="connsiteX31-8029" fmla="*/ 4514516 w 4965239"/>
                <a:gd name="connsiteY31-8030" fmla="*/ 36172 h 2785840"/>
                <a:gd name="connsiteX32-8031" fmla="*/ 4553048 w 4965239"/>
                <a:gd name="connsiteY32-8032" fmla="*/ 37903 h 2785840"/>
                <a:gd name="connsiteX33-8033" fmla="*/ 4709397 w 4965239"/>
                <a:gd name="connsiteY33-8034" fmla="*/ 0 h 2785840"/>
                <a:gd name="connsiteX34-8035" fmla="*/ 4846794 w 4965239"/>
                <a:gd name="connsiteY34-8036" fmla="*/ 317434 h 2785840"/>
                <a:gd name="connsiteX35-8037" fmla="*/ 4965239 w 4965239"/>
                <a:gd name="connsiteY35-8038" fmla="*/ 691722 h 2785840"/>
                <a:gd name="connsiteX36-8039" fmla="*/ 4638329 w 4965239"/>
                <a:gd name="connsiteY36-8040" fmla="*/ 1066010 h 2785840"/>
                <a:gd name="connsiteX37-8041" fmla="*/ 3804472 w 4965239"/>
                <a:gd name="connsiteY37-8042" fmla="*/ 1359755 h 2785840"/>
                <a:gd name="connsiteX38-8043" fmla="*/ 3103274 w 4965239"/>
                <a:gd name="connsiteY38-8044" fmla="*/ 1748257 h 2785840"/>
                <a:gd name="connsiteX39-8045" fmla="*/ 2885334 w 4965239"/>
                <a:gd name="connsiteY39-8046" fmla="*/ 2321534 h 2785840"/>
                <a:gd name="connsiteX40-8047" fmla="*/ 2970615 w 4965239"/>
                <a:gd name="connsiteY40-8048" fmla="*/ 2785840 h 2785840"/>
                <a:gd name="connsiteX41-8049" fmla="*/ 2657919 w 4965239"/>
                <a:gd name="connsiteY41-8050" fmla="*/ 2733724 h 2785840"/>
                <a:gd name="connsiteX42-8051" fmla="*/ 2615279 w 4965239"/>
                <a:gd name="connsiteY42-8052" fmla="*/ 2321534 h 2785840"/>
                <a:gd name="connsiteX43-8053" fmla="*/ 2577376 w 4965239"/>
                <a:gd name="connsiteY43-8054" fmla="*/ 1966197 h 2785840"/>
                <a:gd name="connsiteX44-8055" fmla="*/ 2136758 w 4965239"/>
                <a:gd name="connsiteY44-8056" fmla="*/ 2094118 h 2785840"/>
                <a:gd name="connsiteX45-8057" fmla="*/ 2037264 w 4965239"/>
                <a:gd name="connsiteY45-8058" fmla="*/ 2458931 h 2785840"/>
                <a:gd name="connsiteX46-8059" fmla="*/ 1843013 w 4965239"/>
                <a:gd name="connsiteY46-8060" fmla="*/ 2657919 h 2785840"/>
                <a:gd name="connsiteX47-8061" fmla="*/ 1734043 w 4965239"/>
                <a:gd name="connsiteY47-8062" fmla="*/ 2638968 h 2785840"/>
                <a:gd name="connsiteX48-8063" fmla="*/ 1724568 w 4965239"/>
                <a:gd name="connsiteY48-8064" fmla="*/ 2553687 h 2785840"/>
                <a:gd name="connsiteX49-8065" fmla="*/ 1694497 w 4965239"/>
                <a:gd name="connsiteY49-8066" fmla="*/ 2544789 h 2785840"/>
                <a:gd name="connsiteX50-8067" fmla="*/ 1667714 w 4965239"/>
                <a:gd name="connsiteY50-8068" fmla="*/ 2492095 h 2785840"/>
                <a:gd name="connsiteX51-8069" fmla="*/ 1644025 w 4965239"/>
                <a:gd name="connsiteY51-8070" fmla="*/ 2449455 h 2785840"/>
                <a:gd name="connsiteX52-8071" fmla="*/ 1611732 w 4965239"/>
                <a:gd name="connsiteY52-8072" fmla="*/ 2466285 h 2785840"/>
                <a:gd name="connsiteX53-8073" fmla="*/ 1459250 w 4965239"/>
                <a:gd name="connsiteY53-8074" fmla="*/ 2378388 h 2785840"/>
                <a:gd name="connsiteX54-8075" fmla="*/ 1410968 w 4965239"/>
                <a:gd name="connsiteY54-8076" fmla="*/ 2410723 h 2785840"/>
                <a:gd name="connsiteX55-8077" fmla="*/ 1355017 w 4965239"/>
                <a:gd name="connsiteY55-8078" fmla="*/ 2454193 h 2785840"/>
                <a:gd name="connsiteX56-8079" fmla="*/ 1345542 w 4965239"/>
                <a:gd name="connsiteY56-8080" fmla="*/ 2496833 h 2785840"/>
                <a:gd name="connsiteX57-8081" fmla="*/ 1317115 w 4965239"/>
                <a:gd name="connsiteY57-8082" fmla="*/ 2482620 h 2785840"/>
                <a:gd name="connsiteX58-8083" fmla="*/ 1312377 w 4965239"/>
                <a:gd name="connsiteY58-8084" fmla="*/ 2444717 h 2785840"/>
                <a:gd name="connsiteX59-8085" fmla="*/ 1326590 w 4965239"/>
                <a:gd name="connsiteY59-8086" fmla="*/ 2368912 h 2785840"/>
                <a:gd name="connsiteX60-8087" fmla="*/ 1259439 w 4965239"/>
                <a:gd name="connsiteY60-8088" fmla="*/ 2390993 h 2785840"/>
                <a:gd name="connsiteX61-8089" fmla="*/ 1181672 w 4965239"/>
                <a:gd name="connsiteY61-8090" fmla="*/ 2385080 h 2785840"/>
                <a:gd name="connsiteX62-8091" fmla="*/ 1116564 w 4965239"/>
                <a:gd name="connsiteY62-8092" fmla="*/ 2362418 h 2785840"/>
                <a:gd name="connsiteX63-8093" fmla="*/ 1051797 w 4965239"/>
                <a:gd name="connsiteY63-8094" fmla="*/ 2307320 h 2785840"/>
                <a:gd name="connsiteX64-8095" fmla="*/ 1030839 w 4965239"/>
                <a:gd name="connsiteY64-8096" fmla="*/ 2333843 h 2785840"/>
                <a:gd name="connsiteX65-8097" fmla="*/ 975991 w 4965239"/>
                <a:gd name="connsiteY65-8098" fmla="*/ 2312058 h 2785840"/>
                <a:gd name="connsiteX66-8099" fmla="*/ 942827 w 4965239"/>
                <a:gd name="connsiteY66-8100" fmla="*/ 2240991 h 2785840"/>
                <a:gd name="connsiteX67-8101" fmla="*/ 910824 w 4965239"/>
                <a:gd name="connsiteY67-8102" fmla="*/ 2250975 h 2785840"/>
                <a:gd name="connsiteX68-8103" fmla="*/ 867022 w 4965239"/>
                <a:gd name="connsiteY68-8104" fmla="*/ 2226777 h 2785840"/>
                <a:gd name="connsiteX69-8105" fmla="*/ 871759 w 4965239"/>
                <a:gd name="connsiteY69-8106" fmla="*/ 2169923 h 2785840"/>
                <a:gd name="connsiteX70-8107" fmla="*/ 836529 w 4965239"/>
                <a:gd name="connsiteY70-8108" fmla="*/ 2168108 h 2785840"/>
                <a:gd name="connsiteX71-8109" fmla="*/ 777003 w 4965239"/>
                <a:gd name="connsiteY71-8110" fmla="*/ 2108332 h 2785840"/>
                <a:gd name="connsiteX72-8111" fmla="*/ 762789 w 4965239"/>
                <a:gd name="connsiteY72-8112" fmla="*/ 2051478 h 2785840"/>
                <a:gd name="connsiteX73-8113" fmla="*/ 736516 w 4965239"/>
                <a:gd name="connsiteY73-8114" fmla="*/ 2062380 h 2785840"/>
                <a:gd name="connsiteX74-8115" fmla="*/ 696460 w 4965239"/>
                <a:gd name="connsiteY74-8116" fmla="*/ 2046740 h 2785840"/>
                <a:gd name="connsiteX75-8117" fmla="*/ 587490 w 4965239"/>
                <a:gd name="connsiteY75-8118" fmla="*/ 1895129 h 2785840"/>
                <a:gd name="connsiteX76-8119" fmla="*/ 549587 w 4965239"/>
                <a:gd name="connsiteY76-8120" fmla="*/ 1828800 h 2785840"/>
                <a:gd name="connsiteX77-8121" fmla="*/ 487996 w 4965239"/>
                <a:gd name="connsiteY77-8122" fmla="*/ 1824062 h 2785840"/>
                <a:gd name="connsiteX78-8123" fmla="*/ 473626 w 4965239"/>
                <a:gd name="connsiteY78-8124" fmla="*/ 1848068 h 2785840"/>
                <a:gd name="connsiteX79-8125" fmla="*/ 435880 w 4965239"/>
                <a:gd name="connsiteY79-8126" fmla="*/ 1847751 h 2785840"/>
                <a:gd name="connsiteX80-8127" fmla="*/ 326910 w 4965239"/>
                <a:gd name="connsiteY80-8128" fmla="*/ 1743519 h 2785840"/>
                <a:gd name="connsiteX81-8129" fmla="*/ 298483 w 4965239"/>
                <a:gd name="connsiteY81-8130" fmla="*/ 1639287 h 2785840"/>
                <a:gd name="connsiteX82-8131" fmla="*/ 265029 w 4965239"/>
                <a:gd name="connsiteY82-8132" fmla="*/ 1639470 h 2785840"/>
                <a:gd name="connsiteX83-8133" fmla="*/ 222677 w 4965239"/>
                <a:gd name="connsiteY83-8134" fmla="*/ 1591909 h 2785840"/>
                <a:gd name="connsiteX84-8135" fmla="*/ 222677 w 4965239"/>
                <a:gd name="connsiteY84-8136" fmla="*/ 1516104 h 2785840"/>
                <a:gd name="connsiteX85-8137" fmla="*/ 217940 w 4965239"/>
                <a:gd name="connsiteY85-8138" fmla="*/ 1416609 h 2785840"/>
                <a:gd name="connsiteX86-8139" fmla="*/ 246367 w 4965239"/>
                <a:gd name="connsiteY86-8140" fmla="*/ 1392920 h 2785840"/>
                <a:gd name="connsiteX87-8141" fmla="*/ 282174 w 4965239"/>
                <a:gd name="connsiteY87-8142" fmla="*/ 1388010 h 2785840"/>
                <a:gd name="connsiteX88-8143" fmla="*/ 322172 w 4965239"/>
                <a:gd name="connsiteY88-8144" fmla="*/ 1440298 h 2785840"/>
                <a:gd name="connsiteX89-8145" fmla="*/ 355337 w 4965239"/>
                <a:gd name="connsiteY89-8146" fmla="*/ 1331328 h 2785840"/>
                <a:gd name="connsiteX90-8147" fmla="*/ 322172 w 4965239"/>
                <a:gd name="connsiteY90-8148" fmla="*/ 1241310 h 2785840"/>
                <a:gd name="connsiteX91-8149" fmla="*/ 331647 w 4965239"/>
                <a:gd name="connsiteY91-8150" fmla="*/ 1179718 h 2785840"/>
                <a:gd name="connsiteX92-8151" fmla="*/ 364812 w 4965239"/>
                <a:gd name="connsiteY92-8152" fmla="*/ 1146553 h 2785840"/>
                <a:gd name="connsiteX93-8153" fmla="*/ 303220 w 4965239"/>
                <a:gd name="connsiteY93-8154" fmla="*/ 1051797 h 2785840"/>
                <a:gd name="connsiteX94-8155" fmla="*/ 317434 w 4965239"/>
                <a:gd name="connsiteY94-8156" fmla="*/ 1018632 h 2785840"/>
                <a:gd name="connsiteX95-8157" fmla="*/ 303220 w 4965239"/>
                <a:gd name="connsiteY95-8158" fmla="*/ 966516 h 2785840"/>
                <a:gd name="connsiteX96-8159" fmla="*/ 312696 w 4965239"/>
                <a:gd name="connsiteY96-8160" fmla="*/ 938089 h 2785840"/>
                <a:gd name="connsiteX97-8161" fmla="*/ 255842 w 4965239"/>
                <a:gd name="connsiteY97-8162" fmla="*/ 933351 h 2785840"/>
                <a:gd name="connsiteX98-8163" fmla="*/ 194251 w 4965239"/>
                <a:gd name="connsiteY98-8164" fmla="*/ 904924 h 2785840"/>
                <a:gd name="connsiteX99-8165" fmla="*/ 165824 w 4965239"/>
                <a:gd name="connsiteY99-8166" fmla="*/ 838595 h 2785840"/>
                <a:gd name="connsiteX100-8167" fmla="*/ 123183 w 4965239"/>
                <a:gd name="connsiteY100-8168" fmla="*/ 833857 h 2785840"/>
                <a:gd name="connsiteX101-8169" fmla="*/ 104232 w 4965239"/>
                <a:gd name="connsiteY101-8170" fmla="*/ 791217 h 2785840"/>
                <a:gd name="connsiteX102-8171" fmla="*/ 132659 w 4965239"/>
                <a:gd name="connsiteY102-8172" fmla="*/ 715411 h 2785840"/>
                <a:gd name="connsiteX103-8173" fmla="*/ 85281 w 4965239"/>
                <a:gd name="connsiteY103-8174" fmla="*/ 639606 h 2785840"/>
                <a:gd name="connsiteX104-8175" fmla="*/ 9475 w 4965239"/>
                <a:gd name="connsiteY104-8176" fmla="*/ 592228 h 2785840"/>
                <a:gd name="connsiteX105-8177" fmla="*/ 9475 w 4965239"/>
                <a:gd name="connsiteY105-8178" fmla="*/ 592228 h 2785840"/>
                <a:gd name="connsiteX106-8179" fmla="*/ 52116 w 4965239"/>
                <a:gd name="connsiteY106-8180" fmla="*/ 549588 h 2785840"/>
                <a:gd name="connsiteX107-8181" fmla="*/ 99494 w 4965239"/>
                <a:gd name="connsiteY107-8182" fmla="*/ 559063 h 2785840"/>
                <a:gd name="connsiteX108-8183" fmla="*/ 87864 w 4965239"/>
                <a:gd name="connsiteY108-8184" fmla="*/ 525045 h 2785840"/>
                <a:gd name="connsiteX109-8185" fmla="*/ 90018 w 4965239"/>
                <a:gd name="connsiteY109-8186" fmla="*/ 369550 h 2785840"/>
                <a:gd name="connsiteX110-8187" fmla="*/ 66329 w 4965239"/>
                <a:gd name="connsiteY110-8188" fmla="*/ 345861 h 2785840"/>
                <a:gd name="connsiteX111-8189" fmla="*/ 42144 w 4965239"/>
                <a:gd name="connsiteY111-8190" fmla="*/ 365025 h 2785840"/>
                <a:gd name="connsiteX112-8191" fmla="*/ 4738 w 4965239"/>
                <a:gd name="connsiteY112-8192" fmla="*/ 350599 h 2785840"/>
                <a:gd name="connsiteX113-8193" fmla="*/ 0 w 4965239"/>
                <a:gd name="connsiteY113-8194" fmla="*/ 307958 h 2785840"/>
                <a:gd name="connsiteX114-8195" fmla="*/ 33165 w 4965239"/>
                <a:gd name="connsiteY114-8196" fmla="*/ 284269 h 2785840"/>
                <a:gd name="connsiteX115-8197" fmla="*/ 37147 w 4965239"/>
                <a:gd name="connsiteY115-8198" fmla="*/ 227490 h 2785840"/>
                <a:gd name="connsiteX116-8199" fmla="*/ 75805 w 4965239"/>
                <a:gd name="connsiteY116-8200" fmla="*/ 180037 h 2785840"/>
                <a:gd name="connsiteX117-8201" fmla="*/ 122154 w 4965239"/>
                <a:gd name="connsiteY117-8202" fmla="*/ 142140 h 2785840"/>
                <a:gd name="connsiteX118-8203" fmla="*/ 180037 w 4965239"/>
                <a:gd name="connsiteY118-8204" fmla="*/ 142135 h 2785840"/>
                <a:gd name="connsiteX119-8205" fmla="*/ 255842 w 4965239"/>
                <a:gd name="connsiteY119-8206" fmla="*/ 104232 h 2785840"/>
                <a:gd name="connsiteX120-8207" fmla="*/ 270056 w 4965239"/>
                <a:gd name="connsiteY120-8208" fmla="*/ 127921 h 2785840"/>
                <a:gd name="connsiteX121-8209" fmla="*/ 307958 w 4965239"/>
                <a:gd name="connsiteY121-8210" fmla="*/ 123183 h 2785840"/>
                <a:gd name="connsiteX122-8211" fmla="*/ 326910 w 4965239"/>
                <a:gd name="connsiteY122-8212" fmla="*/ 180037 h 2785840"/>
                <a:gd name="connsiteX123-8213" fmla="*/ 383763 w 4965239"/>
                <a:gd name="connsiteY123-8214" fmla="*/ 184775 h 2785840"/>
                <a:gd name="connsiteX124-8215" fmla="*/ 691722 w 4965239"/>
                <a:gd name="connsiteY124-8216" fmla="*/ 345861 h 2785840"/>
                <a:gd name="connsiteX125-8217" fmla="*/ 1895129 w 4965239"/>
                <a:gd name="connsiteY125-8218" fmla="*/ 208464 h 2785840"/>
                <a:gd name="connsiteX126" fmla="*/ 2421028 w 4965239"/>
                <a:gd name="connsiteY126" fmla="*/ 42640 h 2785840"/>
                <a:gd name="connsiteX0-8219" fmla="*/ 2421028 w 4965239"/>
                <a:gd name="connsiteY0-8220" fmla="*/ 42640 h 2785840"/>
                <a:gd name="connsiteX1-8221" fmla="*/ 2506811 w 4965239"/>
                <a:gd name="connsiteY1-8222" fmla="*/ 110083 h 2785840"/>
                <a:gd name="connsiteX2-8223" fmla="*/ 2525619 w 4965239"/>
                <a:gd name="connsiteY2-8224" fmla="*/ 165481 h 2785840"/>
                <a:gd name="connsiteX3-8225" fmla="*/ 2548949 w 4965239"/>
                <a:gd name="connsiteY3-8226" fmla="*/ 279532 h 2785840"/>
                <a:gd name="connsiteX4-8227" fmla="*/ 2586852 w 4965239"/>
                <a:gd name="connsiteY4-8228" fmla="*/ 307958 h 2785840"/>
                <a:gd name="connsiteX5-8229" fmla="*/ 2591589 w 4965239"/>
                <a:gd name="connsiteY5-8230" fmla="*/ 355337 h 2785840"/>
                <a:gd name="connsiteX6-8231" fmla="*/ 2685716 w 4965239"/>
                <a:gd name="connsiteY6-8232" fmla="*/ 353287 h 2785840"/>
                <a:gd name="connsiteX7-8233" fmla="*/ 2781102 w 4965239"/>
                <a:gd name="connsiteY7-8234" fmla="*/ 397977 h 2785840"/>
                <a:gd name="connsiteX8-8235" fmla="*/ 3070110 w 4965239"/>
                <a:gd name="connsiteY8-8236" fmla="*/ 412191 h 2785840"/>
                <a:gd name="connsiteX9-8237" fmla="*/ 3153692 w 4965239"/>
                <a:gd name="connsiteY9-8238" fmla="*/ 454887 h 2785840"/>
                <a:gd name="connsiteX10-8239" fmla="*/ 3226458 w 4965239"/>
                <a:gd name="connsiteY10-8240" fmla="*/ 516423 h 2785840"/>
                <a:gd name="connsiteX11-8241" fmla="*/ 3255292 w 4965239"/>
                <a:gd name="connsiteY11-8242" fmla="*/ 510305 h 2785840"/>
                <a:gd name="connsiteX12-8243" fmla="*/ 3316476 w 4965239"/>
                <a:gd name="connsiteY12-8244" fmla="*/ 549588 h 2785840"/>
                <a:gd name="connsiteX13-8245" fmla="*/ 3453873 w 4965239"/>
                <a:gd name="connsiteY13-8246" fmla="*/ 563801 h 2785840"/>
                <a:gd name="connsiteX14-8247" fmla="*/ 3482300 w 4965239"/>
                <a:gd name="connsiteY14-8248" fmla="*/ 615917 h 2785840"/>
                <a:gd name="connsiteX15-8249" fmla="*/ 3646298 w 4965239"/>
                <a:gd name="connsiteY15-8250" fmla="*/ 534936 h 2785840"/>
                <a:gd name="connsiteX16-8251" fmla="*/ 3760213 w 4965239"/>
                <a:gd name="connsiteY16-8252" fmla="*/ 501069 h 2785840"/>
                <a:gd name="connsiteX17-8253" fmla="*/ 3818686 w 4965239"/>
                <a:gd name="connsiteY17-8254" fmla="*/ 506947 h 2785840"/>
                <a:gd name="connsiteX18-8255" fmla="*/ 3846419 w 4965239"/>
                <a:gd name="connsiteY18-8256" fmla="*/ 501069 h 2785840"/>
                <a:gd name="connsiteX19-8257" fmla="*/ 3984510 w 4965239"/>
                <a:gd name="connsiteY19-8258" fmla="*/ 502209 h 2785840"/>
                <a:gd name="connsiteX20-8259" fmla="*/ 4006516 w 4965239"/>
                <a:gd name="connsiteY20-8260" fmla="*/ 470281 h 2785840"/>
                <a:gd name="connsiteX21-8261" fmla="*/ 4117887 w 4965239"/>
                <a:gd name="connsiteY21-8262" fmla="*/ 392298 h 2785840"/>
                <a:gd name="connsiteX22-8263" fmla="*/ 4138904 w 4965239"/>
                <a:gd name="connsiteY22-8264" fmla="*/ 362523 h 2785840"/>
                <a:gd name="connsiteX23-8265" fmla="*/ 4248648 w 4965239"/>
                <a:gd name="connsiteY23-8266" fmla="*/ 282611 h 2785840"/>
                <a:gd name="connsiteX24-8267" fmla="*/ 4200479 w 4965239"/>
                <a:gd name="connsiteY24-8268" fmla="*/ 239372 h 2785840"/>
                <a:gd name="connsiteX25-8269" fmla="*/ 4186114 w 4965239"/>
                <a:gd name="connsiteY25-8270" fmla="*/ 213202 h 2785840"/>
                <a:gd name="connsiteX26-8271" fmla="*/ 4197401 w 4965239"/>
                <a:gd name="connsiteY26-8272" fmla="*/ 143930 h 2785840"/>
                <a:gd name="connsiteX27-8273" fmla="*/ 4228036 w 4965239"/>
                <a:gd name="connsiteY27-8274" fmla="*/ 102813 h 2785840"/>
                <a:gd name="connsiteX28-8275" fmla="*/ 4283607 w 4965239"/>
                <a:gd name="connsiteY28-8276" fmla="*/ 100827 h 2785840"/>
                <a:gd name="connsiteX29-8277" fmla="*/ 4344584 w 4965239"/>
                <a:gd name="connsiteY29-8278" fmla="*/ 127921 h 2785840"/>
                <a:gd name="connsiteX30-8279" fmla="*/ 4442659 w 4965239"/>
                <a:gd name="connsiteY30-8280" fmla="*/ 109687 h 2785840"/>
                <a:gd name="connsiteX31-8281" fmla="*/ 4514516 w 4965239"/>
                <a:gd name="connsiteY31-8282" fmla="*/ 36172 h 2785840"/>
                <a:gd name="connsiteX32-8283" fmla="*/ 4553048 w 4965239"/>
                <a:gd name="connsiteY32-8284" fmla="*/ 37903 h 2785840"/>
                <a:gd name="connsiteX33-8285" fmla="*/ 4709397 w 4965239"/>
                <a:gd name="connsiteY33-8286" fmla="*/ 0 h 2785840"/>
                <a:gd name="connsiteX34-8287" fmla="*/ 4846794 w 4965239"/>
                <a:gd name="connsiteY34-8288" fmla="*/ 317434 h 2785840"/>
                <a:gd name="connsiteX35-8289" fmla="*/ 4965239 w 4965239"/>
                <a:gd name="connsiteY35-8290" fmla="*/ 691722 h 2785840"/>
                <a:gd name="connsiteX36-8291" fmla="*/ 4638329 w 4965239"/>
                <a:gd name="connsiteY36-8292" fmla="*/ 1066010 h 2785840"/>
                <a:gd name="connsiteX37-8293" fmla="*/ 3804472 w 4965239"/>
                <a:gd name="connsiteY37-8294" fmla="*/ 1359755 h 2785840"/>
                <a:gd name="connsiteX38-8295" fmla="*/ 3103274 w 4965239"/>
                <a:gd name="connsiteY38-8296" fmla="*/ 1748257 h 2785840"/>
                <a:gd name="connsiteX39-8297" fmla="*/ 2885334 w 4965239"/>
                <a:gd name="connsiteY39-8298" fmla="*/ 2321534 h 2785840"/>
                <a:gd name="connsiteX40-8299" fmla="*/ 2970615 w 4965239"/>
                <a:gd name="connsiteY40-8300" fmla="*/ 2785840 h 2785840"/>
                <a:gd name="connsiteX41-8301" fmla="*/ 2657919 w 4965239"/>
                <a:gd name="connsiteY41-8302" fmla="*/ 2733724 h 2785840"/>
                <a:gd name="connsiteX42-8303" fmla="*/ 2615279 w 4965239"/>
                <a:gd name="connsiteY42-8304" fmla="*/ 2321534 h 2785840"/>
                <a:gd name="connsiteX43-8305" fmla="*/ 2577376 w 4965239"/>
                <a:gd name="connsiteY43-8306" fmla="*/ 1966197 h 2785840"/>
                <a:gd name="connsiteX44-8307" fmla="*/ 2136758 w 4965239"/>
                <a:gd name="connsiteY44-8308" fmla="*/ 2094118 h 2785840"/>
                <a:gd name="connsiteX45-8309" fmla="*/ 2037264 w 4965239"/>
                <a:gd name="connsiteY45-8310" fmla="*/ 2458931 h 2785840"/>
                <a:gd name="connsiteX46-8311" fmla="*/ 1843013 w 4965239"/>
                <a:gd name="connsiteY46-8312" fmla="*/ 2657919 h 2785840"/>
                <a:gd name="connsiteX47-8313" fmla="*/ 1734043 w 4965239"/>
                <a:gd name="connsiteY47-8314" fmla="*/ 2638968 h 2785840"/>
                <a:gd name="connsiteX48-8315" fmla="*/ 1724568 w 4965239"/>
                <a:gd name="connsiteY48-8316" fmla="*/ 2553687 h 2785840"/>
                <a:gd name="connsiteX49-8317" fmla="*/ 1694497 w 4965239"/>
                <a:gd name="connsiteY49-8318" fmla="*/ 2544789 h 2785840"/>
                <a:gd name="connsiteX50-8319" fmla="*/ 1667714 w 4965239"/>
                <a:gd name="connsiteY50-8320" fmla="*/ 2492095 h 2785840"/>
                <a:gd name="connsiteX51-8321" fmla="*/ 1644025 w 4965239"/>
                <a:gd name="connsiteY51-8322" fmla="*/ 2449455 h 2785840"/>
                <a:gd name="connsiteX52-8323" fmla="*/ 1611732 w 4965239"/>
                <a:gd name="connsiteY52-8324" fmla="*/ 2466285 h 2785840"/>
                <a:gd name="connsiteX53-8325" fmla="*/ 1459250 w 4965239"/>
                <a:gd name="connsiteY53-8326" fmla="*/ 2378388 h 2785840"/>
                <a:gd name="connsiteX54-8327" fmla="*/ 1410968 w 4965239"/>
                <a:gd name="connsiteY54-8328" fmla="*/ 2410723 h 2785840"/>
                <a:gd name="connsiteX55-8329" fmla="*/ 1355017 w 4965239"/>
                <a:gd name="connsiteY55-8330" fmla="*/ 2454193 h 2785840"/>
                <a:gd name="connsiteX56-8331" fmla="*/ 1345542 w 4965239"/>
                <a:gd name="connsiteY56-8332" fmla="*/ 2496833 h 2785840"/>
                <a:gd name="connsiteX57-8333" fmla="*/ 1317115 w 4965239"/>
                <a:gd name="connsiteY57-8334" fmla="*/ 2482620 h 2785840"/>
                <a:gd name="connsiteX58-8335" fmla="*/ 1312377 w 4965239"/>
                <a:gd name="connsiteY58-8336" fmla="*/ 2444717 h 2785840"/>
                <a:gd name="connsiteX59-8337" fmla="*/ 1326590 w 4965239"/>
                <a:gd name="connsiteY59-8338" fmla="*/ 2368912 h 2785840"/>
                <a:gd name="connsiteX60-8339" fmla="*/ 1259439 w 4965239"/>
                <a:gd name="connsiteY60-8340" fmla="*/ 2390993 h 2785840"/>
                <a:gd name="connsiteX61-8341" fmla="*/ 1181672 w 4965239"/>
                <a:gd name="connsiteY61-8342" fmla="*/ 2385080 h 2785840"/>
                <a:gd name="connsiteX62-8343" fmla="*/ 1116564 w 4965239"/>
                <a:gd name="connsiteY62-8344" fmla="*/ 2362418 h 2785840"/>
                <a:gd name="connsiteX63-8345" fmla="*/ 1051797 w 4965239"/>
                <a:gd name="connsiteY63-8346" fmla="*/ 2307320 h 2785840"/>
                <a:gd name="connsiteX64-8347" fmla="*/ 1030839 w 4965239"/>
                <a:gd name="connsiteY64-8348" fmla="*/ 2333843 h 2785840"/>
                <a:gd name="connsiteX65-8349" fmla="*/ 975991 w 4965239"/>
                <a:gd name="connsiteY65-8350" fmla="*/ 2312058 h 2785840"/>
                <a:gd name="connsiteX66-8351" fmla="*/ 942827 w 4965239"/>
                <a:gd name="connsiteY66-8352" fmla="*/ 2240991 h 2785840"/>
                <a:gd name="connsiteX67-8353" fmla="*/ 910824 w 4965239"/>
                <a:gd name="connsiteY67-8354" fmla="*/ 2250975 h 2785840"/>
                <a:gd name="connsiteX68-8355" fmla="*/ 867022 w 4965239"/>
                <a:gd name="connsiteY68-8356" fmla="*/ 2226777 h 2785840"/>
                <a:gd name="connsiteX69-8357" fmla="*/ 871759 w 4965239"/>
                <a:gd name="connsiteY69-8358" fmla="*/ 2169923 h 2785840"/>
                <a:gd name="connsiteX70-8359" fmla="*/ 836529 w 4965239"/>
                <a:gd name="connsiteY70-8360" fmla="*/ 2168108 h 2785840"/>
                <a:gd name="connsiteX71-8361" fmla="*/ 777003 w 4965239"/>
                <a:gd name="connsiteY71-8362" fmla="*/ 2108332 h 2785840"/>
                <a:gd name="connsiteX72-8363" fmla="*/ 762789 w 4965239"/>
                <a:gd name="connsiteY72-8364" fmla="*/ 2051478 h 2785840"/>
                <a:gd name="connsiteX73-8365" fmla="*/ 736516 w 4965239"/>
                <a:gd name="connsiteY73-8366" fmla="*/ 2062380 h 2785840"/>
                <a:gd name="connsiteX74-8367" fmla="*/ 696460 w 4965239"/>
                <a:gd name="connsiteY74-8368" fmla="*/ 2046740 h 2785840"/>
                <a:gd name="connsiteX75-8369" fmla="*/ 587490 w 4965239"/>
                <a:gd name="connsiteY75-8370" fmla="*/ 1895129 h 2785840"/>
                <a:gd name="connsiteX76-8371" fmla="*/ 549587 w 4965239"/>
                <a:gd name="connsiteY76-8372" fmla="*/ 1828800 h 2785840"/>
                <a:gd name="connsiteX77-8373" fmla="*/ 487996 w 4965239"/>
                <a:gd name="connsiteY77-8374" fmla="*/ 1824062 h 2785840"/>
                <a:gd name="connsiteX78-8375" fmla="*/ 473626 w 4965239"/>
                <a:gd name="connsiteY78-8376" fmla="*/ 1848068 h 2785840"/>
                <a:gd name="connsiteX79-8377" fmla="*/ 435880 w 4965239"/>
                <a:gd name="connsiteY79-8378" fmla="*/ 1847751 h 2785840"/>
                <a:gd name="connsiteX80-8379" fmla="*/ 326910 w 4965239"/>
                <a:gd name="connsiteY80-8380" fmla="*/ 1743519 h 2785840"/>
                <a:gd name="connsiteX81-8381" fmla="*/ 298483 w 4965239"/>
                <a:gd name="connsiteY81-8382" fmla="*/ 1639287 h 2785840"/>
                <a:gd name="connsiteX82-8383" fmla="*/ 265029 w 4965239"/>
                <a:gd name="connsiteY82-8384" fmla="*/ 1639470 h 2785840"/>
                <a:gd name="connsiteX83-8385" fmla="*/ 222677 w 4965239"/>
                <a:gd name="connsiteY83-8386" fmla="*/ 1591909 h 2785840"/>
                <a:gd name="connsiteX84-8387" fmla="*/ 222677 w 4965239"/>
                <a:gd name="connsiteY84-8388" fmla="*/ 1516104 h 2785840"/>
                <a:gd name="connsiteX85-8389" fmla="*/ 217940 w 4965239"/>
                <a:gd name="connsiteY85-8390" fmla="*/ 1416609 h 2785840"/>
                <a:gd name="connsiteX86-8391" fmla="*/ 246367 w 4965239"/>
                <a:gd name="connsiteY86-8392" fmla="*/ 1392920 h 2785840"/>
                <a:gd name="connsiteX87-8393" fmla="*/ 282174 w 4965239"/>
                <a:gd name="connsiteY87-8394" fmla="*/ 1388010 h 2785840"/>
                <a:gd name="connsiteX88-8395" fmla="*/ 322172 w 4965239"/>
                <a:gd name="connsiteY88-8396" fmla="*/ 1440298 h 2785840"/>
                <a:gd name="connsiteX89-8397" fmla="*/ 355337 w 4965239"/>
                <a:gd name="connsiteY89-8398" fmla="*/ 1331328 h 2785840"/>
                <a:gd name="connsiteX90-8399" fmla="*/ 322172 w 4965239"/>
                <a:gd name="connsiteY90-8400" fmla="*/ 1241310 h 2785840"/>
                <a:gd name="connsiteX91-8401" fmla="*/ 331647 w 4965239"/>
                <a:gd name="connsiteY91-8402" fmla="*/ 1179718 h 2785840"/>
                <a:gd name="connsiteX92-8403" fmla="*/ 364812 w 4965239"/>
                <a:gd name="connsiteY92-8404" fmla="*/ 1146553 h 2785840"/>
                <a:gd name="connsiteX93-8405" fmla="*/ 303220 w 4965239"/>
                <a:gd name="connsiteY93-8406" fmla="*/ 1051797 h 2785840"/>
                <a:gd name="connsiteX94-8407" fmla="*/ 317434 w 4965239"/>
                <a:gd name="connsiteY94-8408" fmla="*/ 1018632 h 2785840"/>
                <a:gd name="connsiteX95-8409" fmla="*/ 303220 w 4965239"/>
                <a:gd name="connsiteY95-8410" fmla="*/ 966516 h 2785840"/>
                <a:gd name="connsiteX96-8411" fmla="*/ 312696 w 4965239"/>
                <a:gd name="connsiteY96-8412" fmla="*/ 938089 h 2785840"/>
                <a:gd name="connsiteX97-8413" fmla="*/ 255842 w 4965239"/>
                <a:gd name="connsiteY97-8414" fmla="*/ 933351 h 2785840"/>
                <a:gd name="connsiteX98-8415" fmla="*/ 194251 w 4965239"/>
                <a:gd name="connsiteY98-8416" fmla="*/ 904924 h 2785840"/>
                <a:gd name="connsiteX99-8417" fmla="*/ 165824 w 4965239"/>
                <a:gd name="connsiteY99-8418" fmla="*/ 838595 h 2785840"/>
                <a:gd name="connsiteX100-8419" fmla="*/ 123183 w 4965239"/>
                <a:gd name="connsiteY100-8420" fmla="*/ 833857 h 2785840"/>
                <a:gd name="connsiteX101-8421" fmla="*/ 104232 w 4965239"/>
                <a:gd name="connsiteY101-8422" fmla="*/ 791217 h 2785840"/>
                <a:gd name="connsiteX102-8423" fmla="*/ 132659 w 4965239"/>
                <a:gd name="connsiteY102-8424" fmla="*/ 715411 h 2785840"/>
                <a:gd name="connsiteX103-8425" fmla="*/ 85281 w 4965239"/>
                <a:gd name="connsiteY103-8426" fmla="*/ 639606 h 2785840"/>
                <a:gd name="connsiteX104-8427" fmla="*/ 9475 w 4965239"/>
                <a:gd name="connsiteY104-8428" fmla="*/ 592228 h 2785840"/>
                <a:gd name="connsiteX105-8429" fmla="*/ 9475 w 4965239"/>
                <a:gd name="connsiteY105-8430" fmla="*/ 592228 h 2785840"/>
                <a:gd name="connsiteX106-8431" fmla="*/ 52116 w 4965239"/>
                <a:gd name="connsiteY106-8432" fmla="*/ 549588 h 2785840"/>
                <a:gd name="connsiteX107-8433" fmla="*/ 99494 w 4965239"/>
                <a:gd name="connsiteY107-8434" fmla="*/ 559063 h 2785840"/>
                <a:gd name="connsiteX108-8435" fmla="*/ 87864 w 4965239"/>
                <a:gd name="connsiteY108-8436" fmla="*/ 525045 h 2785840"/>
                <a:gd name="connsiteX109-8437" fmla="*/ 90018 w 4965239"/>
                <a:gd name="connsiteY109-8438" fmla="*/ 369550 h 2785840"/>
                <a:gd name="connsiteX110-8439" fmla="*/ 66329 w 4965239"/>
                <a:gd name="connsiteY110-8440" fmla="*/ 345861 h 2785840"/>
                <a:gd name="connsiteX111-8441" fmla="*/ 42144 w 4965239"/>
                <a:gd name="connsiteY111-8442" fmla="*/ 365025 h 2785840"/>
                <a:gd name="connsiteX112-8443" fmla="*/ 4738 w 4965239"/>
                <a:gd name="connsiteY112-8444" fmla="*/ 350599 h 2785840"/>
                <a:gd name="connsiteX113-8445" fmla="*/ 0 w 4965239"/>
                <a:gd name="connsiteY113-8446" fmla="*/ 307958 h 2785840"/>
                <a:gd name="connsiteX114-8447" fmla="*/ 33165 w 4965239"/>
                <a:gd name="connsiteY114-8448" fmla="*/ 284269 h 2785840"/>
                <a:gd name="connsiteX115-8449" fmla="*/ 37147 w 4965239"/>
                <a:gd name="connsiteY115-8450" fmla="*/ 227490 h 2785840"/>
                <a:gd name="connsiteX116-8451" fmla="*/ 75805 w 4965239"/>
                <a:gd name="connsiteY116-8452" fmla="*/ 180037 h 2785840"/>
                <a:gd name="connsiteX117-8453" fmla="*/ 122154 w 4965239"/>
                <a:gd name="connsiteY117-8454" fmla="*/ 142140 h 2785840"/>
                <a:gd name="connsiteX118-8455" fmla="*/ 180037 w 4965239"/>
                <a:gd name="connsiteY118-8456" fmla="*/ 142135 h 2785840"/>
                <a:gd name="connsiteX119-8457" fmla="*/ 255842 w 4965239"/>
                <a:gd name="connsiteY119-8458" fmla="*/ 104232 h 2785840"/>
                <a:gd name="connsiteX120-8459" fmla="*/ 270056 w 4965239"/>
                <a:gd name="connsiteY120-8460" fmla="*/ 127921 h 2785840"/>
                <a:gd name="connsiteX121-8461" fmla="*/ 307958 w 4965239"/>
                <a:gd name="connsiteY121-8462" fmla="*/ 123183 h 2785840"/>
                <a:gd name="connsiteX122-8463" fmla="*/ 326910 w 4965239"/>
                <a:gd name="connsiteY122-8464" fmla="*/ 180037 h 2785840"/>
                <a:gd name="connsiteX123-8465" fmla="*/ 383763 w 4965239"/>
                <a:gd name="connsiteY123-8466" fmla="*/ 184775 h 2785840"/>
                <a:gd name="connsiteX124-8467" fmla="*/ 691722 w 4965239"/>
                <a:gd name="connsiteY124-8468" fmla="*/ 345861 h 2785840"/>
                <a:gd name="connsiteX125-8469" fmla="*/ 1895129 w 4965239"/>
                <a:gd name="connsiteY125-8470" fmla="*/ 208464 h 2785840"/>
                <a:gd name="connsiteX126-8471" fmla="*/ 2421028 w 4965239"/>
                <a:gd name="connsiteY126-8472" fmla="*/ 42640 h 2785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405" y="connsiteY101-406"/>
                </a:cxn>
                <a:cxn ang="0">
                  <a:pos x="connsiteX102-815" y="connsiteY102-816"/>
                </a:cxn>
                <a:cxn ang="0">
                  <a:pos x="connsiteX103-1023" y="connsiteY103-1024"/>
                </a:cxn>
                <a:cxn ang="0">
                  <a:pos x="connsiteX104-1441" y="connsiteY104-1442"/>
                </a:cxn>
                <a:cxn ang="0">
                  <a:pos x="connsiteX105-1653" y="connsiteY105-1654"/>
                </a:cxn>
                <a:cxn ang="0">
                  <a:pos x="connsiteX106-1867" y="connsiteY106-1868"/>
                </a:cxn>
                <a:cxn ang="0">
                  <a:pos x="connsiteX107-2083" y="connsiteY107-2084"/>
                </a:cxn>
                <a:cxn ang="0">
                  <a:pos x="connsiteX108-2301" y="connsiteY108-2302"/>
                </a:cxn>
                <a:cxn ang="0">
                  <a:pos x="connsiteX109-2521" y="connsiteY109-2522"/>
                </a:cxn>
                <a:cxn ang="0">
                  <a:pos x="connsiteX110-2743" y="connsiteY110-2744"/>
                </a:cxn>
                <a:cxn ang="0">
                  <a:pos x="connsiteX111-2967" y="connsiteY111-2968"/>
                </a:cxn>
                <a:cxn ang="0">
                  <a:pos x="connsiteX112-3417" y="connsiteY112-3418"/>
                </a:cxn>
                <a:cxn ang="0">
                  <a:pos x="connsiteX113-3871" y="connsiteY113-3872"/>
                </a:cxn>
                <a:cxn ang="0">
                  <a:pos x="connsiteX114-4329" y="connsiteY114-4330"/>
                </a:cxn>
                <a:cxn ang="0">
                  <a:pos x="connsiteX115-4561" y="connsiteY115-4562"/>
                </a:cxn>
                <a:cxn ang="0">
                  <a:pos x="connsiteX116-4795" y="connsiteY116-4796"/>
                </a:cxn>
                <a:cxn ang="0">
                  <a:pos x="connsiteX117-5031" y="connsiteY117-5032"/>
                </a:cxn>
                <a:cxn ang="0">
                  <a:pos x="connsiteX118-5269" y="connsiteY118-5270"/>
                </a:cxn>
                <a:cxn ang="0">
                  <a:pos x="connsiteX119-5747" y="connsiteY119-5748"/>
                </a:cxn>
                <a:cxn ang="0">
                  <a:pos x="connsiteX120-5989" y="connsiteY120-5990"/>
                </a:cxn>
                <a:cxn ang="0">
                  <a:pos x="connsiteX121-6233" y="connsiteY121-6234"/>
                </a:cxn>
                <a:cxn ang="0">
                  <a:pos x="connsiteX122-6967" y="connsiteY122-6968"/>
                </a:cxn>
                <a:cxn ang="0">
                  <a:pos x="connsiteX123-7215" y="connsiteY123-7216"/>
                </a:cxn>
                <a:cxn ang="0">
                  <a:pos x="connsiteX124-7465" y="connsiteY124-7466"/>
                </a:cxn>
                <a:cxn ang="0">
                  <a:pos x="connsiteX125-8217" y="connsiteY125-8218"/>
                </a:cxn>
                <a:cxn ang="0">
                  <a:pos x="connsiteX126-8471" y="connsiteY126-8472"/>
                </a:cxn>
              </a:cxnLst>
              <a:rect l="l" t="t" r="r" b="b"/>
              <a:pathLst>
                <a:path w="4965239" h="2785840">
                  <a:moveTo>
                    <a:pt x="2421028" y="42640"/>
                  </a:moveTo>
                  <a:lnTo>
                    <a:pt x="2506811" y="110083"/>
                  </a:lnTo>
                  <a:cubicBezTo>
                    <a:pt x="2511748" y="124182"/>
                    <a:pt x="2520682" y="151382"/>
                    <a:pt x="2525619" y="165481"/>
                  </a:cubicBezTo>
                  <a:lnTo>
                    <a:pt x="2548949" y="279532"/>
                  </a:lnTo>
                  <a:lnTo>
                    <a:pt x="2586852" y="307958"/>
                  </a:lnTo>
                  <a:lnTo>
                    <a:pt x="2591589" y="355337"/>
                  </a:lnTo>
                  <a:cubicBezTo>
                    <a:pt x="2619886" y="361838"/>
                    <a:pt x="2657419" y="346786"/>
                    <a:pt x="2685716" y="353287"/>
                  </a:cubicBezTo>
                  <a:lnTo>
                    <a:pt x="2781102" y="397977"/>
                  </a:lnTo>
                  <a:lnTo>
                    <a:pt x="3070110" y="412191"/>
                  </a:lnTo>
                  <a:cubicBezTo>
                    <a:pt x="3094892" y="428476"/>
                    <a:pt x="3128910" y="438602"/>
                    <a:pt x="3153692" y="454887"/>
                  </a:cubicBezTo>
                  <a:lnTo>
                    <a:pt x="3226458" y="516423"/>
                  </a:lnTo>
                  <a:cubicBezTo>
                    <a:pt x="3236069" y="518489"/>
                    <a:pt x="3245681" y="508239"/>
                    <a:pt x="3255292" y="510305"/>
                  </a:cubicBezTo>
                  <a:lnTo>
                    <a:pt x="3316476" y="549588"/>
                  </a:lnTo>
                  <a:lnTo>
                    <a:pt x="3453873" y="563801"/>
                  </a:lnTo>
                  <a:lnTo>
                    <a:pt x="3482300" y="615917"/>
                  </a:lnTo>
                  <a:cubicBezTo>
                    <a:pt x="3540045" y="597133"/>
                    <a:pt x="3588553" y="553720"/>
                    <a:pt x="3646298" y="534936"/>
                  </a:cubicBezTo>
                  <a:cubicBezTo>
                    <a:pt x="3688375" y="528778"/>
                    <a:pt x="3718136" y="507227"/>
                    <a:pt x="3760213" y="501069"/>
                  </a:cubicBezTo>
                  <a:lnTo>
                    <a:pt x="3818686" y="506947"/>
                  </a:lnTo>
                  <a:cubicBezTo>
                    <a:pt x="3827930" y="507040"/>
                    <a:pt x="3837175" y="500976"/>
                    <a:pt x="3846419" y="501069"/>
                  </a:cubicBezTo>
                  <a:lnTo>
                    <a:pt x="3984510" y="502209"/>
                  </a:lnTo>
                  <a:cubicBezTo>
                    <a:pt x="3993898" y="492593"/>
                    <a:pt x="3997128" y="479897"/>
                    <a:pt x="4006516" y="470281"/>
                  </a:cubicBezTo>
                  <a:lnTo>
                    <a:pt x="4117887" y="392298"/>
                  </a:lnTo>
                  <a:cubicBezTo>
                    <a:pt x="4128998" y="383399"/>
                    <a:pt x="4127793" y="371422"/>
                    <a:pt x="4138904" y="362523"/>
                  </a:cubicBezTo>
                  <a:lnTo>
                    <a:pt x="4248648" y="282611"/>
                  </a:lnTo>
                  <a:cubicBezTo>
                    <a:pt x="4235671" y="267172"/>
                    <a:pt x="4213456" y="254811"/>
                    <a:pt x="4200479" y="239372"/>
                  </a:cubicBezTo>
                  <a:lnTo>
                    <a:pt x="4186114" y="213202"/>
                  </a:lnTo>
                  <a:cubicBezTo>
                    <a:pt x="4196034" y="193190"/>
                    <a:pt x="4187481" y="163942"/>
                    <a:pt x="4197401" y="143930"/>
                  </a:cubicBezTo>
                  <a:lnTo>
                    <a:pt x="4228036" y="102813"/>
                  </a:lnTo>
                  <a:cubicBezTo>
                    <a:pt x="4240402" y="106256"/>
                    <a:pt x="4271241" y="97384"/>
                    <a:pt x="4283607" y="100827"/>
                  </a:cubicBezTo>
                  <a:lnTo>
                    <a:pt x="4344584" y="127921"/>
                  </a:lnTo>
                  <a:lnTo>
                    <a:pt x="4442659" y="109687"/>
                  </a:lnTo>
                  <a:cubicBezTo>
                    <a:pt x="4469690" y="93392"/>
                    <a:pt x="4487485" y="52467"/>
                    <a:pt x="4514516" y="36172"/>
                  </a:cubicBezTo>
                  <a:lnTo>
                    <a:pt x="4553048" y="37903"/>
                  </a:lnTo>
                  <a:lnTo>
                    <a:pt x="4709397" y="0"/>
                  </a:lnTo>
                  <a:lnTo>
                    <a:pt x="4846794" y="317434"/>
                  </a:lnTo>
                  <a:lnTo>
                    <a:pt x="4965239" y="691722"/>
                  </a:lnTo>
                  <a:lnTo>
                    <a:pt x="4638329" y="1066010"/>
                  </a:lnTo>
                  <a:lnTo>
                    <a:pt x="3804472" y="1359755"/>
                  </a:lnTo>
                  <a:lnTo>
                    <a:pt x="3103274" y="1748257"/>
                  </a:lnTo>
                  <a:lnTo>
                    <a:pt x="2885334" y="2321534"/>
                  </a:lnTo>
                  <a:lnTo>
                    <a:pt x="2970615" y="2785840"/>
                  </a:lnTo>
                  <a:lnTo>
                    <a:pt x="2657919" y="2733724"/>
                  </a:lnTo>
                  <a:lnTo>
                    <a:pt x="2615279" y="2321534"/>
                  </a:lnTo>
                  <a:lnTo>
                    <a:pt x="2577376" y="1966197"/>
                  </a:lnTo>
                  <a:lnTo>
                    <a:pt x="2136758" y="2094118"/>
                  </a:lnTo>
                  <a:lnTo>
                    <a:pt x="2037264" y="2458931"/>
                  </a:lnTo>
                  <a:lnTo>
                    <a:pt x="1843013" y="2657919"/>
                  </a:lnTo>
                  <a:lnTo>
                    <a:pt x="1734043" y="2638968"/>
                  </a:lnTo>
                  <a:lnTo>
                    <a:pt x="1724568" y="2553687"/>
                  </a:lnTo>
                  <a:cubicBezTo>
                    <a:pt x="1715479" y="2545111"/>
                    <a:pt x="1703586" y="2553365"/>
                    <a:pt x="1694497" y="2544789"/>
                  </a:cubicBezTo>
                  <a:lnTo>
                    <a:pt x="1667714" y="2492095"/>
                  </a:lnTo>
                  <a:lnTo>
                    <a:pt x="1644025" y="2449455"/>
                  </a:lnTo>
                  <a:lnTo>
                    <a:pt x="1611732" y="2466285"/>
                  </a:lnTo>
                  <a:lnTo>
                    <a:pt x="1459250" y="2378388"/>
                  </a:lnTo>
                  <a:lnTo>
                    <a:pt x="1410968" y="2410723"/>
                  </a:lnTo>
                  <a:lnTo>
                    <a:pt x="1355017" y="2454193"/>
                  </a:lnTo>
                  <a:lnTo>
                    <a:pt x="1345542" y="2496833"/>
                  </a:lnTo>
                  <a:lnTo>
                    <a:pt x="1317115" y="2482620"/>
                  </a:lnTo>
                  <a:lnTo>
                    <a:pt x="1312377" y="2444717"/>
                  </a:lnTo>
                  <a:lnTo>
                    <a:pt x="1326590" y="2368912"/>
                  </a:lnTo>
                  <a:cubicBezTo>
                    <a:pt x="1306111" y="2371510"/>
                    <a:pt x="1279918" y="2388395"/>
                    <a:pt x="1259439" y="2390993"/>
                  </a:cubicBezTo>
                  <a:lnTo>
                    <a:pt x="1181672" y="2385080"/>
                  </a:lnTo>
                  <a:cubicBezTo>
                    <a:pt x="1163779" y="2375621"/>
                    <a:pt x="1134457" y="2371877"/>
                    <a:pt x="1116564" y="2362418"/>
                  </a:cubicBezTo>
                  <a:lnTo>
                    <a:pt x="1051797" y="2307320"/>
                  </a:lnTo>
                  <a:cubicBezTo>
                    <a:pt x="1042906" y="2307588"/>
                    <a:pt x="1039730" y="2333575"/>
                    <a:pt x="1030839" y="2333843"/>
                  </a:cubicBezTo>
                  <a:lnTo>
                    <a:pt x="975991" y="2312058"/>
                  </a:lnTo>
                  <a:lnTo>
                    <a:pt x="942827" y="2240991"/>
                  </a:lnTo>
                  <a:cubicBezTo>
                    <a:pt x="932159" y="2238604"/>
                    <a:pt x="921492" y="2253362"/>
                    <a:pt x="910824" y="2250975"/>
                  </a:cubicBezTo>
                  <a:lnTo>
                    <a:pt x="867022" y="2226777"/>
                  </a:lnTo>
                  <a:lnTo>
                    <a:pt x="871759" y="2169923"/>
                  </a:lnTo>
                  <a:cubicBezTo>
                    <a:pt x="861921" y="2162650"/>
                    <a:pt x="846367" y="2175381"/>
                    <a:pt x="836529" y="2168108"/>
                  </a:cubicBezTo>
                  <a:lnTo>
                    <a:pt x="777003" y="2108332"/>
                  </a:lnTo>
                  <a:lnTo>
                    <a:pt x="762789" y="2051478"/>
                  </a:lnTo>
                  <a:cubicBezTo>
                    <a:pt x="754031" y="2051302"/>
                    <a:pt x="745274" y="2062556"/>
                    <a:pt x="736516" y="2062380"/>
                  </a:cubicBezTo>
                  <a:lnTo>
                    <a:pt x="696460" y="2046740"/>
                  </a:lnTo>
                  <a:lnTo>
                    <a:pt x="587490" y="1895129"/>
                  </a:lnTo>
                  <a:lnTo>
                    <a:pt x="549587" y="1828800"/>
                  </a:lnTo>
                  <a:lnTo>
                    <a:pt x="487996" y="1824062"/>
                  </a:lnTo>
                  <a:cubicBezTo>
                    <a:pt x="480349" y="1826349"/>
                    <a:pt x="481273" y="1845781"/>
                    <a:pt x="473626" y="1848068"/>
                  </a:cubicBezTo>
                  <a:lnTo>
                    <a:pt x="435880" y="1847751"/>
                  </a:lnTo>
                  <a:lnTo>
                    <a:pt x="326910" y="1743519"/>
                  </a:lnTo>
                  <a:lnTo>
                    <a:pt x="298483" y="1639287"/>
                  </a:lnTo>
                  <a:cubicBezTo>
                    <a:pt x="287332" y="1632681"/>
                    <a:pt x="276180" y="1646076"/>
                    <a:pt x="265029" y="1639470"/>
                  </a:cubicBezTo>
                  <a:lnTo>
                    <a:pt x="222677" y="1591909"/>
                  </a:lnTo>
                  <a:lnTo>
                    <a:pt x="222677" y="1516104"/>
                  </a:lnTo>
                  <a:lnTo>
                    <a:pt x="217940" y="1416609"/>
                  </a:lnTo>
                  <a:lnTo>
                    <a:pt x="246367" y="1392920"/>
                  </a:lnTo>
                  <a:cubicBezTo>
                    <a:pt x="255445" y="1398903"/>
                    <a:pt x="273096" y="1382027"/>
                    <a:pt x="282174" y="1388010"/>
                  </a:cubicBezTo>
                  <a:lnTo>
                    <a:pt x="322172" y="1440298"/>
                  </a:lnTo>
                  <a:lnTo>
                    <a:pt x="355337" y="1331328"/>
                  </a:lnTo>
                  <a:lnTo>
                    <a:pt x="322172" y="1241310"/>
                  </a:lnTo>
                  <a:lnTo>
                    <a:pt x="331647" y="1179718"/>
                  </a:lnTo>
                  <a:lnTo>
                    <a:pt x="364812" y="1146553"/>
                  </a:lnTo>
                  <a:lnTo>
                    <a:pt x="303220" y="1051797"/>
                  </a:lnTo>
                  <a:lnTo>
                    <a:pt x="317434" y="1018632"/>
                  </a:lnTo>
                  <a:lnTo>
                    <a:pt x="303220" y="966516"/>
                  </a:lnTo>
                  <a:lnTo>
                    <a:pt x="312696" y="938089"/>
                  </a:lnTo>
                  <a:lnTo>
                    <a:pt x="255842" y="933351"/>
                  </a:lnTo>
                  <a:lnTo>
                    <a:pt x="194251" y="904924"/>
                  </a:lnTo>
                  <a:lnTo>
                    <a:pt x="165824" y="838595"/>
                  </a:lnTo>
                  <a:lnTo>
                    <a:pt x="123183" y="833857"/>
                  </a:lnTo>
                  <a:lnTo>
                    <a:pt x="104232" y="791217"/>
                  </a:lnTo>
                  <a:lnTo>
                    <a:pt x="132659" y="715411"/>
                  </a:lnTo>
                  <a:lnTo>
                    <a:pt x="85281" y="639606"/>
                  </a:lnTo>
                  <a:lnTo>
                    <a:pt x="9475" y="592228"/>
                  </a:lnTo>
                  <a:lnTo>
                    <a:pt x="9475" y="592228"/>
                  </a:lnTo>
                  <a:lnTo>
                    <a:pt x="52116" y="549588"/>
                  </a:lnTo>
                  <a:lnTo>
                    <a:pt x="99494" y="559063"/>
                  </a:lnTo>
                  <a:cubicBezTo>
                    <a:pt x="98475" y="547724"/>
                    <a:pt x="88883" y="536384"/>
                    <a:pt x="87864" y="525045"/>
                  </a:cubicBezTo>
                  <a:cubicBezTo>
                    <a:pt x="100012" y="476071"/>
                    <a:pt x="89300" y="421382"/>
                    <a:pt x="90018" y="369550"/>
                  </a:cubicBezTo>
                  <a:lnTo>
                    <a:pt x="66329" y="345861"/>
                  </a:lnTo>
                  <a:cubicBezTo>
                    <a:pt x="59220" y="346534"/>
                    <a:pt x="49253" y="364352"/>
                    <a:pt x="42144" y="365025"/>
                  </a:cubicBezTo>
                  <a:lnTo>
                    <a:pt x="4738" y="350599"/>
                  </a:lnTo>
                  <a:lnTo>
                    <a:pt x="0" y="307958"/>
                  </a:lnTo>
                  <a:lnTo>
                    <a:pt x="33165" y="284269"/>
                  </a:lnTo>
                  <a:lnTo>
                    <a:pt x="37147" y="227490"/>
                  </a:lnTo>
                  <a:lnTo>
                    <a:pt x="75805" y="180037"/>
                  </a:lnTo>
                  <a:cubicBezTo>
                    <a:pt x="94112" y="172167"/>
                    <a:pt x="103847" y="150010"/>
                    <a:pt x="122154" y="142140"/>
                  </a:cubicBezTo>
                  <a:lnTo>
                    <a:pt x="180037" y="142135"/>
                  </a:lnTo>
                  <a:lnTo>
                    <a:pt x="255842" y="104232"/>
                  </a:lnTo>
                  <a:lnTo>
                    <a:pt x="270056" y="127921"/>
                  </a:lnTo>
                  <a:lnTo>
                    <a:pt x="307958" y="123183"/>
                  </a:lnTo>
                  <a:lnTo>
                    <a:pt x="326910" y="180037"/>
                  </a:lnTo>
                  <a:lnTo>
                    <a:pt x="383763" y="184775"/>
                  </a:lnTo>
                  <a:lnTo>
                    <a:pt x="691722" y="345861"/>
                  </a:lnTo>
                  <a:lnTo>
                    <a:pt x="1895129" y="208464"/>
                  </a:lnTo>
                  <a:lnTo>
                    <a:pt x="2421028" y="42640"/>
                  </a:lnTo>
                  <a:close/>
                </a:path>
              </a:pathLst>
            </a:cu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7" name="任意多边形 94"/>
            <p:cNvSpPr/>
            <p:nvPr/>
          </p:nvSpPr>
          <p:spPr>
            <a:xfrm>
              <a:off x="3804855" y="1956434"/>
              <a:ext cx="1443512" cy="1148850"/>
            </a:xfrm>
            <a:custGeom>
              <a:avLst/>
              <a:gdLst>
                <a:gd name="connsiteX0" fmla="*/ 2033081 w 2120630"/>
                <a:gd name="connsiteY0" fmla="*/ 997085 h 1687749"/>
                <a:gd name="connsiteX1" fmla="*/ 2101175 w 2120630"/>
                <a:gd name="connsiteY1" fmla="*/ 1118680 h 1687749"/>
                <a:gd name="connsiteX2" fmla="*/ 2120630 w 2120630"/>
                <a:gd name="connsiteY2" fmla="*/ 1152727 h 1687749"/>
                <a:gd name="connsiteX3" fmla="*/ 2096311 w 2120630"/>
                <a:gd name="connsiteY3" fmla="*/ 1201366 h 1687749"/>
                <a:gd name="connsiteX4" fmla="*/ 1969851 w 2120630"/>
                <a:gd name="connsiteY4" fmla="*/ 1186774 h 1687749"/>
                <a:gd name="connsiteX5" fmla="*/ 1857983 w 2120630"/>
                <a:gd name="connsiteY5" fmla="*/ 1118680 h 1687749"/>
                <a:gd name="connsiteX6" fmla="*/ 1629383 w 2120630"/>
                <a:gd name="connsiteY6" fmla="*/ 1181910 h 1687749"/>
                <a:gd name="connsiteX7" fmla="*/ 1566154 w 2120630"/>
                <a:gd name="connsiteY7" fmla="*/ 1269459 h 1687749"/>
                <a:gd name="connsiteX8" fmla="*/ 1502924 w 2120630"/>
                <a:gd name="connsiteY8" fmla="*/ 1376463 h 1687749"/>
                <a:gd name="connsiteX9" fmla="*/ 1405647 w 2120630"/>
                <a:gd name="connsiteY9" fmla="*/ 1386191 h 1687749"/>
                <a:gd name="connsiteX10" fmla="*/ 1240277 w 2120630"/>
                <a:gd name="connsiteY10" fmla="*/ 1643974 h 1687749"/>
                <a:gd name="connsiteX11" fmla="*/ 1157592 w 2120630"/>
                <a:gd name="connsiteY11" fmla="*/ 1687749 h 1687749"/>
                <a:gd name="connsiteX12" fmla="*/ 860898 w 2120630"/>
                <a:gd name="connsiteY12" fmla="*/ 1673157 h 1687749"/>
                <a:gd name="connsiteX13" fmla="*/ 612843 w 2120630"/>
                <a:gd name="connsiteY13" fmla="*/ 1605063 h 1687749"/>
                <a:gd name="connsiteX14" fmla="*/ 486383 w 2120630"/>
                <a:gd name="connsiteY14" fmla="*/ 1425102 h 1687749"/>
                <a:gd name="connsiteX15" fmla="*/ 408562 w 2120630"/>
                <a:gd name="connsiteY15" fmla="*/ 1327825 h 1687749"/>
                <a:gd name="connsiteX16" fmla="*/ 131324 w 2120630"/>
                <a:gd name="connsiteY16" fmla="*/ 1220821 h 1687749"/>
                <a:gd name="connsiteX17" fmla="*/ 14592 w 2120630"/>
                <a:gd name="connsiteY17" fmla="*/ 1172183 h 1687749"/>
                <a:gd name="connsiteX18" fmla="*/ 0 w 2120630"/>
                <a:gd name="connsiteY18" fmla="*/ 1094361 h 1687749"/>
                <a:gd name="connsiteX19" fmla="*/ 68094 w 2120630"/>
                <a:gd name="connsiteY19" fmla="*/ 972766 h 1687749"/>
                <a:gd name="connsiteX20" fmla="*/ 150779 w 2120630"/>
                <a:gd name="connsiteY20" fmla="*/ 875489 h 1687749"/>
                <a:gd name="connsiteX21" fmla="*/ 243192 w 2120630"/>
                <a:gd name="connsiteY21" fmla="*/ 870625 h 1687749"/>
                <a:gd name="connsiteX22" fmla="*/ 355060 w 2120630"/>
                <a:gd name="connsiteY22" fmla="*/ 860897 h 1687749"/>
                <a:gd name="connsiteX23" fmla="*/ 496111 w 2120630"/>
                <a:gd name="connsiteY23" fmla="*/ 836578 h 1687749"/>
                <a:gd name="connsiteX24" fmla="*/ 583660 w 2120630"/>
                <a:gd name="connsiteY24" fmla="*/ 797668 h 1687749"/>
                <a:gd name="connsiteX25" fmla="*/ 598251 w 2120630"/>
                <a:gd name="connsiteY25" fmla="*/ 739302 h 1687749"/>
                <a:gd name="connsiteX26" fmla="*/ 646890 w 2120630"/>
                <a:gd name="connsiteY26" fmla="*/ 695527 h 1687749"/>
                <a:gd name="connsiteX27" fmla="*/ 680936 w 2120630"/>
                <a:gd name="connsiteY27" fmla="*/ 676072 h 1687749"/>
                <a:gd name="connsiteX28" fmla="*/ 671209 w 2120630"/>
                <a:gd name="connsiteY28" fmla="*/ 457200 h 1687749"/>
                <a:gd name="connsiteX29" fmla="*/ 651754 w 2120630"/>
                <a:gd name="connsiteY29" fmla="*/ 437744 h 1687749"/>
                <a:gd name="connsiteX30" fmla="*/ 705256 w 2120630"/>
                <a:gd name="connsiteY30" fmla="*/ 423153 h 1687749"/>
                <a:gd name="connsiteX31" fmla="*/ 870626 w 2120630"/>
                <a:gd name="connsiteY31" fmla="*/ 423153 h 1687749"/>
                <a:gd name="connsiteX32" fmla="*/ 933856 w 2120630"/>
                <a:gd name="connsiteY32" fmla="*/ 466927 h 1687749"/>
                <a:gd name="connsiteX33" fmla="*/ 914400 w 2120630"/>
                <a:gd name="connsiteY33" fmla="*/ 393970 h 1687749"/>
                <a:gd name="connsiteX34" fmla="*/ 1065179 w 2120630"/>
                <a:gd name="connsiteY34" fmla="*/ 184825 h 1687749"/>
                <a:gd name="connsiteX35" fmla="*/ 1177047 w 2120630"/>
                <a:gd name="connsiteY35" fmla="*/ 257783 h 1687749"/>
                <a:gd name="connsiteX36" fmla="*/ 1269460 w 2120630"/>
                <a:gd name="connsiteY36" fmla="*/ 257783 h 1687749"/>
                <a:gd name="connsiteX37" fmla="*/ 1332690 w 2120630"/>
                <a:gd name="connsiteY37" fmla="*/ 233463 h 1687749"/>
                <a:gd name="connsiteX38" fmla="*/ 1352145 w 2120630"/>
                <a:gd name="connsiteY38" fmla="*/ 87549 h 1687749"/>
                <a:gd name="connsiteX39" fmla="*/ 1449422 w 2120630"/>
                <a:gd name="connsiteY39" fmla="*/ 87549 h 1687749"/>
                <a:gd name="connsiteX40" fmla="*/ 1498060 w 2120630"/>
                <a:gd name="connsiteY40" fmla="*/ 0 h 1687749"/>
                <a:gd name="connsiteX41" fmla="*/ 1600200 w 2120630"/>
                <a:gd name="connsiteY41" fmla="*/ 14591 h 1687749"/>
                <a:gd name="connsiteX42" fmla="*/ 1600200 w 2120630"/>
                <a:gd name="connsiteY42" fmla="*/ 111868 h 1687749"/>
                <a:gd name="connsiteX43" fmla="*/ 1687749 w 2120630"/>
                <a:gd name="connsiteY43" fmla="*/ 228600 h 1687749"/>
                <a:gd name="connsiteX44" fmla="*/ 1809345 w 2120630"/>
                <a:gd name="connsiteY44" fmla="*/ 277238 h 1687749"/>
                <a:gd name="connsiteX45" fmla="*/ 1804481 w 2120630"/>
                <a:gd name="connsiteY45" fmla="*/ 369651 h 1687749"/>
                <a:gd name="connsiteX46" fmla="*/ 1833664 w 2120630"/>
                <a:gd name="connsiteY46" fmla="*/ 423153 h 1687749"/>
                <a:gd name="connsiteX47" fmla="*/ 1765571 w 2120630"/>
                <a:gd name="connsiteY47" fmla="*/ 593387 h 1687749"/>
                <a:gd name="connsiteX48" fmla="*/ 1809345 w 2120630"/>
                <a:gd name="connsiteY48" fmla="*/ 666344 h 1687749"/>
                <a:gd name="connsiteX49" fmla="*/ 1994171 w 2120630"/>
                <a:gd name="connsiteY49" fmla="*/ 710119 h 1687749"/>
                <a:gd name="connsiteX50" fmla="*/ 2106039 w 2120630"/>
                <a:gd name="connsiteY50" fmla="*/ 787940 h 1687749"/>
                <a:gd name="connsiteX51" fmla="*/ 2120630 w 2120630"/>
                <a:gd name="connsiteY51" fmla="*/ 836578 h 1687749"/>
                <a:gd name="connsiteX52" fmla="*/ 2057400 w 2120630"/>
                <a:gd name="connsiteY52" fmla="*/ 880353 h 1687749"/>
                <a:gd name="connsiteX53" fmla="*/ 2033081 w 2120630"/>
                <a:gd name="connsiteY53" fmla="*/ 997085 h 1687749"/>
                <a:gd name="connsiteX0-1" fmla="*/ 2033081 w 2120630"/>
                <a:gd name="connsiteY0-2" fmla="*/ 997085 h 1687749"/>
                <a:gd name="connsiteX1-3" fmla="*/ 2101175 w 2120630"/>
                <a:gd name="connsiteY1-4" fmla="*/ 1118680 h 1687749"/>
                <a:gd name="connsiteX2-5" fmla="*/ 2120630 w 2120630"/>
                <a:gd name="connsiteY2-6" fmla="*/ 1152727 h 1687749"/>
                <a:gd name="connsiteX3-7" fmla="*/ 2096311 w 2120630"/>
                <a:gd name="connsiteY3-8" fmla="*/ 1201366 h 1687749"/>
                <a:gd name="connsiteX4-9" fmla="*/ 1969851 w 2120630"/>
                <a:gd name="connsiteY4-10" fmla="*/ 1186774 h 1687749"/>
                <a:gd name="connsiteX5-11" fmla="*/ 1857983 w 2120630"/>
                <a:gd name="connsiteY5-12" fmla="*/ 1118680 h 1687749"/>
                <a:gd name="connsiteX6-13" fmla="*/ 1629383 w 2120630"/>
                <a:gd name="connsiteY6-14" fmla="*/ 1181910 h 1687749"/>
                <a:gd name="connsiteX7-15" fmla="*/ 1566154 w 2120630"/>
                <a:gd name="connsiteY7-16" fmla="*/ 1269459 h 1687749"/>
                <a:gd name="connsiteX8-17" fmla="*/ 1502924 w 2120630"/>
                <a:gd name="connsiteY8-18" fmla="*/ 1376463 h 1687749"/>
                <a:gd name="connsiteX9-19" fmla="*/ 1405647 w 2120630"/>
                <a:gd name="connsiteY9-20" fmla="*/ 1386191 h 1687749"/>
                <a:gd name="connsiteX10-21" fmla="*/ 1240277 w 2120630"/>
                <a:gd name="connsiteY10-22" fmla="*/ 1643974 h 1687749"/>
                <a:gd name="connsiteX11-23" fmla="*/ 1157592 w 2120630"/>
                <a:gd name="connsiteY11-24" fmla="*/ 1687749 h 1687749"/>
                <a:gd name="connsiteX12-25" fmla="*/ 860898 w 2120630"/>
                <a:gd name="connsiteY12-26" fmla="*/ 1673157 h 1687749"/>
                <a:gd name="connsiteX13-27" fmla="*/ 612843 w 2120630"/>
                <a:gd name="connsiteY13-28" fmla="*/ 1605063 h 1687749"/>
                <a:gd name="connsiteX14-29" fmla="*/ 486383 w 2120630"/>
                <a:gd name="connsiteY14-30" fmla="*/ 1425102 h 1687749"/>
                <a:gd name="connsiteX15-31" fmla="*/ 408562 w 2120630"/>
                <a:gd name="connsiteY15-32" fmla="*/ 1327825 h 1687749"/>
                <a:gd name="connsiteX16-33" fmla="*/ 131324 w 2120630"/>
                <a:gd name="connsiteY16-34" fmla="*/ 1220821 h 1687749"/>
                <a:gd name="connsiteX17-35" fmla="*/ 14592 w 2120630"/>
                <a:gd name="connsiteY17-36" fmla="*/ 1172183 h 1687749"/>
                <a:gd name="connsiteX18-37" fmla="*/ 0 w 2120630"/>
                <a:gd name="connsiteY18-38" fmla="*/ 1094361 h 1687749"/>
                <a:gd name="connsiteX19-39" fmla="*/ 68094 w 2120630"/>
                <a:gd name="connsiteY19-40" fmla="*/ 972766 h 1687749"/>
                <a:gd name="connsiteX20-41" fmla="*/ 150779 w 2120630"/>
                <a:gd name="connsiteY20-42" fmla="*/ 875489 h 1687749"/>
                <a:gd name="connsiteX21-43" fmla="*/ 243192 w 2120630"/>
                <a:gd name="connsiteY21-44" fmla="*/ 870625 h 1687749"/>
                <a:gd name="connsiteX22-45" fmla="*/ 355060 w 2120630"/>
                <a:gd name="connsiteY22-46" fmla="*/ 860897 h 1687749"/>
                <a:gd name="connsiteX23-47" fmla="*/ 496111 w 2120630"/>
                <a:gd name="connsiteY23-48" fmla="*/ 836578 h 1687749"/>
                <a:gd name="connsiteX24-49" fmla="*/ 583660 w 2120630"/>
                <a:gd name="connsiteY24-50" fmla="*/ 797668 h 1687749"/>
                <a:gd name="connsiteX25-51" fmla="*/ 598251 w 2120630"/>
                <a:gd name="connsiteY25-52" fmla="*/ 739302 h 1687749"/>
                <a:gd name="connsiteX26-53" fmla="*/ 646890 w 2120630"/>
                <a:gd name="connsiteY26-54" fmla="*/ 695527 h 1687749"/>
                <a:gd name="connsiteX27-55" fmla="*/ 680936 w 2120630"/>
                <a:gd name="connsiteY27-56" fmla="*/ 676072 h 1687749"/>
                <a:gd name="connsiteX28-57" fmla="*/ 671209 w 2120630"/>
                <a:gd name="connsiteY28-58" fmla="*/ 457200 h 1687749"/>
                <a:gd name="connsiteX29-59" fmla="*/ 651754 w 2120630"/>
                <a:gd name="connsiteY29-60" fmla="*/ 437744 h 1687749"/>
                <a:gd name="connsiteX30-61" fmla="*/ 705256 w 2120630"/>
                <a:gd name="connsiteY30-62" fmla="*/ 423153 h 1687749"/>
                <a:gd name="connsiteX31-63" fmla="*/ 870626 w 2120630"/>
                <a:gd name="connsiteY31-64" fmla="*/ 423153 h 1687749"/>
                <a:gd name="connsiteX32-65" fmla="*/ 933856 w 2120630"/>
                <a:gd name="connsiteY32-66" fmla="*/ 466927 h 1687749"/>
                <a:gd name="connsiteX33-67" fmla="*/ 914400 w 2120630"/>
                <a:gd name="connsiteY33-68" fmla="*/ 393970 h 1687749"/>
                <a:gd name="connsiteX34-69" fmla="*/ 1065179 w 2120630"/>
                <a:gd name="connsiteY34-70" fmla="*/ 184825 h 1687749"/>
                <a:gd name="connsiteX35-71" fmla="*/ 1177047 w 2120630"/>
                <a:gd name="connsiteY35-72" fmla="*/ 257783 h 1687749"/>
                <a:gd name="connsiteX36-73" fmla="*/ 1269460 w 2120630"/>
                <a:gd name="connsiteY36-74" fmla="*/ 257783 h 1687749"/>
                <a:gd name="connsiteX37-75" fmla="*/ 1332690 w 2120630"/>
                <a:gd name="connsiteY37-76" fmla="*/ 233463 h 1687749"/>
                <a:gd name="connsiteX38-77" fmla="*/ 1352145 w 2120630"/>
                <a:gd name="connsiteY38-78" fmla="*/ 87549 h 1687749"/>
                <a:gd name="connsiteX39-79" fmla="*/ 1449422 w 2120630"/>
                <a:gd name="connsiteY39-80" fmla="*/ 87549 h 1687749"/>
                <a:gd name="connsiteX40-81" fmla="*/ 1498060 w 2120630"/>
                <a:gd name="connsiteY40-82" fmla="*/ 0 h 1687749"/>
                <a:gd name="connsiteX41-83" fmla="*/ 1600200 w 2120630"/>
                <a:gd name="connsiteY41-84" fmla="*/ 14591 h 1687749"/>
                <a:gd name="connsiteX42-85" fmla="*/ 1600200 w 2120630"/>
                <a:gd name="connsiteY42-86" fmla="*/ 111868 h 1687749"/>
                <a:gd name="connsiteX43-87" fmla="*/ 1687749 w 2120630"/>
                <a:gd name="connsiteY43-88" fmla="*/ 228600 h 1687749"/>
                <a:gd name="connsiteX44-89" fmla="*/ 1809345 w 2120630"/>
                <a:gd name="connsiteY44-90" fmla="*/ 277238 h 1687749"/>
                <a:gd name="connsiteX45-91" fmla="*/ 1804481 w 2120630"/>
                <a:gd name="connsiteY45-92" fmla="*/ 369651 h 1687749"/>
                <a:gd name="connsiteX46-93" fmla="*/ 1833664 w 2120630"/>
                <a:gd name="connsiteY46-94" fmla="*/ 423153 h 1687749"/>
                <a:gd name="connsiteX47-95" fmla="*/ 1810393 w 2120630"/>
                <a:gd name="connsiteY47-96" fmla="*/ 538296 h 1687749"/>
                <a:gd name="connsiteX48-97" fmla="*/ 1765571 w 2120630"/>
                <a:gd name="connsiteY48-98" fmla="*/ 593387 h 1687749"/>
                <a:gd name="connsiteX49-99" fmla="*/ 1809345 w 2120630"/>
                <a:gd name="connsiteY49-100" fmla="*/ 666344 h 1687749"/>
                <a:gd name="connsiteX50-101" fmla="*/ 1994171 w 2120630"/>
                <a:gd name="connsiteY50-102" fmla="*/ 710119 h 1687749"/>
                <a:gd name="connsiteX51-103" fmla="*/ 2106039 w 2120630"/>
                <a:gd name="connsiteY51-104" fmla="*/ 787940 h 1687749"/>
                <a:gd name="connsiteX52-105" fmla="*/ 2120630 w 2120630"/>
                <a:gd name="connsiteY52-106" fmla="*/ 836578 h 1687749"/>
                <a:gd name="connsiteX53-107" fmla="*/ 2057400 w 2120630"/>
                <a:gd name="connsiteY53-108" fmla="*/ 880353 h 1687749"/>
                <a:gd name="connsiteX54" fmla="*/ 2033081 w 2120630"/>
                <a:gd name="connsiteY54" fmla="*/ 997085 h 1687749"/>
                <a:gd name="connsiteX0-109" fmla="*/ 2033081 w 2120630"/>
                <a:gd name="connsiteY0-110" fmla="*/ 997085 h 1687749"/>
                <a:gd name="connsiteX1-111" fmla="*/ 2101175 w 2120630"/>
                <a:gd name="connsiteY1-112" fmla="*/ 1118680 h 1687749"/>
                <a:gd name="connsiteX2-113" fmla="*/ 2120630 w 2120630"/>
                <a:gd name="connsiteY2-114" fmla="*/ 1152727 h 1687749"/>
                <a:gd name="connsiteX3-115" fmla="*/ 2096311 w 2120630"/>
                <a:gd name="connsiteY3-116" fmla="*/ 1201366 h 1687749"/>
                <a:gd name="connsiteX4-117" fmla="*/ 1969851 w 2120630"/>
                <a:gd name="connsiteY4-118" fmla="*/ 1186774 h 1687749"/>
                <a:gd name="connsiteX5-119" fmla="*/ 1857983 w 2120630"/>
                <a:gd name="connsiteY5-120" fmla="*/ 1118680 h 1687749"/>
                <a:gd name="connsiteX6-121" fmla="*/ 1629383 w 2120630"/>
                <a:gd name="connsiteY6-122" fmla="*/ 1181910 h 1687749"/>
                <a:gd name="connsiteX7-123" fmla="*/ 1566154 w 2120630"/>
                <a:gd name="connsiteY7-124" fmla="*/ 1269459 h 1687749"/>
                <a:gd name="connsiteX8-125" fmla="*/ 1502924 w 2120630"/>
                <a:gd name="connsiteY8-126" fmla="*/ 1376463 h 1687749"/>
                <a:gd name="connsiteX9-127" fmla="*/ 1405647 w 2120630"/>
                <a:gd name="connsiteY9-128" fmla="*/ 1386191 h 1687749"/>
                <a:gd name="connsiteX10-129" fmla="*/ 1240277 w 2120630"/>
                <a:gd name="connsiteY10-130" fmla="*/ 1643974 h 1687749"/>
                <a:gd name="connsiteX11-131" fmla="*/ 1157592 w 2120630"/>
                <a:gd name="connsiteY11-132" fmla="*/ 1687749 h 1687749"/>
                <a:gd name="connsiteX12-133" fmla="*/ 860898 w 2120630"/>
                <a:gd name="connsiteY12-134" fmla="*/ 1673157 h 1687749"/>
                <a:gd name="connsiteX13-135" fmla="*/ 612843 w 2120630"/>
                <a:gd name="connsiteY13-136" fmla="*/ 1605063 h 1687749"/>
                <a:gd name="connsiteX14-137" fmla="*/ 486383 w 2120630"/>
                <a:gd name="connsiteY14-138" fmla="*/ 1425102 h 1687749"/>
                <a:gd name="connsiteX15-139" fmla="*/ 408562 w 2120630"/>
                <a:gd name="connsiteY15-140" fmla="*/ 1327825 h 1687749"/>
                <a:gd name="connsiteX16-141" fmla="*/ 131324 w 2120630"/>
                <a:gd name="connsiteY16-142" fmla="*/ 1220821 h 1687749"/>
                <a:gd name="connsiteX17-143" fmla="*/ 14592 w 2120630"/>
                <a:gd name="connsiteY17-144" fmla="*/ 1172183 h 1687749"/>
                <a:gd name="connsiteX18-145" fmla="*/ 0 w 2120630"/>
                <a:gd name="connsiteY18-146" fmla="*/ 1094361 h 1687749"/>
                <a:gd name="connsiteX19-147" fmla="*/ 68094 w 2120630"/>
                <a:gd name="connsiteY19-148" fmla="*/ 972766 h 1687749"/>
                <a:gd name="connsiteX20-149" fmla="*/ 150779 w 2120630"/>
                <a:gd name="connsiteY20-150" fmla="*/ 875489 h 1687749"/>
                <a:gd name="connsiteX21-151" fmla="*/ 243192 w 2120630"/>
                <a:gd name="connsiteY21-152" fmla="*/ 870625 h 1687749"/>
                <a:gd name="connsiteX22-153" fmla="*/ 355060 w 2120630"/>
                <a:gd name="connsiteY22-154" fmla="*/ 860897 h 1687749"/>
                <a:gd name="connsiteX23-155" fmla="*/ 496111 w 2120630"/>
                <a:gd name="connsiteY23-156" fmla="*/ 836578 h 1687749"/>
                <a:gd name="connsiteX24-157" fmla="*/ 583660 w 2120630"/>
                <a:gd name="connsiteY24-158" fmla="*/ 797668 h 1687749"/>
                <a:gd name="connsiteX25-159" fmla="*/ 598251 w 2120630"/>
                <a:gd name="connsiteY25-160" fmla="*/ 739302 h 1687749"/>
                <a:gd name="connsiteX26-161" fmla="*/ 646890 w 2120630"/>
                <a:gd name="connsiteY26-162" fmla="*/ 695527 h 1687749"/>
                <a:gd name="connsiteX27-163" fmla="*/ 680936 w 2120630"/>
                <a:gd name="connsiteY27-164" fmla="*/ 676072 h 1687749"/>
                <a:gd name="connsiteX28-165" fmla="*/ 671209 w 2120630"/>
                <a:gd name="connsiteY28-166" fmla="*/ 457200 h 1687749"/>
                <a:gd name="connsiteX29-167" fmla="*/ 651754 w 2120630"/>
                <a:gd name="connsiteY29-168" fmla="*/ 437744 h 1687749"/>
                <a:gd name="connsiteX30-169" fmla="*/ 705256 w 2120630"/>
                <a:gd name="connsiteY30-170" fmla="*/ 423153 h 1687749"/>
                <a:gd name="connsiteX31-171" fmla="*/ 870626 w 2120630"/>
                <a:gd name="connsiteY31-172" fmla="*/ 423153 h 1687749"/>
                <a:gd name="connsiteX32-173" fmla="*/ 933856 w 2120630"/>
                <a:gd name="connsiteY32-174" fmla="*/ 466927 h 1687749"/>
                <a:gd name="connsiteX33-175" fmla="*/ 914400 w 2120630"/>
                <a:gd name="connsiteY33-176" fmla="*/ 393970 h 1687749"/>
                <a:gd name="connsiteX34-177" fmla="*/ 1065179 w 2120630"/>
                <a:gd name="connsiteY34-178" fmla="*/ 184825 h 1687749"/>
                <a:gd name="connsiteX35-179" fmla="*/ 1177047 w 2120630"/>
                <a:gd name="connsiteY35-180" fmla="*/ 257783 h 1687749"/>
                <a:gd name="connsiteX36-181" fmla="*/ 1269460 w 2120630"/>
                <a:gd name="connsiteY36-182" fmla="*/ 257783 h 1687749"/>
                <a:gd name="connsiteX37-183" fmla="*/ 1332690 w 2120630"/>
                <a:gd name="connsiteY37-184" fmla="*/ 233463 h 1687749"/>
                <a:gd name="connsiteX38-185" fmla="*/ 1322950 w 2120630"/>
                <a:gd name="connsiteY38-186" fmla="*/ 157593 h 1687749"/>
                <a:gd name="connsiteX39-187" fmla="*/ 1352145 w 2120630"/>
                <a:gd name="connsiteY39-188" fmla="*/ 87549 h 1687749"/>
                <a:gd name="connsiteX40-189" fmla="*/ 1449422 w 2120630"/>
                <a:gd name="connsiteY40-190" fmla="*/ 87549 h 1687749"/>
                <a:gd name="connsiteX41-191" fmla="*/ 1498060 w 2120630"/>
                <a:gd name="connsiteY41-192" fmla="*/ 0 h 1687749"/>
                <a:gd name="connsiteX42-193" fmla="*/ 1600200 w 2120630"/>
                <a:gd name="connsiteY42-194" fmla="*/ 14591 h 1687749"/>
                <a:gd name="connsiteX43-195" fmla="*/ 1600200 w 2120630"/>
                <a:gd name="connsiteY43-196" fmla="*/ 111868 h 1687749"/>
                <a:gd name="connsiteX44-197" fmla="*/ 1687749 w 2120630"/>
                <a:gd name="connsiteY44-198" fmla="*/ 228600 h 1687749"/>
                <a:gd name="connsiteX45-199" fmla="*/ 1809345 w 2120630"/>
                <a:gd name="connsiteY45-200" fmla="*/ 277238 h 1687749"/>
                <a:gd name="connsiteX46-201" fmla="*/ 1804481 w 2120630"/>
                <a:gd name="connsiteY46-202" fmla="*/ 369651 h 1687749"/>
                <a:gd name="connsiteX47-203" fmla="*/ 1833664 w 2120630"/>
                <a:gd name="connsiteY47-204" fmla="*/ 423153 h 1687749"/>
                <a:gd name="connsiteX48-205" fmla="*/ 1810393 w 2120630"/>
                <a:gd name="connsiteY48-206" fmla="*/ 538296 h 1687749"/>
                <a:gd name="connsiteX49-207" fmla="*/ 1765571 w 2120630"/>
                <a:gd name="connsiteY49-208" fmla="*/ 593387 h 1687749"/>
                <a:gd name="connsiteX50-209" fmla="*/ 1809345 w 2120630"/>
                <a:gd name="connsiteY50-210" fmla="*/ 666344 h 1687749"/>
                <a:gd name="connsiteX51-211" fmla="*/ 1994171 w 2120630"/>
                <a:gd name="connsiteY51-212" fmla="*/ 710119 h 1687749"/>
                <a:gd name="connsiteX52-213" fmla="*/ 2106039 w 2120630"/>
                <a:gd name="connsiteY52-214" fmla="*/ 787940 h 1687749"/>
                <a:gd name="connsiteX53-215" fmla="*/ 2120630 w 2120630"/>
                <a:gd name="connsiteY53-216" fmla="*/ 836578 h 1687749"/>
                <a:gd name="connsiteX54-217" fmla="*/ 2057400 w 2120630"/>
                <a:gd name="connsiteY54-218" fmla="*/ 880353 h 1687749"/>
                <a:gd name="connsiteX55" fmla="*/ 2033081 w 2120630"/>
                <a:gd name="connsiteY55" fmla="*/ 997085 h 1687749"/>
                <a:gd name="connsiteX0-219" fmla="*/ 2033081 w 2120630"/>
                <a:gd name="connsiteY0-220" fmla="*/ 997085 h 1687749"/>
                <a:gd name="connsiteX1-221" fmla="*/ 2101175 w 2120630"/>
                <a:gd name="connsiteY1-222" fmla="*/ 1118680 h 1687749"/>
                <a:gd name="connsiteX2-223" fmla="*/ 2120630 w 2120630"/>
                <a:gd name="connsiteY2-224" fmla="*/ 1152727 h 1687749"/>
                <a:gd name="connsiteX3-225" fmla="*/ 2096311 w 2120630"/>
                <a:gd name="connsiteY3-226" fmla="*/ 1201366 h 1687749"/>
                <a:gd name="connsiteX4-227" fmla="*/ 1969851 w 2120630"/>
                <a:gd name="connsiteY4-228" fmla="*/ 1186774 h 1687749"/>
                <a:gd name="connsiteX5-229" fmla="*/ 1857983 w 2120630"/>
                <a:gd name="connsiteY5-230" fmla="*/ 1118680 h 1687749"/>
                <a:gd name="connsiteX6-231" fmla="*/ 1629383 w 2120630"/>
                <a:gd name="connsiteY6-232" fmla="*/ 1181910 h 1687749"/>
                <a:gd name="connsiteX7-233" fmla="*/ 1566154 w 2120630"/>
                <a:gd name="connsiteY7-234" fmla="*/ 1269459 h 1687749"/>
                <a:gd name="connsiteX8-235" fmla="*/ 1502924 w 2120630"/>
                <a:gd name="connsiteY8-236" fmla="*/ 1376463 h 1687749"/>
                <a:gd name="connsiteX9-237" fmla="*/ 1405647 w 2120630"/>
                <a:gd name="connsiteY9-238" fmla="*/ 1386191 h 1687749"/>
                <a:gd name="connsiteX10-239" fmla="*/ 1240277 w 2120630"/>
                <a:gd name="connsiteY10-240" fmla="*/ 1643974 h 1687749"/>
                <a:gd name="connsiteX11-241" fmla="*/ 1157592 w 2120630"/>
                <a:gd name="connsiteY11-242" fmla="*/ 1687749 h 1687749"/>
                <a:gd name="connsiteX12-243" fmla="*/ 860898 w 2120630"/>
                <a:gd name="connsiteY12-244" fmla="*/ 1673157 h 1687749"/>
                <a:gd name="connsiteX13-245" fmla="*/ 612843 w 2120630"/>
                <a:gd name="connsiteY13-246" fmla="*/ 1605063 h 1687749"/>
                <a:gd name="connsiteX14-247" fmla="*/ 486383 w 2120630"/>
                <a:gd name="connsiteY14-248" fmla="*/ 1425102 h 1687749"/>
                <a:gd name="connsiteX15-249" fmla="*/ 408562 w 2120630"/>
                <a:gd name="connsiteY15-250" fmla="*/ 1327825 h 1687749"/>
                <a:gd name="connsiteX16-251" fmla="*/ 131324 w 2120630"/>
                <a:gd name="connsiteY16-252" fmla="*/ 1220821 h 1687749"/>
                <a:gd name="connsiteX17-253" fmla="*/ 14592 w 2120630"/>
                <a:gd name="connsiteY17-254" fmla="*/ 1172183 h 1687749"/>
                <a:gd name="connsiteX18-255" fmla="*/ 0 w 2120630"/>
                <a:gd name="connsiteY18-256" fmla="*/ 1094361 h 1687749"/>
                <a:gd name="connsiteX19-257" fmla="*/ 68094 w 2120630"/>
                <a:gd name="connsiteY19-258" fmla="*/ 972766 h 1687749"/>
                <a:gd name="connsiteX20-259" fmla="*/ 150779 w 2120630"/>
                <a:gd name="connsiteY20-260" fmla="*/ 875489 h 1687749"/>
                <a:gd name="connsiteX21-261" fmla="*/ 243192 w 2120630"/>
                <a:gd name="connsiteY21-262" fmla="*/ 870625 h 1687749"/>
                <a:gd name="connsiteX22-263" fmla="*/ 355060 w 2120630"/>
                <a:gd name="connsiteY22-264" fmla="*/ 860897 h 1687749"/>
                <a:gd name="connsiteX23-265" fmla="*/ 496111 w 2120630"/>
                <a:gd name="connsiteY23-266" fmla="*/ 836578 h 1687749"/>
                <a:gd name="connsiteX24-267" fmla="*/ 583660 w 2120630"/>
                <a:gd name="connsiteY24-268" fmla="*/ 797668 h 1687749"/>
                <a:gd name="connsiteX25-269" fmla="*/ 598251 w 2120630"/>
                <a:gd name="connsiteY25-270" fmla="*/ 739302 h 1687749"/>
                <a:gd name="connsiteX26-271" fmla="*/ 646890 w 2120630"/>
                <a:gd name="connsiteY26-272" fmla="*/ 695527 h 1687749"/>
                <a:gd name="connsiteX27-273" fmla="*/ 680936 w 2120630"/>
                <a:gd name="connsiteY27-274" fmla="*/ 676072 h 1687749"/>
                <a:gd name="connsiteX28-275" fmla="*/ 671209 w 2120630"/>
                <a:gd name="connsiteY28-276" fmla="*/ 457200 h 1687749"/>
                <a:gd name="connsiteX29-277" fmla="*/ 651754 w 2120630"/>
                <a:gd name="connsiteY29-278" fmla="*/ 437744 h 1687749"/>
                <a:gd name="connsiteX30-279" fmla="*/ 705256 w 2120630"/>
                <a:gd name="connsiteY30-280" fmla="*/ 423153 h 1687749"/>
                <a:gd name="connsiteX31-281" fmla="*/ 870626 w 2120630"/>
                <a:gd name="connsiteY31-282" fmla="*/ 423153 h 1687749"/>
                <a:gd name="connsiteX32-283" fmla="*/ 933856 w 2120630"/>
                <a:gd name="connsiteY32-284" fmla="*/ 466927 h 1687749"/>
                <a:gd name="connsiteX33-285" fmla="*/ 914400 w 2120630"/>
                <a:gd name="connsiteY33-286" fmla="*/ 393970 h 1687749"/>
                <a:gd name="connsiteX34-287" fmla="*/ 1065179 w 2120630"/>
                <a:gd name="connsiteY34-288" fmla="*/ 184825 h 1687749"/>
                <a:gd name="connsiteX35-289" fmla="*/ 1177047 w 2120630"/>
                <a:gd name="connsiteY35-290" fmla="*/ 257783 h 1687749"/>
                <a:gd name="connsiteX36-291" fmla="*/ 1269460 w 2120630"/>
                <a:gd name="connsiteY36-292" fmla="*/ 257783 h 1687749"/>
                <a:gd name="connsiteX37-293" fmla="*/ 1325574 w 2120630"/>
                <a:gd name="connsiteY37-294" fmla="*/ 233463 h 1687749"/>
                <a:gd name="connsiteX38-295" fmla="*/ 1322950 w 2120630"/>
                <a:gd name="connsiteY38-296" fmla="*/ 157593 h 1687749"/>
                <a:gd name="connsiteX39-297" fmla="*/ 1352145 w 2120630"/>
                <a:gd name="connsiteY39-298" fmla="*/ 87549 h 1687749"/>
                <a:gd name="connsiteX40-299" fmla="*/ 1449422 w 2120630"/>
                <a:gd name="connsiteY40-300" fmla="*/ 87549 h 1687749"/>
                <a:gd name="connsiteX41-301" fmla="*/ 1498060 w 2120630"/>
                <a:gd name="connsiteY41-302" fmla="*/ 0 h 1687749"/>
                <a:gd name="connsiteX42-303" fmla="*/ 1600200 w 2120630"/>
                <a:gd name="connsiteY42-304" fmla="*/ 14591 h 1687749"/>
                <a:gd name="connsiteX43-305" fmla="*/ 1600200 w 2120630"/>
                <a:gd name="connsiteY43-306" fmla="*/ 111868 h 1687749"/>
                <a:gd name="connsiteX44-307" fmla="*/ 1687749 w 2120630"/>
                <a:gd name="connsiteY44-308" fmla="*/ 228600 h 1687749"/>
                <a:gd name="connsiteX45-309" fmla="*/ 1809345 w 2120630"/>
                <a:gd name="connsiteY45-310" fmla="*/ 277238 h 1687749"/>
                <a:gd name="connsiteX46-311" fmla="*/ 1804481 w 2120630"/>
                <a:gd name="connsiteY46-312" fmla="*/ 369651 h 1687749"/>
                <a:gd name="connsiteX47-313" fmla="*/ 1833664 w 2120630"/>
                <a:gd name="connsiteY47-314" fmla="*/ 423153 h 1687749"/>
                <a:gd name="connsiteX48-315" fmla="*/ 1810393 w 2120630"/>
                <a:gd name="connsiteY48-316" fmla="*/ 538296 h 1687749"/>
                <a:gd name="connsiteX49-317" fmla="*/ 1765571 w 2120630"/>
                <a:gd name="connsiteY49-318" fmla="*/ 593387 h 1687749"/>
                <a:gd name="connsiteX50-319" fmla="*/ 1809345 w 2120630"/>
                <a:gd name="connsiteY50-320" fmla="*/ 666344 h 1687749"/>
                <a:gd name="connsiteX51-321" fmla="*/ 1994171 w 2120630"/>
                <a:gd name="connsiteY51-322" fmla="*/ 710119 h 1687749"/>
                <a:gd name="connsiteX52-323" fmla="*/ 2106039 w 2120630"/>
                <a:gd name="connsiteY52-324" fmla="*/ 787940 h 1687749"/>
                <a:gd name="connsiteX53-325" fmla="*/ 2120630 w 2120630"/>
                <a:gd name="connsiteY53-326" fmla="*/ 836578 h 1687749"/>
                <a:gd name="connsiteX54-327" fmla="*/ 2057400 w 2120630"/>
                <a:gd name="connsiteY54-328" fmla="*/ 880353 h 1687749"/>
                <a:gd name="connsiteX55-329" fmla="*/ 2033081 w 2120630"/>
                <a:gd name="connsiteY55-330" fmla="*/ 997085 h 1687749"/>
                <a:gd name="connsiteX0-331" fmla="*/ 2033081 w 2120630"/>
                <a:gd name="connsiteY0-332" fmla="*/ 997085 h 1687749"/>
                <a:gd name="connsiteX1-333" fmla="*/ 2101175 w 2120630"/>
                <a:gd name="connsiteY1-334" fmla="*/ 1118680 h 1687749"/>
                <a:gd name="connsiteX2-335" fmla="*/ 2120630 w 2120630"/>
                <a:gd name="connsiteY2-336" fmla="*/ 1152727 h 1687749"/>
                <a:gd name="connsiteX3-337" fmla="*/ 2096311 w 2120630"/>
                <a:gd name="connsiteY3-338" fmla="*/ 1201366 h 1687749"/>
                <a:gd name="connsiteX4-339" fmla="*/ 1969851 w 2120630"/>
                <a:gd name="connsiteY4-340" fmla="*/ 1186774 h 1687749"/>
                <a:gd name="connsiteX5-341" fmla="*/ 1857983 w 2120630"/>
                <a:gd name="connsiteY5-342" fmla="*/ 1118680 h 1687749"/>
                <a:gd name="connsiteX6-343" fmla="*/ 1629383 w 2120630"/>
                <a:gd name="connsiteY6-344" fmla="*/ 1181910 h 1687749"/>
                <a:gd name="connsiteX7-345" fmla="*/ 1566154 w 2120630"/>
                <a:gd name="connsiteY7-346" fmla="*/ 1269459 h 1687749"/>
                <a:gd name="connsiteX8-347" fmla="*/ 1502924 w 2120630"/>
                <a:gd name="connsiteY8-348" fmla="*/ 1376463 h 1687749"/>
                <a:gd name="connsiteX9-349" fmla="*/ 1405647 w 2120630"/>
                <a:gd name="connsiteY9-350" fmla="*/ 1386191 h 1687749"/>
                <a:gd name="connsiteX10-351" fmla="*/ 1240277 w 2120630"/>
                <a:gd name="connsiteY10-352" fmla="*/ 1643974 h 1687749"/>
                <a:gd name="connsiteX11-353" fmla="*/ 1157592 w 2120630"/>
                <a:gd name="connsiteY11-354" fmla="*/ 1687749 h 1687749"/>
                <a:gd name="connsiteX12-355" fmla="*/ 860898 w 2120630"/>
                <a:gd name="connsiteY12-356" fmla="*/ 1673157 h 1687749"/>
                <a:gd name="connsiteX13-357" fmla="*/ 612843 w 2120630"/>
                <a:gd name="connsiteY13-358" fmla="*/ 1605063 h 1687749"/>
                <a:gd name="connsiteX14-359" fmla="*/ 486383 w 2120630"/>
                <a:gd name="connsiteY14-360" fmla="*/ 1425102 h 1687749"/>
                <a:gd name="connsiteX15-361" fmla="*/ 408562 w 2120630"/>
                <a:gd name="connsiteY15-362" fmla="*/ 1327825 h 1687749"/>
                <a:gd name="connsiteX16-363" fmla="*/ 131324 w 2120630"/>
                <a:gd name="connsiteY16-364" fmla="*/ 1220821 h 1687749"/>
                <a:gd name="connsiteX17-365" fmla="*/ 14592 w 2120630"/>
                <a:gd name="connsiteY17-366" fmla="*/ 1172183 h 1687749"/>
                <a:gd name="connsiteX18-367" fmla="*/ 0 w 2120630"/>
                <a:gd name="connsiteY18-368" fmla="*/ 1094361 h 1687749"/>
                <a:gd name="connsiteX19-369" fmla="*/ 68094 w 2120630"/>
                <a:gd name="connsiteY19-370" fmla="*/ 972766 h 1687749"/>
                <a:gd name="connsiteX20-371" fmla="*/ 150779 w 2120630"/>
                <a:gd name="connsiteY20-372" fmla="*/ 875489 h 1687749"/>
                <a:gd name="connsiteX21-373" fmla="*/ 243192 w 2120630"/>
                <a:gd name="connsiteY21-374" fmla="*/ 870625 h 1687749"/>
                <a:gd name="connsiteX22-375" fmla="*/ 355060 w 2120630"/>
                <a:gd name="connsiteY22-376" fmla="*/ 860897 h 1687749"/>
                <a:gd name="connsiteX23-377" fmla="*/ 496111 w 2120630"/>
                <a:gd name="connsiteY23-378" fmla="*/ 836578 h 1687749"/>
                <a:gd name="connsiteX24-379" fmla="*/ 583660 w 2120630"/>
                <a:gd name="connsiteY24-380" fmla="*/ 797668 h 1687749"/>
                <a:gd name="connsiteX25-381" fmla="*/ 598251 w 2120630"/>
                <a:gd name="connsiteY25-382" fmla="*/ 739302 h 1687749"/>
                <a:gd name="connsiteX26-383" fmla="*/ 646890 w 2120630"/>
                <a:gd name="connsiteY26-384" fmla="*/ 695527 h 1687749"/>
                <a:gd name="connsiteX27-385" fmla="*/ 680936 w 2120630"/>
                <a:gd name="connsiteY27-386" fmla="*/ 676072 h 1687749"/>
                <a:gd name="connsiteX28-387" fmla="*/ 671209 w 2120630"/>
                <a:gd name="connsiteY28-388" fmla="*/ 457200 h 1687749"/>
                <a:gd name="connsiteX29-389" fmla="*/ 651754 w 2120630"/>
                <a:gd name="connsiteY29-390" fmla="*/ 437744 h 1687749"/>
                <a:gd name="connsiteX30-391" fmla="*/ 705256 w 2120630"/>
                <a:gd name="connsiteY30-392" fmla="*/ 423153 h 1687749"/>
                <a:gd name="connsiteX31-393" fmla="*/ 870626 w 2120630"/>
                <a:gd name="connsiteY31-394" fmla="*/ 423153 h 1687749"/>
                <a:gd name="connsiteX32-395" fmla="*/ 933856 w 2120630"/>
                <a:gd name="connsiteY32-396" fmla="*/ 466927 h 1687749"/>
                <a:gd name="connsiteX33-397" fmla="*/ 914400 w 2120630"/>
                <a:gd name="connsiteY33-398" fmla="*/ 393970 h 1687749"/>
                <a:gd name="connsiteX34-399" fmla="*/ 1065179 w 2120630"/>
                <a:gd name="connsiteY34-400" fmla="*/ 184825 h 1687749"/>
                <a:gd name="connsiteX35-401" fmla="*/ 1177047 w 2120630"/>
                <a:gd name="connsiteY35-402" fmla="*/ 257783 h 1687749"/>
                <a:gd name="connsiteX36-403" fmla="*/ 1269460 w 2120630"/>
                <a:gd name="connsiteY36-404" fmla="*/ 257783 h 1687749"/>
                <a:gd name="connsiteX37-405" fmla="*/ 1325574 w 2120630"/>
                <a:gd name="connsiteY37-406" fmla="*/ 233463 h 1687749"/>
                <a:gd name="connsiteX38-407" fmla="*/ 1322950 w 2120630"/>
                <a:gd name="connsiteY38-408" fmla="*/ 157593 h 1687749"/>
                <a:gd name="connsiteX39-409" fmla="*/ 1352145 w 2120630"/>
                <a:gd name="connsiteY39-410" fmla="*/ 87549 h 1687749"/>
                <a:gd name="connsiteX40-411" fmla="*/ 1449422 w 2120630"/>
                <a:gd name="connsiteY40-412" fmla="*/ 87549 h 1687749"/>
                <a:gd name="connsiteX41-413" fmla="*/ 1498060 w 2120630"/>
                <a:gd name="connsiteY41-414" fmla="*/ 0 h 1687749"/>
                <a:gd name="connsiteX42-415" fmla="*/ 1600200 w 2120630"/>
                <a:gd name="connsiteY42-416" fmla="*/ 14591 h 1687749"/>
                <a:gd name="connsiteX43-417" fmla="*/ 1600200 w 2120630"/>
                <a:gd name="connsiteY43-418" fmla="*/ 111868 h 1687749"/>
                <a:gd name="connsiteX44-419" fmla="*/ 1687749 w 2120630"/>
                <a:gd name="connsiteY44-420" fmla="*/ 228600 h 1687749"/>
                <a:gd name="connsiteX45-421" fmla="*/ 1725001 w 2120630"/>
                <a:gd name="connsiteY45-422" fmla="*/ 221636 h 1687749"/>
                <a:gd name="connsiteX46-423" fmla="*/ 1809345 w 2120630"/>
                <a:gd name="connsiteY46-424" fmla="*/ 277238 h 1687749"/>
                <a:gd name="connsiteX47-425" fmla="*/ 1804481 w 2120630"/>
                <a:gd name="connsiteY47-426" fmla="*/ 369651 h 1687749"/>
                <a:gd name="connsiteX48-427" fmla="*/ 1833664 w 2120630"/>
                <a:gd name="connsiteY48-428" fmla="*/ 423153 h 1687749"/>
                <a:gd name="connsiteX49-429" fmla="*/ 1810393 w 2120630"/>
                <a:gd name="connsiteY49-430" fmla="*/ 538296 h 1687749"/>
                <a:gd name="connsiteX50-431" fmla="*/ 1765571 w 2120630"/>
                <a:gd name="connsiteY50-432" fmla="*/ 593387 h 1687749"/>
                <a:gd name="connsiteX51-433" fmla="*/ 1809345 w 2120630"/>
                <a:gd name="connsiteY51-434" fmla="*/ 666344 h 1687749"/>
                <a:gd name="connsiteX52-435" fmla="*/ 1994171 w 2120630"/>
                <a:gd name="connsiteY52-436" fmla="*/ 710119 h 1687749"/>
                <a:gd name="connsiteX53-437" fmla="*/ 2106039 w 2120630"/>
                <a:gd name="connsiteY53-438" fmla="*/ 787940 h 1687749"/>
                <a:gd name="connsiteX54-439" fmla="*/ 2120630 w 2120630"/>
                <a:gd name="connsiteY54-440" fmla="*/ 836578 h 1687749"/>
                <a:gd name="connsiteX55-441" fmla="*/ 2057400 w 2120630"/>
                <a:gd name="connsiteY55-442" fmla="*/ 880353 h 1687749"/>
                <a:gd name="connsiteX56" fmla="*/ 2033081 w 2120630"/>
                <a:gd name="connsiteY56" fmla="*/ 997085 h 16877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217" y="connsiteY54-218"/>
                </a:cxn>
                <a:cxn ang="0">
                  <a:pos x="connsiteX55-329" y="connsiteY55-330"/>
                </a:cxn>
                <a:cxn ang="0">
                  <a:pos x="connsiteX56" y="connsiteY56"/>
                </a:cxn>
              </a:cxnLst>
              <a:rect l="l" t="t" r="r" b="b"/>
              <a:pathLst>
                <a:path w="2120630" h="1687749">
                  <a:moveTo>
                    <a:pt x="2033081" y="997085"/>
                  </a:moveTo>
                  <a:lnTo>
                    <a:pt x="2101175" y="1118680"/>
                  </a:lnTo>
                  <a:lnTo>
                    <a:pt x="2120630" y="1152727"/>
                  </a:lnTo>
                  <a:lnTo>
                    <a:pt x="2096311" y="1201366"/>
                  </a:lnTo>
                  <a:lnTo>
                    <a:pt x="1969851" y="1186774"/>
                  </a:lnTo>
                  <a:lnTo>
                    <a:pt x="1857983" y="1118680"/>
                  </a:lnTo>
                  <a:lnTo>
                    <a:pt x="1629383" y="1181910"/>
                  </a:lnTo>
                  <a:lnTo>
                    <a:pt x="1566154" y="1269459"/>
                  </a:lnTo>
                  <a:lnTo>
                    <a:pt x="1502924" y="1376463"/>
                  </a:lnTo>
                  <a:lnTo>
                    <a:pt x="1405647" y="1386191"/>
                  </a:lnTo>
                  <a:lnTo>
                    <a:pt x="1240277" y="1643974"/>
                  </a:lnTo>
                  <a:lnTo>
                    <a:pt x="1157592" y="1687749"/>
                  </a:lnTo>
                  <a:lnTo>
                    <a:pt x="860898" y="1673157"/>
                  </a:lnTo>
                  <a:lnTo>
                    <a:pt x="612843" y="1605063"/>
                  </a:lnTo>
                  <a:lnTo>
                    <a:pt x="486383" y="1425102"/>
                  </a:lnTo>
                  <a:lnTo>
                    <a:pt x="408562" y="1327825"/>
                  </a:lnTo>
                  <a:lnTo>
                    <a:pt x="131324" y="1220821"/>
                  </a:lnTo>
                  <a:lnTo>
                    <a:pt x="14592" y="1172183"/>
                  </a:lnTo>
                  <a:lnTo>
                    <a:pt x="0" y="1094361"/>
                  </a:lnTo>
                  <a:lnTo>
                    <a:pt x="68094" y="972766"/>
                  </a:lnTo>
                  <a:lnTo>
                    <a:pt x="150779" y="875489"/>
                  </a:lnTo>
                  <a:lnTo>
                    <a:pt x="243192" y="870625"/>
                  </a:lnTo>
                  <a:lnTo>
                    <a:pt x="355060" y="860897"/>
                  </a:lnTo>
                  <a:lnTo>
                    <a:pt x="496111" y="836578"/>
                  </a:lnTo>
                  <a:lnTo>
                    <a:pt x="583660" y="797668"/>
                  </a:lnTo>
                  <a:lnTo>
                    <a:pt x="598251" y="739302"/>
                  </a:lnTo>
                  <a:lnTo>
                    <a:pt x="646890" y="695527"/>
                  </a:lnTo>
                  <a:lnTo>
                    <a:pt x="680936" y="676072"/>
                  </a:lnTo>
                  <a:lnTo>
                    <a:pt x="671209" y="457200"/>
                  </a:lnTo>
                  <a:lnTo>
                    <a:pt x="651754" y="437744"/>
                  </a:lnTo>
                  <a:lnTo>
                    <a:pt x="705256" y="423153"/>
                  </a:lnTo>
                  <a:lnTo>
                    <a:pt x="870626" y="423153"/>
                  </a:lnTo>
                  <a:lnTo>
                    <a:pt x="933856" y="466927"/>
                  </a:lnTo>
                  <a:lnTo>
                    <a:pt x="914400" y="393970"/>
                  </a:lnTo>
                  <a:lnTo>
                    <a:pt x="1065179" y="184825"/>
                  </a:lnTo>
                  <a:lnTo>
                    <a:pt x="1177047" y="257783"/>
                  </a:lnTo>
                  <a:lnTo>
                    <a:pt x="1269460" y="257783"/>
                  </a:lnTo>
                  <a:lnTo>
                    <a:pt x="1325574" y="233463"/>
                  </a:lnTo>
                  <a:cubicBezTo>
                    <a:pt x="1325885" y="208173"/>
                    <a:pt x="1322639" y="182883"/>
                    <a:pt x="1322950" y="157593"/>
                  </a:cubicBezTo>
                  <a:lnTo>
                    <a:pt x="1352145" y="87549"/>
                  </a:lnTo>
                  <a:lnTo>
                    <a:pt x="1449422" y="87549"/>
                  </a:lnTo>
                  <a:lnTo>
                    <a:pt x="1498060" y="0"/>
                  </a:lnTo>
                  <a:lnTo>
                    <a:pt x="1600200" y="14591"/>
                  </a:lnTo>
                  <a:lnTo>
                    <a:pt x="1600200" y="111868"/>
                  </a:lnTo>
                  <a:lnTo>
                    <a:pt x="1687749" y="228600"/>
                  </a:lnTo>
                  <a:cubicBezTo>
                    <a:pt x="1695422" y="231023"/>
                    <a:pt x="1717328" y="219213"/>
                    <a:pt x="1725001" y="221636"/>
                  </a:cubicBezTo>
                  <a:lnTo>
                    <a:pt x="1809345" y="277238"/>
                  </a:lnTo>
                  <a:lnTo>
                    <a:pt x="1804481" y="369651"/>
                  </a:lnTo>
                  <a:lnTo>
                    <a:pt x="1833664" y="423153"/>
                  </a:lnTo>
                  <a:cubicBezTo>
                    <a:pt x="1819977" y="459162"/>
                    <a:pt x="1824080" y="502287"/>
                    <a:pt x="1810393" y="538296"/>
                  </a:cubicBezTo>
                  <a:lnTo>
                    <a:pt x="1765571" y="593387"/>
                  </a:lnTo>
                  <a:lnTo>
                    <a:pt x="1809345" y="666344"/>
                  </a:lnTo>
                  <a:lnTo>
                    <a:pt x="1994171" y="710119"/>
                  </a:lnTo>
                  <a:lnTo>
                    <a:pt x="2106039" y="787940"/>
                  </a:lnTo>
                  <a:lnTo>
                    <a:pt x="2120630" y="836578"/>
                  </a:lnTo>
                  <a:lnTo>
                    <a:pt x="2057400" y="880353"/>
                  </a:lnTo>
                  <a:lnTo>
                    <a:pt x="2033081" y="997085"/>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8" name="任意多边形 95"/>
            <p:cNvSpPr/>
            <p:nvPr/>
          </p:nvSpPr>
          <p:spPr>
            <a:xfrm>
              <a:off x="6721895" y="2069920"/>
              <a:ext cx="275468" cy="197655"/>
            </a:xfrm>
            <a:custGeom>
              <a:avLst/>
              <a:gdLst>
                <a:gd name="connsiteX0" fmla="*/ 82685 w 389106"/>
                <a:gd name="connsiteY0" fmla="*/ 0 h 267511"/>
                <a:gd name="connsiteX1" fmla="*/ 286966 w 389106"/>
                <a:gd name="connsiteY1" fmla="*/ 170234 h 267511"/>
                <a:gd name="connsiteX2" fmla="*/ 389106 w 389106"/>
                <a:gd name="connsiteY2" fmla="*/ 257783 h 267511"/>
                <a:gd name="connsiteX3" fmla="*/ 389106 w 389106"/>
                <a:gd name="connsiteY3" fmla="*/ 257783 h 267511"/>
                <a:gd name="connsiteX4" fmla="*/ 291830 w 389106"/>
                <a:gd name="connsiteY4" fmla="*/ 209145 h 267511"/>
                <a:gd name="connsiteX5" fmla="*/ 228600 w 389106"/>
                <a:gd name="connsiteY5" fmla="*/ 209145 h 267511"/>
                <a:gd name="connsiteX6" fmla="*/ 179962 w 389106"/>
                <a:gd name="connsiteY6" fmla="*/ 262647 h 267511"/>
                <a:gd name="connsiteX7" fmla="*/ 126460 w 389106"/>
                <a:gd name="connsiteY7" fmla="*/ 233464 h 267511"/>
                <a:gd name="connsiteX8" fmla="*/ 77821 w 389106"/>
                <a:gd name="connsiteY8" fmla="*/ 233464 h 267511"/>
                <a:gd name="connsiteX9" fmla="*/ 43774 w 389106"/>
                <a:gd name="connsiteY9" fmla="*/ 267511 h 267511"/>
                <a:gd name="connsiteX10" fmla="*/ 0 w 389106"/>
                <a:gd name="connsiteY10" fmla="*/ 243192 h 267511"/>
                <a:gd name="connsiteX11" fmla="*/ 38911 w 389106"/>
                <a:gd name="connsiteY11" fmla="*/ 116732 h 267511"/>
                <a:gd name="connsiteX12" fmla="*/ 82685 w 389106"/>
                <a:gd name="connsiteY12" fmla="*/ 0 h 267511"/>
                <a:gd name="connsiteX0-1" fmla="*/ 82685 w 389106"/>
                <a:gd name="connsiteY0-2" fmla="*/ 0 h 288365"/>
                <a:gd name="connsiteX1-3" fmla="*/ 286966 w 389106"/>
                <a:gd name="connsiteY1-4" fmla="*/ 170234 h 288365"/>
                <a:gd name="connsiteX2-5" fmla="*/ 389106 w 389106"/>
                <a:gd name="connsiteY2-6" fmla="*/ 257783 h 288365"/>
                <a:gd name="connsiteX3-7" fmla="*/ 389106 w 389106"/>
                <a:gd name="connsiteY3-8" fmla="*/ 257783 h 288365"/>
                <a:gd name="connsiteX4-9" fmla="*/ 291830 w 389106"/>
                <a:gd name="connsiteY4-10" fmla="*/ 209145 h 288365"/>
                <a:gd name="connsiteX5-11" fmla="*/ 228600 w 389106"/>
                <a:gd name="connsiteY5-12" fmla="*/ 209145 h 288365"/>
                <a:gd name="connsiteX6-13" fmla="*/ 179962 w 389106"/>
                <a:gd name="connsiteY6-14" fmla="*/ 288365 h 288365"/>
                <a:gd name="connsiteX7-15" fmla="*/ 126460 w 389106"/>
                <a:gd name="connsiteY7-16" fmla="*/ 233464 h 288365"/>
                <a:gd name="connsiteX8-17" fmla="*/ 77821 w 389106"/>
                <a:gd name="connsiteY8-18" fmla="*/ 233464 h 288365"/>
                <a:gd name="connsiteX9-19" fmla="*/ 43774 w 389106"/>
                <a:gd name="connsiteY9-20" fmla="*/ 267511 h 288365"/>
                <a:gd name="connsiteX10-21" fmla="*/ 0 w 389106"/>
                <a:gd name="connsiteY10-22" fmla="*/ 243192 h 288365"/>
                <a:gd name="connsiteX11-23" fmla="*/ 38911 w 389106"/>
                <a:gd name="connsiteY11-24" fmla="*/ 116732 h 288365"/>
                <a:gd name="connsiteX12-25" fmla="*/ 82685 w 389106"/>
                <a:gd name="connsiteY12-26" fmla="*/ 0 h 288365"/>
                <a:gd name="connsiteX0-27" fmla="*/ 82685 w 389106"/>
                <a:gd name="connsiteY0-28" fmla="*/ 0 h 288365"/>
                <a:gd name="connsiteX1-29" fmla="*/ 286966 w 389106"/>
                <a:gd name="connsiteY1-30" fmla="*/ 170234 h 288365"/>
                <a:gd name="connsiteX2-31" fmla="*/ 389106 w 389106"/>
                <a:gd name="connsiteY2-32" fmla="*/ 257783 h 288365"/>
                <a:gd name="connsiteX3-33" fmla="*/ 389106 w 389106"/>
                <a:gd name="connsiteY3-34" fmla="*/ 257783 h 288365"/>
                <a:gd name="connsiteX4-35" fmla="*/ 291830 w 389106"/>
                <a:gd name="connsiteY4-36" fmla="*/ 209145 h 288365"/>
                <a:gd name="connsiteX5-37" fmla="*/ 228600 w 389106"/>
                <a:gd name="connsiteY5-38" fmla="*/ 209145 h 288365"/>
                <a:gd name="connsiteX6-39" fmla="*/ 179962 w 389106"/>
                <a:gd name="connsiteY6-40" fmla="*/ 288365 h 288365"/>
                <a:gd name="connsiteX7-41" fmla="*/ 120745 w 389106"/>
                <a:gd name="connsiteY7-42" fmla="*/ 259182 h 288365"/>
                <a:gd name="connsiteX8-43" fmla="*/ 77821 w 389106"/>
                <a:gd name="connsiteY8-44" fmla="*/ 233464 h 288365"/>
                <a:gd name="connsiteX9-45" fmla="*/ 43774 w 389106"/>
                <a:gd name="connsiteY9-46" fmla="*/ 267511 h 288365"/>
                <a:gd name="connsiteX10-47" fmla="*/ 0 w 389106"/>
                <a:gd name="connsiteY10-48" fmla="*/ 243192 h 288365"/>
                <a:gd name="connsiteX11-49" fmla="*/ 38911 w 389106"/>
                <a:gd name="connsiteY11-50" fmla="*/ 116732 h 288365"/>
                <a:gd name="connsiteX12-51" fmla="*/ 82685 w 389106"/>
                <a:gd name="connsiteY12-52" fmla="*/ 0 h 288365"/>
                <a:gd name="connsiteX0-53" fmla="*/ 82685 w 389106"/>
                <a:gd name="connsiteY0-54" fmla="*/ 0 h 288365"/>
                <a:gd name="connsiteX1-55" fmla="*/ 286966 w 389106"/>
                <a:gd name="connsiteY1-56" fmla="*/ 170234 h 288365"/>
                <a:gd name="connsiteX2-57" fmla="*/ 389106 w 389106"/>
                <a:gd name="connsiteY2-58" fmla="*/ 257783 h 288365"/>
                <a:gd name="connsiteX3-59" fmla="*/ 389106 w 389106"/>
                <a:gd name="connsiteY3-60" fmla="*/ 257783 h 288365"/>
                <a:gd name="connsiteX4-61" fmla="*/ 291830 w 389106"/>
                <a:gd name="connsiteY4-62" fmla="*/ 209145 h 288365"/>
                <a:gd name="connsiteX5-63" fmla="*/ 228600 w 389106"/>
                <a:gd name="connsiteY5-64" fmla="*/ 209145 h 288365"/>
                <a:gd name="connsiteX6-65" fmla="*/ 179962 w 389106"/>
                <a:gd name="connsiteY6-66" fmla="*/ 288365 h 288365"/>
                <a:gd name="connsiteX7-67" fmla="*/ 120745 w 389106"/>
                <a:gd name="connsiteY7-68" fmla="*/ 259182 h 288365"/>
                <a:gd name="connsiteX8-69" fmla="*/ 77821 w 389106"/>
                <a:gd name="connsiteY8-70" fmla="*/ 259181 h 288365"/>
                <a:gd name="connsiteX9-71" fmla="*/ 43774 w 389106"/>
                <a:gd name="connsiteY9-72" fmla="*/ 267511 h 288365"/>
                <a:gd name="connsiteX10-73" fmla="*/ 0 w 389106"/>
                <a:gd name="connsiteY10-74" fmla="*/ 243192 h 288365"/>
                <a:gd name="connsiteX11-75" fmla="*/ 38911 w 389106"/>
                <a:gd name="connsiteY11-76" fmla="*/ 116732 h 288365"/>
                <a:gd name="connsiteX12-77" fmla="*/ 82685 w 389106"/>
                <a:gd name="connsiteY12-78" fmla="*/ 0 h 288365"/>
                <a:gd name="connsiteX0-79" fmla="*/ 82685 w 389106"/>
                <a:gd name="connsiteY0-80" fmla="*/ 0 h 290371"/>
                <a:gd name="connsiteX1-81" fmla="*/ 286966 w 389106"/>
                <a:gd name="connsiteY1-82" fmla="*/ 170234 h 290371"/>
                <a:gd name="connsiteX2-83" fmla="*/ 389106 w 389106"/>
                <a:gd name="connsiteY2-84" fmla="*/ 257783 h 290371"/>
                <a:gd name="connsiteX3-85" fmla="*/ 389106 w 389106"/>
                <a:gd name="connsiteY3-86" fmla="*/ 257783 h 290371"/>
                <a:gd name="connsiteX4-87" fmla="*/ 291830 w 389106"/>
                <a:gd name="connsiteY4-88" fmla="*/ 209145 h 290371"/>
                <a:gd name="connsiteX5-89" fmla="*/ 228600 w 389106"/>
                <a:gd name="connsiteY5-90" fmla="*/ 209145 h 290371"/>
                <a:gd name="connsiteX6-91" fmla="*/ 179962 w 389106"/>
                <a:gd name="connsiteY6-92" fmla="*/ 288365 h 290371"/>
                <a:gd name="connsiteX7-93" fmla="*/ 120745 w 389106"/>
                <a:gd name="connsiteY7-94" fmla="*/ 259182 h 290371"/>
                <a:gd name="connsiteX8-95" fmla="*/ 77821 w 389106"/>
                <a:gd name="connsiteY8-96" fmla="*/ 259181 h 290371"/>
                <a:gd name="connsiteX9-97" fmla="*/ 35202 w 389106"/>
                <a:gd name="connsiteY9-98" fmla="*/ 290371 h 290371"/>
                <a:gd name="connsiteX10-99" fmla="*/ 0 w 389106"/>
                <a:gd name="connsiteY10-100" fmla="*/ 243192 h 290371"/>
                <a:gd name="connsiteX11-101" fmla="*/ 38911 w 389106"/>
                <a:gd name="connsiteY11-102" fmla="*/ 116732 h 290371"/>
                <a:gd name="connsiteX12-103" fmla="*/ 82685 w 389106"/>
                <a:gd name="connsiteY12-104" fmla="*/ 0 h 290371"/>
                <a:gd name="connsiteX0-105" fmla="*/ 94115 w 400536"/>
                <a:gd name="connsiteY0-106" fmla="*/ 0 h 290371"/>
                <a:gd name="connsiteX1-107" fmla="*/ 298396 w 400536"/>
                <a:gd name="connsiteY1-108" fmla="*/ 170234 h 290371"/>
                <a:gd name="connsiteX2-109" fmla="*/ 400536 w 400536"/>
                <a:gd name="connsiteY2-110" fmla="*/ 257783 h 290371"/>
                <a:gd name="connsiteX3-111" fmla="*/ 400536 w 400536"/>
                <a:gd name="connsiteY3-112" fmla="*/ 257783 h 290371"/>
                <a:gd name="connsiteX4-113" fmla="*/ 303260 w 400536"/>
                <a:gd name="connsiteY4-114" fmla="*/ 209145 h 290371"/>
                <a:gd name="connsiteX5-115" fmla="*/ 240030 w 400536"/>
                <a:gd name="connsiteY5-116" fmla="*/ 209145 h 290371"/>
                <a:gd name="connsiteX6-117" fmla="*/ 191392 w 400536"/>
                <a:gd name="connsiteY6-118" fmla="*/ 288365 h 290371"/>
                <a:gd name="connsiteX7-119" fmla="*/ 132175 w 400536"/>
                <a:gd name="connsiteY7-120" fmla="*/ 259182 h 290371"/>
                <a:gd name="connsiteX8-121" fmla="*/ 89251 w 400536"/>
                <a:gd name="connsiteY8-122" fmla="*/ 259181 h 290371"/>
                <a:gd name="connsiteX9-123" fmla="*/ 46632 w 400536"/>
                <a:gd name="connsiteY9-124" fmla="*/ 290371 h 290371"/>
                <a:gd name="connsiteX10-125" fmla="*/ 0 w 400536"/>
                <a:gd name="connsiteY10-126" fmla="*/ 231762 h 290371"/>
                <a:gd name="connsiteX11-127" fmla="*/ 50341 w 400536"/>
                <a:gd name="connsiteY11-128" fmla="*/ 116732 h 290371"/>
                <a:gd name="connsiteX12-129" fmla="*/ 94115 w 400536"/>
                <a:gd name="connsiteY12-130" fmla="*/ 0 h 290371"/>
                <a:gd name="connsiteX0-131" fmla="*/ 94115 w 400536"/>
                <a:gd name="connsiteY0-132" fmla="*/ 0 h 290371"/>
                <a:gd name="connsiteX1-133" fmla="*/ 298396 w 400536"/>
                <a:gd name="connsiteY1-134" fmla="*/ 170234 h 290371"/>
                <a:gd name="connsiteX2-135" fmla="*/ 400536 w 400536"/>
                <a:gd name="connsiteY2-136" fmla="*/ 257783 h 290371"/>
                <a:gd name="connsiteX3-137" fmla="*/ 400536 w 400536"/>
                <a:gd name="connsiteY3-138" fmla="*/ 257783 h 290371"/>
                <a:gd name="connsiteX4-139" fmla="*/ 303260 w 400536"/>
                <a:gd name="connsiteY4-140" fmla="*/ 209145 h 290371"/>
                <a:gd name="connsiteX5-141" fmla="*/ 240030 w 400536"/>
                <a:gd name="connsiteY5-142" fmla="*/ 209145 h 290371"/>
                <a:gd name="connsiteX6-143" fmla="*/ 191392 w 400536"/>
                <a:gd name="connsiteY6-144" fmla="*/ 288365 h 290371"/>
                <a:gd name="connsiteX7-145" fmla="*/ 132175 w 400536"/>
                <a:gd name="connsiteY7-146" fmla="*/ 259182 h 290371"/>
                <a:gd name="connsiteX8-147" fmla="*/ 89251 w 400536"/>
                <a:gd name="connsiteY8-148" fmla="*/ 259181 h 290371"/>
                <a:gd name="connsiteX9-149" fmla="*/ 46632 w 400536"/>
                <a:gd name="connsiteY9-150" fmla="*/ 290371 h 290371"/>
                <a:gd name="connsiteX10-151" fmla="*/ 0 w 400536"/>
                <a:gd name="connsiteY10-152" fmla="*/ 231762 h 290371"/>
                <a:gd name="connsiteX11-153" fmla="*/ 50341 w 400536"/>
                <a:gd name="connsiteY11-154" fmla="*/ 116732 h 290371"/>
                <a:gd name="connsiteX12-155" fmla="*/ 67645 w 400536"/>
                <a:gd name="connsiteY12-156" fmla="*/ 48913 h 290371"/>
                <a:gd name="connsiteX13" fmla="*/ 94115 w 400536"/>
                <a:gd name="connsiteY13" fmla="*/ 0 h 290371"/>
                <a:gd name="connsiteX0-157" fmla="*/ 94115 w 400536"/>
                <a:gd name="connsiteY0-158" fmla="*/ 0 h 290371"/>
                <a:gd name="connsiteX1-159" fmla="*/ 298396 w 400536"/>
                <a:gd name="connsiteY1-160" fmla="*/ 170234 h 290371"/>
                <a:gd name="connsiteX2-161" fmla="*/ 400536 w 400536"/>
                <a:gd name="connsiteY2-162" fmla="*/ 257783 h 290371"/>
                <a:gd name="connsiteX3-163" fmla="*/ 400536 w 400536"/>
                <a:gd name="connsiteY3-164" fmla="*/ 257783 h 290371"/>
                <a:gd name="connsiteX4-165" fmla="*/ 303260 w 400536"/>
                <a:gd name="connsiteY4-166" fmla="*/ 209145 h 290371"/>
                <a:gd name="connsiteX5-167" fmla="*/ 240030 w 400536"/>
                <a:gd name="connsiteY5-168" fmla="*/ 209145 h 290371"/>
                <a:gd name="connsiteX6-169" fmla="*/ 191392 w 400536"/>
                <a:gd name="connsiteY6-170" fmla="*/ 288365 h 290371"/>
                <a:gd name="connsiteX7-171" fmla="*/ 132175 w 400536"/>
                <a:gd name="connsiteY7-172" fmla="*/ 259182 h 290371"/>
                <a:gd name="connsiteX8-173" fmla="*/ 89251 w 400536"/>
                <a:gd name="connsiteY8-174" fmla="*/ 259181 h 290371"/>
                <a:gd name="connsiteX9-175" fmla="*/ 46632 w 400536"/>
                <a:gd name="connsiteY9-176" fmla="*/ 290371 h 290371"/>
                <a:gd name="connsiteX10-177" fmla="*/ 7637 w 400536"/>
                <a:gd name="connsiteY10-178" fmla="*/ 263226 h 290371"/>
                <a:gd name="connsiteX11-179" fmla="*/ 0 w 400536"/>
                <a:gd name="connsiteY11-180" fmla="*/ 231762 h 290371"/>
                <a:gd name="connsiteX12-181" fmla="*/ 50341 w 400536"/>
                <a:gd name="connsiteY12-182" fmla="*/ 116732 h 290371"/>
                <a:gd name="connsiteX13-183" fmla="*/ 67645 w 400536"/>
                <a:gd name="connsiteY13-184" fmla="*/ 48913 h 290371"/>
                <a:gd name="connsiteX14" fmla="*/ 94115 w 400536"/>
                <a:gd name="connsiteY14" fmla="*/ 0 h 290371"/>
                <a:gd name="connsiteX0-185" fmla="*/ 94115 w 400536"/>
                <a:gd name="connsiteY0-186" fmla="*/ 0 h 290371"/>
                <a:gd name="connsiteX1-187" fmla="*/ 298396 w 400536"/>
                <a:gd name="connsiteY1-188" fmla="*/ 170234 h 290371"/>
                <a:gd name="connsiteX2-189" fmla="*/ 400536 w 400536"/>
                <a:gd name="connsiteY2-190" fmla="*/ 257783 h 290371"/>
                <a:gd name="connsiteX3-191" fmla="*/ 400536 w 400536"/>
                <a:gd name="connsiteY3-192" fmla="*/ 257783 h 290371"/>
                <a:gd name="connsiteX4-193" fmla="*/ 306118 w 400536"/>
                <a:gd name="connsiteY4-194" fmla="*/ 229148 h 290371"/>
                <a:gd name="connsiteX5-195" fmla="*/ 240030 w 400536"/>
                <a:gd name="connsiteY5-196" fmla="*/ 209145 h 290371"/>
                <a:gd name="connsiteX6-197" fmla="*/ 191392 w 400536"/>
                <a:gd name="connsiteY6-198" fmla="*/ 288365 h 290371"/>
                <a:gd name="connsiteX7-199" fmla="*/ 132175 w 400536"/>
                <a:gd name="connsiteY7-200" fmla="*/ 259182 h 290371"/>
                <a:gd name="connsiteX8-201" fmla="*/ 89251 w 400536"/>
                <a:gd name="connsiteY8-202" fmla="*/ 259181 h 290371"/>
                <a:gd name="connsiteX9-203" fmla="*/ 46632 w 400536"/>
                <a:gd name="connsiteY9-204" fmla="*/ 290371 h 290371"/>
                <a:gd name="connsiteX10-205" fmla="*/ 7637 w 400536"/>
                <a:gd name="connsiteY10-206" fmla="*/ 263226 h 290371"/>
                <a:gd name="connsiteX11-207" fmla="*/ 0 w 400536"/>
                <a:gd name="connsiteY11-208" fmla="*/ 231762 h 290371"/>
                <a:gd name="connsiteX12-209" fmla="*/ 50341 w 400536"/>
                <a:gd name="connsiteY12-210" fmla="*/ 116732 h 290371"/>
                <a:gd name="connsiteX13-211" fmla="*/ 67645 w 400536"/>
                <a:gd name="connsiteY13-212" fmla="*/ 48913 h 290371"/>
                <a:gd name="connsiteX14-213" fmla="*/ 94115 w 400536"/>
                <a:gd name="connsiteY14-214" fmla="*/ 0 h 290371"/>
                <a:gd name="connsiteX0-215" fmla="*/ 94115 w 400536"/>
                <a:gd name="connsiteY0-216" fmla="*/ 0 h 290371"/>
                <a:gd name="connsiteX1-217" fmla="*/ 298396 w 400536"/>
                <a:gd name="connsiteY1-218" fmla="*/ 170234 h 290371"/>
                <a:gd name="connsiteX2-219" fmla="*/ 400536 w 400536"/>
                <a:gd name="connsiteY2-220" fmla="*/ 257783 h 290371"/>
                <a:gd name="connsiteX3-221" fmla="*/ 400536 w 400536"/>
                <a:gd name="connsiteY3-222" fmla="*/ 257783 h 290371"/>
                <a:gd name="connsiteX4-223" fmla="*/ 306118 w 400536"/>
                <a:gd name="connsiteY4-224" fmla="*/ 229148 h 290371"/>
                <a:gd name="connsiteX5-225" fmla="*/ 245745 w 400536"/>
                <a:gd name="connsiteY5-226" fmla="*/ 223432 h 290371"/>
                <a:gd name="connsiteX6-227" fmla="*/ 191392 w 400536"/>
                <a:gd name="connsiteY6-228" fmla="*/ 288365 h 290371"/>
                <a:gd name="connsiteX7-229" fmla="*/ 132175 w 400536"/>
                <a:gd name="connsiteY7-230" fmla="*/ 259182 h 290371"/>
                <a:gd name="connsiteX8-231" fmla="*/ 89251 w 400536"/>
                <a:gd name="connsiteY8-232" fmla="*/ 259181 h 290371"/>
                <a:gd name="connsiteX9-233" fmla="*/ 46632 w 400536"/>
                <a:gd name="connsiteY9-234" fmla="*/ 290371 h 290371"/>
                <a:gd name="connsiteX10-235" fmla="*/ 7637 w 400536"/>
                <a:gd name="connsiteY10-236" fmla="*/ 263226 h 290371"/>
                <a:gd name="connsiteX11-237" fmla="*/ 0 w 400536"/>
                <a:gd name="connsiteY11-238" fmla="*/ 231762 h 290371"/>
                <a:gd name="connsiteX12-239" fmla="*/ 50341 w 400536"/>
                <a:gd name="connsiteY12-240" fmla="*/ 116732 h 290371"/>
                <a:gd name="connsiteX13-241" fmla="*/ 67645 w 400536"/>
                <a:gd name="connsiteY13-242" fmla="*/ 48913 h 290371"/>
                <a:gd name="connsiteX14-243" fmla="*/ 94115 w 400536"/>
                <a:gd name="connsiteY14-244" fmla="*/ 0 h 290371"/>
                <a:gd name="connsiteX0-245" fmla="*/ 94115 w 404353"/>
                <a:gd name="connsiteY0-246" fmla="*/ 0 h 290371"/>
                <a:gd name="connsiteX1-247" fmla="*/ 298396 w 404353"/>
                <a:gd name="connsiteY1-248" fmla="*/ 170234 h 290371"/>
                <a:gd name="connsiteX2-249" fmla="*/ 400536 w 404353"/>
                <a:gd name="connsiteY2-250" fmla="*/ 257783 h 290371"/>
                <a:gd name="connsiteX3-251" fmla="*/ 380533 w 404353"/>
                <a:gd name="connsiteY3-252" fmla="*/ 289215 h 290371"/>
                <a:gd name="connsiteX4-253" fmla="*/ 306118 w 404353"/>
                <a:gd name="connsiteY4-254" fmla="*/ 229148 h 290371"/>
                <a:gd name="connsiteX5-255" fmla="*/ 245745 w 404353"/>
                <a:gd name="connsiteY5-256" fmla="*/ 223432 h 290371"/>
                <a:gd name="connsiteX6-257" fmla="*/ 191392 w 404353"/>
                <a:gd name="connsiteY6-258" fmla="*/ 288365 h 290371"/>
                <a:gd name="connsiteX7-259" fmla="*/ 132175 w 404353"/>
                <a:gd name="connsiteY7-260" fmla="*/ 259182 h 290371"/>
                <a:gd name="connsiteX8-261" fmla="*/ 89251 w 404353"/>
                <a:gd name="connsiteY8-262" fmla="*/ 259181 h 290371"/>
                <a:gd name="connsiteX9-263" fmla="*/ 46632 w 404353"/>
                <a:gd name="connsiteY9-264" fmla="*/ 290371 h 290371"/>
                <a:gd name="connsiteX10-265" fmla="*/ 7637 w 404353"/>
                <a:gd name="connsiteY10-266" fmla="*/ 263226 h 290371"/>
                <a:gd name="connsiteX11-267" fmla="*/ 0 w 404353"/>
                <a:gd name="connsiteY11-268" fmla="*/ 231762 h 290371"/>
                <a:gd name="connsiteX12-269" fmla="*/ 50341 w 404353"/>
                <a:gd name="connsiteY12-270" fmla="*/ 116732 h 290371"/>
                <a:gd name="connsiteX13-271" fmla="*/ 67645 w 404353"/>
                <a:gd name="connsiteY13-272" fmla="*/ 48913 h 290371"/>
                <a:gd name="connsiteX14-273" fmla="*/ 94115 w 404353"/>
                <a:gd name="connsiteY14-274" fmla="*/ 0 h 290371"/>
                <a:gd name="connsiteX0-275" fmla="*/ 94115 w 404172"/>
                <a:gd name="connsiteY0-276" fmla="*/ 0 h 290371"/>
                <a:gd name="connsiteX1-277" fmla="*/ 301253 w 404172"/>
                <a:gd name="connsiteY1-278" fmla="*/ 161661 h 290371"/>
                <a:gd name="connsiteX2-279" fmla="*/ 400536 w 404172"/>
                <a:gd name="connsiteY2-280" fmla="*/ 257783 h 290371"/>
                <a:gd name="connsiteX3-281" fmla="*/ 380533 w 404172"/>
                <a:gd name="connsiteY3-282" fmla="*/ 289215 h 290371"/>
                <a:gd name="connsiteX4-283" fmla="*/ 306118 w 404172"/>
                <a:gd name="connsiteY4-284" fmla="*/ 229148 h 290371"/>
                <a:gd name="connsiteX5-285" fmla="*/ 245745 w 404172"/>
                <a:gd name="connsiteY5-286" fmla="*/ 223432 h 290371"/>
                <a:gd name="connsiteX6-287" fmla="*/ 191392 w 404172"/>
                <a:gd name="connsiteY6-288" fmla="*/ 288365 h 290371"/>
                <a:gd name="connsiteX7-289" fmla="*/ 132175 w 404172"/>
                <a:gd name="connsiteY7-290" fmla="*/ 259182 h 290371"/>
                <a:gd name="connsiteX8-291" fmla="*/ 89251 w 404172"/>
                <a:gd name="connsiteY8-292" fmla="*/ 259181 h 290371"/>
                <a:gd name="connsiteX9-293" fmla="*/ 46632 w 404172"/>
                <a:gd name="connsiteY9-294" fmla="*/ 290371 h 290371"/>
                <a:gd name="connsiteX10-295" fmla="*/ 7637 w 404172"/>
                <a:gd name="connsiteY10-296" fmla="*/ 263226 h 290371"/>
                <a:gd name="connsiteX11-297" fmla="*/ 0 w 404172"/>
                <a:gd name="connsiteY11-298" fmla="*/ 231762 h 290371"/>
                <a:gd name="connsiteX12-299" fmla="*/ 50341 w 404172"/>
                <a:gd name="connsiteY12-300" fmla="*/ 116732 h 290371"/>
                <a:gd name="connsiteX13-301" fmla="*/ 67645 w 404172"/>
                <a:gd name="connsiteY13-302" fmla="*/ 48913 h 290371"/>
                <a:gd name="connsiteX14-303" fmla="*/ 94115 w 404172"/>
                <a:gd name="connsiteY14-304" fmla="*/ 0 h 290371"/>
                <a:gd name="connsiteX0-305" fmla="*/ 94115 w 404172"/>
                <a:gd name="connsiteY0-306" fmla="*/ 0 h 290371"/>
                <a:gd name="connsiteX1-307" fmla="*/ 201947 w 404172"/>
                <a:gd name="connsiteY1-308" fmla="*/ 77488 h 290371"/>
                <a:gd name="connsiteX2-309" fmla="*/ 301253 w 404172"/>
                <a:gd name="connsiteY2-310" fmla="*/ 161661 h 290371"/>
                <a:gd name="connsiteX3-311" fmla="*/ 400536 w 404172"/>
                <a:gd name="connsiteY3-312" fmla="*/ 257783 h 290371"/>
                <a:gd name="connsiteX4-313" fmla="*/ 380533 w 404172"/>
                <a:gd name="connsiteY4-314" fmla="*/ 289215 h 290371"/>
                <a:gd name="connsiteX5-315" fmla="*/ 306118 w 404172"/>
                <a:gd name="connsiteY5-316" fmla="*/ 229148 h 290371"/>
                <a:gd name="connsiteX6-317" fmla="*/ 245745 w 404172"/>
                <a:gd name="connsiteY6-318" fmla="*/ 223432 h 290371"/>
                <a:gd name="connsiteX7-319" fmla="*/ 191392 w 404172"/>
                <a:gd name="connsiteY7-320" fmla="*/ 288365 h 290371"/>
                <a:gd name="connsiteX8-321" fmla="*/ 132175 w 404172"/>
                <a:gd name="connsiteY8-322" fmla="*/ 259182 h 290371"/>
                <a:gd name="connsiteX9-323" fmla="*/ 89251 w 404172"/>
                <a:gd name="connsiteY9-324" fmla="*/ 259181 h 290371"/>
                <a:gd name="connsiteX10-325" fmla="*/ 46632 w 404172"/>
                <a:gd name="connsiteY10-326" fmla="*/ 290371 h 290371"/>
                <a:gd name="connsiteX11-327" fmla="*/ 7637 w 404172"/>
                <a:gd name="connsiteY11-328" fmla="*/ 263226 h 290371"/>
                <a:gd name="connsiteX12-329" fmla="*/ 0 w 404172"/>
                <a:gd name="connsiteY12-330" fmla="*/ 231762 h 290371"/>
                <a:gd name="connsiteX13-331" fmla="*/ 50341 w 404172"/>
                <a:gd name="connsiteY13-332" fmla="*/ 116732 h 290371"/>
                <a:gd name="connsiteX14-333" fmla="*/ 67645 w 404172"/>
                <a:gd name="connsiteY14-334" fmla="*/ 48913 h 290371"/>
                <a:gd name="connsiteX15" fmla="*/ 94115 w 404172"/>
                <a:gd name="connsiteY15" fmla="*/ 0 h 290371"/>
                <a:gd name="connsiteX0-335" fmla="*/ 94115 w 404684"/>
                <a:gd name="connsiteY0-336" fmla="*/ 0 h 290371"/>
                <a:gd name="connsiteX1-337" fmla="*/ 201947 w 404684"/>
                <a:gd name="connsiteY1-338" fmla="*/ 77488 h 290371"/>
                <a:gd name="connsiteX2-339" fmla="*/ 301253 w 404684"/>
                <a:gd name="connsiteY2-340" fmla="*/ 161661 h 290371"/>
                <a:gd name="connsiteX3-341" fmla="*/ 400536 w 404684"/>
                <a:gd name="connsiteY3-342" fmla="*/ 257783 h 290371"/>
                <a:gd name="connsiteX4-343" fmla="*/ 380533 w 404684"/>
                <a:gd name="connsiteY4-344" fmla="*/ 289215 h 290371"/>
                <a:gd name="connsiteX5-345" fmla="*/ 330535 w 404684"/>
                <a:gd name="connsiteY5-346" fmla="*/ 254653 h 290371"/>
                <a:gd name="connsiteX6-347" fmla="*/ 306118 w 404684"/>
                <a:gd name="connsiteY6-348" fmla="*/ 229148 h 290371"/>
                <a:gd name="connsiteX7-349" fmla="*/ 245745 w 404684"/>
                <a:gd name="connsiteY7-350" fmla="*/ 223432 h 290371"/>
                <a:gd name="connsiteX8-351" fmla="*/ 191392 w 404684"/>
                <a:gd name="connsiteY8-352" fmla="*/ 288365 h 290371"/>
                <a:gd name="connsiteX9-353" fmla="*/ 132175 w 404684"/>
                <a:gd name="connsiteY9-354" fmla="*/ 259182 h 290371"/>
                <a:gd name="connsiteX10-355" fmla="*/ 89251 w 404684"/>
                <a:gd name="connsiteY10-356" fmla="*/ 259181 h 290371"/>
                <a:gd name="connsiteX11-357" fmla="*/ 46632 w 404684"/>
                <a:gd name="connsiteY11-358" fmla="*/ 290371 h 290371"/>
                <a:gd name="connsiteX12-359" fmla="*/ 7637 w 404684"/>
                <a:gd name="connsiteY12-360" fmla="*/ 263226 h 290371"/>
                <a:gd name="connsiteX13-361" fmla="*/ 0 w 404684"/>
                <a:gd name="connsiteY13-362" fmla="*/ 231762 h 290371"/>
                <a:gd name="connsiteX14-363" fmla="*/ 50341 w 404684"/>
                <a:gd name="connsiteY14-364" fmla="*/ 116732 h 290371"/>
                <a:gd name="connsiteX15-365" fmla="*/ 67645 w 404684"/>
                <a:gd name="connsiteY15-366" fmla="*/ 48913 h 290371"/>
                <a:gd name="connsiteX16" fmla="*/ 94115 w 404684"/>
                <a:gd name="connsiteY16" fmla="*/ 0 h 290371"/>
                <a:gd name="connsiteX0-367" fmla="*/ 94115 w 404684"/>
                <a:gd name="connsiteY0-368" fmla="*/ 0 h 290371"/>
                <a:gd name="connsiteX1-369" fmla="*/ 201947 w 404684"/>
                <a:gd name="connsiteY1-370" fmla="*/ 77488 h 290371"/>
                <a:gd name="connsiteX2-371" fmla="*/ 301253 w 404684"/>
                <a:gd name="connsiteY2-372" fmla="*/ 161661 h 290371"/>
                <a:gd name="connsiteX3-373" fmla="*/ 400536 w 404684"/>
                <a:gd name="connsiteY3-374" fmla="*/ 257783 h 290371"/>
                <a:gd name="connsiteX4-375" fmla="*/ 380533 w 404684"/>
                <a:gd name="connsiteY4-376" fmla="*/ 289215 h 290371"/>
                <a:gd name="connsiteX5-377" fmla="*/ 330535 w 404684"/>
                <a:gd name="connsiteY5-378" fmla="*/ 254653 h 290371"/>
                <a:gd name="connsiteX6-379" fmla="*/ 306118 w 404684"/>
                <a:gd name="connsiteY6-380" fmla="*/ 229148 h 290371"/>
                <a:gd name="connsiteX7-381" fmla="*/ 245745 w 404684"/>
                <a:gd name="connsiteY7-382" fmla="*/ 223432 h 290371"/>
                <a:gd name="connsiteX8-383" fmla="*/ 191392 w 404684"/>
                <a:gd name="connsiteY8-384" fmla="*/ 288365 h 290371"/>
                <a:gd name="connsiteX9-385" fmla="*/ 132175 w 404684"/>
                <a:gd name="connsiteY9-386" fmla="*/ 259182 h 290371"/>
                <a:gd name="connsiteX10-387" fmla="*/ 89251 w 404684"/>
                <a:gd name="connsiteY10-388" fmla="*/ 259181 h 290371"/>
                <a:gd name="connsiteX11-389" fmla="*/ 46632 w 404684"/>
                <a:gd name="connsiteY11-390" fmla="*/ 290371 h 290371"/>
                <a:gd name="connsiteX12-391" fmla="*/ 7637 w 404684"/>
                <a:gd name="connsiteY12-392" fmla="*/ 263226 h 290371"/>
                <a:gd name="connsiteX13-393" fmla="*/ 0 w 404684"/>
                <a:gd name="connsiteY13-394" fmla="*/ 231762 h 290371"/>
                <a:gd name="connsiteX14-395" fmla="*/ 38911 w 404684"/>
                <a:gd name="connsiteY14-396" fmla="*/ 116732 h 290371"/>
                <a:gd name="connsiteX15-397" fmla="*/ 67645 w 404684"/>
                <a:gd name="connsiteY15-398" fmla="*/ 48913 h 290371"/>
                <a:gd name="connsiteX16-399" fmla="*/ 94115 w 404684"/>
                <a:gd name="connsiteY16-400" fmla="*/ 0 h 2903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183" y="connsiteY13-184"/>
                </a:cxn>
                <a:cxn ang="0">
                  <a:pos x="connsiteX14-213" y="connsiteY14-214"/>
                </a:cxn>
                <a:cxn ang="0">
                  <a:pos x="connsiteX15-365" y="connsiteY15-366"/>
                </a:cxn>
                <a:cxn ang="0">
                  <a:pos x="connsiteX16-399" y="connsiteY16-400"/>
                </a:cxn>
              </a:cxnLst>
              <a:rect l="l" t="t" r="r" b="b"/>
              <a:pathLst>
                <a:path w="404684" h="290371">
                  <a:moveTo>
                    <a:pt x="94115" y="0"/>
                  </a:moveTo>
                  <a:cubicBezTo>
                    <a:pt x="130059" y="26782"/>
                    <a:pt x="166003" y="50706"/>
                    <a:pt x="201947" y="77488"/>
                  </a:cubicBezTo>
                  <a:lnTo>
                    <a:pt x="301253" y="161661"/>
                  </a:lnTo>
                  <a:cubicBezTo>
                    <a:pt x="335300" y="190844"/>
                    <a:pt x="387323" y="236524"/>
                    <a:pt x="400536" y="257783"/>
                  </a:cubicBezTo>
                  <a:cubicBezTo>
                    <a:pt x="413749" y="279042"/>
                    <a:pt x="392200" y="289737"/>
                    <a:pt x="380533" y="289215"/>
                  </a:cubicBezTo>
                  <a:cubicBezTo>
                    <a:pt x="368866" y="288693"/>
                    <a:pt x="346249" y="269031"/>
                    <a:pt x="330535" y="254653"/>
                  </a:cubicBezTo>
                  <a:lnTo>
                    <a:pt x="306118" y="229148"/>
                  </a:lnTo>
                  <a:lnTo>
                    <a:pt x="245745" y="223432"/>
                  </a:lnTo>
                  <a:lnTo>
                    <a:pt x="191392" y="288365"/>
                  </a:lnTo>
                  <a:lnTo>
                    <a:pt x="132175" y="259182"/>
                  </a:lnTo>
                  <a:lnTo>
                    <a:pt x="89251" y="259181"/>
                  </a:lnTo>
                  <a:lnTo>
                    <a:pt x="46632" y="290371"/>
                  </a:lnTo>
                  <a:cubicBezTo>
                    <a:pt x="37444" y="279418"/>
                    <a:pt x="16825" y="274179"/>
                    <a:pt x="7637" y="263226"/>
                  </a:cubicBezTo>
                  <a:lnTo>
                    <a:pt x="0" y="231762"/>
                  </a:lnTo>
                  <a:lnTo>
                    <a:pt x="38911" y="116732"/>
                  </a:lnTo>
                  <a:cubicBezTo>
                    <a:pt x="47536" y="94126"/>
                    <a:pt x="59020" y="71519"/>
                    <a:pt x="67645" y="48913"/>
                  </a:cubicBezTo>
                  <a:lnTo>
                    <a:pt x="94115" y="0"/>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74747"/>
                </a:solidFill>
                <a:effectLst/>
                <a:uLnTx/>
                <a:uFillTx/>
                <a:latin typeface="Calibri" panose="020F0502020204030204"/>
                <a:ea typeface="微软雅黑" panose="020B0503020204020204" pitchFamily="34" charset="-122"/>
                <a:cs typeface="+mn-cs"/>
              </a:endParaRPr>
            </a:p>
          </p:txBody>
        </p:sp>
        <p:sp>
          <p:nvSpPr>
            <p:cNvPr id="9" name="任意多边形 96"/>
            <p:cNvSpPr/>
            <p:nvPr/>
          </p:nvSpPr>
          <p:spPr>
            <a:xfrm>
              <a:off x="5523163" y="2347110"/>
              <a:ext cx="1767971" cy="1807701"/>
            </a:xfrm>
            <a:custGeom>
              <a:avLst/>
              <a:gdLst>
                <a:gd name="connsiteX0" fmla="*/ 2208179 w 2597285"/>
                <a:gd name="connsiteY0" fmla="*/ 4863 h 2655651"/>
                <a:gd name="connsiteX1" fmla="*/ 2062264 w 2597285"/>
                <a:gd name="connsiteY1" fmla="*/ 0 h 2655651"/>
                <a:gd name="connsiteX2" fmla="*/ 1989306 w 2597285"/>
                <a:gd name="connsiteY2" fmla="*/ 58365 h 2655651"/>
                <a:gd name="connsiteX3" fmla="*/ 1921213 w 2597285"/>
                <a:gd name="connsiteY3" fmla="*/ 77821 h 2655651"/>
                <a:gd name="connsiteX4" fmla="*/ 1892030 w 2597285"/>
                <a:gd name="connsiteY4" fmla="*/ 116731 h 2655651"/>
                <a:gd name="connsiteX5" fmla="*/ 1848255 w 2597285"/>
                <a:gd name="connsiteY5" fmla="*/ 223736 h 2655651"/>
                <a:gd name="connsiteX6" fmla="*/ 1770434 w 2597285"/>
                <a:gd name="connsiteY6" fmla="*/ 248055 h 2655651"/>
                <a:gd name="connsiteX7" fmla="*/ 1707204 w 2597285"/>
                <a:gd name="connsiteY7" fmla="*/ 418289 h 2655651"/>
                <a:gd name="connsiteX8" fmla="*/ 1702340 w 2597285"/>
                <a:gd name="connsiteY8" fmla="*/ 520429 h 2655651"/>
                <a:gd name="connsiteX9" fmla="*/ 1755843 w 2597285"/>
                <a:gd name="connsiteY9" fmla="*/ 569068 h 2655651"/>
                <a:gd name="connsiteX10" fmla="*/ 1940668 w 2597285"/>
                <a:gd name="connsiteY10" fmla="*/ 607978 h 2655651"/>
                <a:gd name="connsiteX11" fmla="*/ 2018489 w 2597285"/>
                <a:gd name="connsiteY11" fmla="*/ 637161 h 2655651"/>
                <a:gd name="connsiteX12" fmla="*/ 2067128 w 2597285"/>
                <a:gd name="connsiteY12" fmla="*/ 729574 h 2655651"/>
                <a:gd name="connsiteX13" fmla="*/ 2042808 w 2597285"/>
                <a:gd name="connsiteY13" fmla="*/ 856034 h 2655651"/>
                <a:gd name="connsiteX14" fmla="*/ 1940668 w 2597285"/>
                <a:gd name="connsiteY14" fmla="*/ 943582 h 2655651"/>
                <a:gd name="connsiteX15" fmla="*/ 1804481 w 2597285"/>
                <a:gd name="connsiteY15" fmla="*/ 953310 h 2655651"/>
                <a:gd name="connsiteX16" fmla="*/ 1600200 w 2597285"/>
                <a:gd name="connsiteY16" fmla="*/ 1113817 h 2655651"/>
                <a:gd name="connsiteX17" fmla="*/ 1439694 w 2597285"/>
                <a:gd name="connsiteY17" fmla="*/ 1337553 h 2655651"/>
                <a:gd name="connsiteX18" fmla="*/ 1366736 w 2597285"/>
                <a:gd name="connsiteY18" fmla="*/ 1395919 h 2655651"/>
                <a:gd name="connsiteX19" fmla="*/ 1108953 w 2597285"/>
                <a:gd name="connsiteY19" fmla="*/ 1410510 h 2655651"/>
                <a:gd name="connsiteX20" fmla="*/ 671208 w 2597285"/>
                <a:gd name="connsiteY20" fmla="*/ 1595336 h 2655651"/>
                <a:gd name="connsiteX21" fmla="*/ 267511 w 2597285"/>
                <a:gd name="connsiteY21" fmla="*/ 1799617 h 2655651"/>
                <a:gd name="connsiteX22" fmla="*/ 107004 w 2597285"/>
                <a:gd name="connsiteY22" fmla="*/ 2052536 h 2655651"/>
                <a:gd name="connsiteX23" fmla="*/ 82685 w 2597285"/>
                <a:gd name="connsiteY23" fmla="*/ 2320046 h 2655651"/>
                <a:gd name="connsiteX24" fmla="*/ 0 w 2597285"/>
                <a:gd name="connsiteY24" fmla="*/ 2441642 h 2655651"/>
                <a:gd name="connsiteX25" fmla="*/ 0 w 2597285"/>
                <a:gd name="connsiteY25" fmla="*/ 2441642 h 2655651"/>
                <a:gd name="connsiteX26" fmla="*/ 29183 w 2597285"/>
                <a:gd name="connsiteY26" fmla="*/ 2655651 h 2655651"/>
                <a:gd name="connsiteX27" fmla="*/ 116732 w 2597285"/>
                <a:gd name="connsiteY27" fmla="*/ 2616740 h 2655651"/>
                <a:gd name="connsiteX28" fmla="*/ 136187 w 2597285"/>
                <a:gd name="connsiteY28" fmla="*/ 2509736 h 2655651"/>
                <a:gd name="connsiteX29" fmla="*/ 155643 w 2597285"/>
                <a:gd name="connsiteY29" fmla="*/ 2397868 h 2655651"/>
                <a:gd name="connsiteX30" fmla="*/ 238328 w 2597285"/>
                <a:gd name="connsiteY30" fmla="*/ 2276272 h 2655651"/>
                <a:gd name="connsiteX31" fmla="*/ 408562 w 2597285"/>
                <a:gd name="connsiteY31" fmla="*/ 2047672 h 2655651"/>
                <a:gd name="connsiteX32" fmla="*/ 724711 w 2597285"/>
                <a:gd name="connsiteY32" fmla="*/ 1770434 h 2655651"/>
                <a:gd name="connsiteX33" fmla="*/ 904672 w 2597285"/>
                <a:gd name="connsiteY33" fmla="*/ 1692612 h 2655651"/>
                <a:gd name="connsiteX34" fmla="*/ 967902 w 2597285"/>
                <a:gd name="connsiteY34" fmla="*/ 1634246 h 2655651"/>
                <a:gd name="connsiteX35" fmla="*/ 1094362 w 2597285"/>
                <a:gd name="connsiteY35" fmla="*/ 1639110 h 2655651"/>
                <a:gd name="connsiteX36" fmla="*/ 1264596 w 2597285"/>
                <a:gd name="connsiteY36" fmla="*/ 1760706 h 2655651"/>
                <a:gd name="connsiteX37" fmla="*/ 1478604 w 2597285"/>
                <a:gd name="connsiteY37" fmla="*/ 1721795 h 2655651"/>
                <a:gd name="connsiteX38" fmla="*/ 1551562 w 2597285"/>
                <a:gd name="connsiteY38" fmla="*/ 1498059 h 2655651"/>
                <a:gd name="connsiteX39" fmla="*/ 1629383 w 2597285"/>
                <a:gd name="connsiteY39" fmla="*/ 1473740 h 2655651"/>
                <a:gd name="connsiteX40" fmla="*/ 1731523 w 2597285"/>
                <a:gd name="connsiteY40" fmla="*/ 1498059 h 2655651"/>
                <a:gd name="connsiteX41" fmla="*/ 1775298 w 2597285"/>
                <a:gd name="connsiteY41" fmla="*/ 1507787 h 2655651"/>
                <a:gd name="connsiteX42" fmla="*/ 1692613 w 2597285"/>
                <a:gd name="connsiteY42" fmla="*/ 1828800 h 2655651"/>
                <a:gd name="connsiteX43" fmla="*/ 1828800 w 2597285"/>
                <a:gd name="connsiteY43" fmla="*/ 1872574 h 2655651"/>
                <a:gd name="connsiteX44" fmla="*/ 1901757 w 2597285"/>
                <a:gd name="connsiteY44" fmla="*/ 1872574 h 2655651"/>
                <a:gd name="connsiteX45" fmla="*/ 2106038 w 2597285"/>
                <a:gd name="connsiteY45" fmla="*/ 1639110 h 2655651"/>
                <a:gd name="connsiteX46" fmla="*/ 2339502 w 2597285"/>
                <a:gd name="connsiteY46" fmla="*/ 1493195 h 2655651"/>
                <a:gd name="connsiteX47" fmla="*/ 2485417 w 2597285"/>
                <a:gd name="connsiteY47" fmla="*/ 1366736 h 2655651"/>
                <a:gd name="connsiteX48" fmla="*/ 2504872 w 2597285"/>
                <a:gd name="connsiteY48" fmla="*/ 1322961 h 2655651"/>
                <a:gd name="connsiteX49" fmla="*/ 2446506 w 2597285"/>
                <a:gd name="connsiteY49" fmla="*/ 1318097 h 2655651"/>
                <a:gd name="connsiteX50" fmla="*/ 2422187 w 2597285"/>
                <a:gd name="connsiteY50" fmla="*/ 1386191 h 2655651"/>
                <a:gd name="connsiteX51" fmla="*/ 2334638 w 2597285"/>
                <a:gd name="connsiteY51" fmla="*/ 1425102 h 2655651"/>
                <a:gd name="connsiteX52" fmla="*/ 2276272 w 2597285"/>
                <a:gd name="connsiteY52" fmla="*/ 1415374 h 2655651"/>
                <a:gd name="connsiteX53" fmla="*/ 2256817 w 2597285"/>
                <a:gd name="connsiteY53" fmla="*/ 1298642 h 2655651"/>
                <a:gd name="connsiteX54" fmla="*/ 2169268 w 2597285"/>
                <a:gd name="connsiteY54" fmla="*/ 1308370 h 2655651"/>
                <a:gd name="connsiteX55" fmla="*/ 2091447 w 2597285"/>
                <a:gd name="connsiteY55" fmla="*/ 1225685 h 2655651"/>
                <a:gd name="connsiteX56" fmla="*/ 2135221 w 2597285"/>
                <a:gd name="connsiteY56" fmla="*/ 1172182 h 2655651"/>
                <a:gd name="connsiteX57" fmla="*/ 2091447 w 2597285"/>
                <a:gd name="connsiteY57" fmla="*/ 1021404 h 2655651"/>
                <a:gd name="connsiteX58" fmla="*/ 2125494 w 2597285"/>
                <a:gd name="connsiteY58" fmla="*/ 982493 h 2655651"/>
                <a:gd name="connsiteX59" fmla="*/ 2227634 w 2597285"/>
                <a:gd name="connsiteY59" fmla="*/ 885217 h 2655651"/>
                <a:gd name="connsiteX60" fmla="*/ 2407596 w 2597285"/>
                <a:gd name="connsiteY60" fmla="*/ 792804 h 2655651"/>
                <a:gd name="connsiteX61" fmla="*/ 2568102 w 2597285"/>
                <a:gd name="connsiteY61" fmla="*/ 510702 h 2655651"/>
                <a:gd name="connsiteX62" fmla="*/ 2597285 w 2597285"/>
                <a:gd name="connsiteY62" fmla="*/ 325876 h 2655651"/>
                <a:gd name="connsiteX63" fmla="*/ 2495145 w 2597285"/>
                <a:gd name="connsiteY63" fmla="*/ 248055 h 2655651"/>
                <a:gd name="connsiteX64" fmla="*/ 2344366 w 2597285"/>
                <a:gd name="connsiteY64" fmla="*/ 262646 h 2655651"/>
                <a:gd name="connsiteX65" fmla="*/ 2183860 w 2597285"/>
                <a:gd name="connsiteY65" fmla="*/ 335604 h 2655651"/>
                <a:gd name="connsiteX66" fmla="*/ 2120630 w 2597285"/>
                <a:gd name="connsiteY66" fmla="*/ 345331 h 2655651"/>
                <a:gd name="connsiteX67" fmla="*/ 2091447 w 2597285"/>
                <a:gd name="connsiteY67" fmla="*/ 296693 h 2655651"/>
                <a:gd name="connsiteX68" fmla="*/ 2096311 w 2597285"/>
                <a:gd name="connsiteY68" fmla="*/ 204280 h 2655651"/>
                <a:gd name="connsiteX69" fmla="*/ 2208179 w 2597285"/>
                <a:gd name="connsiteY69" fmla="*/ 4863 h 2655651"/>
                <a:gd name="connsiteX0-1" fmla="*/ 2208179 w 2597285"/>
                <a:gd name="connsiteY0-2" fmla="*/ 4863 h 2655651"/>
                <a:gd name="connsiteX1-3" fmla="*/ 2062264 w 2597285"/>
                <a:gd name="connsiteY1-4" fmla="*/ 0 h 2655651"/>
                <a:gd name="connsiteX2-5" fmla="*/ 1980734 w 2597285"/>
                <a:gd name="connsiteY2-6" fmla="*/ 41220 h 2655651"/>
                <a:gd name="connsiteX3-7" fmla="*/ 1921213 w 2597285"/>
                <a:gd name="connsiteY3-8" fmla="*/ 77821 h 2655651"/>
                <a:gd name="connsiteX4-9" fmla="*/ 1892030 w 2597285"/>
                <a:gd name="connsiteY4-10" fmla="*/ 116731 h 2655651"/>
                <a:gd name="connsiteX5-11" fmla="*/ 1848255 w 2597285"/>
                <a:gd name="connsiteY5-12" fmla="*/ 223736 h 2655651"/>
                <a:gd name="connsiteX6-13" fmla="*/ 1770434 w 2597285"/>
                <a:gd name="connsiteY6-14" fmla="*/ 248055 h 2655651"/>
                <a:gd name="connsiteX7-15" fmla="*/ 1707204 w 2597285"/>
                <a:gd name="connsiteY7-16" fmla="*/ 418289 h 2655651"/>
                <a:gd name="connsiteX8-17" fmla="*/ 1702340 w 2597285"/>
                <a:gd name="connsiteY8-18" fmla="*/ 520429 h 2655651"/>
                <a:gd name="connsiteX9-19" fmla="*/ 1755843 w 2597285"/>
                <a:gd name="connsiteY9-20" fmla="*/ 569068 h 2655651"/>
                <a:gd name="connsiteX10-21" fmla="*/ 1940668 w 2597285"/>
                <a:gd name="connsiteY10-22" fmla="*/ 607978 h 2655651"/>
                <a:gd name="connsiteX11-23" fmla="*/ 2018489 w 2597285"/>
                <a:gd name="connsiteY11-24" fmla="*/ 637161 h 2655651"/>
                <a:gd name="connsiteX12-25" fmla="*/ 2067128 w 2597285"/>
                <a:gd name="connsiteY12-26" fmla="*/ 729574 h 2655651"/>
                <a:gd name="connsiteX13-27" fmla="*/ 2042808 w 2597285"/>
                <a:gd name="connsiteY13-28" fmla="*/ 856034 h 2655651"/>
                <a:gd name="connsiteX14-29" fmla="*/ 1940668 w 2597285"/>
                <a:gd name="connsiteY14-30" fmla="*/ 943582 h 2655651"/>
                <a:gd name="connsiteX15-31" fmla="*/ 1804481 w 2597285"/>
                <a:gd name="connsiteY15-32" fmla="*/ 953310 h 2655651"/>
                <a:gd name="connsiteX16-33" fmla="*/ 1600200 w 2597285"/>
                <a:gd name="connsiteY16-34" fmla="*/ 1113817 h 2655651"/>
                <a:gd name="connsiteX17-35" fmla="*/ 1439694 w 2597285"/>
                <a:gd name="connsiteY17-36" fmla="*/ 1337553 h 2655651"/>
                <a:gd name="connsiteX18-37" fmla="*/ 1366736 w 2597285"/>
                <a:gd name="connsiteY18-38" fmla="*/ 1395919 h 2655651"/>
                <a:gd name="connsiteX19-39" fmla="*/ 1108953 w 2597285"/>
                <a:gd name="connsiteY19-40" fmla="*/ 1410510 h 2655651"/>
                <a:gd name="connsiteX20-41" fmla="*/ 671208 w 2597285"/>
                <a:gd name="connsiteY20-42" fmla="*/ 1595336 h 2655651"/>
                <a:gd name="connsiteX21-43" fmla="*/ 267511 w 2597285"/>
                <a:gd name="connsiteY21-44" fmla="*/ 1799617 h 2655651"/>
                <a:gd name="connsiteX22-45" fmla="*/ 107004 w 2597285"/>
                <a:gd name="connsiteY22-46" fmla="*/ 2052536 h 2655651"/>
                <a:gd name="connsiteX23-47" fmla="*/ 82685 w 2597285"/>
                <a:gd name="connsiteY23-48" fmla="*/ 2320046 h 2655651"/>
                <a:gd name="connsiteX24-49" fmla="*/ 0 w 2597285"/>
                <a:gd name="connsiteY24-50" fmla="*/ 2441642 h 2655651"/>
                <a:gd name="connsiteX25-51" fmla="*/ 0 w 2597285"/>
                <a:gd name="connsiteY25-52" fmla="*/ 2441642 h 2655651"/>
                <a:gd name="connsiteX26-53" fmla="*/ 29183 w 2597285"/>
                <a:gd name="connsiteY26-54" fmla="*/ 2655651 h 2655651"/>
                <a:gd name="connsiteX27-55" fmla="*/ 116732 w 2597285"/>
                <a:gd name="connsiteY27-56" fmla="*/ 2616740 h 2655651"/>
                <a:gd name="connsiteX28-57" fmla="*/ 136187 w 2597285"/>
                <a:gd name="connsiteY28-58" fmla="*/ 2509736 h 2655651"/>
                <a:gd name="connsiteX29-59" fmla="*/ 155643 w 2597285"/>
                <a:gd name="connsiteY29-60" fmla="*/ 2397868 h 2655651"/>
                <a:gd name="connsiteX30-61" fmla="*/ 238328 w 2597285"/>
                <a:gd name="connsiteY30-62" fmla="*/ 2276272 h 2655651"/>
                <a:gd name="connsiteX31-63" fmla="*/ 408562 w 2597285"/>
                <a:gd name="connsiteY31-64" fmla="*/ 2047672 h 2655651"/>
                <a:gd name="connsiteX32-65" fmla="*/ 724711 w 2597285"/>
                <a:gd name="connsiteY32-66" fmla="*/ 1770434 h 2655651"/>
                <a:gd name="connsiteX33-67" fmla="*/ 904672 w 2597285"/>
                <a:gd name="connsiteY33-68" fmla="*/ 1692612 h 2655651"/>
                <a:gd name="connsiteX34-69" fmla="*/ 967902 w 2597285"/>
                <a:gd name="connsiteY34-70" fmla="*/ 1634246 h 2655651"/>
                <a:gd name="connsiteX35-71" fmla="*/ 1094362 w 2597285"/>
                <a:gd name="connsiteY35-72" fmla="*/ 1639110 h 2655651"/>
                <a:gd name="connsiteX36-73" fmla="*/ 1264596 w 2597285"/>
                <a:gd name="connsiteY36-74" fmla="*/ 1760706 h 2655651"/>
                <a:gd name="connsiteX37-75" fmla="*/ 1478604 w 2597285"/>
                <a:gd name="connsiteY37-76" fmla="*/ 1721795 h 2655651"/>
                <a:gd name="connsiteX38-77" fmla="*/ 1551562 w 2597285"/>
                <a:gd name="connsiteY38-78" fmla="*/ 1498059 h 2655651"/>
                <a:gd name="connsiteX39-79" fmla="*/ 1629383 w 2597285"/>
                <a:gd name="connsiteY39-80" fmla="*/ 1473740 h 2655651"/>
                <a:gd name="connsiteX40-81" fmla="*/ 1731523 w 2597285"/>
                <a:gd name="connsiteY40-82" fmla="*/ 1498059 h 2655651"/>
                <a:gd name="connsiteX41-83" fmla="*/ 1775298 w 2597285"/>
                <a:gd name="connsiteY41-84" fmla="*/ 1507787 h 2655651"/>
                <a:gd name="connsiteX42-85" fmla="*/ 1692613 w 2597285"/>
                <a:gd name="connsiteY42-86" fmla="*/ 1828800 h 2655651"/>
                <a:gd name="connsiteX43-87" fmla="*/ 1828800 w 2597285"/>
                <a:gd name="connsiteY43-88" fmla="*/ 1872574 h 2655651"/>
                <a:gd name="connsiteX44-89" fmla="*/ 1901757 w 2597285"/>
                <a:gd name="connsiteY44-90" fmla="*/ 1872574 h 2655651"/>
                <a:gd name="connsiteX45-91" fmla="*/ 2106038 w 2597285"/>
                <a:gd name="connsiteY45-92" fmla="*/ 1639110 h 2655651"/>
                <a:gd name="connsiteX46-93" fmla="*/ 2339502 w 2597285"/>
                <a:gd name="connsiteY46-94" fmla="*/ 1493195 h 2655651"/>
                <a:gd name="connsiteX47-95" fmla="*/ 2485417 w 2597285"/>
                <a:gd name="connsiteY47-96" fmla="*/ 1366736 h 2655651"/>
                <a:gd name="connsiteX48-97" fmla="*/ 2504872 w 2597285"/>
                <a:gd name="connsiteY48-98" fmla="*/ 1322961 h 2655651"/>
                <a:gd name="connsiteX49-99" fmla="*/ 2446506 w 2597285"/>
                <a:gd name="connsiteY49-100" fmla="*/ 1318097 h 2655651"/>
                <a:gd name="connsiteX50-101" fmla="*/ 2422187 w 2597285"/>
                <a:gd name="connsiteY50-102" fmla="*/ 1386191 h 2655651"/>
                <a:gd name="connsiteX51-103" fmla="*/ 2334638 w 2597285"/>
                <a:gd name="connsiteY51-104" fmla="*/ 1425102 h 2655651"/>
                <a:gd name="connsiteX52-105" fmla="*/ 2276272 w 2597285"/>
                <a:gd name="connsiteY52-106" fmla="*/ 1415374 h 2655651"/>
                <a:gd name="connsiteX53-107" fmla="*/ 2256817 w 2597285"/>
                <a:gd name="connsiteY53-108" fmla="*/ 1298642 h 2655651"/>
                <a:gd name="connsiteX54-109" fmla="*/ 2169268 w 2597285"/>
                <a:gd name="connsiteY54-110" fmla="*/ 1308370 h 2655651"/>
                <a:gd name="connsiteX55-111" fmla="*/ 2091447 w 2597285"/>
                <a:gd name="connsiteY55-112" fmla="*/ 1225685 h 2655651"/>
                <a:gd name="connsiteX56-113" fmla="*/ 2135221 w 2597285"/>
                <a:gd name="connsiteY56-114" fmla="*/ 1172182 h 2655651"/>
                <a:gd name="connsiteX57-115" fmla="*/ 2091447 w 2597285"/>
                <a:gd name="connsiteY57-116" fmla="*/ 1021404 h 2655651"/>
                <a:gd name="connsiteX58-117" fmla="*/ 2125494 w 2597285"/>
                <a:gd name="connsiteY58-118" fmla="*/ 982493 h 2655651"/>
                <a:gd name="connsiteX59-119" fmla="*/ 2227634 w 2597285"/>
                <a:gd name="connsiteY59-120" fmla="*/ 885217 h 2655651"/>
                <a:gd name="connsiteX60-121" fmla="*/ 2407596 w 2597285"/>
                <a:gd name="connsiteY60-122" fmla="*/ 792804 h 2655651"/>
                <a:gd name="connsiteX61-123" fmla="*/ 2568102 w 2597285"/>
                <a:gd name="connsiteY61-124" fmla="*/ 510702 h 2655651"/>
                <a:gd name="connsiteX62-125" fmla="*/ 2597285 w 2597285"/>
                <a:gd name="connsiteY62-126" fmla="*/ 325876 h 2655651"/>
                <a:gd name="connsiteX63-127" fmla="*/ 2495145 w 2597285"/>
                <a:gd name="connsiteY63-128" fmla="*/ 248055 h 2655651"/>
                <a:gd name="connsiteX64-129" fmla="*/ 2344366 w 2597285"/>
                <a:gd name="connsiteY64-130" fmla="*/ 262646 h 2655651"/>
                <a:gd name="connsiteX65-131" fmla="*/ 2183860 w 2597285"/>
                <a:gd name="connsiteY65-132" fmla="*/ 335604 h 2655651"/>
                <a:gd name="connsiteX66-133" fmla="*/ 2120630 w 2597285"/>
                <a:gd name="connsiteY66-134" fmla="*/ 345331 h 2655651"/>
                <a:gd name="connsiteX67-135" fmla="*/ 2091447 w 2597285"/>
                <a:gd name="connsiteY67-136" fmla="*/ 296693 h 2655651"/>
                <a:gd name="connsiteX68-137" fmla="*/ 2096311 w 2597285"/>
                <a:gd name="connsiteY68-138" fmla="*/ 204280 h 2655651"/>
                <a:gd name="connsiteX69-139" fmla="*/ 2208179 w 2597285"/>
                <a:gd name="connsiteY69-140" fmla="*/ 4863 h 2655651"/>
                <a:gd name="connsiteX0-141" fmla="*/ 2208179 w 2597285"/>
                <a:gd name="connsiteY0-142" fmla="*/ 4863 h 2655651"/>
                <a:gd name="connsiteX1-143" fmla="*/ 2062264 w 2597285"/>
                <a:gd name="connsiteY1-144" fmla="*/ 0 h 2655651"/>
                <a:gd name="connsiteX2-145" fmla="*/ 1980734 w 2597285"/>
                <a:gd name="connsiteY2-146" fmla="*/ 41220 h 2655651"/>
                <a:gd name="connsiteX3-147" fmla="*/ 1909783 w 2597285"/>
                <a:gd name="connsiteY3-148" fmla="*/ 74963 h 2655651"/>
                <a:gd name="connsiteX4-149" fmla="*/ 1892030 w 2597285"/>
                <a:gd name="connsiteY4-150" fmla="*/ 116731 h 2655651"/>
                <a:gd name="connsiteX5-151" fmla="*/ 1848255 w 2597285"/>
                <a:gd name="connsiteY5-152" fmla="*/ 223736 h 2655651"/>
                <a:gd name="connsiteX6-153" fmla="*/ 1770434 w 2597285"/>
                <a:gd name="connsiteY6-154" fmla="*/ 248055 h 2655651"/>
                <a:gd name="connsiteX7-155" fmla="*/ 1707204 w 2597285"/>
                <a:gd name="connsiteY7-156" fmla="*/ 418289 h 2655651"/>
                <a:gd name="connsiteX8-157" fmla="*/ 1702340 w 2597285"/>
                <a:gd name="connsiteY8-158" fmla="*/ 520429 h 2655651"/>
                <a:gd name="connsiteX9-159" fmla="*/ 1755843 w 2597285"/>
                <a:gd name="connsiteY9-160" fmla="*/ 569068 h 2655651"/>
                <a:gd name="connsiteX10-161" fmla="*/ 1940668 w 2597285"/>
                <a:gd name="connsiteY10-162" fmla="*/ 607978 h 2655651"/>
                <a:gd name="connsiteX11-163" fmla="*/ 2018489 w 2597285"/>
                <a:gd name="connsiteY11-164" fmla="*/ 637161 h 2655651"/>
                <a:gd name="connsiteX12-165" fmla="*/ 2067128 w 2597285"/>
                <a:gd name="connsiteY12-166" fmla="*/ 729574 h 2655651"/>
                <a:gd name="connsiteX13-167" fmla="*/ 2042808 w 2597285"/>
                <a:gd name="connsiteY13-168" fmla="*/ 856034 h 2655651"/>
                <a:gd name="connsiteX14-169" fmla="*/ 1940668 w 2597285"/>
                <a:gd name="connsiteY14-170" fmla="*/ 943582 h 2655651"/>
                <a:gd name="connsiteX15-171" fmla="*/ 1804481 w 2597285"/>
                <a:gd name="connsiteY15-172" fmla="*/ 953310 h 2655651"/>
                <a:gd name="connsiteX16-173" fmla="*/ 1600200 w 2597285"/>
                <a:gd name="connsiteY16-174" fmla="*/ 1113817 h 2655651"/>
                <a:gd name="connsiteX17-175" fmla="*/ 1439694 w 2597285"/>
                <a:gd name="connsiteY17-176" fmla="*/ 1337553 h 2655651"/>
                <a:gd name="connsiteX18-177" fmla="*/ 1366736 w 2597285"/>
                <a:gd name="connsiteY18-178" fmla="*/ 1395919 h 2655651"/>
                <a:gd name="connsiteX19-179" fmla="*/ 1108953 w 2597285"/>
                <a:gd name="connsiteY19-180" fmla="*/ 1410510 h 2655651"/>
                <a:gd name="connsiteX20-181" fmla="*/ 671208 w 2597285"/>
                <a:gd name="connsiteY20-182" fmla="*/ 1595336 h 2655651"/>
                <a:gd name="connsiteX21-183" fmla="*/ 267511 w 2597285"/>
                <a:gd name="connsiteY21-184" fmla="*/ 1799617 h 2655651"/>
                <a:gd name="connsiteX22-185" fmla="*/ 107004 w 2597285"/>
                <a:gd name="connsiteY22-186" fmla="*/ 2052536 h 2655651"/>
                <a:gd name="connsiteX23-187" fmla="*/ 82685 w 2597285"/>
                <a:gd name="connsiteY23-188" fmla="*/ 2320046 h 2655651"/>
                <a:gd name="connsiteX24-189" fmla="*/ 0 w 2597285"/>
                <a:gd name="connsiteY24-190" fmla="*/ 2441642 h 2655651"/>
                <a:gd name="connsiteX25-191" fmla="*/ 0 w 2597285"/>
                <a:gd name="connsiteY25-192" fmla="*/ 2441642 h 2655651"/>
                <a:gd name="connsiteX26-193" fmla="*/ 29183 w 2597285"/>
                <a:gd name="connsiteY26-194" fmla="*/ 2655651 h 2655651"/>
                <a:gd name="connsiteX27-195" fmla="*/ 116732 w 2597285"/>
                <a:gd name="connsiteY27-196" fmla="*/ 2616740 h 2655651"/>
                <a:gd name="connsiteX28-197" fmla="*/ 136187 w 2597285"/>
                <a:gd name="connsiteY28-198" fmla="*/ 2509736 h 2655651"/>
                <a:gd name="connsiteX29-199" fmla="*/ 155643 w 2597285"/>
                <a:gd name="connsiteY29-200" fmla="*/ 2397868 h 2655651"/>
                <a:gd name="connsiteX30-201" fmla="*/ 238328 w 2597285"/>
                <a:gd name="connsiteY30-202" fmla="*/ 2276272 h 2655651"/>
                <a:gd name="connsiteX31-203" fmla="*/ 408562 w 2597285"/>
                <a:gd name="connsiteY31-204" fmla="*/ 2047672 h 2655651"/>
                <a:gd name="connsiteX32-205" fmla="*/ 724711 w 2597285"/>
                <a:gd name="connsiteY32-206" fmla="*/ 1770434 h 2655651"/>
                <a:gd name="connsiteX33-207" fmla="*/ 904672 w 2597285"/>
                <a:gd name="connsiteY33-208" fmla="*/ 1692612 h 2655651"/>
                <a:gd name="connsiteX34-209" fmla="*/ 967902 w 2597285"/>
                <a:gd name="connsiteY34-210" fmla="*/ 1634246 h 2655651"/>
                <a:gd name="connsiteX35-211" fmla="*/ 1094362 w 2597285"/>
                <a:gd name="connsiteY35-212" fmla="*/ 1639110 h 2655651"/>
                <a:gd name="connsiteX36-213" fmla="*/ 1264596 w 2597285"/>
                <a:gd name="connsiteY36-214" fmla="*/ 1760706 h 2655651"/>
                <a:gd name="connsiteX37-215" fmla="*/ 1478604 w 2597285"/>
                <a:gd name="connsiteY37-216" fmla="*/ 1721795 h 2655651"/>
                <a:gd name="connsiteX38-217" fmla="*/ 1551562 w 2597285"/>
                <a:gd name="connsiteY38-218" fmla="*/ 1498059 h 2655651"/>
                <a:gd name="connsiteX39-219" fmla="*/ 1629383 w 2597285"/>
                <a:gd name="connsiteY39-220" fmla="*/ 1473740 h 2655651"/>
                <a:gd name="connsiteX40-221" fmla="*/ 1731523 w 2597285"/>
                <a:gd name="connsiteY40-222" fmla="*/ 1498059 h 2655651"/>
                <a:gd name="connsiteX41-223" fmla="*/ 1775298 w 2597285"/>
                <a:gd name="connsiteY41-224" fmla="*/ 1507787 h 2655651"/>
                <a:gd name="connsiteX42-225" fmla="*/ 1692613 w 2597285"/>
                <a:gd name="connsiteY42-226" fmla="*/ 1828800 h 2655651"/>
                <a:gd name="connsiteX43-227" fmla="*/ 1828800 w 2597285"/>
                <a:gd name="connsiteY43-228" fmla="*/ 1872574 h 2655651"/>
                <a:gd name="connsiteX44-229" fmla="*/ 1901757 w 2597285"/>
                <a:gd name="connsiteY44-230" fmla="*/ 1872574 h 2655651"/>
                <a:gd name="connsiteX45-231" fmla="*/ 2106038 w 2597285"/>
                <a:gd name="connsiteY45-232" fmla="*/ 1639110 h 2655651"/>
                <a:gd name="connsiteX46-233" fmla="*/ 2339502 w 2597285"/>
                <a:gd name="connsiteY46-234" fmla="*/ 1493195 h 2655651"/>
                <a:gd name="connsiteX47-235" fmla="*/ 2485417 w 2597285"/>
                <a:gd name="connsiteY47-236" fmla="*/ 1366736 h 2655651"/>
                <a:gd name="connsiteX48-237" fmla="*/ 2504872 w 2597285"/>
                <a:gd name="connsiteY48-238" fmla="*/ 1322961 h 2655651"/>
                <a:gd name="connsiteX49-239" fmla="*/ 2446506 w 2597285"/>
                <a:gd name="connsiteY49-240" fmla="*/ 1318097 h 2655651"/>
                <a:gd name="connsiteX50-241" fmla="*/ 2422187 w 2597285"/>
                <a:gd name="connsiteY50-242" fmla="*/ 1386191 h 2655651"/>
                <a:gd name="connsiteX51-243" fmla="*/ 2334638 w 2597285"/>
                <a:gd name="connsiteY51-244" fmla="*/ 1425102 h 2655651"/>
                <a:gd name="connsiteX52-245" fmla="*/ 2276272 w 2597285"/>
                <a:gd name="connsiteY52-246" fmla="*/ 1415374 h 2655651"/>
                <a:gd name="connsiteX53-247" fmla="*/ 2256817 w 2597285"/>
                <a:gd name="connsiteY53-248" fmla="*/ 1298642 h 2655651"/>
                <a:gd name="connsiteX54-249" fmla="*/ 2169268 w 2597285"/>
                <a:gd name="connsiteY54-250" fmla="*/ 1308370 h 2655651"/>
                <a:gd name="connsiteX55-251" fmla="*/ 2091447 w 2597285"/>
                <a:gd name="connsiteY55-252" fmla="*/ 1225685 h 2655651"/>
                <a:gd name="connsiteX56-253" fmla="*/ 2135221 w 2597285"/>
                <a:gd name="connsiteY56-254" fmla="*/ 1172182 h 2655651"/>
                <a:gd name="connsiteX57-255" fmla="*/ 2091447 w 2597285"/>
                <a:gd name="connsiteY57-256" fmla="*/ 1021404 h 2655651"/>
                <a:gd name="connsiteX58-257" fmla="*/ 2125494 w 2597285"/>
                <a:gd name="connsiteY58-258" fmla="*/ 982493 h 2655651"/>
                <a:gd name="connsiteX59-259" fmla="*/ 2227634 w 2597285"/>
                <a:gd name="connsiteY59-260" fmla="*/ 885217 h 2655651"/>
                <a:gd name="connsiteX60-261" fmla="*/ 2407596 w 2597285"/>
                <a:gd name="connsiteY60-262" fmla="*/ 792804 h 2655651"/>
                <a:gd name="connsiteX61-263" fmla="*/ 2568102 w 2597285"/>
                <a:gd name="connsiteY61-264" fmla="*/ 510702 h 2655651"/>
                <a:gd name="connsiteX62-265" fmla="*/ 2597285 w 2597285"/>
                <a:gd name="connsiteY62-266" fmla="*/ 325876 h 2655651"/>
                <a:gd name="connsiteX63-267" fmla="*/ 2495145 w 2597285"/>
                <a:gd name="connsiteY63-268" fmla="*/ 248055 h 2655651"/>
                <a:gd name="connsiteX64-269" fmla="*/ 2344366 w 2597285"/>
                <a:gd name="connsiteY64-270" fmla="*/ 262646 h 2655651"/>
                <a:gd name="connsiteX65-271" fmla="*/ 2183860 w 2597285"/>
                <a:gd name="connsiteY65-272" fmla="*/ 335604 h 2655651"/>
                <a:gd name="connsiteX66-273" fmla="*/ 2120630 w 2597285"/>
                <a:gd name="connsiteY66-274" fmla="*/ 345331 h 2655651"/>
                <a:gd name="connsiteX67-275" fmla="*/ 2091447 w 2597285"/>
                <a:gd name="connsiteY67-276" fmla="*/ 296693 h 2655651"/>
                <a:gd name="connsiteX68-277" fmla="*/ 2096311 w 2597285"/>
                <a:gd name="connsiteY68-278" fmla="*/ 204280 h 2655651"/>
                <a:gd name="connsiteX69-279" fmla="*/ 2208179 w 2597285"/>
                <a:gd name="connsiteY69-280" fmla="*/ 4863 h 2655651"/>
                <a:gd name="connsiteX0-281" fmla="*/ 2208179 w 2597285"/>
                <a:gd name="connsiteY0-282" fmla="*/ 4863 h 2655651"/>
                <a:gd name="connsiteX1-283" fmla="*/ 2062264 w 2597285"/>
                <a:gd name="connsiteY1-284" fmla="*/ 0 h 2655651"/>
                <a:gd name="connsiteX2-285" fmla="*/ 1980734 w 2597285"/>
                <a:gd name="connsiteY2-286" fmla="*/ 41220 h 2655651"/>
                <a:gd name="connsiteX3-287" fmla="*/ 1909783 w 2597285"/>
                <a:gd name="connsiteY3-288" fmla="*/ 74963 h 2655651"/>
                <a:gd name="connsiteX4-289" fmla="*/ 1860597 w 2597285"/>
                <a:gd name="connsiteY4-290" fmla="*/ 116731 h 2655651"/>
                <a:gd name="connsiteX5-291" fmla="*/ 1848255 w 2597285"/>
                <a:gd name="connsiteY5-292" fmla="*/ 223736 h 2655651"/>
                <a:gd name="connsiteX6-293" fmla="*/ 1770434 w 2597285"/>
                <a:gd name="connsiteY6-294" fmla="*/ 248055 h 2655651"/>
                <a:gd name="connsiteX7-295" fmla="*/ 1707204 w 2597285"/>
                <a:gd name="connsiteY7-296" fmla="*/ 418289 h 2655651"/>
                <a:gd name="connsiteX8-297" fmla="*/ 1702340 w 2597285"/>
                <a:gd name="connsiteY8-298" fmla="*/ 520429 h 2655651"/>
                <a:gd name="connsiteX9-299" fmla="*/ 1755843 w 2597285"/>
                <a:gd name="connsiteY9-300" fmla="*/ 569068 h 2655651"/>
                <a:gd name="connsiteX10-301" fmla="*/ 1940668 w 2597285"/>
                <a:gd name="connsiteY10-302" fmla="*/ 607978 h 2655651"/>
                <a:gd name="connsiteX11-303" fmla="*/ 2018489 w 2597285"/>
                <a:gd name="connsiteY11-304" fmla="*/ 637161 h 2655651"/>
                <a:gd name="connsiteX12-305" fmla="*/ 2067128 w 2597285"/>
                <a:gd name="connsiteY12-306" fmla="*/ 729574 h 2655651"/>
                <a:gd name="connsiteX13-307" fmla="*/ 2042808 w 2597285"/>
                <a:gd name="connsiteY13-308" fmla="*/ 856034 h 2655651"/>
                <a:gd name="connsiteX14-309" fmla="*/ 1940668 w 2597285"/>
                <a:gd name="connsiteY14-310" fmla="*/ 943582 h 2655651"/>
                <a:gd name="connsiteX15-311" fmla="*/ 1804481 w 2597285"/>
                <a:gd name="connsiteY15-312" fmla="*/ 953310 h 2655651"/>
                <a:gd name="connsiteX16-313" fmla="*/ 1600200 w 2597285"/>
                <a:gd name="connsiteY16-314" fmla="*/ 1113817 h 2655651"/>
                <a:gd name="connsiteX17-315" fmla="*/ 1439694 w 2597285"/>
                <a:gd name="connsiteY17-316" fmla="*/ 1337553 h 2655651"/>
                <a:gd name="connsiteX18-317" fmla="*/ 1366736 w 2597285"/>
                <a:gd name="connsiteY18-318" fmla="*/ 1395919 h 2655651"/>
                <a:gd name="connsiteX19-319" fmla="*/ 1108953 w 2597285"/>
                <a:gd name="connsiteY19-320" fmla="*/ 1410510 h 2655651"/>
                <a:gd name="connsiteX20-321" fmla="*/ 671208 w 2597285"/>
                <a:gd name="connsiteY20-322" fmla="*/ 1595336 h 2655651"/>
                <a:gd name="connsiteX21-323" fmla="*/ 267511 w 2597285"/>
                <a:gd name="connsiteY21-324" fmla="*/ 1799617 h 2655651"/>
                <a:gd name="connsiteX22-325" fmla="*/ 107004 w 2597285"/>
                <a:gd name="connsiteY22-326" fmla="*/ 2052536 h 2655651"/>
                <a:gd name="connsiteX23-327" fmla="*/ 82685 w 2597285"/>
                <a:gd name="connsiteY23-328" fmla="*/ 2320046 h 2655651"/>
                <a:gd name="connsiteX24-329" fmla="*/ 0 w 2597285"/>
                <a:gd name="connsiteY24-330" fmla="*/ 2441642 h 2655651"/>
                <a:gd name="connsiteX25-331" fmla="*/ 0 w 2597285"/>
                <a:gd name="connsiteY25-332" fmla="*/ 2441642 h 2655651"/>
                <a:gd name="connsiteX26-333" fmla="*/ 29183 w 2597285"/>
                <a:gd name="connsiteY26-334" fmla="*/ 2655651 h 2655651"/>
                <a:gd name="connsiteX27-335" fmla="*/ 116732 w 2597285"/>
                <a:gd name="connsiteY27-336" fmla="*/ 2616740 h 2655651"/>
                <a:gd name="connsiteX28-337" fmla="*/ 136187 w 2597285"/>
                <a:gd name="connsiteY28-338" fmla="*/ 2509736 h 2655651"/>
                <a:gd name="connsiteX29-339" fmla="*/ 155643 w 2597285"/>
                <a:gd name="connsiteY29-340" fmla="*/ 2397868 h 2655651"/>
                <a:gd name="connsiteX30-341" fmla="*/ 238328 w 2597285"/>
                <a:gd name="connsiteY30-342" fmla="*/ 2276272 h 2655651"/>
                <a:gd name="connsiteX31-343" fmla="*/ 408562 w 2597285"/>
                <a:gd name="connsiteY31-344" fmla="*/ 2047672 h 2655651"/>
                <a:gd name="connsiteX32-345" fmla="*/ 724711 w 2597285"/>
                <a:gd name="connsiteY32-346" fmla="*/ 1770434 h 2655651"/>
                <a:gd name="connsiteX33-347" fmla="*/ 904672 w 2597285"/>
                <a:gd name="connsiteY33-348" fmla="*/ 1692612 h 2655651"/>
                <a:gd name="connsiteX34-349" fmla="*/ 967902 w 2597285"/>
                <a:gd name="connsiteY34-350" fmla="*/ 1634246 h 2655651"/>
                <a:gd name="connsiteX35-351" fmla="*/ 1094362 w 2597285"/>
                <a:gd name="connsiteY35-352" fmla="*/ 1639110 h 2655651"/>
                <a:gd name="connsiteX36-353" fmla="*/ 1264596 w 2597285"/>
                <a:gd name="connsiteY36-354" fmla="*/ 1760706 h 2655651"/>
                <a:gd name="connsiteX37-355" fmla="*/ 1478604 w 2597285"/>
                <a:gd name="connsiteY37-356" fmla="*/ 1721795 h 2655651"/>
                <a:gd name="connsiteX38-357" fmla="*/ 1551562 w 2597285"/>
                <a:gd name="connsiteY38-358" fmla="*/ 1498059 h 2655651"/>
                <a:gd name="connsiteX39-359" fmla="*/ 1629383 w 2597285"/>
                <a:gd name="connsiteY39-360" fmla="*/ 1473740 h 2655651"/>
                <a:gd name="connsiteX40-361" fmla="*/ 1731523 w 2597285"/>
                <a:gd name="connsiteY40-362" fmla="*/ 1498059 h 2655651"/>
                <a:gd name="connsiteX41-363" fmla="*/ 1775298 w 2597285"/>
                <a:gd name="connsiteY41-364" fmla="*/ 1507787 h 2655651"/>
                <a:gd name="connsiteX42-365" fmla="*/ 1692613 w 2597285"/>
                <a:gd name="connsiteY42-366" fmla="*/ 1828800 h 2655651"/>
                <a:gd name="connsiteX43-367" fmla="*/ 1828800 w 2597285"/>
                <a:gd name="connsiteY43-368" fmla="*/ 1872574 h 2655651"/>
                <a:gd name="connsiteX44-369" fmla="*/ 1901757 w 2597285"/>
                <a:gd name="connsiteY44-370" fmla="*/ 1872574 h 2655651"/>
                <a:gd name="connsiteX45-371" fmla="*/ 2106038 w 2597285"/>
                <a:gd name="connsiteY45-372" fmla="*/ 1639110 h 2655651"/>
                <a:gd name="connsiteX46-373" fmla="*/ 2339502 w 2597285"/>
                <a:gd name="connsiteY46-374" fmla="*/ 1493195 h 2655651"/>
                <a:gd name="connsiteX47-375" fmla="*/ 2485417 w 2597285"/>
                <a:gd name="connsiteY47-376" fmla="*/ 1366736 h 2655651"/>
                <a:gd name="connsiteX48-377" fmla="*/ 2504872 w 2597285"/>
                <a:gd name="connsiteY48-378" fmla="*/ 1322961 h 2655651"/>
                <a:gd name="connsiteX49-379" fmla="*/ 2446506 w 2597285"/>
                <a:gd name="connsiteY49-380" fmla="*/ 1318097 h 2655651"/>
                <a:gd name="connsiteX50-381" fmla="*/ 2422187 w 2597285"/>
                <a:gd name="connsiteY50-382" fmla="*/ 1386191 h 2655651"/>
                <a:gd name="connsiteX51-383" fmla="*/ 2334638 w 2597285"/>
                <a:gd name="connsiteY51-384" fmla="*/ 1425102 h 2655651"/>
                <a:gd name="connsiteX52-385" fmla="*/ 2276272 w 2597285"/>
                <a:gd name="connsiteY52-386" fmla="*/ 1415374 h 2655651"/>
                <a:gd name="connsiteX53-387" fmla="*/ 2256817 w 2597285"/>
                <a:gd name="connsiteY53-388" fmla="*/ 1298642 h 2655651"/>
                <a:gd name="connsiteX54-389" fmla="*/ 2169268 w 2597285"/>
                <a:gd name="connsiteY54-390" fmla="*/ 1308370 h 2655651"/>
                <a:gd name="connsiteX55-391" fmla="*/ 2091447 w 2597285"/>
                <a:gd name="connsiteY55-392" fmla="*/ 1225685 h 2655651"/>
                <a:gd name="connsiteX56-393" fmla="*/ 2135221 w 2597285"/>
                <a:gd name="connsiteY56-394" fmla="*/ 1172182 h 2655651"/>
                <a:gd name="connsiteX57-395" fmla="*/ 2091447 w 2597285"/>
                <a:gd name="connsiteY57-396" fmla="*/ 1021404 h 2655651"/>
                <a:gd name="connsiteX58-397" fmla="*/ 2125494 w 2597285"/>
                <a:gd name="connsiteY58-398" fmla="*/ 982493 h 2655651"/>
                <a:gd name="connsiteX59-399" fmla="*/ 2227634 w 2597285"/>
                <a:gd name="connsiteY59-400" fmla="*/ 885217 h 2655651"/>
                <a:gd name="connsiteX60-401" fmla="*/ 2407596 w 2597285"/>
                <a:gd name="connsiteY60-402" fmla="*/ 792804 h 2655651"/>
                <a:gd name="connsiteX61-403" fmla="*/ 2568102 w 2597285"/>
                <a:gd name="connsiteY61-404" fmla="*/ 510702 h 2655651"/>
                <a:gd name="connsiteX62-405" fmla="*/ 2597285 w 2597285"/>
                <a:gd name="connsiteY62-406" fmla="*/ 325876 h 2655651"/>
                <a:gd name="connsiteX63-407" fmla="*/ 2495145 w 2597285"/>
                <a:gd name="connsiteY63-408" fmla="*/ 248055 h 2655651"/>
                <a:gd name="connsiteX64-409" fmla="*/ 2344366 w 2597285"/>
                <a:gd name="connsiteY64-410" fmla="*/ 262646 h 2655651"/>
                <a:gd name="connsiteX65-411" fmla="*/ 2183860 w 2597285"/>
                <a:gd name="connsiteY65-412" fmla="*/ 335604 h 2655651"/>
                <a:gd name="connsiteX66-413" fmla="*/ 2120630 w 2597285"/>
                <a:gd name="connsiteY66-414" fmla="*/ 345331 h 2655651"/>
                <a:gd name="connsiteX67-415" fmla="*/ 2091447 w 2597285"/>
                <a:gd name="connsiteY67-416" fmla="*/ 296693 h 2655651"/>
                <a:gd name="connsiteX68-417" fmla="*/ 2096311 w 2597285"/>
                <a:gd name="connsiteY68-418" fmla="*/ 204280 h 2655651"/>
                <a:gd name="connsiteX69-419" fmla="*/ 2208179 w 2597285"/>
                <a:gd name="connsiteY69-420" fmla="*/ 4863 h 2655651"/>
                <a:gd name="connsiteX0-421" fmla="*/ 2208179 w 2597285"/>
                <a:gd name="connsiteY0-422" fmla="*/ 4863 h 2655651"/>
                <a:gd name="connsiteX1-423" fmla="*/ 2062264 w 2597285"/>
                <a:gd name="connsiteY1-424" fmla="*/ 0 h 2655651"/>
                <a:gd name="connsiteX2-425" fmla="*/ 1980734 w 2597285"/>
                <a:gd name="connsiteY2-426" fmla="*/ 41220 h 2655651"/>
                <a:gd name="connsiteX3-427" fmla="*/ 1909783 w 2597285"/>
                <a:gd name="connsiteY3-428" fmla="*/ 74963 h 2655651"/>
                <a:gd name="connsiteX4-429" fmla="*/ 1860597 w 2597285"/>
                <a:gd name="connsiteY4-430" fmla="*/ 116731 h 2655651"/>
                <a:gd name="connsiteX5-431" fmla="*/ 1822537 w 2597285"/>
                <a:gd name="connsiteY5-432" fmla="*/ 200876 h 2655651"/>
                <a:gd name="connsiteX6-433" fmla="*/ 1770434 w 2597285"/>
                <a:gd name="connsiteY6-434" fmla="*/ 248055 h 2655651"/>
                <a:gd name="connsiteX7-435" fmla="*/ 1707204 w 2597285"/>
                <a:gd name="connsiteY7-436" fmla="*/ 418289 h 2655651"/>
                <a:gd name="connsiteX8-437" fmla="*/ 1702340 w 2597285"/>
                <a:gd name="connsiteY8-438" fmla="*/ 520429 h 2655651"/>
                <a:gd name="connsiteX9-439" fmla="*/ 1755843 w 2597285"/>
                <a:gd name="connsiteY9-440" fmla="*/ 569068 h 2655651"/>
                <a:gd name="connsiteX10-441" fmla="*/ 1940668 w 2597285"/>
                <a:gd name="connsiteY10-442" fmla="*/ 607978 h 2655651"/>
                <a:gd name="connsiteX11-443" fmla="*/ 2018489 w 2597285"/>
                <a:gd name="connsiteY11-444" fmla="*/ 637161 h 2655651"/>
                <a:gd name="connsiteX12-445" fmla="*/ 2067128 w 2597285"/>
                <a:gd name="connsiteY12-446" fmla="*/ 729574 h 2655651"/>
                <a:gd name="connsiteX13-447" fmla="*/ 2042808 w 2597285"/>
                <a:gd name="connsiteY13-448" fmla="*/ 856034 h 2655651"/>
                <a:gd name="connsiteX14-449" fmla="*/ 1940668 w 2597285"/>
                <a:gd name="connsiteY14-450" fmla="*/ 943582 h 2655651"/>
                <a:gd name="connsiteX15-451" fmla="*/ 1804481 w 2597285"/>
                <a:gd name="connsiteY15-452" fmla="*/ 953310 h 2655651"/>
                <a:gd name="connsiteX16-453" fmla="*/ 1600200 w 2597285"/>
                <a:gd name="connsiteY16-454" fmla="*/ 1113817 h 2655651"/>
                <a:gd name="connsiteX17-455" fmla="*/ 1439694 w 2597285"/>
                <a:gd name="connsiteY17-456" fmla="*/ 1337553 h 2655651"/>
                <a:gd name="connsiteX18-457" fmla="*/ 1366736 w 2597285"/>
                <a:gd name="connsiteY18-458" fmla="*/ 1395919 h 2655651"/>
                <a:gd name="connsiteX19-459" fmla="*/ 1108953 w 2597285"/>
                <a:gd name="connsiteY19-460" fmla="*/ 1410510 h 2655651"/>
                <a:gd name="connsiteX20-461" fmla="*/ 671208 w 2597285"/>
                <a:gd name="connsiteY20-462" fmla="*/ 1595336 h 2655651"/>
                <a:gd name="connsiteX21-463" fmla="*/ 267511 w 2597285"/>
                <a:gd name="connsiteY21-464" fmla="*/ 1799617 h 2655651"/>
                <a:gd name="connsiteX22-465" fmla="*/ 107004 w 2597285"/>
                <a:gd name="connsiteY22-466" fmla="*/ 2052536 h 2655651"/>
                <a:gd name="connsiteX23-467" fmla="*/ 82685 w 2597285"/>
                <a:gd name="connsiteY23-468" fmla="*/ 2320046 h 2655651"/>
                <a:gd name="connsiteX24-469" fmla="*/ 0 w 2597285"/>
                <a:gd name="connsiteY24-470" fmla="*/ 2441642 h 2655651"/>
                <a:gd name="connsiteX25-471" fmla="*/ 0 w 2597285"/>
                <a:gd name="connsiteY25-472" fmla="*/ 2441642 h 2655651"/>
                <a:gd name="connsiteX26-473" fmla="*/ 29183 w 2597285"/>
                <a:gd name="connsiteY26-474" fmla="*/ 2655651 h 2655651"/>
                <a:gd name="connsiteX27-475" fmla="*/ 116732 w 2597285"/>
                <a:gd name="connsiteY27-476" fmla="*/ 2616740 h 2655651"/>
                <a:gd name="connsiteX28-477" fmla="*/ 136187 w 2597285"/>
                <a:gd name="connsiteY28-478" fmla="*/ 2509736 h 2655651"/>
                <a:gd name="connsiteX29-479" fmla="*/ 155643 w 2597285"/>
                <a:gd name="connsiteY29-480" fmla="*/ 2397868 h 2655651"/>
                <a:gd name="connsiteX30-481" fmla="*/ 238328 w 2597285"/>
                <a:gd name="connsiteY30-482" fmla="*/ 2276272 h 2655651"/>
                <a:gd name="connsiteX31-483" fmla="*/ 408562 w 2597285"/>
                <a:gd name="connsiteY31-484" fmla="*/ 2047672 h 2655651"/>
                <a:gd name="connsiteX32-485" fmla="*/ 724711 w 2597285"/>
                <a:gd name="connsiteY32-486" fmla="*/ 1770434 h 2655651"/>
                <a:gd name="connsiteX33-487" fmla="*/ 904672 w 2597285"/>
                <a:gd name="connsiteY33-488" fmla="*/ 1692612 h 2655651"/>
                <a:gd name="connsiteX34-489" fmla="*/ 967902 w 2597285"/>
                <a:gd name="connsiteY34-490" fmla="*/ 1634246 h 2655651"/>
                <a:gd name="connsiteX35-491" fmla="*/ 1094362 w 2597285"/>
                <a:gd name="connsiteY35-492" fmla="*/ 1639110 h 2655651"/>
                <a:gd name="connsiteX36-493" fmla="*/ 1264596 w 2597285"/>
                <a:gd name="connsiteY36-494" fmla="*/ 1760706 h 2655651"/>
                <a:gd name="connsiteX37-495" fmla="*/ 1478604 w 2597285"/>
                <a:gd name="connsiteY37-496" fmla="*/ 1721795 h 2655651"/>
                <a:gd name="connsiteX38-497" fmla="*/ 1551562 w 2597285"/>
                <a:gd name="connsiteY38-498" fmla="*/ 1498059 h 2655651"/>
                <a:gd name="connsiteX39-499" fmla="*/ 1629383 w 2597285"/>
                <a:gd name="connsiteY39-500" fmla="*/ 1473740 h 2655651"/>
                <a:gd name="connsiteX40-501" fmla="*/ 1731523 w 2597285"/>
                <a:gd name="connsiteY40-502" fmla="*/ 1498059 h 2655651"/>
                <a:gd name="connsiteX41-503" fmla="*/ 1775298 w 2597285"/>
                <a:gd name="connsiteY41-504" fmla="*/ 1507787 h 2655651"/>
                <a:gd name="connsiteX42-505" fmla="*/ 1692613 w 2597285"/>
                <a:gd name="connsiteY42-506" fmla="*/ 1828800 h 2655651"/>
                <a:gd name="connsiteX43-507" fmla="*/ 1828800 w 2597285"/>
                <a:gd name="connsiteY43-508" fmla="*/ 1872574 h 2655651"/>
                <a:gd name="connsiteX44-509" fmla="*/ 1901757 w 2597285"/>
                <a:gd name="connsiteY44-510" fmla="*/ 1872574 h 2655651"/>
                <a:gd name="connsiteX45-511" fmla="*/ 2106038 w 2597285"/>
                <a:gd name="connsiteY45-512" fmla="*/ 1639110 h 2655651"/>
                <a:gd name="connsiteX46-513" fmla="*/ 2339502 w 2597285"/>
                <a:gd name="connsiteY46-514" fmla="*/ 1493195 h 2655651"/>
                <a:gd name="connsiteX47-515" fmla="*/ 2485417 w 2597285"/>
                <a:gd name="connsiteY47-516" fmla="*/ 1366736 h 2655651"/>
                <a:gd name="connsiteX48-517" fmla="*/ 2504872 w 2597285"/>
                <a:gd name="connsiteY48-518" fmla="*/ 1322961 h 2655651"/>
                <a:gd name="connsiteX49-519" fmla="*/ 2446506 w 2597285"/>
                <a:gd name="connsiteY49-520" fmla="*/ 1318097 h 2655651"/>
                <a:gd name="connsiteX50-521" fmla="*/ 2422187 w 2597285"/>
                <a:gd name="connsiteY50-522" fmla="*/ 1386191 h 2655651"/>
                <a:gd name="connsiteX51-523" fmla="*/ 2334638 w 2597285"/>
                <a:gd name="connsiteY51-524" fmla="*/ 1425102 h 2655651"/>
                <a:gd name="connsiteX52-525" fmla="*/ 2276272 w 2597285"/>
                <a:gd name="connsiteY52-526" fmla="*/ 1415374 h 2655651"/>
                <a:gd name="connsiteX53-527" fmla="*/ 2256817 w 2597285"/>
                <a:gd name="connsiteY53-528" fmla="*/ 1298642 h 2655651"/>
                <a:gd name="connsiteX54-529" fmla="*/ 2169268 w 2597285"/>
                <a:gd name="connsiteY54-530" fmla="*/ 1308370 h 2655651"/>
                <a:gd name="connsiteX55-531" fmla="*/ 2091447 w 2597285"/>
                <a:gd name="connsiteY55-532" fmla="*/ 1225685 h 2655651"/>
                <a:gd name="connsiteX56-533" fmla="*/ 2135221 w 2597285"/>
                <a:gd name="connsiteY56-534" fmla="*/ 1172182 h 2655651"/>
                <a:gd name="connsiteX57-535" fmla="*/ 2091447 w 2597285"/>
                <a:gd name="connsiteY57-536" fmla="*/ 1021404 h 2655651"/>
                <a:gd name="connsiteX58-537" fmla="*/ 2125494 w 2597285"/>
                <a:gd name="connsiteY58-538" fmla="*/ 982493 h 2655651"/>
                <a:gd name="connsiteX59-539" fmla="*/ 2227634 w 2597285"/>
                <a:gd name="connsiteY59-540" fmla="*/ 885217 h 2655651"/>
                <a:gd name="connsiteX60-541" fmla="*/ 2407596 w 2597285"/>
                <a:gd name="connsiteY60-542" fmla="*/ 792804 h 2655651"/>
                <a:gd name="connsiteX61-543" fmla="*/ 2568102 w 2597285"/>
                <a:gd name="connsiteY61-544" fmla="*/ 510702 h 2655651"/>
                <a:gd name="connsiteX62-545" fmla="*/ 2597285 w 2597285"/>
                <a:gd name="connsiteY62-546" fmla="*/ 325876 h 2655651"/>
                <a:gd name="connsiteX63-547" fmla="*/ 2495145 w 2597285"/>
                <a:gd name="connsiteY63-548" fmla="*/ 248055 h 2655651"/>
                <a:gd name="connsiteX64-549" fmla="*/ 2344366 w 2597285"/>
                <a:gd name="connsiteY64-550" fmla="*/ 262646 h 2655651"/>
                <a:gd name="connsiteX65-551" fmla="*/ 2183860 w 2597285"/>
                <a:gd name="connsiteY65-552" fmla="*/ 335604 h 2655651"/>
                <a:gd name="connsiteX66-553" fmla="*/ 2120630 w 2597285"/>
                <a:gd name="connsiteY66-554" fmla="*/ 345331 h 2655651"/>
                <a:gd name="connsiteX67-555" fmla="*/ 2091447 w 2597285"/>
                <a:gd name="connsiteY67-556" fmla="*/ 296693 h 2655651"/>
                <a:gd name="connsiteX68-557" fmla="*/ 2096311 w 2597285"/>
                <a:gd name="connsiteY68-558" fmla="*/ 204280 h 2655651"/>
                <a:gd name="connsiteX69-559" fmla="*/ 2208179 w 2597285"/>
                <a:gd name="connsiteY69-560" fmla="*/ 4863 h 2655651"/>
                <a:gd name="connsiteX0-561" fmla="*/ 2208179 w 2597285"/>
                <a:gd name="connsiteY0-562" fmla="*/ 4863 h 2655651"/>
                <a:gd name="connsiteX1-563" fmla="*/ 2062264 w 2597285"/>
                <a:gd name="connsiteY1-564" fmla="*/ 0 h 2655651"/>
                <a:gd name="connsiteX2-565" fmla="*/ 1980734 w 2597285"/>
                <a:gd name="connsiteY2-566" fmla="*/ 41220 h 2655651"/>
                <a:gd name="connsiteX3-567" fmla="*/ 1909783 w 2597285"/>
                <a:gd name="connsiteY3-568" fmla="*/ 74963 h 2655651"/>
                <a:gd name="connsiteX4-569" fmla="*/ 1860597 w 2597285"/>
                <a:gd name="connsiteY4-570" fmla="*/ 116731 h 2655651"/>
                <a:gd name="connsiteX5-571" fmla="*/ 1805392 w 2597285"/>
                <a:gd name="connsiteY5-572" fmla="*/ 200876 h 2655651"/>
                <a:gd name="connsiteX6-573" fmla="*/ 1770434 w 2597285"/>
                <a:gd name="connsiteY6-574" fmla="*/ 248055 h 2655651"/>
                <a:gd name="connsiteX7-575" fmla="*/ 1707204 w 2597285"/>
                <a:gd name="connsiteY7-576" fmla="*/ 418289 h 2655651"/>
                <a:gd name="connsiteX8-577" fmla="*/ 1702340 w 2597285"/>
                <a:gd name="connsiteY8-578" fmla="*/ 520429 h 2655651"/>
                <a:gd name="connsiteX9-579" fmla="*/ 1755843 w 2597285"/>
                <a:gd name="connsiteY9-580" fmla="*/ 569068 h 2655651"/>
                <a:gd name="connsiteX10-581" fmla="*/ 1940668 w 2597285"/>
                <a:gd name="connsiteY10-582" fmla="*/ 607978 h 2655651"/>
                <a:gd name="connsiteX11-583" fmla="*/ 2018489 w 2597285"/>
                <a:gd name="connsiteY11-584" fmla="*/ 637161 h 2655651"/>
                <a:gd name="connsiteX12-585" fmla="*/ 2067128 w 2597285"/>
                <a:gd name="connsiteY12-586" fmla="*/ 729574 h 2655651"/>
                <a:gd name="connsiteX13-587" fmla="*/ 2042808 w 2597285"/>
                <a:gd name="connsiteY13-588" fmla="*/ 856034 h 2655651"/>
                <a:gd name="connsiteX14-589" fmla="*/ 1940668 w 2597285"/>
                <a:gd name="connsiteY14-590" fmla="*/ 943582 h 2655651"/>
                <a:gd name="connsiteX15-591" fmla="*/ 1804481 w 2597285"/>
                <a:gd name="connsiteY15-592" fmla="*/ 953310 h 2655651"/>
                <a:gd name="connsiteX16-593" fmla="*/ 1600200 w 2597285"/>
                <a:gd name="connsiteY16-594" fmla="*/ 1113817 h 2655651"/>
                <a:gd name="connsiteX17-595" fmla="*/ 1439694 w 2597285"/>
                <a:gd name="connsiteY17-596" fmla="*/ 1337553 h 2655651"/>
                <a:gd name="connsiteX18-597" fmla="*/ 1366736 w 2597285"/>
                <a:gd name="connsiteY18-598" fmla="*/ 1395919 h 2655651"/>
                <a:gd name="connsiteX19-599" fmla="*/ 1108953 w 2597285"/>
                <a:gd name="connsiteY19-600" fmla="*/ 1410510 h 2655651"/>
                <a:gd name="connsiteX20-601" fmla="*/ 671208 w 2597285"/>
                <a:gd name="connsiteY20-602" fmla="*/ 1595336 h 2655651"/>
                <a:gd name="connsiteX21-603" fmla="*/ 267511 w 2597285"/>
                <a:gd name="connsiteY21-604" fmla="*/ 1799617 h 2655651"/>
                <a:gd name="connsiteX22-605" fmla="*/ 107004 w 2597285"/>
                <a:gd name="connsiteY22-606" fmla="*/ 2052536 h 2655651"/>
                <a:gd name="connsiteX23-607" fmla="*/ 82685 w 2597285"/>
                <a:gd name="connsiteY23-608" fmla="*/ 2320046 h 2655651"/>
                <a:gd name="connsiteX24-609" fmla="*/ 0 w 2597285"/>
                <a:gd name="connsiteY24-610" fmla="*/ 2441642 h 2655651"/>
                <a:gd name="connsiteX25-611" fmla="*/ 0 w 2597285"/>
                <a:gd name="connsiteY25-612" fmla="*/ 2441642 h 2655651"/>
                <a:gd name="connsiteX26-613" fmla="*/ 29183 w 2597285"/>
                <a:gd name="connsiteY26-614" fmla="*/ 2655651 h 2655651"/>
                <a:gd name="connsiteX27-615" fmla="*/ 116732 w 2597285"/>
                <a:gd name="connsiteY27-616" fmla="*/ 2616740 h 2655651"/>
                <a:gd name="connsiteX28-617" fmla="*/ 136187 w 2597285"/>
                <a:gd name="connsiteY28-618" fmla="*/ 2509736 h 2655651"/>
                <a:gd name="connsiteX29-619" fmla="*/ 155643 w 2597285"/>
                <a:gd name="connsiteY29-620" fmla="*/ 2397868 h 2655651"/>
                <a:gd name="connsiteX30-621" fmla="*/ 238328 w 2597285"/>
                <a:gd name="connsiteY30-622" fmla="*/ 2276272 h 2655651"/>
                <a:gd name="connsiteX31-623" fmla="*/ 408562 w 2597285"/>
                <a:gd name="connsiteY31-624" fmla="*/ 2047672 h 2655651"/>
                <a:gd name="connsiteX32-625" fmla="*/ 724711 w 2597285"/>
                <a:gd name="connsiteY32-626" fmla="*/ 1770434 h 2655651"/>
                <a:gd name="connsiteX33-627" fmla="*/ 904672 w 2597285"/>
                <a:gd name="connsiteY33-628" fmla="*/ 1692612 h 2655651"/>
                <a:gd name="connsiteX34-629" fmla="*/ 967902 w 2597285"/>
                <a:gd name="connsiteY34-630" fmla="*/ 1634246 h 2655651"/>
                <a:gd name="connsiteX35-631" fmla="*/ 1094362 w 2597285"/>
                <a:gd name="connsiteY35-632" fmla="*/ 1639110 h 2655651"/>
                <a:gd name="connsiteX36-633" fmla="*/ 1264596 w 2597285"/>
                <a:gd name="connsiteY36-634" fmla="*/ 1760706 h 2655651"/>
                <a:gd name="connsiteX37-635" fmla="*/ 1478604 w 2597285"/>
                <a:gd name="connsiteY37-636" fmla="*/ 1721795 h 2655651"/>
                <a:gd name="connsiteX38-637" fmla="*/ 1551562 w 2597285"/>
                <a:gd name="connsiteY38-638" fmla="*/ 1498059 h 2655651"/>
                <a:gd name="connsiteX39-639" fmla="*/ 1629383 w 2597285"/>
                <a:gd name="connsiteY39-640" fmla="*/ 1473740 h 2655651"/>
                <a:gd name="connsiteX40-641" fmla="*/ 1731523 w 2597285"/>
                <a:gd name="connsiteY40-642" fmla="*/ 1498059 h 2655651"/>
                <a:gd name="connsiteX41-643" fmla="*/ 1775298 w 2597285"/>
                <a:gd name="connsiteY41-644" fmla="*/ 1507787 h 2655651"/>
                <a:gd name="connsiteX42-645" fmla="*/ 1692613 w 2597285"/>
                <a:gd name="connsiteY42-646" fmla="*/ 1828800 h 2655651"/>
                <a:gd name="connsiteX43-647" fmla="*/ 1828800 w 2597285"/>
                <a:gd name="connsiteY43-648" fmla="*/ 1872574 h 2655651"/>
                <a:gd name="connsiteX44-649" fmla="*/ 1901757 w 2597285"/>
                <a:gd name="connsiteY44-650" fmla="*/ 1872574 h 2655651"/>
                <a:gd name="connsiteX45-651" fmla="*/ 2106038 w 2597285"/>
                <a:gd name="connsiteY45-652" fmla="*/ 1639110 h 2655651"/>
                <a:gd name="connsiteX46-653" fmla="*/ 2339502 w 2597285"/>
                <a:gd name="connsiteY46-654" fmla="*/ 1493195 h 2655651"/>
                <a:gd name="connsiteX47-655" fmla="*/ 2485417 w 2597285"/>
                <a:gd name="connsiteY47-656" fmla="*/ 1366736 h 2655651"/>
                <a:gd name="connsiteX48-657" fmla="*/ 2504872 w 2597285"/>
                <a:gd name="connsiteY48-658" fmla="*/ 1322961 h 2655651"/>
                <a:gd name="connsiteX49-659" fmla="*/ 2446506 w 2597285"/>
                <a:gd name="connsiteY49-660" fmla="*/ 1318097 h 2655651"/>
                <a:gd name="connsiteX50-661" fmla="*/ 2422187 w 2597285"/>
                <a:gd name="connsiteY50-662" fmla="*/ 1386191 h 2655651"/>
                <a:gd name="connsiteX51-663" fmla="*/ 2334638 w 2597285"/>
                <a:gd name="connsiteY51-664" fmla="*/ 1425102 h 2655651"/>
                <a:gd name="connsiteX52-665" fmla="*/ 2276272 w 2597285"/>
                <a:gd name="connsiteY52-666" fmla="*/ 1415374 h 2655651"/>
                <a:gd name="connsiteX53-667" fmla="*/ 2256817 w 2597285"/>
                <a:gd name="connsiteY53-668" fmla="*/ 1298642 h 2655651"/>
                <a:gd name="connsiteX54-669" fmla="*/ 2169268 w 2597285"/>
                <a:gd name="connsiteY54-670" fmla="*/ 1308370 h 2655651"/>
                <a:gd name="connsiteX55-671" fmla="*/ 2091447 w 2597285"/>
                <a:gd name="connsiteY55-672" fmla="*/ 1225685 h 2655651"/>
                <a:gd name="connsiteX56-673" fmla="*/ 2135221 w 2597285"/>
                <a:gd name="connsiteY56-674" fmla="*/ 1172182 h 2655651"/>
                <a:gd name="connsiteX57-675" fmla="*/ 2091447 w 2597285"/>
                <a:gd name="connsiteY57-676" fmla="*/ 1021404 h 2655651"/>
                <a:gd name="connsiteX58-677" fmla="*/ 2125494 w 2597285"/>
                <a:gd name="connsiteY58-678" fmla="*/ 982493 h 2655651"/>
                <a:gd name="connsiteX59-679" fmla="*/ 2227634 w 2597285"/>
                <a:gd name="connsiteY59-680" fmla="*/ 885217 h 2655651"/>
                <a:gd name="connsiteX60-681" fmla="*/ 2407596 w 2597285"/>
                <a:gd name="connsiteY60-682" fmla="*/ 792804 h 2655651"/>
                <a:gd name="connsiteX61-683" fmla="*/ 2568102 w 2597285"/>
                <a:gd name="connsiteY61-684" fmla="*/ 510702 h 2655651"/>
                <a:gd name="connsiteX62-685" fmla="*/ 2597285 w 2597285"/>
                <a:gd name="connsiteY62-686" fmla="*/ 325876 h 2655651"/>
                <a:gd name="connsiteX63-687" fmla="*/ 2495145 w 2597285"/>
                <a:gd name="connsiteY63-688" fmla="*/ 248055 h 2655651"/>
                <a:gd name="connsiteX64-689" fmla="*/ 2344366 w 2597285"/>
                <a:gd name="connsiteY64-690" fmla="*/ 262646 h 2655651"/>
                <a:gd name="connsiteX65-691" fmla="*/ 2183860 w 2597285"/>
                <a:gd name="connsiteY65-692" fmla="*/ 335604 h 2655651"/>
                <a:gd name="connsiteX66-693" fmla="*/ 2120630 w 2597285"/>
                <a:gd name="connsiteY66-694" fmla="*/ 345331 h 2655651"/>
                <a:gd name="connsiteX67-695" fmla="*/ 2091447 w 2597285"/>
                <a:gd name="connsiteY67-696" fmla="*/ 296693 h 2655651"/>
                <a:gd name="connsiteX68-697" fmla="*/ 2096311 w 2597285"/>
                <a:gd name="connsiteY68-698" fmla="*/ 204280 h 2655651"/>
                <a:gd name="connsiteX69-699" fmla="*/ 2208179 w 2597285"/>
                <a:gd name="connsiteY69-700" fmla="*/ 4863 h 2655651"/>
                <a:gd name="connsiteX0-701" fmla="*/ 2208179 w 2597285"/>
                <a:gd name="connsiteY0-702" fmla="*/ 4863 h 2655651"/>
                <a:gd name="connsiteX1-703" fmla="*/ 2062264 w 2597285"/>
                <a:gd name="connsiteY1-704" fmla="*/ 0 h 2655651"/>
                <a:gd name="connsiteX2-705" fmla="*/ 1980734 w 2597285"/>
                <a:gd name="connsiteY2-706" fmla="*/ 41220 h 2655651"/>
                <a:gd name="connsiteX3-707" fmla="*/ 1909783 w 2597285"/>
                <a:gd name="connsiteY3-708" fmla="*/ 74963 h 2655651"/>
                <a:gd name="connsiteX4-709" fmla="*/ 1885823 w 2597285"/>
                <a:gd name="connsiteY4-710" fmla="*/ 87470 h 2655651"/>
                <a:gd name="connsiteX5-711" fmla="*/ 1860597 w 2597285"/>
                <a:gd name="connsiteY5-712" fmla="*/ 116731 h 2655651"/>
                <a:gd name="connsiteX6-713" fmla="*/ 1805392 w 2597285"/>
                <a:gd name="connsiteY6-714" fmla="*/ 200876 h 2655651"/>
                <a:gd name="connsiteX7-715" fmla="*/ 1770434 w 2597285"/>
                <a:gd name="connsiteY7-716" fmla="*/ 248055 h 2655651"/>
                <a:gd name="connsiteX8-717" fmla="*/ 1707204 w 2597285"/>
                <a:gd name="connsiteY8-718" fmla="*/ 418289 h 2655651"/>
                <a:gd name="connsiteX9-719" fmla="*/ 1702340 w 2597285"/>
                <a:gd name="connsiteY9-720" fmla="*/ 520429 h 2655651"/>
                <a:gd name="connsiteX10-721" fmla="*/ 1755843 w 2597285"/>
                <a:gd name="connsiteY10-722" fmla="*/ 569068 h 2655651"/>
                <a:gd name="connsiteX11-723" fmla="*/ 1940668 w 2597285"/>
                <a:gd name="connsiteY11-724" fmla="*/ 607978 h 2655651"/>
                <a:gd name="connsiteX12-725" fmla="*/ 2018489 w 2597285"/>
                <a:gd name="connsiteY12-726" fmla="*/ 637161 h 2655651"/>
                <a:gd name="connsiteX13-727" fmla="*/ 2067128 w 2597285"/>
                <a:gd name="connsiteY13-728" fmla="*/ 729574 h 2655651"/>
                <a:gd name="connsiteX14-729" fmla="*/ 2042808 w 2597285"/>
                <a:gd name="connsiteY14-730" fmla="*/ 856034 h 2655651"/>
                <a:gd name="connsiteX15-731" fmla="*/ 1940668 w 2597285"/>
                <a:gd name="connsiteY15-732" fmla="*/ 943582 h 2655651"/>
                <a:gd name="connsiteX16-733" fmla="*/ 1804481 w 2597285"/>
                <a:gd name="connsiteY16-734" fmla="*/ 953310 h 2655651"/>
                <a:gd name="connsiteX17-735" fmla="*/ 1600200 w 2597285"/>
                <a:gd name="connsiteY17-736" fmla="*/ 1113817 h 2655651"/>
                <a:gd name="connsiteX18-737" fmla="*/ 1439694 w 2597285"/>
                <a:gd name="connsiteY18-738" fmla="*/ 1337553 h 2655651"/>
                <a:gd name="connsiteX19-739" fmla="*/ 1366736 w 2597285"/>
                <a:gd name="connsiteY19-740" fmla="*/ 1395919 h 2655651"/>
                <a:gd name="connsiteX20-741" fmla="*/ 1108953 w 2597285"/>
                <a:gd name="connsiteY20-742" fmla="*/ 1410510 h 2655651"/>
                <a:gd name="connsiteX21-743" fmla="*/ 671208 w 2597285"/>
                <a:gd name="connsiteY21-744" fmla="*/ 1595336 h 2655651"/>
                <a:gd name="connsiteX22-745" fmla="*/ 267511 w 2597285"/>
                <a:gd name="connsiteY22-746" fmla="*/ 1799617 h 2655651"/>
                <a:gd name="connsiteX23-747" fmla="*/ 107004 w 2597285"/>
                <a:gd name="connsiteY23-748" fmla="*/ 2052536 h 2655651"/>
                <a:gd name="connsiteX24-749" fmla="*/ 82685 w 2597285"/>
                <a:gd name="connsiteY24-750" fmla="*/ 2320046 h 2655651"/>
                <a:gd name="connsiteX25-751" fmla="*/ 0 w 2597285"/>
                <a:gd name="connsiteY25-752" fmla="*/ 2441642 h 2655651"/>
                <a:gd name="connsiteX26-753" fmla="*/ 0 w 2597285"/>
                <a:gd name="connsiteY26-754" fmla="*/ 2441642 h 2655651"/>
                <a:gd name="connsiteX27-755" fmla="*/ 29183 w 2597285"/>
                <a:gd name="connsiteY27-756" fmla="*/ 2655651 h 2655651"/>
                <a:gd name="connsiteX28-757" fmla="*/ 116732 w 2597285"/>
                <a:gd name="connsiteY28-758" fmla="*/ 2616740 h 2655651"/>
                <a:gd name="connsiteX29-759" fmla="*/ 136187 w 2597285"/>
                <a:gd name="connsiteY29-760" fmla="*/ 2509736 h 2655651"/>
                <a:gd name="connsiteX30-761" fmla="*/ 155643 w 2597285"/>
                <a:gd name="connsiteY30-762" fmla="*/ 2397868 h 2655651"/>
                <a:gd name="connsiteX31-763" fmla="*/ 238328 w 2597285"/>
                <a:gd name="connsiteY31-764" fmla="*/ 2276272 h 2655651"/>
                <a:gd name="connsiteX32-765" fmla="*/ 408562 w 2597285"/>
                <a:gd name="connsiteY32-766" fmla="*/ 2047672 h 2655651"/>
                <a:gd name="connsiteX33-767" fmla="*/ 724711 w 2597285"/>
                <a:gd name="connsiteY33-768" fmla="*/ 1770434 h 2655651"/>
                <a:gd name="connsiteX34-769" fmla="*/ 904672 w 2597285"/>
                <a:gd name="connsiteY34-770" fmla="*/ 1692612 h 2655651"/>
                <a:gd name="connsiteX35-771" fmla="*/ 967902 w 2597285"/>
                <a:gd name="connsiteY35-772" fmla="*/ 1634246 h 2655651"/>
                <a:gd name="connsiteX36-773" fmla="*/ 1094362 w 2597285"/>
                <a:gd name="connsiteY36-774" fmla="*/ 1639110 h 2655651"/>
                <a:gd name="connsiteX37-775" fmla="*/ 1264596 w 2597285"/>
                <a:gd name="connsiteY37-776" fmla="*/ 1760706 h 2655651"/>
                <a:gd name="connsiteX38-777" fmla="*/ 1478604 w 2597285"/>
                <a:gd name="connsiteY38-778" fmla="*/ 1721795 h 2655651"/>
                <a:gd name="connsiteX39-779" fmla="*/ 1551562 w 2597285"/>
                <a:gd name="connsiteY39-780" fmla="*/ 1498059 h 2655651"/>
                <a:gd name="connsiteX40-781" fmla="*/ 1629383 w 2597285"/>
                <a:gd name="connsiteY40-782" fmla="*/ 1473740 h 2655651"/>
                <a:gd name="connsiteX41-783" fmla="*/ 1731523 w 2597285"/>
                <a:gd name="connsiteY41-784" fmla="*/ 1498059 h 2655651"/>
                <a:gd name="connsiteX42-785" fmla="*/ 1775298 w 2597285"/>
                <a:gd name="connsiteY42-786" fmla="*/ 1507787 h 2655651"/>
                <a:gd name="connsiteX43-787" fmla="*/ 1692613 w 2597285"/>
                <a:gd name="connsiteY43-788" fmla="*/ 1828800 h 2655651"/>
                <a:gd name="connsiteX44-789" fmla="*/ 1828800 w 2597285"/>
                <a:gd name="connsiteY44-790" fmla="*/ 1872574 h 2655651"/>
                <a:gd name="connsiteX45-791" fmla="*/ 1901757 w 2597285"/>
                <a:gd name="connsiteY45-792" fmla="*/ 1872574 h 2655651"/>
                <a:gd name="connsiteX46-793" fmla="*/ 2106038 w 2597285"/>
                <a:gd name="connsiteY46-794" fmla="*/ 1639110 h 2655651"/>
                <a:gd name="connsiteX47-795" fmla="*/ 2339502 w 2597285"/>
                <a:gd name="connsiteY47-796" fmla="*/ 1493195 h 2655651"/>
                <a:gd name="connsiteX48-797" fmla="*/ 2485417 w 2597285"/>
                <a:gd name="connsiteY48-798" fmla="*/ 1366736 h 2655651"/>
                <a:gd name="connsiteX49-799" fmla="*/ 2504872 w 2597285"/>
                <a:gd name="connsiteY49-800" fmla="*/ 1322961 h 2655651"/>
                <a:gd name="connsiteX50-801" fmla="*/ 2446506 w 2597285"/>
                <a:gd name="connsiteY50-802" fmla="*/ 1318097 h 2655651"/>
                <a:gd name="connsiteX51-803" fmla="*/ 2422187 w 2597285"/>
                <a:gd name="connsiteY51-804" fmla="*/ 1386191 h 2655651"/>
                <a:gd name="connsiteX52-805" fmla="*/ 2334638 w 2597285"/>
                <a:gd name="connsiteY52-806" fmla="*/ 1425102 h 2655651"/>
                <a:gd name="connsiteX53-807" fmla="*/ 2276272 w 2597285"/>
                <a:gd name="connsiteY53-808" fmla="*/ 1415374 h 2655651"/>
                <a:gd name="connsiteX54-809" fmla="*/ 2256817 w 2597285"/>
                <a:gd name="connsiteY54-810" fmla="*/ 1298642 h 2655651"/>
                <a:gd name="connsiteX55-811" fmla="*/ 2169268 w 2597285"/>
                <a:gd name="connsiteY55-812" fmla="*/ 1308370 h 2655651"/>
                <a:gd name="connsiteX56-813" fmla="*/ 2091447 w 2597285"/>
                <a:gd name="connsiteY56-814" fmla="*/ 1225685 h 2655651"/>
                <a:gd name="connsiteX57-815" fmla="*/ 2135221 w 2597285"/>
                <a:gd name="connsiteY57-816" fmla="*/ 1172182 h 2655651"/>
                <a:gd name="connsiteX58-817" fmla="*/ 2091447 w 2597285"/>
                <a:gd name="connsiteY58-818" fmla="*/ 1021404 h 2655651"/>
                <a:gd name="connsiteX59-819" fmla="*/ 2125494 w 2597285"/>
                <a:gd name="connsiteY59-820" fmla="*/ 982493 h 2655651"/>
                <a:gd name="connsiteX60-821" fmla="*/ 2227634 w 2597285"/>
                <a:gd name="connsiteY60-822" fmla="*/ 885217 h 2655651"/>
                <a:gd name="connsiteX61-823" fmla="*/ 2407596 w 2597285"/>
                <a:gd name="connsiteY61-824" fmla="*/ 792804 h 2655651"/>
                <a:gd name="connsiteX62-825" fmla="*/ 2568102 w 2597285"/>
                <a:gd name="connsiteY62-826" fmla="*/ 510702 h 2655651"/>
                <a:gd name="connsiteX63-827" fmla="*/ 2597285 w 2597285"/>
                <a:gd name="connsiteY63-828" fmla="*/ 325876 h 2655651"/>
                <a:gd name="connsiteX64-829" fmla="*/ 2495145 w 2597285"/>
                <a:gd name="connsiteY64-830" fmla="*/ 248055 h 2655651"/>
                <a:gd name="connsiteX65-831" fmla="*/ 2344366 w 2597285"/>
                <a:gd name="connsiteY65-832" fmla="*/ 262646 h 2655651"/>
                <a:gd name="connsiteX66-833" fmla="*/ 2183860 w 2597285"/>
                <a:gd name="connsiteY66-834" fmla="*/ 335604 h 2655651"/>
                <a:gd name="connsiteX67-835" fmla="*/ 2120630 w 2597285"/>
                <a:gd name="connsiteY67-836" fmla="*/ 345331 h 2655651"/>
                <a:gd name="connsiteX68-837" fmla="*/ 2091447 w 2597285"/>
                <a:gd name="connsiteY68-838" fmla="*/ 296693 h 2655651"/>
                <a:gd name="connsiteX69-839" fmla="*/ 2096311 w 2597285"/>
                <a:gd name="connsiteY69-840" fmla="*/ 204280 h 2655651"/>
                <a:gd name="connsiteX70" fmla="*/ 2208179 w 2597285"/>
                <a:gd name="connsiteY70" fmla="*/ 4863 h 2655651"/>
                <a:gd name="connsiteX0-841" fmla="*/ 2208179 w 2597285"/>
                <a:gd name="connsiteY0-842" fmla="*/ 4863 h 2655651"/>
                <a:gd name="connsiteX1-843" fmla="*/ 2062264 w 2597285"/>
                <a:gd name="connsiteY1-844" fmla="*/ 0 h 2655651"/>
                <a:gd name="connsiteX2-845" fmla="*/ 1977877 w 2597285"/>
                <a:gd name="connsiteY2-846" fmla="*/ 35505 h 2655651"/>
                <a:gd name="connsiteX3-847" fmla="*/ 1909783 w 2597285"/>
                <a:gd name="connsiteY3-848" fmla="*/ 74963 h 2655651"/>
                <a:gd name="connsiteX4-849" fmla="*/ 1885823 w 2597285"/>
                <a:gd name="connsiteY4-850" fmla="*/ 87470 h 2655651"/>
                <a:gd name="connsiteX5-851" fmla="*/ 1860597 w 2597285"/>
                <a:gd name="connsiteY5-852" fmla="*/ 116731 h 2655651"/>
                <a:gd name="connsiteX6-853" fmla="*/ 1805392 w 2597285"/>
                <a:gd name="connsiteY6-854" fmla="*/ 200876 h 2655651"/>
                <a:gd name="connsiteX7-855" fmla="*/ 1770434 w 2597285"/>
                <a:gd name="connsiteY7-856" fmla="*/ 248055 h 2655651"/>
                <a:gd name="connsiteX8-857" fmla="*/ 1707204 w 2597285"/>
                <a:gd name="connsiteY8-858" fmla="*/ 418289 h 2655651"/>
                <a:gd name="connsiteX9-859" fmla="*/ 1702340 w 2597285"/>
                <a:gd name="connsiteY9-860" fmla="*/ 520429 h 2655651"/>
                <a:gd name="connsiteX10-861" fmla="*/ 1755843 w 2597285"/>
                <a:gd name="connsiteY10-862" fmla="*/ 569068 h 2655651"/>
                <a:gd name="connsiteX11-863" fmla="*/ 1940668 w 2597285"/>
                <a:gd name="connsiteY11-864" fmla="*/ 607978 h 2655651"/>
                <a:gd name="connsiteX12-865" fmla="*/ 2018489 w 2597285"/>
                <a:gd name="connsiteY12-866" fmla="*/ 637161 h 2655651"/>
                <a:gd name="connsiteX13-867" fmla="*/ 2067128 w 2597285"/>
                <a:gd name="connsiteY13-868" fmla="*/ 729574 h 2655651"/>
                <a:gd name="connsiteX14-869" fmla="*/ 2042808 w 2597285"/>
                <a:gd name="connsiteY14-870" fmla="*/ 856034 h 2655651"/>
                <a:gd name="connsiteX15-871" fmla="*/ 1940668 w 2597285"/>
                <a:gd name="connsiteY15-872" fmla="*/ 943582 h 2655651"/>
                <a:gd name="connsiteX16-873" fmla="*/ 1804481 w 2597285"/>
                <a:gd name="connsiteY16-874" fmla="*/ 953310 h 2655651"/>
                <a:gd name="connsiteX17-875" fmla="*/ 1600200 w 2597285"/>
                <a:gd name="connsiteY17-876" fmla="*/ 1113817 h 2655651"/>
                <a:gd name="connsiteX18-877" fmla="*/ 1439694 w 2597285"/>
                <a:gd name="connsiteY18-878" fmla="*/ 1337553 h 2655651"/>
                <a:gd name="connsiteX19-879" fmla="*/ 1366736 w 2597285"/>
                <a:gd name="connsiteY19-880" fmla="*/ 1395919 h 2655651"/>
                <a:gd name="connsiteX20-881" fmla="*/ 1108953 w 2597285"/>
                <a:gd name="connsiteY20-882" fmla="*/ 1410510 h 2655651"/>
                <a:gd name="connsiteX21-883" fmla="*/ 671208 w 2597285"/>
                <a:gd name="connsiteY21-884" fmla="*/ 1595336 h 2655651"/>
                <a:gd name="connsiteX22-885" fmla="*/ 267511 w 2597285"/>
                <a:gd name="connsiteY22-886" fmla="*/ 1799617 h 2655651"/>
                <a:gd name="connsiteX23-887" fmla="*/ 107004 w 2597285"/>
                <a:gd name="connsiteY23-888" fmla="*/ 2052536 h 2655651"/>
                <a:gd name="connsiteX24-889" fmla="*/ 82685 w 2597285"/>
                <a:gd name="connsiteY24-890" fmla="*/ 2320046 h 2655651"/>
                <a:gd name="connsiteX25-891" fmla="*/ 0 w 2597285"/>
                <a:gd name="connsiteY25-892" fmla="*/ 2441642 h 2655651"/>
                <a:gd name="connsiteX26-893" fmla="*/ 0 w 2597285"/>
                <a:gd name="connsiteY26-894" fmla="*/ 2441642 h 2655651"/>
                <a:gd name="connsiteX27-895" fmla="*/ 29183 w 2597285"/>
                <a:gd name="connsiteY27-896" fmla="*/ 2655651 h 2655651"/>
                <a:gd name="connsiteX28-897" fmla="*/ 116732 w 2597285"/>
                <a:gd name="connsiteY28-898" fmla="*/ 2616740 h 2655651"/>
                <a:gd name="connsiteX29-899" fmla="*/ 136187 w 2597285"/>
                <a:gd name="connsiteY29-900" fmla="*/ 2509736 h 2655651"/>
                <a:gd name="connsiteX30-901" fmla="*/ 155643 w 2597285"/>
                <a:gd name="connsiteY30-902" fmla="*/ 2397868 h 2655651"/>
                <a:gd name="connsiteX31-903" fmla="*/ 238328 w 2597285"/>
                <a:gd name="connsiteY31-904" fmla="*/ 2276272 h 2655651"/>
                <a:gd name="connsiteX32-905" fmla="*/ 408562 w 2597285"/>
                <a:gd name="connsiteY32-906" fmla="*/ 2047672 h 2655651"/>
                <a:gd name="connsiteX33-907" fmla="*/ 724711 w 2597285"/>
                <a:gd name="connsiteY33-908" fmla="*/ 1770434 h 2655651"/>
                <a:gd name="connsiteX34-909" fmla="*/ 904672 w 2597285"/>
                <a:gd name="connsiteY34-910" fmla="*/ 1692612 h 2655651"/>
                <a:gd name="connsiteX35-911" fmla="*/ 967902 w 2597285"/>
                <a:gd name="connsiteY35-912" fmla="*/ 1634246 h 2655651"/>
                <a:gd name="connsiteX36-913" fmla="*/ 1094362 w 2597285"/>
                <a:gd name="connsiteY36-914" fmla="*/ 1639110 h 2655651"/>
                <a:gd name="connsiteX37-915" fmla="*/ 1264596 w 2597285"/>
                <a:gd name="connsiteY37-916" fmla="*/ 1760706 h 2655651"/>
                <a:gd name="connsiteX38-917" fmla="*/ 1478604 w 2597285"/>
                <a:gd name="connsiteY38-918" fmla="*/ 1721795 h 2655651"/>
                <a:gd name="connsiteX39-919" fmla="*/ 1551562 w 2597285"/>
                <a:gd name="connsiteY39-920" fmla="*/ 1498059 h 2655651"/>
                <a:gd name="connsiteX40-921" fmla="*/ 1629383 w 2597285"/>
                <a:gd name="connsiteY40-922" fmla="*/ 1473740 h 2655651"/>
                <a:gd name="connsiteX41-923" fmla="*/ 1731523 w 2597285"/>
                <a:gd name="connsiteY41-924" fmla="*/ 1498059 h 2655651"/>
                <a:gd name="connsiteX42-925" fmla="*/ 1775298 w 2597285"/>
                <a:gd name="connsiteY42-926" fmla="*/ 1507787 h 2655651"/>
                <a:gd name="connsiteX43-927" fmla="*/ 1692613 w 2597285"/>
                <a:gd name="connsiteY43-928" fmla="*/ 1828800 h 2655651"/>
                <a:gd name="connsiteX44-929" fmla="*/ 1828800 w 2597285"/>
                <a:gd name="connsiteY44-930" fmla="*/ 1872574 h 2655651"/>
                <a:gd name="connsiteX45-931" fmla="*/ 1901757 w 2597285"/>
                <a:gd name="connsiteY45-932" fmla="*/ 1872574 h 2655651"/>
                <a:gd name="connsiteX46-933" fmla="*/ 2106038 w 2597285"/>
                <a:gd name="connsiteY46-934" fmla="*/ 1639110 h 2655651"/>
                <a:gd name="connsiteX47-935" fmla="*/ 2339502 w 2597285"/>
                <a:gd name="connsiteY47-936" fmla="*/ 1493195 h 2655651"/>
                <a:gd name="connsiteX48-937" fmla="*/ 2485417 w 2597285"/>
                <a:gd name="connsiteY48-938" fmla="*/ 1366736 h 2655651"/>
                <a:gd name="connsiteX49-939" fmla="*/ 2504872 w 2597285"/>
                <a:gd name="connsiteY49-940" fmla="*/ 1322961 h 2655651"/>
                <a:gd name="connsiteX50-941" fmla="*/ 2446506 w 2597285"/>
                <a:gd name="connsiteY50-942" fmla="*/ 1318097 h 2655651"/>
                <a:gd name="connsiteX51-943" fmla="*/ 2422187 w 2597285"/>
                <a:gd name="connsiteY51-944" fmla="*/ 1386191 h 2655651"/>
                <a:gd name="connsiteX52-945" fmla="*/ 2334638 w 2597285"/>
                <a:gd name="connsiteY52-946" fmla="*/ 1425102 h 2655651"/>
                <a:gd name="connsiteX53-947" fmla="*/ 2276272 w 2597285"/>
                <a:gd name="connsiteY53-948" fmla="*/ 1415374 h 2655651"/>
                <a:gd name="connsiteX54-949" fmla="*/ 2256817 w 2597285"/>
                <a:gd name="connsiteY54-950" fmla="*/ 1298642 h 2655651"/>
                <a:gd name="connsiteX55-951" fmla="*/ 2169268 w 2597285"/>
                <a:gd name="connsiteY55-952" fmla="*/ 1308370 h 2655651"/>
                <a:gd name="connsiteX56-953" fmla="*/ 2091447 w 2597285"/>
                <a:gd name="connsiteY56-954" fmla="*/ 1225685 h 2655651"/>
                <a:gd name="connsiteX57-955" fmla="*/ 2135221 w 2597285"/>
                <a:gd name="connsiteY57-956" fmla="*/ 1172182 h 2655651"/>
                <a:gd name="connsiteX58-957" fmla="*/ 2091447 w 2597285"/>
                <a:gd name="connsiteY58-958" fmla="*/ 1021404 h 2655651"/>
                <a:gd name="connsiteX59-959" fmla="*/ 2125494 w 2597285"/>
                <a:gd name="connsiteY59-960" fmla="*/ 982493 h 2655651"/>
                <a:gd name="connsiteX60-961" fmla="*/ 2227634 w 2597285"/>
                <a:gd name="connsiteY60-962" fmla="*/ 885217 h 2655651"/>
                <a:gd name="connsiteX61-963" fmla="*/ 2407596 w 2597285"/>
                <a:gd name="connsiteY61-964" fmla="*/ 792804 h 2655651"/>
                <a:gd name="connsiteX62-965" fmla="*/ 2568102 w 2597285"/>
                <a:gd name="connsiteY62-966" fmla="*/ 510702 h 2655651"/>
                <a:gd name="connsiteX63-967" fmla="*/ 2597285 w 2597285"/>
                <a:gd name="connsiteY63-968" fmla="*/ 325876 h 2655651"/>
                <a:gd name="connsiteX64-969" fmla="*/ 2495145 w 2597285"/>
                <a:gd name="connsiteY64-970" fmla="*/ 248055 h 2655651"/>
                <a:gd name="connsiteX65-971" fmla="*/ 2344366 w 2597285"/>
                <a:gd name="connsiteY65-972" fmla="*/ 262646 h 2655651"/>
                <a:gd name="connsiteX66-973" fmla="*/ 2183860 w 2597285"/>
                <a:gd name="connsiteY66-974" fmla="*/ 335604 h 2655651"/>
                <a:gd name="connsiteX67-975" fmla="*/ 2120630 w 2597285"/>
                <a:gd name="connsiteY67-976" fmla="*/ 345331 h 2655651"/>
                <a:gd name="connsiteX68-977" fmla="*/ 2091447 w 2597285"/>
                <a:gd name="connsiteY68-978" fmla="*/ 296693 h 2655651"/>
                <a:gd name="connsiteX69-979" fmla="*/ 2096311 w 2597285"/>
                <a:gd name="connsiteY69-980" fmla="*/ 204280 h 2655651"/>
                <a:gd name="connsiteX70-981" fmla="*/ 2208179 w 2597285"/>
                <a:gd name="connsiteY70-982" fmla="*/ 4863 h 26556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981" y="connsiteY70-982"/>
                </a:cxn>
              </a:cxnLst>
              <a:rect l="l" t="t" r="r" b="b"/>
              <a:pathLst>
                <a:path w="2597285" h="2655651">
                  <a:moveTo>
                    <a:pt x="2208179" y="4863"/>
                  </a:moveTo>
                  <a:lnTo>
                    <a:pt x="2062264" y="0"/>
                  </a:lnTo>
                  <a:lnTo>
                    <a:pt x="1977877" y="35505"/>
                  </a:lnTo>
                  <a:lnTo>
                    <a:pt x="1909783" y="74963"/>
                  </a:lnTo>
                  <a:cubicBezTo>
                    <a:pt x="1905606" y="81037"/>
                    <a:pt x="1890000" y="81396"/>
                    <a:pt x="1885823" y="87470"/>
                  </a:cubicBezTo>
                  <a:lnTo>
                    <a:pt x="1860597" y="116731"/>
                  </a:lnTo>
                  <a:lnTo>
                    <a:pt x="1805392" y="200876"/>
                  </a:lnTo>
                  <a:lnTo>
                    <a:pt x="1770434" y="248055"/>
                  </a:lnTo>
                  <a:lnTo>
                    <a:pt x="1707204" y="418289"/>
                  </a:lnTo>
                  <a:lnTo>
                    <a:pt x="1702340" y="520429"/>
                  </a:lnTo>
                  <a:lnTo>
                    <a:pt x="1755843" y="569068"/>
                  </a:lnTo>
                  <a:lnTo>
                    <a:pt x="1940668" y="607978"/>
                  </a:lnTo>
                  <a:lnTo>
                    <a:pt x="2018489" y="637161"/>
                  </a:lnTo>
                  <a:lnTo>
                    <a:pt x="2067128" y="729574"/>
                  </a:lnTo>
                  <a:lnTo>
                    <a:pt x="2042808" y="856034"/>
                  </a:lnTo>
                  <a:lnTo>
                    <a:pt x="1940668" y="943582"/>
                  </a:lnTo>
                  <a:lnTo>
                    <a:pt x="1804481" y="953310"/>
                  </a:lnTo>
                  <a:lnTo>
                    <a:pt x="1600200" y="1113817"/>
                  </a:lnTo>
                  <a:lnTo>
                    <a:pt x="1439694" y="1337553"/>
                  </a:lnTo>
                  <a:lnTo>
                    <a:pt x="1366736" y="1395919"/>
                  </a:lnTo>
                  <a:lnTo>
                    <a:pt x="1108953" y="1410510"/>
                  </a:lnTo>
                  <a:lnTo>
                    <a:pt x="671208" y="1595336"/>
                  </a:lnTo>
                  <a:lnTo>
                    <a:pt x="267511" y="1799617"/>
                  </a:lnTo>
                  <a:lnTo>
                    <a:pt x="107004" y="2052536"/>
                  </a:lnTo>
                  <a:lnTo>
                    <a:pt x="82685" y="2320046"/>
                  </a:lnTo>
                  <a:lnTo>
                    <a:pt x="0" y="2441642"/>
                  </a:lnTo>
                  <a:lnTo>
                    <a:pt x="0" y="2441642"/>
                  </a:lnTo>
                  <a:lnTo>
                    <a:pt x="29183" y="2655651"/>
                  </a:lnTo>
                  <a:lnTo>
                    <a:pt x="116732" y="2616740"/>
                  </a:lnTo>
                  <a:lnTo>
                    <a:pt x="136187" y="2509736"/>
                  </a:lnTo>
                  <a:lnTo>
                    <a:pt x="155643" y="2397868"/>
                  </a:lnTo>
                  <a:lnTo>
                    <a:pt x="238328" y="2276272"/>
                  </a:lnTo>
                  <a:lnTo>
                    <a:pt x="408562" y="2047672"/>
                  </a:lnTo>
                  <a:lnTo>
                    <a:pt x="724711" y="1770434"/>
                  </a:lnTo>
                  <a:lnTo>
                    <a:pt x="904672" y="1692612"/>
                  </a:lnTo>
                  <a:lnTo>
                    <a:pt x="967902" y="1634246"/>
                  </a:lnTo>
                  <a:lnTo>
                    <a:pt x="1094362" y="1639110"/>
                  </a:lnTo>
                  <a:lnTo>
                    <a:pt x="1264596" y="1760706"/>
                  </a:lnTo>
                  <a:lnTo>
                    <a:pt x="1478604" y="1721795"/>
                  </a:lnTo>
                  <a:lnTo>
                    <a:pt x="1551562" y="1498059"/>
                  </a:lnTo>
                  <a:lnTo>
                    <a:pt x="1629383" y="1473740"/>
                  </a:lnTo>
                  <a:lnTo>
                    <a:pt x="1731523" y="1498059"/>
                  </a:lnTo>
                  <a:lnTo>
                    <a:pt x="1775298" y="1507787"/>
                  </a:lnTo>
                  <a:lnTo>
                    <a:pt x="1692613" y="1828800"/>
                  </a:lnTo>
                  <a:lnTo>
                    <a:pt x="1828800" y="1872574"/>
                  </a:lnTo>
                  <a:lnTo>
                    <a:pt x="1901757" y="1872574"/>
                  </a:lnTo>
                  <a:lnTo>
                    <a:pt x="2106038" y="1639110"/>
                  </a:lnTo>
                  <a:lnTo>
                    <a:pt x="2339502" y="1493195"/>
                  </a:lnTo>
                  <a:lnTo>
                    <a:pt x="2485417" y="1366736"/>
                  </a:lnTo>
                  <a:lnTo>
                    <a:pt x="2504872" y="1322961"/>
                  </a:lnTo>
                  <a:lnTo>
                    <a:pt x="2446506" y="1318097"/>
                  </a:lnTo>
                  <a:lnTo>
                    <a:pt x="2422187" y="1386191"/>
                  </a:lnTo>
                  <a:lnTo>
                    <a:pt x="2334638" y="1425102"/>
                  </a:lnTo>
                  <a:lnTo>
                    <a:pt x="2276272" y="1415374"/>
                  </a:lnTo>
                  <a:lnTo>
                    <a:pt x="2256817" y="1298642"/>
                  </a:lnTo>
                  <a:lnTo>
                    <a:pt x="2169268" y="1308370"/>
                  </a:lnTo>
                  <a:lnTo>
                    <a:pt x="2091447" y="1225685"/>
                  </a:lnTo>
                  <a:lnTo>
                    <a:pt x="2135221" y="1172182"/>
                  </a:lnTo>
                  <a:lnTo>
                    <a:pt x="2091447" y="1021404"/>
                  </a:lnTo>
                  <a:lnTo>
                    <a:pt x="2125494" y="982493"/>
                  </a:lnTo>
                  <a:lnTo>
                    <a:pt x="2227634" y="885217"/>
                  </a:lnTo>
                  <a:lnTo>
                    <a:pt x="2407596" y="792804"/>
                  </a:lnTo>
                  <a:lnTo>
                    <a:pt x="2568102" y="510702"/>
                  </a:lnTo>
                  <a:lnTo>
                    <a:pt x="2597285" y="325876"/>
                  </a:lnTo>
                  <a:lnTo>
                    <a:pt x="2495145" y="248055"/>
                  </a:lnTo>
                  <a:lnTo>
                    <a:pt x="2344366" y="262646"/>
                  </a:lnTo>
                  <a:lnTo>
                    <a:pt x="2183860" y="335604"/>
                  </a:lnTo>
                  <a:lnTo>
                    <a:pt x="2120630" y="345331"/>
                  </a:lnTo>
                  <a:lnTo>
                    <a:pt x="2091447" y="296693"/>
                  </a:lnTo>
                  <a:lnTo>
                    <a:pt x="2096311" y="204280"/>
                  </a:lnTo>
                  <a:lnTo>
                    <a:pt x="2208179" y="4863"/>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10" name="任意多边形 97"/>
            <p:cNvSpPr/>
            <p:nvPr/>
          </p:nvSpPr>
          <p:spPr>
            <a:xfrm>
              <a:off x="4867623" y="3750893"/>
              <a:ext cx="840945" cy="900540"/>
            </a:xfrm>
            <a:custGeom>
              <a:avLst/>
              <a:gdLst>
                <a:gd name="connsiteX0" fmla="*/ 1084634 w 1235412"/>
                <a:gd name="connsiteY0" fmla="*/ 549613 h 1322962"/>
                <a:gd name="connsiteX1" fmla="*/ 1118681 w 1235412"/>
                <a:gd name="connsiteY1" fmla="*/ 719847 h 1322962"/>
                <a:gd name="connsiteX2" fmla="*/ 1191638 w 1235412"/>
                <a:gd name="connsiteY2" fmla="*/ 851171 h 1322962"/>
                <a:gd name="connsiteX3" fmla="*/ 1196502 w 1235412"/>
                <a:gd name="connsiteY3" fmla="*/ 1040860 h 1322962"/>
                <a:gd name="connsiteX4" fmla="*/ 1235412 w 1235412"/>
                <a:gd name="connsiteY4" fmla="*/ 1206230 h 1322962"/>
                <a:gd name="connsiteX5" fmla="*/ 1191638 w 1235412"/>
                <a:gd name="connsiteY5" fmla="*/ 1322962 h 1322962"/>
                <a:gd name="connsiteX6" fmla="*/ 1065178 w 1235412"/>
                <a:gd name="connsiteY6" fmla="*/ 1279188 h 1322962"/>
                <a:gd name="connsiteX7" fmla="*/ 977629 w 1235412"/>
                <a:gd name="connsiteY7" fmla="*/ 1254868 h 1322962"/>
                <a:gd name="connsiteX8" fmla="*/ 865761 w 1235412"/>
                <a:gd name="connsiteY8" fmla="*/ 1293779 h 1322962"/>
                <a:gd name="connsiteX9" fmla="*/ 753893 w 1235412"/>
                <a:gd name="connsiteY9" fmla="*/ 1201366 h 1322962"/>
                <a:gd name="connsiteX10" fmla="*/ 739302 w 1235412"/>
                <a:gd name="connsiteY10" fmla="*/ 958175 h 1322962"/>
                <a:gd name="connsiteX11" fmla="*/ 739302 w 1235412"/>
                <a:gd name="connsiteY11" fmla="*/ 729575 h 1322962"/>
                <a:gd name="connsiteX12" fmla="*/ 710119 w 1235412"/>
                <a:gd name="connsiteY12" fmla="*/ 466928 h 1322962"/>
                <a:gd name="connsiteX13" fmla="*/ 695527 w 1235412"/>
                <a:gd name="connsiteY13" fmla="*/ 209145 h 1322962"/>
                <a:gd name="connsiteX14" fmla="*/ 554476 w 1235412"/>
                <a:gd name="connsiteY14" fmla="*/ 228600 h 1322962"/>
                <a:gd name="connsiteX15" fmla="*/ 447472 w 1235412"/>
                <a:gd name="connsiteY15" fmla="*/ 252919 h 1322962"/>
                <a:gd name="connsiteX16" fmla="*/ 389106 w 1235412"/>
                <a:gd name="connsiteY16" fmla="*/ 262647 h 1322962"/>
                <a:gd name="connsiteX17" fmla="*/ 306421 w 1235412"/>
                <a:gd name="connsiteY17" fmla="*/ 452337 h 1322962"/>
                <a:gd name="connsiteX18" fmla="*/ 286966 w 1235412"/>
                <a:gd name="connsiteY18" fmla="*/ 607979 h 1322962"/>
                <a:gd name="connsiteX19" fmla="*/ 277238 w 1235412"/>
                <a:gd name="connsiteY19" fmla="*/ 680937 h 1322962"/>
                <a:gd name="connsiteX20" fmla="*/ 214008 w 1235412"/>
                <a:gd name="connsiteY20" fmla="*/ 671209 h 1322962"/>
                <a:gd name="connsiteX21" fmla="*/ 165370 w 1235412"/>
                <a:gd name="connsiteY21" fmla="*/ 714983 h 1322962"/>
                <a:gd name="connsiteX22" fmla="*/ 107004 w 1235412"/>
                <a:gd name="connsiteY22" fmla="*/ 749030 h 1322962"/>
                <a:gd name="connsiteX23" fmla="*/ 58366 w 1235412"/>
                <a:gd name="connsiteY23" fmla="*/ 787941 h 1322962"/>
                <a:gd name="connsiteX24" fmla="*/ 0 w 1235412"/>
                <a:gd name="connsiteY24" fmla="*/ 783077 h 1322962"/>
                <a:gd name="connsiteX25" fmla="*/ 126459 w 1235412"/>
                <a:gd name="connsiteY25" fmla="*/ 559341 h 1322962"/>
                <a:gd name="connsiteX26" fmla="*/ 150778 w 1235412"/>
                <a:gd name="connsiteY26" fmla="*/ 408562 h 1322962"/>
                <a:gd name="connsiteX27" fmla="*/ 68093 w 1235412"/>
                <a:gd name="connsiteY27" fmla="*/ 306422 h 1322962"/>
                <a:gd name="connsiteX28" fmla="*/ 48638 w 1235412"/>
                <a:gd name="connsiteY28" fmla="*/ 228600 h 1322962"/>
                <a:gd name="connsiteX29" fmla="*/ 72957 w 1235412"/>
                <a:gd name="connsiteY29" fmla="*/ 160507 h 1322962"/>
                <a:gd name="connsiteX30" fmla="*/ 131323 w 1235412"/>
                <a:gd name="connsiteY30" fmla="*/ 121596 h 1322962"/>
                <a:gd name="connsiteX31" fmla="*/ 462064 w 1235412"/>
                <a:gd name="connsiteY31" fmla="*/ 82685 h 1322962"/>
                <a:gd name="connsiteX32" fmla="*/ 632298 w 1235412"/>
                <a:gd name="connsiteY32" fmla="*/ 9728 h 1322962"/>
                <a:gd name="connsiteX33" fmla="*/ 787940 w 1235412"/>
                <a:gd name="connsiteY33" fmla="*/ 0 h 1322962"/>
                <a:gd name="connsiteX34" fmla="*/ 856034 w 1235412"/>
                <a:gd name="connsiteY34" fmla="*/ 24319 h 1322962"/>
                <a:gd name="connsiteX35" fmla="*/ 851170 w 1235412"/>
                <a:gd name="connsiteY35" fmla="*/ 282102 h 1322962"/>
                <a:gd name="connsiteX36" fmla="*/ 807395 w 1235412"/>
                <a:gd name="connsiteY36" fmla="*/ 491247 h 1322962"/>
                <a:gd name="connsiteX37" fmla="*/ 817123 w 1235412"/>
                <a:gd name="connsiteY37" fmla="*/ 685800 h 1322962"/>
                <a:gd name="connsiteX38" fmla="*/ 851170 w 1235412"/>
                <a:gd name="connsiteY38" fmla="*/ 802532 h 1322962"/>
                <a:gd name="connsiteX39" fmla="*/ 987357 w 1235412"/>
                <a:gd name="connsiteY39" fmla="*/ 851171 h 1322962"/>
                <a:gd name="connsiteX40" fmla="*/ 1074906 w 1235412"/>
                <a:gd name="connsiteY40" fmla="*/ 802532 h 1322962"/>
                <a:gd name="connsiteX41" fmla="*/ 997085 w 1235412"/>
                <a:gd name="connsiteY41" fmla="*/ 569068 h 1322962"/>
                <a:gd name="connsiteX42" fmla="*/ 1026268 w 1235412"/>
                <a:gd name="connsiteY42" fmla="*/ 466928 h 1322962"/>
                <a:gd name="connsiteX43" fmla="*/ 1084634 w 1235412"/>
                <a:gd name="connsiteY43" fmla="*/ 549613 h 132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412" h="1322962">
                  <a:moveTo>
                    <a:pt x="1084634" y="549613"/>
                  </a:moveTo>
                  <a:lnTo>
                    <a:pt x="1118681" y="719847"/>
                  </a:lnTo>
                  <a:lnTo>
                    <a:pt x="1191638" y="851171"/>
                  </a:lnTo>
                  <a:lnTo>
                    <a:pt x="1196502" y="1040860"/>
                  </a:lnTo>
                  <a:lnTo>
                    <a:pt x="1235412" y="1206230"/>
                  </a:lnTo>
                  <a:lnTo>
                    <a:pt x="1191638" y="1322962"/>
                  </a:lnTo>
                  <a:lnTo>
                    <a:pt x="1065178" y="1279188"/>
                  </a:lnTo>
                  <a:lnTo>
                    <a:pt x="977629" y="1254868"/>
                  </a:lnTo>
                  <a:lnTo>
                    <a:pt x="865761" y="1293779"/>
                  </a:lnTo>
                  <a:lnTo>
                    <a:pt x="753893" y="1201366"/>
                  </a:lnTo>
                  <a:lnTo>
                    <a:pt x="739302" y="958175"/>
                  </a:lnTo>
                  <a:lnTo>
                    <a:pt x="739302" y="729575"/>
                  </a:lnTo>
                  <a:lnTo>
                    <a:pt x="710119" y="466928"/>
                  </a:lnTo>
                  <a:lnTo>
                    <a:pt x="695527" y="209145"/>
                  </a:lnTo>
                  <a:lnTo>
                    <a:pt x="554476" y="228600"/>
                  </a:lnTo>
                  <a:lnTo>
                    <a:pt x="447472" y="252919"/>
                  </a:lnTo>
                  <a:lnTo>
                    <a:pt x="389106" y="262647"/>
                  </a:lnTo>
                  <a:lnTo>
                    <a:pt x="306421" y="452337"/>
                  </a:lnTo>
                  <a:lnTo>
                    <a:pt x="286966" y="607979"/>
                  </a:lnTo>
                  <a:lnTo>
                    <a:pt x="277238" y="680937"/>
                  </a:lnTo>
                  <a:lnTo>
                    <a:pt x="214008" y="671209"/>
                  </a:lnTo>
                  <a:lnTo>
                    <a:pt x="165370" y="714983"/>
                  </a:lnTo>
                  <a:lnTo>
                    <a:pt x="107004" y="749030"/>
                  </a:lnTo>
                  <a:lnTo>
                    <a:pt x="58366" y="787941"/>
                  </a:lnTo>
                  <a:lnTo>
                    <a:pt x="0" y="783077"/>
                  </a:lnTo>
                  <a:lnTo>
                    <a:pt x="126459" y="559341"/>
                  </a:lnTo>
                  <a:lnTo>
                    <a:pt x="150778" y="408562"/>
                  </a:lnTo>
                  <a:lnTo>
                    <a:pt x="68093" y="306422"/>
                  </a:lnTo>
                  <a:lnTo>
                    <a:pt x="48638" y="228600"/>
                  </a:lnTo>
                  <a:lnTo>
                    <a:pt x="72957" y="160507"/>
                  </a:lnTo>
                  <a:lnTo>
                    <a:pt x="131323" y="121596"/>
                  </a:lnTo>
                  <a:lnTo>
                    <a:pt x="462064" y="82685"/>
                  </a:lnTo>
                  <a:lnTo>
                    <a:pt x="632298" y="9728"/>
                  </a:lnTo>
                  <a:lnTo>
                    <a:pt x="787940" y="0"/>
                  </a:lnTo>
                  <a:lnTo>
                    <a:pt x="856034" y="24319"/>
                  </a:lnTo>
                  <a:cubicBezTo>
                    <a:pt x="854413" y="110247"/>
                    <a:pt x="852791" y="196174"/>
                    <a:pt x="851170" y="282102"/>
                  </a:cubicBezTo>
                  <a:lnTo>
                    <a:pt x="807395" y="491247"/>
                  </a:lnTo>
                  <a:lnTo>
                    <a:pt x="817123" y="685800"/>
                  </a:lnTo>
                  <a:lnTo>
                    <a:pt x="851170" y="802532"/>
                  </a:lnTo>
                  <a:lnTo>
                    <a:pt x="987357" y="851171"/>
                  </a:lnTo>
                  <a:lnTo>
                    <a:pt x="1074906" y="802532"/>
                  </a:lnTo>
                  <a:lnTo>
                    <a:pt x="997085" y="569068"/>
                  </a:lnTo>
                  <a:lnTo>
                    <a:pt x="1026268" y="466928"/>
                  </a:lnTo>
                  <a:lnTo>
                    <a:pt x="1084634" y="549613"/>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grpSp>
      <p:grpSp>
        <p:nvGrpSpPr>
          <p:cNvPr id="62" name="组合 61"/>
          <p:cNvGrpSpPr/>
          <p:nvPr/>
        </p:nvGrpSpPr>
        <p:grpSpPr>
          <a:xfrm>
            <a:off x="8637722" y="4604511"/>
            <a:ext cx="885396" cy="1223447"/>
            <a:chOff x="8822798" y="3593910"/>
            <a:chExt cx="885396" cy="1223447"/>
          </a:xfrm>
        </p:grpSpPr>
        <p:sp>
          <p:nvSpPr>
            <p:cNvPr id="11" name="íṩlîde"/>
            <p:cNvSpPr/>
            <p:nvPr/>
          </p:nvSpPr>
          <p:spPr>
            <a:xfrm>
              <a:off x="8882910" y="3600235"/>
              <a:ext cx="762304" cy="999422"/>
            </a:xfrm>
            <a:custGeom>
              <a:avLst/>
              <a:gdLst>
                <a:gd name="connsiteX0" fmla="*/ 423863 w 1013763"/>
                <a:gd name="connsiteY0" fmla="*/ 1325880 h 1330643"/>
                <a:gd name="connsiteX1" fmla="*/ 429577 w 1013763"/>
                <a:gd name="connsiteY1" fmla="*/ 1325880 h 1330643"/>
                <a:gd name="connsiteX2" fmla="*/ 423863 w 1013763"/>
                <a:gd name="connsiteY2" fmla="*/ 1330643 h 1330643"/>
                <a:gd name="connsiteX3" fmla="*/ 423863 w 1013763"/>
                <a:gd name="connsiteY3" fmla="*/ 1325880 h 1330643"/>
                <a:gd name="connsiteX4" fmla="*/ 443865 w 1013763"/>
                <a:gd name="connsiteY4" fmla="*/ 1205865 h 1330643"/>
                <a:gd name="connsiteX5" fmla="*/ 449581 w 1013763"/>
                <a:gd name="connsiteY5" fmla="*/ 1205865 h 1330643"/>
                <a:gd name="connsiteX6" fmla="*/ 443865 w 1013763"/>
                <a:gd name="connsiteY6" fmla="*/ 1210628 h 1330643"/>
                <a:gd name="connsiteX7" fmla="*/ 443865 w 1013763"/>
                <a:gd name="connsiteY7" fmla="*/ 1205865 h 1330643"/>
                <a:gd name="connsiteX8" fmla="*/ 490538 w 1013763"/>
                <a:gd name="connsiteY8" fmla="*/ 1157288 h 1330643"/>
                <a:gd name="connsiteX9" fmla="*/ 496252 w 1013763"/>
                <a:gd name="connsiteY9" fmla="*/ 1157288 h 1330643"/>
                <a:gd name="connsiteX10" fmla="*/ 490538 w 1013763"/>
                <a:gd name="connsiteY10" fmla="*/ 1162051 h 1330643"/>
                <a:gd name="connsiteX11" fmla="*/ 490538 w 1013763"/>
                <a:gd name="connsiteY11" fmla="*/ 1157288 h 1330643"/>
                <a:gd name="connsiteX12" fmla="*/ 386715 w 1013763"/>
                <a:gd name="connsiteY12" fmla="*/ 1085850 h 1330643"/>
                <a:gd name="connsiteX13" fmla="*/ 392431 w 1013763"/>
                <a:gd name="connsiteY13" fmla="*/ 1085850 h 1330643"/>
                <a:gd name="connsiteX14" fmla="*/ 386715 w 1013763"/>
                <a:gd name="connsiteY14" fmla="*/ 1090613 h 1330643"/>
                <a:gd name="connsiteX15" fmla="*/ 386715 w 1013763"/>
                <a:gd name="connsiteY15" fmla="*/ 1085850 h 1330643"/>
                <a:gd name="connsiteX16" fmla="*/ 255270 w 1013763"/>
                <a:gd name="connsiteY16" fmla="*/ 1082040 h 1330643"/>
                <a:gd name="connsiteX17" fmla="*/ 260984 w 1013763"/>
                <a:gd name="connsiteY17" fmla="*/ 1082040 h 1330643"/>
                <a:gd name="connsiteX18" fmla="*/ 255270 w 1013763"/>
                <a:gd name="connsiteY18" fmla="*/ 1086803 h 1330643"/>
                <a:gd name="connsiteX19" fmla="*/ 255270 w 1013763"/>
                <a:gd name="connsiteY19" fmla="*/ 1082040 h 1330643"/>
                <a:gd name="connsiteX20" fmla="*/ 553402 w 1013763"/>
                <a:gd name="connsiteY20" fmla="*/ 1074421 h 1330643"/>
                <a:gd name="connsiteX21" fmla="*/ 559118 w 1013763"/>
                <a:gd name="connsiteY21" fmla="*/ 1074421 h 1330643"/>
                <a:gd name="connsiteX22" fmla="*/ 553402 w 1013763"/>
                <a:gd name="connsiteY22" fmla="*/ 1079184 h 1330643"/>
                <a:gd name="connsiteX23" fmla="*/ 553402 w 1013763"/>
                <a:gd name="connsiteY23" fmla="*/ 1074421 h 1330643"/>
                <a:gd name="connsiteX24" fmla="*/ 309563 w 1013763"/>
                <a:gd name="connsiteY24" fmla="*/ 1042035 h 1330643"/>
                <a:gd name="connsiteX25" fmla="*/ 315277 w 1013763"/>
                <a:gd name="connsiteY25" fmla="*/ 1042035 h 1330643"/>
                <a:gd name="connsiteX26" fmla="*/ 309563 w 1013763"/>
                <a:gd name="connsiteY26" fmla="*/ 1046798 h 1330643"/>
                <a:gd name="connsiteX27" fmla="*/ 309563 w 1013763"/>
                <a:gd name="connsiteY27" fmla="*/ 1042035 h 1330643"/>
                <a:gd name="connsiteX28" fmla="*/ 553402 w 1013763"/>
                <a:gd name="connsiteY28" fmla="*/ 994410 h 1330643"/>
                <a:gd name="connsiteX29" fmla="*/ 559118 w 1013763"/>
                <a:gd name="connsiteY29" fmla="*/ 994410 h 1330643"/>
                <a:gd name="connsiteX30" fmla="*/ 553402 w 1013763"/>
                <a:gd name="connsiteY30" fmla="*/ 999173 h 1330643"/>
                <a:gd name="connsiteX31" fmla="*/ 553402 w 1013763"/>
                <a:gd name="connsiteY31" fmla="*/ 994410 h 1330643"/>
                <a:gd name="connsiteX32" fmla="*/ 452438 w 1013763"/>
                <a:gd name="connsiteY32" fmla="*/ 991553 h 1330643"/>
                <a:gd name="connsiteX33" fmla="*/ 458152 w 1013763"/>
                <a:gd name="connsiteY33" fmla="*/ 991553 h 1330643"/>
                <a:gd name="connsiteX34" fmla="*/ 452438 w 1013763"/>
                <a:gd name="connsiteY34" fmla="*/ 996316 h 1330643"/>
                <a:gd name="connsiteX35" fmla="*/ 452438 w 1013763"/>
                <a:gd name="connsiteY35" fmla="*/ 991553 h 1330643"/>
                <a:gd name="connsiteX36" fmla="*/ 469583 w 1013763"/>
                <a:gd name="connsiteY36" fmla="*/ 942975 h 1330643"/>
                <a:gd name="connsiteX37" fmla="*/ 475297 w 1013763"/>
                <a:gd name="connsiteY37" fmla="*/ 942975 h 1330643"/>
                <a:gd name="connsiteX38" fmla="*/ 469583 w 1013763"/>
                <a:gd name="connsiteY38" fmla="*/ 947738 h 1330643"/>
                <a:gd name="connsiteX39" fmla="*/ 469583 w 1013763"/>
                <a:gd name="connsiteY39" fmla="*/ 942975 h 1330643"/>
                <a:gd name="connsiteX40" fmla="*/ 720090 w 1013763"/>
                <a:gd name="connsiteY40" fmla="*/ 934403 h 1330643"/>
                <a:gd name="connsiteX41" fmla="*/ 725806 w 1013763"/>
                <a:gd name="connsiteY41" fmla="*/ 934403 h 1330643"/>
                <a:gd name="connsiteX42" fmla="*/ 720090 w 1013763"/>
                <a:gd name="connsiteY42" fmla="*/ 939166 h 1330643"/>
                <a:gd name="connsiteX43" fmla="*/ 720090 w 1013763"/>
                <a:gd name="connsiteY43" fmla="*/ 934403 h 1330643"/>
                <a:gd name="connsiteX44" fmla="*/ 561022 w 1013763"/>
                <a:gd name="connsiteY44" fmla="*/ 930593 h 1330643"/>
                <a:gd name="connsiteX45" fmla="*/ 566738 w 1013763"/>
                <a:gd name="connsiteY45" fmla="*/ 930593 h 1330643"/>
                <a:gd name="connsiteX46" fmla="*/ 561022 w 1013763"/>
                <a:gd name="connsiteY46" fmla="*/ 935356 h 1330643"/>
                <a:gd name="connsiteX47" fmla="*/ 561022 w 1013763"/>
                <a:gd name="connsiteY47" fmla="*/ 930593 h 1330643"/>
                <a:gd name="connsiteX48" fmla="*/ 569595 w 1013763"/>
                <a:gd name="connsiteY48" fmla="*/ 896303 h 1330643"/>
                <a:gd name="connsiteX49" fmla="*/ 575309 w 1013763"/>
                <a:gd name="connsiteY49" fmla="*/ 896303 h 1330643"/>
                <a:gd name="connsiteX50" fmla="*/ 569595 w 1013763"/>
                <a:gd name="connsiteY50" fmla="*/ 901066 h 1330643"/>
                <a:gd name="connsiteX51" fmla="*/ 569595 w 1013763"/>
                <a:gd name="connsiteY51" fmla="*/ 896303 h 1330643"/>
                <a:gd name="connsiteX52" fmla="*/ 776288 w 1013763"/>
                <a:gd name="connsiteY52" fmla="*/ 874396 h 1330643"/>
                <a:gd name="connsiteX53" fmla="*/ 782002 w 1013763"/>
                <a:gd name="connsiteY53" fmla="*/ 874396 h 1330643"/>
                <a:gd name="connsiteX54" fmla="*/ 776288 w 1013763"/>
                <a:gd name="connsiteY54" fmla="*/ 879159 h 1330643"/>
                <a:gd name="connsiteX55" fmla="*/ 776288 w 1013763"/>
                <a:gd name="connsiteY55" fmla="*/ 874396 h 1330643"/>
                <a:gd name="connsiteX56" fmla="*/ 570547 w 1013763"/>
                <a:gd name="connsiteY56" fmla="*/ 871538 h 1330643"/>
                <a:gd name="connsiteX57" fmla="*/ 576263 w 1013763"/>
                <a:gd name="connsiteY57" fmla="*/ 871538 h 1330643"/>
                <a:gd name="connsiteX58" fmla="*/ 570547 w 1013763"/>
                <a:gd name="connsiteY58" fmla="*/ 876301 h 1330643"/>
                <a:gd name="connsiteX59" fmla="*/ 570547 w 1013763"/>
                <a:gd name="connsiteY59" fmla="*/ 871538 h 1330643"/>
                <a:gd name="connsiteX60" fmla="*/ 663893 w 1013763"/>
                <a:gd name="connsiteY60" fmla="*/ 867728 h 1330643"/>
                <a:gd name="connsiteX61" fmla="*/ 669607 w 1013763"/>
                <a:gd name="connsiteY61" fmla="*/ 867728 h 1330643"/>
                <a:gd name="connsiteX62" fmla="*/ 663893 w 1013763"/>
                <a:gd name="connsiteY62" fmla="*/ 872491 h 1330643"/>
                <a:gd name="connsiteX63" fmla="*/ 663893 w 1013763"/>
                <a:gd name="connsiteY63" fmla="*/ 867728 h 1330643"/>
                <a:gd name="connsiteX64" fmla="*/ 697231 w 1013763"/>
                <a:gd name="connsiteY64" fmla="*/ 857250 h 1330643"/>
                <a:gd name="connsiteX65" fmla="*/ 702945 w 1013763"/>
                <a:gd name="connsiteY65" fmla="*/ 857250 h 1330643"/>
                <a:gd name="connsiteX66" fmla="*/ 697231 w 1013763"/>
                <a:gd name="connsiteY66" fmla="*/ 862013 h 1330643"/>
                <a:gd name="connsiteX67" fmla="*/ 697231 w 1013763"/>
                <a:gd name="connsiteY67" fmla="*/ 857250 h 1330643"/>
                <a:gd name="connsiteX68" fmla="*/ 553402 w 1013763"/>
                <a:gd name="connsiteY68" fmla="*/ 850583 h 1330643"/>
                <a:gd name="connsiteX69" fmla="*/ 559118 w 1013763"/>
                <a:gd name="connsiteY69" fmla="*/ 850583 h 1330643"/>
                <a:gd name="connsiteX70" fmla="*/ 553402 w 1013763"/>
                <a:gd name="connsiteY70" fmla="*/ 855346 h 1330643"/>
                <a:gd name="connsiteX71" fmla="*/ 553402 w 1013763"/>
                <a:gd name="connsiteY71" fmla="*/ 850583 h 1330643"/>
                <a:gd name="connsiteX72" fmla="*/ 612458 w 1013763"/>
                <a:gd name="connsiteY72" fmla="*/ 843915 h 1330643"/>
                <a:gd name="connsiteX73" fmla="*/ 618172 w 1013763"/>
                <a:gd name="connsiteY73" fmla="*/ 843915 h 1330643"/>
                <a:gd name="connsiteX74" fmla="*/ 612458 w 1013763"/>
                <a:gd name="connsiteY74" fmla="*/ 848678 h 1330643"/>
                <a:gd name="connsiteX75" fmla="*/ 612458 w 1013763"/>
                <a:gd name="connsiteY75" fmla="*/ 843915 h 1330643"/>
                <a:gd name="connsiteX76" fmla="*/ 562927 w 1013763"/>
                <a:gd name="connsiteY76" fmla="*/ 820103 h 1330643"/>
                <a:gd name="connsiteX77" fmla="*/ 568643 w 1013763"/>
                <a:gd name="connsiteY77" fmla="*/ 820103 h 1330643"/>
                <a:gd name="connsiteX78" fmla="*/ 562927 w 1013763"/>
                <a:gd name="connsiteY78" fmla="*/ 824866 h 1330643"/>
                <a:gd name="connsiteX79" fmla="*/ 562927 w 1013763"/>
                <a:gd name="connsiteY79" fmla="*/ 820103 h 1330643"/>
                <a:gd name="connsiteX80" fmla="*/ 721995 w 1013763"/>
                <a:gd name="connsiteY80" fmla="*/ 819150 h 1330643"/>
                <a:gd name="connsiteX81" fmla="*/ 727709 w 1013763"/>
                <a:gd name="connsiteY81" fmla="*/ 819150 h 1330643"/>
                <a:gd name="connsiteX82" fmla="*/ 721995 w 1013763"/>
                <a:gd name="connsiteY82" fmla="*/ 823913 h 1330643"/>
                <a:gd name="connsiteX83" fmla="*/ 721995 w 1013763"/>
                <a:gd name="connsiteY83" fmla="*/ 819150 h 1330643"/>
                <a:gd name="connsiteX84" fmla="*/ 786765 w 1013763"/>
                <a:gd name="connsiteY84" fmla="*/ 558165 h 1330643"/>
                <a:gd name="connsiteX85" fmla="*/ 792481 w 1013763"/>
                <a:gd name="connsiteY85" fmla="*/ 558165 h 1330643"/>
                <a:gd name="connsiteX86" fmla="*/ 786765 w 1013763"/>
                <a:gd name="connsiteY86" fmla="*/ 562928 h 1330643"/>
                <a:gd name="connsiteX87" fmla="*/ 786765 w 1013763"/>
                <a:gd name="connsiteY87" fmla="*/ 558165 h 1330643"/>
                <a:gd name="connsiteX88" fmla="*/ 357188 w 1013763"/>
                <a:gd name="connsiteY88" fmla="*/ 532448 h 1330643"/>
                <a:gd name="connsiteX89" fmla="*/ 362902 w 1013763"/>
                <a:gd name="connsiteY89" fmla="*/ 532448 h 1330643"/>
                <a:gd name="connsiteX90" fmla="*/ 357188 w 1013763"/>
                <a:gd name="connsiteY90" fmla="*/ 537211 h 1330643"/>
                <a:gd name="connsiteX91" fmla="*/ 357188 w 1013763"/>
                <a:gd name="connsiteY91" fmla="*/ 532448 h 1330643"/>
                <a:gd name="connsiteX92" fmla="*/ 587693 w 1013763"/>
                <a:gd name="connsiteY92" fmla="*/ 529590 h 1330643"/>
                <a:gd name="connsiteX93" fmla="*/ 593407 w 1013763"/>
                <a:gd name="connsiteY93" fmla="*/ 529590 h 1330643"/>
                <a:gd name="connsiteX94" fmla="*/ 587693 w 1013763"/>
                <a:gd name="connsiteY94" fmla="*/ 534353 h 1330643"/>
                <a:gd name="connsiteX95" fmla="*/ 587693 w 1013763"/>
                <a:gd name="connsiteY95" fmla="*/ 529590 h 1330643"/>
                <a:gd name="connsiteX96" fmla="*/ 535306 w 1013763"/>
                <a:gd name="connsiteY96" fmla="*/ 528638 h 1330643"/>
                <a:gd name="connsiteX97" fmla="*/ 541020 w 1013763"/>
                <a:gd name="connsiteY97" fmla="*/ 528638 h 1330643"/>
                <a:gd name="connsiteX98" fmla="*/ 535306 w 1013763"/>
                <a:gd name="connsiteY98" fmla="*/ 533401 h 1330643"/>
                <a:gd name="connsiteX99" fmla="*/ 535306 w 1013763"/>
                <a:gd name="connsiteY99" fmla="*/ 528638 h 1330643"/>
                <a:gd name="connsiteX100" fmla="*/ 395288 w 1013763"/>
                <a:gd name="connsiteY100" fmla="*/ 514350 h 1330643"/>
                <a:gd name="connsiteX101" fmla="*/ 401002 w 1013763"/>
                <a:gd name="connsiteY101" fmla="*/ 514350 h 1330643"/>
                <a:gd name="connsiteX102" fmla="*/ 395288 w 1013763"/>
                <a:gd name="connsiteY102" fmla="*/ 519113 h 1330643"/>
                <a:gd name="connsiteX103" fmla="*/ 395288 w 1013763"/>
                <a:gd name="connsiteY103" fmla="*/ 514350 h 1330643"/>
                <a:gd name="connsiteX104" fmla="*/ 586740 w 1013763"/>
                <a:gd name="connsiteY104" fmla="*/ 502921 h 1330643"/>
                <a:gd name="connsiteX105" fmla="*/ 592456 w 1013763"/>
                <a:gd name="connsiteY105" fmla="*/ 502921 h 1330643"/>
                <a:gd name="connsiteX106" fmla="*/ 586740 w 1013763"/>
                <a:gd name="connsiteY106" fmla="*/ 507684 h 1330643"/>
                <a:gd name="connsiteX107" fmla="*/ 586740 w 1013763"/>
                <a:gd name="connsiteY107" fmla="*/ 502921 h 1330643"/>
                <a:gd name="connsiteX108" fmla="*/ 388620 w 1013763"/>
                <a:gd name="connsiteY108" fmla="*/ 480060 h 1330643"/>
                <a:gd name="connsiteX109" fmla="*/ 394334 w 1013763"/>
                <a:gd name="connsiteY109" fmla="*/ 480060 h 1330643"/>
                <a:gd name="connsiteX110" fmla="*/ 388620 w 1013763"/>
                <a:gd name="connsiteY110" fmla="*/ 484823 h 1330643"/>
                <a:gd name="connsiteX111" fmla="*/ 388620 w 1013763"/>
                <a:gd name="connsiteY111" fmla="*/ 480060 h 1330643"/>
                <a:gd name="connsiteX112" fmla="*/ 457201 w 1013763"/>
                <a:gd name="connsiteY112" fmla="*/ 471488 h 1330643"/>
                <a:gd name="connsiteX113" fmla="*/ 462915 w 1013763"/>
                <a:gd name="connsiteY113" fmla="*/ 471488 h 1330643"/>
                <a:gd name="connsiteX114" fmla="*/ 457201 w 1013763"/>
                <a:gd name="connsiteY114" fmla="*/ 476251 h 1330643"/>
                <a:gd name="connsiteX115" fmla="*/ 457201 w 1013763"/>
                <a:gd name="connsiteY115" fmla="*/ 471488 h 1330643"/>
                <a:gd name="connsiteX116" fmla="*/ 425768 w 1013763"/>
                <a:gd name="connsiteY116" fmla="*/ 451485 h 1330643"/>
                <a:gd name="connsiteX117" fmla="*/ 431482 w 1013763"/>
                <a:gd name="connsiteY117" fmla="*/ 451485 h 1330643"/>
                <a:gd name="connsiteX118" fmla="*/ 425768 w 1013763"/>
                <a:gd name="connsiteY118" fmla="*/ 456248 h 1330643"/>
                <a:gd name="connsiteX119" fmla="*/ 425768 w 1013763"/>
                <a:gd name="connsiteY119" fmla="*/ 451485 h 1330643"/>
                <a:gd name="connsiteX120" fmla="*/ 376238 w 1013763"/>
                <a:gd name="connsiteY120" fmla="*/ 441960 h 1330643"/>
                <a:gd name="connsiteX121" fmla="*/ 381952 w 1013763"/>
                <a:gd name="connsiteY121" fmla="*/ 441960 h 1330643"/>
                <a:gd name="connsiteX122" fmla="*/ 376238 w 1013763"/>
                <a:gd name="connsiteY122" fmla="*/ 446723 h 1330643"/>
                <a:gd name="connsiteX123" fmla="*/ 376238 w 1013763"/>
                <a:gd name="connsiteY123" fmla="*/ 441960 h 1330643"/>
                <a:gd name="connsiteX124" fmla="*/ 301467 w 1013763"/>
                <a:gd name="connsiteY124" fmla="*/ 241817 h 1330643"/>
                <a:gd name="connsiteX125" fmla="*/ 314325 w 1013763"/>
                <a:gd name="connsiteY125" fmla="*/ 244793 h 1330643"/>
                <a:gd name="connsiteX126" fmla="*/ 336233 w 1013763"/>
                <a:gd name="connsiteY126" fmla="*/ 245746 h 1330643"/>
                <a:gd name="connsiteX127" fmla="*/ 344806 w 1013763"/>
                <a:gd name="connsiteY127" fmla="*/ 256223 h 1330643"/>
                <a:gd name="connsiteX128" fmla="*/ 339090 w 1013763"/>
                <a:gd name="connsiteY128" fmla="*/ 278131 h 1330643"/>
                <a:gd name="connsiteX129" fmla="*/ 323850 w 1013763"/>
                <a:gd name="connsiteY129" fmla="*/ 298133 h 1330643"/>
                <a:gd name="connsiteX130" fmla="*/ 314325 w 1013763"/>
                <a:gd name="connsiteY130" fmla="*/ 324803 h 1330643"/>
                <a:gd name="connsiteX131" fmla="*/ 300990 w 1013763"/>
                <a:gd name="connsiteY131" fmla="*/ 339091 h 1330643"/>
                <a:gd name="connsiteX132" fmla="*/ 287656 w 1013763"/>
                <a:gd name="connsiteY132" fmla="*/ 349568 h 1330643"/>
                <a:gd name="connsiteX133" fmla="*/ 278131 w 1013763"/>
                <a:gd name="connsiteY133" fmla="*/ 356236 h 1330643"/>
                <a:gd name="connsiteX134" fmla="*/ 263843 w 1013763"/>
                <a:gd name="connsiteY134" fmla="*/ 364808 h 1330643"/>
                <a:gd name="connsiteX135" fmla="*/ 249556 w 1013763"/>
                <a:gd name="connsiteY135" fmla="*/ 367666 h 1330643"/>
                <a:gd name="connsiteX136" fmla="*/ 227648 w 1013763"/>
                <a:gd name="connsiteY136" fmla="*/ 360998 h 1330643"/>
                <a:gd name="connsiteX137" fmla="*/ 206693 w 1013763"/>
                <a:gd name="connsiteY137" fmla="*/ 350521 h 1330643"/>
                <a:gd name="connsiteX138" fmla="*/ 199073 w 1013763"/>
                <a:gd name="connsiteY138" fmla="*/ 340996 h 1330643"/>
                <a:gd name="connsiteX139" fmla="*/ 196215 w 1013763"/>
                <a:gd name="connsiteY139" fmla="*/ 327661 h 1330643"/>
                <a:gd name="connsiteX140" fmla="*/ 196215 w 1013763"/>
                <a:gd name="connsiteY140" fmla="*/ 302896 h 1330643"/>
                <a:gd name="connsiteX141" fmla="*/ 206693 w 1013763"/>
                <a:gd name="connsiteY141" fmla="*/ 286703 h 1330643"/>
                <a:gd name="connsiteX142" fmla="*/ 216218 w 1013763"/>
                <a:gd name="connsiteY142" fmla="*/ 278131 h 1330643"/>
                <a:gd name="connsiteX143" fmla="*/ 223838 w 1013763"/>
                <a:gd name="connsiteY143" fmla="*/ 272416 h 1330643"/>
                <a:gd name="connsiteX144" fmla="*/ 229553 w 1013763"/>
                <a:gd name="connsiteY144" fmla="*/ 261938 h 1330643"/>
                <a:gd name="connsiteX145" fmla="*/ 244793 w 1013763"/>
                <a:gd name="connsiteY145" fmla="*/ 255271 h 1330643"/>
                <a:gd name="connsiteX146" fmla="*/ 254318 w 1013763"/>
                <a:gd name="connsiteY146" fmla="*/ 251461 h 1330643"/>
                <a:gd name="connsiteX147" fmla="*/ 270510 w 1013763"/>
                <a:gd name="connsiteY147" fmla="*/ 248603 h 1330643"/>
                <a:gd name="connsiteX148" fmla="*/ 291465 w 1013763"/>
                <a:gd name="connsiteY148" fmla="*/ 243841 h 1330643"/>
                <a:gd name="connsiteX149" fmla="*/ 301467 w 1013763"/>
                <a:gd name="connsiteY149" fmla="*/ 241817 h 1330643"/>
                <a:gd name="connsiteX150" fmla="*/ 714376 w 1013763"/>
                <a:gd name="connsiteY150" fmla="*/ 201930 h 1330643"/>
                <a:gd name="connsiteX151" fmla="*/ 720090 w 1013763"/>
                <a:gd name="connsiteY151" fmla="*/ 201930 h 1330643"/>
                <a:gd name="connsiteX152" fmla="*/ 714376 w 1013763"/>
                <a:gd name="connsiteY152" fmla="*/ 206693 h 1330643"/>
                <a:gd name="connsiteX153" fmla="*/ 714376 w 1013763"/>
                <a:gd name="connsiteY153" fmla="*/ 201930 h 1330643"/>
                <a:gd name="connsiteX154" fmla="*/ 659131 w 1013763"/>
                <a:gd name="connsiteY154" fmla="*/ 184785 h 1330643"/>
                <a:gd name="connsiteX155" fmla="*/ 664845 w 1013763"/>
                <a:gd name="connsiteY155" fmla="*/ 184785 h 1330643"/>
                <a:gd name="connsiteX156" fmla="*/ 659131 w 1013763"/>
                <a:gd name="connsiteY156" fmla="*/ 189548 h 1330643"/>
                <a:gd name="connsiteX157" fmla="*/ 659131 w 1013763"/>
                <a:gd name="connsiteY157" fmla="*/ 184785 h 1330643"/>
                <a:gd name="connsiteX158" fmla="*/ 665797 w 1013763"/>
                <a:gd name="connsiteY158" fmla="*/ 172403 h 1330643"/>
                <a:gd name="connsiteX159" fmla="*/ 671513 w 1013763"/>
                <a:gd name="connsiteY159" fmla="*/ 172403 h 1330643"/>
                <a:gd name="connsiteX160" fmla="*/ 665797 w 1013763"/>
                <a:gd name="connsiteY160" fmla="*/ 177166 h 1330643"/>
                <a:gd name="connsiteX161" fmla="*/ 665797 w 1013763"/>
                <a:gd name="connsiteY161" fmla="*/ 172403 h 1330643"/>
                <a:gd name="connsiteX162" fmla="*/ 1006793 w 1013763"/>
                <a:gd name="connsiteY162" fmla="*/ 104775 h 1330643"/>
                <a:gd name="connsiteX163" fmla="*/ 1012507 w 1013763"/>
                <a:gd name="connsiteY163" fmla="*/ 104775 h 1330643"/>
                <a:gd name="connsiteX164" fmla="*/ 1006793 w 1013763"/>
                <a:gd name="connsiteY164" fmla="*/ 109538 h 1330643"/>
                <a:gd name="connsiteX165" fmla="*/ 1006793 w 1013763"/>
                <a:gd name="connsiteY165" fmla="*/ 104775 h 1330643"/>
                <a:gd name="connsiteX166" fmla="*/ 1003934 w 1013763"/>
                <a:gd name="connsiteY166" fmla="*/ 63818 h 1330643"/>
                <a:gd name="connsiteX167" fmla="*/ 1009650 w 1013763"/>
                <a:gd name="connsiteY167" fmla="*/ 63818 h 1330643"/>
                <a:gd name="connsiteX168" fmla="*/ 1003934 w 1013763"/>
                <a:gd name="connsiteY168" fmla="*/ 68581 h 1330643"/>
                <a:gd name="connsiteX169" fmla="*/ 1003934 w 1013763"/>
                <a:gd name="connsiteY169" fmla="*/ 63818 h 1330643"/>
                <a:gd name="connsiteX170" fmla="*/ 875347 w 1013763"/>
                <a:gd name="connsiteY170" fmla="*/ 27623 h 1330643"/>
                <a:gd name="connsiteX171" fmla="*/ 881063 w 1013763"/>
                <a:gd name="connsiteY171" fmla="*/ 27623 h 1330643"/>
                <a:gd name="connsiteX172" fmla="*/ 875347 w 1013763"/>
                <a:gd name="connsiteY172" fmla="*/ 32386 h 1330643"/>
                <a:gd name="connsiteX173" fmla="*/ 875347 w 1013763"/>
                <a:gd name="connsiteY173" fmla="*/ 27623 h 1330643"/>
                <a:gd name="connsiteX174" fmla="*/ 878206 w 1013763"/>
                <a:gd name="connsiteY174" fmla="*/ 4763 h 1330643"/>
                <a:gd name="connsiteX175" fmla="*/ 886778 w 1013763"/>
                <a:gd name="connsiteY175" fmla="*/ 9526 h 1330643"/>
                <a:gd name="connsiteX176" fmla="*/ 873443 w 1013763"/>
                <a:gd name="connsiteY176" fmla="*/ 12383 h 1330643"/>
                <a:gd name="connsiteX177" fmla="*/ 878206 w 1013763"/>
                <a:gd name="connsiteY177" fmla="*/ 4763 h 1330643"/>
                <a:gd name="connsiteX178" fmla="*/ 0 w 1013763"/>
                <a:gd name="connsiteY178" fmla="*/ 953 h 1330643"/>
                <a:gd name="connsiteX179" fmla="*/ 741997 w 1013763"/>
                <a:gd name="connsiteY179" fmla="*/ 953 h 1330643"/>
                <a:gd name="connsiteX180" fmla="*/ 724852 w 1013763"/>
                <a:gd name="connsiteY180" fmla="*/ 8573 h 1330643"/>
                <a:gd name="connsiteX181" fmla="*/ 702945 w 1013763"/>
                <a:gd name="connsiteY181" fmla="*/ 31433 h 1330643"/>
                <a:gd name="connsiteX182" fmla="*/ 682943 w 1013763"/>
                <a:gd name="connsiteY182" fmla="*/ 49531 h 1330643"/>
                <a:gd name="connsiteX183" fmla="*/ 666750 w 1013763"/>
                <a:gd name="connsiteY183" fmla="*/ 56198 h 1330643"/>
                <a:gd name="connsiteX184" fmla="*/ 644843 w 1013763"/>
                <a:gd name="connsiteY184" fmla="*/ 58103 h 1330643"/>
                <a:gd name="connsiteX185" fmla="*/ 632460 w 1013763"/>
                <a:gd name="connsiteY185" fmla="*/ 60960 h 1330643"/>
                <a:gd name="connsiteX186" fmla="*/ 617220 w 1013763"/>
                <a:gd name="connsiteY186" fmla="*/ 61913 h 1330643"/>
                <a:gd name="connsiteX187" fmla="*/ 595313 w 1013763"/>
                <a:gd name="connsiteY187" fmla="*/ 68581 h 1330643"/>
                <a:gd name="connsiteX188" fmla="*/ 581025 w 1013763"/>
                <a:gd name="connsiteY188" fmla="*/ 68581 h 1330643"/>
                <a:gd name="connsiteX189" fmla="*/ 572452 w 1013763"/>
                <a:gd name="connsiteY189" fmla="*/ 70485 h 1330643"/>
                <a:gd name="connsiteX190" fmla="*/ 561975 w 1013763"/>
                <a:gd name="connsiteY190" fmla="*/ 86678 h 1330643"/>
                <a:gd name="connsiteX191" fmla="*/ 541972 w 1013763"/>
                <a:gd name="connsiteY191" fmla="*/ 92393 h 1330643"/>
                <a:gd name="connsiteX192" fmla="*/ 529590 w 1013763"/>
                <a:gd name="connsiteY192" fmla="*/ 83821 h 1330643"/>
                <a:gd name="connsiteX193" fmla="*/ 516255 w 1013763"/>
                <a:gd name="connsiteY193" fmla="*/ 65723 h 1330643"/>
                <a:gd name="connsiteX194" fmla="*/ 507683 w 1013763"/>
                <a:gd name="connsiteY194" fmla="*/ 80963 h 1330643"/>
                <a:gd name="connsiteX195" fmla="*/ 501968 w 1013763"/>
                <a:gd name="connsiteY195" fmla="*/ 108585 h 1330643"/>
                <a:gd name="connsiteX196" fmla="*/ 481965 w 1013763"/>
                <a:gd name="connsiteY196" fmla="*/ 108585 h 1330643"/>
                <a:gd name="connsiteX197" fmla="*/ 472440 w 1013763"/>
                <a:gd name="connsiteY197" fmla="*/ 112396 h 1330643"/>
                <a:gd name="connsiteX198" fmla="*/ 464820 w 1013763"/>
                <a:gd name="connsiteY198" fmla="*/ 122873 h 1330643"/>
                <a:gd name="connsiteX199" fmla="*/ 446722 w 1013763"/>
                <a:gd name="connsiteY199" fmla="*/ 129541 h 1330643"/>
                <a:gd name="connsiteX200" fmla="*/ 421005 w 1013763"/>
                <a:gd name="connsiteY200" fmla="*/ 133351 h 1330643"/>
                <a:gd name="connsiteX201" fmla="*/ 399097 w 1013763"/>
                <a:gd name="connsiteY201" fmla="*/ 139066 h 1330643"/>
                <a:gd name="connsiteX202" fmla="*/ 371475 w 1013763"/>
                <a:gd name="connsiteY202" fmla="*/ 148591 h 1330643"/>
                <a:gd name="connsiteX203" fmla="*/ 339090 w 1013763"/>
                <a:gd name="connsiteY203" fmla="*/ 151448 h 1330643"/>
                <a:gd name="connsiteX204" fmla="*/ 316230 w 1013763"/>
                <a:gd name="connsiteY204" fmla="*/ 163831 h 1330643"/>
                <a:gd name="connsiteX205" fmla="*/ 309563 w 1013763"/>
                <a:gd name="connsiteY205" fmla="*/ 174308 h 1330643"/>
                <a:gd name="connsiteX206" fmla="*/ 313372 w 1013763"/>
                <a:gd name="connsiteY206" fmla="*/ 182881 h 1330643"/>
                <a:gd name="connsiteX207" fmla="*/ 298133 w 1013763"/>
                <a:gd name="connsiteY207" fmla="*/ 180023 h 1330643"/>
                <a:gd name="connsiteX208" fmla="*/ 297180 w 1013763"/>
                <a:gd name="connsiteY208" fmla="*/ 190501 h 1330643"/>
                <a:gd name="connsiteX209" fmla="*/ 310515 w 1013763"/>
                <a:gd name="connsiteY209" fmla="*/ 205741 h 1330643"/>
                <a:gd name="connsiteX210" fmla="*/ 307658 w 1013763"/>
                <a:gd name="connsiteY210" fmla="*/ 224791 h 1330643"/>
                <a:gd name="connsiteX211" fmla="*/ 282893 w 1013763"/>
                <a:gd name="connsiteY211" fmla="*/ 228601 h 1330643"/>
                <a:gd name="connsiteX212" fmla="*/ 267652 w 1013763"/>
                <a:gd name="connsiteY212" fmla="*/ 205741 h 1330643"/>
                <a:gd name="connsiteX213" fmla="*/ 261938 w 1013763"/>
                <a:gd name="connsiteY213" fmla="*/ 177166 h 1330643"/>
                <a:gd name="connsiteX214" fmla="*/ 273368 w 1013763"/>
                <a:gd name="connsiteY214" fmla="*/ 159068 h 1330643"/>
                <a:gd name="connsiteX215" fmla="*/ 269558 w 1013763"/>
                <a:gd name="connsiteY215" fmla="*/ 148591 h 1330643"/>
                <a:gd name="connsiteX216" fmla="*/ 260033 w 1013763"/>
                <a:gd name="connsiteY216" fmla="*/ 139066 h 1330643"/>
                <a:gd name="connsiteX217" fmla="*/ 250508 w 1013763"/>
                <a:gd name="connsiteY217" fmla="*/ 144781 h 1330643"/>
                <a:gd name="connsiteX218" fmla="*/ 240030 w 1013763"/>
                <a:gd name="connsiteY218" fmla="*/ 154306 h 1330643"/>
                <a:gd name="connsiteX219" fmla="*/ 225743 w 1013763"/>
                <a:gd name="connsiteY219" fmla="*/ 150496 h 1330643"/>
                <a:gd name="connsiteX220" fmla="*/ 209550 w 1013763"/>
                <a:gd name="connsiteY220" fmla="*/ 140018 h 1330643"/>
                <a:gd name="connsiteX221" fmla="*/ 193358 w 1013763"/>
                <a:gd name="connsiteY221" fmla="*/ 126683 h 1330643"/>
                <a:gd name="connsiteX222" fmla="*/ 182880 w 1013763"/>
                <a:gd name="connsiteY222" fmla="*/ 133351 h 1330643"/>
                <a:gd name="connsiteX223" fmla="*/ 167640 w 1013763"/>
                <a:gd name="connsiteY223" fmla="*/ 145733 h 1330643"/>
                <a:gd name="connsiteX224" fmla="*/ 151447 w 1013763"/>
                <a:gd name="connsiteY224" fmla="*/ 144781 h 1330643"/>
                <a:gd name="connsiteX225" fmla="*/ 138113 w 1013763"/>
                <a:gd name="connsiteY225" fmla="*/ 138113 h 1330643"/>
                <a:gd name="connsiteX226" fmla="*/ 113347 w 1013763"/>
                <a:gd name="connsiteY226" fmla="*/ 136208 h 1330643"/>
                <a:gd name="connsiteX227" fmla="*/ 92393 w 1013763"/>
                <a:gd name="connsiteY227" fmla="*/ 121921 h 1330643"/>
                <a:gd name="connsiteX228" fmla="*/ 77152 w 1013763"/>
                <a:gd name="connsiteY228" fmla="*/ 111443 h 1330643"/>
                <a:gd name="connsiteX229" fmla="*/ 69532 w 1013763"/>
                <a:gd name="connsiteY229" fmla="*/ 102871 h 1330643"/>
                <a:gd name="connsiteX230" fmla="*/ 66675 w 1013763"/>
                <a:gd name="connsiteY230" fmla="*/ 89535 h 1330643"/>
                <a:gd name="connsiteX231" fmla="*/ 65722 w 1013763"/>
                <a:gd name="connsiteY231" fmla="*/ 75248 h 1330643"/>
                <a:gd name="connsiteX232" fmla="*/ 77152 w 1013763"/>
                <a:gd name="connsiteY232" fmla="*/ 60960 h 1330643"/>
                <a:gd name="connsiteX233" fmla="*/ 66675 w 1013763"/>
                <a:gd name="connsiteY233" fmla="*/ 51435 h 1330643"/>
                <a:gd name="connsiteX234" fmla="*/ 43815 w 1013763"/>
                <a:gd name="connsiteY234" fmla="*/ 47626 h 1330643"/>
                <a:gd name="connsiteX235" fmla="*/ 32385 w 1013763"/>
                <a:gd name="connsiteY235" fmla="*/ 44768 h 1330643"/>
                <a:gd name="connsiteX236" fmla="*/ 0 w 1013763"/>
                <a:gd name="connsiteY236" fmla="*/ 25718 h 1330643"/>
                <a:gd name="connsiteX237" fmla="*/ 918209 w 1013763"/>
                <a:gd name="connsiteY237" fmla="*/ 0 h 1330643"/>
                <a:gd name="connsiteX238" fmla="*/ 1005839 w 1013763"/>
                <a:gd name="connsiteY238" fmla="*/ 953 h 1330643"/>
                <a:gd name="connsiteX239" fmla="*/ 1001077 w 1013763"/>
                <a:gd name="connsiteY239" fmla="*/ 26670 h 1330643"/>
                <a:gd name="connsiteX240" fmla="*/ 982027 w 1013763"/>
                <a:gd name="connsiteY240" fmla="*/ 60960 h 1330643"/>
                <a:gd name="connsiteX241" fmla="*/ 970597 w 1013763"/>
                <a:gd name="connsiteY241" fmla="*/ 100013 h 1330643"/>
                <a:gd name="connsiteX242" fmla="*/ 965834 w 1013763"/>
                <a:gd name="connsiteY242" fmla="*/ 110490 h 1330643"/>
                <a:gd name="connsiteX243" fmla="*/ 955357 w 1013763"/>
                <a:gd name="connsiteY243" fmla="*/ 96203 h 1330643"/>
                <a:gd name="connsiteX244" fmla="*/ 938212 w 1013763"/>
                <a:gd name="connsiteY244" fmla="*/ 75248 h 1330643"/>
                <a:gd name="connsiteX245" fmla="*/ 927734 w 1013763"/>
                <a:gd name="connsiteY245" fmla="*/ 57150 h 1330643"/>
                <a:gd name="connsiteX246" fmla="*/ 918209 w 1013763"/>
                <a:gd name="connsiteY246" fmla="*/ 39053 h 1330643"/>
                <a:gd name="connsiteX247" fmla="*/ 919162 w 1013763"/>
                <a:gd name="connsiteY247" fmla="*/ 14288 h 1330643"/>
                <a:gd name="connsiteX248" fmla="*/ 918209 w 1013763"/>
                <a:gd name="connsiteY248" fmla="*/ 0 h 133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013763" h="1330643">
                  <a:moveTo>
                    <a:pt x="423863" y="1325880"/>
                  </a:moveTo>
                  <a:cubicBezTo>
                    <a:pt x="423863" y="1325880"/>
                    <a:pt x="425768" y="1325880"/>
                    <a:pt x="429577" y="1325880"/>
                  </a:cubicBezTo>
                  <a:cubicBezTo>
                    <a:pt x="433388" y="1325880"/>
                    <a:pt x="427672" y="1330643"/>
                    <a:pt x="423863" y="1330643"/>
                  </a:cubicBezTo>
                  <a:cubicBezTo>
                    <a:pt x="420052" y="1330643"/>
                    <a:pt x="423863" y="1325880"/>
                    <a:pt x="423863" y="1325880"/>
                  </a:cubicBezTo>
                  <a:close/>
                  <a:moveTo>
                    <a:pt x="443865" y="1205865"/>
                  </a:moveTo>
                  <a:cubicBezTo>
                    <a:pt x="443865" y="1205865"/>
                    <a:pt x="445770" y="1205865"/>
                    <a:pt x="449581" y="1205865"/>
                  </a:cubicBezTo>
                  <a:cubicBezTo>
                    <a:pt x="453390" y="1205865"/>
                    <a:pt x="447676" y="1210628"/>
                    <a:pt x="443865" y="1210628"/>
                  </a:cubicBezTo>
                  <a:cubicBezTo>
                    <a:pt x="440056" y="1210628"/>
                    <a:pt x="443865" y="1205865"/>
                    <a:pt x="443865" y="1205865"/>
                  </a:cubicBezTo>
                  <a:close/>
                  <a:moveTo>
                    <a:pt x="490538" y="1157288"/>
                  </a:moveTo>
                  <a:cubicBezTo>
                    <a:pt x="490538" y="1157288"/>
                    <a:pt x="492443" y="1157288"/>
                    <a:pt x="496252" y="1157288"/>
                  </a:cubicBezTo>
                  <a:cubicBezTo>
                    <a:pt x="500063" y="1157288"/>
                    <a:pt x="494347" y="1162051"/>
                    <a:pt x="490538" y="1162051"/>
                  </a:cubicBezTo>
                  <a:cubicBezTo>
                    <a:pt x="486727" y="1162051"/>
                    <a:pt x="490538" y="1157288"/>
                    <a:pt x="490538" y="1157288"/>
                  </a:cubicBezTo>
                  <a:close/>
                  <a:moveTo>
                    <a:pt x="386715" y="1085850"/>
                  </a:moveTo>
                  <a:cubicBezTo>
                    <a:pt x="386715" y="1085850"/>
                    <a:pt x="388620" y="1085850"/>
                    <a:pt x="392431" y="1085850"/>
                  </a:cubicBezTo>
                  <a:cubicBezTo>
                    <a:pt x="396240" y="1085850"/>
                    <a:pt x="390526" y="1090613"/>
                    <a:pt x="386715" y="1090613"/>
                  </a:cubicBezTo>
                  <a:cubicBezTo>
                    <a:pt x="382906" y="1090613"/>
                    <a:pt x="386715" y="1085850"/>
                    <a:pt x="386715" y="1085850"/>
                  </a:cubicBezTo>
                  <a:close/>
                  <a:moveTo>
                    <a:pt x="255270" y="1082040"/>
                  </a:moveTo>
                  <a:cubicBezTo>
                    <a:pt x="255270" y="1082040"/>
                    <a:pt x="257175" y="1082040"/>
                    <a:pt x="260984" y="1082040"/>
                  </a:cubicBezTo>
                  <a:cubicBezTo>
                    <a:pt x="264795" y="1082040"/>
                    <a:pt x="259080" y="1086803"/>
                    <a:pt x="255270" y="1086803"/>
                  </a:cubicBezTo>
                  <a:cubicBezTo>
                    <a:pt x="251459" y="1086803"/>
                    <a:pt x="255270" y="1082040"/>
                    <a:pt x="255270" y="1082040"/>
                  </a:cubicBezTo>
                  <a:close/>
                  <a:moveTo>
                    <a:pt x="553402" y="1074421"/>
                  </a:moveTo>
                  <a:cubicBezTo>
                    <a:pt x="553402" y="1074421"/>
                    <a:pt x="555307" y="1074421"/>
                    <a:pt x="559118" y="1074421"/>
                  </a:cubicBezTo>
                  <a:cubicBezTo>
                    <a:pt x="562927" y="1074421"/>
                    <a:pt x="557213" y="1079184"/>
                    <a:pt x="553402" y="1079184"/>
                  </a:cubicBezTo>
                  <a:cubicBezTo>
                    <a:pt x="549593" y="1079184"/>
                    <a:pt x="553402" y="1074421"/>
                    <a:pt x="553402" y="1074421"/>
                  </a:cubicBezTo>
                  <a:close/>
                  <a:moveTo>
                    <a:pt x="309563" y="1042035"/>
                  </a:moveTo>
                  <a:cubicBezTo>
                    <a:pt x="309563" y="1042035"/>
                    <a:pt x="311468" y="1042035"/>
                    <a:pt x="315277" y="1042035"/>
                  </a:cubicBezTo>
                  <a:cubicBezTo>
                    <a:pt x="319088" y="1042035"/>
                    <a:pt x="313372" y="1046798"/>
                    <a:pt x="309563" y="1046798"/>
                  </a:cubicBezTo>
                  <a:cubicBezTo>
                    <a:pt x="305752" y="1046798"/>
                    <a:pt x="309563" y="1042035"/>
                    <a:pt x="309563" y="1042035"/>
                  </a:cubicBezTo>
                  <a:close/>
                  <a:moveTo>
                    <a:pt x="553402" y="994410"/>
                  </a:moveTo>
                  <a:cubicBezTo>
                    <a:pt x="553402" y="994410"/>
                    <a:pt x="555307" y="994410"/>
                    <a:pt x="559118" y="994410"/>
                  </a:cubicBezTo>
                  <a:cubicBezTo>
                    <a:pt x="562927" y="994410"/>
                    <a:pt x="557213" y="999173"/>
                    <a:pt x="553402" y="999173"/>
                  </a:cubicBezTo>
                  <a:cubicBezTo>
                    <a:pt x="549593" y="999173"/>
                    <a:pt x="553402" y="994410"/>
                    <a:pt x="553402" y="994410"/>
                  </a:cubicBezTo>
                  <a:close/>
                  <a:moveTo>
                    <a:pt x="452438" y="991553"/>
                  </a:moveTo>
                  <a:cubicBezTo>
                    <a:pt x="452438" y="991553"/>
                    <a:pt x="454343" y="991553"/>
                    <a:pt x="458152" y="991553"/>
                  </a:cubicBezTo>
                  <a:cubicBezTo>
                    <a:pt x="461963" y="991553"/>
                    <a:pt x="456247" y="996316"/>
                    <a:pt x="452438" y="996316"/>
                  </a:cubicBezTo>
                  <a:cubicBezTo>
                    <a:pt x="448627" y="996316"/>
                    <a:pt x="452438" y="991553"/>
                    <a:pt x="452438" y="991553"/>
                  </a:cubicBezTo>
                  <a:close/>
                  <a:moveTo>
                    <a:pt x="469583" y="942975"/>
                  </a:moveTo>
                  <a:cubicBezTo>
                    <a:pt x="469583" y="942975"/>
                    <a:pt x="471488" y="942975"/>
                    <a:pt x="475297" y="942975"/>
                  </a:cubicBezTo>
                  <a:cubicBezTo>
                    <a:pt x="479108" y="942975"/>
                    <a:pt x="473393" y="947738"/>
                    <a:pt x="469583" y="947738"/>
                  </a:cubicBezTo>
                  <a:cubicBezTo>
                    <a:pt x="465772" y="947738"/>
                    <a:pt x="469583" y="942975"/>
                    <a:pt x="469583" y="942975"/>
                  </a:cubicBezTo>
                  <a:close/>
                  <a:moveTo>
                    <a:pt x="720090" y="934403"/>
                  </a:moveTo>
                  <a:cubicBezTo>
                    <a:pt x="720090" y="934403"/>
                    <a:pt x="721995" y="934403"/>
                    <a:pt x="725806" y="934403"/>
                  </a:cubicBezTo>
                  <a:cubicBezTo>
                    <a:pt x="729615" y="934403"/>
                    <a:pt x="723901" y="939166"/>
                    <a:pt x="720090" y="939166"/>
                  </a:cubicBezTo>
                  <a:cubicBezTo>
                    <a:pt x="716281" y="939166"/>
                    <a:pt x="720090" y="934403"/>
                    <a:pt x="720090" y="934403"/>
                  </a:cubicBezTo>
                  <a:close/>
                  <a:moveTo>
                    <a:pt x="561022" y="930593"/>
                  </a:moveTo>
                  <a:cubicBezTo>
                    <a:pt x="561022" y="930593"/>
                    <a:pt x="562927" y="930593"/>
                    <a:pt x="566738" y="930593"/>
                  </a:cubicBezTo>
                  <a:cubicBezTo>
                    <a:pt x="570547" y="930593"/>
                    <a:pt x="564833" y="935356"/>
                    <a:pt x="561022" y="935356"/>
                  </a:cubicBezTo>
                  <a:cubicBezTo>
                    <a:pt x="557213" y="935356"/>
                    <a:pt x="561022" y="930593"/>
                    <a:pt x="561022" y="930593"/>
                  </a:cubicBezTo>
                  <a:close/>
                  <a:moveTo>
                    <a:pt x="569595" y="896303"/>
                  </a:moveTo>
                  <a:cubicBezTo>
                    <a:pt x="569595" y="896303"/>
                    <a:pt x="571500" y="896303"/>
                    <a:pt x="575309" y="896303"/>
                  </a:cubicBezTo>
                  <a:cubicBezTo>
                    <a:pt x="579120" y="896303"/>
                    <a:pt x="573405" y="901066"/>
                    <a:pt x="569595" y="901066"/>
                  </a:cubicBezTo>
                  <a:cubicBezTo>
                    <a:pt x="565784" y="901066"/>
                    <a:pt x="569595" y="896303"/>
                    <a:pt x="569595" y="896303"/>
                  </a:cubicBezTo>
                  <a:close/>
                  <a:moveTo>
                    <a:pt x="776288" y="874396"/>
                  </a:moveTo>
                  <a:cubicBezTo>
                    <a:pt x="776288" y="874396"/>
                    <a:pt x="778193" y="874396"/>
                    <a:pt x="782002" y="874396"/>
                  </a:cubicBezTo>
                  <a:cubicBezTo>
                    <a:pt x="785813" y="874396"/>
                    <a:pt x="780097" y="879159"/>
                    <a:pt x="776288" y="879159"/>
                  </a:cubicBezTo>
                  <a:cubicBezTo>
                    <a:pt x="772477" y="879159"/>
                    <a:pt x="776288" y="874396"/>
                    <a:pt x="776288" y="874396"/>
                  </a:cubicBezTo>
                  <a:close/>
                  <a:moveTo>
                    <a:pt x="570547" y="871538"/>
                  </a:moveTo>
                  <a:cubicBezTo>
                    <a:pt x="570547" y="871538"/>
                    <a:pt x="572452" y="871538"/>
                    <a:pt x="576263" y="871538"/>
                  </a:cubicBezTo>
                  <a:cubicBezTo>
                    <a:pt x="580072" y="871538"/>
                    <a:pt x="574358" y="876301"/>
                    <a:pt x="570547" y="876301"/>
                  </a:cubicBezTo>
                  <a:cubicBezTo>
                    <a:pt x="566738" y="876301"/>
                    <a:pt x="570547" y="871538"/>
                    <a:pt x="570547" y="871538"/>
                  </a:cubicBezTo>
                  <a:close/>
                  <a:moveTo>
                    <a:pt x="663893" y="867728"/>
                  </a:moveTo>
                  <a:cubicBezTo>
                    <a:pt x="663893" y="867728"/>
                    <a:pt x="665797" y="867728"/>
                    <a:pt x="669607" y="867728"/>
                  </a:cubicBezTo>
                  <a:cubicBezTo>
                    <a:pt x="673418" y="867728"/>
                    <a:pt x="667702" y="872491"/>
                    <a:pt x="663893" y="872491"/>
                  </a:cubicBezTo>
                  <a:cubicBezTo>
                    <a:pt x="660082" y="872491"/>
                    <a:pt x="663893" y="867728"/>
                    <a:pt x="663893" y="867728"/>
                  </a:cubicBezTo>
                  <a:close/>
                  <a:moveTo>
                    <a:pt x="697231" y="857250"/>
                  </a:moveTo>
                  <a:cubicBezTo>
                    <a:pt x="697231" y="857250"/>
                    <a:pt x="699135" y="857250"/>
                    <a:pt x="702945" y="857250"/>
                  </a:cubicBezTo>
                  <a:cubicBezTo>
                    <a:pt x="706756" y="857250"/>
                    <a:pt x="701040" y="862013"/>
                    <a:pt x="697231" y="862013"/>
                  </a:cubicBezTo>
                  <a:cubicBezTo>
                    <a:pt x="693420" y="862013"/>
                    <a:pt x="697231" y="857250"/>
                    <a:pt x="697231" y="857250"/>
                  </a:cubicBezTo>
                  <a:close/>
                  <a:moveTo>
                    <a:pt x="553402" y="850583"/>
                  </a:moveTo>
                  <a:cubicBezTo>
                    <a:pt x="553402" y="850583"/>
                    <a:pt x="555307" y="850583"/>
                    <a:pt x="559118" y="850583"/>
                  </a:cubicBezTo>
                  <a:cubicBezTo>
                    <a:pt x="562927" y="850583"/>
                    <a:pt x="557213" y="855346"/>
                    <a:pt x="553402" y="855346"/>
                  </a:cubicBezTo>
                  <a:cubicBezTo>
                    <a:pt x="549593" y="855346"/>
                    <a:pt x="553402" y="850583"/>
                    <a:pt x="553402" y="850583"/>
                  </a:cubicBezTo>
                  <a:close/>
                  <a:moveTo>
                    <a:pt x="612458" y="843915"/>
                  </a:moveTo>
                  <a:cubicBezTo>
                    <a:pt x="612458" y="843915"/>
                    <a:pt x="615315" y="843915"/>
                    <a:pt x="618172" y="843915"/>
                  </a:cubicBezTo>
                  <a:cubicBezTo>
                    <a:pt x="621983" y="843915"/>
                    <a:pt x="616268" y="848678"/>
                    <a:pt x="612458" y="848678"/>
                  </a:cubicBezTo>
                  <a:cubicBezTo>
                    <a:pt x="608647" y="848678"/>
                    <a:pt x="612458" y="843915"/>
                    <a:pt x="612458" y="843915"/>
                  </a:cubicBezTo>
                  <a:close/>
                  <a:moveTo>
                    <a:pt x="562927" y="820103"/>
                  </a:moveTo>
                  <a:cubicBezTo>
                    <a:pt x="562927" y="820103"/>
                    <a:pt x="564832" y="820103"/>
                    <a:pt x="568643" y="820103"/>
                  </a:cubicBezTo>
                  <a:cubicBezTo>
                    <a:pt x="572452" y="820103"/>
                    <a:pt x="566738" y="824866"/>
                    <a:pt x="562927" y="824866"/>
                  </a:cubicBezTo>
                  <a:cubicBezTo>
                    <a:pt x="559118" y="824866"/>
                    <a:pt x="562927" y="820103"/>
                    <a:pt x="562927" y="820103"/>
                  </a:cubicBezTo>
                  <a:close/>
                  <a:moveTo>
                    <a:pt x="721995" y="819150"/>
                  </a:moveTo>
                  <a:cubicBezTo>
                    <a:pt x="721995" y="819150"/>
                    <a:pt x="723900" y="819150"/>
                    <a:pt x="727709" y="819150"/>
                  </a:cubicBezTo>
                  <a:cubicBezTo>
                    <a:pt x="731520" y="819150"/>
                    <a:pt x="725805" y="823913"/>
                    <a:pt x="721995" y="823913"/>
                  </a:cubicBezTo>
                  <a:cubicBezTo>
                    <a:pt x="718184" y="823913"/>
                    <a:pt x="721995" y="819150"/>
                    <a:pt x="721995" y="819150"/>
                  </a:cubicBezTo>
                  <a:close/>
                  <a:moveTo>
                    <a:pt x="786765" y="558165"/>
                  </a:moveTo>
                  <a:cubicBezTo>
                    <a:pt x="786765" y="558165"/>
                    <a:pt x="788670" y="558165"/>
                    <a:pt x="792481" y="558165"/>
                  </a:cubicBezTo>
                  <a:cubicBezTo>
                    <a:pt x="796290" y="558165"/>
                    <a:pt x="790576" y="562928"/>
                    <a:pt x="786765" y="562928"/>
                  </a:cubicBezTo>
                  <a:cubicBezTo>
                    <a:pt x="782956" y="562928"/>
                    <a:pt x="786765" y="558165"/>
                    <a:pt x="786765" y="558165"/>
                  </a:cubicBezTo>
                  <a:close/>
                  <a:moveTo>
                    <a:pt x="357188" y="532448"/>
                  </a:moveTo>
                  <a:cubicBezTo>
                    <a:pt x="357188" y="532448"/>
                    <a:pt x="359093" y="532448"/>
                    <a:pt x="362902" y="532448"/>
                  </a:cubicBezTo>
                  <a:cubicBezTo>
                    <a:pt x="366713" y="532448"/>
                    <a:pt x="360997" y="537211"/>
                    <a:pt x="357188" y="537211"/>
                  </a:cubicBezTo>
                  <a:cubicBezTo>
                    <a:pt x="353377" y="537211"/>
                    <a:pt x="357188" y="532448"/>
                    <a:pt x="357188" y="532448"/>
                  </a:cubicBezTo>
                  <a:close/>
                  <a:moveTo>
                    <a:pt x="587693" y="529590"/>
                  </a:moveTo>
                  <a:cubicBezTo>
                    <a:pt x="587693" y="529590"/>
                    <a:pt x="589597" y="529590"/>
                    <a:pt x="593407" y="529590"/>
                  </a:cubicBezTo>
                  <a:cubicBezTo>
                    <a:pt x="597218" y="529590"/>
                    <a:pt x="591502" y="534353"/>
                    <a:pt x="587693" y="534353"/>
                  </a:cubicBezTo>
                  <a:cubicBezTo>
                    <a:pt x="583882" y="534353"/>
                    <a:pt x="587693" y="529590"/>
                    <a:pt x="587693" y="529590"/>
                  </a:cubicBezTo>
                  <a:close/>
                  <a:moveTo>
                    <a:pt x="535306" y="528638"/>
                  </a:moveTo>
                  <a:cubicBezTo>
                    <a:pt x="535306" y="528638"/>
                    <a:pt x="537210" y="528638"/>
                    <a:pt x="541020" y="528638"/>
                  </a:cubicBezTo>
                  <a:cubicBezTo>
                    <a:pt x="544831" y="528638"/>
                    <a:pt x="539115" y="533401"/>
                    <a:pt x="535306" y="533401"/>
                  </a:cubicBezTo>
                  <a:cubicBezTo>
                    <a:pt x="531495" y="533401"/>
                    <a:pt x="535306" y="528638"/>
                    <a:pt x="535306" y="528638"/>
                  </a:cubicBezTo>
                  <a:close/>
                  <a:moveTo>
                    <a:pt x="395288" y="514350"/>
                  </a:moveTo>
                  <a:cubicBezTo>
                    <a:pt x="395288" y="514350"/>
                    <a:pt x="397193" y="514350"/>
                    <a:pt x="401002" y="514350"/>
                  </a:cubicBezTo>
                  <a:cubicBezTo>
                    <a:pt x="404813" y="514350"/>
                    <a:pt x="399097" y="519113"/>
                    <a:pt x="395288" y="519113"/>
                  </a:cubicBezTo>
                  <a:cubicBezTo>
                    <a:pt x="391477" y="519113"/>
                    <a:pt x="395288" y="514350"/>
                    <a:pt x="395288" y="514350"/>
                  </a:cubicBezTo>
                  <a:close/>
                  <a:moveTo>
                    <a:pt x="586740" y="502921"/>
                  </a:moveTo>
                  <a:cubicBezTo>
                    <a:pt x="586740" y="502921"/>
                    <a:pt x="588645" y="502921"/>
                    <a:pt x="592456" y="502921"/>
                  </a:cubicBezTo>
                  <a:cubicBezTo>
                    <a:pt x="596265" y="502921"/>
                    <a:pt x="590551" y="507684"/>
                    <a:pt x="586740" y="507684"/>
                  </a:cubicBezTo>
                  <a:cubicBezTo>
                    <a:pt x="582931" y="507684"/>
                    <a:pt x="586740" y="502921"/>
                    <a:pt x="586740" y="502921"/>
                  </a:cubicBezTo>
                  <a:close/>
                  <a:moveTo>
                    <a:pt x="388620" y="480060"/>
                  </a:moveTo>
                  <a:cubicBezTo>
                    <a:pt x="388620" y="480060"/>
                    <a:pt x="390525" y="480060"/>
                    <a:pt x="394334" y="480060"/>
                  </a:cubicBezTo>
                  <a:cubicBezTo>
                    <a:pt x="398145" y="480060"/>
                    <a:pt x="392430" y="484823"/>
                    <a:pt x="388620" y="484823"/>
                  </a:cubicBezTo>
                  <a:cubicBezTo>
                    <a:pt x="384809" y="484823"/>
                    <a:pt x="388620" y="480060"/>
                    <a:pt x="388620" y="480060"/>
                  </a:cubicBezTo>
                  <a:close/>
                  <a:moveTo>
                    <a:pt x="457201" y="471488"/>
                  </a:moveTo>
                  <a:cubicBezTo>
                    <a:pt x="457201" y="471488"/>
                    <a:pt x="459106" y="471488"/>
                    <a:pt x="462915" y="471488"/>
                  </a:cubicBezTo>
                  <a:cubicBezTo>
                    <a:pt x="466726" y="471488"/>
                    <a:pt x="461010" y="476251"/>
                    <a:pt x="457201" y="476251"/>
                  </a:cubicBezTo>
                  <a:cubicBezTo>
                    <a:pt x="453390" y="476251"/>
                    <a:pt x="457201" y="471488"/>
                    <a:pt x="457201" y="471488"/>
                  </a:cubicBezTo>
                  <a:close/>
                  <a:moveTo>
                    <a:pt x="425768" y="451485"/>
                  </a:moveTo>
                  <a:cubicBezTo>
                    <a:pt x="425768" y="451485"/>
                    <a:pt x="428625" y="451485"/>
                    <a:pt x="431482" y="451485"/>
                  </a:cubicBezTo>
                  <a:cubicBezTo>
                    <a:pt x="435293" y="451485"/>
                    <a:pt x="429577" y="456248"/>
                    <a:pt x="425768" y="456248"/>
                  </a:cubicBezTo>
                  <a:cubicBezTo>
                    <a:pt x="421957" y="456248"/>
                    <a:pt x="425768" y="451485"/>
                    <a:pt x="425768" y="451485"/>
                  </a:cubicBezTo>
                  <a:close/>
                  <a:moveTo>
                    <a:pt x="376238" y="441960"/>
                  </a:moveTo>
                  <a:cubicBezTo>
                    <a:pt x="376238" y="441960"/>
                    <a:pt x="378143" y="441960"/>
                    <a:pt x="381952" y="441960"/>
                  </a:cubicBezTo>
                  <a:cubicBezTo>
                    <a:pt x="385763" y="441960"/>
                    <a:pt x="380047" y="446723"/>
                    <a:pt x="376238" y="446723"/>
                  </a:cubicBezTo>
                  <a:cubicBezTo>
                    <a:pt x="372427" y="446723"/>
                    <a:pt x="376238" y="441960"/>
                    <a:pt x="376238" y="441960"/>
                  </a:cubicBezTo>
                  <a:close/>
                  <a:moveTo>
                    <a:pt x="301467" y="241817"/>
                  </a:moveTo>
                  <a:cubicBezTo>
                    <a:pt x="305515" y="242174"/>
                    <a:pt x="310039" y="243365"/>
                    <a:pt x="314325" y="244793"/>
                  </a:cubicBezTo>
                  <a:cubicBezTo>
                    <a:pt x="322898" y="246698"/>
                    <a:pt x="329565" y="244793"/>
                    <a:pt x="336233" y="245746"/>
                  </a:cubicBezTo>
                  <a:cubicBezTo>
                    <a:pt x="342900" y="246698"/>
                    <a:pt x="342900" y="249556"/>
                    <a:pt x="344806" y="256223"/>
                  </a:cubicBezTo>
                  <a:cubicBezTo>
                    <a:pt x="346710" y="262891"/>
                    <a:pt x="346710" y="270511"/>
                    <a:pt x="339090" y="278131"/>
                  </a:cubicBezTo>
                  <a:cubicBezTo>
                    <a:pt x="331470" y="285751"/>
                    <a:pt x="328613" y="287656"/>
                    <a:pt x="323850" y="298133"/>
                  </a:cubicBezTo>
                  <a:cubicBezTo>
                    <a:pt x="319088" y="308611"/>
                    <a:pt x="317183" y="316231"/>
                    <a:pt x="314325" y="324803"/>
                  </a:cubicBezTo>
                  <a:cubicBezTo>
                    <a:pt x="311468" y="333376"/>
                    <a:pt x="307658" y="337186"/>
                    <a:pt x="300990" y="339091"/>
                  </a:cubicBezTo>
                  <a:cubicBezTo>
                    <a:pt x="294323" y="340996"/>
                    <a:pt x="292418" y="343853"/>
                    <a:pt x="287656" y="349568"/>
                  </a:cubicBezTo>
                  <a:cubicBezTo>
                    <a:pt x="282893" y="354331"/>
                    <a:pt x="284798" y="354331"/>
                    <a:pt x="278131" y="356236"/>
                  </a:cubicBezTo>
                  <a:cubicBezTo>
                    <a:pt x="271463" y="358141"/>
                    <a:pt x="267653" y="359093"/>
                    <a:pt x="263843" y="364808"/>
                  </a:cubicBezTo>
                  <a:cubicBezTo>
                    <a:pt x="260033" y="370523"/>
                    <a:pt x="258128" y="370523"/>
                    <a:pt x="249556" y="367666"/>
                  </a:cubicBezTo>
                  <a:cubicBezTo>
                    <a:pt x="240031" y="365761"/>
                    <a:pt x="233363" y="363856"/>
                    <a:pt x="227648" y="360998"/>
                  </a:cubicBezTo>
                  <a:cubicBezTo>
                    <a:pt x="221933" y="357188"/>
                    <a:pt x="214313" y="353378"/>
                    <a:pt x="206693" y="350521"/>
                  </a:cubicBezTo>
                  <a:cubicBezTo>
                    <a:pt x="199073" y="347663"/>
                    <a:pt x="199073" y="347663"/>
                    <a:pt x="199073" y="340996"/>
                  </a:cubicBezTo>
                  <a:cubicBezTo>
                    <a:pt x="199073" y="333376"/>
                    <a:pt x="199073" y="335281"/>
                    <a:pt x="196215" y="327661"/>
                  </a:cubicBezTo>
                  <a:cubicBezTo>
                    <a:pt x="193358" y="320993"/>
                    <a:pt x="195263" y="313373"/>
                    <a:pt x="196215" y="302896"/>
                  </a:cubicBezTo>
                  <a:cubicBezTo>
                    <a:pt x="197168" y="292418"/>
                    <a:pt x="199073" y="292418"/>
                    <a:pt x="206693" y="286703"/>
                  </a:cubicBezTo>
                  <a:cubicBezTo>
                    <a:pt x="214313" y="280988"/>
                    <a:pt x="216218" y="278131"/>
                    <a:pt x="216218" y="278131"/>
                  </a:cubicBezTo>
                  <a:cubicBezTo>
                    <a:pt x="216218" y="278131"/>
                    <a:pt x="220028" y="276226"/>
                    <a:pt x="223838" y="272416"/>
                  </a:cubicBezTo>
                  <a:cubicBezTo>
                    <a:pt x="228600" y="268606"/>
                    <a:pt x="228600" y="268606"/>
                    <a:pt x="229553" y="261938"/>
                  </a:cubicBezTo>
                  <a:cubicBezTo>
                    <a:pt x="231458" y="256223"/>
                    <a:pt x="234315" y="254318"/>
                    <a:pt x="244793" y="255271"/>
                  </a:cubicBezTo>
                  <a:cubicBezTo>
                    <a:pt x="255270" y="256223"/>
                    <a:pt x="252413" y="257176"/>
                    <a:pt x="254318" y="251461"/>
                  </a:cubicBezTo>
                  <a:cubicBezTo>
                    <a:pt x="256223" y="245746"/>
                    <a:pt x="258128" y="244793"/>
                    <a:pt x="270510" y="248603"/>
                  </a:cubicBezTo>
                  <a:cubicBezTo>
                    <a:pt x="283845" y="252413"/>
                    <a:pt x="286703" y="248603"/>
                    <a:pt x="291465" y="243841"/>
                  </a:cubicBezTo>
                  <a:cubicBezTo>
                    <a:pt x="293847" y="241936"/>
                    <a:pt x="297419" y="241460"/>
                    <a:pt x="301467" y="241817"/>
                  </a:cubicBezTo>
                  <a:close/>
                  <a:moveTo>
                    <a:pt x="714376" y="201930"/>
                  </a:moveTo>
                  <a:cubicBezTo>
                    <a:pt x="714376" y="201930"/>
                    <a:pt x="716281" y="201930"/>
                    <a:pt x="720090" y="201930"/>
                  </a:cubicBezTo>
                  <a:cubicBezTo>
                    <a:pt x="723901" y="201930"/>
                    <a:pt x="718185" y="206693"/>
                    <a:pt x="714376" y="206693"/>
                  </a:cubicBezTo>
                  <a:cubicBezTo>
                    <a:pt x="710565" y="206693"/>
                    <a:pt x="714376" y="201930"/>
                    <a:pt x="714376" y="201930"/>
                  </a:cubicBezTo>
                  <a:close/>
                  <a:moveTo>
                    <a:pt x="659131" y="184785"/>
                  </a:moveTo>
                  <a:cubicBezTo>
                    <a:pt x="659131" y="184785"/>
                    <a:pt x="661035" y="184785"/>
                    <a:pt x="664845" y="184785"/>
                  </a:cubicBezTo>
                  <a:cubicBezTo>
                    <a:pt x="668656" y="184785"/>
                    <a:pt x="662940" y="189548"/>
                    <a:pt x="659131" y="189548"/>
                  </a:cubicBezTo>
                  <a:cubicBezTo>
                    <a:pt x="655320" y="189548"/>
                    <a:pt x="659131" y="184785"/>
                    <a:pt x="659131" y="184785"/>
                  </a:cubicBezTo>
                  <a:close/>
                  <a:moveTo>
                    <a:pt x="665797" y="172403"/>
                  </a:moveTo>
                  <a:cubicBezTo>
                    <a:pt x="665797" y="172403"/>
                    <a:pt x="667702" y="172403"/>
                    <a:pt x="671513" y="172403"/>
                  </a:cubicBezTo>
                  <a:cubicBezTo>
                    <a:pt x="675322" y="172403"/>
                    <a:pt x="669608" y="177166"/>
                    <a:pt x="665797" y="177166"/>
                  </a:cubicBezTo>
                  <a:cubicBezTo>
                    <a:pt x="661988" y="177166"/>
                    <a:pt x="665797" y="172403"/>
                    <a:pt x="665797" y="172403"/>
                  </a:cubicBezTo>
                  <a:close/>
                  <a:moveTo>
                    <a:pt x="1006793" y="104775"/>
                  </a:moveTo>
                  <a:cubicBezTo>
                    <a:pt x="1006793" y="104775"/>
                    <a:pt x="1008697" y="104775"/>
                    <a:pt x="1012507" y="104775"/>
                  </a:cubicBezTo>
                  <a:cubicBezTo>
                    <a:pt x="1016318" y="104775"/>
                    <a:pt x="1010602" y="109538"/>
                    <a:pt x="1006793" y="109538"/>
                  </a:cubicBezTo>
                  <a:cubicBezTo>
                    <a:pt x="1002982" y="109538"/>
                    <a:pt x="1006793" y="104775"/>
                    <a:pt x="1006793" y="104775"/>
                  </a:cubicBezTo>
                  <a:close/>
                  <a:moveTo>
                    <a:pt x="1003934" y="63818"/>
                  </a:moveTo>
                  <a:cubicBezTo>
                    <a:pt x="1003934" y="63818"/>
                    <a:pt x="1005839" y="63818"/>
                    <a:pt x="1009650" y="63818"/>
                  </a:cubicBezTo>
                  <a:cubicBezTo>
                    <a:pt x="1013459" y="63818"/>
                    <a:pt x="1007745" y="68581"/>
                    <a:pt x="1003934" y="68581"/>
                  </a:cubicBezTo>
                  <a:cubicBezTo>
                    <a:pt x="1000125" y="68581"/>
                    <a:pt x="1003934" y="63818"/>
                    <a:pt x="1003934" y="63818"/>
                  </a:cubicBezTo>
                  <a:close/>
                  <a:moveTo>
                    <a:pt x="875347" y="27623"/>
                  </a:moveTo>
                  <a:cubicBezTo>
                    <a:pt x="875347" y="27623"/>
                    <a:pt x="877252" y="27623"/>
                    <a:pt x="881063" y="27623"/>
                  </a:cubicBezTo>
                  <a:cubicBezTo>
                    <a:pt x="884872" y="27623"/>
                    <a:pt x="879158" y="32386"/>
                    <a:pt x="875347" y="32386"/>
                  </a:cubicBezTo>
                  <a:cubicBezTo>
                    <a:pt x="871538" y="32386"/>
                    <a:pt x="875347" y="27623"/>
                    <a:pt x="875347" y="27623"/>
                  </a:cubicBezTo>
                  <a:close/>
                  <a:moveTo>
                    <a:pt x="878206" y="4763"/>
                  </a:moveTo>
                  <a:cubicBezTo>
                    <a:pt x="878206" y="4763"/>
                    <a:pt x="881063" y="6668"/>
                    <a:pt x="886778" y="9526"/>
                  </a:cubicBezTo>
                  <a:cubicBezTo>
                    <a:pt x="892493" y="13336"/>
                    <a:pt x="879158" y="16193"/>
                    <a:pt x="873443" y="12383"/>
                  </a:cubicBezTo>
                  <a:cubicBezTo>
                    <a:pt x="867728" y="9526"/>
                    <a:pt x="878206" y="4763"/>
                    <a:pt x="878206" y="4763"/>
                  </a:cubicBezTo>
                  <a:close/>
                  <a:moveTo>
                    <a:pt x="0" y="953"/>
                  </a:moveTo>
                  <a:lnTo>
                    <a:pt x="741997" y="953"/>
                  </a:lnTo>
                  <a:cubicBezTo>
                    <a:pt x="737235" y="7621"/>
                    <a:pt x="734377" y="5716"/>
                    <a:pt x="724852" y="8573"/>
                  </a:cubicBezTo>
                  <a:cubicBezTo>
                    <a:pt x="714375" y="11431"/>
                    <a:pt x="708660" y="21908"/>
                    <a:pt x="702945" y="31433"/>
                  </a:cubicBezTo>
                  <a:cubicBezTo>
                    <a:pt x="698183" y="41910"/>
                    <a:pt x="687705" y="48578"/>
                    <a:pt x="682943" y="49531"/>
                  </a:cubicBezTo>
                  <a:cubicBezTo>
                    <a:pt x="678180" y="50483"/>
                    <a:pt x="675322" y="51435"/>
                    <a:pt x="666750" y="56198"/>
                  </a:cubicBezTo>
                  <a:cubicBezTo>
                    <a:pt x="659130" y="60960"/>
                    <a:pt x="651510" y="62866"/>
                    <a:pt x="644843" y="58103"/>
                  </a:cubicBezTo>
                  <a:cubicBezTo>
                    <a:pt x="638175" y="53341"/>
                    <a:pt x="636270" y="55246"/>
                    <a:pt x="632460" y="60960"/>
                  </a:cubicBezTo>
                  <a:cubicBezTo>
                    <a:pt x="628650" y="66676"/>
                    <a:pt x="626745" y="68581"/>
                    <a:pt x="617220" y="61913"/>
                  </a:cubicBezTo>
                  <a:cubicBezTo>
                    <a:pt x="606743" y="56198"/>
                    <a:pt x="601980" y="61913"/>
                    <a:pt x="595313" y="68581"/>
                  </a:cubicBezTo>
                  <a:cubicBezTo>
                    <a:pt x="589597" y="75248"/>
                    <a:pt x="588645" y="76201"/>
                    <a:pt x="581025" y="68581"/>
                  </a:cubicBezTo>
                  <a:cubicBezTo>
                    <a:pt x="573405" y="60960"/>
                    <a:pt x="574358" y="64771"/>
                    <a:pt x="572452" y="70485"/>
                  </a:cubicBezTo>
                  <a:cubicBezTo>
                    <a:pt x="570547" y="76201"/>
                    <a:pt x="568643" y="83821"/>
                    <a:pt x="561975" y="86678"/>
                  </a:cubicBezTo>
                  <a:cubicBezTo>
                    <a:pt x="555308" y="90488"/>
                    <a:pt x="549593" y="95251"/>
                    <a:pt x="541972" y="92393"/>
                  </a:cubicBezTo>
                  <a:cubicBezTo>
                    <a:pt x="534352" y="89535"/>
                    <a:pt x="533400" y="88583"/>
                    <a:pt x="529590" y="83821"/>
                  </a:cubicBezTo>
                  <a:cubicBezTo>
                    <a:pt x="525780" y="79058"/>
                    <a:pt x="521970" y="69533"/>
                    <a:pt x="516255" y="65723"/>
                  </a:cubicBezTo>
                  <a:cubicBezTo>
                    <a:pt x="510540" y="61913"/>
                    <a:pt x="506730" y="66676"/>
                    <a:pt x="507683" y="80963"/>
                  </a:cubicBezTo>
                  <a:cubicBezTo>
                    <a:pt x="508635" y="95251"/>
                    <a:pt x="506730" y="101918"/>
                    <a:pt x="501968" y="108585"/>
                  </a:cubicBezTo>
                  <a:cubicBezTo>
                    <a:pt x="498158" y="115253"/>
                    <a:pt x="486727" y="118110"/>
                    <a:pt x="481965" y="108585"/>
                  </a:cubicBezTo>
                  <a:cubicBezTo>
                    <a:pt x="477202" y="99060"/>
                    <a:pt x="474345" y="104776"/>
                    <a:pt x="472440" y="112396"/>
                  </a:cubicBezTo>
                  <a:cubicBezTo>
                    <a:pt x="471488" y="120016"/>
                    <a:pt x="470535" y="124778"/>
                    <a:pt x="464820" y="122873"/>
                  </a:cubicBezTo>
                  <a:cubicBezTo>
                    <a:pt x="460058" y="120016"/>
                    <a:pt x="455295" y="121921"/>
                    <a:pt x="446722" y="129541"/>
                  </a:cubicBezTo>
                  <a:cubicBezTo>
                    <a:pt x="438150" y="137161"/>
                    <a:pt x="427672" y="135256"/>
                    <a:pt x="421005" y="133351"/>
                  </a:cubicBezTo>
                  <a:cubicBezTo>
                    <a:pt x="414338" y="130493"/>
                    <a:pt x="409575" y="132398"/>
                    <a:pt x="399097" y="139066"/>
                  </a:cubicBezTo>
                  <a:cubicBezTo>
                    <a:pt x="388620" y="145733"/>
                    <a:pt x="381000" y="148591"/>
                    <a:pt x="371475" y="148591"/>
                  </a:cubicBezTo>
                  <a:cubicBezTo>
                    <a:pt x="361950" y="148591"/>
                    <a:pt x="349568" y="150496"/>
                    <a:pt x="339090" y="151448"/>
                  </a:cubicBezTo>
                  <a:cubicBezTo>
                    <a:pt x="328613" y="152401"/>
                    <a:pt x="321945" y="160021"/>
                    <a:pt x="316230" y="163831"/>
                  </a:cubicBezTo>
                  <a:cubicBezTo>
                    <a:pt x="310515" y="167641"/>
                    <a:pt x="302895" y="171451"/>
                    <a:pt x="309563" y="174308"/>
                  </a:cubicBezTo>
                  <a:cubicBezTo>
                    <a:pt x="316230" y="177166"/>
                    <a:pt x="315277" y="179071"/>
                    <a:pt x="313372" y="182881"/>
                  </a:cubicBezTo>
                  <a:cubicBezTo>
                    <a:pt x="311468" y="186691"/>
                    <a:pt x="306705" y="182881"/>
                    <a:pt x="298133" y="180023"/>
                  </a:cubicBezTo>
                  <a:cubicBezTo>
                    <a:pt x="289560" y="176213"/>
                    <a:pt x="290513" y="186691"/>
                    <a:pt x="297180" y="190501"/>
                  </a:cubicBezTo>
                  <a:cubicBezTo>
                    <a:pt x="303847" y="194311"/>
                    <a:pt x="307658" y="198121"/>
                    <a:pt x="310515" y="205741"/>
                  </a:cubicBezTo>
                  <a:cubicBezTo>
                    <a:pt x="313372" y="213361"/>
                    <a:pt x="314325" y="218123"/>
                    <a:pt x="307658" y="224791"/>
                  </a:cubicBezTo>
                  <a:cubicBezTo>
                    <a:pt x="300990" y="231458"/>
                    <a:pt x="292418" y="233363"/>
                    <a:pt x="282893" y="228601"/>
                  </a:cubicBezTo>
                  <a:cubicBezTo>
                    <a:pt x="274320" y="224791"/>
                    <a:pt x="271463" y="216218"/>
                    <a:pt x="267652" y="205741"/>
                  </a:cubicBezTo>
                  <a:cubicBezTo>
                    <a:pt x="263843" y="194311"/>
                    <a:pt x="260985" y="183833"/>
                    <a:pt x="261938" y="177166"/>
                  </a:cubicBezTo>
                  <a:cubicBezTo>
                    <a:pt x="262890" y="170498"/>
                    <a:pt x="268605" y="163831"/>
                    <a:pt x="273368" y="159068"/>
                  </a:cubicBezTo>
                  <a:cubicBezTo>
                    <a:pt x="278130" y="155258"/>
                    <a:pt x="276225" y="151448"/>
                    <a:pt x="269558" y="148591"/>
                  </a:cubicBezTo>
                  <a:cubicBezTo>
                    <a:pt x="262890" y="145733"/>
                    <a:pt x="262890" y="144781"/>
                    <a:pt x="260033" y="139066"/>
                  </a:cubicBezTo>
                  <a:cubicBezTo>
                    <a:pt x="256222" y="133351"/>
                    <a:pt x="253365" y="135256"/>
                    <a:pt x="250508" y="144781"/>
                  </a:cubicBezTo>
                  <a:cubicBezTo>
                    <a:pt x="247650" y="154306"/>
                    <a:pt x="246697" y="152401"/>
                    <a:pt x="240030" y="154306"/>
                  </a:cubicBezTo>
                  <a:cubicBezTo>
                    <a:pt x="233363" y="156211"/>
                    <a:pt x="227647" y="156211"/>
                    <a:pt x="225743" y="150496"/>
                  </a:cubicBezTo>
                  <a:cubicBezTo>
                    <a:pt x="223838" y="144781"/>
                    <a:pt x="225743" y="142876"/>
                    <a:pt x="209550" y="140018"/>
                  </a:cubicBezTo>
                  <a:cubicBezTo>
                    <a:pt x="193358" y="137161"/>
                    <a:pt x="199072" y="136208"/>
                    <a:pt x="193358" y="126683"/>
                  </a:cubicBezTo>
                  <a:cubicBezTo>
                    <a:pt x="186690" y="117158"/>
                    <a:pt x="185738" y="125731"/>
                    <a:pt x="182880" y="133351"/>
                  </a:cubicBezTo>
                  <a:cubicBezTo>
                    <a:pt x="180975" y="140971"/>
                    <a:pt x="178118" y="145733"/>
                    <a:pt x="167640" y="145733"/>
                  </a:cubicBezTo>
                  <a:cubicBezTo>
                    <a:pt x="157163" y="145733"/>
                    <a:pt x="151447" y="144781"/>
                    <a:pt x="151447" y="144781"/>
                  </a:cubicBezTo>
                  <a:cubicBezTo>
                    <a:pt x="151447" y="144781"/>
                    <a:pt x="142875" y="138113"/>
                    <a:pt x="138113" y="138113"/>
                  </a:cubicBezTo>
                  <a:cubicBezTo>
                    <a:pt x="133350" y="138113"/>
                    <a:pt x="121920" y="139066"/>
                    <a:pt x="113347" y="136208"/>
                  </a:cubicBezTo>
                  <a:cubicBezTo>
                    <a:pt x="104775" y="133351"/>
                    <a:pt x="92393" y="127635"/>
                    <a:pt x="92393" y="121921"/>
                  </a:cubicBezTo>
                  <a:cubicBezTo>
                    <a:pt x="92393" y="116206"/>
                    <a:pt x="79057" y="113348"/>
                    <a:pt x="77152" y="111443"/>
                  </a:cubicBezTo>
                  <a:cubicBezTo>
                    <a:pt x="75247" y="109538"/>
                    <a:pt x="66675" y="110491"/>
                    <a:pt x="69532" y="102871"/>
                  </a:cubicBezTo>
                  <a:cubicBezTo>
                    <a:pt x="71438" y="95251"/>
                    <a:pt x="68580" y="94298"/>
                    <a:pt x="66675" y="89535"/>
                  </a:cubicBezTo>
                  <a:cubicBezTo>
                    <a:pt x="65722" y="84773"/>
                    <a:pt x="61913" y="80010"/>
                    <a:pt x="65722" y="75248"/>
                  </a:cubicBezTo>
                  <a:cubicBezTo>
                    <a:pt x="69532" y="70485"/>
                    <a:pt x="77152" y="66676"/>
                    <a:pt x="77152" y="60960"/>
                  </a:cubicBezTo>
                  <a:cubicBezTo>
                    <a:pt x="77152" y="55246"/>
                    <a:pt x="69532" y="54293"/>
                    <a:pt x="66675" y="51435"/>
                  </a:cubicBezTo>
                  <a:cubicBezTo>
                    <a:pt x="62865" y="49531"/>
                    <a:pt x="48577" y="51435"/>
                    <a:pt x="43815" y="47626"/>
                  </a:cubicBezTo>
                  <a:cubicBezTo>
                    <a:pt x="41910" y="46673"/>
                    <a:pt x="38100" y="45721"/>
                    <a:pt x="32385" y="44768"/>
                  </a:cubicBezTo>
                  <a:cubicBezTo>
                    <a:pt x="32385" y="45721"/>
                    <a:pt x="8572" y="33338"/>
                    <a:pt x="0" y="25718"/>
                  </a:cubicBezTo>
                  <a:close/>
                  <a:moveTo>
                    <a:pt x="918209" y="0"/>
                  </a:moveTo>
                  <a:lnTo>
                    <a:pt x="1005839" y="953"/>
                  </a:lnTo>
                  <a:cubicBezTo>
                    <a:pt x="1006792" y="9525"/>
                    <a:pt x="1004887" y="15240"/>
                    <a:pt x="1001077" y="26670"/>
                  </a:cubicBezTo>
                  <a:cubicBezTo>
                    <a:pt x="996314" y="40005"/>
                    <a:pt x="991552" y="49530"/>
                    <a:pt x="982027" y="60960"/>
                  </a:cubicBezTo>
                  <a:cubicBezTo>
                    <a:pt x="972502" y="72390"/>
                    <a:pt x="971550" y="90488"/>
                    <a:pt x="970597" y="100013"/>
                  </a:cubicBezTo>
                  <a:cubicBezTo>
                    <a:pt x="970597" y="108585"/>
                    <a:pt x="969645" y="113348"/>
                    <a:pt x="965834" y="110490"/>
                  </a:cubicBezTo>
                  <a:cubicBezTo>
                    <a:pt x="962025" y="107633"/>
                    <a:pt x="957262" y="106680"/>
                    <a:pt x="955357" y="96203"/>
                  </a:cubicBezTo>
                  <a:cubicBezTo>
                    <a:pt x="952500" y="85725"/>
                    <a:pt x="944880" y="78105"/>
                    <a:pt x="938212" y="75248"/>
                  </a:cubicBezTo>
                  <a:cubicBezTo>
                    <a:pt x="931545" y="72390"/>
                    <a:pt x="928687" y="67628"/>
                    <a:pt x="927734" y="57150"/>
                  </a:cubicBezTo>
                  <a:cubicBezTo>
                    <a:pt x="926782" y="47625"/>
                    <a:pt x="924877" y="48578"/>
                    <a:pt x="918209" y="39053"/>
                  </a:cubicBezTo>
                  <a:cubicBezTo>
                    <a:pt x="910589" y="29528"/>
                    <a:pt x="915352" y="23813"/>
                    <a:pt x="919162" y="14288"/>
                  </a:cubicBezTo>
                  <a:cubicBezTo>
                    <a:pt x="922020" y="5715"/>
                    <a:pt x="918209" y="0"/>
                    <a:pt x="918209" y="0"/>
                  </a:cubicBezTo>
                  <a:close/>
                </a:path>
              </a:pathLst>
            </a:custGeom>
            <a:pattFill prst="pct5">
              <a:fgClr>
                <a:srgbClr val="00B050"/>
              </a:fgClr>
              <a:bgClr>
                <a:schemeClr val="bg1"/>
              </a:bgClr>
            </a:pattFill>
            <a:ln w="5759" cap="flat">
              <a:solidFill>
                <a:schemeClr val="tx2">
                  <a:lumMod val="40000"/>
                  <a:lumOff val="60000"/>
                </a:schemeClr>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474747"/>
                </a:solidFill>
                <a:effectLst/>
                <a:uLnTx/>
                <a:uFillTx/>
                <a:latin typeface="Calibri" panose="020F0502020204030204"/>
                <a:ea typeface="+mn-ea"/>
                <a:cs typeface="+mn-cs"/>
              </a:endParaRPr>
            </a:p>
          </p:txBody>
        </p:sp>
        <p:sp>
          <p:nvSpPr>
            <p:cNvPr id="13" name="íŝḻîḋè"/>
            <p:cNvSpPr/>
            <p:nvPr/>
          </p:nvSpPr>
          <p:spPr>
            <a:xfrm>
              <a:off x="8871678" y="3593910"/>
              <a:ext cx="773536" cy="1158957"/>
            </a:xfrm>
            <a:custGeom>
              <a:avLst/>
              <a:gdLst>
                <a:gd name="connsiteX0" fmla="*/ 96623 w 1028700"/>
                <a:gd name="connsiteY0" fmla="*/ 5184 h 1543050"/>
                <a:gd name="connsiteX1" fmla="*/ 1028168 w 1028700"/>
                <a:gd name="connsiteY1" fmla="*/ 5184 h 1543050"/>
                <a:gd name="connsiteX2" fmla="*/ 1028168 w 1028700"/>
                <a:gd name="connsiteY2" fmla="*/ 1541566 h 1543050"/>
                <a:gd name="connsiteX3" fmla="*/ 5184 w 1028700"/>
                <a:gd name="connsiteY3" fmla="*/ 1541566 h 1543050"/>
                <a:gd name="connsiteX4" fmla="*/ 5184 w 1028700"/>
                <a:gd name="connsiteY4" fmla="*/ 5184 h 1543050"/>
                <a:gd name="connsiteX5" fmla="*/ 96623 w 1028700"/>
                <a:gd name="connsiteY5" fmla="*/ 5184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700" h="1543050">
                  <a:moveTo>
                    <a:pt x="96623" y="5184"/>
                  </a:moveTo>
                  <a:lnTo>
                    <a:pt x="1028168" y="5184"/>
                  </a:lnTo>
                  <a:lnTo>
                    <a:pt x="1028168" y="1541566"/>
                  </a:lnTo>
                  <a:lnTo>
                    <a:pt x="5184" y="1541566"/>
                  </a:lnTo>
                  <a:lnTo>
                    <a:pt x="5184" y="5184"/>
                  </a:lnTo>
                  <a:lnTo>
                    <a:pt x="96623" y="5184"/>
                  </a:lnTo>
                  <a:close/>
                </a:path>
              </a:pathLst>
            </a:custGeom>
            <a:noFill/>
            <a:ln w="6911" cap="flat">
              <a:solidFill>
                <a:srgbClr val="231815"/>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7" name="îsļîḍè"/>
            <p:cNvSpPr/>
            <p:nvPr/>
          </p:nvSpPr>
          <p:spPr>
            <a:xfrm>
              <a:off x="8872235" y="4596511"/>
              <a:ext cx="774968" cy="150235"/>
            </a:xfrm>
            <a:custGeom>
              <a:avLst/>
              <a:gdLst>
                <a:gd name="connsiteX0" fmla="*/ 5184 w 495300"/>
                <a:gd name="connsiteY0" fmla="*/ 5184 h 200025"/>
                <a:gd name="connsiteX1" fmla="*/ 492863 w 495300"/>
                <a:gd name="connsiteY1" fmla="*/ 5184 h 200025"/>
                <a:gd name="connsiteX2" fmla="*/ 492863 w 495300"/>
                <a:gd name="connsiteY2" fmla="*/ 202351 h 200025"/>
                <a:gd name="connsiteX3" fmla="*/ 5184 w 495300"/>
                <a:gd name="connsiteY3" fmla="*/ 202351 h 200025"/>
                <a:gd name="connsiteX4" fmla="*/ 5184 w 495300"/>
                <a:gd name="connsiteY4" fmla="*/ 5184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200025">
                  <a:moveTo>
                    <a:pt x="5184" y="5184"/>
                  </a:moveTo>
                  <a:lnTo>
                    <a:pt x="492863" y="5184"/>
                  </a:lnTo>
                  <a:lnTo>
                    <a:pt x="492863" y="202351"/>
                  </a:lnTo>
                  <a:lnTo>
                    <a:pt x="5184" y="202351"/>
                  </a:lnTo>
                  <a:lnTo>
                    <a:pt x="5184" y="5184"/>
                  </a:lnTo>
                  <a:close/>
                </a:path>
              </a:pathLst>
            </a:custGeom>
            <a:solidFill>
              <a:srgbClr val="FFFFFF"/>
            </a:solidFill>
            <a:ln w="6911" cap="flat">
              <a:solidFill>
                <a:srgbClr val="231815"/>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474747"/>
                </a:solidFill>
                <a:effectLst/>
                <a:uLnTx/>
                <a:uFillTx/>
                <a:latin typeface="Calibri" panose="020F0502020204030204"/>
                <a:ea typeface="+mn-ea"/>
                <a:cs typeface="+mn-cs"/>
              </a:endParaRPr>
            </a:p>
          </p:txBody>
        </p:sp>
        <p:sp>
          <p:nvSpPr>
            <p:cNvPr id="32" name="文本框 31"/>
            <p:cNvSpPr txBox="1"/>
            <p:nvPr/>
          </p:nvSpPr>
          <p:spPr>
            <a:xfrm>
              <a:off x="8822798" y="4555747"/>
              <a:ext cx="885396" cy="261610"/>
            </a:xfrm>
            <a:prstGeom prst="rect">
              <a:avLst/>
            </a:prstGeom>
            <a:noFill/>
          </p:spPr>
          <p:txBody>
            <a:bodyPr wrap="square" rtlCol="0">
              <a:spAutoFit/>
            </a:bodyPr>
            <a:lstStyle/>
            <a:p>
              <a:pPr algn="ctr"/>
              <a:r>
                <a:rPr lang="zh-CN" altLang="en-US" sz="1050" b="1" spc="300" dirty="0">
                  <a:latin typeface="思源黑体 Normal" panose="020B0400000000000000" pitchFamily="34" charset="-122"/>
                  <a:ea typeface="思源黑体 Normal" panose="020B0400000000000000" pitchFamily="34" charset="-122"/>
                </a:rPr>
                <a:t>南海诸岛</a:t>
              </a:r>
              <a:endParaRPr lang="zh-CN" altLang="en-US" sz="1050" b="1" spc="300" dirty="0">
                <a:latin typeface="思源黑体 Normal" panose="020B0400000000000000" pitchFamily="34" charset="-122"/>
                <a:ea typeface="思源黑体 Normal" panose="020B0400000000000000" pitchFamily="34" charset="-122"/>
              </a:endParaRPr>
            </a:p>
          </p:txBody>
        </p:sp>
      </p:grpSp>
      <p:grpSp>
        <p:nvGrpSpPr>
          <p:cNvPr id="19" name="组合 18"/>
          <p:cNvGrpSpPr/>
          <p:nvPr/>
        </p:nvGrpSpPr>
        <p:grpSpPr>
          <a:xfrm>
            <a:off x="7176739" y="792554"/>
            <a:ext cx="4434690" cy="1012393"/>
            <a:chOff x="7176739" y="-116257"/>
            <a:chExt cx="4434690" cy="1012393"/>
          </a:xfrm>
        </p:grpSpPr>
        <p:sp>
          <p:nvSpPr>
            <p:cNvPr id="44" name="文本框 43"/>
            <p:cNvSpPr txBox="1"/>
            <p:nvPr/>
          </p:nvSpPr>
          <p:spPr>
            <a:xfrm>
              <a:off x="7931323" y="-116257"/>
              <a:ext cx="3680106" cy="1012393"/>
            </a:xfrm>
            <a:prstGeom prst="rect">
              <a:avLst/>
            </a:prstGeom>
            <a:noFill/>
            <a:ln>
              <a:solidFill>
                <a:srgbClr val="C00000"/>
              </a:solidFill>
            </a:ln>
          </p:spPr>
          <p:txBody>
            <a:bodyPr wrap="square" rtlCol="0">
              <a:spAutoFit/>
            </a:bodyPr>
            <a:lstStyle/>
            <a:p>
              <a:pPr algn="just">
                <a:lnSpc>
                  <a:spcPct val="130000"/>
                </a:lnSpc>
              </a:pPr>
              <a:r>
                <a:rPr lang="zh-CN" altLang="en-US" sz="2400" b="1" dirty="0">
                  <a:solidFill>
                    <a:srgbClr val="C00000"/>
                  </a:solidFill>
                  <a:latin typeface="思源黑体 Normal" panose="020B0400000000000000" pitchFamily="34" charset="-122"/>
                  <a:ea typeface="思源黑体 Normal" panose="020B0400000000000000" pitchFamily="34" charset="-122"/>
                </a:rPr>
                <a:t>深居大陆内部，距海远，多晴朗天气，日照时间长</a:t>
              </a:r>
              <a:endParaRPr lang="zh-CN" altLang="en-US" sz="2400" b="1" dirty="0">
                <a:solidFill>
                  <a:srgbClr val="C00000"/>
                </a:solidFill>
                <a:latin typeface="思源黑体 Normal" panose="020B0400000000000000" pitchFamily="34" charset="-122"/>
                <a:ea typeface="思源黑体 Normal" panose="020B0400000000000000" pitchFamily="34" charset="-122"/>
              </a:endParaRPr>
            </a:p>
          </p:txBody>
        </p:sp>
        <p:cxnSp>
          <p:nvCxnSpPr>
            <p:cNvPr id="52" name="直接箭头连接符 51"/>
            <p:cNvCxnSpPr>
              <a:stCxn id="39" idx="3"/>
              <a:endCxn id="44" idx="1"/>
            </p:cNvCxnSpPr>
            <p:nvPr/>
          </p:nvCxnSpPr>
          <p:spPr>
            <a:xfrm flipV="1">
              <a:off x="7176739" y="389940"/>
              <a:ext cx="754584" cy="20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564819" y="792555"/>
            <a:ext cx="6312356" cy="2192706"/>
            <a:chOff x="1564819" y="-116256"/>
            <a:chExt cx="6312356" cy="2192706"/>
          </a:xfrm>
        </p:grpSpPr>
        <p:sp>
          <p:nvSpPr>
            <p:cNvPr id="39" name="文本框 38"/>
            <p:cNvSpPr txBox="1"/>
            <p:nvPr/>
          </p:nvSpPr>
          <p:spPr>
            <a:xfrm>
              <a:off x="1564819" y="-116256"/>
              <a:ext cx="5611920" cy="1052596"/>
            </a:xfrm>
            <a:prstGeom prst="rect">
              <a:avLst/>
            </a:prstGeom>
            <a:noFill/>
            <a:ln>
              <a:solidFill>
                <a:schemeClr val="tx1">
                  <a:lumMod val="50000"/>
                  <a:lumOff val="50000"/>
                </a:schemeClr>
              </a:solidFill>
            </a:ln>
          </p:spPr>
          <p:txBody>
            <a:bodyPr wrap="square" rtlCol="0">
              <a:spAutoFit/>
            </a:bodyPr>
            <a:lstStyle/>
            <a:p>
              <a:pPr algn="just">
                <a:lnSpc>
                  <a:spcPct val="130000"/>
                </a:lnSpc>
              </a:pPr>
              <a:r>
                <a:rPr lang="zh-CN" altLang="en-US" sz="2400" dirty="0">
                  <a:latin typeface="思源黑体 Normal" panose="020B0400000000000000" pitchFamily="34" charset="-122"/>
                  <a:ea typeface="思源黑体 Normal" panose="020B0400000000000000" pitchFamily="34" charset="-122"/>
                </a:rPr>
                <a:t>主</a:t>
              </a:r>
              <a:r>
                <a:rPr lang="zh-CN" altLang="en-US" sz="2400" dirty="0" smtClean="0">
                  <a:latin typeface="思源黑体 Normal" panose="020B0400000000000000" pitchFamily="34" charset="-122"/>
                  <a:ea typeface="思源黑体 Normal" panose="020B0400000000000000" pitchFamily="34" charset="-122"/>
                </a:rPr>
                <a:t>要</a:t>
              </a:r>
              <a:r>
                <a:rPr lang="zh-CN" altLang="en-US" sz="2400" dirty="0">
                  <a:latin typeface="思源黑体 Normal" panose="020B0400000000000000" pitchFamily="34" charset="-122"/>
                  <a:ea typeface="思源黑体 Normal" panose="020B0400000000000000" pitchFamily="34" charset="-122"/>
                </a:rPr>
                <a:t>为北疆</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内蒙古高原东部</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华北平原大部分，甘肃南部</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川西</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川南</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滇北一部分</a:t>
              </a:r>
              <a:endParaRPr lang="zh-CN" altLang="en-US" sz="2400" dirty="0">
                <a:latin typeface="思源黑体 Normal" panose="020B0400000000000000" pitchFamily="34" charset="-122"/>
                <a:ea typeface="思源黑体 Normal" panose="020B0400000000000000" pitchFamily="34" charset="-122"/>
              </a:endParaRPr>
            </a:p>
          </p:txBody>
        </p:sp>
        <p:sp>
          <p:nvSpPr>
            <p:cNvPr id="55" name="任意多边形: 形状 54"/>
            <p:cNvSpPr/>
            <p:nvPr/>
          </p:nvSpPr>
          <p:spPr>
            <a:xfrm>
              <a:off x="5486400" y="914400"/>
              <a:ext cx="2390775" cy="1162050"/>
            </a:xfrm>
            <a:custGeom>
              <a:avLst/>
              <a:gdLst>
                <a:gd name="connsiteX0" fmla="*/ 0 w 2390775"/>
                <a:gd name="connsiteY0" fmla="*/ 962025 h 1162050"/>
                <a:gd name="connsiteX1" fmla="*/ 571500 w 2390775"/>
                <a:gd name="connsiteY1" fmla="*/ 0 h 1162050"/>
                <a:gd name="connsiteX2" fmla="*/ 2390775 w 2390775"/>
                <a:gd name="connsiteY2" fmla="*/ 1162050 h 1162050"/>
              </a:gdLst>
              <a:ahLst/>
              <a:cxnLst>
                <a:cxn ang="0">
                  <a:pos x="connsiteX0" y="connsiteY0"/>
                </a:cxn>
                <a:cxn ang="0">
                  <a:pos x="connsiteX1" y="connsiteY1"/>
                </a:cxn>
                <a:cxn ang="0">
                  <a:pos x="connsiteX2" y="connsiteY2"/>
                </a:cxn>
              </a:cxnLst>
              <a:rect l="l" t="t" r="r" b="b"/>
              <a:pathLst>
                <a:path w="2390775" h="1162050">
                  <a:moveTo>
                    <a:pt x="0" y="962025"/>
                  </a:moveTo>
                  <a:lnTo>
                    <a:pt x="571500" y="0"/>
                  </a:lnTo>
                  <a:lnTo>
                    <a:pt x="2390775" y="1162050"/>
                  </a:lnTo>
                </a:path>
              </a:pathLst>
            </a:custGeom>
            <a:noFill/>
            <a:ln>
              <a:solidFill>
                <a:schemeClr val="tx1">
                  <a:lumMod val="75000"/>
                  <a:lumOff val="2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59"/>
          <p:cNvSpPr txBox="1"/>
          <p:nvPr/>
        </p:nvSpPr>
        <p:spPr>
          <a:xfrm>
            <a:off x="880341" y="685800"/>
            <a:ext cx="553998" cy="5486400"/>
          </a:xfrm>
          <a:prstGeom prst="rect">
            <a:avLst/>
          </a:prstGeom>
          <a:noFill/>
        </p:spPr>
        <p:txBody>
          <a:bodyPr vert="eaVert" wrap="square" rtlCol="0">
            <a:spAutoFit/>
          </a:bodyPr>
          <a:lstStyle/>
          <a:p>
            <a:pPr algn="dist"/>
            <a:r>
              <a:rPr lang="zh-CN" altLang="en-US" sz="2400" dirty="0">
                <a:solidFill>
                  <a:srgbClr val="080F2B"/>
                </a:solidFill>
                <a:latin typeface="思源黑体 Medium" panose="020B0600000000000000" pitchFamily="34" charset="-122"/>
                <a:ea typeface="思源黑体 Medium" panose="020B0600000000000000" pitchFamily="34" charset="-122"/>
              </a:rPr>
              <a:t>我国年太阳辐射总量的空间分布</a:t>
            </a:r>
            <a:endParaRPr lang="zh-CN" altLang="en-US" sz="2400" dirty="0">
              <a:solidFill>
                <a:srgbClr val="080F2B"/>
              </a:solidFill>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85497" y="996411"/>
            <a:ext cx="5206503" cy="4865177"/>
          </a:xfrm>
          <a:prstGeom prst="rect">
            <a:avLst/>
          </a:prstGeom>
          <a:solidFill>
            <a:srgbClr val="00F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201319" y="1722474"/>
            <a:ext cx="4774859" cy="3413050"/>
          </a:xfrm>
          <a:prstGeom prst="rect">
            <a:avLst/>
          </a:prstGeom>
          <a:noFill/>
        </p:spPr>
        <p:txBody>
          <a:bodyPr wrap="square" rtlCol="0">
            <a:spAutoFit/>
          </a:bodyPr>
          <a:lstStyle/>
          <a:p>
            <a:pPr algn="just">
              <a:lnSpc>
                <a:spcPct val="130000"/>
              </a:lnSpc>
            </a:pPr>
            <a:r>
              <a:rPr lang="zh-CN" altLang="en-US" sz="2400" dirty="0">
                <a:solidFill>
                  <a:srgbClr val="090F2C"/>
                </a:solidFill>
                <a:latin typeface="思源黑体 Normal" panose="020B0400000000000000" pitchFamily="34" charset="-122"/>
                <a:ea typeface="思源黑体 Normal" panose="020B0400000000000000" pitchFamily="34" charset="-122"/>
              </a:rPr>
              <a:t>二战后期，盟军将在诺曼底登陆，这一消息被德军间谍探听到，并把消息以电报的形式发回了德军总部。但德军总部却没有收到信息，致使盟军在登陆时比较顺利。而德军总部没有收到信号的原因就是当时太阳活动干扰了无线电波通讯。</a:t>
            </a:r>
            <a:endParaRPr lang="zh-CN" altLang="en-US" sz="2400" dirty="0">
              <a:solidFill>
                <a:srgbClr val="090F2C"/>
              </a:solidFill>
              <a:latin typeface="思源黑体 Normal" panose="020B0400000000000000" pitchFamily="34" charset="-122"/>
              <a:ea typeface="思源黑体 Normal" panose="020B0400000000000000" pitchFamily="34" charset="-122"/>
            </a:endParaRPr>
          </a:p>
        </p:txBody>
      </p:sp>
      <p:grpSp>
        <p:nvGrpSpPr>
          <p:cNvPr id="7" name="组合 6"/>
          <p:cNvGrpSpPr/>
          <p:nvPr/>
        </p:nvGrpSpPr>
        <p:grpSpPr>
          <a:xfrm>
            <a:off x="0" y="996412"/>
            <a:ext cx="6985498" cy="4865177"/>
            <a:chOff x="0" y="1242342"/>
            <a:chExt cx="6985498" cy="486517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9167"/>
            <a:stretch>
              <a:fillRect/>
            </a:stretch>
          </p:blipFill>
          <p:spPr>
            <a:xfrm>
              <a:off x="0" y="1242342"/>
              <a:ext cx="6985498" cy="4865177"/>
            </a:xfrm>
            <a:prstGeom prst="rect">
              <a:avLst/>
            </a:prstGeom>
          </p:spPr>
        </p:pic>
        <p:sp>
          <p:nvSpPr>
            <p:cNvPr id="15" name="矩形 14"/>
            <p:cNvSpPr/>
            <p:nvPr/>
          </p:nvSpPr>
          <p:spPr>
            <a:xfrm>
              <a:off x="0" y="1242342"/>
              <a:ext cx="6985496" cy="4865177"/>
            </a:xfrm>
            <a:prstGeom prst="rect">
              <a:avLst/>
            </a:prstGeom>
            <a:solidFill>
              <a:srgbClr val="00F3F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p:cNvSpPr/>
          <p:nvPr/>
        </p:nvSpPr>
        <p:spPr>
          <a:xfrm>
            <a:off x="1033272" y="5151787"/>
            <a:ext cx="6131320" cy="1571742"/>
          </a:xfrm>
          <a:prstGeom prst="ellipse">
            <a:avLst/>
          </a:prstGeom>
          <a:solidFill>
            <a:schemeClr val="tx1">
              <a:alpha val="65000"/>
            </a:schemeClr>
          </a:soli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flipV="1">
            <a:off x="9758372" y="0"/>
            <a:ext cx="2433627" cy="1828518"/>
          </a:xfrm>
          <a:prstGeom prst="rect">
            <a:avLst/>
          </a:prstGeom>
        </p:spPr>
      </p:pic>
      <p:pic>
        <p:nvPicPr>
          <p:cNvPr id="12" name="图片 11"/>
          <p:cNvPicPr>
            <a:picLocks noChangeAspect="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0" y="5029482"/>
            <a:ext cx="2433627" cy="182851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572" y="-790406"/>
            <a:ext cx="3323687" cy="1828518"/>
          </a:xfrm>
          <a:prstGeom prst="rect">
            <a:avLst/>
          </a:pr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884" y="5522576"/>
            <a:ext cx="3323687" cy="1828518"/>
          </a:xfrm>
          <a:prstGeom prst="rect">
            <a:avLst/>
          </a:prstGeom>
        </p:spPr>
      </p:pic>
      <p:grpSp>
        <p:nvGrpSpPr>
          <p:cNvPr id="2" name="组合 1"/>
          <p:cNvGrpSpPr/>
          <p:nvPr/>
        </p:nvGrpSpPr>
        <p:grpSpPr>
          <a:xfrm>
            <a:off x="8357836" y="1277493"/>
            <a:ext cx="2461824" cy="280742"/>
            <a:chOff x="8332381" y="1277493"/>
            <a:chExt cx="2461824" cy="280742"/>
          </a:xfrm>
        </p:grpSpPr>
        <p:cxnSp>
          <p:nvCxnSpPr>
            <p:cNvPr id="10" name="直接连接符 9"/>
            <p:cNvCxnSpPr/>
            <p:nvPr/>
          </p:nvCxnSpPr>
          <p:spPr>
            <a:xfrm>
              <a:off x="9722360" y="1417864"/>
              <a:ext cx="1071845" cy="0"/>
            </a:xfrm>
            <a:prstGeom prst="line">
              <a:avLst/>
            </a:prstGeom>
            <a:ln w="9525">
              <a:solidFill>
                <a:srgbClr val="090F2C"/>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9401208" y="1277493"/>
              <a:ext cx="324170" cy="280742"/>
              <a:chOff x="7381028" y="1093120"/>
              <a:chExt cx="793954" cy="687588"/>
            </a:xfrm>
          </p:grpSpPr>
          <p:sp>
            <p:nvSpPr>
              <p:cNvPr id="3" name="任意多边形: 形状 2"/>
              <p:cNvSpPr/>
              <p:nvPr/>
            </p:nvSpPr>
            <p:spPr>
              <a:xfrm rot="1800000">
                <a:off x="7623704" y="1303287"/>
                <a:ext cx="308603" cy="267255"/>
              </a:xfrm>
              <a:custGeom>
                <a:avLst/>
                <a:gdLst>
                  <a:gd name="connsiteX0" fmla="*/ 2540000 w 2540000"/>
                  <a:gd name="connsiteY0" fmla="*/ 1099852 h 2199704"/>
                  <a:gd name="connsiteX1" fmla="*/ 1905000 w 2540000"/>
                  <a:gd name="connsiteY1" fmla="*/ 2199704 h 2199704"/>
                  <a:gd name="connsiteX2" fmla="*/ 635000 w 2540000"/>
                  <a:gd name="connsiteY2" fmla="*/ 2199704 h 2199704"/>
                  <a:gd name="connsiteX3" fmla="*/ 0 w 2540000"/>
                  <a:gd name="connsiteY3" fmla="*/ 1099852 h 2199704"/>
                  <a:gd name="connsiteX4" fmla="*/ 635000 w 2540000"/>
                  <a:gd name="connsiteY4" fmla="*/ 0 h 2199704"/>
                  <a:gd name="connsiteX5" fmla="*/ 1905000 w 2540000"/>
                  <a:gd name="connsiteY5" fmla="*/ 0 h 2199704"/>
                  <a:gd name="connsiteX6" fmla="*/ 2540000 w 2540000"/>
                  <a:gd name="connsiteY6" fmla="*/ 109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199704">
                    <a:moveTo>
                      <a:pt x="2540000" y="1099852"/>
                    </a:moveTo>
                    <a:lnTo>
                      <a:pt x="1905000" y="2199704"/>
                    </a:lnTo>
                    <a:lnTo>
                      <a:pt x="635000" y="2199704"/>
                    </a:lnTo>
                    <a:lnTo>
                      <a:pt x="0" y="1099852"/>
                    </a:lnTo>
                    <a:lnTo>
                      <a:pt x="635000" y="0"/>
                    </a:lnTo>
                    <a:lnTo>
                      <a:pt x="1905000" y="0"/>
                    </a:lnTo>
                    <a:lnTo>
                      <a:pt x="2540000" y="1099852"/>
                    </a:lnTo>
                    <a:close/>
                  </a:path>
                </a:pathLst>
              </a:custGeom>
              <a:solidFill>
                <a:srgbClr val="090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rot="1800000">
                <a:off x="7381028" y="1093120"/>
                <a:ext cx="793954" cy="687588"/>
              </a:xfrm>
              <a:custGeom>
                <a:avLst/>
                <a:gdLst>
                  <a:gd name="connsiteX0" fmla="*/ 2540000 w 2540000"/>
                  <a:gd name="connsiteY0" fmla="*/ 1099852 h 2199704"/>
                  <a:gd name="connsiteX1" fmla="*/ 1905000 w 2540000"/>
                  <a:gd name="connsiteY1" fmla="*/ 2199704 h 2199704"/>
                  <a:gd name="connsiteX2" fmla="*/ 635000 w 2540000"/>
                  <a:gd name="connsiteY2" fmla="*/ 2199704 h 2199704"/>
                  <a:gd name="connsiteX3" fmla="*/ 0 w 2540000"/>
                  <a:gd name="connsiteY3" fmla="*/ 1099852 h 2199704"/>
                  <a:gd name="connsiteX4" fmla="*/ 635000 w 2540000"/>
                  <a:gd name="connsiteY4" fmla="*/ 0 h 2199704"/>
                  <a:gd name="connsiteX5" fmla="*/ 1905000 w 2540000"/>
                  <a:gd name="connsiteY5" fmla="*/ 0 h 2199704"/>
                  <a:gd name="connsiteX6" fmla="*/ 2540000 w 2540000"/>
                  <a:gd name="connsiteY6" fmla="*/ 109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199704">
                    <a:moveTo>
                      <a:pt x="2540000" y="1099852"/>
                    </a:moveTo>
                    <a:lnTo>
                      <a:pt x="1905000" y="2199704"/>
                    </a:lnTo>
                    <a:lnTo>
                      <a:pt x="635000" y="2199704"/>
                    </a:lnTo>
                    <a:lnTo>
                      <a:pt x="0" y="1099852"/>
                    </a:lnTo>
                    <a:lnTo>
                      <a:pt x="635000" y="0"/>
                    </a:lnTo>
                    <a:lnTo>
                      <a:pt x="1905000" y="0"/>
                    </a:lnTo>
                    <a:lnTo>
                      <a:pt x="2540000" y="1099852"/>
                    </a:lnTo>
                    <a:close/>
                  </a:path>
                </a:pathLst>
              </a:custGeom>
              <a:noFill/>
              <a:ln w="19050">
                <a:solidFill>
                  <a:srgbClr val="090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rot="1800000">
                <a:off x="7475557" y="1174985"/>
                <a:ext cx="604896" cy="523858"/>
              </a:xfrm>
              <a:custGeom>
                <a:avLst/>
                <a:gdLst>
                  <a:gd name="connsiteX0" fmla="*/ 2540000 w 2540000"/>
                  <a:gd name="connsiteY0" fmla="*/ 1099852 h 2199704"/>
                  <a:gd name="connsiteX1" fmla="*/ 1905000 w 2540000"/>
                  <a:gd name="connsiteY1" fmla="*/ 2199704 h 2199704"/>
                  <a:gd name="connsiteX2" fmla="*/ 635000 w 2540000"/>
                  <a:gd name="connsiteY2" fmla="*/ 2199704 h 2199704"/>
                  <a:gd name="connsiteX3" fmla="*/ 0 w 2540000"/>
                  <a:gd name="connsiteY3" fmla="*/ 1099852 h 2199704"/>
                  <a:gd name="connsiteX4" fmla="*/ 635000 w 2540000"/>
                  <a:gd name="connsiteY4" fmla="*/ 0 h 2199704"/>
                  <a:gd name="connsiteX5" fmla="*/ 1905000 w 2540000"/>
                  <a:gd name="connsiteY5" fmla="*/ 0 h 2199704"/>
                  <a:gd name="connsiteX6" fmla="*/ 2540000 w 2540000"/>
                  <a:gd name="connsiteY6" fmla="*/ 109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199704">
                    <a:moveTo>
                      <a:pt x="2540000" y="1099852"/>
                    </a:moveTo>
                    <a:lnTo>
                      <a:pt x="1905000" y="2199704"/>
                    </a:lnTo>
                    <a:lnTo>
                      <a:pt x="635000" y="2199704"/>
                    </a:lnTo>
                    <a:lnTo>
                      <a:pt x="0" y="1099852"/>
                    </a:lnTo>
                    <a:lnTo>
                      <a:pt x="635000" y="0"/>
                    </a:lnTo>
                    <a:lnTo>
                      <a:pt x="1905000" y="0"/>
                    </a:lnTo>
                    <a:lnTo>
                      <a:pt x="2540000" y="1099852"/>
                    </a:lnTo>
                    <a:close/>
                  </a:path>
                </a:pathLst>
              </a:custGeom>
              <a:noFill/>
              <a:ln w="9525">
                <a:solidFill>
                  <a:srgbClr val="090F2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p:cNvCxnSpPr/>
            <p:nvPr/>
          </p:nvCxnSpPr>
          <p:spPr>
            <a:xfrm>
              <a:off x="8332381" y="1417864"/>
              <a:ext cx="1071845" cy="0"/>
            </a:xfrm>
            <a:prstGeom prst="line">
              <a:avLst/>
            </a:prstGeom>
            <a:ln w="9525">
              <a:solidFill>
                <a:srgbClr val="090F2C"/>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8357836" y="5358185"/>
            <a:ext cx="2461824" cy="280742"/>
            <a:chOff x="8332381" y="1277493"/>
            <a:chExt cx="2461824" cy="280742"/>
          </a:xfrm>
        </p:grpSpPr>
        <p:cxnSp>
          <p:nvCxnSpPr>
            <p:cNvPr id="22" name="直接连接符 21"/>
            <p:cNvCxnSpPr/>
            <p:nvPr/>
          </p:nvCxnSpPr>
          <p:spPr>
            <a:xfrm>
              <a:off x="9722360" y="1417864"/>
              <a:ext cx="1071845" cy="0"/>
            </a:xfrm>
            <a:prstGeom prst="line">
              <a:avLst/>
            </a:prstGeom>
            <a:ln w="9525">
              <a:solidFill>
                <a:srgbClr val="090F2C"/>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9401208" y="1277493"/>
              <a:ext cx="324170" cy="280742"/>
              <a:chOff x="7381028" y="1093120"/>
              <a:chExt cx="793954" cy="687588"/>
            </a:xfrm>
          </p:grpSpPr>
          <p:sp>
            <p:nvSpPr>
              <p:cNvPr id="25" name="任意多边形: 形状 24"/>
              <p:cNvSpPr/>
              <p:nvPr/>
            </p:nvSpPr>
            <p:spPr>
              <a:xfrm rot="1800000">
                <a:off x="7623704" y="1303287"/>
                <a:ext cx="308603" cy="267255"/>
              </a:xfrm>
              <a:custGeom>
                <a:avLst/>
                <a:gdLst>
                  <a:gd name="connsiteX0" fmla="*/ 2540000 w 2540000"/>
                  <a:gd name="connsiteY0" fmla="*/ 1099852 h 2199704"/>
                  <a:gd name="connsiteX1" fmla="*/ 1905000 w 2540000"/>
                  <a:gd name="connsiteY1" fmla="*/ 2199704 h 2199704"/>
                  <a:gd name="connsiteX2" fmla="*/ 635000 w 2540000"/>
                  <a:gd name="connsiteY2" fmla="*/ 2199704 h 2199704"/>
                  <a:gd name="connsiteX3" fmla="*/ 0 w 2540000"/>
                  <a:gd name="connsiteY3" fmla="*/ 1099852 h 2199704"/>
                  <a:gd name="connsiteX4" fmla="*/ 635000 w 2540000"/>
                  <a:gd name="connsiteY4" fmla="*/ 0 h 2199704"/>
                  <a:gd name="connsiteX5" fmla="*/ 1905000 w 2540000"/>
                  <a:gd name="connsiteY5" fmla="*/ 0 h 2199704"/>
                  <a:gd name="connsiteX6" fmla="*/ 2540000 w 2540000"/>
                  <a:gd name="connsiteY6" fmla="*/ 109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199704">
                    <a:moveTo>
                      <a:pt x="2540000" y="1099852"/>
                    </a:moveTo>
                    <a:lnTo>
                      <a:pt x="1905000" y="2199704"/>
                    </a:lnTo>
                    <a:lnTo>
                      <a:pt x="635000" y="2199704"/>
                    </a:lnTo>
                    <a:lnTo>
                      <a:pt x="0" y="1099852"/>
                    </a:lnTo>
                    <a:lnTo>
                      <a:pt x="635000" y="0"/>
                    </a:lnTo>
                    <a:lnTo>
                      <a:pt x="1905000" y="0"/>
                    </a:lnTo>
                    <a:lnTo>
                      <a:pt x="2540000" y="1099852"/>
                    </a:lnTo>
                    <a:close/>
                  </a:path>
                </a:pathLst>
              </a:custGeom>
              <a:solidFill>
                <a:srgbClr val="090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形状 25"/>
              <p:cNvSpPr/>
              <p:nvPr/>
            </p:nvSpPr>
            <p:spPr>
              <a:xfrm rot="1800000">
                <a:off x="7381028" y="1093120"/>
                <a:ext cx="793954" cy="687588"/>
              </a:xfrm>
              <a:custGeom>
                <a:avLst/>
                <a:gdLst>
                  <a:gd name="connsiteX0" fmla="*/ 2540000 w 2540000"/>
                  <a:gd name="connsiteY0" fmla="*/ 1099852 h 2199704"/>
                  <a:gd name="connsiteX1" fmla="*/ 1905000 w 2540000"/>
                  <a:gd name="connsiteY1" fmla="*/ 2199704 h 2199704"/>
                  <a:gd name="connsiteX2" fmla="*/ 635000 w 2540000"/>
                  <a:gd name="connsiteY2" fmla="*/ 2199704 h 2199704"/>
                  <a:gd name="connsiteX3" fmla="*/ 0 w 2540000"/>
                  <a:gd name="connsiteY3" fmla="*/ 1099852 h 2199704"/>
                  <a:gd name="connsiteX4" fmla="*/ 635000 w 2540000"/>
                  <a:gd name="connsiteY4" fmla="*/ 0 h 2199704"/>
                  <a:gd name="connsiteX5" fmla="*/ 1905000 w 2540000"/>
                  <a:gd name="connsiteY5" fmla="*/ 0 h 2199704"/>
                  <a:gd name="connsiteX6" fmla="*/ 2540000 w 2540000"/>
                  <a:gd name="connsiteY6" fmla="*/ 109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199704">
                    <a:moveTo>
                      <a:pt x="2540000" y="1099852"/>
                    </a:moveTo>
                    <a:lnTo>
                      <a:pt x="1905000" y="2199704"/>
                    </a:lnTo>
                    <a:lnTo>
                      <a:pt x="635000" y="2199704"/>
                    </a:lnTo>
                    <a:lnTo>
                      <a:pt x="0" y="1099852"/>
                    </a:lnTo>
                    <a:lnTo>
                      <a:pt x="635000" y="0"/>
                    </a:lnTo>
                    <a:lnTo>
                      <a:pt x="1905000" y="0"/>
                    </a:lnTo>
                    <a:lnTo>
                      <a:pt x="2540000" y="1099852"/>
                    </a:lnTo>
                    <a:close/>
                  </a:path>
                </a:pathLst>
              </a:custGeom>
              <a:noFill/>
              <a:ln w="19050">
                <a:solidFill>
                  <a:srgbClr val="090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rot="1800000">
                <a:off x="7475557" y="1174985"/>
                <a:ext cx="604896" cy="523858"/>
              </a:xfrm>
              <a:custGeom>
                <a:avLst/>
                <a:gdLst>
                  <a:gd name="connsiteX0" fmla="*/ 2540000 w 2540000"/>
                  <a:gd name="connsiteY0" fmla="*/ 1099852 h 2199704"/>
                  <a:gd name="connsiteX1" fmla="*/ 1905000 w 2540000"/>
                  <a:gd name="connsiteY1" fmla="*/ 2199704 h 2199704"/>
                  <a:gd name="connsiteX2" fmla="*/ 635000 w 2540000"/>
                  <a:gd name="connsiteY2" fmla="*/ 2199704 h 2199704"/>
                  <a:gd name="connsiteX3" fmla="*/ 0 w 2540000"/>
                  <a:gd name="connsiteY3" fmla="*/ 1099852 h 2199704"/>
                  <a:gd name="connsiteX4" fmla="*/ 635000 w 2540000"/>
                  <a:gd name="connsiteY4" fmla="*/ 0 h 2199704"/>
                  <a:gd name="connsiteX5" fmla="*/ 1905000 w 2540000"/>
                  <a:gd name="connsiteY5" fmla="*/ 0 h 2199704"/>
                  <a:gd name="connsiteX6" fmla="*/ 2540000 w 2540000"/>
                  <a:gd name="connsiteY6" fmla="*/ 109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199704">
                    <a:moveTo>
                      <a:pt x="2540000" y="1099852"/>
                    </a:moveTo>
                    <a:lnTo>
                      <a:pt x="1905000" y="2199704"/>
                    </a:lnTo>
                    <a:lnTo>
                      <a:pt x="635000" y="2199704"/>
                    </a:lnTo>
                    <a:lnTo>
                      <a:pt x="0" y="1099852"/>
                    </a:lnTo>
                    <a:lnTo>
                      <a:pt x="635000" y="0"/>
                    </a:lnTo>
                    <a:lnTo>
                      <a:pt x="1905000" y="0"/>
                    </a:lnTo>
                    <a:lnTo>
                      <a:pt x="2540000" y="1099852"/>
                    </a:lnTo>
                    <a:close/>
                  </a:path>
                </a:pathLst>
              </a:custGeom>
              <a:noFill/>
              <a:ln w="9525">
                <a:solidFill>
                  <a:srgbClr val="090F2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连接符 23"/>
            <p:cNvCxnSpPr/>
            <p:nvPr/>
          </p:nvCxnSpPr>
          <p:spPr>
            <a:xfrm>
              <a:off x="8332381" y="1417864"/>
              <a:ext cx="1071845" cy="0"/>
            </a:xfrm>
            <a:prstGeom prst="line">
              <a:avLst/>
            </a:prstGeom>
            <a:ln w="9525">
              <a:solidFill>
                <a:srgbClr val="090F2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9586" y="5078723"/>
            <a:ext cx="2274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8102D"/>
                </a:solidFill>
                <a:effectLst>
                  <a:outerShdw blurRad="50800" dist="38100" dir="5400000" algn="t" rotWithShape="0">
                    <a:prstClr val="black">
                      <a:alpha val="40000"/>
                    </a:prstClr>
                  </a:outerShdw>
                </a:effectLst>
                <a:uLnTx/>
                <a:uFillTx/>
                <a:latin typeface="思源宋体 Heavy" panose="02020900000000000000" pitchFamily="18" charset="-122"/>
                <a:ea typeface="思源宋体 Heavy" panose="02020900000000000000" pitchFamily="18" charset="-122"/>
              </a:rPr>
              <a:t>中国年太阳辐射分布</a:t>
            </a:r>
            <a:endParaRPr kumimoji="0" lang="zh-CN" altLang="en-US" sz="1800" b="0" i="0" u="none" strike="noStrike" kern="1200" cap="none" spc="0" normalizeH="0" baseline="0" noProof="0" dirty="0">
              <a:ln>
                <a:noFill/>
              </a:ln>
              <a:solidFill>
                <a:srgbClr val="08102D"/>
              </a:solidFill>
              <a:effectLst>
                <a:outerShdw blurRad="50800" dist="38100" dir="5400000" algn="t" rotWithShape="0">
                  <a:prstClr val="black">
                    <a:alpha val="40000"/>
                  </a:prstClr>
                </a:outerShdw>
              </a:effectLst>
              <a:uLnTx/>
              <a:uFillTx/>
              <a:latin typeface="思源宋体 Heavy" panose="02020900000000000000" pitchFamily="18" charset="-122"/>
              <a:ea typeface="思源宋体 Heavy" panose="02020900000000000000" pitchFamily="18" charset="-122"/>
            </a:endParaRPr>
          </a:p>
        </p:txBody>
      </p:sp>
      <p:grpSp>
        <p:nvGrpSpPr>
          <p:cNvPr id="21" name="组合 20"/>
          <p:cNvGrpSpPr/>
          <p:nvPr/>
        </p:nvGrpSpPr>
        <p:grpSpPr>
          <a:xfrm>
            <a:off x="1856348" y="3731678"/>
            <a:ext cx="1799716" cy="1193180"/>
            <a:chOff x="5836736" y="3115440"/>
            <a:chExt cx="2158147" cy="1430813"/>
          </a:xfrm>
        </p:grpSpPr>
        <p:sp>
          <p:nvSpPr>
            <p:cNvPr id="22" name="矩形 21"/>
            <p:cNvSpPr/>
            <p:nvPr/>
          </p:nvSpPr>
          <p:spPr>
            <a:xfrm>
              <a:off x="5907871" y="3366900"/>
              <a:ext cx="2002610" cy="1179353"/>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3" name="矩形 22"/>
            <p:cNvSpPr/>
            <p:nvPr/>
          </p:nvSpPr>
          <p:spPr>
            <a:xfrm>
              <a:off x="5987867" y="3450447"/>
              <a:ext cx="297670" cy="202766"/>
            </a:xfrm>
            <a:prstGeom prst="rect">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B4C7E7"/>
                </a:solidFill>
                <a:effectLst/>
                <a:uLnTx/>
                <a:uFillTx/>
                <a:latin typeface="Calibri" panose="020F0502020204030204"/>
                <a:ea typeface="微软雅黑" panose="020B0503020204020204" pitchFamily="34" charset="-122"/>
                <a:cs typeface="+mn-cs"/>
              </a:endParaRPr>
            </a:p>
          </p:txBody>
        </p:sp>
        <p:sp>
          <p:nvSpPr>
            <p:cNvPr id="24" name="矩形 23"/>
            <p:cNvSpPr/>
            <p:nvPr/>
          </p:nvSpPr>
          <p:spPr>
            <a:xfrm>
              <a:off x="5987867" y="3725326"/>
              <a:ext cx="297670" cy="202766"/>
            </a:xfrm>
            <a:prstGeom prst="rect">
              <a:avLst/>
            </a:prstGeom>
            <a:pattFill prst="pct5">
              <a:fgClr>
                <a:srgbClr val="00B050"/>
              </a:fgClr>
              <a:bgClr>
                <a:schemeClr val="bg1"/>
              </a:bgClr>
            </a:pattFill>
            <a:ln w="5759" cap="flat">
              <a:solidFill>
                <a:schemeClr val="tx1"/>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5" name="矩形 24"/>
            <p:cNvSpPr/>
            <p:nvPr/>
          </p:nvSpPr>
          <p:spPr>
            <a:xfrm>
              <a:off x="6237550" y="3412080"/>
              <a:ext cx="1097993"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贫乏区＜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1200</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6237554" y="3685578"/>
              <a:ext cx="1757329"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可利用区（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1200-1500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5987867" y="4000206"/>
              <a:ext cx="297670" cy="202766"/>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8" name="矩形 27"/>
            <p:cNvSpPr/>
            <p:nvPr/>
          </p:nvSpPr>
          <p:spPr>
            <a:xfrm>
              <a:off x="5987867" y="4275086"/>
              <a:ext cx="297670" cy="202766"/>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srgbClr val="474747"/>
                </a:solidFill>
                <a:effectLst/>
                <a:uLnTx/>
                <a:uFillTx/>
                <a:latin typeface="Calibri" panose="020F0502020204030204"/>
                <a:ea typeface="微软雅黑" panose="020B0503020204020204" pitchFamily="34" charset="-122"/>
                <a:cs typeface="+mn-cs"/>
              </a:endParaRPr>
            </a:p>
          </p:txBody>
        </p:sp>
        <p:sp>
          <p:nvSpPr>
            <p:cNvPr id="29" name="矩形 28"/>
            <p:cNvSpPr/>
            <p:nvPr/>
          </p:nvSpPr>
          <p:spPr>
            <a:xfrm>
              <a:off x="6237554" y="3959076"/>
              <a:ext cx="1757329"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较丰富区（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1500-1700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6237552" y="4232574"/>
              <a:ext cx="1374797"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丰富区（＞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1700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46" name="矩形 45"/>
            <p:cNvSpPr/>
            <p:nvPr/>
          </p:nvSpPr>
          <p:spPr>
            <a:xfrm>
              <a:off x="5836736" y="3115440"/>
              <a:ext cx="2002610" cy="2768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单位：</a:t>
              </a:r>
              <a:r>
                <a:rPr kumimoji="0" lang="en-US" altLang="zh-CN" sz="900" b="0" i="0" u="none" strike="noStrike" kern="1200" cap="none" spc="0" normalizeH="0" baseline="0" noProof="0" dirty="0" err="1">
                  <a:ln>
                    <a:noFill/>
                  </a:ln>
                  <a:solidFill>
                    <a:srgbClr val="474747"/>
                  </a:solidFill>
                  <a:effectLst/>
                  <a:uLnTx/>
                  <a:uFillTx/>
                  <a:latin typeface="微软雅黑" panose="020B0503020204020204" pitchFamily="34" charset="-122"/>
                  <a:ea typeface="微软雅黑" panose="020B0503020204020204" pitchFamily="34" charset="-122"/>
                  <a:cs typeface="+mn-cs"/>
                </a:rPr>
                <a:t>KW</a:t>
              </a:r>
              <a:r>
                <a:rPr kumimoji="0" lang="en-US" altLang="zh-CN" sz="900" b="0" i="0" u="none" strike="noStrike" kern="1200" cap="none" spc="0" normalizeH="0" baseline="0" noProof="0" dirty="0" err="1">
                  <a:ln>
                    <a:noFill/>
                  </a:ln>
                  <a:solidFill>
                    <a:srgbClr val="474747"/>
                  </a:solidFill>
                  <a:effectLst/>
                  <a:uLnTx/>
                  <a:uFillTx/>
                  <a:latin typeface="思源黑体 Normal" panose="020B0400000000000000" pitchFamily="34" charset="-122"/>
                  <a:ea typeface="思源黑体 Normal" panose="020B0400000000000000" pitchFamily="34" charset="-122"/>
                </a:rPr>
                <a:t>·h</a:t>
              </a:r>
              <a:r>
                <a:rPr kumimoji="0" lang="en-US" altLang="zh-CN" sz="900" b="0" i="0" u="none" strike="noStrike" kern="1200" cap="none" spc="0" normalizeH="0" baseline="0" noProof="0" dirty="0">
                  <a:ln>
                    <a:noFill/>
                  </a:ln>
                  <a:solidFill>
                    <a:srgbClr val="474747"/>
                  </a:solidFill>
                  <a:effectLst/>
                  <a:uLnTx/>
                  <a:uFillTx/>
                  <a:latin typeface="思源黑体 Normal" panose="020B0400000000000000" pitchFamily="34" charset="-122"/>
                  <a:ea typeface="思源黑体 Normal" panose="020B0400000000000000" pitchFamily="34" charset="-122"/>
                </a:rPr>
                <a:t>/m</a:t>
              </a:r>
              <a:r>
                <a:rPr kumimoji="0" lang="en-US" altLang="zh-CN" sz="900" b="0" i="0" u="none" strike="noStrike" kern="1200" cap="none" spc="0" normalizeH="0" baseline="20000" noProof="0" dirty="0">
                  <a:ln>
                    <a:noFill/>
                  </a:ln>
                  <a:solidFill>
                    <a:srgbClr val="474747"/>
                  </a:solidFill>
                  <a:effectLst/>
                  <a:uLnTx/>
                  <a:uFillTx/>
                  <a:latin typeface="思源黑体 Normal" panose="020B0400000000000000" pitchFamily="34" charset="-122"/>
                  <a:ea typeface="思源黑体 Normal" panose="020B0400000000000000" pitchFamily="34" charset="-122"/>
                </a:rPr>
                <a:t>2</a:t>
              </a:r>
              <a:endParaRPr kumimoji="0" lang="en-US" altLang="zh-CN" sz="900" b="0" i="0" u="none" strike="noStrike" kern="1200" cap="none" spc="0" normalizeH="0" baseline="2000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grpSp>
      <p:grpSp>
        <p:nvGrpSpPr>
          <p:cNvPr id="35" name="组合 34"/>
          <p:cNvGrpSpPr/>
          <p:nvPr/>
        </p:nvGrpSpPr>
        <p:grpSpPr>
          <a:xfrm>
            <a:off x="2106696" y="1054241"/>
            <a:ext cx="4412710" cy="3647518"/>
            <a:chOff x="3603754" y="1640227"/>
            <a:chExt cx="4412710" cy="3647518"/>
          </a:xfrm>
          <a:effectLst>
            <a:outerShdw blurRad="50800" dist="38100" dir="5400000" algn="t" rotWithShape="0">
              <a:prstClr val="black">
                <a:alpha val="40000"/>
              </a:prstClr>
            </a:outerShdw>
          </a:effectLst>
        </p:grpSpPr>
        <p:sp>
          <p:nvSpPr>
            <p:cNvPr id="12" name="ïs1íḋe"/>
            <p:cNvSpPr/>
            <p:nvPr/>
          </p:nvSpPr>
          <p:spPr>
            <a:xfrm>
              <a:off x="3609916" y="1640227"/>
              <a:ext cx="4406548" cy="3647518"/>
            </a:xfrm>
            <a:custGeom>
              <a:avLst/>
              <a:gdLst>
                <a:gd name="connsiteX0" fmla="*/ 3762004 w 5860123"/>
                <a:gd name="connsiteY0" fmla="*/ 4605373 h 4856353"/>
                <a:gd name="connsiteX1" fmla="*/ 3773434 w 5860123"/>
                <a:gd name="connsiteY1" fmla="*/ 4611445 h 4856353"/>
                <a:gd name="connsiteX2" fmla="*/ 3793437 w 5860123"/>
                <a:gd name="connsiteY2" fmla="*/ 4620970 h 4856353"/>
                <a:gd name="connsiteX3" fmla="*/ 3805819 w 5860123"/>
                <a:gd name="connsiteY3" fmla="*/ 4644782 h 4856353"/>
                <a:gd name="connsiteX4" fmla="*/ 3794389 w 5860123"/>
                <a:gd name="connsiteY4" fmla="*/ 4677167 h 4856353"/>
                <a:gd name="connsiteX5" fmla="*/ 3768671 w 5860123"/>
                <a:gd name="connsiteY5" fmla="*/ 4701932 h 4856353"/>
                <a:gd name="connsiteX6" fmla="*/ 3744859 w 5860123"/>
                <a:gd name="connsiteY6" fmla="*/ 4763845 h 4856353"/>
                <a:gd name="connsiteX7" fmla="*/ 3720094 w 5860123"/>
                <a:gd name="connsiteY7" fmla="*/ 4795277 h 4856353"/>
                <a:gd name="connsiteX8" fmla="*/ 3691519 w 5860123"/>
                <a:gd name="connsiteY8" fmla="*/ 4820995 h 4856353"/>
                <a:gd name="connsiteX9" fmla="*/ 3663896 w 5860123"/>
                <a:gd name="connsiteY9" fmla="*/ 4830520 h 4856353"/>
                <a:gd name="connsiteX10" fmla="*/ 3636274 w 5860123"/>
                <a:gd name="connsiteY10" fmla="*/ 4847665 h 4856353"/>
                <a:gd name="connsiteX11" fmla="*/ 3611509 w 5860123"/>
                <a:gd name="connsiteY11" fmla="*/ 4853380 h 4856353"/>
                <a:gd name="connsiteX12" fmla="*/ 3578171 w 5860123"/>
                <a:gd name="connsiteY12" fmla="*/ 4843855 h 4856353"/>
                <a:gd name="connsiteX13" fmla="*/ 3525784 w 5860123"/>
                <a:gd name="connsiteY13" fmla="*/ 4823852 h 4856353"/>
                <a:gd name="connsiteX14" fmla="*/ 3503877 w 5860123"/>
                <a:gd name="connsiteY14" fmla="*/ 4797182 h 4856353"/>
                <a:gd name="connsiteX15" fmla="*/ 3500066 w 5860123"/>
                <a:gd name="connsiteY15" fmla="*/ 4772417 h 4856353"/>
                <a:gd name="connsiteX16" fmla="*/ 3498162 w 5860123"/>
                <a:gd name="connsiteY16" fmla="*/ 4724792 h 4856353"/>
                <a:gd name="connsiteX17" fmla="*/ 3517212 w 5860123"/>
                <a:gd name="connsiteY17" fmla="*/ 4695265 h 4856353"/>
                <a:gd name="connsiteX18" fmla="*/ 3542929 w 5860123"/>
                <a:gd name="connsiteY18" fmla="*/ 4678120 h 4856353"/>
                <a:gd name="connsiteX19" fmla="*/ 3563884 w 5860123"/>
                <a:gd name="connsiteY19" fmla="*/ 4665737 h 4856353"/>
                <a:gd name="connsiteX20" fmla="*/ 3568646 w 5860123"/>
                <a:gd name="connsiteY20" fmla="*/ 4652402 h 4856353"/>
                <a:gd name="connsiteX21" fmla="*/ 3574362 w 5860123"/>
                <a:gd name="connsiteY21" fmla="*/ 4640020 h 4856353"/>
                <a:gd name="connsiteX22" fmla="*/ 3601031 w 5860123"/>
                <a:gd name="connsiteY22" fmla="*/ 4637162 h 4856353"/>
                <a:gd name="connsiteX23" fmla="*/ 3616271 w 5860123"/>
                <a:gd name="connsiteY23" fmla="*/ 4627637 h 4856353"/>
                <a:gd name="connsiteX24" fmla="*/ 3653419 w 5860123"/>
                <a:gd name="connsiteY24" fmla="*/ 4624780 h 4856353"/>
                <a:gd name="connsiteX25" fmla="*/ 3695329 w 5860123"/>
                <a:gd name="connsiteY25" fmla="*/ 4617160 h 4856353"/>
                <a:gd name="connsiteX26" fmla="*/ 3738191 w 5860123"/>
                <a:gd name="connsiteY26" fmla="*/ 4614302 h 4856353"/>
                <a:gd name="connsiteX27" fmla="*/ 3753431 w 5860123"/>
                <a:gd name="connsiteY27" fmla="*/ 4611445 h 4856353"/>
                <a:gd name="connsiteX28" fmla="*/ 3762004 w 5860123"/>
                <a:gd name="connsiteY28" fmla="*/ 4605373 h 4856353"/>
                <a:gd name="connsiteX29" fmla="*/ 4529719 w 5860123"/>
                <a:gd name="connsiteY29" fmla="*/ 4482858 h 4856353"/>
                <a:gd name="connsiteX30" fmla="*/ 4523051 w 5860123"/>
                <a:gd name="connsiteY30" fmla="*/ 4493335 h 4856353"/>
                <a:gd name="connsiteX31" fmla="*/ 4529719 w 5860123"/>
                <a:gd name="connsiteY31" fmla="*/ 4482858 h 4856353"/>
                <a:gd name="connsiteX32" fmla="*/ 3720809 w 5860123"/>
                <a:gd name="connsiteY32" fmla="*/ 4475953 h 4856353"/>
                <a:gd name="connsiteX33" fmla="*/ 3733429 w 5860123"/>
                <a:gd name="connsiteY33" fmla="*/ 4477143 h 4856353"/>
                <a:gd name="connsiteX34" fmla="*/ 3741049 w 5860123"/>
                <a:gd name="connsiteY34" fmla="*/ 4489525 h 4856353"/>
                <a:gd name="connsiteX35" fmla="*/ 3728666 w 5860123"/>
                <a:gd name="connsiteY35" fmla="*/ 4487620 h 4856353"/>
                <a:gd name="connsiteX36" fmla="*/ 3711521 w 5860123"/>
                <a:gd name="connsiteY36" fmla="*/ 4489525 h 4856353"/>
                <a:gd name="connsiteX37" fmla="*/ 3712474 w 5860123"/>
                <a:gd name="connsiteY37" fmla="*/ 4481905 h 4856353"/>
                <a:gd name="connsiteX38" fmla="*/ 3720809 w 5860123"/>
                <a:gd name="connsiteY38" fmla="*/ 4475953 h 4856353"/>
                <a:gd name="connsiteX39" fmla="*/ 3552453 w 5860123"/>
                <a:gd name="connsiteY39" fmla="*/ 4475237 h 4856353"/>
                <a:gd name="connsiteX40" fmla="*/ 3554358 w 5860123"/>
                <a:gd name="connsiteY40" fmla="*/ 4481905 h 4856353"/>
                <a:gd name="connsiteX41" fmla="*/ 3549596 w 5860123"/>
                <a:gd name="connsiteY41" fmla="*/ 4484762 h 4856353"/>
                <a:gd name="connsiteX42" fmla="*/ 3546739 w 5860123"/>
                <a:gd name="connsiteY42" fmla="*/ 4479047 h 4856353"/>
                <a:gd name="connsiteX43" fmla="*/ 3552453 w 5860123"/>
                <a:gd name="connsiteY43" fmla="*/ 4475237 h 4856353"/>
                <a:gd name="connsiteX44" fmla="*/ 4419229 w 5860123"/>
                <a:gd name="connsiteY44" fmla="*/ 4458092 h 4856353"/>
                <a:gd name="connsiteX45" fmla="*/ 4412561 w 5860123"/>
                <a:gd name="connsiteY45" fmla="*/ 4468570 h 4856353"/>
                <a:gd name="connsiteX46" fmla="*/ 4419229 w 5860123"/>
                <a:gd name="connsiteY46" fmla="*/ 4458092 h 4856353"/>
                <a:gd name="connsiteX47" fmla="*/ 4428754 w 5860123"/>
                <a:gd name="connsiteY47" fmla="*/ 4436186 h 4856353"/>
                <a:gd name="connsiteX48" fmla="*/ 4422086 w 5860123"/>
                <a:gd name="connsiteY48" fmla="*/ 4446663 h 4856353"/>
                <a:gd name="connsiteX49" fmla="*/ 4428754 w 5860123"/>
                <a:gd name="connsiteY49" fmla="*/ 4436186 h 4856353"/>
                <a:gd name="connsiteX50" fmla="*/ 4005844 w 5860123"/>
                <a:gd name="connsiteY50" fmla="*/ 4385702 h 4856353"/>
                <a:gd name="connsiteX51" fmla="*/ 4002986 w 5860123"/>
                <a:gd name="connsiteY51" fmla="*/ 4397132 h 4856353"/>
                <a:gd name="connsiteX52" fmla="*/ 3988699 w 5860123"/>
                <a:gd name="connsiteY52" fmla="*/ 4402847 h 4856353"/>
                <a:gd name="connsiteX53" fmla="*/ 3996319 w 5860123"/>
                <a:gd name="connsiteY53" fmla="*/ 4391417 h 4856353"/>
                <a:gd name="connsiteX54" fmla="*/ 4005844 w 5860123"/>
                <a:gd name="connsiteY54" fmla="*/ 4385702 h 4856353"/>
                <a:gd name="connsiteX55" fmla="*/ 4029656 w 5860123"/>
                <a:gd name="connsiteY55" fmla="*/ 4376177 h 4856353"/>
                <a:gd name="connsiteX56" fmla="*/ 4031562 w 5860123"/>
                <a:gd name="connsiteY56" fmla="*/ 4386655 h 4856353"/>
                <a:gd name="connsiteX57" fmla="*/ 4024894 w 5860123"/>
                <a:gd name="connsiteY57" fmla="*/ 4401895 h 4856353"/>
                <a:gd name="connsiteX58" fmla="*/ 4017274 w 5860123"/>
                <a:gd name="connsiteY58" fmla="*/ 4394274 h 4856353"/>
                <a:gd name="connsiteX59" fmla="*/ 4029656 w 5860123"/>
                <a:gd name="connsiteY59" fmla="*/ 4376177 h 4856353"/>
                <a:gd name="connsiteX60" fmla="*/ 4175626 w 5860123"/>
                <a:gd name="connsiteY60" fmla="*/ 4298072 h 4856353"/>
                <a:gd name="connsiteX61" fmla="*/ 4177293 w 5860123"/>
                <a:gd name="connsiteY61" fmla="*/ 4304740 h 4856353"/>
                <a:gd name="connsiteX62" fmla="*/ 4165863 w 5860123"/>
                <a:gd name="connsiteY62" fmla="*/ 4312360 h 4856353"/>
                <a:gd name="connsiteX63" fmla="*/ 4156338 w 5860123"/>
                <a:gd name="connsiteY63" fmla="*/ 4307597 h 4856353"/>
                <a:gd name="connsiteX64" fmla="*/ 4166815 w 5860123"/>
                <a:gd name="connsiteY64" fmla="*/ 4299977 h 4856353"/>
                <a:gd name="connsiteX65" fmla="*/ 4175626 w 5860123"/>
                <a:gd name="connsiteY65" fmla="*/ 4298072 h 4856353"/>
                <a:gd name="connsiteX66" fmla="*/ 5120269 w 5860123"/>
                <a:gd name="connsiteY66" fmla="*/ 4247590 h 4856353"/>
                <a:gd name="connsiteX67" fmla="*/ 5120269 w 5860123"/>
                <a:gd name="connsiteY67" fmla="*/ 4259973 h 4856353"/>
                <a:gd name="connsiteX68" fmla="*/ 5120269 w 5860123"/>
                <a:gd name="connsiteY68" fmla="*/ 4247590 h 4856353"/>
                <a:gd name="connsiteX69" fmla="*/ 5101219 w 5860123"/>
                <a:gd name="connsiteY69" fmla="*/ 4170437 h 4856353"/>
                <a:gd name="connsiteX70" fmla="*/ 5103124 w 5860123"/>
                <a:gd name="connsiteY70" fmla="*/ 4170437 h 4856353"/>
                <a:gd name="connsiteX71" fmla="*/ 5105029 w 5860123"/>
                <a:gd name="connsiteY71" fmla="*/ 4171390 h 4856353"/>
                <a:gd name="connsiteX72" fmla="*/ 5104076 w 5860123"/>
                <a:gd name="connsiteY72" fmla="*/ 4175200 h 4856353"/>
                <a:gd name="connsiteX73" fmla="*/ 5100266 w 5860123"/>
                <a:gd name="connsiteY73" fmla="*/ 4174247 h 4856353"/>
                <a:gd name="connsiteX74" fmla="*/ 5099314 w 5860123"/>
                <a:gd name="connsiteY74" fmla="*/ 4171390 h 4856353"/>
                <a:gd name="connsiteX75" fmla="*/ 5101219 w 5860123"/>
                <a:gd name="connsiteY75" fmla="*/ 4170437 h 4856353"/>
                <a:gd name="connsiteX76" fmla="*/ 4548768 w 5860123"/>
                <a:gd name="connsiteY76" fmla="*/ 4116145 h 4856353"/>
                <a:gd name="connsiteX77" fmla="*/ 4555436 w 5860123"/>
                <a:gd name="connsiteY77" fmla="*/ 4122812 h 4856353"/>
                <a:gd name="connsiteX78" fmla="*/ 4540196 w 5860123"/>
                <a:gd name="connsiteY78" fmla="*/ 4128528 h 4856353"/>
                <a:gd name="connsiteX79" fmla="*/ 4537338 w 5860123"/>
                <a:gd name="connsiteY79" fmla="*/ 4119955 h 4856353"/>
                <a:gd name="connsiteX80" fmla="*/ 4548768 w 5860123"/>
                <a:gd name="connsiteY80" fmla="*/ 4116145 h 4856353"/>
                <a:gd name="connsiteX81" fmla="*/ 4845949 w 5860123"/>
                <a:gd name="connsiteY81" fmla="*/ 4108525 h 4856353"/>
                <a:gd name="connsiteX82" fmla="*/ 4847854 w 5860123"/>
                <a:gd name="connsiteY82" fmla="*/ 4108525 h 4856353"/>
                <a:gd name="connsiteX83" fmla="*/ 4849759 w 5860123"/>
                <a:gd name="connsiteY83" fmla="*/ 4109478 h 4856353"/>
                <a:gd name="connsiteX84" fmla="*/ 4848806 w 5860123"/>
                <a:gd name="connsiteY84" fmla="*/ 4113288 h 4856353"/>
                <a:gd name="connsiteX85" fmla="*/ 4844996 w 5860123"/>
                <a:gd name="connsiteY85" fmla="*/ 4112335 h 4856353"/>
                <a:gd name="connsiteX86" fmla="*/ 4844044 w 5860123"/>
                <a:gd name="connsiteY86" fmla="*/ 4109478 h 4856353"/>
                <a:gd name="connsiteX87" fmla="*/ 4845949 w 5860123"/>
                <a:gd name="connsiteY87" fmla="*/ 4108525 h 4856353"/>
                <a:gd name="connsiteX88" fmla="*/ 4590679 w 5860123"/>
                <a:gd name="connsiteY88" fmla="*/ 4078403 h 4856353"/>
                <a:gd name="connsiteX89" fmla="*/ 4596394 w 5860123"/>
                <a:gd name="connsiteY89" fmla="*/ 4078998 h 4856353"/>
                <a:gd name="connsiteX90" fmla="*/ 4591631 w 5860123"/>
                <a:gd name="connsiteY90" fmla="*/ 4093285 h 4856353"/>
                <a:gd name="connsiteX91" fmla="*/ 4580201 w 5860123"/>
                <a:gd name="connsiteY91" fmla="*/ 4099953 h 4856353"/>
                <a:gd name="connsiteX92" fmla="*/ 4582106 w 5860123"/>
                <a:gd name="connsiteY92" fmla="*/ 4085665 h 4856353"/>
                <a:gd name="connsiteX93" fmla="*/ 4590679 w 5860123"/>
                <a:gd name="connsiteY93" fmla="*/ 4078403 h 4856353"/>
                <a:gd name="connsiteX94" fmla="*/ 4856188 w 5860123"/>
                <a:gd name="connsiteY94" fmla="*/ 4070902 h 4856353"/>
                <a:gd name="connsiteX95" fmla="*/ 4861188 w 5860123"/>
                <a:gd name="connsiteY95" fmla="*/ 4076140 h 4856353"/>
                <a:gd name="connsiteX96" fmla="*/ 4864046 w 5860123"/>
                <a:gd name="connsiteY96" fmla="*/ 4084713 h 4856353"/>
                <a:gd name="connsiteX97" fmla="*/ 4851663 w 5860123"/>
                <a:gd name="connsiteY97" fmla="*/ 4088523 h 4856353"/>
                <a:gd name="connsiteX98" fmla="*/ 4852616 w 5860123"/>
                <a:gd name="connsiteY98" fmla="*/ 4078045 h 4856353"/>
                <a:gd name="connsiteX99" fmla="*/ 4852616 w 5860123"/>
                <a:gd name="connsiteY99" fmla="*/ 4071378 h 4856353"/>
                <a:gd name="connsiteX100" fmla="*/ 4856188 w 5860123"/>
                <a:gd name="connsiteY100" fmla="*/ 4070902 h 4856353"/>
                <a:gd name="connsiteX101" fmla="*/ 4700216 w 5860123"/>
                <a:gd name="connsiteY101" fmla="*/ 3966603 h 4856353"/>
                <a:gd name="connsiteX102" fmla="*/ 4708789 w 5860123"/>
                <a:gd name="connsiteY102" fmla="*/ 3969460 h 4856353"/>
                <a:gd name="connsiteX103" fmla="*/ 4706883 w 5860123"/>
                <a:gd name="connsiteY103" fmla="*/ 3978985 h 4856353"/>
                <a:gd name="connsiteX104" fmla="*/ 4690691 w 5860123"/>
                <a:gd name="connsiteY104" fmla="*/ 3985653 h 4856353"/>
                <a:gd name="connsiteX105" fmla="*/ 4692596 w 5860123"/>
                <a:gd name="connsiteY105" fmla="*/ 3973270 h 4856353"/>
                <a:gd name="connsiteX106" fmla="*/ 4700216 w 5860123"/>
                <a:gd name="connsiteY106" fmla="*/ 3966603 h 4856353"/>
                <a:gd name="connsiteX107" fmla="*/ 5072525 w 5860123"/>
                <a:gd name="connsiteY107" fmla="*/ 3821704 h 4856353"/>
                <a:gd name="connsiteX108" fmla="*/ 5086931 w 5860123"/>
                <a:gd name="connsiteY108" fmla="*/ 3832300 h 4856353"/>
                <a:gd name="connsiteX109" fmla="*/ 5111696 w 5860123"/>
                <a:gd name="connsiteY109" fmla="*/ 3839920 h 4856353"/>
                <a:gd name="connsiteX110" fmla="*/ 5114553 w 5860123"/>
                <a:gd name="connsiteY110" fmla="*/ 3870400 h 4856353"/>
                <a:gd name="connsiteX111" fmla="*/ 5115506 w 5860123"/>
                <a:gd name="connsiteY111" fmla="*/ 3905643 h 4856353"/>
                <a:gd name="connsiteX112" fmla="*/ 5106933 w 5860123"/>
                <a:gd name="connsiteY112" fmla="*/ 3958983 h 4856353"/>
                <a:gd name="connsiteX113" fmla="*/ 5100266 w 5860123"/>
                <a:gd name="connsiteY113" fmla="*/ 3998987 h 4856353"/>
                <a:gd name="connsiteX114" fmla="*/ 5094551 w 5860123"/>
                <a:gd name="connsiteY114" fmla="*/ 4049470 h 4856353"/>
                <a:gd name="connsiteX115" fmla="*/ 5081216 w 5860123"/>
                <a:gd name="connsiteY115" fmla="*/ 4120908 h 4856353"/>
                <a:gd name="connsiteX116" fmla="*/ 5053594 w 5860123"/>
                <a:gd name="connsiteY116" fmla="*/ 4175200 h 4856353"/>
                <a:gd name="connsiteX117" fmla="*/ 5037401 w 5860123"/>
                <a:gd name="connsiteY117" fmla="*/ 4212348 h 4856353"/>
                <a:gd name="connsiteX118" fmla="*/ 5038353 w 5860123"/>
                <a:gd name="connsiteY118" fmla="*/ 4267593 h 4856353"/>
                <a:gd name="connsiteX119" fmla="*/ 5032638 w 5860123"/>
                <a:gd name="connsiteY119" fmla="*/ 4285690 h 4856353"/>
                <a:gd name="connsiteX120" fmla="*/ 5020256 w 5860123"/>
                <a:gd name="connsiteY120" fmla="*/ 4279023 h 4856353"/>
                <a:gd name="connsiteX121" fmla="*/ 5009778 w 5860123"/>
                <a:gd name="connsiteY121" fmla="*/ 4253305 h 4856353"/>
                <a:gd name="connsiteX122" fmla="*/ 4979298 w 5860123"/>
                <a:gd name="connsiteY122" fmla="*/ 4219968 h 4856353"/>
                <a:gd name="connsiteX123" fmla="*/ 4946913 w 5860123"/>
                <a:gd name="connsiteY123" fmla="*/ 4187583 h 4856353"/>
                <a:gd name="connsiteX124" fmla="*/ 4925958 w 5860123"/>
                <a:gd name="connsiteY124" fmla="*/ 4151388 h 4856353"/>
                <a:gd name="connsiteX125" fmla="*/ 4920244 w 5860123"/>
                <a:gd name="connsiteY125" fmla="*/ 4121860 h 4856353"/>
                <a:gd name="connsiteX126" fmla="*/ 4923101 w 5860123"/>
                <a:gd name="connsiteY126" fmla="*/ 4075187 h 4856353"/>
                <a:gd name="connsiteX127" fmla="*/ 4950723 w 5860123"/>
                <a:gd name="connsiteY127" fmla="*/ 3999940 h 4856353"/>
                <a:gd name="connsiteX128" fmla="*/ 4988823 w 5860123"/>
                <a:gd name="connsiteY128" fmla="*/ 3919930 h 4856353"/>
                <a:gd name="connsiteX129" fmla="*/ 5005016 w 5860123"/>
                <a:gd name="connsiteY129" fmla="*/ 3878020 h 4856353"/>
                <a:gd name="connsiteX130" fmla="*/ 5045021 w 5860123"/>
                <a:gd name="connsiteY130" fmla="*/ 3849445 h 4856353"/>
                <a:gd name="connsiteX131" fmla="*/ 5060261 w 5860123"/>
                <a:gd name="connsiteY131" fmla="*/ 3827537 h 4856353"/>
                <a:gd name="connsiteX132" fmla="*/ 5072525 w 5860123"/>
                <a:gd name="connsiteY132" fmla="*/ 3821704 h 4856353"/>
                <a:gd name="connsiteX133" fmla="*/ 4847853 w 5860123"/>
                <a:gd name="connsiteY133" fmla="*/ 3802773 h 4856353"/>
                <a:gd name="connsiteX134" fmla="*/ 4854521 w 5860123"/>
                <a:gd name="connsiteY134" fmla="*/ 3803725 h 4856353"/>
                <a:gd name="connsiteX135" fmla="*/ 4864999 w 5860123"/>
                <a:gd name="connsiteY135" fmla="*/ 3816108 h 4856353"/>
                <a:gd name="connsiteX136" fmla="*/ 4856426 w 5860123"/>
                <a:gd name="connsiteY136" fmla="*/ 3829443 h 4856353"/>
                <a:gd name="connsiteX137" fmla="*/ 4848806 w 5860123"/>
                <a:gd name="connsiteY137" fmla="*/ 3834205 h 4856353"/>
                <a:gd name="connsiteX138" fmla="*/ 4844996 w 5860123"/>
                <a:gd name="connsiteY138" fmla="*/ 3817061 h 4856353"/>
                <a:gd name="connsiteX139" fmla="*/ 4847853 w 5860123"/>
                <a:gd name="connsiteY139" fmla="*/ 3802773 h 4856353"/>
                <a:gd name="connsiteX140" fmla="*/ 5131698 w 5860123"/>
                <a:gd name="connsiteY140" fmla="*/ 3788485 h 4856353"/>
                <a:gd name="connsiteX141" fmla="*/ 5136461 w 5860123"/>
                <a:gd name="connsiteY141" fmla="*/ 3792295 h 4856353"/>
                <a:gd name="connsiteX142" fmla="*/ 5128841 w 5860123"/>
                <a:gd name="connsiteY142" fmla="*/ 3793248 h 4856353"/>
                <a:gd name="connsiteX143" fmla="*/ 5131698 w 5860123"/>
                <a:gd name="connsiteY143" fmla="*/ 3788485 h 4856353"/>
                <a:gd name="connsiteX144" fmla="*/ 5298386 w 5860123"/>
                <a:gd name="connsiteY144" fmla="*/ 3730383 h 4856353"/>
                <a:gd name="connsiteX145" fmla="*/ 5304101 w 5860123"/>
                <a:gd name="connsiteY145" fmla="*/ 3733240 h 4856353"/>
                <a:gd name="connsiteX146" fmla="*/ 5295529 w 5860123"/>
                <a:gd name="connsiteY146" fmla="*/ 3737050 h 4856353"/>
                <a:gd name="connsiteX147" fmla="*/ 5298386 w 5860123"/>
                <a:gd name="connsiteY147" fmla="*/ 3730383 h 4856353"/>
                <a:gd name="connsiteX148" fmla="*/ 5306006 w 5860123"/>
                <a:gd name="connsiteY148" fmla="*/ 3713237 h 4856353"/>
                <a:gd name="connsiteX149" fmla="*/ 5311721 w 5860123"/>
                <a:gd name="connsiteY149" fmla="*/ 3716095 h 4856353"/>
                <a:gd name="connsiteX150" fmla="*/ 5303148 w 5860123"/>
                <a:gd name="connsiteY150" fmla="*/ 3719905 h 4856353"/>
                <a:gd name="connsiteX151" fmla="*/ 5306006 w 5860123"/>
                <a:gd name="connsiteY151" fmla="*/ 3713237 h 4856353"/>
                <a:gd name="connsiteX152" fmla="*/ 5422211 w 5860123"/>
                <a:gd name="connsiteY152" fmla="*/ 3692283 h 4856353"/>
                <a:gd name="connsiteX153" fmla="*/ 5427926 w 5860123"/>
                <a:gd name="connsiteY153" fmla="*/ 3695140 h 4856353"/>
                <a:gd name="connsiteX154" fmla="*/ 5419354 w 5860123"/>
                <a:gd name="connsiteY154" fmla="*/ 3698950 h 4856353"/>
                <a:gd name="connsiteX155" fmla="*/ 5422211 w 5860123"/>
                <a:gd name="connsiteY155" fmla="*/ 3692283 h 4856353"/>
                <a:gd name="connsiteX156" fmla="*/ 5061214 w 5860123"/>
                <a:gd name="connsiteY156" fmla="*/ 3214127 h 4856353"/>
                <a:gd name="connsiteX157" fmla="*/ 5069786 w 5860123"/>
                <a:gd name="connsiteY157" fmla="*/ 3225557 h 4856353"/>
                <a:gd name="connsiteX158" fmla="*/ 5058356 w 5860123"/>
                <a:gd name="connsiteY158" fmla="*/ 3221747 h 4856353"/>
                <a:gd name="connsiteX159" fmla="*/ 5061214 w 5860123"/>
                <a:gd name="connsiteY159" fmla="*/ 3214127 h 4856353"/>
                <a:gd name="connsiteX160" fmla="*/ 5047878 w 5860123"/>
                <a:gd name="connsiteY160" fmla="*/ 3163646 h 4856353"/>
                <a:gd name="connsiteX161" fmla="*/ 5067881 w 5860123"/>
                <a:gd name="connsiteY161" fmla="*/ 3171265 h 4856353"/>
                <a:gd name="connsiteX162" fmla="*/ 5078358 w 5860123"/>
                <a:gd name="connsiteY162" fmla="*/ 3184600 h 4856353"/>
                <a:gd name="connsiteX163" fmla="*/ 5066928 w 5860123"/>
                <a:gd name="connsiteY163" fmla="*/ 3187458 h 4856353"/>
                <a:gd name="connsiteX164" fmla="*/ 5052640 w 5860123"/>
                <a:gd name="connsiteY164" fmla="*/ 3184600 h 4856353"/>
                <a:gd name="connsiteX165" fmla="*/ 5038353 w 5860123"/>
                <a:gd name="connsiteY165" fmla="*/ 3173171 h 4856353"/>
                <a:gd name="connsiteX166" fmla="*/ 5047878 w 5860123"/>
                <a:gd name="connsiteY166" fmla="*/ 3163646 h 4856353"/>
                <a:gd name="connsiteX167" fmla="*/ 5061214 w 5860123"/>
                <a:gd name="connsiteY167" fmla="*/ 3136975 h 4856353"/>
                <a:gd name="connsiteX168" fmla="*/ 5063119 w 5860123"/>
                <a:gd name="connsiteY168" fmla="*/ 3149358 h 4856353"/>
                <a:gd name="connsiteX169" fmla="*/ 5046926 w 5860123"/>
                <a:gd name="connsiteY169" fmla="*/ 3143643 h 4856353"/>
                <a:gd name="connsiteX170" fmla="*/ 5061214 w 5860123"/>
                <a:gd name="connsiteY170" fmla="*/ 3136975 h 4856353"/>
                <a:gd name="connsiteX171" fmla="*/ 4979298 w 5860123"/>
                <a:gd name="connsiteY171" fmla="*/ 2995052 h 4856353"/>
                <a:gd name="connsiteX172" fmla="*/ 4990728 w 5860123"/>
                <a:gd name="connsiteY172" fmla="*/ 2998862 h 4856353"/>
                <a:gd name="connsiteX173" fmla="*/ 4992634 w 5860123"/>
                <a:gd name="connsiteY173" fmla="*/ 3007435 h 4856353"/>
                <a:gd name="connsiteX174" fmla="*/ 4976441 w 5860123"/>
                <a:gd name="connsiteY174" fmla="*/ 2999815 h 4856353"/>
                <a:gd name="connsiteX175" fmla="*/ 4979298 w 5860123"/>
                <a:gd name="connsiteY175" fmla="*/ 2995052 h 4856353"/>
                <a:gd name="connsiteX176" fmla="*/ 4777368 w 5860123"/>
                <a:gd name="connsiteY176" fmla="*/ 2113038 h 4856353"/>
                <a:gd name="connsiteX177" fmla="*/ 4784036 w 5860123"/>
                <a:gd name="connsiteY177" fmla="*/ 2123515 h 4856353"/>
                <a:gd name="connsiteX178" fmla="*/ 4775463 w 5860123"/>
                <a:gd name="connsiteY178" fmla="*/ 2122563 h 4856353"/>
                <a:gd name="connsiteX179" fmla="*/ 4777368 w 5860123"/>
                <a:gd name="connsiteY179" fmla="*/ 2113038 h 4856353"/>
                <a:gd name="connsiteX180" fmla="*/ 4784036 w 5860123"/>
                <a:gd name="connsiteY180" fmla="*/ 2064460 h 4856353"/>
                <a:gd name="connsiteX181" fmla="*/ 4785941 w 5860123"/>
                <a:gd name="connsiteY181" fmla="*/ 2070175 h 4856353"/>
                <a:gd name="connsiteX182" fmla="*/ 4778321 w 5860123"/>
                <a:gd name="connsiteY182" fmla="*/ 2071127 h 4856353"/>
                <a:gd name="connsiteX183" fmla="*/ 4784036 w 5860123"/>
                <a:gd name="connsiteY183" fmla="*/ 2064460 h 4856353"/>
                <a:gd name="connsiteX184" fmla="*/ 4536386 w 5860123"/>
                <a:gd name="connsiteY184" fmla="*/ 1993975 h 4856353"/>
                <a:gd name="connsiteX185" fmla="*/ 4543053 w 5860123"/>
                <a:gd name="connsiteY185" fmla="*/ 2003500 h 4856353"/>
                <a:gd name="connsiteX186" fmla="*/ 4543053 w 5860123"/>
                <a:gd name="connsiteY186" fmla="*/ 2011120 h 4856353"/>
                <a:gd name="connsiteX187" fmla="*/ 4533528 w 5860123"/>
                <a:gd name="connsiteY187" fmla="*/ 2003500 h 4856353"/>
                <a:gd name="connsiteX188" fmla="*/ 4536386 w 5860123"/>
                <a:gd name="connsiteY188" fmla="*/ 1993975 h 4856353"/>
                <a:gd name="connsiteX189" fmla="*/ 4756533 w 5860123"/>
                <a:gd name="connsiteY189" fmla="*/ 276 h 4856353"/>
                <a:gd name="connsiteX190" fmla="*/ 4760224 w 5860123"/>
                <a:gd name="connsiteY190" fmla="*/ 2300 h 4856353"/>
                <a:gd name="connsiteX191" fmla="*/ 4764987 w 5860123"/>
                <a:gd name="connsiteY191" fmla="*/ 3252 h 4856353"/>
                <a:gd name="connsiteX192" fmla="*/ 4772606 w 5860123"/>
                <a:gd name="connsiteY192" fmla="*/ 2300 h 4856353"/>
                <a:gd name="connsiteX193" fmla="*/ 4784037 w 5860123"/>
                <a:gd name="connsiteY193" fmla="*/ 6110 h 4856353"/>
                <a:gd name="connsiteX194" fmla="*/ 4795466 w 5860123"/>
                <a:gd name="connsiteY194" fmla="*/ 11825 h 4856353"/>
                <a:gd name="connsiteX195" fmla="*/ 4816422 w 5860123"/>
                <a:gd name="connsiteY195" fmla="*/ 15635 h 4856353"/>
                <a:gd name="connsiteX196" fmla="*/ 4830709 w 5860123"/>
                <a:gd name="connsiteY196" fmla="*/ 25160 h 4856353"/>
                <a:gd name="connsiteX197" fmla="*/ 4848806 w 5860123"/>
                <a:gd name="connsiteY197" fmla="*/ 34685 h 4856353"/>
                <a:gd name="connsiteX198" fmla="*/ 4863094 w 5860123"/>
                <a:gd name="connsiteY198" fmla="*/ 37542 h 4856353"/>
                <a:gd name="connsiteX199" fmla="*/ 4878334 w 5860123"/>
                <a:gd name="connsiteY199" fmla="*/ 33732 h 4856353"/>
                <a:gd name="connsiteX200" fmla="*/ 4890716 w 5860123"/>
                <a:gd name="connsiteY200" fmla="*/ 27065 h 4856353"/>
                <a:gd name="connsiteX201" fmla="*/ 4908814 w 5860123"/>
                <a:gd name="connsiteY201" fmla="*/ 29922 h 4856353"/>
                <a:gd name="connsiteX202" fmla="*/ 4937389 w 5860123"/>
                <a:gd name="connsiteY202" fmla="*/ 40400 h 4856353"/>
                <a:gd name="connsiteX203" fmla="*/ 4945009 w 5860123"/>
                <a:gd name="connsiteY203" fmla="*/ 52782 h 4856353"/>
                <a:gd name="connsiteX204" fmla="*/ 4949772 w 5860123"/>
                <a:gd name="connsiteY204" fmla="*/ 55640 h 4856353"/>
                <a:gd name="connsiteX205" fmla="*/ 4964059 w 5860123"/>
                <a:gd name="connsiteY205" fmla="*/ 61355 h 4856353"/>
                <a:gd name="connsiteX206" fmla="*/ 4978347 w 5860123"/>
                <a:gd name="connsiteY206" fmla="*/ 67070 h 4856353"/>
                <a:gd name="connsiteX207" fmla="*/ 4983109 w 5860123"/>
                <a:gd name="connsiteY207" fmla="*/ 74690 h 4856353"/>
                <a:gd name="connsiteX208" fmla="*/ 4980252 w 5860123"/>
                <a:gd name="connsiteY208" fmla="*/ 80405 h 4856353"/>
                <a:gd name="connsiteX209" fmla="*/ 4974536 w 5860123"/>
                <a:gd name="connsiteY209" fmla="*/ 86121 h 4856353"/>
                <a:gd name="connsiteX210" fmla="*/ 4984061 w 5860123"/>
                <a:gd name="connsiteY210" fmla="*/ 91836 h 4856353"/>
                <a:gd name="connsiteX211" fmla="*/ 4992634 w 5860123"/>
                <a:gd name="connsiteY211" fmla="*/ 96598 h 4856353"/>
                <a:gd name="connsiteX212" fmla="*/ 5003111 w 5860123"/>
                <a:gd name="connsiteY212" fmla="*/ 107076 h 4856353"/>
                <a:gd name="connsiteX213" fmla="*/ 5009779 w 5860123"/>
                <a:gd name="connsiteY213" fmla="*/ 118506 h 4856353"/>
                <a:gd name="connsiteX214" fmla="*/ 5011684 w 5860123"/>
                <a:gd name="connsiteY214" fmla="*/ 123268 h 4856353"/>
                <a:gd name="connsiteX215" fmla="*/ 5012636 w 5860123"/>
                <a:gd name="connsiteY215" fmla="*/ 129936 h 4856353"/>
                <a:gd name="connsiteX216" fmla="*/ 5018352 w 5860123"/>
                <a:gd name="connsiteY216" fmla="*/ 139461 h 4856353"/>
                <a:gd name="connsiteX217" fmla="*/ 5030734 w 5860123"/>
                <a:gd name="connsiteY217" fmla="*/ 146128 h 4856353"/>
                <a:gd name="connsiteX218" fmla="*/ 5025972 w 5860123"/>
                <a:gd name="connsiteY218" fmla="*/ 157558 h 4856353"/>
                <a:gd name="connsiteX219" fmla="*/ 5034544 w 5860123"/>
                <a:gd name="connsiteY219" fmla="*/ 174703 h 4856353"/>
                <a:gd name="connsiteX220" fmla="*/ 5047879 w 5860123"/>
                <a:gd name="connsiteY220" fmla="*/ 190896 h 4856353"/>
                <a:gd name="connsiteX221" fmla="*/ 5056452 w 5860123"/>
                <a:gd name="connsiteY221" fmla="*/ 204231 h 4856353"/>
                <a:gd name="connsiteX222" fmla="*/ 5062166 w 5860123"/>
                <a:gd name="connsiteY222" fmla="*/ 211851 h 4856353"/>
                <a:gd name="connsiteX223" fmla="*/ 5068834 w 5860123"/>
                <a:gd name="connsiteY223" fmla="*/ 222328 h 4856353"/>
                <a:gd name="connsiteX224" fmla="*/ 5075502 w 5860123"/>
                <a:gd name="connsiteY224" fmla="*/ 229948 h 4856353"/>
                <a:gd name="connsiteX225" fmla="*/ 5075502 w 5860123"/>
                <a:gd name="connsiteY225" fmla="*/ 237568 h 4856353"/>
                <a:gd name="connsiteX226" fmla="*/ 5073597 w 5860123"/>
                <a:gd name="connsiteY226" fmla="*/ 249951 h 4856353"/>
                <a:gd name="connsiteX227" fmla="*/ 5080264 w 5860123"/>
                <a:gd name="connsiteY227" fmla="*/ 244236 h 4856353"/>
                <a:gd name="connsiteX228" fmla="*/ 5086932 w 5860123"/>
                <a:gd name="connsiteY228" fmla="*/ 242331 h 4856353"/>
                <a:gd name="connsiteX229" fmla="*/ 5085027 w 5860123"/>
                <a:gd name="connsiteY229" fmla="*/ 266143 h 4856353"/>
                <a:gd name="connsiteX230" fmla="*/ 5113602 w 5860123"/>
                <a:gd name="connsiteY230" fmla="*/ 294718 h 4856353"/>
                <a:gd name="connsiteX231" fmla="*/ 5127889 w 5860123"/>
                <a:gd name="connsiteY231" fmla="*/ 311863 h 4856353"/>
                <a:gd name="connsiteX232" fmla="*/ 5134557 w 5860123"/>
                <a:gd name="connsiteY232" fmla="*/ 323293 h 4856353"/>
                <a:gd name="connsiteX233" fmla="*/ 5136461 w 5860123"/>
                <a:gd name="connsiteY233" fmla="*/ 338533 h 4856353"/>
                <a:gd name="connsiteX234" fmla="*/ 5138366 w 5860123"/>
                <a:gd name="connsiteY234" fmla="*/ 350916 h 4856353"/>
                <a:gd name="connsiteX235" fmla="*/ 5144082 w 5860123"/>
                <a:gd name="connsiteY235" fmla="*/ 363298 h 4856353"/>
                <a:gd name="connsiteX236" fmla="*/ 5161227 w 5860123"/>
                <a:gd name="connsiteY236" fmla="*/ 374729 h 4856353"/>
                <a:gd name="connsiteX237" fmla="*/ 5164084 w 5860123"/>
                <a:gd name="connsiteY237" fmla="*/ 391873 h 4856353"/>
                <a:gd name="connsiteX238" fmla="*/ 5165036 w 5860123"/>
                <a:gd name="connsiteY238" fmla="*/ 409018 h 4856353"/>
                <a:gd name="connsiteX239" fmla="*/ 5166941 w 5860123"/>
                <a:gd name="connsiteY239" fmla="*/ 422354 h 4856353"/>
                <a:gd name="connsiteX240" fmla="*/ 5176466 w 5860123"/>
                <a:gd name="connsiteY240" fmla="*/ 433783 h 4856353"/>
                <a:gd name="connsiteX241" fmla="*/ 5183134 w 5860123"/>
                <a:gd name="connsiteY241" fmla="*/ 440451 h 4856353"/>
                <a:gd name="connsiteX242" fmla="*/ 5186944 w 5860123"/>
                <a:gd name="connsiteY242" fmla="*/ 447119 h 4856353"/>
                <a:gd name="connsiteX243" fmla="*/ 5194564 w 5860123"/>
                <a:gd name="connsiteY243" fmla="*/ 451882 h 4856353"/>
                <a:gd name="connsiteX244" fmla="*/ 5206947 w 5860123"/>
                <a:gd name="connsiteY244" fmla="*/ 452833 h 4856353"/>
                <a:gd name="connsiteX245" fmla="*/ 5215519 w 5860123"/>
                <a:gd name="connsiteY245" fmla="*/ 451882 h 4856353"/>
                <a:gd name="connsiteX246" fmla="*/ 5229807 w 5860123"/>
                <a:gd name="connsiteY246" fmla="*/ 454739 h 4856353"/>
                <a:gd name="connsiteX247" fmla="*/ 5241236 w 5860123"/>
                <a:gd name="connsiteY247" fmla="*/ 451882 h 4856353"/>
                <a:gd name="connsiteX248" fmla="*/ 5255524 w 5860123"/>
                <a:gd name="connsiteY248" fmla="*/ 443308 h 4856353"/>
                <a:gd name="connsiteX249" fmla="*/ 5275527 w 5860123"/>
                <a:gd name="connsiteY249" fmla="*/ 441404 h 4856353"/>
                <a:gd name="connsiteX250" fmla="*/ 5281241 w 5860123"/>
                <a:gd name="connsiteY250" fmla="*/ 449024 h 4856353"/>
                <a:gd name="connsiteX251" fmla="*/ 5292672 w 5860123"/>
                <a:gd name="connsiteY251" fmla="*/ 452833 h 4856353"/>
                <a:gd name="connsiteX252" fmla="*/ 5306959 w 5860123"/>
                <a:gd name="connsiteY252" fmla="*/ 459502 h 4856353"/>
                <a:gd name="connsiteX253" fmla="*/ 5324104 w 5860123"/>
                <a:gd name="connsiteY253" fmla="*/ 460453 h 4856353"/>
                <a:gd name="connsiteX254" fmla="*/ 5333629 w 5860123"/>
                <a:gd name="connsiteY254" fmla="*/ 459502 h 4856353"/>
                <a:gd name="connsiteX255" fmla="*/ 5341249 w 5860123"/>
                <a:gd name="connsiteY255" fmla="*/ 453786 h 4856353"/>
                <a:gd name="connsiteX256" fmla="*/ 5346964 w 5860123"/>
                <a:gd name="connsiteY256" fmla="*/ 448071 h 4856353"/>
                <a:gd name="connsiteX257" fmla="*/ 5355536 w 5860123"/>
                <a:gd name="connsiteY257" fmla="*/ 460453 h 4856353"/>
                <a:gd name="connsiteX258" fmla="*/ 5365061 w 5860123"/>
                <a:gd name="connsiteY258" fmla="*/ 467122 h 4856353"/>
                <a:gd name="connsiteX259" fmla="*/ 5372682 w 5860123"/>
                <a:gd name="connsiteY259" fmla="*/ 469027 h 4856353"/>
                <a:gd name="connsiteX260" fmla="*/ 5379349 w 5860123"/>
                <a:gd name="connsiteY260" fmla="*/ 474742 h 4856353"/>
                <a:gd name="connsiteX261" fmla="*/ 5396494 w 5860123"/>
                <a:gd name="connsiteY261" fmla="*/ 489982 h 4856353"/>
                <a:gd name="connsiteX262" fmla="*/ 5417449 w 5860123"/>
                <a:gd name="connsiteY262" fmla="*/ 504268 h 4856353"/>
                <a:gd name="connsiteX263" fmla="*/ 5424116 w 5860123"/>
                <a:gd name="connsiteY263" fmla="*/ 506173 h 4856353"/>
                <a:gd name="connsiteX264" fmla="*/ 5434594 w 5860123"/>
                <a:gd name="connsiteY264" fmla="*/ 505221 h 4856353"/>
                <a:gd name="connsiteX265" fmla="*/ 5447929 w 5860123"/>
                <a:gd name="connsiteY265" fmla="*/ 503316 h 4856353"/>
                <a:gd name="connsiteX266" fmla="*/ 5462216 w 5860123"/>
                <a:gd name="connsiteY266" fmla="*/ 499506 h 4856353"/>
                <a:gd name="connsiteX267" fmla="*/ 5465074 w 5860123"/>
                <a:gd name="connsiteY267" fmla="*/ 511888 h 4856353"/>
                <a:gd name="connsiteX268" fmla="*/ 5462216 w 5860123"/>
                <a:gd name="connsiteY268" fmla="*/ 524272 h 4856353"/>
                <a:gd name="connsiteX269" fmla="*/ 5462216 w 5860123"/>
                <a:gd name="connsiteY269" fmla="*/ 534748 h 4856353"/>
                <a:gd name="connsiteX270" fmla="*/ 5469836 w 5860123"/>
                <a:gd name="connsiteY270" fmla="*/ 544273 h 4856353"/>
                <a:gd name="connsiteX271" fmla="*/ 5478409 w 5860123"/>
                <a:gd name="connsiteY271" fmla="*/ 546178 h 4856353"/>
                <a:gd name="connsiteX272" fmla="*/ 5487934 w 5860123"/>
                <a:gd name="connsiteY272" fmla="*/ 550941 h 4856353"/>
                <a:gd name="connsiteX273" fmla="*/ 5488886 w 5860123"/>
                <a:gd name="connsiteY273" fmla="*/ 557609 h 4856353"/>
                <a:gd name="connsiteX274" fmla="*/ 5493649 w 5860123"/>
                <a:gd name="connsiteY274" fmla="*/ 569038 h 4856353"/>
                <a:gd name="connsiteX275" fmla="*/ 5489839 w 5860123"/>
                <a:gd name="connsiteY275" fmla="*/ 590946 h 4856353"/>
                <a:gd name="connsiteX276" fmla="*/ 5500316 w 5860123"/>
                <a:gd name="connsiteY276" fmla="*/ 611901 h 4856353"/>
                <a:gd name="connsiteX277" fmla="*/ 5519366 w 5860123"/>
                <a:gd name="connsiteY277" fmla="*/ 631903 h 4856353"/>
                <a:gd name="connsiteX278" fmla="*/ 5529844 w 5860123"/>
                <a:gd name="connsiteY278" fmla="*/ 645239 h 4856353"/>
                <a:gd name="connsiteX279" fmla="*/ 5546989 w 5860123"/>
                <a:gd name="connsiteY279" fmla="*/ 638571 h 4856353"/>
                <a:gd name="connsiteX280" fmla="*/ 5562229 w 5860123"/>
                <a:gd name="connsiteY280" fmla="*/ 632857 h 4856353"/>
                <a:gd name="connsiteX281" fmla="*/ 5578422 w 5860123"/>
                <a:gd name="connsiteY281" fmla="*/ 633808 h 4856353"/>
                <a:gd name="connsiteX282" fmla="*/ 5587947 w 5860123"/>
                <a:gd name="connsiteY282" fmla="*/ 632857 h 4856353"/>
                <a:gd name="connsiteX283" fmla="*/ 5604139 w 5860123"/>
                <a:gd name="connsiteY283" fmla="*/ 630951 h 4856353"/>
                <a:gd name="connsiteX284" fmla="*/ 5616522 w 5860123"/>
                <a:gd name="connsiteY284" fmla="*/ 627141 h 4856353"/>
                <a:gd name="connsiteX285" fmla="*/ 5625094 w 5860123"/>
                <a:gd name="connsiteY285" fmla="*/ 624283 h 4856353"/>
                <a:gd name="connsiteX286" fmla="*/ 5634619 w 5860123"/>
                <a:gd name="connsiteY286" fmla="*/ 621426 h 4856353"/>
                <a:gd name="connsiteX287" fmla="*/ 5642239 w 5860123"/>
                <a:gd name="connsiteY287" fmla="*/ 612854 h 4856353"/>
                <a:gd name="connsiteX288" fmla="*/ 5654622 w 5860123"/>
                <a:gd name="connsiteY288" fmla="*/ 613806 h 4856353"/>
                <a:gd name="connsiteX289" fmla="*/ 5667004 w 5860123"/>
                <a:gd name="connsiteY289" fmla="*/ 609043 h 4856353"/>
                <a:gd name="connsiteX290" fmla="*/ 5668909 w 5860123"/>
                <a:gd name="connsiteY290" fmla="*/ 597614 h 4856353"/>
                <a:gd name="connsiteX291" fmla="*/ 5667957 w 5860123"/>
                <a:gd name="connsiteY291" fmla="*/ 582374 h 4856353"/>
                <a:gd name="connsiteX292" fmla="*/ 5676529 w 5860123"/>
                <a:gd name="connsiteY292" fmla="*/ 579516 h 4856353"/>
                <a:gd name="connsiteX293" fmla="*/ 5682244 w 5860123"/>
                <a:gd name="connsiteY293" fmla="*/ 575707 h 4856353"/>
                <a:gd name="connsiteX294" fmla="*/ 5688911 w 5860123"/>
                <a:gd name="connsiteY294" fmla="*/ 567133 h 4856353"/>
                <a:gd name="connsiteX295" fmla="*/ 5695579 w 5860123"/>
                <a:gd name="connsiteY295" fmla="*/ 557609 h 4856353"/>
                <a:gd name="connsiteX296" fmla="*/ 5701294 w 5860123"/>
                <a:gd name="connsiteY296" fmla="*/ 551893 h 4856353"/>
                <a:gd name="connsiteX297" fmla="*/ 5707009 w 5860123"/>
                <a:gd name="connsiteY297" fmla="*/ 549036 h 4856353"/>
                <a:gd name="connsiteX298" fmla="*/ 5713677 w 5860123"/>
                <a:gd name="connsiteY298" fmla="*/ 545226 h 4856353"/>
                <a:gd name="connsiteX299" fmla="*/ 5721297 w 5860123"/>
                <a:gd name="connsiteY299" fmla="*/ 545226 h 4856353"/>
                <a:gd name="connsiteX300" fmla="*/ 5735584 w 5860123"/>
                <a:gd name="connsiteY300" fmla="*/ 541416 h 4856353"/>
                <a:gd name="connsiteX301" fmla="*/ 5748919 w 5860123"/>
                <a:gd name="connsiteY301" fmla="*/ 529034 h 4856353"/>
                <a:gd name="connsiteX302" fmla="*/ 5764159 w 5860123"/>
                <a:gd name="connsiteY302" fmla="*/ 513794 h 4856353"/>
                <a:gd name="connsiteX303" fmla="*/ 5771779 w 5860123"/>
                <a:gd name="connsiteY303" fmla="*/ 508078 h 4856353"/>
                <a:gd name="connsiteX304" fmla="*/ 5779399 w 5860123"/>
                <a:gd name="connsiteY304" fmla="*/ 501411 h 4856353"/>
                <a:gd name="connsiteX305" fmla="*/ 5795591 w 5860123"/>
                <a:gd name="connsiteY305" fmla="*/ 490933 h 4856353"/>
                <a:gd name="connsiteX306" fmla="*/ 5811784 w 5860123"/>
                <a:gd name="connsiteY306" fmla="*/ 483313 h 4856353"/>
                <a:gd name="connsiteX307" fmla="*/ 5829882 w 5860123"/>
                <a:gd name="connsiteY307" fmla="*/ 481409 h 4856353"/>
                <a:gd name="connsiteX308" fmla="*/ 5838454 w 5860123"/>
                <a:gd name="connsiteY308" fmla="*/ 481409 h 4856353"/>
                <a:gd name="connsiteX309" fmla="*/ 5848932 w 5860123"/>
                <a:gd name="connsiteY309" fmla="*/ 470931 h 4856353"/>
                <a:gd name="connsiteX310" fmla="*/ 5858457 w 5860123"/>
                <a:gd name="connsiteY310" fmla="*/ 468073 h 4856353"/>
                <a:gd name="connsiteX311" fmla="*/ 5857504 w 5860123"/>
                <a:gd name="connsiteY311" fmla="*/ 475693 h 4856353"/>
                <a:gd name="connsiteX312" fmla="*/ 5839407 w 5860123"/>
                <a:gd name="connsiteY312" fmla="*/ 490933 h 4856353"/>
                <a:gd name="connsiteX313" fmla="*/ 5833691 w 5860123"/>
                <a:gd name="connsiteY313" fmla="*/ 501411 h 4856353"/>
                <a:gd name="connsiteX314" fmla="*/ 5833691 w 5860123"/>
                <a:gd name="connsiteY314" fmla="*/ 518556 h 4856353"/>
                <a:gd name="connsiteX315" fmla="*/ 5829882 w 5860123"/>
                <a:gd name="connsiteY315" fmla="*/ 533796 h 4856353"/>
                <a:gd name="connsiteX316" fmla="*/ 5838454 w 5860123"/>
                <a:gd name="connsiteY316" fmla="*/ 544273 h 4856353"/>
                <a:gd name="connsiteX317" fmla="*/ 5845122 w 5860123"/>
                <a:gd name="connsiteY317" fmla="*/ 548083 h 4856353"/>
                <a:gd name="connsiteX318" fmla="*/ 5853694 w 5860123"/>
                <a:gd name="connsiteY318" fmla="*/ 557609 h 4856353"/>
                <a:gd name="connsiteX319" fmla="*/ 5858457 w 5860123"/>
                <a:gd name="connsiteY319" fmla="*/ 572849 h 4856353"/>
                <a:gd name="connsiteX320" fmla="*/ 5855599 w 5860123"/>
                <a:gd name="connsiteY320" fmla="*/ 587136 h 4856353"/>
                <a:gd name="connsiteX321" fmla="*/ 5841311 w 5860123"/>
                <a:gd name="connsiteY321" fmla="*/ 607138 h 4856353"/>
                <a:gd name="connsiteX322" fmla="*/ 5823214 w 5860123"/>
                <a:gd name="connsiteY322" fmla="*/ 622379 h 4856353"/>
                <a:gd name="connsiteX323" fmla="*/ 5824166 w 5860123"/>
                <a:gd name="connsiteY323" fmla="*/ 641428 h 4856353"/>
                <a:gd name="connsiteX324" fmla="*/ 5823214 w 5860123"/>
                <a:gd name="connsiteY324" fmla="*/ 663336 h 4856353"/>
                <a:gd name="connsiteX325" fmla="*/ 5822261 w 5860123"/>
                <a:gd name="connsiteY325" fmla="*/ 689053 h 4856353"/>
                <a:gd name="connsiteX326" fmla="*/ 5824166 w 5860123"/>
                <a:gd name="connsiteY326" fmla="*/ 715723 h 4856353"/>
                <a:gd name="connsiteX327" fmla="*/ 5824166 w 5860123"/>
                <a:gd name="connsiteY327" fmla="*/ 721438 h 4856353"/>
                <a:gd name="connsiteX328" fmla="*/ 5820357 w 5860123"/>
                <a:gd name="connsiteY328" fmla="*/ 730011 h 4856353"/>
                <a:gd name="connsiteX329" fmla="*/ 5817499 w 5860123"/>
                <a:gd name="connsiteY329" fmla="*/ 745251 h 4856353"/>
                <a:gd name="connsiteX330" fmla="*/ 5827024 w 5860123"/>
                <a:gd name="connsiteY330" fmla="*/ 763348 h 4856353"/>
                <a:gd name="connsiteX331" fmla="*/ 5822261 w 5860123"/>
                <a:gd name="connsiteY331" fmla="*/ 784303 h 4856353"/>
                <a:gd name="connsiteX332" fmla="*/ 5817499 w 5860123"/>
                <a:gd name="connsiteY332" fmla="*/ 800496 h 4856353"/>
                <a:gd name="connsiteX333" fmla="*/ 5820357 w 5860123"/>
                <a:gd name="connsiteY333" fmla="*/ 810973 h 4856353"/>
                <a:gd name="connsiteX334" fmla="*/ 5812736 w 5860123"/>
                <a:gd name="connsiteY334" fmla="*/ 828118 h 4856353"/>
                <a:gd name="connsiteX335" fmla="*/ 5804164 w 5860123"/>
                <a:gd name="connsiteY335" fmla="*/ 841453 h 4856353"/>
                <a:gd name="connsiteX336" fmla="*/ 5805116 w 5860123"/>
                <a:gd name="connsiteY336" fmla="*/ 849073 h 4856353"/>
                <a:gd name="connsiteX337" fmla="*/ 5805116 w 5860123"/>
                <a:gd name="connsiteY337" fmla="*/ 857646 h 4856353"/>
                <a:gd name="connsiteX338" fmla="*/ 5807974 w 5860123"/>
                <a:gd name="connsiteY338" fmla="*/ 866218 h 4856353"/>
                <a:gd name="connsiteX339" fmla="*/ 5793686 w 5860123"/>
                <a:gd name="connsiteY339" fmla="*/ 883363 h 4856353"/>
                <a:gd name="connsiteX340" fmla="*/ 5787972 w 5860123"/>
                <a:gd name="connsiteY340" fmla="*/ 898603 h 4856353"/>
                <a:gd name="connsiteX341" fmla="*/ 5786066 w 5860123"/>
                <a:gd name="connsiteY341" fmla="*/ 911938 h 4856353"/>
                <a:gd name="connsiteX342" fmla="*/ 5788924 w 5860123"/>
                <a:gd name="connsiteY342" fmla="*/ 927178 h 4856353"/>
                <a:gd name="connsiteX343" fmla="*/ 5795591 w 5860123"/>
                <a:gd name="connsiteY343" fmla="*/ 937656 h 4856353"/>
                <a:gd name="connsiteX344" fmla="*/ 5789877 w 5860123"/>
                <a:gd name="connsiteY344" fmla="*/ 951943 h 4856353"/>
                <a:gd name="connsiteX345" fmla="*/ 5771779 w 5860123"/>
                <a:gd name="connsiteY345" fmla="*/ 957658 h 4856353"/>
                <a:gd name="connsiteX346" fmla="*/ 5770827 w 5860123"/>
                <a:gd name="connsiteY346" fmla="*/ 957658 h 4856353"/>
                <a:gd name="connsiteX347" fmla="*/ 5735584 w 5860123"/>
                <a:gd name="connsiteY347" fmla="*/ 954801 h 4856353"/>
                <a:gd name="connsiteX348" fmla="*/ 5694627 w 5860123"/>
                <a:gd name="connsiteY348" fmla="*/ 951943 h 4856353"/>
                <a:gd name="connsiteX349" fmla="*/ 5679386 w 5860123"/>
                <a:gd name="connsiteY349" fmla="*/ 946228 h 4856353"/>
                <a:gd name="connsiteX350" fmla="*/ 5671766 w 5860123"/>
                <a:gd name="connsiteY350" fmla="*/ 940513 h 4856353"/>
                <a:gd name="connsiteX351" fmla="*/ 5667957 w 5860123"/>
                <a:gd name="connsiteY351" fmla="*/ 952896 h 4856353"/>
                <a:gd name="connsiteX352" fmla="*/ 5662241 w 5860123"/>
                <a:gd name="connsiteY352" fmla="*/ 960516 h 4856353"/>
                <a:gd name="connsiteX353" fmla="*/ 5656527 w 5860123"/>
                <a:gd name="connsiteY353" fmla="*/ 966231 h 4856353"/>
                <a:gd name="connsiteX354" fmla="*/ 5659384 w 5860123"/>
                <a:gd name="connsiteY354" fmla="*/ 970041 h 4856353"/>
                <a:gd name="connsiteX355" fmla="*/ 5656527 w 5860123"/>
                <a:gd name="connsiteY355" fmla="*/ 979566 h 4856353"/>
                <a:gd name="connsiteX356" fmla="*/ 5647954 w 5860123"/>
                <a:gd name="connsiteY356" fmla="*/ 990043 h 4856353"/>
                <a:gd name="connsiteX357" fmla="*/ 5646049 w 5860123"/>
                <a:gd name="connsiteY357" fmla="*/ 995758 h 4856353"/>
                <a:gd name="connsiteX358" fmla="*/ 5645097 w 5860123"/>
                <a:gd name="connsiteY358" fmla="*/ 1004331 h 4856353"/>
                <a:gd name="connsiteX359" fmla="*/ 5630809 w 5860123"/>
                <a:gd name="connsiteY359" fmla="*/ 1008141 h 4856353"/>
                <a:gd name="connsiteX360" fmla="*/ 5623189 w 5860123"/>
                <a:gd name="connsiteY360" fmla="*/ 1013856 h 4856353"/>
                <a:gd name="connsiteX361" fmla="*/ 5613664 w 5860123"/>
                <a:gd name="connsiteY361" fmla="*/ 1014808 h 4856353"/>
                <a:gd name="connsiteX362" fmla="*/ 5610807 w 5860123"/>
                <a:gd name="connsiteY362" fmla="*/ 1023381 h 4856353"/>
                <a:gd name="connsiteX363" fmla="*/ 5606044 w 5860123"/>
                <a:gd name="connsiteY363" fmla="*/ 1027191 h 4856353"/>
                <a:gd name="connsiteX364" fmla="*/ 5610807 w 5860123"/>
                <a:gd name="connsiteY364" fmla="*/ 1031953 h 4856353"/>
                <a:gd name="connsiteX365" fmla="*/ 5620332 w 5860123"/>
                <a:gd name="connsiteY365" fmla="*/ 1043383 h 4856353"/>
                <a:gd name="connsiteX366" fmla="*/ 5650811 w 5860123"/>
                <a:gd name="connsiteY366" fmla="*/ 1107201 h 4856353"/>
                <a:gd name="connsiteX367" fmla="*/ 5654622 w 5860123"/>
                <a:gd name="connsiteY367" fmla="*/ 1116726 h 4856353"/>
                <a:gd name="connsiteX368" fmla="*/ 5652716 w 5860123"/>
                <a:gd name="connsiteY368" fmla="*/ 1132915 h 4856353"/>
                <a:gd name="connsiteX369" fmla="*/ 5654622 w 5860123"/>
                <a:gd name="connsiteY369" fmla="*/ 1143393 h 4856353"/>
                <a:gd name="connsiteX370" fmla="*/ 5655574 w 5860123"/>
                <a:gd name="connsiteY370" fmla="*/ 1161490 h 4856353"/>
                <a:gd name="connsiteX371" fmla="*/ 5662241 w 5860123"/>
                <a:gd name="connsiteY371" fmla="*/ 1185303 h 4856353"/>
                <a:gd name="connsiteX372" fmla="*/ 5662241 w 5860123"/>
                <a:gd name="connsiteY372" fmla="*/ 1189113 h 4856353"/>
                <a:gd name="connsiteX373" fmla="*/ 5666052 w 5860123"/>
                <a:gd name="connsiteY373" fmla="*/ 1196733 h 4856353"/>
                <a:gd name="connsiteX374" fmla="*/ 5668909 w 5860123"/>
                <a:gd name="connsiteY374" fmla="*/ 1197685 h 4856353"/>
                <a:gd name="connsiteX375" fmla="*/ 5669861 w 5860123"/>
                <a:gd name="connsiteY375" fmla="*/ 1200543 h 4856353"/>
                <a:gd name="connsiteX376" fmla="*/ 5675577 w 5860123"/>
                <a:gd name="connsiteY376" fmla="*/ 1213878 h 4856353"/>
                <a:gd name="connsiteX377" fmla="*/ 5675577 w 5860123"/>
                <a:gd name="connsiteY377" fmla="*/ 1222450 h 4856353"/>
                <a:gd name="connsiteX378" fmla="*/ 5672719 w 5860123"/>
                <a:gd name="connsiteY378" fmla="*/ 1231975 h 4856353"/>
                <a:gd name="connsiteX379" fmla="*/ 5672719 w 5860123"/>
                <a:gd name="connsiteY379" fmla="*/ 1239595 h 4856353"/>
                <a:gd name="connsiteX380" fmla="*/ 5670814 w 5860123"/>
                <a:gd name="connsiteY380" fmla="*/ 1255788 h 4856353"/>
                <a:gd name="connsiteX381" fmla="*/ 5667957 w 5860123"/>
                <a:gd name="connsiteY381" fmla="*/ 1266265 h 4856353"/>
                <a:gd name="connsiteX382" fmla="*/ 5668909 w 5860123"/>
                <a:gd name="connsiteY382" fmla="*/ 1277695 h 4856353"/>
                <a:gd name="connsiteX383" fmla="*/ 5663194 w 5860123"/>
                <a:gd name="connsiteY383" fmla="*/ 1279600 h 4856353"/>
                <a:gd name="connsiteX384" fmla="*/ 5663194 w 5860123"/>
                <a:gd name="connsiteY384" fmla="*/ 1286268 h 4856353"/>
                <a:gd name="connsiteX385" fmla="*/ 5656527 w 5860123"/>
                <a:gd name="connsiteY385" fmla="*/ 1289125 h 4856353"/>
                <a:gd name="connsiteX386" fmla="*/ 5650811 w 5860123"/>
                <a:gd name="connsiteY386" fmla="*/ 1289125 h 4856353"/>
                <a:gd name="connsiteX387" fmla="*/ 5644144 w 5860123"/>
                <a:gd name="connsiteY387" fmla="*/ 1291030 h 4856353"/>
                <a:gd name="connsiteX388" fmla="*/ 5639382 w 5860123"/>
                <a:gd name="connsiteY388" fmla="*/ 1296745 h 4856353"/>
                <a:gd name="connsiteX389" fmla="*/ 5626999 w 5860123"/>
                <a:gd name="connsiteY389" fmla="*/ 1300555 h 4856353"/>
                <a:gd name="connsiteX390" fmla="*/ 5619379 w 5860123"/>
                <a:gd name="connsiteY390" fmla="*/ 1309128 h 4856353"/>
                <a:gd name="connsiteX391" fmla="*/ 5613664 w 5860123"/>
                <a:gd name="connsiteY391" fmla="*/ 1314843 h 4856353"/>
                <a:gd name="connsiteX392" fmla="*/ 5614616 w 5860123"/>
                <a:gd name="connsiteY392" fmla="*/ 1320558 h 4856353"/>
                <a:gd name="connsiteX393" fmla="*/ 5624141 w 5860123"/>
                <a:gd name="connsiteY393" fmla="*/ 1317700 h 4856353"/>
                <a:gd name="connsiteX394" fmla="*/ 5631761 w 5860123"/>
                <a:gd name="connsiteY394" fmla="*/ 1322463 h 4856353"/>
                <a:gd name="connsiteX395" fmla="*/ 5636524 w 5860123"/>
                <a:gd name="connsiteY395" fmla="*/ 1337703 h 4856353"/>
                <a:gd name="connsiteX396" fmla="*/ 5639382 w 5860123"/>
                <a:gd name="connsiteY396" fmla="*/ 1346275 h 4856353"/>
                <a:gd name="connsiteX397" fmla="*/ 5641286 w 5860123"/>
                <a:gd name="connsiteY397" fmla="*/ 1351038 h 4856353"/>
                <a:gd name="connsiteX398" fmla="*/ 5635572 w 5860123"/>
                <a:gd name="connsiteY398" fmla="*/ 1354848 h 4856353"/>
                <a:gd name="connsiteX399" fmla="*/ 5626999 w 5860123"/>
                <a:gd name="connsiteY399" fmla="*/ 1342465 h 4856353"/>
                <a:gd name="connsiteX400" fmla="*/ 5621284 w 5860123"/>
                <a:gd name="connsiteY400" fmla="*/ 1339608 h 4856353"/>
                <a:gd name="connsiteX401" fmla="*/ 5619379 w 5860123"/>
                <a:gd name="connsiteY401" fmla="*/ 1344370 h 4856353"/>
                <a:gd name="connsiteX402" fmla="*/ 5614616 w 5860123"/>
                <a:gd name="connsiteY402" fmla="*/ 1340560 h 4856353"/>
                <a:gd name="connsiteX403" fmla="*/ 5610807 w 5860123"/>
                <a:gd name="connsiteY403" fmla="*/ 1338655 h 4856353"/>
                <a:gd name="connsiteX404" fmla="*/ 5602234 w 5860123"/>
                <a:gd name="connsiteY404" fmla="*/ 1328178 h 4856353"/>
                <a:gd name="connsiteX405" fmla="*/ 5595566 w 5860123"/>
                <a:gd name="connsiteY405" fmla="*/ 1313890 h 4856353"/>
                <a:gd name="connsiteX406" fmla="*/ 5592709 w 5860123"/>
                <a:gd name="connsiteY406" fmla="*/ 1301508 h 4856353"/>
                <a:gd name="connsiteX407" fmla="*/ 5578422 w 5860123"/>
                <a:gd name="connsiteY407" fmla="*/ 1298650 h 4856353"/>
                <a:gd name="connsiteX408" fmla="*/ 5573659 w 5860123"/>
                <a:gd name="connsiteY408" fmla="*/ 1293888 h 4856353"/>
                <a:gd name="connsiteX409" fmla="*/ 5566991 w 5860123"/>
                <a:gd name="connsiteY409" fmla="*/ 1291983 h 4856353"/>
                <a:gd name="connsiteX410" fmla="*/ 5562229 w 5860123"/>
                <a:gd name="connsiteY410" fmla="*/ 1291030 h 4856353"/>
                <a:gd name="connsiteX411" fmla="*/ 5558419 w 5860123"/>
                <a:gd name="connsiteY411" fmla="*/ 1291983 h 4856353"/>
                <a:gd name="connsiteX412" fmla="*/ 5556514 w 5860123"/>
                <a:gd name="connsiteY412" fmla="*/ 1299603 h 4856353"/>
                <a:gd name="connsiteX413" fmla="*/ 5554609 w 5860123"/>
                <a:gd name="connsiteY413" fmla="*/ 1307223 h 4856353"/>
                <a:gd name="connsiteX414" fmla="*/ 5554609 w 5860123"/>
                <a:gd name="connsiteY414" fmla="*/ 1316748 h 4856353"/>
                <a:gd name="connsiteX415" fmla="*/ 5556514 w 5860123"/>
                <a:gd name="connsiteY415" fmla="*/ 1331988 h 4856353"/>
                <a:gd name="connsiteX416" fmla="*/ 5556514 w 5860123"/>
                <a:gd name="connsiteY416" fmla="*/ 1347228 h 4856353"/>
                <a:gd name="connsiteX417" fmla="*/ 5558419 w 5860123"/>
                <a:gd name="connsiteY417" fmla="*/ 1363420 h 4856353"/>
                <a:gd name="connsiteX418" fmla="*/ 5552704 w 5860123"/>
                <a:gd name="connsiteY418" fmla="*/ 1373898 h 4856353"/>
                <a:gd name="connsiteX419" fmla="*/ 5546036 w 5860123"/>
                <a:gd name="connsiteY419" fmla="*/ 1378660 h 4856353"/>
                <a:gd name="connsiteX420" fmla="*/ 5543179 w 5860123"/>
                <a:gd name="connsiteY420" fmla="*/ 1386280 h 4856353"/>
                <a:gd name="connsiteX421" fmla="*/ 5531749 w 5860123"/>
                <a:gd name="connsiteY421" fmla="*/ 1380565 h 4856353"/>
                <a:gd name="connsiteX422" fmla="*/ 5520319 w 5860123"/>
                <a:gd name="connsiteY422" fmla="*/ 1382470 h 4856353"/>
                <a:gd name="connsiteX423" fmla="*/ 5516509 w 5860123"/>
                <a:gd name="connsiteY423" fmla="*/ 1389138 h 4856353"/>
                <a:gd name="connsiteX424" fmla="*/ 5512699 w 5860123"/>
                <a:gd name="connsiteY424" fmla="*/ 1405330 h 4856353"/>
                <a:gd name="connsiteX425" fmla="*/ 5506032 w 5860123"/>
                <a:gd name="connsiteY425" fmla="*/ 1423428 h 4856353"/>
                <a:gd name="connsiteX426" fmla="*/ 5499364 w 5860123"/>
                <a:gd name="connsiteY426" fmla="*/ 1432000 h 4856353"/>
                <a:gd name="connsiteX427" fmla="*/ 5499364 w 5860123"/>
                <a:gd name="connsiteY427" fmla="*/ 1442478 h 4856353"/>
                <a:gd name="connsiteX428" fmla="*/ 5473647 w 5860123"/>
                <a:gd name="connsiteY428" fmla="*/ 1446288 h 4856353"/>
                <a:gd name="connsiteX429" fmla="*/ 5456502 w 5860123"/>
                <a:gd name="connsiteY429" fmla="*/ 1452955 h 4856353"/>
                <a:gd name="connsiteX430" fmla="*/ 5440309 w 5860123"/>
                <a:gd name="connsiteY430" fmla="*/ 1459623 h 4856353"/>
                <a:gd name="connsiteX431" fmla="*/ 5418402 w 5860123"/>
                <a:gd name="connsiteY431" fmla="*/ 1460575 h 4856353"/>
                <a:gd name="connsiteX432" fmla="*/ 5409829 w 5860123"/>
                <a:gd name="connsiteY432" fmla="*/ 1462480 h 4856353"/>
                <a:gd name="connsiteX433" fmla="*/ 5412686 w 5860123"/>
                <a:gd name="connsiteY433" fmla="*/ 1469148 h 4856353"/>
                <a:gd name="connsiteX434" fmla="*/ 5416497 w 5860123"/>
                <a:gd name="connsiteY434" fmla="*/ 1473910 h 4856353"/>
                <a:gd name="connsiteX435" fmla="*/ 5419354 w 5860123"/>
                <a:gd name="connsiteY435" fmla="*/ 1490103 h 4856353"/>
                <a:gd name="connsiteX436" fmla="*/ 5423164 w 5860123"/>
                <a:gd name="connsiteY436" fmla="*/ 1496770 h 4856353"/>
                <a:gd name="connsiteX437" fmla="*/ 5428879 w 5860123"/>
                <a:gd name="connsiteY437" fmla="*/ 1502485 h 4856353"/>
                <a:gd name="connsiteX438" fmla="*/ 5440309 w 5860123"/>
                <a:gd name="connsiteY438" fmla="*/ 1508200 h 4856353"/>
                <a:gd name="connsiteX439" fmla="*/ 5445072 w 5860123"/>
                <a:gd name="connsiteY439" fmla="*/ 1516773 h 4856353"/>
                <a:gd name="connsiteX440" fmla="*/ 5444119 w 5860123"/>
                <a:gd name="connsiteY440" fmla="*/ 1526298 h 4856353"/>
                <a:gd name="connsiteX441" fmla="*/ 5441261 w 5860123"/>
                <a:gd name="connsiteY441" fmla="*/ 1534870 h 4856353"/>
                <a:gd name="connsiteX442" fmla="*/ 5440309 w 5860123"/>
                <a:gd name="connsiteY442" fmla="*/ 1541538 h 4856353"/>
                <a:gd name="connsiteX443" fmla="*/ 5436499 w 5860123"/>
                <a:gd name="connsiteY443" fmla="*/ 1546300 h 4856353"/>
                <a:gd name="connsiteX444" fmla="*/ 5424116 w 5860123"/>
                <a:gd name="connsiteY444" fmla="*/ 1545348 h 4856353"/>
                <a:gd name="connsiteX445" fmla="*/ 5410782 w 5860123"/>
                <a:gd name="connsiteY445" fmla="*/ 1544395 h 4856353"/>
                <a:gd name="connsiteX446" fmla="*/ 5400304 w 5860123"/>
                <a:gd name="connsiteY446" fmla="*/ 1550110 h 4856353"/>
                <a:gd name="connsiteX447" fmla="*/ 5387922 w 5860123"/>
                <a:gd name="connsiteY447" fmla="*/ 1552015 h 4856353"/>
                <a:gd name="connsiteX448" fmla="*/ 5375539 w 5860123"/>
                <a:gd name="connsiteY448" fmla="*/ 1550110 h 4856353"/>
                <a:gd name="connsiteX449" fmla="*/ 5368872 w 5860123"/>
                <a:gd name="connsiteY449" fmla="*/ 1546300 h 4856353"/>
                <a:gd name="connsiteX450" fmla="*/ 5358394 w 5860123"/>
                <a:gd name="connsiteY450" fmla="*/ 1550110 h 4856353"/>
                <a:gd name="connsiteX451" fmla="*/ 5345059 w 5860123"/>
                <a:gd name="connsiteY451" fmla="*/ 1547253 h 4856353"/>
                <a:gd name="connsiteX452" fmla="*/ 5336486 w 5860123"/>
                <a:gd name="connsiteY452" fmla="*/ 1543443 h 4856353"/>
                <a:gd name="connsiteX453" fmla="*/ 5333629 w 5860123"/>
                <a:gd name="connsiteY453" fmla="*/ 1537728 h 4856353"/>
                <a:gd name="connsiteX454" fmla="*/ 5333629 w 5860123"/>
                <a:gd name="connsiteY454" fmla="*/ 1532965 h 4856353"/>
                <a:gd name="connsiteX455" fmla="*/ 5328866 w 5860123"/>
                <a:gd name="connsiteY455" fmla="*/ 1531060 h 4856353"/>
                <a:gd name="connsiteX456" fmla="*/ 5320294 w 5860123"/>
                <a:gd name="connsiteY456" fmla="*/ 1521535 h 4856353"/>
                <a:gd name="connsiteX457" fmla="*/ 5315532 w 5860123"/>
                <a:gd name="connsiteY457" fmla="*/ 1516773 h 4856353"/>
                <a:gd name="connsiteX458" fmla="*/ 5302197 w 5860123"/>
                <a:gd name="connsiteY458" fmla="*/ 1515820 h 4856353"/>
                <a:gd name="connsiteX459" fmla="*/ 5295529 w 5860123"/>
                <a:gd name="connsiteY459" fmla="*/ 1524393 h 4856353"/>
                <a:gd name="connsiteX460" fmla="*/ 5286957 w 5860123"/>
                <a:gd name="connsiteY460" fmla="*/ 1527250 h 4856353"/>
                <a:gd name="connsiteX461" fmla="*/ 5281241 w 5860123"/>
                <a:gd name="connsiteY461" fmla="*/ 1532013 h 4856353"/>
                <a:gd name="connsiteX462" fmla="*/ 5277432 w 5860123"/>
                <a:gd name="connsiteY462" fmla="*/ 1544395 h 4856353"/>
                <a:gd name="connsiteX463" fmla="*/ 5276479 w 5860123"/>
                <a:gd name="connsiteY463" fmla="*/ 1553920 h 4856353"/>
                <a:gd name="connsiteX464" fmla="*/ 5274574 w 5860123"/>
                <a:gd name="connsiteY464" fmla="*/ 1563445 h 4856353"/>
                <a:gd name="connsiteX465" fmla="*/ 5273622 w 5860123"/>
                <a:gd name="connsiteY465" fmla="*/ 1567255 h 4856353"/>
                <a:gd name="connsiteX466" fmla="*/ 5276479 w 5860123"/>
                <a:gd name="connsiteY466" fmla="*/ 1572018 h 4856353"/>
                <a:gd name="connsiteX467" fmla="*/ 5272669 w 5860123"/>
                <a:gd name="connsiteY467" fmla="*/ 1577733 h 4856353"/>
                <a:gd name="connsiteX468" fmla="*/ 5264097 w 5860123"/>
                <a:gd name="connsiteY468" fmla="*/ 1582495 h 4856353"/>
                <a:gd name="connsiteX469" fmla="*/ 5255524 w 5860123"/>
                <a:gd name="connsiteY469" fmla="*/ 1606308 h 4856353"/>
                <a:gd name="connsiteX470" fmla="*/ 5244094 w 5860123"/>
                <a:gd name="connsiteY470" fmla="*/ 1621548 h 4856353"/>
                <a:gd name="connsiteX471" fmla="*/ 5241236 w 5860123"/>
                <a:gd name="connsiteY471" fmla="*/ 1631073 h 4856353"/>
                <a:gd name="connsiteX472" fmla="*/ 5238379 w 5860123"/>
                <a:gd name="connsiteY472" fmla="*/ 1640598 h 4856353"/>
                <a:gd name="connsiteX473" fmla="*/ 5229807 w 5860123"/>
                <a:gd name="connsiteY473" fmla="*/ 1647265 h 4856353"/>
                <a:gd name="connsiteX474" fmla="*/ 5219329 w 5860123"/>
                <a:gd name="connsiteY474" fmla="*/ 1650123 h 4856353"/>
                <a:gd name="connsiteX475" fmla="*/ 5208852 w 5860123"/>
                <a:gd name="connsiteY475" fmla="*/ 1654885 h 4856353"/>
                <a:gd name="connsiteX476" fmla="*/ 5204089 w 5860123"/>
                <a:gd name="connsiteY476" fmla="*/ 1666315 h 4856353"/>
                <a:gd name="connsiteX477" fmla="*/ 5195516 w 5860123"/>
                <a:gd name="connsiteY477" fmla="*/ 1672030 h 4856353"/>
                <a:gd name="connsiteX478" fmla="*/ 5187897 w 5860123"/>
                <a:gd name="connsiteY478" fmla="*/ 1681555 h 4856353"/>
                <a:gd name="connsiteX479" fmla="*/ 5175514 w 5860123"/>
                <a:gd name="connsiteY479" fmla="*/ 1691080 h 4856353"/>
                <a:gd name="connsiteX480" fmla="*/ 5161227 w 5860123"/>
                <a:gd name="connsiteY480" fmla="*/ 1698700 h 4856353"/>
                <a:gd name="connsiteX481" fmla="*/ 5149797 w 5860123"/>
                <a:gd name="connsiteY481" fmla="*/ 1705368 h 4856353"/>
                <a:gd name="connsiteX482" fmla="*/ 5145034 w 5860123"/>
                <a:gd name="connsiteY482" fmla="*/ 1713940 h 4856353"/>
                <a:gd name="connsiteX483" fmla="*/ 5139319 w 5860123"/>
                <a:gd name="connsiteY483" fmla="*/ 1720608 h 4856353"/>
                <a:gd name="connsiteX484" fmla="*/ 5127889 w 5860123"/>
                <a:gd name="connsiteY484" fmla="*/ 1727275 h 4856353"/>
                <a:gd name="connsiteX485" fmla="*/ 5119316 w 5860123"/>
                <a:gd name="connsiteY485" fmla="*/ 1736800 h 4856353"/>
                <a:gd name="connsiteX486" fmla="*/ 5113602 w 5860123"/>
                <a:gd name="connsiteY486" fmla="*/ 1749183 h 4856353"/>
                <a:gd name="connsiteX487" fmla="*/ 5098361 w 5860123"/>
                <a:gd name="connsiteY487" fmla="*/ 1766328 h 4856353"/>
                <a:gd name="connsiteX488" fmla="*/ 5087884 w 5860123"/>
                <a:gd name="connsiteY488" fmla="*/ 1778710 h 4856353"/>
                <a:gd name="connsiteX489" fmla="*/ 5074549 w 5860123"/>
                <a:gd name="connsiteY489" fmla="*/ 1804428 h 4856353"/>
                <a:gd name="connsiteX490" fmla="*/ 5038354 w 5860123"/>
                <a:gd name="connsiteY490" fmla="*/ 1821573 h 4856353"/>
                <a:gd name="connsiteX491" fmla="*/ 4985966 w 5860123"/>
                <a:gd name="connsiteY491" fmla="*/ 1838718 h 4856353"/>
                <a:gd name="connsiteX492" fmla="*/ 4936436 w 5860123"/>
                <a:gd name="connsiteY492" fmla="*/ 1873960 h 4856353"/>
                <a:gd name="connsiteX493" fmla="*/ 4904052 w 5860123"/>
                <a:gd name="connsiteY493" fmla="*/ 1898725 h 4856353"/>
                <a:gd name="connsiteX494" fmla="*/ 4873572 w 5860123"/>
                <a:gd name="connsiteY494" fmla="*/ 1944445 h 4856353"/>
                <a:gd name="connsiteX495" fmla="*/ 4847854 w 5860123"/>
                <a:gd name="connsiteY495" fmla="*/ 1964448 h 4856353"/>
                <a:gd name="connsiteX496" fmla="*/ 4826899 w 5860123"/>
                <a:gd name="connsiteY496" fmla="*/ 1974925 h 4856353"/>
                <a:gd name="connsiteX497" fmla="*/ 4814516 w 5860123"/>
                <a:gd name="connsiteY497" fmla="*/ 1992070 h 4856353"/>
                <a:gd name="connsiteX498" fmla="*/ 4788799 w 5860123"/>
                <a:gd name="connsiteY498" fmla="*/ 2003500 h 4856353"/>
                <a:gd name="connsiteX499" fmla="*/ 4779274 w 5860123"/>
                <a:gd name="connsiteY499" fmla="*/ 1992070 h 4856353"/>
                <a:gd name="connsiteX500" fmla="*/ 4802134 w 5860123"/>
                <a:gd name="connsiteY500" fmla="*/ 1972068 h 4856353"/>
                <a:gd name="connsiteX501" fmla="*/ 4826899 w 5860123"/>
                <a:gd name="connsiteY501" fmla="*/ 1950160 h 4856353"/>
                <a:gd name="connsiteX502" fmla="*/ 4831662 w 5860123"/>
                <a:gd name="connsiteY502" fmla="*/ 1918728 h 4856353"/>
                <a:gd name="connsiteX503" fmla="*/ 4802134 w 5860123"/>
                <a:gd name="connsiteY503" fmla="*/ 1917775 h 4856353"/>
                <a:gd name="connsiteX504" fmla="*/ 4783084 w 5860123"/>
                <a:gd name="connsiteY504" fmla="*/ 1897773 h 4856353"/>
                <a:gd name="connsiteX505" fmla="*/ 4798324 w 5860123"/>
                <a:gd name="connsiteY505" fmla="*/ 1882533 h 4856353"/>
                <a:gd name="connsiteX506" fmla="*/ 4802134 w 5860123"/>
                <a:gd name="connsiteY506" fmla="*/ 1860625 h 4856353"/>
                <a:gd name="connsiteX507" fmla="*/ 4817374 w 5860123"/>
                <a:gd name="connsiteY507" fmla="*/ 1842528 h 4856353"/>
                <a:gd name="connsiteX508" fmla="*/ 4838329 w 5860123"/>
                <a:gd name="connsiteY508" fmla="*/ 1822525 h 4856353"/>
                <a:gd name="connsiteX509" fmla="*/ 4866904 w 5860123"/>
                <a:gd name="connsiteY509" fmla="*/ 1764423 h 4856353"/>
                <a:gd name="connsiteX510" fmla="*/ 4846902 w 5860123"/>
                <a:gd name="connsiteY510" fmla="*/ 1728228 h 4856353"/>
                <a:gd name="connsiteX511" fmla="*/ 4832614 w 5860123"/>
                <a:gd name="connsiteY511" fmla="*/ 1705368 h 4856353"/>
                <a:gd name="connsiteX512" fmla="*/ 4817374 w 5860123"/>
                <a:gd name="connsiteY512" fmla="*/ 1686318 h 4856353"/>
                <a:gd name="connsiteX513" fmla="*/ 4806897 w 5860123"/>
                <a:gd name="connsiteY513" fmla="*/ 1702510 h 4856353"/>
                <a:gd name="connsiteX514" fmla="*/ 4770702 w 5860123"/>
                <a:gd name="connsiteY514" fmla="*/ 1708225 h 4856353"/>
                <a:gd name="connsiteX515" fmla="*/ 4726887 w 5860123"/>
                <a:gd name="connsiteY515" fmla="*/ 1737753 h 4856353"/>
                <a:gd name="connsiteX516" fmla="*/ 4713552 w 5860123"/>
                <a:gd name="connsiteY516" fmla="*/ 1765375 h 4856353"/>
                <a:gd name="connsiteX517" fmla="*/ 4695454 w 5860123"/>
                <a:gd name="connsiteY517" fmla="*/ 1797760 h 4856353"/>
                <a:gd name="connsiteX518" fmla="*/ 4666879 w 5860123"/>
                <a:gd name="connsiteY518" fmla="*/ 1827288 h 4856353"/>
                <a:gd name="connsiteX519" fmla="*/ 4611634 w 5860123"/>
                <a:gd name="connsiteY519" fmla="*/ 1864435 h 4856353"/>
                <a:gd name="connsiteX520" fmla="*/ 4581154 w 5860123"/>
                <a:gd name="connsiteY520" fmla="*/ 1921585 h 4856353"/>
                <a:gd name="connsiteX521" fmla="*/ 4566866 w 5860123"/>
                <a:gd name="connsiteY521" fmla="*/ 1962543 h 4856353"/>
                <a:gd name="connsiteX522" fmla="*/ 4531624 w 5860123"/>
                <a:gd name="connsiteY522" fmla="*/ 1976830 h 4856353"/>
                <a:gd name="connsiteX523" fmla="*/ 4503049 w 5860123"/>
                <a:gd name="connsiteY523" fmla="*/ 1987308 h 4856353"/>
                <a:gd name="connsiteX524" fmla="*/ 4476379 w 5860123"/>
                <a:gd name="connsiteY524" fmla="*/ 1979688 h 4856353"/>
                <a:gd name="connsiteX525" fmla="*/ 4448756 w 5860123"/>
                <a:gd name="connsiteY525" fmla="*/ 1974925 h 4856353"/>
                <a:gd name="connsiteX526" fmla="*/ 4430659 w 5860123"/>
                <a:gd name="connsiteY526" fmla="*/ 2001595 h 4856353"/>
                <a:gd name="connsiteX527" fmla="*/ 4420181 w 5860123"/>
                <a:gd name="connsiteY527" fmla="*/ 2032075 h 4856353"/>
                <a:gd name="connsiteX528" fmla="*/ 4422087 w 5860123"/>
                <a:gd name="connsiteY528" fmla="*/ 2069223 h 4856353"/>
                <a:gd name="connsiteX529" fmla="*/ 4446852 w 5860123"/>
                <a:gd name="connsiteY529" fmla="*/ 2104465 h 4856353"/>
                <a:gd name="connsiteX530" fmla="*/ 4474474 w 5860123"/>
                <a:gd name="connsiteY530" fmla="*/ 2138756 h 4856353"/>
                <a:gd name="connsiteX531" fmla="*/ 4489714 w 5860123"/>
                <a:gd name="connsiteY531" fmla="*/ 2130183 h 4856353"/>
                <a:gd name="connsiteX532" fmla="*/ 4514479 w 5860123"/>
                <a:gd name="connsiteY532" fmla="*/ 2132088 h 4856353"/>
                <a:gd name="connsiteX533" fmla="*/ 4541149 w 5860123"/>
                <a:gd name="connsiteY533" fmla="*/ 2114943 h 4856353"/>
                <a:gd name="connsiteX534" fmla="*/ 4565914 w 5860123"/>
                <a:gd name="connsiteY534" fmla="*/ 2120658 h 4856353"/>
                <a:gd name="connsiteX535" fmla="*/ 4584012 w 5860123"/>
                <a:gd name="connsiteY535" fmla="*/ 2148281 h 4856353"/>
                <a:gd name="connsiteX536" fmla="*/ 4579249 w 5860123"/>
                <a:gd name="connsiteY536" fmla="*/ 2176856 h 4856353"/>
                <a:gd name="connsiteX537" fmla="*/ 4573534 w 5860123"/>
                <a:gd name="connsiteY537" fmla="*/ 2213051 h 4856353"/>
                <a:gd name="connsiteX538" fmla="*/ 4594489 w 5860123"/>
                <a:gd name="connsiteY538" fmla="*/ 2240673 h 4856353"/>
                <a:gd name="connsiteX539" fmla="*/ 4630684 w 5860123"/>
                <a:gd name="connsiteY539" fmla="*/ 2245435 h 4856353"/>
                <a:gd name="connsiteX540" fmla="*/ 4653544 w 5860123"/>
                <a:gd name="connsiteY540" fmla="*/ 2241626 h 4856353"/>
                <a:gd name="connsiteX541" fmla="*/ 4667831 w 5860123"/>
                <a:gd name="connsiteY541" fmla="*/ 2237815 h 4856353"/>
                <a:gd name="connsiteX542" fmla="*/ 4674499 w 5860123"/>
                <a:gd name="connsiteY542" fmla="*/ 2213051 h 4856353"/>
                <a:gd name="connsiteX543" fmla="*/ 4684977 w 5860123"/>
                <a:gd name="connsiteY543" fmla="*/ 2201621 h 4856353"/>
                <a:gd name="connsiteX544" fmla="*/ 4703074 w 5860123"/>
                <a:gd name="connsiteY544" fmla="*/ 2189238 h 4856353"/>
                <a:gd name="connsiteX545" fmla="*/ 4729744 w 5860123"/>
                <a:gd name="connsiteY545" fmla="*/ 2153996 h 4856353"/>
                <a:gd name="connsiteX546" fmla="*/ 4764034 w 5860123"/>
                <a:gd name="connsiteY546" fmla="*/ 2135898 h 4856353"/>
                <a:gd name="connsiteX547" fmla="*/ 4790704 w 5860123"/>
                <a:gd name="connsiteY547" fmla="*/ 2150185 h 4856353"/>
                <a:gd name="connsiteX548" fmla="*/ 4824041 w 5860123"/>
                <a:gd name="connsiteY548" fmla="*/ 2160663 h 4856353"/>
                <a:gd name="connsiteX549" fmla="*/ 4836424 w 5860123"/>
                <a:gd name="connsiteY549" fmla="*/ 2170188 h 4856353"/>
                <a:gd name="connsiteX550" fmla="*/ 4860237 w 5860123"/>
                <a:gd name="connsiteY550" fmla="*/ 2176856 h 4856353"/>
                <a:gd name="connsiteX551" fmla="*/ 4891669 w 5860123"/>
                <a:gd name="connsiteY551" fmla="*/ 2161615 h 4856353"/>
                <a:gd name="connsiteX552" fmla="*/ 4914529 w 5860123"/>
                <a:gd name="connsiteY552" fmla="*/ 2165426 h 4856353"/>
                <a:gd name="connsiteX553" fmla="*/ 4932627 w 5860123"/>
                <a:gd name="connsiteY553" fmla="*/ 2174951 h 4856353"/>
                <a:gd name="connsiteX554" fmla="*/ 4961202 w 5860123"/>
                <a:gd name="connsiteY554" fmla="*/ 2167331 h 4856353"/>
                <a:gd name="connsiteX555" fmla="*/ 4965011 w 5860123"/>
                <a:gd name="connsiteY555" fmla="*/ 2176856 h 4856353"/>
                <a:gd name="connsiteX556" fmla="*/ 4956439 w 5860123"/>
                <a:gd name="connsiteY556" fmla="*/ 2190190 h 4856353"/>
                <a:gd name="connsiteX557" fmla="*/ 4951677 w 5860123"/>
                <a:gd name="connsiteY557" fmla="*/ 2210193 h 4856353"/>
                <a:gd name="connsiteX558" fmla="*/ 4955486 w 5860123"/>
                <a:gd name="connsiteY558" fmla="*/ 2233053 h 4856353"/>
                <a:gd name="connsiteX559" fmla="*/ 4950724 w 5860123"/>
                <a:gd name="connsiteY559" fmla="*/ 2248293 h 4856353"/>
                <a:gd name="connsiteX560" fmla="*/ 4925959 w 5860123"/>
                <a:gd name="connsiteY560" fmla="*/ 2252103 h 4856353"/>
                <a:gd name="connsiteX561" fmla="*/ 4900241 w 5860123"/>
                <a:gd name="connsiteY561" fmla="*/ 2243531 h 4856353"/>
                <a:gd name="connsiteX562" fmla="*/ 4872619 w 5860123"/>
                <a:gd name="connsiteY562" fmla="*/ 2262581 h 4856353"/>
                <a:gd name="connsiteX563" fmla="*/ 4824994 w 5860123"/>
                <a:gd name="connsiteY563" fmla="*/ 2286393 h 4856353"/>
                <a:gd name="connsiteX564" fmla="*/ 4799277 w 5860123"/>
                <a:gd name="connsiteY564" fmla="*/ 2319731 h 4856353"/>
                <a:gd name="connsiteX565" fmla="*/ 4787847 w 5860123"/>
                <a:gd name="connsiteY565" fmla="*/ 2324493 h 4856353"/>
                <a:gd name="connsiteX566" fmla="*/ 4774512 w 5860123"/>
                <a:gd name="connsiteY566" fmla="*/ 2332113 h 4856353"/>
                <a:gd name="connsiteX567" fmla="*/ 4779274 w 5860123"/>
                <a:gd name="connsiteY567" fmla="*/ 2357831 h 4856353"/>
                <a:gd name="connsiteX568" fmla="*/ 4770702 w 5860123"/>
                <a:gd name="connsiteY568" fmla="*/ 2372118 h 4856353"/>
                <a:gd name="connsiteX569" fmla="*/ 4744031 w 5860123"/>
                <a:gd name="connsiteY569" fmla="*/ 2381643 h 4856353"/>
                <a:gd name="connsiteX570" fmla="*/ 4738316 w 5860123"/>
                <a:gd name="connsiteY570" fmla="*/ 2365451 h 4856353"/>
                <a:gd name="connsiteX571" fmla="*/ 4716409 w 5860123"/>
                <a:gd name="connsiteY571" fmla="*/ 2360688 h 4856353"/>
                <a:gd name="connsiteX572" fmla="*/ 4718314 w 5860123"/>
                <a:gd name="connsiteY572" fmla="*/ 2383548 h 4856353"/>
                <a:gd name="connsiteX573" fmla="*/ 4719266 w 5860123"/>
                <a:gd name="connsiteY573" fmla="*/ 2406408 h 4856353"/>
                <a:gd name="connsiteX574" fmla="*/ 4703074 w 5860123"/>
                <a:gd name="connsiteY574" fmla="*/ 2434031 h 4856353"/>
                <a:gd name="connsiteX575" fmla="*/ 4677356 w 5860123"/>
                <a:gd name="connsiteY575" fmla="*/ 2464511 h 4856353"/>
                <a:gd name="connsiteX576" fmla="*/ 4649734 w 5860123"/>
                <a:gd name="connsiteY576" fmla="*/ 2515946 h 4856353"/>
                <a:gd name="connsiteX577" fmla="*/ 4638304 w 5860123"/>
                <a:gd name="connsiteY577" fmla="*/ 2531186 h 4856353"/>
                <a:gd name="connsiteX578" fmla="*/ 4641162 w 5860123"/>
                <a:gd name="connsiteY578" fmla="*/ 2567381 h 4856353"/>
                <a:gd name="connsiteX579" fmla="*/ 4682119 w 5860123"/>
                <a:gd name="connsiteY579" fmla="*/ 2588336 h 4856353"/>
                <a:gd name="connsiteX580" fmla="*/ 4732602 w 5860123"/>
                <a:gd name="connsiteY580" fmla="*/ 2607386 h 4856353"/>
                <a:gd name="connsiteX581" fmla="*/ 4766891 w 5860123"/>
                <a:gd name="connsiteY581" fmla="*/ 2635008 h 4856353"/>
                <a:gd name="connsiteX582" fmla="*/ 4782131 w 5860123"/>
                <a:gd name="connsiteY582" fmla="*/ 2669298 h 4856353"/>
                <a:gd name="connsiteX583" fmla="*/ 4811659 w 5860123"/>
                <a:gd name="connsiteY583" fmla="*/ 2743593 h 4856353"/>
                <a:gd name="connsiteX584" fmla="*/ 4840234 w 5860123"/>
                <a:gd name="connsiteY584" fmla="*/ 2785503 h 4856353"/>
                <a:gd name="connsiteX585" fmla="*/ 4848806 w 5860123"/>
                <a:gd name="connsiteY585" fmla="*/ 2822650 h 4856353"/>
                <a:gd name="connsiteX586" fmla="*/ 4858331 w 5860123"/>
                <a:gd name="connsiteY586" fmla="*/ 2848368 h 4856353"/>
                <a:gd name="connsiteX587" fmla="*/ 4888811 w 5860123"/>
                <a:gd name="connsiteY587" fmla="*/ 2859798 h 4856353"/>
                <a:gd name="connsiteX588" fmla="*/ 4911672 w 5860123"/>
                <a:gd name="connsiteY588" fmla="*/ 2879800 h 4856353"/>
                <a:gd name="connsiteX589" fmla="*/ 4918339 w 5860123"/>
                <a:gd name="connsiteY589" fmla="*/ 2898850 h 4856353"/>
                <a:gd name="connsiteX590" fmla="*/ 4951677 w 5860123"/>
                <a:gd name="connsiteY590" fmla="*/ 2912186 h 4856353"/>
                <a:gd name="connsiteX591" fmla="*/ 4978347 w 5860123"/>
                <a:gd name="connsiteY591" fmla="*/ 2954096 h 4856353"/>
                <a:gd name="connsiteX592" fmla="*/ 4960249 w 5860123"/>
                <a:gd name="connsiteY592" fmla="*/ 2957906 h 4856353"/>
                <a:gd name="connsiteX593" fmla="*/ 4949368 w 5860123"/>
                <a:gd name="connsiteY593" fmla="*/ 2953442 h 4856353"/>
                <a:gd name="connsiteX594" fmla="*/ 4962153 w 5860123"/>
                <a:gd name="connsiteY594" fmla="*/ 2961715 h 4856353"/>
                <a:gd name="connsiteX595" fmla="*/ 4998348 w 5860123"/>
                <a:gd name="connsiteY595" fmla="*/ 2976002 h 4856353"/>
                <a:gd name="connsiteX596" fmla="*/ 4996444 w 5860123"/>
                <a:gd name="connsiteY596" fmla="*/ 2988385 h 4856353"/>
                <a:gd name="connsiteX597" fmla="*/ 4972631 w 5860123"/>
                <a:gd name="connsiteY597" fmla="*/ 2983622 h 4856353"/>
                <a:gd name="connsiteX598" fmla="*/ 4950723 w 5860123"/>
                <a:gd name="connsiteY598" fmla="*/ 2974097 h 4856353"/>
                <a:gd name="connsiteX599" fmla="*/ 4934531 w 5860123"/>
                <a:gd name="connsiteY599" fmla="*/ 2967430 h 4856353"/>
                <a:gd name="connsiteX600" fmla="*/ 4923101 w 5860123"/>
                <a:gd name="connsiteY600" fmla="*/ 2958857 h 4856353"/>
                <a:gd name="connsiteX601" fmla="*/ 4930721 w 5860123"/>
                <a:gd name="connsiteY601" fmla="*/ 2949332 h 4856353"/>
                <a:gd name="connsiteX602" fmla="*/ 4943133 w 5860123"/>
                <a:gd name="connsiteY602" fmla="*/ 2950884 h 4856353"/>
                <a:gd name="connsiteX603" fmla="*/ 4923102 w 5860123"/>
                <a:gd name="connsiteY603" fmla="*/ 2942665 h 4856353"/>
                <a:gd name="connsiteX604" fmla="*/ 4895479 w 5860123"/>
                <a:gd name="connsiteY604" fmla="*/ 2944571 h 4856353"/>
                <a:gd name="connsiteX605" fmla="*/ 4875477 w 5860123"/>
                <a:gd name="connsiteY605" fmla="*/ 2947428 h 4856353"/>
                <a:gd name="connsiteX606" fmla="*/ 4855474 w 5860123"/>
                <a:gd name="connsiteY606" fmla="*/ 2930283 h 4856353"/>
                <a:gd name="connsiteX607" fmla="*/ 4813564 w 5860123"/>
                <a:gd name="connsiteY607" fmla="*/ 2922663 h 4856353"/>
                <a:gd name="connsiteX608" fmla="*/ 4799277 w 5860123"/>
                <a:gd name="connsiteY608" fmla="*/ 2938856 h 4856353"/>
                <a:gd name="connsiteX609" fmla="*/ 4814516 w 5860123"/>
                <a:gd name="connsiteY609" fmla="*/ 2937903 h 4856353"/>
                <a:gd name="connsiteX610" fmla="*/ 4841187 w 5860123"/>
                <a:gd name="connsiteY610" fmla="*/ 2933140 h 4856353"/>
                <a:gd name="connsiteX611" fmla="*/ 4855474 w 5860123"/>
                <a:gd name="connsiteY611" fmla="*/ 2954096 h 4856353"/>
                <a:gd name="connsiteX612" fmla="*/ 4878334 w 5860123"/>
                <a:gd name="connsiteY612" fmla="*/ 2960763 h 4856353"/>
                <a:gd name="connsiteX613" fmla="*/ 4914529 w 5860123"/>
                <a:gd name="connsiteY613" fmla="*/ 2989338 h 4856353"/>
                <a:gd name="connsiteX614" fmla="*/ 4941199 w 5860123"/>
                <a:gd name="connsiteY614" fmla="*/ 3003625 h 4856353"/>
                <a:gd name="connsiteX615" fmla="*/ 4970727 w 5860123"/>
                <a:gd name="connsiteY615" fmla="*/ 3023628 h 4856353"/>
                <a:gd name="connsiteX616" fmla="*/ 4991682 w 5860123"/>
                <a:gd name="connsiteY616" fmla="*/ 3060775 h 4856353"/>
                <a:gd name="connsiteX617" fmla="*/ 4965011 w 5860123"/>
                <a:gd name="connsiteY617" fmla="*/ 3074111 h 4856353"/>
                <a:gd name="connsiteX618" fmla="*/ 4937389 w 5860123"/>
                <a:gd name="connsiteY618" fmla="*/ 3092208 h 4856353"/>
                <a:gd name="connsiteX619" fmla="*/ 4910719 w 5860123"/>
                <a:gd name="connsiteY619" fmla="*/ 3110306 h 4856353"/>
                <a:gd name="connsiteX620" fmla="*/ 4890716 w 5860123"/>
                <a:gd name="connsiteY620" fmla="*/ 3136023 h 4856353"/>
                <a:gd name="connsiteX621" fmla="*/ 4882144 w 5860123"/>
                <a:gd name="connsiteY621" fmla="*/ 3149358 h 4856353"/>
                <a:gd name="connsiteX622" fmla="*/ 4864047 w 5860123"/>
                <a:gd name="connsiteY622" fmla="*/ 3151263 h 4856353"/>
                <a:gd name="connsiteX623" fmla="*/ 4833566 w 5860123"/>
                <a:gd name="connsiteY623" fmla="*/ 3154121 h 4856353"/>
                <a:gd name="connsiteX624" fmla="*/ 4819279 w 5860123"/>
                <a:gd name="connsiteY624" fmla="*/ 3170313 h 4856353"/>
                <a:gd name="connsiteX625" fmla="*/ 4834519 w 5860123"/>
                <a:gd name="connsiteY625" fmla="*/ 3163646 h 4856353"/>
                <a:gd name="connsiteX626" fmla="*/ 4849759 w 5860123"/>
                <a:gd name="connsiteY626" fmla="*/ 3158883 h 4856353"/>
                <a:gd name="connsiteX627" fmla="*/ 4861189 w 5860123"/>
                <a:gd name="connsiteY627" fmla="*/ 3180790 h 4856353"/>
                <a:gd name="connsiteX628" fmla="*/ 4880239 w 5860123"/>
                <a:gd name="connsiteY628" fmla="*/ 3182696 h 4856353"/>
                <a:gd name="connsiteX629" fmla="*/ 4903099 w 5860123"/>
                <a:gd name="connsiteY629" fmla="*/ 3163646 h 4856353"/>
                <a:gd name="connsiteX630" fmla="*/ 4935484 w 5860123"/>
                <a:gd name="connsiteY630" fmla="*/ 3152215 h 4856353"/>
                <a:gd name="connsiteX631" fmla="*/ 4967869 w 5860123"/>
                <a:gd name="connsiteY631" fmla="*/ 3179838 h 4856353"/>
                <a:gd name="connsiteX632" fmla="*/ 5007874 w 5860123"/>
                <a:gd name="connsiteY632" fmla="*/ 3196031 h 4856353"/>
                <a:gd name="connsiteX633" fmla="*/ 5032639 w 5860123"/>
                <a:gd name="connsiteY633" fmla="*/ 3196983 h 4856353"/>
                <a:gd name="connsiteX634" fmla="*/ 5018352 w 5860123"/>
                <a:gd name="connsiteY634" fmla="*/ 3212223 h 4856353"/>
                <a:gd name="connsiteX635" fmla="*/ 4996444 w 5860123"/>
                <a:gd name="connsiteY635" fmla="*/ 3237940 h 4856353"/>
                <a:gd name="connsiteX636" fmla="*/ 4970727 w 5860123"/>
                <a:gd name="connsiteY636" fmla="*/ 3252228 h 4856353"/>
                <a:gd name="connsiteX637" fmla="*/ 4961202 w 5860123"/>
                <a:gd name="connsiteY637" fmla="*/ 3264611 h 4856353"/>
                <a:gd name="connsiteX638" fmla="*/ 4980252 w 5860123"/>
                <a:gd name="connsiteY638" fmla="*/ 3261753 h 4856353"/>
                <a:gd name="connsiteX639" fmla="*/ 5005016 w 5860123"/>
                <a:gd name="connsiteY639" fmla="*/ 3243656 h 4856353"/>
                <a:gd name="connsiteX640" fmla="*/ 5019304 w 5860123"/>
                <a:gd name="connsiteY640" fmla="*/ 3237940 h 4856353"/>
                <a:gd name="connsiteX641" fmla="*/ 5024066 w 5860123"/>
                <a:gd name="connsiteY641" fmla="*/ 3257943 h 4856353"/>
                <a:gd name="connsiteX642" fmla="*/ 5026924 w 5860123"/>
                <a:gd name="connsiteY642" fmla="*/ 3286518 h 4856353"/>
                <a:gd name="connsiteX643" fmla="*/ 5005016 w 5860123"/>
                <a:gd name="connsiteY643" fmla="*/ 3296996 h 4856353"/>
                <a:gd name="connsiteX644" fmla="*/ 4985966 w 5860123"/>
                <a:gd name="connsiteY644" fmla="*/ 3293186 h 4856353"/>
                <a:gd name="connsiteX645" fmla="*/ 4978347 w 5860123"/>
                <a:gd name="connsiteY645" fmla="*/ 3287471 h 4856353"/>
                <a:gd name="connsiteX646" fmla="*/ 4970727 w 5860123"/>
                <a:gd name="connsiteY646" fmla="*/ 3302711 h 4856353"/>
                <a:gd name="connsiteX647" fmla="*/ 4981204 w 5860123"/>
                <a:gd name="connsiteY647" fmla="*/ 3311283 h 4856353"/>
                <a:gd name="connsiteX648" fmla="*/ 4996444 w 5860123"/>
                <a:gd name="connsiteY648" fmla="*/ 3321761 h 4856353"/>
                <a:gd name="connsiteX649" fmla="*/ 4998349 w 5860123"/>
                <a:gd name="connsiteY649" fmla="*/ 3344621 h 4856353"/>
                <a:gd name="connsiteX650" fmla="*/ 4984061 w 5860123"/>
                <a:gd name="connsiteY650" fmla="*/ 3366528 h 4856353"/>
                <a:gd name="connsiteX651" fmla="*/ 4983109 w 5860123"/>
                <a:gd name="connsiteY651" fmla="*/ 3384625 h 4856353"/>
                <a:gd name="connsiteX652" fmla="*/ 4992634 w 5860123"/>
                <a:gd name="connsiteY652" fmla="*/ 3406533 h 4856353"/>
                <a:gd name="connsiteX653" fmla="*/ 4986919 w 5860123"/>
                <a:gd name="connsiteY653" fmla="*/ 3420821 h 4856353"/>
                <a:gd name="connsiteX654" fmla="*/ 4974536 w 5860123"/>
                <a:gd name="connsiteY654" fmla="*/ 3434156 h 4856353"/>
                <a:gd name="connsiteX655" fmla="*/ 4963107 w 5860123"/>
                <a:gd name="connsiteY655" fmla="*/ 3456063 h 4856353"/>
                <a:gd name="connsiteX656" fmla="*/ 4947866 w 5860123"/>
                <a:gd name="connsiteY656" fmla="*/ 3457015 h 4856353"/>
                <a:gd name="connsiteX657" fmla="*/ 4953582 w 5860123"/>
                <a:gd name="connsiteY657" fmla="*/ 3438918 h 4856353"/>
                <a:gd name="connsiteX658" fmla="*/ 4957391 w 5860123"/>
                <a:gd name="connsiteY658" fmla="*/ 3422725 h 4856353"/>
                <a:gd name="connsiteX659" fmla="*/ 4943104 w 5860123"/>
                <a:gd name="connsiteY659" fmla="*/ 3425583 h 4856353"/>
                <a:gd name="connsiteX660" fmla="*/ 4930722 w 5860123"/>
                <a:gd name="connsiteY660" fmla="*/ 3463683 h 4856353"/>
                <a:gd name="connsiteX661" fmla="*/ 4904052 w 5860123"/>
                <a:gd name="connsiteY661" fmla="*/ 3470350 h 4856353"/>
                <a:gd name="connsiteX662" fmla="*/ 4906909 w 5860123"/>
                <a:gd name="connsiteY662" fmla="*/ 3482733 h 4856353"/>
                <a:gd name="connsiteX663" fmla="*/ 4912624 w 5860123"/>
                <a:gd name="connsiteY663" fmla="*/ 3496068 h 4856353"/>
                <a:gd name="connsiteX664" fmla="*/ 4899289 w 5860123"/>
                <a:gd name="connsiteY664" fmla="*/ 3514165 h 4856353"/>
                <a:gd name="connsiteX665" fmla="*/ 4899289 w 5860123"/>
                <a:gd name="connsiteY665" fmla="*/ 3545598 h 4856353"/>
                <a:gd name="connsiteX666" fmla="*/ 4899289 w 5860123"/>
                <a:gd name="connsiteY666" fmla="*/ 3562743 h 4856353"/>
                <a:gd name="connsiteX667" fmla="*/ 4887859 w 5860123"/>
                <a:gd name="connsiteY667" fmla="*/ 3581793 h 4856353"/>
                <a:gd name="connsiteX668" fmla="*/ 4865952 w 5860123"/>
                <a:gd name="connsiteY668" fmla="*/ 3578936 h 4856353"/>
                <a:gd name="connsiteX669" fmla="*/ 4849759 w 5860123"/>
                <a:gd name="connsiteY669" fmla="*/ 3585603 h 4856353"/>
                <a:gd name="connsiteX670" fmla="*/ 4869762 w 5860123"/>
                <a:gd name="connsiteY670" fmla="*/ 3592271 h 4856353"/>
                <a:gd name="connsiteX671" fmla="*/ 4868809 w 5860123"/>
                <a:gd name="connsiteY671" fmla="*/ 3604653 h 4856353"/>
                <a:gd name="connsiteX672" fmla="*/ 4862141 w 5860123"/>
                <a:gd name="connsiteY672" fmla="*/ 3617988 h 4856353"/>
                <a:gd name="connsiteX673" fmla="*/ 4847854 w 5860123"/>
                <a:gd name="connsiteY673" fmla="*/ 3628465 h 4856353"/>
                <a:gd name="connsiteX674" fmla="*/ 4846902 w 5860123"/>
                <a:gd name="connsiteY674" fmla="*/ 3646563 h 4856353"/>
                <a:gd name="connsiteX675" fmla="*/ 4848806 w 5860123"/>
                <a:gd name="connsiteY675" fmla="*/ 3669423 h 4856353"/>
                <a:gd name="connsiteX676" fmla="*/ 4827852 w 5860123"/>
                <a:gd name="connsiteY676" fmla="*/ 3681806 h 4856353"/>
                <a:gd name="connsiteX677" fmla="*/ 4829756 w 5860123"/>
                <a:gd name="connsiteY677" fmla="*/ 3669423 h 4856353"/>
                <a:gd name="connsiteX678" fmla="*/ 4836424 w 5860123"/>
                <a:gd name="connsiteY678" fmla="*/ 3654183 h 4856353"/>
                <a:gd name="connsiteX679" fmla="*/ 4824994 w 5860123"/>
                <a:gd name="connsiteY679" fmla="*/ 3655136 h 4856353"/>
                <a:gd name="connsiteX680" fmla="*/ 4812612 w 5860123"/>
                <a:gd name="connsiteY680" fmla="*/ 3645611 h 4856353"/>
                <a:gd name="connsiteX681" fmla="*/ 4787847 w 5860123"/>
                <a:gd name="connsiteY681" fmla="*/ 3653231 h 4856353"/>
                <a:gd name="connsiteX682" fmla="*/ 4804039 w 5860123"/>
                <a:gd name="connsiteY682" fmla="*/ 3674186 h 4856353"/>
                <a:gd name="connsiteX683" fmla="*/ 4802134 w 5860123"/>
                <a:gd name="connsiteY683" fmla="*/ 3693236 h 4856353"/>
                <a:gd name="connsiteX684" fmla="*/ 4797372 w 5860123"/>
                <a:gd name="connsiteY684" fmla="*/ 3704665 h 4856353"/>
                <a:gd name="connsiteX685" fmla="*/ 4819279 w 5860123"/>
                <a:gd name="connsiteY685" fmla="*/ 3705618 h 4856353"/>
                <a:gd name="connsiteX686" fmla="*/ 4832614 w 5860123"/>
                <a:gd name="connsiteY686" fmla="*/ 3710381 h 4856353"/>
                <a:gd name="connsiteX687" fmla="*/ 4817374 w 5860123"/>
                <a:gd name="connsiteY687" fmla="*/ 3718000 h 4856353"/>
                <a:gd name="connsiteX688" fmla="*/ 4807849 w 5860123"/>
                <a:gd name="connsiteY688" fmla="*/ 3724668 h 4856353"/>
                <a:gd name="connsiteX689" fmla="*/ 4798324 w 5860123"/>
                <a:gd name="connsiteY689" fmla="*/ 3738956 h 4856353"/>
                <a:gd name="connsiteX690" fmla="*/ 4811659 w 5860123"/>
                <a:gd name="connsiteY690" fmla="*/ 3753243 h 4856353"/>
                <a:gd name="connsiteX691" fmla="*/ 4811659 w 5860123"/>
                <a:gd name="connsiteY691" fmla="*/ 3768483 h 4856353"/>
                <a:gd name="connsiteX692" fmla="*/ 4804991 w 5860123"/>
                <a:gd name="connsiteY692" fmla="*/ 3780865 h 4856353"/>
                <a:gd name="connsiteX693" fmla="*/ 4808802 w 5860123"/>
                <a:gd name="connsiteY693" fmla="*/ 3794200 h 4856353"/>
                <a:gd name="connsiteX694" fmla="*/ 4793562 w 5860123"/>
                <a:gd name="connsiteY694" fmla="*/ 3801821 h 4856353"/>
                <a:gd name="connsiteX695" fmla="*/ 4802134 w 5860123"/>
                <a:gd name="connsiteY695" fmla="*/ 3818965 h 4856353"/>
                <a:gd name="connsiteX696" fmla="*/ 4815469 w 5860123"/>
                <a:gd name="connsiteY696" fmla="*/ 3838015 h 4856353"/>
                <a:gd name="connsiteX697" fmla="*/ 4801181 w 5860123"/>
                <a:gd name="connsiteY697" fmla="*/ 3838968 h 4856353"/>
                <a:gd name="connsiteX698" fmla="*/ 4781179 w 5860123"/>
                <a:gd name="connsiteY698" fmla="*/ 3819918 h 4856353"/>
                <a:gd name="connsiteX699" fmla="*/ 4773559 w 5860123"/>
                <a:gd name="connsiteY699" fmla="*/ 3829443 h 4856353"/>
                <a:gd name="connsiteX700" fmla="*/ 4758319 w 5860123"/>
                <a:gd name="connsiteY700" fmla="*/ 3837063 h 4856353"/>
                <a:gd name="connsiteX701" fmla="*/ 4767844 w 5860123"/>
                <a:gd name="connsiteY701" fmla="*/ 3853256 h 4856353"/>
                <a:gd name="connsiteX702" fmla="*/ 4775464 w 5860123"/>
                <a:gd name="connsiteY702" fmla="*/ 3868496 h 4856353"/>
                <a:gd name="connsiteX703" fmla="*/ 4759272 w 5860123"/>
                <a:gd name="connsiteY703" fmla="*/ 3878973 h 4856353"/>
                <a:gd name="connsiteX704" fmla="*/ 4743079 w 5860123"/>
                <a:gd name="connsiteY704" fmla="*/ 3874211 h 4856353"/>
                <a:gd name="connsiteX705" fmla="*/ 4730697 w 5860123"/>
                <a:gd name="connsiteY705" fmla="*/ 3864686 h 4856353"/>
                <a:gd name="connsiteX706" fmla="*/ 4735459 w 5860123"/>
                <a:gd name="connsiteY706" fmla="*/ 3885640 h 4856353"/>
                <a:gd name="connsiteX707" fmla="*/ 4739269 w 5860123"/>
                <a:gd name="connsiteY707" fmla="*/ 3914215 h 4856353"/>
                <a:gd name="connsiteX708" fmla="*/ 4709741 w 5860123"/>
                <a:gd name="connsiteY708" fmla="*/ 3919931 h 4856353"/>
                <a:gd name="connsiteX709" fmla="*/ 4713552 w 5860123"/>
                <a:gd name="connsiteY709" fmla="*/ 3932313 h 4856353"/>
                <a:gd name="connsiteX710" fmla="*/ 4716409 w 5860123"/>
                <a:gd name="connsiteY710" fmla="*/ 3943743 h 4856353"/>
                <a:gd name="connsiteX711" fmla="*/ 4708789 w 5860123"/>
                <a:gd name="connsiteY711" fmla="*/ 3958983 h 4856353"/>
                <a:gd name="connsiteX712" fmla="*/ 4694502 w 5860123"/>
                <a:gd name="connsiteY712" fmla="*/ 3960888 h 4856353"/>
                <a:gd name="connsiteX713" fmla="*/ 4667831 w 5860123"/>
                <a:gd name="connsiteY713" fmla="*/ 3958983 h 4856353"/>
                <a:gd name="connsiteX714" fmla="*/ 4652591 w 5860123"/>
                <a:gd name="connsiteY714" fmla="*/ 3955173 h 4856353"/>
                <a:gd name="connsiteX715" fmla="*/ 4643066 w 5860123"/>
                <a:gd name="connsiteY715" fmla="*/ 3951363 h 4856353"/>
                <a:gd name="connsiteX716" fmla="*/ 4646877 w 5860123"/>
                <a:gd name="connsiteY716" fmla="*/ 3971365 h 4856353"/>
                <a:gd name="connsiteX717" fmla="*/ 4636399 w 5860123"/>
                <a:gd name="connsiteY717" fmla="*/ 3979938 h 4856353"/>
                <a:gd name="connsiteX718" fmla="*/ 4617349 w 5860123"/>
                <a:gd name="connsiteY718" fmla="*/ 3979938 h 4856353"/>
                <a:gd name="connsiteX719" fmla="*/ 4624969 w 5860123"/>
                <a:gd name="connsiteY719" fmla="*/ 3988511 h 4856353"/>
                <a:gd name="connsiteX720" fmla="*/ 4641162 w 5860123"/>
                <a:gd name="connsiteY720" fmla="*/ 3992321 h 4856353"/>
                <a:gd name="connsiteX721" fmla="*/ 4631637 w 5860123"/>
                <a:gd name="connsiteY721" fmla="*/ 4014228 h 4856353"/>
                <a:gd name="connsiteX722" fmla="*/ 4619254 w 5860123"/>
                <a:gd name="connsiteY722" fmla="*/ 4031373 h 4856353"/>
                <a:gd name="connsiteX723" fmla="*/ 4606872 w 5860123"/>
                <a:gd name="connsiteY723" fmla="*/ 4040898 h 4856353"/>
                <a:gd name="connsiteX724" fmla="*/ 4594489 w 5860123"/>
                <a:gd name="connsiteY724" fmla="*/ 4056138 h 4856353"/>
                <a:gd name="connsiteX725" fmla="*/ 4583059 w 5860123"/>
                <a:gd name="connsiteY725" fmla="*/ 4058996 h 4856353"/>
                <a:gd name="connsiteX726" fmla="*/ 4572581 w 5860123"/>
                <a:gd name="connsiteY726" fmla="*/ 4063758 h 4856353"/>
                <a:gd name="connsiteX727" fmla="*/ 4559247 w 5860123"/>
                <a:gd name="connsiteY727" fmla="*/ 4075188 h 4856353"/>
                <a:gd name="connsiteX728" fmla="*/ 4544959 w 5860123"/>
                <a:gd name="connsiteY728" fmla="*/ 4086618 h 4856353"/>
                <a:gd name="connsiteX729" fmla="*/ 4531624 w 5860123"/>
                <a:gd name="connsiteY729" fmla="*/ 4099000 h 4856353"/>
                <a:gd name="connsiteX730" fmla="*/ 4513527 w 5860123"/>
                <a:gd name="connsiteY730" fmla="*/ 4097096 h 4856353"/>
                <a:gd name="connsiteX731" fmla="*/ 4501144 w 5860123"/>
                <a:gd name="connsiteY731" fmla="*/ 4109478 h 4856353"/>
                <a:gd name="connsiteX732" fmla="*/ 4496381 w 5860123"/>
                <a:gd name="connsiteY732" fmla="*/ 4123765 h 4856353"/>
                <a:gd name="connsiteX733" fmla="*/ 4488762 w 5860123"/>
                <a:gd name="connsiteY733" fmla="*/ 4141863 h 4856353"/>
                <a:gd name="connsiteX734" fmla="*/ 4471616 w 5860123"/>
                <a:gd name="connsiteY734" fmla="*/ 4160913 h 4856353"/>
                <a:gd name="connsiteX735" fmla="*/ 4462091 w 5860123"/>
                <a:gd name="connsiteY735" fmla="*/ 4176153 h 4856353"/>
                <a:gd name="connsiteX736" fmla="*/ 4455424 w 5860123"/>
                <a:gd name="connsiteY736" fmla="*/ 4191393 h 4856353"/>
                <a:gd name="connsiteX737" fmla="*/ 4434469 w 5860123"/>
                <a:gd name="connsiteY737" fmla="*/ 4194251 h 4856353"/>
                <a:gd name="connsiteX738" fmla="*/ 4415419 w 5860123"/>
                <a:gd name="connsiteY738" fmla="*/ 4205681 h 4856353"/>
                <a:gd name="connsiteX739" fmla="*/ 4399227 w 5860123"/>
                <a:gd name="connsiteY739" fmla="*/ 4213301 h 4856353"/>
                <a:gd name="connsiteX740" fmla="*/ 4380177 w 5860123"/>
                <a:gd name="connsiteY740" fmla="*/ 4221873 h 4856353"/>
                <a:gd name="connsiteX741" fmla="*/ 4368747 w 5860123"/>
                <a:gd name="connsiteY741" fmla="*/ 4217111 h 4856353"/>
                <a:gd name="connsiteX742" fmla="*/ 4351602 w 5860123"/>
                <a:gd name="connsiteY742" fmla="*/ 4211396 h 4856353"/>
                <a:gd name="connsiteX743" fmla="*/ 4340172 w 5860123"/>
                <a:gd name="connsiteY743" fmla="*/ 4225683 h 4856353"/>
                <a:gd name="connsiteX744" fmla="*/ 4327789 w 5860123"/>
                <a:gd name="connsiteY744" fmla="*/ 4239018 h 4856353"/>
                <a:gd name="connsiteX745" fmla="*/ 4309691 w 5860123"/>
                <a:gd name="connsiteY745" fmla="*/ 4226636 h 4856353"/>
                <a:gd name="connsiteX746" fmla="*/ 4284927 w 5860123"/>
                <a:gd name="connsiteY746" fmla="*/ 4224731 h 4856353"/>
                <a:gd name="connsiteX747" fmla="*/ 4264924 w 5860123"/>
                <a:gd name="connsiteY747" fmla="*/ 4250448 h 4856353"/>
                <a:gd name="connsiteX748" fmla="*/ 4249684 w 5860123"/>
                <a:gd name="connsiteY748" fmla="*/ 4259021 h 4856353"/>
                <a:gd name="connsiteX749" fmla="*/ 4241112 w 5860123"/>
                <a:gd name="connsiteY749" fmla="*/ 4239018 h 4856353"/>
                <a:gd name="connsiteX750" fmla="*/ 4223966 w 5860123"/>
                <a:gd name="connsiteY750" fmla="*/ 4235208 h 4856353"/>
                <a:gd name="connsiteX751" fmla="*/ 4222062 w 5860123"/>
                <a:gd name="connsiteY751" fmla="*/ 4258068 h 4856353"/>
                <a:gd name="connsiteX752" fmla="*/ 4216347 w 5860123"/>
                <a:gd name="connsiteY752" fmla="*/ 4272356 h 4856353"/>
                <a:gd name="connsiteX753" fmla="*/ 4204916 w 5860123"/>
                <a:gd name="connsiteY753" fmla="*/ 4259973 h 4856353"/>
                <a:gd name="connsiteX754" fmla="*/ 4187771 w 5860123"/>
                <a:gd name="connsiteY754" fmla="*/ 4257116 h 4856353"/>
                <a:gd name="connsiteX755" fmla="*/ 4189676 w 5860123"/>
                <a:gd name="connsiteY755" fmla="*/ 4272356 h 4856353"/>
                <a:gd name="connsiteX756" fmla="*/ 4194439 w 5860123"/>
                <a:gd name="connsiteY756" fmla="*/ 4290453 h 4856353"/>
                <a:gd name="connsiteX757" fmla="*/ 4169674 w 5860123"/>
                <a:gd name="connsiteY757" fmla="*/ 4292358 h 4856353"/>
                <a:gd name="connsiteX758" fmla="*/ 4156339 w 5860123"/>
                <a:gd name="connsiteY758" fmla="*/ 4289501 h 4856353"/>
                <a:gd name="connsiteX759" fmla="*/ 4140146 w 5860123"/>
                <a:gd name="connsiteY759" fmla="*/ 4280928 h 4856353"/>
                <a:gd name="connsiteX760" fmla="*/ 4123954 w 5860123"/>
                <a:gd name="connsiteY760" fmla="*/ 4248543 h 4856353"/>
                <a:gd name="connsiteX761" fmla="*/ 4109666 w 5860123"/>
                <a:gd name="connsiteY761" fmla="*/ 4236161 h 4856353"/>
                <a:gd name="connsiteX762" fmla="*/ 4100141 w 5860123"/>
                <a:gd name="connsiteY762" fmla="*/ 4219016 h 4856353"/>
                <a:gd name="connsiteX763" fmla="*/ 4088711 w 5860123"/>
                <a:gd name="connsiteY763" fmla="*/ 4218063 h 4856353"/>
                <a:gd name="connsiteX764" fmla="*/ 4094426 w 5860123"/>
                <a:gd name="connsiteY764" fmla="*/ 4238066 h 4856353"/>
                <a:gd name="connsiteX765" fmla="*/ 4099189 w 5860123"/>
                <a:gd name="connsiteY765" fmla="*/ 4267593 h 4856353"/>
                <a:gd name="connsiteX766" fmla="*/ 4102046 w 5860123"/>
                <a:gd name="connsiteY766" fmla="*/ 4292358 h 4856353"/>
                <a:gd name="connsiteX767" fmla="*/ 4101094 w 5860123"/>
                <a:gd name="connsiteY767" fmla="*/ 4313313 h 4856353"/>
                <a:gd name="connsiteX768" fmla="*/ 4082044 w 5860123"/>
                <a:gd name="connsiteY768" fmla="*/ 4314266 h 4856353"/>
                <a:gd name="connsiteX769" fmla="*/ 4074424 w 5860123"/>
                <a:gd name="connsiteY769" fmla="*/ 4319028 h 4856353"/>
                <a:gd name="connsiteX770" fmla="*/ 4067756 w 5860123"/>
                <a:gd name="connsiteY770" fmla="*/ 4333316 h 4856353"/>
                <a:gd name="connsiteX771" fmla="*/ 4048706 w 5860123"/>
                <a:gd name="connsiteY771" fmla="*/ 4335221 h 4856353"/>
                <a:gd name="connsiteX772" fmla="*/ 4043944 w 5860123"/>
                <a:gd name="connsiteY772" fmla="*/ 4306646 h 4856353"/>
                <a:gd name="connsiteX773" fmla="*/ 4036324 w 5860123"/>
                <a:gd name="connsiteY773" fmla="*/ 4308551 h 4856353"/>
                <a:gd name="connsiteX774" fmla="*/ 4033466 w 5860123"/>
                <a:gd name="connsiteY774" fmla="*/ 4325696 h 4856353"/>
                <a:gd name="connsiteX775" fmla="*/ 4031561 w 5860123"/>
                <a:gd name="connsiteY775" fmla="*/ 4340936 h 4856353"/>
                <a:gd name="connsiteX776" fmla="*/ 4030609 w 5860123"/>
                <a:gd name="connsiteY776" fmla="*/ 4354271 h 4856353"/>
                <a:gd name="connsiteX777" fmla="*/ 4016321 w 5860123"/>
                <a:gd name="connsiteY777" fmla="*/ 4357128 h 4856353"/>
                <a:gd name="connsiteX778" fmla="*/ 3999176 w 5860123"/>
                <a:gd name="connsiteY778" fmla="*/ 4356176 h 4856353"/>
                <a:gd name="connsiteX779" fmla="*/ 3986794 w 5860123"/>
                <a:gd name="connsiteY779" fmla="*/ 4370463 h 4856353"/>
                <a:gd name="connsiteX780" fmla="*/ 3969649 w 5860123"/>
                <a:gd name="connsiteY780" fmla="*/ 4370463 h 4856353"/>
                <a:gd name="connsiteX781" fmla="*/ 3956314 w 5860123"/>
                <a:gd name="connsiteY781" fmla="*/ 4377131 h 4856353"/>
                <a:gd name="connsiteX782" fmla="*/ 3942026 w 5860123"/>
                <a:gd name="connsiteY782" fmla="*/ 4385703 h 4856353"/>
                <a:gd name="connsiteX783" fmla="*/ 3931549 w 5860123"/>
                <a:gd name="connsiteY783" fmla="*/ 4378083 h 4856353"/>
                <a:gd name="connsiteX784" fmla="*/ 3918214 w 5860123"/>
                <a:gd name="connsiteY784" fmla="*/ 4371416 h 4856353"/>
                <a:gd name="connsiteX785" fmla="*/ 3899164 w 5860123"/>
                <a:gd name="connsiteY785" fmla="*/ 4376178 h 4856353"/>
                <a:gd name="connsiteX786" fmla="*/ 3900116 w 5860123"/>
                <a:gd name="connsiteY786" fmla="*/ 4396181 h 4856353"/>
                <a:gd name="connsiteX787" fmla="*/ 3887734 w 5860123"/>
                <a:gd name="connsiteY787" fmla="*/ 4406658 h 4856353"/>
                <a:gd name="connsiteX788" fmla="*/ 3882019 w 5860123"/>
                <a:gd name="connsiteY788" fmla="*/ 4387608 h 4856353"/>
                <a:gd name="connsiteX789" fmla="*/ 3868684 w 5860123"/>
                <a:gd name="connsiteY789" fmla="*/ 4377131 h 4856353"/>
                <a:gd name="connsiteX790" fmla="*/ 3872494 w 5860123"/>
                <a:gd name="connsiteY790" fmla="*/ 4387608 h 4856353"/>
                <a:gd name="connsiteX791" fmla="*/ 3863921 w 5860123"/>
                <a:gd name="connsiteY791" fmla="*/ 4405706 h 4856353"/>
                <a:gd name="connsiteX792" fmla="*/ 3839156 w 5860123"/>
                <a:gd name="connsiteY792" fmla="*/ 4411421 h 4856353"/>
                <a:gd name="connsiteX793" fmla="*/ 3806771 w 5860123"/>
                <a:gd name="connsiteY793" fmla="*/ 4416183 h 4856353"/>
                <a:gd name="connsiteX794" fmla="*/ 3753431 w 5860123"/>
                <a:gd name="connsiteY794" fmla="*/ 4430471 h 4856353"/>
                <a:gd name="connsiteX795" fmla="*/ 3730571 w 5860123"/>
                <a:gd name="connsiteY795" fmla="*/ 4461903 h 4856353"/>
                <a:gd name="connsiteX796" fmla="*/ 3717236 w 5860123"/>
                <a:gd name="connsiteY796" fmla="*/ 4465713 h 4856353"/>
                <a:gd name="connsiteX797" fmla="*/ 3711521 w 5860123"/>
                <a:gd name="connsiteY797" fmla="*/ 4447616 h 4856353"/>
                <a:gd name="connsiteX798" fmla="*/ 3700091 w 5860123"/>
                <a:gd name="connsiteY798" fmla="*/ 4430471 h 4856353"/>
                <a:gd name="connsiteX799" fmla="*/ 3701044 w 5860123"/>
                <a:gd name="connsiteY799" fmla="*/ 4451426 h 4856353"/>
                <a:gd name="connsiteX800" fmla="*/ 3689614 w 5860123"/>
                <a:gd name="connsiteY800" fmla="*/ 4468571 h 4856353"/>
                <a:gd name="connsiteX801" fmla="*/ 3674374 w 5860123"/>
                <a:gd name="connsiteY801" fmla="*/ 4480953 h 4856353"/>
                <a:gd name="connsiteX802" fmla="*/ 3673421 w 5860123"/>
                <a:gd name="connsiteY802" fmla="*/ 4500956 h 4856353"/>
                <a:gd name="connsiteX803" fmla="*/ 3691519 w 5860123"/>
                <a:gd name="connsiteY803" fmla="*/ 4507623 h 4856353"/>
                <a:gd name="connsiteX804" fmla="*/ 3701044 w 5860123"/>
                <a:gd name="connsiteY804" fmla="*/ 4523816 h 4856353"/>
                <a:gd name="connsiteX805" fmla="*/ 3712474 w 5860123"/>
                <a:gd name="connsiteY805" fmla="*/ 4541913 h 4856353"/>
                <a:gd name="connsiteX806" fmla="*/ 3712474 w 5860123"/>
                <a:gd name="connsiteY806" fmla="*/ 4566678 h 4856353"/>
                <a:gd name="connsiteX807" fmla="*/ 3689614 w 5860123"/>
                <a:gd name="connsiteY807" fmla="*/ 4581918 h 4856353"/>
                <a:gd name="connsiteX808" fmla="*/ 3663896 w 5860123"/>
                <a:gd name="connsiteY808" fmla="*/ 4580966 h 4856353"/>
                <a:gd name="connsiteX809" fmla="*/ 3643894 w 5860123"/>
                <a:gd name="connsiteY809" fmla="*/ 4581918 h 4856353"/>
                <a:gd name="connsiteX810" fmla="*/ 3643894 w 5860123"/>
                <a:gd name="connsiteY810" fmla="*/ 4571441 h 4856353"/>
                <a:gd name="connsiteX811" fmla="*/ 3650561 w 5860123"/>
                <a:gd name="connsiteY811" fmla="*/ 4560963 h 4856353"/>
                <a:gd name="connsiteX812" fmla="*/ 3637226 w 5860123"/>
                <a:gd name="connsiteY812" fmla="*/ 4551438 h 4856353"/>
                <a:gd name="connsiteX813" fmla="*/ 3621034 w 5860123"/>
                <a:gd name="connsiteY813" fmla="*/ 4534293 h 4856353"/>
                <a:gd name="connsiteX814" fmla="*/ 3608651 w 5860123"/>
                <a:gd name="connsiteY814" fmla="*/ 4501908 h 4856353"/>
                <a:gd name="connsiteX815" fmla="*/ 3617224 w 5860123"/>
                <a:gd name="connsiteY815" fmla="*/ 4467618 h 4856353"/>
                <a:gd name="connsiteX816" fmla="*/ 3619129 w 5860123"/>
                <a:gd name="connsiteY816" fmla="*/ 4440948 h 4856353"/>
                <a:gd name="connsiteX817" fmla="*/ 3633416 w 5860123"/>
                <a:gd name="connsiteY817" fmla="*/ 4436186 h 4856353"/>
                <a:gd name="connsiteX818" fmla="*/ 3641036 w 5860123"/>
                <a:gd name="connsiteY818" fmla="*/ 4426661 h 4856353"/>
                <a:gd name="connsiteX819" fmla="*/ 3626749 w 5860123"/>
                <a:gd name="connsiteY819" fmla="*/ 4421898 h 4856353"/>
                <a:gd name="connsiteX820" fmla="*/ 3607699 w 5860123"/>
                <a:gd name="connsiteY820" fmla="*/ 4414278 h 4856353"/>
                <a:gd name="connsiteX821" fmla="*/ 3599126 w 5860123"/>
                <a:gd name="connsiteY821" fmla="*/ 4391418 h 4856353"/>
                <a:gd name="connsiteX822" fmla="*/ 3589601 w 5860123"/>
                <a:gd name="connsiteY822" fmla="*/ 4385703 h 4856353"/>
                <a:gd name="connsiteX823" fmla="*/ 3590554 w 5860123"/>
                <a:gd name="connsiteY823" fmla="*/ 4401896 h 4856353"/>
                <a:gd name="connsiteX824" fmla="*/ 3587696 w 5860123"/>
                <a:gd name="connsiteY824" fmla="*/ 4419041 h 4856353"/>
                <a:gd name="connsiteX825" fmla="*/ 3568646 w 5860123"/>
                <a:gd name="connsiteY825" fmla="*/ 4425708 h 4856353"/>
                <a:gd name="connsiteX826" fmla="*/ 3537214 w 5860123"/>
                <a:gd name="connsiteY826" fmla="*/ 4426661 h 4856353"/>
                <a:gd name="connsiteX827" fmla="*/ 3539119 w 5860123"/>
                <a:gd name="connsiteY827" fmla="*/ 4412373 h 4856353"/>
                <a:gd name="connsiteX828" fmla="*/ 3521021 w 5860123"/>
                <a:gd name="connsiteY828" fmla="*/ 4401896 h 4856353"/>
                <a:gd name="connsiteX829" fmla="*/ 3509591 w 5860123"/>
                <a:gd name="connsiteY829" fmla="*/ 4384751 h 4856353"/>
                <a:gd name="connsiteX830" fmla="*/ 3503876 w 5860123"/>
                <a:gd name="connsiteY830" fmla="*/ 4374273 h 4856353"/>
                <a:gd name="connsiteX831" fmla="*/ 3498161 w 5860123"/>
                <a:gd name="connsiteY831" fmla="*/ 4389513 h 4856353"/>
                <a:gd name="connsiteX832" fmla="*/ 3483874 w 5860123"/>
                <a:gd name="connsiteY832" fmla="*/ 4393323 h 4856353"/>
                <a:gd name="connsiteX833" fmla="*/ 3472444 w 5860123"/>
                <a:gd name="connsiteY833" fmla="*/ 4370463 h 4856353"/>
                <a:gd name="connsiteX834" fmla="*/ 3461014 w 5860123"/>
                <a:gd name="connsiteY834" fmla="*/ 4362843 h 4856353"/>
                <a:gd name="connsiteX835" fmla="*/ 3462919 w 5860123"/>
                <a:gd name="connsiteY835" fmla="*/ 4380941 h 4856353"/>
                <a:gd name="connsiteX836" fmla="*/ 3460061 w 5860123"/>
                <a:gd name="connsiteY836" fmla="*/ 4405706 h 4856353"/>
                <a:gd name="connsiteX837" fmla="*/ 3453394 w 5860123"/>
                <a:gd name="connsiteY837" fmla="*/ 4399038 h 4856353"/>
                <a:gd name="connsiteX838" fmla="*/ 3447679 w 5860123"/>
                <a:gd name="connsiteY838" fmla="*/ 4389513 h 4856353"/>
                <a:gd name="connsiteX839" fmla="*/ 3435296 w 5860123"/>
                <a:gd name="connsiteY839" fmla="*/ 4404753 h 4856353"/>
                <a:gd name="connsiteX840" fmla="*/ 3428629 w 5860123"/>
                <a:gd name="connsiteY840" fmla="*/ 4400943 h 4856353"/>
                <a:gd name="connsiteX841" fmla="*/ 3420056 w 5860123"/>
                <a:gd name="connsiteY841" fmla="*/ 4400943 h 4856353"/>
                <a:gd name="connsiteX842" fmla="*/ 3407674 w 5860123"/>
                <a:gd name="connsiteY842" fmla="*/ 4407611 h 4856353"/>
                <a:gd name="connsiteX843" fmla="*/ 3401006 w 5860123"/>
                <a:gd name="connsiteY843" fmla="*/ 4405706 h 4856353"/>
                <a:gd name="connsiteX844" fmla="*/ 3394339 w 5860123"/>
                <a:gd name="connsiteY844" fmla="*/ 4403801 h 4856353"/>
                <a:gd name="connsiteX845" fmla="*/ 3388624 w 5860123"/>
                <a:gd name="connsiteY845" fmla="*/ 4399991 h 4856353"/>
                <a:gd name="connsiteX846" fmla="*/ 3379099 w 5860123"/>
                <a:gd name="connsiteY846" fmla="*/ 4391418 h 4856353"/>
                <a:gd name="connsiteX847" fmla="*/ 3362906 w 5860123"/>
                <a:gd name="connsiteY847" fmla="*/ 4390466 h 4856353"/>
                <a:gd name="connsiteX848" fmla="*/ 3354334 w 5860123"/>
                <a:gd name="connsiteY848" fmla="*/ 4395228 h 4856353"/>
                <a:gd name="connsiteX849" fmla="*/ 3344809 w 5860123"/>
                <a:gd name="connsiteY849" fmla="*/ 4397133 h 4856353"/>
                <a:gd name="connsiteX850" fmla="*/ 3338141 w 5860123"/>
                <a:gd name="connsiteY850" fmla="*/ 4397133 h 4856353"/>
                <a:gd name="connsiteX851" fmla="*/ 3331474 w 5860123"/>
                <a:gd name="connsiteY851" fmla="*/ 4393323 h 4856353"/>
                <a:gd name="connsiteX852" fmla="*/ 3320044 w 5860123"/>
                <a:gd name="connsiteY852" fmla="*/ 4392371 h 4856353"/>
                <a:gd name="connsiteX853" fmla="*/ 3312424 w 5860123"/>
                <a:gd name="connsiteY853" fmla="*/ 4384751 h 4856353"/>
                <a:gd name="connsiteX854" fmla="*/ 3307661 w 5860123"/>
                <a:gd name="connsiteY854" fmla="*/ 4378083 h 4856353"/>
                <a:gd name="connsiteX855" fmla="*/ 3302899 w 5860123"/>
                <a:gd name="connsiteY855" fmla="*/ 4379988 h 4856353"/>
                <a:gd name="connsiteX856" fmla="*/ 3295279 w 5860123"/>
                <a:gd name="connsiteY856" fmla="*/ 4381893 h 4856353"/>
                <a:gd name="connsiteX857" fmla="*/ 3290516 w 5860123"/>
                <a:gd name="connsiteY857" fmla="*/ 4377131 h 4856353"/>
                <a:gd name="connsiteX858" fmla="*/ 3284801 w 5860123"/>
                <a:gd name="connsiteY858" fmla="*/ 4372368 h 4856353"/>
                <a:gd name="connsiteX859" fmla="*/ 3282896 w 5860123"/>
                <a:gd name="connsiteY859" fmla="*/ 4370463 h 4856353"/>
                <a:gd name="connsiteX860" fmla="*/ 3280991 w 5860123"/>
                <a:gd name="connsiteY860" fmla="*/ 4369511 h 4856353"/>
                <a:gd name="connsiteX861" fmla="*/ 3278134 w 5860123"/>
                <a:gd name="connsiteY861" fmla="*/ 4368558 h 4856353"/>
                <a:gd name="connsiteX862" fmla="*/ 3273371 w 5860123"/>
                <a:gd name="connsiteY862" fmla="*/ 4365701 h 4856353"/>
                <a:gd name="connsiteX863" fmla="*/ 3275276 w 5860123"/>
                <a:gd name="connsiteY863" fmla="*/ 4360938 h 4856353"/>
                <a:gd name="connsiteX864" fmla="*/ 3277181 w 5860123"/>
                <a:gd name="connsiteY864" fmla="*/ 4358081 h 4856353"/>
                <a:gd name="connsiteX865" fmla="*/ 3273371 w 5860123"/>
                <a:gd name="connsiteY865" fmla="*/ 4353318 h 4856353"/>
                <a:gd name="connsiteX866" fmla="*/ 3267656 w 5860123"/>
                <a:gd name="connsiteY866" fmla="*/ 4353318 h 4856353"/>
                <a:gd name="connsiteX867" fmla="*/ 3261941 w 5860123"/>
                <a:gd name="connsiteY867" fmla="*/ 4352366 h 4856353"/>
                <a:gd name="connsiteX868" fmla="*/ 3259084 w 5860123"/>
                <a:gd name="connsiteY868" fmla="*/ 4348556 h 4856353"/>
                <a:gd name="connsiteX869" fmla="*/ 3251464 w 5860123"/>
                <a:gd name="connsiteY869" fmla="*/ 4346651 h 4856353"/>
                <a:gd name="connsiteX870" fmla="*/ 3246701 w 5860123"/>
                <a:gd name="connsiteY870" fmla="*/ 4346651 h 4856353"/>
                <a:gd name="connsiteX871" fmla="*/ 3240986 w 5860123"/>
                <a:gd name="connsiteY871" fmla="*/ 4346651 h 4856353"/>
                <a:gd name="connsiteX872" fmla="*/ 3237176 w 5860123"/>
                <a:gd name="connsiteY872" fmla="*/ 4348556 h 4856353"/>
                <a:gd name="connsiteX873" fmla="*/ 3236224 w 5860123"/>
                <a:gd name="connsiteY873" fmla="*/ 4341888 h 4856353"/>
                <a:gd name="connsiteX874" fmla="*/ 3236224 w 5860123"/>
                <a:gd name="connsiteY874" fmla="*/ 4315218 h 4856353"/>
                <a:gd name="connsiteX875" fmla="*/ 3236224 w 5860123"/>
                <a:gd name="connsiteY875" fmla="*/ 4303788 h 4856353"/>
                <a:gd name="connsiteX876" fmla="*/ 3227651 w 5860123"/>
                <a:gd name="connsiteY876" fmla="*/ 4299026 h 4856353"/>
                <a:gd name="connsiteX877" fmla="*/ 3222889 w 5860123"/>
                <a:gd name="connsiteY877" fmla="*/ 4295216 h 4856353"/>
                <a:gd name="connsiteX878" fmla="*/ 3220984 w 5860123"/>
                <a:gd name="connsiteY878" fmla="*/ 4290453 h 4856353"/>
                <a:gd name="connsiteX879" fmla="*/ 3221936 w 5860123"/>
                <a:gd name="connsiteY879" fmla="*/ 4282833 h 4856353"/>
                <a:gd name="connsiteX880" fmla="*/ 3223841 w 5860123"/>
                <a:gd name="connsiteY880" fmla="*/ 4276166 h 4856353"/>
                <a:gd name="connsiteX881" fmla="*/ 3225746 w 5860123"/>
                <a:gd name="connsiteY881" fmla="*/ 4272356 h 4856353"/>
                <a:gd name="connsiteX882" fmla="*/ 3229556 w 5860123"/>
                <a:gd name="connsiteY882" fmla="*/ 4265688 h 4856353"/>
                <a:gd name="connsiteX883" fmla="*/ 3235271 w 5860123"/>
                <a:gd name="connsiteY883" fmla="*/ 4265688 h 4856353"/>
                <a:gd name="connsiteX884" fmla="*/ 3244796 w 5860123"/>
                <a:gd name="connsiteY884" fmla="*/ 4252353 h 4856353"/>
                <a:gd name="connsiteX885" fmla="*/ 3251464 w 5860123"/>
                <a:gd name="connsiteY885" fmla="*/ 4242828 h 4856353"/>
                <a:gd name="connsiteX886" fmla="*/ 3250511 w 5860123"/>
                <a:gd name="connsiteY886" fmla="*/ 4237113 h 4856353"/>
                <a:gd name="connsiteX887" fmla="*/ 3233366 w 5860123"/>
                <a:gd name="connsiteY887" fmla="*/ 4228541 h 4856353"/>
                <a:gd name="connsiteX888" fmla="*/ 3222889 w 5860123"/>
                <a:gd name="connsiteY888" fmla="*/ 4218063 h 4856353"/>
                <a:gd name="connsiteX889" fmla="*/ 3216221 w 5860123"/>
                <a:gd name="connsiteY889" fmla="*/ 4220921 h 4856353"/>
                <a:gd name="connsiteX890" fmla="*/ 3200029 w 5860123"/>
                <a:gd name="connsiteY890" fmla="*/ 4227588 h 4856353"/>
                <a:gd name="connsiteX891" fmla="*/ 3187646 w 5860123"/>
                <a:gd name="connsiteY891" fmla="*/ 4222826 h 4856353"/>
                <a:gd name="connsiteX892" fmla="*/ 3181931 w 5860123"/>
                <a:gd name="connsiteY892" fmla="*/ 4213301 h 4856353"/>
                <a:gd name="connsiteX893" fmla="*/ 3163834 w 5860123"/>
                <a:gd name="connsiteY893" fmla="*/ 4209491 h 4856353"/>
                <a:gd name="connsiteX894" fmla="*/ 3156214 w 5860123"/>
                <a:gd name="connsiteY894" fmla="*/ 4213301 h 4856353"/>
                <a:gd name="connsiteX895" fmla="*/ 3146689 w 5860123"/>
                <a:gd name="connsiteY895" fmla="*/ 4216158 h 4856353"/>
                <a:gd name="connsiteX896" fmla="*/ 3140021 w 5860123"/>
                <a:gd name="connsiteY896" fmla="*/ 4215206 h 4856353"/>
                <a:gd name="connsiteX897" fmla="*/ 3132401 w 5860123"/>
                <a:gd name="connsiteY897" fmla="*/ 4208538 h 4856353"/>
                <a:gd name="connsiteX898" fmla="*/ 3124781 w 5860123"/>
                <a:gd name="connsiteY898" fmla="*/ 4201871 h 4856353"/>
                <a:gd name="connsiteX899" fmla="*/ 3108589 w 5860123"/>
                <a:gd name="connsiteY899" fmla="*/ 4197108 h 4856353"/>
                <a:gd name="connsiteX900" fmla="*/ 3103826 w 5860123"/>
                <a:gd name="connsiteY900" fmla="*/ 4187583 h 4856353"/>
                <a:gd name="connsiteX901" fmla="*/ 3097159 w 5860123"/>
                <a:gd name="connsiteY901" fmla="*/ 4179011 h 4856353"/>
                <a:gd name="connsiteX902" fmla="*/ 3095254 w 5860123"/>
                <a:gd name="connsiteY902" fmla="*/ 4177106 h 4856353"/>
                <a:gd name="connsiteX903" fmla="*/ 3090491 w 5860123"/>
                <a:gd name="connsiteY903" fmla="*/ 4172343 h 4856353"/>
                <a:gd name="connsiteX904" fmla="*/ 3087634 w 5860123"/>
                <a:gd name="connsiteY904" fmla="*/ 4165675 h 4856353"/>
                <a:gd name="connsiteX905" fmla="*/ 3081919 w 5860123"/>
                <a:gd name="connsiteY905" fmla="*/ 4164723 h 4856353"/>
                <a:gd name="connsiteX906" fmla="*/ 3076204 w 5860123"/>
                <a:gd name="connsiteY906" fmla="*/ 4158056 h 4856353"/>
                <a:gd name="connsiteX907" fmla="*/ 3069536 w 5860123"/>
                <a:gd name="connsiteY907" fmla="*/ 4156150 h 4856353"/>
                <a:gd name="connsiteX908" fmla="*/ 3064774 w 5860123"/>
                <a:gd name="connsiteY908" fmla="*/ 4162818 h 4856353"/>
                <a:gd name="connsiteX909" fmla="*/ 3060011 w 5860123"/>
                <a:gd name="connsiteY909" fmla="*/ 4167581 h 4856353"/>
                <a:gd name="connsiteX910" fmla="*/ 3053344 w 5860123"/>
                <a:gd name="connsiteY910" fmla="*/ 4165675 h 4856353"/>
                <a:gd name="connsiteX911" fmla="*/ 3046676 w 5860123"/>
                <a:gd name="connsiteY911" fmla="*/ 4166628 h 4856353"/>
                <a:gd name="connsiteX912" fmla="*/ 3043819 w 5860123"/>
                <a:gd name="connsiteY912" fmla="*/ 4167581 h 4856353"/>
                <a:gd name="connsiteX913" fmla="*/ 3034294 w 5860123"/>
                <a:gd name="connsiteY913" fmla="*/ 4172343 h 4856353"/>
                <a:gd name="connsiteX914" fmla="*/ 3032389 w 5860123"/>
                <a:gd name="connsiteY914" fmla="*/ 4174248 h 4856353"/>
                <a:gd name="connsiteX915" fmla="*/ 3023816 w 5860123"/>
                <a:gd name="connsiteY915" fmla="*/ 4179963 h 4856353"/>
                <a:gd name="connsiteX916" fmla="*/ 3016196 w 5860123"/>
                <a:gd name="connsiteY916" fmla="*/ 4181868 h 4856353"/>
                <a:gd name="connsiteX917" fmla="*/ 3008576 w 5860123"/>
                <a:gd name="connsiteY917" fmla="*/ 4188536 h 4856353"/>
                <a:gd name="connsiteX918" fmla="*/ 3010481 w 5860123"/>
                <a:gd name="connsiteY918" fmla="*/ 4198061 h 4856353"/>
                <a:gd name="connsiteX919" fmla="*/ 3012386 w 5860123"/>
                <a:gd name="connsiteY919" fmla="*/ 4200918 h 4856353"/>
                <a:gd name="connsiteX920" fmla="*/ 3011434 w 5860123"/>
                <a:gd name="connsiteY920" fmla="*/ 4209491 h 4856353"/>
                <a:gd name="connsiteX921" fmla="*/ 3000004 w 5860123"/>
                <a:gd name="connsiteY921" fmla="*/ 4215206 h 4856353"/>
                <a:gd name="connsiteX922" fmla="*/ 2998099 w 5860123"/>
                <a:gd name="connsiteY922" fmla="*/ 4217111 h 4856353"/>
                <a:gd name="connsiteX923" fmla="*/ 2991431 w 5860123"/>
                <a:gd name="connsiteY923" fmla="*/ 4220921 h 4856353"/>
                <a:gd name="connsiteX924" fmla="*/ 2984764 w 5860123"/>
                <a:gd name="connsiteY924" fmla="*/ 4219968 h 4856353"/>
                <a:gd name="connsiteX925" fmla="*/ 2980954 w 5860123"/>
                <a:gd name="connsiteY925" fmla="*/ 4219016 h 4856353"/>
                <a:gd name="connsiteX926" fmla="*/ 2971429 w 5860123"/>
                <a:gd name="connsiteY926" fmla="*/ 4221873 h 4856353"/>
                <a:gd name="connsiteX927" fmla="*/ 2961904 w 5860123"/>
                <a:gd name="connsiteY927" fmla="*/ 4227588 h 4856353"/>
                <a:gd name="connsiteX928" fmla="*/ 2952379 w 5860123"/>
                <a:gd name="connsiteY928" fmla="*/ 4235208 h 4856353"/>
                <a:gd name="connsiteX929" fmla="*/ 2945711 w 5860123"/>
                <a:gd name="connsiteY929" fmla="*/ 4234256 h 4856353"/>
                <a:gd name="connsiteX930" fmla="*/ 2938091 w 5860123"/>
                <a:gd name="connsiteY930" fmla="*/ 4228541 h 4856353"/>
                <a:gd name="connsiteX931" fmla="*/ 2938091 w 5860123"/>
                <a:gd name="connsiteY931" fmla="*/ 4222826 h 4856353"/>
                <a:gd name="connsiteX932" fmla="*/ 2939996 w 5860123"/>
                <a:gd name="connsiteY932" fmla="*/ 4215206 h 4856353"/>
                <a:gd name="connsiteX933" fmla="*/ 2929519 w 5860123"/>
                <a:gd name="connsiteY933" fmla="*/ 4218063 h 4856353"/>
                <a:gd name="connsiteX934" fmla="*/ 2919041 w 5860123"/>
                <a:gd name="connsiteY934" fmla="*/ 4220921 h 4856353"/>
                <a:gd name="connsiteX935" fmla="*/ 2916184 w 5860123"/>
                <a:gd name="connsiteY935" fmla="*/ 4222826 h 4856353"/>
                <a:gd name="connsiteX936" fmla="*/ 2907611 w 5860123"/>
                <a:gd name="connsiteY936" fmla="*/ 4242828 h 4856353"/>
                <a:gd name="connsiteX937" fmla="*/ 2905706 w 5860123"/>
                <a:gd name="connsiteY937" fmla="*/ 4255211 h 4856353"/>
                <a:gd name="connsiteX938" fmla="*/ 2905706 w 5860123"/>
                <a:gd name="connsiteY938" fmla="*/ 4259973 h 4856353"/>
                <a:gd name="connsiteX939" fmla="*/ 2902849 w 5860123"/>
                <a:gd name="connsiteY939" fmla="*/ 4261878 h 4856353"/>
                <a:gd name="connsiteX940" fmla="*/ 2901896 w 5860123"/>
                <a:gd name="connsiteY940" fmla="*/ 4261878 h 4856353"/>
                <a:gd name="connsiteX941" fmla="*/ 2894276 w 5860123"/>
                <a:gd name="connsiteY941" fmla="*/ 4253306 h 4856353"/>
                <a:gd name="connsiteX942" fmla="*/ 2875226 w 5860123"/>
                <a:gd name="connsiteY942" fmla="*/ 4234256 h 4856353"/>
                <a:gd name="connsiteX943" fmla="*/ 2866654 w 5860123"/>
                <a:gd name="connsiteY943" fmla="*/ 4224731 h 4856353"/>
                <a:gd name="connsiteX944" fmla="*/ 2859034 w 5860123"/>
                <a:gd name="connsiteY944" fmla="*/ 4219016 h 4856353"/>
                <a:gd name="connsiteX945" fmla="*/ 2845699 w 5860123"/>
                <a:gd name="connsiteY945" fmla="*/ 4242828 h 4856353"/>
                <a:gd name="connsiteX946" fmla="*/ 2834269 w 5860123"/>
                <a:gd name="connsiteY946" fmla="*/ 4230446 h 4856353"/>
                <a:gd name="connsiteX947" fmla="*/ 2824744 w 5860123"/>
                <a:gd name="connsiteY947" fmla="*/ 4216158 h 4856353"/>
                <a:gd name="connsiteX948" fmla="*/ 2816171 w 5860123"/>
                <a:gd name="connsiteY948" fmla="*/ 4222826 h 4856353"/>
                <a:gd name="connsiteX949" fmla="*/ 2815219 w 5860123"/>
                <a:gd name="connsiteY949" fmla="*/ 4224731 h 4856353"/>
                <a:gd name="connsiteX950" fmla="*/ 2813314 w 5860123"/>
                <a:gd name="connsiteY950" fmla="*/ 4228541 h 4856353"/>
                <a:gd name="connsiteX951" fmla="*/ 2805694 w 5860123"/>
                <a:gd name="connsiteY951" fmla="*/ 4235208 h 4856353"/>
                <a:gd name="connsiteX952" fmla="*/ 2799026 w 5860123"/>
                <a:gd name="connsiteY952" fmla="*/ 4244733 h 4856353"/>
                <a:gd name="connsiteX953" fmla="*/ 2793311 w 5860123"/>
                <a:gd name="connsiteY953" fmla="*/ 4251401 h 4856353"/>
                <a:gd name="connsiteX954" fmla="*/ 2786644 w 5860123"/>
                <a:gd name="connsiteY954" fmla="*/ 4256163 h 4856353"/>
                <a:gd name="connsiteX955" fmla="*/ 2779024 w 5860123"/>
                <a:gd name="connsiteY955" fmla="*/ 4259021 h 4856353"/>
                <a:gd name="connsiteX956" fmla="*/ 2771404 w 5860123"/>
                <a:gd name="connsiteY956" fmla="*/ 4253306 h 4856353"/>
                <a:gd name="connsiteX957" fmla="*/ 2763784 w 5860123"/>
                <a:gd name="connsiteY957" fmla="*/ 4244733 h 4856353"/>
                <a:gd name="connsiteX958" fmla="*/ 2758069 w 5860123"/>
                <a:gd name="connsiteY958" fmla="*/ 4236161 h 4856353"/>
                <a:gd name="connsiteX959" fmla="*/ 2742829 w 5860123"/>
                <a:gd name="connsiteY959" fmla="*/ 4224731 h 4856353"/>
                <a:gd name="connsiteX960" fmla="*/ 2730446 w 5860123"/>
                <a:gd name="connsiteY960" fmla="*/ 4219968 h 4856353"/>
                <a:gd name="connsiteX961" fmla="*/ 2722826 w 5860123"/>
                <a:gd name="connsiteY961" fmla="*/ 4216158 h 4856353"/>
                <a:gd name="connsiteX962" fmla="*/ 2718064 w 5860123"/>
                <a:gd name="connsiteY962" fmla="*/ 4212348 h 4856353"/>
                <a:gd name="connsiteX963" fmla="*/ 2713301 w 5860123"/>
                <a:gd name="connsiteY963" fmla="*/ 4217111 h 4856353"/>
                <a:gd name="connsiteX964" fmla="*/ 2707586 w 5860123"/>
                <a:gd name="connsiteY964" fmla="*/ 4221873 h 4856353"/>
                <a:gd name="connsiteX965" fmla="*/ 2703776 w 5860123"/>
                <a:gd name="connsiteY965" fmla="*/ 4226636 h 4856353"/>
                <a:gd name="connsiteX966" fmla="*/ 2702824 w 5860123"/>
                <a:gd name="connsiteY966" fmla="*/ 4231398 h 4856353"/>
                <a:gd name="connsiteX967" fmla="*/ 2690441 w 5860123"/>
                <a:gd name="connsiteY967" fmla="*/ 4240923 h 4856353"/>
                <a:gd name="connsiteX968" fmla="*/ 2685679 w 5860123"/>
                <a:gd name="connsiteY968" fmla="*/ 4249496 h 4856353"/>
                <a:gd name="connsiteX969" fmla="*/ 2677106 w 5860123"/>
                <a:gd name="connsiteY969" fmla="*/ 4253306 h 4856353"/>
                <a:gd name="connsiteX970" fmla="*/ 2667581 w 5860123"/>
                <a:gd name="connsiteY970" fmla="*/ 4252353 h 4856353"/>
                <a:gd name="connsiteX971" fmla="*/ 2657104 w 5860123"/>
                <a:gd name="connsiteY971" fmla="*/ 4249496 h 4856353"/>
                <a:gd name="connsiteX972" fmla="*/ 2640911 w 5860123"/>
                <a:gd name="connsiteY972" fmla="*/ 4253306 h 4856353"/>
                <a:gd name="connsiteX973" fmla="*/ 2633291 w 5860123"/>
                <a:gd name="connsiteY973" fmla="*/ 4254258 h 4856353"/>
                <a:gd name="connsiteX974" fmla="*/ 2628529 w 5860123"/>
                <a:gd name="connsiteY974" fmla="*/ 4244733 h 4856353"/>
                <a:gd name="connsiteX975" fmla="*/ 2617099 w 5860123"/>
                <a:gd name="connsiteY975" fmla="*/ 4240923 h 4856353"/>
                <a:gd name="connsiteX976" fmla="*/ 2612336 w 5860123"/>
                <a:gd name="connsiteY976" fmla="*/ 4244733 h 4856353"/>
                <a:gd name="connsiteX977" fmla="*/ 2610431 w 5860123"/>
                <a:gd name="connsiteY977" fmla="*/ 4251401 h 4856353"/>
                <a:gd name="connsiteX978" fmla="*/ 2607574 w 5860123"/>
                <a:gd name="connsiteY978" fmla="*/ 4262831 h 4856353"/>
                <a:gd name="connsiteX979" fmla="*/ 2599001 w 5860123"/>
                <a:gd name="connsiteY979" fmla="*/ 4267593 h 4856353"/>
                <a:gd name="connsiteX980" fmla="*/ 2597096 w 5860123"/>
                <a:gd name="connsiteY980" fmla="*/ 4275213 h 4856353"/>
                <a:gd name="connsiteX981" fmla="*/ 2599001 w 5860123"/>
                <a:gd name="connsiteY981" fmla="*/ 4286643 h 4856353"/>
                <a:gd name="connsiteX982" fmla="*/ 2599954 w 5860123"/>
                <a:gd name="connsiteY982" fmla="*/ 4294263 h 4856353"/>
                <a:gd name="connsiteX983" fmla="*/ 2601859 w 5860123"/>
                <a:gd name="connsiteY983" fmla="*/ 4304741 h 4856353"/>
                <a:gd name="connsiteX984" fmla="*/ 2604716 w 5860123"/>
                <a:gd name="connsiteY984" fmla="*/ 4312361 h 4856353"/>
                <a:gd name="connsiteX985" fmla="*/ 2606621 w 5860123"/>
                <a:gd name="connsiteY985" fmla="*/ 4314266 h 4856353"/>
                <a:gd name="connsiteX986" fmla="*/ 2615194 w 5860123"/>
                <a:gd name="connsiteY986" fmla="*/ 4325696 h 4856353"/>
                <a:gd name="connsiteX987" fmla="*/ 2616146 w 5860123"/>
                <a:gd name="connsiteY987" fmla="*/ 4345698 h 4856353"/>
                <a:gd name="connsiteX988" fmla="*/ 2620909 w 5860123"/>
                <a:gd name="connsiteY988" fmla="*/ 4355223 h 4856353"/>
                <a:gd name="connsiteX989" fmla="*/ 2615194 w 5860123"/>
                <a:gd name="connsiteY989" fmla="*/ 4360938 h 4856353"/>
                <a:gd name="connsiteX990" fmla="*/ 2612336 w 5860123"/>
                <a:gd name="connsiteY990" fmla="*/ 4366653 h 4856353"/>
                <a:gd name="connsiteX991" fmla="*/ 2612336 w 5860123"/>
                <a:gd name="connsiteY991" fmla="*/ 4372368 h 4856353"/>
                <a:gd name="connsiteX992" fmla="*/ 2610431 w 5860123"/>
                <a:gd name="connsiteY992" fmla="*/ 4381893 h 4856353"/>
                <a:gd name="connsiteX993" fmla="*/ 2609479 w 5860123"/>
                <a:gd name="connsiteY993" fmla="*/ 4396181 h 4856353"/>
                <a:gd name="connsiteX994" fmla="*/ 2619004 w 5860123"/>
                <a:gd name="connsiteY994" fmla="*/ 4401896 h 4856353"/>
                <a:gd name="connsiteX995" fmla="*/ 2619004 w 5860123"/>
                <a:gd name="connsiteY995" fmla="*/ 4410468 h 4856353"/>
                <a:gd name="connsiteX996" fmla="*/ 2614241 w 5860123"/>
                <a:gd name="connsiteY996" fmla="*/ 4415231 h 4856353"/>
                <a:gd name="connsiteX997" fmla="*/ 2608526 w 5860123"/>
                <a:gd name="connsiteY997" fmla="*/ 4419041 h 4856353"/>
                <a:gd name="connsiteX998" fmla="*/ 2588524 w 5860123"/>
                <a:gd name="connsiteY998" fmla="*/ 4408563 h 4856353"/>
                <a:gd name="connsiteX999" fmla="*/ 2574236 w 5860123"/>
                <a:gd name="connsiteY999" fmla="*/ 4404753 h 4856353"/>
                <a:gd name="connsiteX1000" fmla="*/ 2564711 w 5860123"/>
                <a:gd name="connsiteY1000" fmla="*/ 4405706 h 4856353"/>
                <a:gd name="connsiteX1001" fmla="*/ 2552329 w 5860123"/>
                <a:gd name="connsiteY1001" fmla="*/ 4408563 h 4856353"/>
                <a:gd name="connsiteX1002" fmla="*/ 2545661 w 5860123"/>
                <a:gd name="connsiteY1002" fmla="*/ 4397133 h 4856353"/>
                <a:gd name="connsiteX1003" fmla="*/ 2547566 w 5860123"/>
                <a:gd name="connsiteY1003" fmla="*/ 4390466 h 4856353"/>
                <a:gd name="connsiteX1004" fmla="*/ 2538994 w 5860123"/>
                <a:gd name="connsiteY1004" fmla="*/ 4384751 h 4856353"/>
                <a:gd name="connsiteX1005" fmla="*/ 2538994 w 5860123"/>
                <a:gd name="connsiteY1005" fmla="*/ 4376178 h 4856353"/>
                <a:gd name="connsiteX1006" fmla="*/ 2543756 w 5860123"/>
                <a:gd name="connsiteY1006" fmla="*/ 4371416 h 4856353"/>
                <a:gd name="connsiteX1007" fmla="*/ 2543756 w 5860123"/>
                <a:gd name="connsiteY1007" fmla="*/ 4363796 h 4856353"/>
                <a:gd name="connsiteX1008" fmla="*/ 2542804 w 5860123"/>
                <a:gd name="connsiteY1008" fmla="*/ 4357128 h 4856353"/>
                <a:gd name="connsiteX1009" fmla="*/ 2539946 w 5860123"/>
                <a:gd name="connsiteY1009" fmla="*/ 4352366 h 4856353"/>
                <a:gd name="connsiteX1010" fmla="*/ 2538041 w 5860123"/>
                <a:gd name="connsiteY1010" fmla="*/ 4332363 h 4856353"/>
                <a:gd name="connsiteX1011" fmla="*/ 2531374 w 5860123"/>
                <a:gd name="connsiteY1011" fmla="*/ 4331411 h 4856353"/>
                <a:gd name="connsiteX1012" fmla="*/ 2529469 w 5860123"/>
                <a:gd name="connsiteY1012" fmla="*/ 4332363 h 4856353"/>
                <a:gd name="connsiteX1013" fmla="*/ 2518039 w 5860123"/>
                <a:gd name="connsiteY1013" fmla="*/ 4336173 h 4856353"/>
                <a:gd name="connsiteX1014" fmla="*/ 2508514 w 5860123"/>
                <a:gd name="connsiteY1014" fmla="*/ 4338078 h 4856353"/>
                <a:gd name="connsiteX1015" fmla="*/ 2498989 w 5860123"/>
                <a:gd name="connsiteY1015" fmla="*/ 4342841 h 4856353"/>
                <a:gd name="connsiteX1016" fmla="*/ 2488511 w 5860123"/>
                <a:gd name="connsiteY1016" fmla="*/ 4354271 h 4856353"/>
                <a:gd name="connsiteX1017" fmla="*/ 2484701 w 5860123"/>
                <a:gd name="connsiteY1017" fmla="*/ 4356176 h 4856353"/>
                <a:gd name="connsiteX1018" fmla="*/ 2472319 w 5860123"/>
                <a:gd name="connsiteY1018" fmla="*/ 4363796 h 4856353"/>
                <a:gd name="connsiteX1019" fmla="*/ 2462794 w 5860123"/>
                <a:gd name="connsiteY1019" fmla="*/ 4364748 h 4856353"/>
                <a:gd name="connsiteX1020" fmla="*/ 2451364 w 5860123"/>
                <a:gd name="connsiteY1020" fmla="*/ 4359033 h 4856353"/>
                <a:gd name="connsiteX1021" fmla="*/ 2441839 w 5860123"/>
                <a:gd name="connsiteY1021" fmla="*/ 4350461 h 4856353"/>
                <a:gd name="connsiteX1022" fmla="*/ 2429456 w 5860123"/>
                <a:gd name="connsiteY1022" fmla="*/ 4354271 h 4856353"/>
                <a:gd name="connsiteX1023" fmla="*/ 2423741 w 5860123"/>
                <a:gd name="connsiteY1023" fmla="*/ 4357128 h 4856353"/>
                <a:gd name="connsiteX1024" fmla="*/ 2415169 w 5860123"/>
                <a:gd name="connsiteY1024" fmla="*/ 4354271 h 4856353"/>
                <a:gd name="connsiteX1025" fmla="*/ 2412311 w 5860123"/>
                <a:gd name="connsiteY1025" fmla="*/ 4338078 h 4856353"/>
                <a:gd name="connsiteX1026" fmla="*/ 2414216 w 5860123"/>
                <a:gd name="connsiteY1026" fmla="*/ 4330458 h 4856353"/>
                <a:gd name="connsiteX1027" fmla="*/ 2411359 w 5860123"/>
                <a:gd name="connsiteY1027" fmla="*/ 4327601 h 4856353"/>
                <a:gd name="connsiteX1028" fmla="*/ 2397071 w 5860123"/>
                <a:gd name="connsiteY1028" fmla="*/ 4332363 h 4856353"/>
                <a:gd name="connsiteX1029" fmla="*/ 2391356 w 5860123"/>
                <a:gd name="connsiteY1029" fmla="*/ 4319981 h 4856353"/>
                <a:gd name="connsiteX1030" fmla="*/ 2389451 w 5860123"/>
                <a:gd name="connsiteY1030" fmla="*/ 4300931 h 4856353"/>
                <a:gd name="connsiteX1031" fmla="*/ 2394214 w 5860123"/>
                <a:gd name="connsiteY1031" fmla="*/ 4292358 h 4856353"/>
                <a:gd name="connsiteX1032" fmla="*/ 2389451 w 5860123"/>
                <a:gd name="connsiteY1032" fmla="*/ 4278071 h 4856353"/>
                <a:gd name="connsiteX1033" fmla="*/ 2383736 w 5860123"/>
                <a:gd name="connsiteY1033" fmla="*/ 4279023 h 4856353"/>
                <a:gd name="connsiteX1034" fmla="*/ 2375164 w 5860123"/>
                <a:gd name="connsiteY1034" fmla="*/ 4276166 h 4856353"/>
                <a:gd name="connsiteX1035" fmla="*/ 2368496 w 5860123"/>
                <a:gd name="connsiteY1035" fmla="*/ 4273308 h 4856353"/>
                <a:gd name="connsiteX1036" fmla="*/ 2363734 w 5860123"/>
                <a:gd name="connsiteY1036" fmla="*/ 4276166 h 4856353"/>
                <a:gd name="connsiteX1037" fmla="*/ 2355161 w 5860123"/>
                <a:gd name="connsiteY1037" fmla="*/ 4268546 h 4856353"/>
                <a:gd name="connsiteX1038" fmla="*/ 2341826 w 5860123"/>
                <a:gd name="connsiteY1038" fmla="*/ 4263783 h 4856353"/>
                <a:gd name="connsiteX1039" fmla="*/ 2328491 w 5860123"/>
                <a:gd name="connsiteY1039" fmla="*/ 4263783 h 4856353"/>
                <a:gd name="connsiteX1040" fmla="*/ 2323729 w 5860123"/>
                <a:gd name="connsiteY1040" fmla="*/ 4263783 h 4856353"/>
                <a:gd name="connsiteX1041" fmla="*/ 2297059 w 5860123"/>
                <a:gd name="connsiteY1041" fmla="*/ 4258068 h 4856353"/>
                <a:gd name="connsiteX1042" fmla="*/ 2297059 w 5860123"/>
                <a:gd name="connsiteY1042" fmla="*/ 4249496 h 4856353"/>
                <a:gd name="connsiteX1043" fmla="*/ 2305631 w 5860123"/>
                <a:gd name="connsiteY1043" fmla="*/ 4242828 h 4856353"/>
                <a:gd name="connsiteX1044" fmla="*/ 2313251 w 5860123"/>
                <a:gd name="connsiteY1044" fmla="*/ 4224731 h 4856353"/>
                <a:gd name="connsiteX1045" fmla="*/ 2324681 w 5860123"/>
                <a:gd name="connsiteY1045" fmla="*/ 4212348 h 4856353"/>
                <a:gd name="connsiteX1046" fmla="*/ 2329444 w 5860123"/>
                <a:gd name="connsiteY1046" fmla="*/ 4198061 h 4856353"/>
                <a:gd name="connsiteX1047" fmla="*/ 2323729 w 5860123"/>
                <a:gd name="connsiteY1047" fmla="*/ 4182821 h 4856353"/>
                <a:gd name="connsiteX1048" fmla="*/ 2337064 w 5860123"/>
                <a:gd name="connsiteY1048" fmla="*/ 4168533 h 4856353"/>
                <a:gd name="connsiteX1049" fmla="*/ 2342779 w 5860123"/>
                <a:gd name="connsiteY1049" fmla="*/ 4156150 h 4856353"/>
                <a:gd name="connsiteX1050" fmla="*/ 2347541 w 5860123"/>
                <a:gd name="connsiteY1050" fmla="*/ 4156150 h 4856353"/>
                <a:gd name="connsiteX1051" fmla="*/ 2353256 w 5860123"/>
                <a:gd name="connsiteY1051" fmla="*/ 4147578 h 4856353"/>
                <a:gd name="connsiteX1052" fmla="*/ 2353256 w 5860123"/>
                <a:gd name="connsiteY1052" fmla="*/ 4137100 h 4856353"/>
                <a:gd name="connsiteX1053" fmla="*/ 2347541 w 5860123"/>
                <a:gd name="connsiteY1053" fmla="*/ 4132338 h 4856353"/>
                <a:gd name="connsiteX1054" fmla="*/ 2343731 w 5860123"/>
                <a:gd name="connsiteY1054" fmla="*/ 4131386 h 4856353"/>
                <a:gd name="connsiteX1055" fmla="*/ 2335159 w 5860123"/>
                <a:gd name="connsiteY1055" fmla="*/ 4128528 h 4856353"/>
                <a:gd name="connsiteX1056" fmla="*/ 2327539 w 5860123"/>
                <a:gd name="connsiteY1056" fmla="*/ 4128528 h 4856353"/>
                <a:gd name="connsiteX1057" fmla="*/ 2319919 w 5860123"/>
                <a:gd name="connsiteY1057" fmla="*/ 4129481 h 4856353"/>
                <a:gd name="connsiteX1058" fmla="*/ 2317061 w 5860123"/>
                <a:gd name="connsiteY1058" fmla="*/ 4127575 h 4856353"/>
                <a:gd name="connsiteX1059" fmla="*/ 2307536 w 5860123"/>
                <a:gd name="connsiteY1059" fmla="*/ 4125671 h 4856353"/>
                <a:gd name="connsiteX1060" fmla="*/ 2300869 w 5860123"/>
                <a:gd name="connsiteY1060" fmla="*/ 4125671 h 4856353"/>
                <a:gd name="connsiteX1061" fmla="*/ 2296106 w 5860123"/>
                <a:gd name="connsiteY1061" fmla="*/ 4117098 h 4856353"/>
                <a:gd name="connsiteX1062" fmla="*/ 2289439 w 5860123"/>
                <a:gd name="connsiteY1062" fmla="*/ 4114240 h 4856353"/>
                <a:gd name="connsiteX1063" fmla="*/ 2277056 w 5860123"/>
                <a:gd name="connsiteY1063" fmla="*/ 4110431 h 4856353"/>
                <a:gd name="connsiteX1064" fmla="*/ 2280866 w 5860123"/>
                <a:gd name="connsiteY1064" fmla="*/ 4102811 h 4856353"/>
                <a:gd name="connsiteX1065" fmla="*/ 2281819 w 5860123"/>
                <a:gd name="connsiteY1065" fmla="*/ 4092333 h 4856353"/>
                <a:gd name="connsiteX1066" fmla="*/ 2280866 w 5860123"/>
                <a:gd name="connsiteY1066" fmla="*/ 4085665 h 4856353"/>
                <a:gd name="connsiteX1067" fmla="*/ 2275151 w 5860123"/>
                <a:gd name="connsiteY1067" fmla="*/ 4069473 h 4856353"/>
                <a:gd name="connsiteX1068" fmla="*/ 2276104 w 5860123"/>
                <a:gd name="connsiteY1068" fmla="*/ 4059948 h 4856353"/>
                <a:gd name="connsiteX1069" fmla="*/ 2275151 w 5860123"/>
                <a:gd name="connsiteY1069" fmla="*/ 4052328 h 4856353"/>
                <a:gd name="connsiteX1070" fmla="*/ 2273246 w 5860123"/>
                <a:gd name="connsiteY1070" fmla="*/ 4038993 h 4856353"/>
                <a:gd name="connsiteX1071" fmla="*/ 2273246 w 5860123"/>
                <a:gd name="connsiteY1071" fmla="*/ 4043756 h 4856353"/>
                <a:gd name="connsiteX1072" fmla="*/ 2264674 w 5860123"/>
                <a:gd name="connsiteY1072" fmla="*/ 4038993 h 4856353"/>
                <a:gd name="connsiteX1073" fmla="*/ 2258959 w 5860123"/>
                <a:gd name="connsiteY1073" fmla="*/ 4031373 h 4856353"/>
                <a:gd name="connsiteX1074" fmla="*/ 2258959 w 5860123"/>
                <a:gd name="connsiteY1074" fmla="*/ 4018038 h 4856353"/>
                <a:gd name="connsiteX1075" fmla="*/ 2269436 w 5860123"/>
                <a:gd name="connsiteY1075" fmla="*/ 4011371 h 4856353"/>
                <a:gd name="connsiteX1076" fmla="*/ 2276104 w 5860123"/>
                <a:gd name="connsiteY1076" fmla="*/ 4008513 h 4856353"/>
                <a:gd name="connsiteX1077" fmla="*/ 2284676 w 5860123"/>
                <a:gd name="connsiteY1077" fmla="*/ 4004703 h 4856353"/>
                <a:gd name="connsiteX1078" fmla="*/ 2287534 w 5860123"/>
                <a:gd name="connsiteY1078" fmla="*/ 3997083 h 4856353"/>
                <a:gd name="connsiteX1079" fmla="*/ 2283724 w 5860123"/>
                <a:gd name="connsiteY1079" fmla="*/ 3994225 h 4856353"/>
                <a:gd name="connsiteX1080" fmla="*/ 2278009 w 5860123"/>
                <a:gd name="connsiteY1080" fmla="*/ 3998036 h 4856353"/>
                <a:gd name="connsiteX1081" fmla="*/ 2267531 w 5860123"/>
                <a:gd name="connsiteY1081" fmla="*/ 3999940 h 4856353"/>
                <a:gd name="connsiteX1082" fmla="*/ 2252291 w 5860123"/>
                <a:gd name="connsiteY1082" fmla="*/ 3998036 h 4856353"/>
                <a:gd name="connsiteX1083" fmla="*/ 2249434 w 5860123"/>
                <a:gd name="connsiteY1083" fmla="*/ 3996131 h 4856353"/>
                <a:gd name="connsiteX1084" fmla="*/ 2239909 w 5860123"/>
                <a:gd name="connsiteY1084" fmla="*/ 3991368 h 4856353"/>
                <a:gd name="connsiteX1085" fmla="*/ 2227526 w 5860123"/>
                <a:gd name="connsiteY1085" fmla="*/ 3993273 h 4856353"/>
                <a:gd name="connsiteX1086" fmla="*/ 2215144 w 5860123"/>
                <a:gd name="connsiteY1086" fmla="*/ 3991368 h 4856353"/>
                <a:gd name="connsiteX1087" fmla="*/ 2207524 w 5860123"/>
                <a:gd name="connsiteY1087" fmla="*/ 3989463 h 4856353"/>
                <a:gd name="connsiteX1088" fmla="*/ 2195141 w 5860123"/>
                <a:gd name="connsiteY1088" fmla="*/ 3992321 h 4856353"/>
                <a:gd name="connsiteX1089" fmla="*/ 2186569 w 5860123"/>
                <a:gd name="connsiteY1089" fmla="*/ 3994225 h 4856353"/>
                <a:gd name="connsiteX1090" fmla="*/ 2175139 w 5860123"/>
                <a:gd name="connsiteY1090" fmla="*/ 3995178 h 4856353"/>
                <a:gd name="connsiteX1091" fmla="*/ 2153231 w 5860123"/>
                <a:gd name="connsiteY1091" fmla="*/ 4003750 h 4856353"/>
                <a:gd name="connsiteX1092" fmla="*/ 2142754 w 5860123"/>
                <a:gd name="connsiteY1092" fmla="*/ 4009465 h 4856353"/>
                <a:gd name="connsiteX1093" fmla="*/ 2124656 w 5860123"/>
                <a:gd name="connsiteY1093" fmla="*/ 4005656 h 4856353"/>
                <a:gd name="connsiteX1094" fmla="*/ 2129419 w 5860123"/>
                <a:gd name="connsiteY1094" fmla="*/ 3996131 h 4856353"/>
                <a:gd name="connsiteX1095" fmla="*/ 2135134 w 5860123"/>
                <a:gd name="connsiteY1095" fmla="*/ 3990415 h 4856353"/>
                <a:gd name="connsiteX1096" fmla="*/ 2145611 w 5860123"/>
                <a:gd name="connsiteY1096" fmla="*/ 3981843 h 4856353"/>
                <a:gd name="connsiteX1097" fmla="*/ 2151326 w 5860123"/>
                <a:gd name="connsiteY1097" fmla="*/ 3974223 h 4856353"/>
                <a:gd name="connsiteX1098" fmla="*/ 2151326 w 5860123"/>
                <a:gd name="connsiteY1098" fmla="*/ 3962793 h 4856353"/>
                <a:gd name="connsiteX1099" fmla="*/ 2146564 w 5860123"/>
                <a:gd name="connsiteY1099" fmla="*/ 3958031 h 4856353"/>
                <a:gd name="connsiteX1100" fmla="*/ 2143706 w 5860123"/>
                <a:gd name="connsiteY1100" fmla="*/ 3957078 h 4856353"/>
                <a:gd name="connsiteX1101" fmla="*/ 2148469 w 5860123"/>
                <a:gd name="connsiteY1101" fmla="*/ 3945648 h 4856353"/>
                <a:gd name="connsiteX1102" fmla="*/ 2144659 w 5860123"/>
                <a:gd name="connsiteY1102" fmla="*/ 3938028 h 4856353"/>
                <a:gd name="connsiteX1103" fmla="*/ 2136086 w 5860123"/>
                <a:gd name="connsiteY1103" fmla="*/ 3936123 h 4856353"/>
                <a:gd name="connsiteX1104" fmla="*/ 2131324 w 5860123"/>
                <a:gd name="connsiteY1104" fmla="*/ 3924693 h 4856353"/>
                <a:gd name="connsiteX1105" fmla="*/ 2134181 w 5860123"/>
                <a:gd name="connsiteY1105" fmla="*/ 3916121 h 4856353"/>
                <a:gd name="connsiteX1106" fmla="*/ 2137039 w 5860123"/>
                <a:gd name="connsiteY1106" fmla="*/ 3899928 h 4856353"/>
                <a:gd name="connsiteX1107" fmla="*/ 2150374 w 5860123"/>
                <a:gd name="connsiteY1107" fmla="*/ 3884688 h 4856353"/>
                <a:gd name="connsiteX1108" fmla="*/ 2164661 w 5860123"/>
                <a:gd name="connsiteY1108" fmla="*/ 3880878 h 4856353"/>
                <a:gd name="connsiteX1109" fmla="*/ 2162756 w 5860123"/>
                <a:gd name="connsiteY1109" fmla="*/ 3875163 h 4856353"/>
                <a:gd name="connsiteX1110" fmla="*/ 2159899 w 5860123"/>
                <a:gd name="connsiteY1110" fmla="*/ 3868496 h 4856353"/>
                <a:gd name="connsiteX1111" fmla="*/ 2162756 w 5860123"/>
                <a:gd name="connsiteY1111" fmla="*/ 3858971 h 4856353"/>
                <a:gd name="connsiteX1112" fmla="*/ 2167519 w 5860123"/>
                <a:gd name="connsiteY1112" fmla="*/ 3847540 h 4856353"/>
                <a:gd name="connsiteX1113" fmla="*/ 2174186 w 5860123"/>
                <a:gd name="connsiteY1113" fmla="*/ 3837063 h 4856353"/>
                <a:gd name="connsiteX1114" fmla="*/ 2184664 w 5860123"/>
                <a:gd name="connsiteY1114" fmla="*/ 3831348 h 4856353"/>
                <a:gd name="connsiteX1115" fmla="*/ 2191331 w 5860123"/>
                <a:gd name="connsiteY1115" fmla="*/ 3834206 h 4856353"/>
                <a:gd name="connsiteX1116" fmla="*/ 2197999 w 5860123"/>
                <a:gd name="connsiteY1116" fmla="*/ 3826586 h 4856353"/>
                <a:gd name="connsiteX1117" fmla="*/ 2205619 w 5860123"/>
                <a:gd name="connsiteY1117" fmla="*/ 3820871 h 4856353"/>
                <a:gd name="connsiteX1118" fmla="*/ 2215144 w 5860123"/>
                <a:gd name="connsiteY1118" fmla="*/ 3809440 h 4856353"/>
                <a:gd name="connsiteX1119" fmla="*/ 2218954 w 5860123"/>
                <a:gd name="connsiteY1119" fmla="*/ 3801821 h 4856353"/>
                <a:gd name="connsiteX1120" fmla="*/ 2219906 w 5860123"/>
                <a:gd name="connsiteY1120" fmla="*/ 3794200 h 4856353"/>
                <a:gd name="connsiteX1121" fmla="*/ 2223716 w 5860123"/>
                <a:gd name="connsiteY1121" fmla="*/ 3784675 h 4856353"/>
                <a:gd name="connsiteX1122" fmla="*/ 2238004 w 5860123"/>
                <a:gd name="connsiteY1122" fmla="*/ 3789438 h 4856353"/>
                <a:gd name="connsiteX1123" fmla="*/ 2250386 w 5860123"/>
                <a:gd name="connsiteY1123" fmla="*/ 3785628 h 4856353"/>
                <a:gd name="connsiteX1124" fmla="*/ 2260864 w 5860123"/>
                <a:gd name="connsiteY1124" fmla="*/ 3773246 h 4856353"/>
                <a:gd name="connsiteX1125" fmla="*/ 2263721 w 5860123"/>
                <a:gd name="connsiteY1125" fmla="*/ 3765625 h 4856353"/>
                <a:gd name="connsiteX1126" fmla="*/ 2273246 w 5860123"/>
                <a:gd name="connsiteY1126" fmla="*/ 3758958 h 4856353"/>
                <a:gd name="connsiteX1127" fmla="*/ 2278961 w 5860123"/>
                <a:gd name="connsiteY1127" fmla="*/ 3763721 h 4856353"/>
                <a:gd name="connsiteX1128" fmla="*/ 2290391 w 5860123"/>
                <a:gd name="connsiteY1128" fmla="*/ 3758958 h 4856353"/>
                <a:gd name="connsiteX1129" fmla="*/ 2290391 w 5860123"/>
                <a:gd name="connsiteY1129" fmla="*/ 3751338 h 4856353"/>
                <a:gd name="connsiteX1130" fmla="*/ 2282771 w 5860123"/>
                <a:gd name="connsiteY1130" fmla="*/ 3742765 h 4856353"/>
                <a:gd name="connsiteX1131" fmla="*/ 2279914 w 5860123"/>
                <a:gd name="connsiteY1131" fmla="*/ 3730383 h 4856353"/>
                <a:gd name="connsiteX1132" fmla="*/ 2278961 w 5860123"/>
                <a:gd name="connsiteY1132" fmla="*/ 3724668 h 4856353"/>
                <a:gd name="connsiteX1133" fmla="*/ 2285629 w 5860123"/>
                <a:gd name="connsiteY1133" fmla="*/ 3718000 h 4856353"/>
                <a:gd name="connsiteX1134" fmla="*/ 2290391 w 5860123"/>
                <a:gd name="connsiteY1134" fmla="*/ 3721811 h 4856353"/>
                <a:gd name="connsiteX1135" fmla="*/ 2295154 w 5860123"/>
                <a:gd name="connsiteY1135" fmla="*/ 3724668 h 4856353"/>
                <a:gd name="connsiteX1136" fmla="*/ 2298964 w 5860123"/>
                <a:gd name="connsiteY1136" fmla="*/ 3713238 h 4856353"/>
                <a:gd name="connsiteX1137" fmla="*/ 2298011 w 5860123"/>
                <a:gd name="connsiteY1137" fmla="*/ 3697998 h 4856353"/>
                <a:gd name="connsiteX1138" fmla="*/ 2305631 w 5860123"/>
                <a:gd name="connsiteY1138" fmla="*/ 3685615 h 4856353"/>
                <a:gd name="connsiteX1139" fmla="*/ 2308489 w 5860123"/>
                <a:gd name="connsiteY1139" fmla="*/ 3672281 h 4856353"/>
                <a:gd name="connsiteX1140" fmla="*/ 2309441 w 5860123"/>
                <a:gd name="connsiteY1140" fmla="*/ 3664661 h 4856353"/>
                <a:gd name="connsiteX1141" fmla="*/ 2311346 w 5860123"/>
                <a:gd name="connsiteY1141" fmla="*/ 3649421 h 4856353"/>
                <a:gd name="connsiteX1142" fmla="*/ 2311346 w 5860123"/>
                <a:gd name="connsiteY1142" fmla="*/ 3640848 h 4856353"/>
                <a:gd name="connsiteX1143" fmla="*/ 2311346 w 5860123"/>
                <a:gd name="connsiteY1143" fmla="*/ 3627513 h 4856353"/>
                <a:gd name="connsiteX1144" fmla="*/ 2313251 w 5860123"/>
                <a:gd name="connsiteY1144" fmla="*/ 3612273 h 4856353"/>
                <a:gd name="connsiteX1145" fmla="*/ 2315156 w 5860123"/>
                <a:gd name="connsiteY1145" fmla="*/ 3606558 h 4856353"/>
                <a:gd name="connsiteX1146" fmla="*/ 2312299 w 5860123"/>
                <a:gd name="connsiteY1146" fmla="*/ 3597033 h 4856353"/>
                <a:gd name="connsiteX1147" fmla="*/ 2309441 w 5860123"/>
                <a:gd name="connsiteY1147" fmla="*/ 3586556 h 4856353"/>
                <a:gd name="connsiteX1148" fmla="*/ 2315156 w 5860123"/>
                <a:gd name="connsiteY1148" fmla="*/ 3568458 h 4856353"/>
                <a:gd name="connsiteX1149" fmla="*/ 2313251 w 5860123"/>
                <a:gd name="connsiteY1149" fmla="*/ 3550361 h 4856353"/>
                <a:gd name="connsiteX1150" fmla="*/ 2313251 w 5860123"/>
                <a:gd name="connsiteY1150" fmla="*/ 3533215 h 4856353"/>
                <a:gd name="connsiteX1151" fmla="*/ 2312299 w 5860123"/>
                <a:gd name="connsiteY1151" fmla="*/ 3525596 h 4856353"/>
                <a:gd name="connsiteX1152" fmla="*/ 2301821 w 5860123"/>
                <a:gd name="connsiteY1152" fmla="*/ 3521786 h 4856353"/>
                <a:gd name="connsiteX1153" fmla="*/ 2297059 w 5860123"/>
                <a:gd name="connsiteY1153" fmla="*/ 3517023 h 4856353"/>
                <a:gd name="connsiteX1154" fmla="*/ 2290391 w 5860123"/>
                <a:gd name="connsiteY1154" fmla="*/ 3515118 h 4856353"/>
                <a:gd name="connsiteX1155" fmla="*/ 2285629 w 5860123"/>
                <a:gd name="connsiteY1155" fmla="*/ 3523690 h 4856353"/>
                <a:gd name="connsiteX1156" fmla="*/ 2282771 w 5860123"/>
                <a:gd name="connsiteY1156" fmla="*/ 3530358 h 4856353"/>
                <a:gd name="connsiteX1157" fmla="*/ 2274199 w 5860123"/>
                <a:gd name="connsiteY1157" fmla="*/ 3531311 h 4856353"/>
                <a:gd name="connsiteX1158" fmla="*/ 2268484 w 5860123"/>
                <a:gd name="connsiteY1158" fmla="*/ 3526548 h 4856353"/>
                <a:gd name="connsiteX1159" fmla="*/ 2267531 w 5860123"/>
                <a:gd name="connsiteY1159" fmla="*/ 3519881 h 4856353"/>
                <a:gd name="connsiteX1160" fmla="*/ 2263721 w 5860123"/>
                <a:gd name="connsiteY1160" fmla="*/ 3505593 h 4856353"/>
                <a:gd name="connsiteX1161" fmla="*/ 2262769 w 5860123"/>
                <a:gd name="connsiteY1161" fmla="*/ 3496068 h 4856353"/>
                <a:gd name="connsiteX1162" fmla="*/ 2260864 w 5860123"/>
                <a:gd name="connsiteY1162" fmla="*/ 3486543 h 4856353"/>
                <a:gd name="connsiteX1163" fmla="*/ 2259911 w 5860123"/>
                <a:gd name="connsiteY1163" fmla="*/ 3476065 h 4856353"/>
                <a:gd name="connsiteX1164" fmla="*/ 2255149 w 5860123"/>
                <a:gd name="connsiteY1164" fmla="*/ 3467493 h 4856353"/>
                <a:gd name="connsiteX1165" fmla="*/ 2256101 w 5860123"/>
                <a:gd name="connsiteY1165" fmla="*/ 3457968 h 4856353"/>
                <a:gd name="connsiteX1166" fmla="*/ 2257054 w 5860123"/>
                <a:gd name="connsiteY1166" fmla="*/ 3456063 h 4856353"/>
                <a:gd name="connsiteX1167" fmla="*/ 2259911 w 5860123"/>
                <a:gd name="connsiteY1167" fmla="*/ 3447490 h 4856353"/>
                <a:gd name="connsiteX1168" fmla="*/ 2254196 w 5860123"/>
                <a:gd name="connsiteY1168" fmla="*/ 3441775 h 4856353"/>
                <a:gd name="connsiteX1169" fmla="*/ 2243719 w 5860123"/>
                <a:gd name="connsiteY1169" fmla="*/ 3437013 h 4856353"/>
                <a:gd name="connsiteX1170" fmla="*/ 2238956 w 5860123"/>
                <a:gd name="connsiteY1170" fmla="*/ 3427488 h 4856353"/>
                <a:gd name="connsiteX1171" fmla="*/ 2235146 w 5860123"/>
                <a:gd name="connsiteY1171" fmla="*/ 3417011 h 4856353"/>
                <a:gd name="connsiteX1172" fmla="*/ 2228479 w 5860123"/>
                <a:gd name="connsiteY1172" fmla="*/ 3414153 h 4856353"/>
                <a:gd name="connsiteX1173" fmla="*/ 2221811 w 5860123"/>
                <a:gd name="connsiteY1173" fmla="*/ 3417963 h 4856353"/>
                <a:gd name="connsiteX1174" fmla="*/ 2216096 w 5860123"/>
                <a:gd name="connsiteY1174" fmla="*/ 3406533 h 4856353"/>
                <a:gd name="connsiteX1175" fmla="*/ 2216096 w 5860123"/>
                <a:gd name="connsiteY1175" fmla="*/ 3399865 h 4856353"/>
                <a:gd name="connsiteX1176" fmla="*/ 2209429 w 5860123"/>
                <a:gd name="connsiteY1176" fmla="*/ 3392246 h 4856353"/>
                <a:gd name="connsiteX1177" fmla="*/ 2199904 w 5860123"/>
                <a:gd name="connsiteY1177" fmla="*/ 3391293 h 4856353"/>
                <a:gd name="connsiteX1178" fmla="*/ 2191331 w 5860123"/>
                <a:gd name="connsiteY1178" fmla="*/ 3393198 h 4856353"/>
                <a:gd name="connsiteX1179" fmla="*/ 2191331 w 5860123"/>
                <a:gd name="connsiteY1179" fmla="*/ 3399865 h 4856353"/>
                <a:gd name="connsiteX1180" fmla="*/ 2189426 w 5860123"/>
                <a:gd name="connsiteY1180" fmla="*/ 3410343 h 4856353"/>
                <a:gd name="connsiteX1181" fmla="*/ 2171329 w 5860123"/>
                <a:gd name="connsiteY1181" fmla="*/ 3421773 h 4856353"/>
                <a:gd name="connsiteX1182" fmla="*/ 2169424 w 5860123"/>
                <a:gd name="connsiteY1182" fmla="*/ 3426536 h 4856353"/>
                <a:gd name="connsiteX1183" fmla="*/ 2167519 w 5860123"/>
                <a:gd name="connsiteY1183" fmla="*/ 3432250 h 4856353"/>
                <a:gd name="connsiteX1184" fmla="*/ 2163709 w 5860123"/>
                <a:gd name="connsiteY1184" fmla="*/ 3437013 h 4856353"/>
                <a:gd name="connsiteX1185" fmla="*/ 2163709 w 5860123"/>
                <a:gd name="connsiteY1185" fmla="*/ 3441775 h 4856353"/>
                <a:gd name="connsiteX1186" fmla="*/ 2169424 w 5860123"/>
                <a:gd name="connsiteY1186" fmla="*/ 3454158 h 4856353"/>
                <a:gd name="connsiteX1187" fmla="*/ 2167519 w 5860123"/>
                <a:gd name="connsiteY1187" fmla="*/ 3461778 h 4856353"/>
                <a:gd name="connsiteX1188" fmla="*/ 2162756 w 5860123"/>
                <a:gd name="connsiteY1188" fmla="*/ 3469398 h 4856353"/>
                <a:gd name="connsiteX1189" fmla="*/ 2157041 w 5860123"/>
                <a:gd name="connsiteY1189" fmla="*/ 3466540 h 4856353"/>
                <a:gd name="connsiteX1190" fmla="*/ 2151326 w 5860123"/>
                <a:gd name="connsiteY1190" fmla="*/ 3467493 h 4856353"/>
                <a:gd name="connsiteX1191" fmla="*/ 2138944 w 5860123"/>
                <a:gd name="connsiteY1191" fmla="*/ 3477018 h 4856353"/>
                <a:gd name="connsiteX1192" fmla="*/ 2132276 w 5860123"/>
                <a:gd name="connsiteY1192" fmla="*/ 3482733 h 4856353"/>
                <a:gd name="connsiteX1193" fmla="*/ 2125609 w 5860123"/>
                <a:gd name="connsiteY1193" fmla="*/ 3477018 h 4856353"/>
                <a:gd name="connsiteX1194" fmla="*/ 2118941 w 5860123"/>
                <a:gd name="connsiteY1194" fmla="*/ 3467493 h 4856353"/>
                <a:gd name="connsiteX1195" fmla="*/ 2113226 w 5860123"/>
                <a:gd name="connsiteY1195" fmla="*/ 3460825 h 4856353"/>
                <a:gd name="connsiteX1196" fmla="*/ 2108464 w 5860123"/>
                <a:gd name="connsiteY1196" fmla="*/ 3458921 h 4856353"/>
                <a:gd name="connsiteX1197" fmla="*/ 2100844 w 5860123"/>
                <a:gd name="connsiteY1197" fmla="*/ 3457968 h 4856353"/>
                <a:gd name="connsiteX1198" fmla="*/ 2095129 w 5860123"/>
                <a:gd name="connsiteY1198" fmla="*/ 3450348 h 4856353"/>
                <a:gd name="connsiteX1199" fmla="*/ 2086556 w 5860123"/>
                <a:gd name="connsiteY1199" fmla="*/ 3444633 h 4856353"/>
                <a:gd name="connsiteX1200" fmla="*/ 2077031 w 5860123"/>
                <a:gd name="connsiteY1200" fmla="*/ 3435108 h 4856353"/>
                <a:gd name="connsiteX1201" fmla="*/ 2062744 w 5860123"/>
                <a:gd name="connsiteY1201" fmla="*/ 3428440 h 4856353"/>
                <a:gd name="connsiteX1202" fmla="*/ 2054171 w 5860123"/>
                <a:gd name="connsiteY1202" fmla="*/ 3424631 h 4856353"/>
                <a:gd name="connsiteX1203" fmla="*/ 2048456 w 5860123"/>
                <a:gd name="connsiteY1203" fmla="*/ 3423678 h 4856353"/>
                <a:gd name="connsiteX1204" fmla="*/ 2039884 w 5860123"/>
                <a:gd name="connsiteY1204" fmla="*/ 3422725 h 4856353"/>
                <a:gd name="connsiteX1205" fmla="*/ 2041789 w 5860123"/>
                <a:gd name="connsiteY1205" fmla="*/ 3411296 h 4856353"/>
                <a:gd name="connsiteX1206" fmla="*/ 2035121 w 5860123"/>
                <a:gd name="connsiteY1206" fmla="*/ 3401771 h 4856353"/>
                <a:gd name="connsiteX1207" fmla="*/ 2023691 w 5860123"/>
                <a:gd name="connsiteY1207" fmla="*/ 3401771 h 4856353"/>
                <a:gd name="connsiteX1208" fmla="*/ 2015119 w 5860123"/>
                <a:gd name="connsiteY1208" fmla="*/ 3402723 h 4856353"/>
                <a:gd name="connsiteX1209" fmla="*/ 2006546 w 5860123"/>
                <a:gd name="connsiteY1209" fmla="*/ 3400818 h 4856353"/>
                <a:gd name="connsiteX1210" fmla="*/ 2000831 w 5860123"/>
                <a:gd name="connsiteY1210" fmla="*/ 3397008 h 4856353"/>
                <a:gd name="connsiteX1211" fmla="*/ 1984639 w 5860123"/>
                <a:gd name="connsiteY1211" fmla="*/ 3397008 h 4856353"/>
                <a:gd name="connsiteX1212" fmla="*/ 1979876 w 5860123"/>
                <a:gd name="connsiteY1212" fmla="*/ 3388436 h 4856353"/>
                <a:gd name="connsiteX1213" fmla="*/ 1967494 w 5860123"/>
                <a:gd name="connsiteY1213" fmla="*/ 3391293 h 4856353"/>
                <a:gd name="connsiteX1214" fmla="*/ 1949396 w 5860123"/>
                <a:gd name="connsiteY1214" fmla="*/ 3397961 h 4856353"/>
                <a:gd name="connsiteX1215" fmla="*/ 1927489 w 5860123"/>
                <a:gd name="connsiteY1215" fmla="*/ 3416058 h 4856353"/>
                <a:gd name="connsiteX1216" fmla="*/ 1926536 w 5860123"/>
                <a:gd name="connsiteY1216" fmla="*/ 3418915 h 4856353"/>
                <a:gd name="connsiteX1217" fmla="*/ 1917011 w 5860123"/>
                <a:gd name="connsiteY1217" fmla="*/ 3428440 h 4856353"/>
                <a:gd name="connsiteX1218" fmla="*/ 1899866 w 5860123"/>
                <a:gd name="connsiteY1218" fmla="*/ 3433203 h 4856353"/>
                <a:gd name="connsiteX1219" fmla="*/ 1883674 w 5860123"/>
                <a:gd name="connsiteY1219" fmla="*/ 3438918 h 4856353"/>
                <a:gd name="connsiteX1220" fmla="*/ 1872244 w 5860123"/>
                <a:gd name="connsiteY1220" fmla="*/ 3442728 h 4856353"/>
                <a:gd name="connsiteX1221" fmla="*/ 1868434 w 5860123"/>
                <a:gd name="connsiteY1221" fmla="*/ 3444633 h 4856353"/>
                <a:gd name="connsiteX1222" fmla="*/ 1853194 w 5860123"/>
                <a:gd name="connsiteY1222" fmla="*/ 3450348 h 4856353"/>
                <a:gd name="connsiteX1223" fmla="*/ 1842716 w 5860123"/>
                <a:gd name="connsiteY1223" fmla="*/ 3454158 h 4856353"/>
                <a:gd name="connsiteX1224" fmla="*/ 1863671 w 5860123"/>
                <a:gd name="connsiteY1224" fmla="*/ 3453206 h 4856353"/>
                <a:gd name="connsiteX1225" fmla="*/ 1852241 w 5860123"/>
                <a:gd name="connsiteY1225" fmla="*/ 3456063 h 4856353"/>
                <a:gd name="connsiteX1226" fmla="*/ 1836049 w 5860123"/>
                <a:gd name="connsiteY1226" fmla="*/ 3457968 h 4856353"/>
                <a:gd name="connsiteX1227" fmla="*/ 1817951 w 5860123"/>
                <a:gd name="connsiteY1227" fmla="*/ 3456063 h 4856353"/>
                <a:gd name="connsiteX1228" fmla="*/ 1807474 w 5860123"/>
                <a:gd name="connsiteY1228" fmla="*/ 3462731 h 4856353"/>
                <a:gd name="connsiteX1229" fmla="*/ 1795091 w 5860123"/>
                <a:gd name="connsiteY1229" fmla="*/ 3475113 h 4856353"/>
                <a:gd name="connsiteX1230" fmla="*/ 1784614 w 5860123"/>
                <a:gd name="connsiteY1230" fmla="*/ 3483686 h 4856353"/>
                <a:gd name="connsiteX1231" fmla="*/ 1766516 w 5860123"/>
                <a:gd name="connsiteY1231" fmla="*/ 3499878 h 4856353"/>
                <a:gd name="connsiteX1232" fmla="*/ 1763659 w 5860123"/>
                <a:gd name="connsiteY1232" fmla="*/ 3502736 h 4856353"/>
                <a:gd name="connsiteX1233" fmla="*/ 1757944 w 5860123"/>
                <a:gd name="connsiteY1233" fmla="*/ 3517023 h 4856353"/>
                <a:gd name="connsiteX1234" fmla="*/ 1755086 w 5860123"/>
                <a:gd name="connsiteY1234" fmla="*/ 3523690 h 4856353"/>
                <a:gd name="connsiteX1235" fmla="*/ 1737941 w 5860123"/>
                <a:gd name="connsiteY1235" fmla="*/ 3529406 h 4856353"/>
                <a:gd name="connsiteX1236" fmla="*/ 1726511 w 5860123"/>
                <a:gd name="connsiteY1236" fmla="*/ 3531311 h 4856353"/>
                <a:gd name="connsiteX1237" fmla="*/ 1712224 w 5860123"/>
                <a:gd name="connsiteY1237" fmla="*/ 3530358 h 4856353"/>
                <a:gd name="connsiteX1238" fmla="*/ 1698889 w 5860123"/>
                <a:gd name="connsiteY1238" fmla="*/ 3530358 h 4856353"/>
                <a:gd name="connsiteX1239" fmla="*/ 1695079 w 5860123"/>
                <a:gd name="connsiteY1239" fmla="*/ 3530358 h 4856353"/>
                <a:gd name="connsiteX1240" fmla="*/ 1683649 w 5860123"/>
                <a:gd name="connsiteY1240" fmla="*/ 3529406 h 4856353"/>
                <a:gd name="connsiteX1241" fmla="*/ 1669361 w 5860123"/>
                <a:gd name="connsiteY1241" fmla="*/ 3529406 h 4856353"/>
                <a:gd name="connsiteX1242" fmla="*/ 1665551 w 5860123"/>
                <a:gd name="connsiteY1242" fmla="*/ 3528453 h 4856353"/>
                <a:gd name="connsiteX1243" fmla="*/ 1653169 w 5860123"/>
                <a:gd name="connsiteY1243" fmla="*/ 3523690 h 4856353"/>
                <a:gd name="connsiteX1244" fmla="*/ 1641739 w 5860123"/>
                <a:gd name="connsiteY1244" fmla="*/ 3520833 h 4856353"/>
                <a:gd name="connsiteX1245" fmla="*/ 1636024 w 5860123"/>
                <a:gd name="connsiteY1245" fmla="*/ 3520833 h 4856353"/>
                <a:gd name="connsiteX1246" fmla="*/ 1620784 w 5860123"/>
                <a:gd name="connsiteY1246" fmla="*/ 3512261 h 4856353"/>
                <a:gd name="connsiteX1247" fmla="*/ 1609354 w 5860123"/>
                <a:gd name="connsiteY1247" fmla="*/ 3509403 h 4856353"/>
                <a:gd name="connsiteX1248" fmla="*/ 1605544 w 5860123"/>
                <a:gd name="connsiteY1248" fmla="*/ 3509403 h 4856353"/>
                <a:gd name="connsiteX1249" fmla="*/ 1579826 w 5860123"/>
                <a:gd name="connsiteY1249" fmla="*/ 3512261 h 4856353"/>
                <a:gd name="connsiteX1250" fmla="*/ 1561729 w 5860123"/>
                <a:gd name="connsiteY1250" fmla="*/ 3510356 h 4856353"/>
                <a:gd name="connsiteX1251" fmla="*/ 1552204 w 5860123"/>
                <a:gd name="connsiteY1251" fmla="*/ 3505593 h 4856353"/>
                <a:gd name="connsiteX1252" fmla="*/ 1553156 w 5860123"/>
                <a:gd name="connsiteY1252" fmla="*/ 3490353 h 4856353"/>
                <a:gd name="connsiteX1253" fmla="*/ 1549346 w 5860123"/>
                <a:gd name="connsiteY1253" fmla="*/ 3480828 h 4856353"/>
                <a:gd name="connsiteX1254" fmla="*/ 1554109 w 5860123"/>
                <a:gd name="connsiteY1254" fmla="*/ 3460825 h 4856353"/>
                <a:gd name="connsiteX1255" fmla="*/ 1561729 w 5860123"/>
                <a:gd name="connsiteY1255" fmla="*/ 3446538 h 4856353"/>
                <a:gd name="connsiteX1256" fmla="*/ 1557919 w 5860123"/>
                <a:gd name="connsiteY1256" fmla="*/ 3434156 h 4856353"/>
                <a:gd name="connsiteX1257" fmla="*/ 1552204 w 5860123"/>
                <a:gd name="connsiteY1257" fmla="*/ 3426536 h 4856353"/>
                <a:gd name="connsiteX1258" fmla="*/ 1536964 w 5860123"/>
                <a:gd name="connsiteY1258" fmla="*/ 3422725 h 4856353"/>
                <a:gd name="connsiteX1259" fmla="*/ 1523629 w 5860123"/>
                <a:gd name="connsiteY1259" fmla="*/ 3419868 h 4856353"/>
                <a:gd name="connsiteX1260" fmla="*/ 1514104 w 5860123"/>
                <a:gd name="connsiteY1260" fmla="*/ 3415106 h 4856353"/>
                <a:gd name="connsiteX1261" fmla="*/ 1511246 w 5860123"/>
                <a:gd name="connsiteY1261" fmla="*/ 3403675 h 4856353"/>
                <a:gd name="connsiteX1262" fmla="*/ 1515056 w 5860123"/>
                <a:gd name="connsiteY1262" fmla="*/ 3393198 h 4856353"/>
                <a:gd name="connsiteX1263" fmla="*/ 1517914 w 5860123"/>
                <a:gd name="connsiteY1263" fmla="*/ 3379863 h 4856353"/>
                <a:gd name="connsiteX1264" fmla="*/ 1517914 w 5860123"/>
                <a:gd name="connsiteY1264" fmla="*/ 3377006 h 4856353"/>
                <a:gd name="connsiteX1265" fmla="*/ 1511246 w 5860123"/>
                <a:gd name="connsiteY1265" fmla="*/ 3372243 h 4856353"/>
                <a:gd name="connsiteX1266" fmla="*/ 1515056 w 5860123"/>
                <a:gd name="connsiteY1266" fmla="*/ 3368433 h 4856353"/>
                <a:gd name="connsiteX1267" fmla="*/ 1517914 w 5860123"/>
                <a:gd name="connsiteY1267" fmla="*/ 3363671 h 4856353"/>
                <a:gd name="connsiteX1268" fmla="*/ 1509341 w 5860123"/>
                <a:gd name="connsiteY1268" fmla="*/ 3357956 h 4856353"/>
                <a:gd name="connsiteX1269" fmla="*/ 1496959 w 5860123"/>
                <a:gd name="connsiteY1269" fmla="*/ 3340811 h 4856353"/>
                <a:gd name="connsiteX1270" fmla="*/ 1496006 w 5860123"/>
                <a:gd name="connsiteY1270" fmla="*/ 3338906 h 4856353"/>
                <a:gd name="connsiteX1271" fmla="*/ 1489339 w 5860123"/>
                <a:gd name="connsiteY1271" fmla="*/ 3337000 h 4856353"/>
                <a:gd name="connsiteX1272" fmla="*/ 1482671 w 5860123"/>
                <a:gd name="connsiteY1272" fmla="*/ 3341763 h 4856353"/>
                <a:gd name="connsiteX1273" fmla="*/ 1475051 w 5860123"/>
                <a:gd name="connsiteY1273" fmla="*/ 3343668 h 4856353"/>
                <a:gd name="connsiteX1274" fmla="*/ 1467431 w 5860123"/>
                <a:gd name="connsiteY1274" fmla="*/ 3344621 h 4856353"/>
                <a:gd name="connsiteX1275" fmla="*/ 1460764 w 5860123"/>
                <a:gd name="connsiteY1275" fmla="*/ 3351288 h 4856353"/>
                <a:gd name="connsiteX1276" fmla="*/ 1447429 w 5860123"/>
                <a:gd name="connsiteY1276" fmla="*/ 3343668 h 4856353"/>
                <a:gd name="connsiteX1277" fmla="*/ 1428379 w 5860123"/>
                <a:gd name="connsiteY1277" fmla="*/ 3329381 h 4856353"/>
                <a:gd name="connsiteX1278" fmla="*/ 1427426 w 5860123"/>
                <a:gd name="connsiteY1278" fmla="*/ 3327475 h 4856353"/>
                <a:gd name="connsiteX1279" fmla="*/ 1415044 w 5860123"/>
                <a:gd name="connsiteY1279" fmla="*/ 3318903 h 4856353"/>
                <a:gd name="connsiteX1280" fmla="*/ 1403614 w 5860123"/>
                <a:gd name="connsiteY1280" fmla="*/ 3318903 h 4856353"/>
                <a:gd name="connsiteX1281" fmla="*/ 1392184 w 5860123"/>
                <a:gd name="connsiteY1281" fmla="*/ 3313188 h 4856353"/>
                <a:gd name="connsiteX1282" fmla="*/ 1380754 w 5860123"/>
                <a:gd name="connsiteY1282" fmla="*/ 3306521 h 4856353"/>
                <a:gd name="connsiteX1283" fmla="*/ 1375039 w 5860123"/>
                <a:gd name="connsiteY1283" fmla="*/ 3299853 h 4856353"/>
                <a:gd name="connsiteX1284" fmla="*/ 1362656 w 5860123"/>
                <a:gd name="connsiteY1284" fmla="*/ 3293186 h 4856353"/>
                <a:gd name="connsiteX1285" fmla="*/ 1355989 w 5860123"/>
                <a:gd name="connsiteY1285" fmla="*/ 3293186 h 4856353"/>
                <a:gd name="connsiteX1286" fmla="*/ 1352179 w 5860123"/>
                <a:gd name="connsiteY1286" fmla="*/ 3294138 h 4856353"/>
                <a:gd name="connsiteX1287" fmla="*/ 1340749 w 5860123"/>
                <a:gd name="connsiteY1287" fmla="*/ 3289375 h 4856353"/>
                <a:gd name="connsiteX1288" fmla="*/ 1331224 w 5860123"/>
                <a:gd name="connsiteY1288" fmla="*/ 3281756 h 4856353"/>
                <a:gd name="connsiteX1289" fmla="*/ 1318841 w 5860123"/>
                <a:gd name="connsiteY1289" fmla="*/ 3274136 h 4856353"/>
                <a:gd name="connsiteX1290" fmla="*/ 1313126 w 5860123"/>
                <a:gd name="connsiteY1290" fmla="*/ 3278898 h 4856353"/>
                <a:gd name="connsiteX1291" fmla="*/ 1306459 w 5860123"/>
                <a:gd name="connsiteY1291" fmla="*/ 3280803 h 4856353"/>
                <a:gd name="connsiteX1292" fmla="*/ 1295029 w 5860123"/>
                <a:gd name="connsiteY1292" fmla="*/ 3280803 h 4856353"/>
                <a:gd name="connsiteX1293" fmla="*/ 1286456 w 5860123"/>
                <a:gd name="connsiteY1293" fmla="*/ 3284613 h 4856353"/>
                <a:gd name="connsiteX1294" fmla="*/ 1272169 w 5860123"/>
                <a:gd name="connsiteY1294" fmla="*/ 3298900 h 4856353"/>
                <a:gd name="connsiteX1295" fmla="*/ 1250261 w 5860123"/>
                <a:gd name="connsiteY1295" fmla="*/ 3315093 h 4856353"/>
                <a:gd name="connsiteX1296" fmla="*/ 1230259 w 5860123"/>
                <a:gd name="connsiteY1296" fmla="*/ 3334143 h 4856353"/>
                <a:gd name="connsiteX1297" fmla="*/ 1227401 w 5860123"/>
                <a:gd name="connsiteY1297" fmla="*/ 3344621 h 4856353"/>
                <a:gd name="connsiteX1298" fmla="*/ 1218829 w 5860123"/>
                <a:gd name="connsiteY1298" fmla="*/ 3360813 h 4856353"/>
                <a:gd name="connsiteX1299" fmla="*/ 1218829 w 5860123"/>
                <a:gd name="connsiteY1299" fmla="*/ 3378911 h 4856353"/>
                <a:gd name="connsiteX1300" fmla="*/ 1210256 w 5860123"/>
                <a:gd name="connsiteY1300" fmla="*/ 3382721 h 4856353"/>
                <a:gd name="connsiteX1301" fmla="*/ 1208351 w 5860123"/>
                <a:gd name="connsiteY1301" fmla="*/ 3383673 h 4856353"/>
                <a:gd name="connsiteX1302" fmla="*/ 1195016 w 5860123"/>
                <a:gd name="connsiteY1302" fmla="*/ 3383673 h 4856353"/>
                <a:gd name="connsiteX1303" fmla="*/ 1187396 w 5860123"/>
                <a:gd name="connsiteY1303" fmla="*/ 3366528 h 4856353"/>
                <a:gd name="connsiteX1304" fmla="*/ 1185491 w 5860123"/>
                <a:gd name="connsiteY1304" fmla="*/ 3363671 h 4856353"/>
                <a:gd name="connsiteX1305" fmla="*/ 1184539 w 5860123"/>
                <a:gd name="connsiteY1305" fmla="*/ 3361765 h 4856353"/>
                <a:gd name="connsiteX1306" fmla="*/ 1181681 w 5860123"/>
                <a:gd name="connsiteY1306" fmla="*/ 3345573 h 4856353"/>
                <a:gd name="connsiteX1307" fmla="*/ 1186444 w 5860123"/>
                <a:gd name="connsiteY1307" fmla="*/ 3334143 h 4856353"/>
                <a:gd name="connsiteX1308" fmla="*/ 1193111 w 5860123"/>
                <a:gd name="connsiteY1308" fmla="*/ 3323665 h 4856353"/>
                <a:gd name="connsiteX1309" fmla="*/ 1200731 w 5860123"/>
                <a:gd name="connsiteY1309" fmla="*/ 3300806 h 4856353"/>
                <a:gd name="connsiteX1310" fmla="*/ 1198826 w 5860123"/>
                <a:gd name="connsiteY1310" fmla="*/ 3283661 h 4856353"/>
                <a:gd name="connsiteX1311" fmla="*/ 1195969 w 5860123"/>
                <a:gd name="connsiteY1311" fmla="*/ 3274136 h 4856353"/>
                <a:gd name="connsiteX1312" fmla="*/ 1188349 w 5860123"/>
                <a:gd name="connsiteY1312" fmla="*/ 3268421 h 4856353"/>
                <a:gd name="connsiteX1313" fmla="*/ 1178824 w 5860123"/>
                <a:gd name="connsiteY1313" fmla="*/ 3263658 h 4856353"/>
                <a:gd name="connsiteX1314" fmla="*/ 1172156 w 5860123"/>
                <a:gd name="connsiteY1314" fmla="*/ 3267468 h 4856353"/>
                <a:gd name="connsiteX1315" fmla="*/ 1166441 w 5860123"/>
                <a:gd name="connsiteY1315" fmla="*/ 3269373 h 4856353"/>
                <a:gd name="connsiteX1316" fmla="*/ 1158821 w 5860123"/>
                <a:gd name="connsiteY1316" fmla="*/ 3270325 h 4856353"/>
                <a:gd name="connsiteX1317" fmla="*/ 1155964 w 5860123"/>
                <a:gd name="connsiteY1317" fmla="*/ 3271278 h 4856353"/>
                <a:gd name="connsiteX1318" fmla="*/ 1145486 w 5860123"/>
                <a:gd name="connsiteY1318" fmla="*/ 3275088 h 4856353"/>
                <a:gd name="connsiteX1319" fmla="*/ 1137866 w 5860123"/>
                <a:gd name="connsiteY1319" fmla="*/ 3278898 h 4856353"/>
                <a:gd name="connsiteX1320" fmla="*/ 1135961 w 5860123"/>
                <a:gd name="connsiteY1320" fmla="*/ 3280803 h 4856353"/>
                <a:gd name="connsiteX1321" fmla="*/ 1129294 w 5860123"/>
                <a:gd name="connsiteY1321" fmla="*/ 3279850 h 4856353"/>
                <a:gd name="connsiteX1322" fmla="*/ 1122626 w 5860123"/>
                <a:gd name="connsiteY1322" fmla="*/ 3276993 h 4856353"/>
                <a:gd name="connsiteX1323" fmla="*/ 1113101 w 5860123"/>
                <a:gd name="connsiteY1323" fmla="*/ 3280803 h 4856353"/>
                <a:gd name="connsiteX1324" fmla="*/ 1102624 w 5860123"/>
                <a:gd name="connsiteY1324" fmla="*/ 3276993 h 4856353"/>
                <a:gd name="connsiteX1325" fmla="*/ 1094051 w 5860123"/>
                <a:gd name="connsiteY1325" fmla="*/ 3274136 h 4856353"/>
                <a:gd name="connsiteX1326" fmla="*/ 1091194 w 5860123"/>
                <a:gd name="connsiteY1326" fmla="*/ 3273183 h 4856353"/>
                <a:gd name="connsiteX1327" fmla="*/ 1087384 w 5860123"/>
                <a:gd name="connsiteY1327" fmla="*/ 3269373 h 4856353"/>
                <a:gd name="connsiteX1328" fmla="*/ 1083574 w 5860123"/>
                <a:gd name="connsiteY1328" fmla="*/ 3266515 h 4856353"/>
                <a:gd name="connsiteX1329" fmla="*/ 1075954 w 5860123"/>
                <a:gd name="connsiteY1329" fmla="*/ 3273183 h 4856353"/>
                <a:gd name="connsiteX1330" fmla="*/ 1072144 w 5860123"/>
                <a:gd name="connsiteY1330" fmla="*/ 3276993 h 4856353"/>
                <a:gd name="connsiteX1331" fmla="*/ 1064524 w 5860123"/>
                <a:gd name="connsiteY1331" fmla="*/ 3282708 h 4856353"/>
                <a:gd name="connsiteX1332" fmla="*/ 1058809 w 5860123"/>
                <a:gd name="connsiteY1332" fmla="*/ 3277946 h 4856353"/>
                <a:gd name="connsiteX1333" fmla="*/ 1048331 w 5860123"/>
                <a:gd name="connsiteY1333" fmla="*/ 3270325 h 4856353"/>
                <a:gd name="connsiteX1334" fmla="*/ 1042616 w 5860123"/>
                <a:gd name="connsiteY1334" fmla="*/ 3270325 h 4856353"/>
                <a:gd name="connsiteX1335" fmla="*/ 1033091 w 5860123"/>
                <a:gd name="connsiteY1335" fmla="*/ 3270325 h 4856353"/>
                <a:gd name="connsiteX1336" fmla="*/ 1031186 w 5860123"/>
                <a:gd name="connsiteY1336" fmla="*/ 3267468 h 4856353"/>
                <a:gd name="connsiteX1337" fmla="*/ 1026424 w 5860123"/>
                <a:gd name="connsiteY1337" fmla="*/ 3268421 h 4856353"/>
                <a:gd name="connsiteX1338" fmla="*/ 1020709 w 5860123"/>
                <a:gd name="connsiteY1338" fmla="*/ 3267468 h 4856353"/>
                <a:gd name="connsiteX1339" fmla="*/ 1012136 w 5860123"/>
                <a:gd name="connsiteY1339" fmla="*/ 3265563 h 4856353"/>
                <a:gd name="connsiteX1340" fmla="*/ 1003564 w 5860123"/>
                <a:gd name="connsiteY1340" fmla="*/ 3263658 h 4856353"/>
                <a:gd name="connsiteX1341" fmla="*/ 996896 w 5860123"/>
                <a:gd name="connsiteY1341" fmla="*/ 3255086 h 4856353"/>
                <a:gd name="connsiteX1342" fmla="*/ 988324 w 5860123"/>
                <a:gd name="connsiteY1342" fmla="*/ 3243656 h 4856353"/>
                <a:gd name="connsiteX1343" fmla="*/ 982609 w 5860123"/>
                <a:gd name="connsiteY1343" fmla="*/ 3242703 h 4856353"/>
                <a:gd name="connsiteX1344" fmla="*/ 979751 w 5860123"/>
                <a:gd name="connsiteY1344" fmla="*/ 3236988 h 4856353"/>
                <a:gd name="connsiteX1345" fmla="*/ 974989 w 5860123"/>
                <a:gd name="connsiteY1345" fmla="*/ 3231273 h 4856353"/>
                <a:gd name="connsiteX1346" fmla="*/ 969274 w 5860123"/>
                <a:gd name="connsiteY1346" fmla="*/ 3229368 h 4856353"/>
                <a:gd name="connsiteX1347" fmla="*/ 957844 w 5860123"/>
                <a:gd name="connsiteY1347" fmla="*/ 3216033 h 4856353"/>
                <a:gd name="connsiteX1348" fmla="*/ 946414 w 5860123"/>
                <a:gd name="connsiteY1348" fmla="*/ 3213175 h 4856353"/>
                <a:gd name="connsiteX1349" fmla="*/ 942604 w 5860123"/>
                <a:gd name="connsiteY1349" fmla="*/ 3210318 h 4856353"/>
                <a:gd name="connsiteX1350" fmla="*/ 939746 w 5860123"/>
                <a:gd name="connsiteY1350" fmla="*/ 3216986 h 4856353"/>
                <a:gd name="connsiteX1351" fmla="*/ 935936 w 5860123"/>
                <a:gd name="connsiteY1351" fmla="*/ 3224606 h 4856353"/>
                <a:gd name="connsiteX1352" fmla="*/ 930221 w 5860123"/>
                <a:gd name="connsiteY1352" fmla="*/ 3231273 h 4856353"/>
                <a:gd name="connsiteX1353" fmla="*/ 919744 w 5860123"/>
                <a:gd name="connsiteY1353" fmla="*/ 3229368 h 4856353"/>
                <a:gd name="connsiteX1354" fmla="*/ 913076 w 5860123"/>
                <a:gd name="connsiteY1354" fmla="*/ 3224606 h 4856353"/>
                <a:gd name="connsiteX1355" fmla="*/ 903551 w 5860123"/>
                <a:gd name="connsiteY1355" fmla="*/ 3218890 h 4856353"/>
                <a:gd name="connsiteX1356" fmla="*/ 902599 w 5860123"/>
                <a:gd name="connsiteY1356" fmla="*/ 3207461 h 4856353"/>
                <a:gd name="connsiteX1357" fmla="*/ 904504 w 5860123"/>
                <a:gd name="connsiteY1357" fmla="*/ 3194125 h 4856353"/>
                <a:gd name="connsiteX1358" fmla="*/ 899741 w 5860123"/>
                <a:gd name="connsiteY1358" fmla="*/ 3193173 h 4856353"/>
                <a:gd name="connsiteX1359" fmla="*/ 893074 w 5860123"/>
                <a:gd name="connsiteY1359" fmla="*/ 3196983 h 4856353"/>
                <a:gd name="connsiteX1360" fmla="*/ 888311 w 5860123"/>
                <a:gd name="connsiteY1360" fmla="*/ 3209365 h 4856353"/>
                <a:gd name="connsiteX1361" fmla="*/ 886406 w 5860123"/>
                <a:gd name="connsiteY1361" fmla="*/ 3218890 h 4856353"/>
                <a:gd name="connsiteX1362" fmla="*/ 869261 w 5860123"/>
                <a:gd name="connsiteY1362" fmla="*/ 3217938 h 4856353"/>
                <a:gd name="connsiteX1363" fmla="*/ 873071 w 5860123"/>
                <a:gd name="connsiteY1363" fmla="*/ 3204603 h 4856353"/>
                <a:gd name="connsiteX1364" fmla="*/ 867356 w 5860123"/>
                <a:gd name="connsiteY1364" fmla="*/ 3197936 h 4856353"/>
                <a:gd name="connsiteX1365" fmla="*/ 861641 w 5860123"/>
                <a:gd name="connsiteY1365" fmla="*/ 3181743 h 4856353"/>
                <a:gd name="connsiteX1366" fmla="*/ 854974 w 5860123"/>
                <a:gd name="connsiteY1366" fmla="*/ 3171265 h 4856353"/>
                <a:gd name="connsiteX1367" fmla="*/ 854974 w 5860123"/>
                <a:gd name="connsiteY1367" fmla="*/ 3165550 h 4856353"/>
                <a:gd name="connsiteX1368" fmla="*/ 855926 w 5860123"/>
                <a:gd name="connsiteY1368" fmla="*/ 3153168 h 4856353"/>
                <a:gd name="connsiteX1369" fmla="*/ 848306 w 5860123"/>
                <a:gd name="connsiteY1369" fmla="*/ 3156025 h 4856353"/>
                <a:gd name="connsiteX1370" fmla="*/ 837829 w 5860123"/>
                <a:gd name="connsiteY1370" fmla="*/ 3157931 h 4856353"/>
                <a:gd name="connsiteX1371" fmla="*/ 821636 w 5860123"/>
                <a:gd name="connsiteY1371" fmla="*/ 3150311 h 4856353"/>
                <a:gd name="connsiteX1372" fmla="*/ 805444 w 5860123"/>
                <a:gd name="connsiteY1372" fmla="*/ 3147453 h 4856353"/>
                <a:gd name="connsiteX1373" fmla="*/ 793061 w 5860123"/>
                <a:gd name="connsiteY1373" fmla="*/ 3139833 h 4856353"/>
                <a:gd name="connsiteX1374" fmla="*/ 789251 w 5860123"/>
                <a:gd name="connsiteY1374" fmla="*/ 3129356 h 4856353"/>
                <a:gd name="connsiteX1375" fmla="*/ 790204 w 5860123"/>
                <a:gd name="connsiteY1375" fmla="*/ 3124593 h 4856353"/>
                <a:gd name="connsiteX1376" fmla="*/ 798776 w 5860123"/>
                <a:gd name="connsiteY1376" fmla="*/ 3115068 h 4856353"/>
                <a:gd name="connsiteX1377" fmla="*/ 804491 w 5860123"/>
                <a:gd name="connsiteY1377" fmla="*/ 3099828 h 4856353"/>
                <a:gd name="connsiteX1378" fmla="*/ 797824 w 5860123"/>
                <a:gd name="connsiteY1378" fmla="*/ 3092208 h 4856353"/>
                <a:gd name="connsiteX1379" fmla="*/ 784489 w 5860123"/>
                <a:gd name="connsiteY1379" fmla="*/ 3096018 h 4856353"/>
                <a:gd name="connsiteX1380" fmla="*/ 781631 w 5860123"/>
                <a:gd name="connsiteY1380" fmla="*/ 3098875 h 4856353"/>
                <a:gd name="connsiteX1381" fmla="*/ 771154 w 5860123"/>
                <a:gd name="connsiteY1381" fmla="*/ 3098875 h 4856353"/>
                <a:gd name="connsiteX1382" fmla="*/ 762581 w 5860123"/>
                <a:gd name="connsiteY1382" fmla="*/ 3095065 h 4856353"/>
                <a:gd name="connsiteX1383" fmla="*/ 758771 w 5860123"/>
                <a:gd name="connsiteY1383" fmla="*/ 3092208 h 4856353"/>
                <a:gd name="connsiteX1384" fmla="*/ 753056 w 5860123"/>
                <a:gd name="connsiteY1384" fmla="*/ 3081731 h 4856353"/>
                <a:gd name="connsiteX1385" fmla="*/ 745436 w 5860123"/>
                <a:gd name="connsiteY1385" fmla="*/ 3072206 h 4856353"/>
                <a:gd name="connsiteX1386" fmla="*/ 733054 w 5860123"/>
                <a:gd name="connsiteY1386" fmla="*/ 3065538 h 4856353"/>
                <a:gd name="connsiteX1387" fmla="*/ 726386 w 5860123"/>
                <a:gd name="connsiteY1387" fmla="*/ 3059823 h 4856353"/>
                <a:gd name="connsiteX1388" fmla="*/ 726386 w 5860123"/>
                <a:gd name="connsiteY1388" fmla="*/ 3053156 h 4856353"/>
                <a:gd name="connsiteX1389" fmla="*/ 718766 w 5860123"/>
                <a:gd name="connsiteY1389" fmla="*/ 3044583 h 4856353"/>
                <a:gd name="connsiteX1390" fmla="*/ 708289 w 5860123"/>
                <a:gd name="connsiteY1390" fmla="*/ 3036011 h 4856353"/>
                <a:gd name="connsiteX1391" fmla="*/ 711146 w 5860123"/>
                <a:gd name="connsiteY1391" fmla="*/ 3027438 h 4856353"/>
                <a:gd name="connsiteX1392" fmla="*/ 712099 w 5860123"/>
                <a:gd name="connsiteY1392" fmla="*/ 3017913 h 4856353"/>
                <a:gd name="connsiteX1393" fmla="*/ 709241 w 5860123"/>
                <a:gd name="connsiteY1393" fmla="*/ 3007436 h 4856353"/>
                <a:gd name="connsiteX1394" fmla="*/ 712099 w 5860123"/>
                <a:gd name="connsiteY1394" fmla="*/ 2994100 h 4856353"/>
                <a:gd name="connsiteX1395" fmla="*/ 712099 w 5860123"/>
                <a:gd name="connsiteY1395" fmla="*/ 2989338 h 4856353"/>
                <a:gd name="connsiteX1396" fmla="*/ 705431 w 5860123"/>
                <a:gd name="connsiteY1396" fmla="*/ 2982671 h 4856353"/>
                <a:gd name="connsiteX1397" fmla="*/ 698764 w 5860123"/>
                <a:gd name="connsiteY1397" fmla="*/ 2978861 h 4856353"/>
                <a:gd name="connsiteX1398" fmla="*/ 690191 w 5860123"/>
                <a:gd name="connsiteY1398" fmla="*/ 2974098 h 4856353"/>
                <a:gd name="connsiteX1399" fmla="*/ 674951 w 5860123"/>
                <a:gd name="connsiteY1399" fmla="*/ 2976956 h 4856353"/>
                <a:gd name="connsiteX1400" fmla="*/ 663521 w 5860123"/>
                <a:gd name="connsiteY1400" fmla="*/ 2977908 h 4856353"/>
                <a:gd name="connsiteX1401" fmla="*/ 650186 w 5860123"/>
                <a:gd name="connsiteY1401" fmla="*/ 2982671 h 4856353"/>
                <a:gd name="connsiteX1402" fmla="*/ 642566 w 5860123"/>
                <a:gd name="connsiteY1402" fmla="*/ 2976956 h 4856353"/>
                <a:gd name="connsiteX1403" fmla="*/ 634946 w 5860123"/>
                <a:gd name="connsiteY1403" fmla="*/ 2961715 h 4856353"/>
                <a:gd name="connsiteX1404" fmla="*/ 633041 w 5860123"/>
                <a:gd name="connsiteY1404" fmla="*/ 2950286 h 4856353"/>
                <a:gd name="connsiteX1405" fmla="*/ 632089 w 5860123"/>
                <a:gd name="connsiteY1405" fmla="*/ 2943618 h 4856353"/>
                <a:gd name="connsiteX1406" fmla="*/ 624469 w 5860123"/>
                <a:gd name="connsiteY1406" fmla="*/ 2929331 h 4856353"/>
                <a:gd name="connsiteX1407" fmla="*/ 621611 w 5860123"/>
                <a:gd name="connsiteY1407" fmla="*/ 2916948 h 4856353"/>
                <a:gd name="connsiteX1408" fmla="*/ 610181 w 5860123"/>
                <a:gd name="connsiteY1408" fmla="*/ 2911233 h 4856353"/>
                <a:gd name="connsiteX1409" fmla="*/ 605419 w 5860123"/>
                <a:gd name="connsiteY1409" fmla="*/ 2909328 h 4856353"/>
                <a:gd name="connsiteX1410" fmla="*/ 598751 w 5860123"/>
                <a:gd name="connsiteY1410" fmla="*/ 2900756 h 4856353"/>
                <a:gd name="connsiteX1411" fmla="*/ 584464 w 5860123"/>
                <a:gd name="connsiteY1411" fmla="*/ 2893136 h 4856353"/>
                <a:gd name="connsiteX1412" fmla="*/ 580654 w 5860123"/>
                <a:gd name="connsiteY1412" fmla="*/ 2891231 h 4856353"/>
                <a:gd name="connsiteX1413" fmla="*/ 575891 w 5860123"/>
                <a:gd name="connsiteY1413" fmla="*/ 2885515 h 4856353"/>
                <a:gd name="connsiteX1414" fmla="*/ 566366 w 5860123"/>
                <a:gd name="connsiteY1414" fmla="*/ 2878848 h 4856353"/>
                <a:gd name="connsiteX1415" fmla="*/ 571129 w 5860123"/>
                <a:gd name="connsiteY1415" fmla="*/ 2873133 h 4856353"/>
                <a:gd name="connsiteX1416" fmla="*/ 568271 w 5860123"/>
                <a:gd name="connsiteY1416" fmla="*/ 2867418 h 4856353"/>
                <a:gd name="connsiteX1417" fmla="*/ 561604 w 5860123"/>
                <a:gd name="connsiteY1417" fmla="*/ 2863608 h 4856353"/>
                <a:gd name="connsiteX1418" fmla="*/ 561604 w 5860123"/>
                <a:gd name="connsiteY1418" fmla="*/ 2857893 h 4856353"/>
                <a:gd name="connsiteX1419" fmla="*/ 553031 w 5860123"/>
                <a:gd name="connsiteY1419" fmla="*/ 2845511 h 4856353"/>
                <a:gd name="connsiteX1420" fmla="*/ 542554 w 5860123"/>
                <a:gd name="connsiteY1420" fmla="*/ 2835986 h 4856353"/>
                <a:gd name="connsiteX1421" fmla="*/ 538744 w 5860123"/>
                <a:gd name="connsiteY1421" fmla="*/ 2834081 h 4856353"/>
                <a:gd name="connsiteX1422" fmla="*/ 531124 w 5860123"/>
                <a:gd name="connsiteY1422" fmla="*/ 2828365 h 4856353"/>
                <a:gd name="connsiteX1423" fmla="*/ 526361 w 5860123"/>
                <a:gd name="connsiteY1423" fmla="*/ 2825508 h 4856353"/>
                <a:gd name="connsiteX1424" fmla="*/ 523504 w 5860123"/>
                <a:gd name="connsiteY1424" fmla="*/ 2815031 h 4856353"/>
                <a:gd name="connsiteX1425" fmla="*/ 516836 w 5860123"/>
                <a:gd name="connsiteY1425" fmla="*/ 2801696 h 4856353"/>
                <a:gd name="connsiteX1426" fmla="*/ 520646 w 5860123"/>
                <a:gd name="connsiteY1426" fmla="*/ 2786456 h 4856353"/>
                <a:gd name="connsiteX1427" fmla="*/ 511121 w 5860123"/>
                <a:gd name="connsiteY1427" fmla="*/ 2781693 h 4856353"/>
                <a:gd name="connsiteX1428" fmla="*/ 505406 w 5860123"/>
                <a:gd name="connsiteY1428" fmla="*/ 2780740 h 4856353"/>
                <a:gd name="connsiteX1429" fmla="*/ 496834 w 5860123"/>
                <a:gd name="connsiteY1429" fmla="*/ 2773121 h 4856353"/>
                <a:gd name="connsiteX1430" fmla="*/ 487309 w 5860123"/>
                <a:gd name="connsiteY1430" fmla="*/ 2768358 h 4856353"/>
                <a:gd name="connsiteX1431" fmla="*/ 480641 w 5860123"/>
                <a:gd name="connsiteY1431" fmla="*/ 2762643 h 4856353"/>
                <a:gd name="connsiteX1432" fmla="*/ 473021 w 5860123"/>
                <a:gd name="connsiteY1432" fmla="*/ 2755975 h 4856353"/>
                <a:gd name="connsiteX1433" fmla="*/ 467306 w 5860123"/>
                <a:gd name="connsiteY1433" fmla="*/ 2756928 h 4856353"/>
                <a:gd name="connsiteX1434" fmla="*/ 463496 w 5860123"/>
                <a:gd name="connsiteY1434" fmla="*/ 2757881 h 4856353"/>
                <a:gd name="connsiteX1435" fmla="*/ 459686 w 5860123"/>
                <a:gd name="connsiteY1435" fmla="*/ 2760738 h 4856353"/>
                <a:gd name="connsiteX1436" fmla="*/ 451114 w 5860123"/>
                <a:gd name="connsiteY1436" fmla="*/ 2752165 h 4856353"/>
                <a:gd name="connsiteX1437" fmla="*/ 446351 w 5860123"/>
                <a:gd name="connsiteY1437" fmla="*/ 2753118 h 4856353"/>
                <a:gd name="connsiteX1438" fmla="*/ 443494 w 5860123"/>
                <a:gd name="connsiteY1438" fmla="*/ 2764548 h 4856353"/>
                <a:gd name="connsiteX1439" fmla="*/ 438731 w 5860123"/>
                <a:gd name="connsiteY1439" fmla="*/ 2774073 h 4856353"/>
                <a:gd name="connsiteX1440" fmla="*/ 430159 w 5860123"/>
                <a:gd name="connsiteY1440" fmla="*/ 2783598 h 4856353"/>
                <a:gd name="connsiteX1441" fmla="*/ 424444 w 5860123"/>
                <a:gd name="connsiteY1441" fmla="*/ 2778836 h 4856353"/>
                <a:gd name="connsiteX1442" fmla="*/ 420634 w 5860123"/>
                <a:gd name="connsiteY1442" fmla="*/ 2782646 h 4856353"/>
                <a:gd name="connsiteX1443" fmla="*/ 422539 w 5860123"/>
                <a:gd name="connsiteY1443" fmla="*/ 2792171 h 4856353"/>
                <a:gd name="connsiteX1444" fmla="*/ 402536 w 5860123"/>
                <a:gd name="connsiteY1444" fmla="*/ 2791218 h 4856353"/>
                <a:gd name="connsiteX1445" fmla="*/ 399679 w 5860123"/>
                <a:gd name="connsiteY1445" fmla="*/ 2782646 h 4856353"/>
                <a:gd name="connsiteX1446" fmla="*/ 400631 w 5860123"/>
                <a:gd name="connsiteY1446" fmla="*/ 2766453 h 4856353"/>
                <a:gd name="connsiteX1447" fmla="*/ 383486 w 5860123"/>
                <a:gd name="connsiteY1447" fmla="*/ 2746450 h 4856353"/>
                <a:gd name="connsiteX1448" fmla="*/ 381581 w 5860123"/>
                <a:gd name="connsiteY1448" fmla="*/ 2744546 h 4856353"/>
                <a:gd name="connsiteX1449" fmla="*/ 371104 w 5860123"/>
                <a:gd name="connsiteY1449" fmla="*/ 2732163 h 4856353"/>
                <a:gd name="connsiteX1450" fmla="*/ 367294 w 5860123"/>
                <a:gd name="connsiteY1450" fmla="*/ 2728353 h 4856353"/>
                <a:gd name="connsiteX1451" fmla="*/ 361579 w 5860123"/>
                <a:gd name="connsiteY1451" fmla="*/ 2717875 h 4856353"/>
                <a:gd name="connsiteX1452" fmla="*/ 352054 w 5860123"/>
                <a:gd name="connsiteY1452" fmla="*/ 2715018 h 4856353"/>
                <a:gd name="connsiteX1453" fmla="*/ 343481 w 5860123"/>
                <a:gd name="connsiteY1453" fmla="*/ 2705493 h 4856353"/>
                <a:gd name="connsiteX1454" fmla="*/ 336814 w 5860123"/>
                <a:gd name="connsiteY1454" fmla="*/ 2700731 h 4856353"/>
                <a:gd name="connsiteX1455" fmla="*/ 334909 w 5860123"/>
                <a:gd name="connsiteY1455" fmla="*/ 2698825 h 4856353"/>
                <a:gd name="connsiteX1456" fmla="*/ 329194 w 5860123"/>
                <a:gd name="connsiteY1456" fmla="*/ 2690253 h 4856353"/>
                <a:gd name="connsiteX1457" fmla="*/ 313001 w 5860123"/>
                <a:gd name="connsiteY1457" fmla="*/ 2683586 h 4856353"/>
                <a:gd name="connsiteX1458" fmla="*/ 308239 w 5860123"/>
                <a:gd name="connsiteY1458" fmla="*/ 2677871 h 4856353"/>
                <a:gd name="connsiteX1459" fmla="*/ 305381 w 5860123"/>
                <a:gd name="connsiteY1459" fmla="*/ 2670250 h 4856353"/>
                <a:gd name="connsiteX1460" fmla="*/ 304429 w 5860123"/>
                <a:gd name="connsiteY1460" fmla="*/ 2660725 h 4856353"/>
                <a:gd name="connsiteX1461" fmla="*/ 304429 w 5860123"/>
                <a:gd name="connsiteY1461" fmla="*/ 2658821 h 4856353"/>
                <a:gd name="connsiteX1462" fmla="*/ 303476 w 5860123"/>
                <a:gd name="connsiteY1462" fmla="*/ 2652153 h 4856353"/>
                <a:gd name="connsiteX1463" fmla="*/ 299666 w 5860123"/>
                <a:gd name="connsiteY1463" fmla="*/ 2645486 h 4856353"/>
                <a:gd name="connsiteX1464" fmla="*/ 295856 w 5860123"/>
                <a:gd name="connsiteY1464" fmla="*/ 2635008 h 4856353"/>
                <a:gd name="connsiteX1465" fmla="*/ 292046 w 5860123"/>
                <a:gd name="connsiteY1465" fmla="*/ 2626436 h 4856353"/>
                <a:gd name="connsiteX1466" fmla="*/ 284426 w 5860123"/>
                <a:gd name="connsiteY1466" fmla="*/ 2618815 h 4856353"/>
                <a:gd name="connsiteX1467" fmla="*/ 271091 w 5860123"/>
                <a:gd name="connsiteY1467" fmla="*/ 2616911 h 4856353"/>
                <a:gd name="connsiteX1468" fmla="*/ 265376 w 5860123"/>
                <a:gd name="connsiteY1468" fmla="*/ 2608338 h 4856353"/>
                <a:gd name="connsiteX1469" fmla="*/ 254899 w 5860123"/>
                <a:gd name="connsiteY1469" fmla="*/ 2598813 h 4856353"/>
                <a:gd name="connsiteX1470" fmla="*/ 247279 w 5860123"/>
                <a:gd name="connsiteY1470" fmla="*/ 2604528 h 4856353"/>
                <a:gd name="connsiteX1471" fmla="*/ 241564 w 5860123"/>
                <a:gd name="connsiteY1471" fmla="*/ 2606433 h 4856353"/>
                <a:gd name="connsiteX1472" fmla="*/ 234896 w 5860123"/>
                <a:gd name="connsiteY1472" fmla="*/ 2599765 h 4856353"/>
                <a:gd name="connsiteX1473" fmla="*/ 228229 w 5860123"/>
                <a:gd name="connsiteY1473" fmla="*/ 2595003 h 4856353"/>
                <a:gd name="connsiteX1474" fmla="*/ 215846 w 5860123"/>
                <a:gd name="connsiteY1474" fmla="*/ 2583573 h 4856353"/>
                <a:gd name="connsiteX1475" fmla="*/ 214894 w 5860123"/>
                <a:gd name="connsiteY1475" fmla="*/ 2570238 h 4856353"/>
                <a:gd name="connsiteX1476" fmla="*/ 212989 w 5860123"/>
                <a:gd name="connsiteY1476" fmla="*/ 2554998 h 4856353"/>
                <a:gd name="connsiteX1477" fmla="*/ 212036 w 5860123"/>
                <a:gd name="connsiteY1477" fmla="*/ 2550236 h 4856353"/>
                <a:gd name="connsiteX1478" fmla="*/ 211084 w 5860123"/>
                <a:gd name="connsiteY1478" fmla="*/ 2547378 h 4856353"/>
                <a:gd name="connsiteX1479" fmla="*/ 207274 w 5860123"/>
                <a:gd name="connsiteY1479" fmla="*/ 2546425 h 4856353"/>
                <a:gd name="connsiteX1480" fmla="*/ 201559 w 5860123"/>
                <a:gd name="connsiteY1480" fmla="*/ 2542615 h 4856353"/>
                <a:gd name="connsiteX1481" fmla="*/ 206321 w 5860123"/>
                <a:gd name="connsiteY1481" fmla="*/ 2530233 h 4856353"/>
                <a:gd name="connsiteX1482" fmla="*/ 206321 w 5860123"/>
                <a:gd name="connsiteY1482" fmla="*/ 2524518 h 4856353"/>
                <a:gd name="connsiteX1483" fmla="*/ 204416 w 5860123"/>
                <a:gd name="connsiteY1483" fmla="*/ 2518803 h 4856353"/>
                <a:gd name="connsiteX1484" fmla="*/ 215846 w 5860123"/>
                <a:gd name="connsiteY1484" fmla="*/ 2512136 h 4856353"/>
                <a:gd name="connsiteX1485" fmla="*/ 219656 w 5860123"/>
                <a:gd name="connsiteY1485" fmla="*/ 2504515 h 4856353"/>
                <a:gd name="connsiteX1486" fmla="*/ 217751 w 5860123"/>
                <a:gd name="connsiteY1486" fmla="*/ 2498800 h 4856353"/>
                <a:gd name="connsiteX1487" fmla="*/ 213941 w 5860123"/>
                <a:gd name="connsiteY1487" fmla="*/ 2490228 h 4856353"/>
                <a:gd name="connsiteX1488" fmla="*/ 212036 w 5860123"/>
                <a:gd name="connsiteY1488" fmla="*/ 2478798 h 4856353"/>
                <a:gd name="connsiteX1489" fmla="*/ 218704 w 5860123"/>
                <a:gd name="connsiteY1489" fmla="*/ 2469273 h 4856353"/>
                <a:gd name="connsiteX1490" fmla="*/ 223466 w 5860123"/>
                <a:gd name="connsiteY1490" fmla="*/ 2460700 h 4856353"/>
                <a:gd name="connsiteX1491" fmla="*/ 221561 w 5860123"/>
                <a:gd name="connsiteY1491" fmla="*/ 2459748 h 4856353"/>
                <a:gd name="connsiteX1492" fmla="*/ 213941 w 5860123"/>
                <a:gd name="connsiteY1492" fmla="*/ 2452128 h 4856353"/>
                <a:gd name="connsiteX1493" fmla="*/ 210131 w 5860123"/>
                <a:gd name="connsiteY1493" fmla="*/ 2441650 h 4856353"/>
                <a:gd name="connsiteX1494" fmla="*/ 206321 w 5860123"/>
                <a:gd name="connsiteY1494" fmla="*/ 2435936 h 4856353"/>
                <a:gd name="connsiteX1495" fmla="*/ 201559 w 5860123"/>
                <a:gd name="connsiteY1495" fmla="*/ 2428315 h 4856353"/>
                <a:gd name="connsiteX1496" fmla="*/ 205369 w 5860123"/>
                <a:gd name="connsiteY1496" fmla="*/ 2416885 h 4856353"/>
                <a:gd name="connsiteX1497" fmla="*/ 211084 w 5860123"/>
                <a:gd name="connsiteY1497" fmla="*/ 2406408 h 4856353"/>
                <a:gd name="connsiteX1498" fmla="*/ 212989 w 5860123"/>
                <a:gd name="connsiteY1498" fmla="*/ 2393073 h 4856353"/>
                <a:gd name="connsiteX1499" fmla="*/ 212036 w 5860123"/>
                <a:gd name="connsiteY1499" fmla="*/ 2386406 h 4856353"/>
                <a:gd name="connsiteX1500" fmla="*/ 213941 w 5860123"/>
                <a:gd name="connsiteY1500" fmla="*/ 2375928 h 4856353"/>
                <a:gd name="connsiteX1501" fmla="*/ 229181 w 5860123"/>
                <a:gd name="connsiteY1501" fmla="*/ 2371165 h 4856353"/>
                <a:gd name="connsiteX1502" fmla="*/ 234896 w 5860123"/>
                <a:gd name="connsiteY1502" fmla="*/ 2370213 h 4856353"/>
                <a:gd name="connsiteX1503" fmla="*/ 246326 w 5860123"/>
                <a:gd name="connsiteY1503" fmla="*/ 2367356 h 4856353"/>
                <a:gd name="connsiteX1504" fmla="*/ 253946 w 5860123"/>
                <a:gd name="connsiteY1504" fmla="*/ 2372118 h 4856353"/>
                <a:gd name="connsiteX1505" fmla="*/ 252994 w 5860123"/>
                <a:gd name="connsiteY1505" fmla="*/ 2378785 h 4856353"/>
                <a:gd name="connsiteX1506" fmla="*/ 250136 w 5860123"/>
                <a:gd name="connsiteY1506" fmla="*/ 2387358 h 4856353"/>
                <a:gd name="connsiteX1507" fmla="*/ 249184 w 5860123"/>
                <a:gd name="connsiteY1507" fmla="*/ 2399740 h 4856353"/>
                <a:gd name="connsiteX1508" fmla="*/ 252994 w 5860123"/>
                <a:gd name="connsiteY1508" fmla="*/ 2406408 h 4856353"/>
                <a:gd name="connsiteX1509" fmla="*/ 259661 w 5860123"/>
                <a:gd name="connsiteY1509" fmla="*/ 2414028 h 4856353"/>
                <a:gd name="connsiteX1510" fmla="*/ 271091 w 5860123"/>
                <a:gd name="connsiteY1510" fmla="*/ 2418790 h 4856353"/>
                <a:gd name="connsiteX1511" fmla="*/ 283474 w 5860123"/>
                <a:gd name="connsiteY1511" fmla="*/ 2414981 h 4856353"/>
                <a:gd name="connsiteX1512" fmla="*/ 292999 w 5860123"/>
                <a:gd name="connsiteY1512" fmla="*/ 2410218 h 4856353"/>
                <a:gd name="connsiteX1513" fmla="*/ 298714 w 5860123"/>
                <a:gd name="connsiteY1513" fmla="*/ 2408313 h 4856353"/>
                <a:gd name="connsiteX1514" fmla="*/ 308239 w 5860123"/>
                <a:gd name="connsiteY1514" fmla="*/ 2400693 h 4856353"/>
                <a:gd name="connsiteX1515" fmla="*/ 310144 w 5860123"/>
                <a:gd name="connsiteY1515" fmla="*/ 2396883 h 4856353"/>
                <a:gd name="connsiteX1516" fmla="*/ 312049 w 5860123"/>
                <a:gd name="connsiteY1516" fmla="*/ 2389263 h 4856353"/>
                <a:gd name="connsiteX1517" fmla="*/ 313954 w 5860123"/>
                <a:gd name="connsiteY1517" fmla="*/ 2377833 h 4856353"/>
                <a:gd name="connsiteX1518" fmla="*/ 312049 w 5860123"/>
                <a:gd name="connsiteY1518" fmla="*/ 2370213 h 4856353"/>
                <a:gd name="connsiteX1519" fmla="*/ 314906 w 5860123"/>
                <a:gd name="connsiteY1519" fmla="*/ 2359735 h 4856353"/>
                <a:gd name="connsiteX1520" fmla="*/ 314906 w 5860123"/>
                <a:gd name="connsiteY1520" fmla="*/ 2354021 h 4856353"/>
                <a:gd name="connsiteX1521" fmla="*/ 316811 w 5860123"/>
                <a:gd name="connsiteY1521" fmla="*/ 2349258 h 4856353"/>
                <a:gd name="connsiteX1522" fmla="*/ 313954 w 5860123"/>
                <a:gd name="connsiteY1522" fmla="*/ 2338781 h 4856353"/>
                <a:gd name="connsiteX1523" fmla="*/ 305381 w 5860123"/>
                <a:gd name="connsiteY1523" fmla="*/ 2324493 h 4856353"/>
                <a:gd name="connsiteX1524" fmla="*/ 307286 w 5860123"/>
                <a:gd name="connsiteY1524" fmla="*/ 2320683 h 4856353"/>
                <a:gd name="connsiteX1525" fmla="*/ 306334 w 5860123"/>
                <a:gd name="connsiteY1525" fmla="*/ 2311158 h 4856353"/>
                <a:gd name="connsiteX1526" fmla="*/ 303476 w 5860123"/>
                <a:gd name="connsiteY1526" fmla="*/ 2301633 h 4856353"/>
                <a:gd name="connsiteX1527" fmla="*/ 301571 w 5860123"/>
                <a:gd name="connsiteY1527" fmla="*/ 2294013 h 4856353"/>
                <a:gd name="connsiteX1528" fmla="*/ 295856 w 5860123"/>
                <a:gd name="connsiteY1528" fmla="*/ 2282583 h 4856353"/>
                <a:gd name="connsiteX1529" fmla="*/ 289189 w 5860123"/>
                <a:gd name="connsiteY1529" fmla="*/ 2270201 h 4856353"/>
                <a:gd name="connsiteX1530" fmla="*/ 287284 w 5860123"/>
                <a:gd name="connsiteY1530" fmla="*/ 2263533 h 4856353"/>
                <a:gd name="connsiteX1531" fmla="*/ 285379 w 5860123"/>
                <a:gd name="connsiteY1531" fmla="*/ 2256865 h 4856353"/>
                <a:gd name="connsiteX1532" fmla="*/ 285379 w 5860123"/>
                <a:gd name="connsiteY1532" fmla="*/ 2242578 h 4856353"/>
                <a:gd name="connsiteX1533" fmla="*/ 285379 w 5860123"/>
                <a:gd name="connsiteY1533" fmla="*/ 2234958 h 4856353"/>
                <a:gd name="connsiteX1534" fmla="*/ 294904 w 5860123"/>
                <a:gd name="connsiteY1534" fmla="*/ 2228290 h 4856353"/>
                <a:gd name="connsiteX1535" fmla="*/ 297761 w 5860123"/>
                <a:gd name="connsiteY1535" fmla="*/ 2214956 h 4856353"/>
                <a:gd name="connsiteX1536" fmla="*/ 299666 w 5860123"/>
                <a:gd name="connsiteY1536" fmla="*/ 2206383 h 4856353"/>
                <a:gd name="connsiteX1537" fmla="*/ 299666 w 5860123"/>
                <a:gd name="connsiteY1537" fmla="*/ 2194001 h 4856353"/>
                <a:gd name="connsiteX1538" fmla="*/ 296809 w 5860123"/>
                <a:gd name="connsiteY1538" fmla="*/ 2190190 h 4856353"/>
                <a:gd name="connsiteX1539" fmla="*/ 296809 w 5860123"/>
                <a:gd name="connsiteY1539" fmla="*/ 2183523 h 4856353"/>
                <a:gd name="connsiteX1540" fmla="*/ 301571 w 5860123"/>
                <a:gd name="connsiteY1540" fmla="*/ 2180665 h 4856353"/>
                <a:gd name="connsiteX1541" fmla="*/ 312049 w 5860123"/>
                <a:gd name="connsiteY1541" fmla="*/ 2179713 h 4856353"/>
                <a:gd name="connsiteX1542" fmla="*/ 324431 w 5860123"/>
                <a:gd name="connsiteY1542" fmla="*/ 2177808 h 4856353"/>
                <a:gd name="connsiteX1543" fmla="*/ 333956 w 5860123"/>
                <a:gd name="connsiteY1543" fmla="*/ 2170188 h 4856353"/>
                <a:gd name="connsiteX1544" fmla="*/ 337766 w 5860123"/>
                <a:gd name="connsiteY1544" fmla="*/ 2163521 h 4856353"/>
                <a:gd name="connsiteX1545" fmla="*/ 342529 w 5860123"/>
                <a:gd name="connsiteY1545" fmla="*/ 2160663 h 4856353"/>
                <a:gd name="connsiteX1546" fmla="*/ 344434 w 5860123"/>
                <a:gd name="connsiteY1546" fmla="*/ 2153996 h 4856353"/>
                <a:gd name="connsiteX1547" fmla="*/ 337766 w 5860123"/>
                <a:gd name="connsiteY1547" fmla="*/ 2149233 h 4856353"/>
                <a:gd name="connsiteX1548" fmla="*/ 329194 w 5860123"/>
                <a:gd name="connsiteY1548" fmla="*/ 2140660 h 4856353"/>
                <a:gd name="connsiteX1549" fmla="*/ 327289 w 5860123"/>
                <a:gd name="connsiteY1549" fmla="*/ 2136851 h 4856353"/>
                <a:gd name="connsiteX1550" fmla="*/ 321574 w 5860123"/>
                <a:gd name="connsiteY1550" fmla="*/ 2130183 h 4856353"/>
                <a:gd name="connsiteX1551" fmla="*/ 314906 w 5860123"/>
                <a:gd name="connsiteY1551" fmla="*/ 2121610 h 4856353"/>
                <a:gd name="connsiteX1552" fmla="*/ 309191 w 5860123"/>
                <a:gd name="connsiteY1552" fmla="*/ 2121610 h 4856353"/>
                <a:gd name="connsiteX1553" fmla="*/ 304429 w 5860123"/>
                <a:gd name="connsiteY1553" fmla="*/ 2117801 h 4856353"/>
                <a:gd name="connsiteX1554" fmla="*/ 298714 w 5860123"/>
                <a:gd name="connsiteY1554" fmla="*/ 2111133 h 4856353"/>
                <a:gd name="connsiteX1555" fmla="*/ 292046 w 5860123"/>
                <a:gd name="connsiteY1555" fmla="*/ 2109228 h 4856353"/>
                <a:gd name="connsiteX1556" fmla="*/ 289189 w 5860123"/>
                <a:gd name="connsiteY1556" fmla="*/ 2104465 h 4856353"/>
                <a:gd name="connsiteX1557" fmla="*/ 284426 w 5860123"/>
                <a:gd name="connsiteY1557" fmla="*/ 2100656 h 4856353"/>
                <a:gd name="connsiteX1558" fmla="*/ 278711 w 5860123"/>
                <a:gd name="connsiteY1558" fmla="*/ 2085415 h 4856353"/>
                <a:gd name="connsiteX1559" fmla="*/ 277759 w 5860123"/>
                <a:gd name="connsiteY1559" fmla="*/ 2077795 h 4856353"/>
                <a:gd name="connsiteX1560" fmla="*/ 281569 w 5860123"/>
                <a:gd name="connsiteY1560" fmla="*/ 2070175 h 4856353"/>
                <a:gd name="connsiteX1561" fmla="*/ 282521 w 5860123"/>
                <a:gd name="connsiteY1561" fmla="*/ 2067318 h 4856353"/>
                <a:gd name="connsiteX1562" fmla="*/ 282521 w 5860123"/>
                <a:gd name="connsiteY1562" fmla="*/ 2059698 h 4856353"/>
                <a:gd name="connsiteX1563" fmla="*/ 282521 w 5860123"/>
                <a:gd name="connsiteY1563" fmla="*/ 2053030 h 4856353"/>
                <a:gd name="connsiteX1564" fmla="*/ 282521 w 5860123"/>
                <a:gd name="connsiteY1564" fmla="*/ 2040648 h 4856353"/>
                <a:gd name="connsiteX1565" fmla="*/ 283474 w 5860123"/>
                <a:gd name="connsiteY1565" fmla="*/ 2035885 h 4856353"/>
                <a:gd name="connsiteX1566" fmla="*/ 285379 w 5860123"/>
                <a:gd name="connsiteY1566" fmla="*/ 2032075 h 4856353"/>
                <a:gd name="connsiteX1567" fmla="*/ 283474 w 5860123"/>
                <a:gd name="connsiteY1567" fmla="*/ 2027313 h 4856353"/>
                <a:gd name="connsiteX1568" fmla="*/ 280616 w 5860123"/>
                <a:gd name="connsiteY1568" fmla="*/ 2024455 h 4856353"/>
                <a:gd name="connsiteX1569" fmla="*/ 280616 w 5860123"/>
                <a:gd name="connsiteY1569" fmla="*/ 2021598 h 4856353"/>
                <a:gd name="connsiteX1570" fmla="*/ 279664 w 5860123"/>
                <a:gd name="connsiteY1570" fmla="*/ 2005405 h 4856353"/>
                <a:gd name="connsiteX1571" fmla="*/ 280616 w 5860123"/>
                <a:gd name="connsiteY1571" fmla="*/ 1999690 h 4856353"/>
                <a:gd name="connsiteX1572" fmla="*/ 284426 w 5860123"/>
                <a:gd name="connsiteY1572" fmla="*/ 1991118 h 4856353"/>
                <a:gd name="connsiteX1573" fmla="*/ 292046 w 5860123"/>
                <a:gd name="connsiteY1573" fmla="*/ 1986355 h 4856353"/>
                <a:gd name="connsiteX1574" fmla="*/ 297761 w 5860123"/>
                <a:gd name="connsiteY1574" fmla="*/ 1981593 h 4856353"/>
                <a:gd name="connsiteX1575" fmla="*/ 292999 w 5860123"/>
                <a:gd name="connsiteY1575" fmla="*/ 1977783 h 4856353"/>
                <a:gd name="connsiteX1576" fmla="*/ 289189 w 5860123"/>
                <a:gd name="connsiteY1576" fmla="*/ 1976830 h 4856353"/>
                <a:gd name="connsiteX1577" fmla="*/ 283474 w 5860123"/>
                <a:gd name="connsiteY1577" fmla="*/ 1974925 h 4856353"/>
                <a:gd name="connsiteX1578" fmla="*/ 279664 w 5860123"/>
                <a:gd name="connsiteY1578" fmla="*/ 1973973 h 4856353"/>
                <a:gd name="connsiteX1579" fmla="*/ 271091 w 5860123"/>
                <a:gd name="connsiteY1579" fmla="*/ 1973020 h 4856353"/>
                <a:gd name="connsiteX1580" fmla="*/ 267281 w 5860123"/>
                <a:gd name="connsiteY1580" fmla="*/ 1969210 h 4856353"/>
                <a:gd name="connsiteX1581" fmla="*/ 265376 w 5860123"/>
                <a:gd name="connsiteY1581" fmla="*/ 1967305 h 4856353"/>
                <a:gd name="connsiteX1582" fmla="*/ 260614 w 5860123"/>
                <a:gd name="connsiteY1582" fmla="*/ 1966353 h 4856353"/>
                <a:gd name="connsiteX1583" fmla="*/ 252994 w 5860123"/>
                <a:gd name="connsiteY1583" fmla="*/ 1968258 h 4856353"/>
                <a:gd name="connsiteX1584" fmla="*/ 246326 w 5860123"/>
                <a:gd name="connsiteY1584" fmla="*/ 1963495 h 4856353"/>
                <a:gd name="connsiteX1585" fmla="*/ 236801 w 5860123"/>
                <a:gd name="connsiteY1585" fmla="*/ 1960638 h 4856353"/>
                <a:gd name="connsiteX1586" fmla="*/ 222514 w 5860123"/>
                <a:gd name="connsiteY1586" fmla="*/ 1953018 h 4856353"/>
                <a:gd name="connsiteX1587" fmla="*/ 213941 w 5860123"/>
                <a:gd name="connsiteY1587" fmla="*/ 1945398 h 4856353"/>
                <a:gd name="connsiteX1588" fmla="*/ 204416 w 5860123"/>
                <a:gd name="connsiteY1588" fmla="*/ 1942540 h 4856353"/>
                <a:gd name="connsiteX1589" fmla="*/ 196796 w 5860123"/>
                <a:gd name="connsiteY1589" fmla="*/ 1932063 h 4856353"/>
                <a:gd name="connsiteX1590" fmla="*/ 185366 w 5860123"/>
                <a:gd name="connsiteY1590" fmla="*/ 1926348 h 4856353"/>
                <a:gd name="connsiteX1591" fmla="*/ 174889 w 5860123"/>
                <a:gd name="connsiteY1591" fmla="*/ 1916823 h 4856353"/>
                <a:gd name="connsiteX1592" fmla="*/ 171079 w 5860123"/>
                <a:gd name="connsiteY1592" fmla="*/ 1913965 h 4856353"/>
                <a:gd name="connsiteX1593" fmla="*/ 167269 w 5860123"/>
                <a:gd name="connsiteY1593" fmla="*/ 1909203 h 4856353"/>
                <a:gd name="connsiteX1594" fmla="*/ 160601 w 5860123"/>
                <a:gd name="connsiteY1594" fmla="*/ 1896820 h 4856353"/>
                <a:gd name="connsiteX1595" fmla="*/ 155839 w 5860123"/>
                <a:gd name="connsiteY1595" fmla="*/ 1892058 h 4856353"/>
                <a:gd name="connsiteX1596" fmla="*/ 155839 w 5860123"/>
                <a:gd name="connsiteY1596" fmla="*/ 1883485 h 4856353"/>
                <a:gd name="connsiteX1597" fmla="*/ 160601 w 5860123"/>
                <a:gd name="connsiteY1597" fmla="*/ 1874913 h 4856353"/>
                <a:gd name="connsiteX1598" fmla="*/ 153934 w 5860123"/>
                <a:gd name="connsiteY1598" fmla="*/ 1873008 h 4856353"/>
                <a:gd name="connsiteX1599" fmla="*/ 143456 w 5860123"/>
                <a:gd name="connsiteY1599" fmla="*/ 1874913 h 4856353"/>
                <a:gd name="connsiteX1600" fmla="*/ 137741 w 5860123"/>
                <a:gd name="connsiteY1600" fmla="*/ 1878723 h 4856353"/>
                <a:gd name="connsiteX1601" fmla="*/ 125359 w 5860123"/>
                <a:gd name="connsiteY1601" fmla="*/ 1873960 h 4856353"/>
                <a:gd name="connsiteX1602" fmla="*/ 118691 w 5860123"/>
                <a:gd name="connsiteY1602" fmla="*/ 1872055 h 4856353"/>
                <a:gd name="connsiteX1603" fmla="*/ 114881 w 5860123"/>
                <a:gd name="connsiteY1603" fmla="*/ 1864435 h 4856353"/>
                <a:gd name="connsiteX1604" fmla="*/ 119644 w 5860123"/>
                <a:gd name="connsiteY1604" fmla="*/ 1853005 h 4856353"/>
                <a:gd name="connsiteX1605" fmla="*/ 118691 w 5860123"/>
                <a:gd name="connsiteY1605" fmla="*/ 1847290 h 4856353"/>
                <a:gd name="connsiteX1606" fmla="*/ 112976 w 5860123"/>
                <a:gd name="connsiteY1606" fmla="*/ 1841575 h 4856353"/>
                <a:gd name="connsiteX1607" fmla="*/ 105356 w 5860123"/>
                <a:gd name="connsiteY1607" fmla="*/ 1834908 h 4856353"/>
                <a:gd name="connsiteX1608" fmla="*/ 105356 w 5860123"/>
                <a:gd name="connsiteY1608" fmla="*/ 1833003 h 4856353"/>
                <a:gd name="connsiteX1609" fmla="*/ 106309 w 5860123"/>
                <a:gd name="connsiteY1609" fmla="*/ 1828240 h 4856353"/>
                <a:gd name="connsiteX1610" fmla="*/ 110119 w 5860123"/>
                <a:gd name="connsiteY1610" fmla="*/ 1822525 h 4856353"/>
                <a:gd name="connsiteX1611" fmla="*/ 115834 w 5860123"/>
                <a:gd name="connsiteY1611" fmla="*/ 1817763 h 4856353"/>
                <a:gd name="connsiteX1612" fmla="*/ 119644 w 5860123"/>
                <a:gd name="connsiteY1612" fmla="*/ 1813953 h 4856353"/>
                <a:gd name="connsiteX1613" fmla="*/ 123454 w 5860123"/>
                <a:gd name="connsiteY1613" fmla="*/ 1809190 h 4856353"/>
                <a:gd name="connsiteX1614" fmla="*/ 125359 w 5860123"/>
                <a:gd name="connsiteY1614" fmla="*/ 1794903 h 4856353"/>
                <a:gd name="connsiteX1615" fmla="*/ 130121 w 5860123"/>
                <a:gd name="connsiteY1615" fmla="*/ 1786330 h 4856353"/>
                <a:gd name="connsiteX1616" fmla="*/ 130121 w 5860123"/>
                <a:gd name="connsiteY1616" fmla="*/ 1780615 h 4856353"/>
                <a:gd name="connsiteX1617" fmla="*/ 127264 w 5860123"/>
                <a:gd name="connsiteY1617" fmla="*/ 1768233 h 4856353"/>
                <a:gd name="connsiteX1618" fmla="*/ 123454 w 5860123"/>
                <a:gd name="connsiteY1618" fmla="*/ 1753945 h 4856353"/>
                <a:gd name="connsiteX1619" fmla="*/ 118691 w 5860123"/>
                <a:gd name="connsiteY1619" fmla="*/ 1747278 h 4856353"/>
                <a:gd name="connsiteX1620" fmla="*/ 112976 w 5860123"/>
                <a:gd name="connsiteY1620" fmla="*/ 1735848 h 4856353"/>
                <a:gd name="connsiteX1621" fmla="*/ 107261 w 5860123"/>
                <a:gd name="connsiteY1621" fmla="*/ 1728228 h 4856353"/>
                <a:gd name="connsiteX1622" fmla="*/ 96784 w 5860123"/>
                <a:gd name="connsiteY1622" fmla="*/ 1726323 h 4856353"/>
                <a:gd name="connsiteX1623" fmla="*/ 89164 w 5860123"/>
                <a:gd name="connsiteY1623" fmla="*/ 1729180 h 4856353"/>
                <a:gd name="connsiteX1624" fmla="*/ 86306 w 5860123"/>
                <a:gd name="connsiteY1624" fmla="*/ 1721560 h 4856353"/>
                <a:gd name="connsiteX1625" fmla="*/ 88211 w 5860123"/>
                <a:gd name="connsiteY1625" fmla="*/ 1715845 h 4856353"/>
                <a:gd name="connsiteX1626" fmla="*/ 89164 w 5860123"/>
                <a:gd name="connsiteY1626" fmla="*/ 1708225 h 4856353"/>
                <a:gd name="connsiteX1627" fmla="*/ 89164 w 5860123"/>
                <a:gd name="connsiteY1627" fmla="*/ 1702510 h 4856353"/>
                <a:gd name="connsiteX1628" fmla="*/ 83449 w 5860123"/>
                <a:gd name="connsiteY1628" fmla="*/ 1694890 h 4856353"/>
                <a:gd name="connsiteX1629" fmla="*/ 71066 w 5860123"/>
                <a:gd name="connsiteY1629" fmla="*/ 1687270 h 4856353"/>
                <a:gd name="connsiteX1630" fmla="*/ 60589 w 5860123"/>
                <a:gd name="connsiteY1630" fmla="*/ 1679650 h 4856353"/>
                <a:gd name="connsiteX1631" fmla="*/ 53921 w 5860123"/>
                <a:gd name="connsiteY1631" fmla="*/ 1678698 h 4856353"/>
                <a:gd name="connsiteX1632" fmla="*/ 45349 w 5860123"/>
                <a:gd name="connsiteY1632" fmla="*/ 1676793 h 4856353"/>
                <a:gd name="connsiteX1633" fmla="*/ 39634 w 5860123"/>
                <a:gd name="connsiteY1633" fmla="*/ 1678698 h 4856353"/>
                <a:gd name="connsiteX1634" fmla="*/ 38681 w 5860123"/>
                <a:gd name="connsiteY1634" fmla="*/ 1669173 h 4856353"/>
                <a:gd name="connsiteX1635" fmla="*/ 29156 w 5860123"/>
                <a:gd name="connsiteY1635" fmla="*/ 1659648 h 4856353"/>
                <a:gd name="connsiteX1636" fmla="*/ 24394 w 5860123"/>
                <a:gd name="connsiteY1636" fmla="*/ 1655838 h 4856353"/>
                <a:gd name="connsiteX1637" fmla="*/ 16774 w 5860123"/>
                <a:gd name="connsiteY1637" fmla="*/ 1657743 h 4856353"/>
                <a:gd name="connsiteX1638" fmla="*/ 10106 w 5860123"/>
                <a:gd name="connsiteY1638" fmla="*/ 1651075 h 4856353"/>
                <a:gd name="connsiteX1639" fmla="*/ 9154 w 5860123"/>
                <a:gd name="connsiteY1639" fmla="*/ 1640598 h 4856353"/>
                <a:gd name="connsiteX1640" fmla="*/ 14869 w 5860123"/>
                <a:gd name="connsiteY1640" fmla="*/ 1628215 h 4856353"/>
                <a:gd name="connsiteX1641" fmla="*/ 32966 w 5860123"/>
                <a:gd name="connsiteY1641" fmla="*/ 1629168 h 4856353"/>
                <a:gd name="connsiteX1642" fmla="*/ 51064 w 5860123"/>
                <a:gd name="connsiteY1642" fmla="*/ 1637740 h 4856353"/>
                <a:gd name="connsiteX1643" fmla="*/ 57731 w 5860123"/>
                <a:gd name="connsiteY1643" fmla="*/ 1640598 h 4856353"/>
                <a:gd name="connsiteX1644" fmla="*/ 65351 w 5860123"/>
                <a:gd name="connsiteY1644" fmla="*/ 1643455 h 4856353"/>
                <a:gd name="connsiteX1645" fmla="*/ 78686 w 5860123"/>
                <a:gd name="connsiteY1645" fmla="*/ 1641550 h 4856353"/>
                <a:gd name="connsiteX1646" fmla="*/ 85354 w 5860123"/>
                <a:gd name="connsiteY1646" fmla="*/ 1626310 h 4856353"/>
                <a:gd name="connsiteX1647" fmla="*/ 74876 w 5860123"/>
                <a:gd name="connsiteY1647" fmla="*/ 1603450 h 4856353"/>
                <a:gd name="connsiteX1648" fmla="*/ 85354 w 5860123"/>
                <a:gd name="connsiteY1648" fmla="*/ 1581543 h 4856353"/>
                <a:gd name="connsiteX1649" fmla="*/ 87259 w 5860123"/>
                <a:gd name="connsiteY1649" fmla="*/ 1564398 h 4856353"/>
                <a:gd name="connsiteX1650" fmla="*/ 91069 w 5860123"/>
                <a:gd name="connsiteY1650" fmla="*/ 1550110 h 4856353"/>
                <a:gd name="connsiteX1651" fmla="*/ 90116 w 5860123"/>
                <a:gd name="connsiteY1651" fmla="*/ 1533918 h 4856353"/>
                <a:gd name="connsiteX1652" fmla="*/ 90116 w 5860123"/>
                <a:gd name="connsiteY1652" fmla="*/ 1514868 h 4856353"/>
                <a:gd name="connsiteX1653" fmla="*/ 102499 w 5860123"/>
                <a:gd name="connsiteY1653" fmla="*/ 1492008 h 4856353"/>
                <a:gd name="connsiteX1654" fmla="*/ 100594 w 5860123"/>
                <a:gd name="connsiteY1654" fmla="*/ 1474863 h 4856353"/>
                <a:gd name="connsiteX1655" fmla="*/ 90116 w 5860123"/>
                <a:gd name="connsiteY1655" fmla="*/ 1456765 h 4856353"/>
                <a:gd name="connsiteX1656" fmla="*/ 69161 w 5860123"/>
                <a:gd name="connsiteY1656" fmla="*/ 1443430 h 4856353"/>
                <a:gd name="connsiteX1657" fmla="*/ 67256 w 5860123"/>
                <a:gd name="connsiteY1657" fmla="*/ 1442478 h 4856353"/>
                <a:gd name="connsiteX1658" fmla="*/ 34871 w 5860123"/>
                <a:gd name="connsiteY1658" fmla="*/ 1442478 h 4856353"/>
                <a:gd name="connsiteX1659" fmla="*/ 21536 w 5860123"/>
                <a:gd name="connsiteY1659" fmla="*/ 1442478 h 4856353"/>
                <a:gd name="connsiteX1660" fmla="*/ 15821 w 5860123"/>
                <a:gd name="connsiteY1660" fmla="*/ 1435810 h 4856353"/>
                <a:gd name="connsiteX1661" fmla="*/ 12011 w 5860123"/>
                <a:gd name="connsiteY1661" fmla="*/ 1427238 h 4856353"/>
                <a:gd name="connsiteX1662" fmla="*/ 7249 w 5860123"/>
                <a:gd name="connsiteY1662" fmla="*/ 1419618 h 4856353"/>
                <a:gd name="connsiteX1663" fmla="*/ 1534 w 5860123"/>
                <a:gd name="connsiteY1663" fmla="*/ 1397710 h 4856353"/>
                <a:gd name="connsiteX1664" fmla="*/ 16774 w 5860123"/>
                <a:gd name="connsiteY1664" fmla="*/ 1386280 h 4856353"/>
                <a:gd name="connsiteX1665" fmla="*/ 29156 w 5860123"/>
                <a:gd name="connsiteY1665" fmla="*/ 1381518 h 4856353"/>
                <a:gd name="connsiteX1666" fmla="*/ 27251 w 5860123"/>
                <a:gd name="connsiteY1666" fmla="*/ 1371993 h 4856353"/>
                <a:gd name="connsiteX1667" fmla="*/ 21536 w 5860123"/>
                <a:gd name="connsiteY1667" fmla="*/ 1358658 h 4856353"/>
                <a:gd name="connsiteX1668" fmla="*/ 21536 w 5860123"/>
                <a:gd name="connsiteY1668" fmla="*/ 1347228 h 4856353"/>
                <a:gd name="connsiteX1669" fmla="*/ 20584 w 5860123"/>
                <a:gd name="connsiteY1669" fmla="*/ 1338655 h 4856353"/>
                <a:gd name="connsiteX1670" fmla="*/ 15821 w 5860123"/>
                <a:gd name="connsiteY1670" fmla="*/ 1330083 h 4856353"/>
                <a:gd name="connsiteX1671" fmla="*/ 14869 w 5860123"/>
                <a:gd name="connsiteY1671" fmla="*/ 1323415 h 4856353"/>
                <a:gd name="connsiteX1672" fmla="*/ 24394 w 5860123"/>
                <a:gd name="connsiteY1672" fmla="*/ 1313890 h 4856353"/>
                <a:gd name="connsiteX1673" fmla="*/ 35824 w 5860123"/>
                <a:gd name="connsiteY1673" fmla="*/ 1310080 h 4856353"/>
                <a:gd name="connsiteX1674" fmla="*/ 49159 w 5860123"/>
                <a:gd name="connsiteY1674" fmla="*/ 1313890 h 4856353"/>
                <a:gd name="connsiteX1675" fmla="*/ 55826 w 5860123"/>
                <a:gd name="connsiteY1675" fmla="*/ 1313890 h 4856353"/>
                <a:gd name="connsiteX1676" fmla="*/ 64399 w 5860123"/>
                <a:gd name="connsiteY1676" fmla="*/ 1308175 h 4856353"/>
                <a:gd name="connsiteX1677" fmla="*/ 72019 w 5860123"/>
                <a:gd name="connsiteY1677" fmla="*/ 1299603 h 4856353"/>
                <a:gd name="connsiteX1678" fmla="*/ 73924 w 5860123"/>
                <a:gd name="connsiteY1678" fmla="*/ 1286268 h 4856353"/>
                <a:gd name="connsiteX1679" fmla="*/ 72019 w 5860123"/>
                <a:gd name="connsiteY1679" fmla="*/ 1282458 h 4856353"/>
                <a:gd name="connsiteX1680" fmla="*/ 73924 w 5860123"/>
                <a:gd name="connsiteY1680" fmla="*/ 1273885 h 4856353"/>
                <a:gd name="connsiteX1681" fmla="*/ 83449 w 5860123"/>
                <a:gd name="connsiteY1681" fmla="*/ 1267218 h 4856353"/>
                <a:gd name="connsiteX1682" fmla="*/ 89164 w 5860123"/>
                <a:gd name="connsiteY1682" fmla="*/ 1261503 h 4856353"/>
                <a:gd name="connsiteX1683" fmla="*/ 93926 w 5860123"/>
                <a:gd name="connsiteY1683" fmla="*/ 1258645 h 4856353"/>
                <a:gd name="connsiteX1684" fmla="*/ 94879 w 5860123"/>
                <a:gd name="connsiteY1684" fmla="*/ 1252930 h 4856353"/>
                <a:gd name="connsiteX1685" fmla="*/ 102499 w 5860123"/>
                <a:gd name="connsiteY1685" fmla="*/ 1246263 h 4856353"/>
                <a:gd name="connsiteX1686" fmla="*/ 107261 w 5860123"/>
                <a:gd name="connsiteY1686" fmla="*/ 1247215 h 4856353"/>
                <a:gd name="connsiteX1687" fmla="*/ 126311 w 5860123"/>
                <a:gd name="connsiteY1687" fmla="*/ 1249120 h 4856353"/>
                <a:gd name="connsiteX1688" fmla="*/ 130121 w 5860123"/>
                <a:gd name="connsiteY1688" fmla="*/ 1254835 h 4856353"/>
                <a:gd name="connsiteX1689" fmla="*/ 139646 w 5860123"/>
                <a:gd name="connsiteY1689" fmla="*/ 1255788 h 4856353"/>
                <a:gd name="connsiteX1690" fmla="*/ 154886 w 5860123"/>
                <a:gd name="connsiteY1690" fmla="*/ 1249120 h 4856353"/>
                <a:gd name="connsiteX1691" fmla="*/ 158696 w 5860123"/>
                <a:gd name="connsiteY1691" fmla="*/ 1247215 h 4856353"/>
                <a:gd name="connsiteX1692" fmla="*/ 160601 w 5860123"/>
                <a:gd name="connsiteY1692" fmla="*/ 1246263 h 4856353"/>
                <a:gd name="connsiteX1693" fmla="*/ 163459 w 5860123"/>
                <a:gd name="connsiteY1693" fmla="*/ 1244358 h 4856353"/>
                <a:gd name="connsiteX1694" fmla="*/ 169174 w 5860123"/>
                <a:gd name="connsiteY1694" fmla="*/ 1244358 h 4856353"/>
                <a:gd name="connsiteX1695" fmla="*/ 180604 w 5860123"/>
                <a:gd name="connsiteY1695" fmla="*/ 1238643 h 4856353"/>
                <a:gd name="connsiteX1696" fmla="*/ 190129 w 5860123"/>
                <a:gd name="connsiteY1696" fmla="*/ 1242453 h 4856353"/>
                <a:gd name="connsiteX1697" fmla="*/ 195844 w 5860123"/>
                <a:gd name="connsiteY1697" fmla="*/ 1246263 h 4856353"/>
                <a:gd name="connsiteX1698" fmla="*/ 198701 w 5860123"/>
                <a:gd name="connsiteY1698" fmla="*/ 1240548 h 4856353"/>
                <a:gd name="connsiteX1699" fmla="*/ 198701 w 5860123"/>
                <a:gd name="connsiteY1699" fmla="*/ 1221498 h 4856353"/>
                <a:gd name="connsiteX1700" fmla="*/ 205369 w 5860123"/>
                <a:gd name="connsiteY1700" fmla="*/ 1227213 h 4856353"/>
                <a:gd name="connsiteX1701" fmla="*/ 216799 w 5860123"/>
                <a:gd name="connsiteY1701" fmla="*/ 1236738 h 4856353"/>
                <a:gd name="connsiteX1702" fmla="*/ 226324 w 5860123"/>
                <a:gd name="connsiteY1702" fmla="*/ 1238643 h 4856353"/>
                <a:gd name="connsiteX1703" fmla="*/ 234896 w 5860123"/>
                <a:gd name="connsiteY1703" fmla="*/ 1239595 h 4856353"/>
                <a:gd name="connsiteX1704" fmla="*/ 248231 w 5860123"/>
                <a:gd name="connsiteY1704" fmla="*/ 1235785 h 4856353"/>
                <a:gd name="connsiteX1705" fmla="*/ 256804 w 5860123"/>
                <a:gd name="connsiteY1705" fmla="*/ 1231975 h 4856353"/>
                <a:gd name="connsiteX1706" fmla="*/ 271091 w 5860123"/>
                <a:gd name="connsiteY1706" fmla="*/ 1227213 h 4856353"/>
                <a:gd name="connsiteX1707" fmla="*/ 275854 w 5860123"/>
                <a:gd name="connsiteY1707" fmla="*/ 1236738 h 4856353"/>
                <a:gd name="connsiteX1708" fmla="*/ 275854 w 5860123"/>
                <a:gd name="connsiteY1708" fmla="*/ 1246263 h 4856353"/>
                <a:gd name="connsiteX1709" fmla="*/ 278711 w 5860123"/>
                <a:gd name="connsiteY1709" fmla="*/ 1253883 h 4856353"/>
                <a:gd name="connsiteX1710" fmla="*/ 271091 w 5860123"/>
                <a:gd name="connsiteY1710" fmla="*/ 1264360 h 4856353"/>
                <a:gd name="connsiteX1711" fmla="*/ 269186 w 5860123"/>
                <a:gd name="connsiteY1711" fmla="*/ 1269123 h 4856353"/>
                <a:gd name="connsiteX1712" fmla="*/ 270139 w 5860123"/>
                <a:gd name="connsiteY1712" fmla="*/ 1272933 h 4856353"/>
                <a:gd name="connsiteX1713" fmla="*/ 272996 w 5860123"/>
                <a:gd name="connsiteY1713" fmla="*/ 1277695 h 4856353"/>
                <a:gd name="connsiteX1714" fmla="*/ 280616 w 5860123"/>
                <a:gd name="connsiteY1714" fmla="*/ 1277695 h 4856353"/>
                <a:gd name="connsiteX1715" fmla="*/ 290141 w 5860123"/>
                <a:gd name="connsiteY1715" fmla="*/ 1276743 h 4856353"/>
                <a:gd name="connsiteX1716" fmla="*/ 303476 w 5860123"/>
                <a:gd name="connsiteY1716" fmla="*/ 1276743 h 4856353"/>
                <a:gd name="connsiteX1717" fmla="*/ 313001 w 5860123"/>
                <a:gd name="connsiteY1717" fmla="*/ 1278648 h 4856353"/>
                <a:gd name="connsiteX1718" fmla="*/ 326336 w 5860123"/>
                <a:gd name="connsiteY1718" fmla="*/ 1280553 h 4856353"/>
                <a:gd name="connsiteX1719" fmla="*/ 333004 w 5860123"/>
                <a:gd name="connsiteY1719" fmla="*/ 1282458 h 4856353"/>
                <a:gd name="connsiteX1720" fmla="*/ 339671 w 5860123"/>
                <a:gd name="connsiteY1720" fmla="*/ 1291030 h 4856353"/>
                <a:gd name="connsiteX1721" fmla="*/ 349196 w 5860123"/>
                <a:gd name="connsiteY1721" fmla="*/ 1288173 h 4856353"/>
                <a:gd name="connsiteX1722" fmla="*/ 360626 w 5860123"/>
                <a:gd name="connsiteY1722" fmla="*/ 1277695 h 4856353"/>
                <a:gd name="connsiteX1723" fmla="*/ 368246 w 5860123"/>
                <a:gd name="connsiteY1723" fmla="*/ 1270075 h 4856353"/>
                <a:gd name="connsiteX1724" fmla="*/ 376819 w 5860123"/>
                <a:gd name="connsiteY1724" fmla="*/ 1260550 h 4856353"/>
                <a:gd name="connsiteX1725" fmla="*/ 377771 w 5860123"/>
                <a:gd name="connsiteY1725" fmla="*/ 1251025 h 4856353"/>
                <a:gd name="connsiteX1726" fmla="*/ 385391 w 5860123"/>
                <a:gd name="connsiteY1726" fmla="*/ 1248168 h 4856353"/>
                <a:gd name="connsiteX1727" fmla="*/ 393011 w 5860123"/>
                <a:gd name="connsiteY1727" fmla="*/ 1239595 h 4856353"/>
                <a:gd name="connsiteX1728" fmla="*/ 394916 w 5860123"/>
                <a:gd name="connsiteY1728" fmla="*/ 1233880 h 4856353"/>
                <a:gd name="connsiteX1729" fmla="*/ 395869 w 5860123"/>
                <a:gd name="connsiteY1729" fmla="*/ 1231023 h 4856353"/>
                <a:gd name="connsiteX1730" fmla="*/ 400631 w 5860123"/>
                <a:gd name="connsiteY1730" fmla="*/ 1226260 h 4856353"/>
                <a:gd name="connsiteX1731" fmla="*/ 413966 w 5860123"/>
                <a:gd name="connsiteY1731" fmla="*/ 1224355 h 4856353"/>
                <a:gd name="connsiteX1732" fmla="*/ 431111 w 5860123"/>
                <a:gd name="connsiteY1732" fmla="*/ 1223403 h 4856353"/>
                <a:gd name="connsiteX1733" fmla="*/ 435874 w 5860123"/>
                <a:gd name="connsiteY1733" fmla="*/ 1228165 h 4856353"/>
                <a:gd name="connsiteX1734" fmla="*/ 444446 w 5860123"/>
                <a:gd name="connsiteY1734" fmla="*/ 1234833 h 4856353"/>
                <a:gd name="connsiteX1735" fmla="*/ 451114 w 5860123"/>
                <a:gd name="connsiteY1735" fmla="*/ 1235785 h 4856353"/>
                <a:gd name="connsiteX1736" fmla="*/ 462544 w 5860123"/>
                <a:gd name="connsiteY1736" fmla="*/ 1234833 h 4856353"/>
                <a:gd name="connsiteX1737" fmla="*/ 477784 w 5860123"/>
                <a:gd name="connsiteY1737" fmla="*/ 1244358 h 4856353"/>
                <a:gd name="connsiteX1738" fmla="*/ 495881 w 5860123"/>
                <a:gd name="connsiteY1738" fmla="*/ 1246263 h 4856353"/>
                <a:gd name="connsiteX1739" fmla="*/ 504454 w 5860123"/>
                <a:gd name="connsiteY1739" fmla="*/ 1244358 h 4856353"/>
                <a:gd name="connsiteX1740" fmla="*/ 513026 w 5860123"/>
                <a:gd name="connsiteY1740" fmla="*/ 1231975 h 4856353"/>
                <a:gd name="connsiteX1741" fmla="*/ 537791 w 5860123"/>
                <a:gd name="connsiteY1741" fmla="*/ 1231975 h 4856353"/>
                <a:gd name="connsiteX1742" fmla="*/ 556841 w 5860123"/>
                <a:gd name="connsiteY1742" fmla="*/ 1213878 h 4856353"/>
                <a:gd name="connsiteX1743" fmla="*/ 567319 w 5860123"/>
                <a:gd name="connsiteY1743" fmla="*/ 1218640 h 4856353"/>
                <a:gd name="connsiteX1744" fmla="*/ 576844 w 5860123"/>
                <a:gd name="connsiteY1744" fmla="*/ 1219593 h 4856353"/>
                <a:gd name="connsiteX1745" fmla="*/ 597799 w 5860123"/>
                <a:gd name="connsiteY1745" fmla="*/ 1216735 h 4856353"/>
                <a:gd name="connsiteX1746" fmla="*/ 605419 w 5860123"/>
                <a:gd name="connsiteY1746" fmla="*/ 1214830 h 4856353"/>
                <a:gd name="connsiteX1747" fmla="*/ 614944 w 5860123"/>
                <a:gd name="connsiteY1747" fmla="*/ 1210068 h 4856353"/>
                <a:gd name="connsiteX1748" fmla="*/ 616849 w 5860123"/>
                <a:gd name="connsiteY1748" fmla="*/ 1210068 h 4856353"/>
                <a:gd name="connsiteX1749" fmla="*/ 626374 w 5860123"/>
                <a:gd name="connsiteY1749" fmla="*/ 1208163 h 4856353"/>
                <a:gd name="connsiteX1750" fmla="*/ 640661 w 5860123"/>
                <a:gd name="connsiteY1750" fmla="*/ 1205305 h 4856353"/>
                <a:gd name="connsiteX1751" fmla="*/ 643519 w 5860123"/>
                <a:gd name="connsiteY1751" fmla="*/ 1204353 h 4856353"/>
                <a:gd name="connsiteX1752" fmla="*/ 654949 w 5860123"/>
                <a:gd name="connsiteY1752" fmla="*/ 1200543 h 4856353"/>
                <a:gd name="connsiteX1753" fmla="*/ 666379 w 5860123"/>
                <a:gd name="connsiteY1753" fmla="*/ 1200543 h 4856353"/>
                <a:gd name="connsiteX1754" fmla="*/ 676856 w 5860123"/>
                <a:gd name="connsiteY1754" fmla="*/ 1194828 h 4856353"/>
                <a:gd name="connsiteX1755" fmla="*/ 686381 w 5860123"/>
                <a:gd name="connsiteY1755" fmla="*/ 1192923 h 4856353"/>
                <a:gd name="connsiteX1756" fmla="*/ 701621 w 5860123"/>
                <a:gd name="connsiteY1756" fmla="*/ 1194828 h 4856353"/>
                <a:gd name="connsiteX1757" fmla="*/ 721624 w 5860123"/>
                <a:gd name="connsiteY1757" fmla="*/ 1193875 h 4856353"/>
                <a:gd name="connsiteX1758" fmla="*/ 728291 w 5860123"/>
                <a:gd name="connsiteY1758" fmla="*/ 1189113 h 4856353"/>
                <a:gd name="connsiteX1759" fmla="*/ 734959 w 5860123"/>
                <a:gd name="connsiteY1759" fmla="*/ 1185303 h 4856353"/>
                <a:gd name="connsiteX1760" fmla="*/ 744484 w 5860123"/>
                <a:gd name="connsiteY1760" fmla="*/ 1179588 h 4856353"/>
                <a:gd name="connsiteX1761" fmla="*/ 753056 w 5860123"/>
                <a:gd name="connsiteY1761" fmla="*/ 1178635 h 4856353"/>
                <a:gd name="connsiteX1762" fmla="*/ 755914 w 5860123"/>
                <a:gd name="connsiteY1762" fmla="*/ 1179588 h 4856353"/>
                <a:gd name="connsiteX1763" fmla="*/ 765439 w 5860123"/>
                <a:gd name="connsiteY1763" fmla="*/ 1178635 h 4856353"/>
                <a:gd name="connsiteX1764" fmla="*/ 768296 w 5860123"/>
                <a:gd name="connsiteY1764" fmla="*/ 1173873 h 4856353"/>
                <a:gd name="connsiteX1765" fmla="*/ 776869 w 5860123"/>
                <a:gd name="connsiteY1765" fmla="*/ 1169110 h 4856353"/>
                <a:gd name="connsiteX1766" fmla="*/ 782584 w 5860123"/>
                <a:gd name="connsiteY1766" fmla="*/ 1162443 h 4856353"/>
                <a:gd name="connsiteX1767" fmla="*/ 782584 w 5860123"/>
                <a:gd name="connsiteY1767" fmla="*/ 1155775 h 4856353"/>
                <a:gd name="connsiteX1768" fmla="*/ 784489 w 5860123"/>
                <a:gd name="connsiteY1768" fmla="*/ 1145298 h 4856353"/>
                <a:gd name="connsiteX1769" fmla="*/ 784489 w 5860123"/>
                <a:gd name="connsiteY1769" fmla="*/ 1138630 h 4856353"/>
                <a:gd name="connsiteX1770" fmla="*/ 789251 w 5860123"/>
                <a:gd name="connsiteY1770" fmla="*/ 1130061 h 4856353"/>
                <a:gd name="connsiteX1771" fmla="*/ 791156 w 5860123"/>
                <a:gd name="connsiteY1771" fmla="*/ 1121488 h 4856353"/>
                <a:gd name="connsiteX1772" fmla="*/ 792109 w 5860123"/>
                <a:gd name="connsiteY1772" fmla="*/ 1111963 h 4856353"/>
                <a:gd name="connsiteX1773" fmla="*/ 794014 w 5860123"/>
                <a:gd name="connsiteY1773" fmla="*/ 1108153 h 4856353"/>
                <a:gd name="connsiteX1774" fmla="*/ 801634 w 5860123"/>
                <a:gd name="connsiteY1774" fmla="*/ 1097676 h 4856353"/>
                <a:gd name="connsiteX1775" fmla="*/ 813064 w 5860123"/>
                <a:gd name="connsiteY1775" fmla="*/ 1094818 h 4856353"/>
                <a:gd name="connsiteX1776" fmla="*/ 825446 w 5860123"/>
                <a:gd name="connsiteY1776" fmla="*/ 1093866 h 4856353"/>
                <a:gd name="connsiteX1777" fmla="*/ 836876 w 5860123"/>
                <a:gd name="connsiteY1777" fmla="*/ 1093866 h 4856353"/>
                <a:gd name="connsiteX1778" fmla="*/ 837829 w 5860123"/>
                <a:gd name="connsiteY1778" fmla="*/ 1089103 h 4856353"/>
                <a:gd name="connsiteX1779" fmla="*/ 829256 w 5860123"/>
                <a:gd name="connsiteY1779" fmla="*/ 1080531 h 4856353"/>
                <a:gd name="connsiteX1780" fmla="*/ 827351 w 5860123"/>
                <a:gd name="connsiteY1780" fmla="*/ 1069101 h 4856353"/>
                <a:gd name="connsiteX1781" fmla="*/ 834971 w 5860123"/>
                <a:gd name="connsiteY1781" fmla="*/ 1066243 h 4856353"/>
                <a:gd name="connsiteX1782" fmla="*/ 842591 w 5860123"/>
                <a:gd name="connsiteY1782" fmla="*/ 1066243 h 4856353"/>
                <a:gd name="connsiteX1783" fmla="*/ 844496 w 5860123"/>
                <a:gd name="connsiteY1783" fmla="*/ 1065291 h 4856353"/>
                <a:gd name="connsiteX1784" fmla="*/ 849259 w 5860123"/>
                <a:gd name="connsiteY1784" fmla="*/ 1061481 h 4856353"/>
                <a:gd name="connsiteX1785" fmla="*/ 855926 w 5860123"/>
                <a:gd name="connsiteY1785" fmla="*/ 1061481 h 4856353"/>
                <a:gd name="connsiteX1786" fmla="*/ 867356 w 5860123"/>
                <a:gd name="connsiteY1786" fmla="*/ 1063386 h 4856353"/>
                <a:gd name="connsiteX1787" fmla="*/ 870214 w 5860123"/>
                <a:gd name="connsiteY1787" fmla="*/ 1052908 h 4856353"/>
                <a:gd name="connsiteX1788" fmla="*/ 871166 w 5860123"/>
                <a:gd name="connsiteY1788" fmla="*/ 1047193 h 4856353"/>
                <a:gd name="connsiteX1789" fmla="*/ 867356 w 5860123"/>
                <a:gd name="connsiteY1789" fmla="*/ 1035763 h 4856353"/>
                <a:gd name="connsiteX1790" fmla="*/ 872119 w 5860123"/>
                <a:gd name="connsiteY1790" fmla="*/ 1031953 h 4856353"/>
                <a:gd name="connsiteX1791" fmla="*/ 876881 w 5860123"/>
                <a:gd name="connsiteY1791" fmla="*/ 1017666 h 4856353"/>
                <a:gd name="connsiteX1792" fmla="*/ 872119 w 5860123"/>
                <a:gd name="connsiteY1792" fmla="*/ 987186 h 4856353"/>
                <a:gd name="connsiteX1793" fmla="*/ 870214 w 5860123"/>
                <a:gd name="connsiteY1793" fmla="*/ 971946 h 4856353"/>
                <a:gd name="connsiteX1794" fmla="*/ 870214 w 5860123"/>
                <a:gd name="connsiteY1794" fmla="*/ 968136 h 4856353"/>
                <a:gd name="connsiteX1795" fmla="*/ 871166 w 5860123"/>
                <a:gd name="connsiteY1795" fmla="*/ 950991 h 4856353"/>
                <a:gd name="connsiteX1796" fmla="*/ 873071 w 5860123"/>
                <a:gd name="connsiteY1796" fmla="*/ 934798 h 4856353"/>
                <a:gd name="connsiteX1797" fmla="*/ 874976 w 5860123"/>
                <a:gd name="connsiteY1797" fmla="*/ 917653 h 4856353"/>
                <a:gd name="connsiteX1798" fmla="*/ 876881 w 5860123"/>
                <a:gd name="connsiteY1798" fmla="*/ 907176 h 4856353"/>
                <a:gd name="connsiteX1799" fmla="*/ 879739 w 5860123"/>
                <a:gd name="connsiteY1799" fmla="*/ 900508 h 4856353"/>
                <a:gd name="connsiteX1800" fmla="*/ 882596 w 5860123"/>
                <a:gd name="connsiteY1800" fmla="*/ 882411 h 4856353"/>
                <a:gd name="connsiteX1801" fmla="*/ 886406 w 5860123"/>
                <a:gd name="connsiteY1801" fmla="*/ 867171 h 4856353"/>
                <a:gd name="connsiteX1802" fmla="*/ 890216 w 5860123"/>
                <a:gd name="connsiteY1802" fmla="*/ 850978 h 4856353"/>
                <a:gd name="connsiteX1803" fmla="*/ 887359 w 5860123"/>
                <a:gd name="connsiteY1803" fmla="*/ 840501 h 4856353"/>
                <a:gd name="connsiteX1804" fmla="*/ 882596 w 5860123"/>
                <a:gd name="connsiteY1804" fmla="*/ 837643 h 4856353"/>
                <a:gd name="connsiteX1805" fmla="*/ 879739 w 5860123"/>
                <a:gd name="connsiteY1805" fmla="*/ 835738 h 4856353"/>
                <a:gd name="connsiteX1806" fmla="*/ 878786 w 5860123"/>
                <a:gd name="connsiteY1806" fmla="*/ 832881 h 4856353"/>
                <a:gd name="connsiteX1807" fmla="*/ 877834 w 5860123"/>
                <a:gd name="connsiteY1807" fmla="*/ 825261 h 4856353"/>
                <a:gd name="connsiteX1808" fmla="*/ 869261 w 5860123"/>
                <a:gd name="connsiteY1808" fmla="*/ 824308 h 4856353"/>
                <a:gd name="connsiteX1809" fmla="*/ 861641 w 5860123"/>
                <a:gd name="connsiteY1809" fmla="*/ 822403 h 4856353"/>
                <a:gd name="connsiteX1810" fmla="*/ 858784 w 5860123"/>
                <a:gd name="connsiteY1810" fmla="*/ 818593 h 4856353"/>
                <a:gd name="connsiteX1811" fmla="*/ 858784 w 5860123"/>
                <a:gd name="connsiteY1811" fmla="*/ 813831 h 4856353"/>
                <a:gd name="connsiteX1812" fmla="*/ 860689 w 5860123"/>
                <a:gd name="connsiteY1812" fmla="*/ 810973 h 4856353"/>
                <a:gd name="connsiteX1813" fmla="*/ 861641 w 5860123"/>
                <a:gd name="connsiteY1813" fmla="*/ 802401 h 4856353"/>
                <a:gd name="connsiteX1814" fmla="*/ 870214 w 5860123"/>
                <a:gd name="connsiteY1814" fmla="*/ 803353 h 4856353"/>
                <a:gd name="connsiteX1815" fmla="*/ 880691 w 5860123"/>
                <a:gd name="connsiteY1815" fmla="*/ 797638 h 4856353"/>
                <a:gd name="connsiteX1816" fmla="*/ 885454 w 5860123"/>
                <a:gd name="connsiteY1816" fmla="*/ 797638 h 4856353"/>
                <a:gd name="connsiteX1817" fmla="*/ 892121 w 5860123"/>
                <a:gd name="connsiteY1817" fmla="*/ 800496 h 4856353"/>
                <a:gd name="connsiteX1818" fmla="*/ 899741 w 5860123"/>
                <a:gd name="connsiteY1818" fmla="*/ 798591 h 4856353"/>
                <a:gd name="connsiteX1819" fmla="*/ 908314 w 5860123"/>
                <a:gd name="connsiteY1819" fmla="*/ 801448 h 4856353"/>
                <a:gd name="connsiteX1820" fmla="*/ 910219 w 5860123"/>
                <a:gd name="connsiteY1820" fmla="*/ 799543 h 4856353"/>
                <a:gd name="connsiteX1821" fmla="*/ 914981 w 5860123"/>
                <a:gd name="connsiteY1821" fmla="*/ 796686 h 4856353"/>
                <a:gd name="connsiteX1822" fmla="*/ 921649 w 5860123"/>
                <a:gd name="connsiteY1822" fmla="*/ 798591 h 4856353"/>
                <a:gd name="connsiteX1823" fmla="*/ 931174 w 5860123"/>
                <a:gd name="connsiteY1823" fmla="*/ 801448 h 4856353"/>
                <a:gd name="connsiteX1824" fmla="*/ 936889 w 5860123"/>
                <a:gd name="connsiteY1824" fmla="*/ 801448 h 4856353"/>
                <a:gd name="connsiteX1825" fmla="*/ 938794 w 5860123"/>
                <a:gd name="connsiteY1825" fmla="*/ 797638 h 4856353"/>
                <a:gd name="connsiteX1826" fmla="*/ 947366 w 5860123"/>
                <a:gd name="connsiteY1826" fmla="*/ 801448 h 4856353"/>
                <a:gd name="connsiteX1827" fmla="*/ 950224 w 5860123"/>
                <a:gd name="connsiteY1827" fmla="*/ 803353 h 4856353"/>
                <a:gd name="connsiteX1828" fmla="*/ 955939 w 5860123"/>
                <a:gd name="connsiteY1828" fmla="*/ 805258 h 4856353"/>
                <a:gd name="connsiteX1829" fmla="*/ 961654 w 5860123"/>
                <a:gd name="connsiteY1829" fmla="*/ 804306 h 4856353"/>
                <a:gd name="connsiteX1830" fmla="*/ 970226 w 5860123"/>
                <a:gd name="connsiteY1830" fmla="*/ 804306 h 4856353"/>
                <a:gd name="connsiteX1831" fmla="*/ 980704 w 5860123"/>
                <a:gd name="connsiteY1831" fmla="*/ 801448 h 4856353"/>
                <a:gd name="connsiteX1832" fmla="*/ 997849 w 5860123"/>
                <a:gd name="connsiteY1832" fmla="*/ 802401 h 4856353"/>
                <a:gd name="connsiteX1833" fmla="*/ 1007374 w 5860123"/>
                <a:gd name="connsiteY1833" fmla="*/ 803353 h 4856353"/>
                <a:gd name="connsiteX1834" fmla="*/ 1018804 w 5860123"/>
                <a:gd name="connsiteY1834" fmla="*/ 799543 h 4856353"/>
                <a:gd name="connsiteX1835" fmla="*/ 1029281 w 5860123"/>
                <a:gd name="connsiteY1835" fmla="*/ 796686 h 4856353"/>
                <a:gd name="connsiteX1836" fmla="*/ 1034996 w 5860123"/>
                <a:gd name="connsiteY1836" fmla="*/ 797638 h 4856353"/>
                <a:gd name="connsiteX1837" fmla="*/ 1049284 w 5860123"/>
                <a:gd name="connsiteY1837" fmla="*/ 806211 h 4856353"/>
                <a:gd name="connsiteX1838" fmla="*/ 1055951 w 5860123"/>
                <a:gd name="connsiteY1838" fmla="*/ 813831 h 4856353"/>
                <a:gd name="connsiteX1839" fmla="*/ 1057856 w 5860123"/>
                <a:gd name="connsiteY1839" fmla="*/ 817641 h 4856353"/>
                <a:gd name="connsiteX1840" fmla="*/ 1070239 w 5860123"/>
                <a:gd name="connsiteY1840" fmla="*/ 825261 h 4856353"/>
                <a:gd name="connsiteX1841" fmla="*/ 1082621 w 5860123"/>
                <a:gd name="connsiteY1841" fmla="*/ 827166 h 4856353"/>
                <a:gd name="connsiteX1842" fmla="*/ 1089289 w 5860123"/>
                <a:gd name="connsiteY1842" fmla="*/ 830976 h 4856353"/>
                <a:gd name="connsiteX1843" fmla="*/ 1100719 w 5860123"/>
                <a:gd name="connsiteY1843" fmla="*/ 837643 h 4856353"/>
                <a:gd name="connsiteX1844" fmla="*/ 1110244 w 5860123"/>
                <a:gd name="connsiteY1844" fmla="*/ 830976 h 4856353"/>
                <a:gd name="connsiteX1845" fmla="*/ 1108339 w 5860123"/>
                <a:gd name="connsiteY1845" fmla="*/ 821451 h 4856353"/>
                <a:gd name="connsiteX1846" fmla="*/ 1105481 w 5860123"/>
                <a:gd name="connsiteY1846" fmla="*/ 810973 h 4856353"/>
                <a:gd name="connsiteX1847" fmla="*/ 1096909 w 5860123"/>
                <a:gd name="connsiteY1847" fmla="*/ 797638 h 4856353"/>
                <a:gd name="connsiteX1848" fmla="*/ 1094051 w 5860123"/>
                <a:gd name="connsiteY1848" fmla="*/ 783351 h 4856353"/>
                <a:gd name="connsiteX1849" fmla="*/ 1095004 w 5860123"/>
                <a:gd name="connsiteY1849" fmla="*/ 781446 h 4856353"/>
                <a:gd name="connsiteX1850" fmla="*/ 1096909 w 5860123"/>
                <a:gd name="connsiteY1850" fmla="*/ 773826 h 4856353"/>
                <a:gd name="connsiteX1851" fmla="*/ 1102624 w 5860123"/>
                <a:gd name="connsiteY1851" fmla="*/ 764301 h 4856353"/>
                <a:gd name="connsiteX1852" fmla="*/ 1108339 w 5860123"/>
                <a:gd name="connsiteY1852" fmla="*/ 750013 h 4856353"/>
                <a:gd name="connsiteX1853" fmla="*/ 1113101 w 5860123"/>
                <a:gd name="connsiteY1853" fmla="*/ 741441 h 4856353"/>
                <a:gd name="connsiteX1854" fmla="*/ 1120721 w 5860123"/>
                <a:gd name="connsiteY1854" fmla="*/ 736678 h 4856353"/>
                <a:gd name="connsiteX1855" fmla="*/ 1124531 w 5860123"/>
                <a:gd name="connsiteY1855" fmla="*/ 729058 h 4856353"/>
                <a:gd name="connsiteX1856" fmla="*/ 1130246 w 5860123"/>
                <a:gd name="connsiteY1856" fmla="*/ 720486 h 4856353"/>
                <a:gd name="connsiteX1857" fmla="*/ 1135961 w 5860123"/>
                <a:gd name="connsiteY1857" fmla="*/ 711913 h 4856353"/>
                <a:gd name="connsiteX1858" fmla="*/ 1142629 w 5860123"/>
                <a:gd name="connsiteY1858" fmla="*/ 704293 h 4856353"/>
                <a:gd name="connsiteX1859" fmla="*/ 1150249 w 5860123"/>
                <a:gd name="connsiteY1859" fmla="*/ 693816 h 4856353"/>
                <a:gd name="connsiteX1860" fmla="*/ 1154059 w 5860123"/>
                <a:gd name="connsiteY1860" fmla="*/ 689053 h 4856353"/>
                <a:gd name="connsiteX1861" fmla="*/ 1161679 w 5860123"/>
                <a:gd name="connsiteY1861" fmla="*/ 680481 h 4856353"/>
                <a:gd name="connsiteX1862" fmla="*/ 1168346 w 5860123"/>
                <a:gd name="connsiteY1862" fmla="*/ 669051 h 4856353"/>
                <a:gd name="connsiteX1863" fmla="*/ 1179776 w 5860123"/>
                <a:gd name="connsiteY1863" fmla="*/ 649048 h 4856353"/>
                <a:gd name="connsiteX1864" fmla="*/ 1187396 w 5860123"/>
                <a:gd name="connsiteY1864" fmla="*/ 636666 h 4856353"/>
                <a:gd name="connsiteX1865" fmla="*/ 1202636 w 5860123"/>
                <a:gd name="connsiteY1865" fmla="*/ 617617 h 4856353"/>
                <a:gd name="connsiteX1866" fmla="*/ 1213114 w 5860123"/>
                <a:gd name="connsiteY1866" fmla="*/ 603329 h 4856353"/>
                <a:gd name="connsiteX1867" fmla="*/ 1218829 w 5860123"/>
                <a:gd name="connsiteY1867" fmla="*/ 593803 h 4856353"/>
                <a:gd name="connsiteX1868" fmla="*/ 1232164 w 5860123"/>
                <a:gd name="connsiteY1868" fmla="*/ 601423 h 4856353"/>
                <a:gd name="connsiteX1869" fmla="*/ 1236926 w 5860123"/>
                <a:gd name="connsiteY1869" fmla="*/ 605234 h 4856353"/>
                <a:gd name="connsiteX1870" fmla="*/ 1243594 w 5860123"/>
                <a:gd name="connsiteY1870" fmla="*/ 609997 h 4856353"/>
                <a:gd name="connsiteX1871" fmla="*/ 1246451 w 5860123"/>
                <a:gd name="connsiteY1871" fmla="*/ 613806 h 4856353"/>
                <a:gd name="connsiteX1872" fmla="*/ 1252166 w 5860123"/>
                <a:gd name="connsiteY1872" fmla="*/ 619521 h 4856353"/>
                <a:gd name="connsiteX1873" fmla="*/ 1257881 w 5860123"/>
                <a:gd name="connsiteY1873" fmla="*/ 623332 h 4856353"/>
                <a:gd name="connsiteX1874" fmla="*/ 1266454 w 5860123"/>
                <a:gd name="connsiteY1874" fmla="*/ 630951 h 4856353"/>
                <a:gd name="connsiteX1875" fmla="*/ 1269311 w 5860123"/>
                <a:gd name="connsiteY1875" fmla="*/ 632857 h 4856353"/>
                <a:gd name="connsiteX1876" fmla="*/ 1274074 w 5860123"/>
                <a:gd name="connsiteY1876" fmla="*/ 636666 h 4856353"/>
                <a:gd name="connsiteX1877" fmla="*/ 1284551 w 5860123"/>
                <a:gd name="connsiteY1877" fmla="*/ 643333 h 4856353"/>
                <a:gd name="connsiteX1878" fmla="*/ 1296934 w 5860123"/>
                <a:gd name="connsiteY1878" fmla="*/ 646191 h 4856353"/>
                <a:gd name="connsiteX1879" fmla="*/ 1305506 w 5860123"/>
                <a:gd name="connsiteY1879" fmla="*/ 648097 h 4856353"/>
                <a:gd name="connsiteX1880" fmla="*/ 1314079 w 5860123"/>
                <a:gd name="connsiteY1880" fmla="*/ 647143 h 4856353"/>
                <a:gd name="connsiteX1881" fmla="*/ 1317889 w 5860123"/>
                <a:gd name="connsiteY1881" fmla="*/ 648097 h 4856353"/>
                <a:gd name="connsiteX1882" fmla="*/ 1325509 w 5860123"/>
                <a:gd name="connsiteY1882" fmla="*/ 650953 h 4856353"/>
                <a:gd name="connsiteX1883" fmla="*/ 1335034 w 5860123"/>
                <a:gd name="connsiteY1883" fmla="*/ 653811 h 4856353"/>
                <a:gd name="connsiteX1884" fmla="*/ 1351226 w 5860123"/>
                <a:gd name="connsiteY1884" fmla="*/ 657622 h 4856353"/>
                <a:gd name="connsiteX1885" fmla="*/ 1360751 w 5860123"/>
                <a:gd name="connsiteY1885" fmla="*/ 663336 h 4856353"/>
                <a:gd name="connsiteX1886" fmla="*/ 1376944 w 5860123"/>
                <a:gd name="connsiteY1886" fmla="*/ 671908 h 4856353"/>
                <a:gd name="connsiteX1887" fmla="*/ 1390279 w 5860123"/>
                <a:gd name="connsiteY1887" fmla="*/ 664288 h 4856353"/>
                <a:gd name="connsiteX1888" fmla="*/ 1404566 w 5860123"/>
                <a:gd name="connsiteY1888" fmla="*/ 664288 h 4856353"/>
                <a:gd name="connsiteX1889" fmla="*/ 1418854 w 5860123"/>
                <a:gd name="connsiteY1889" fmla="*/ 665242 h 4856353"/>
                <a:gd name="connsiteX1890" fmla="*/ 1433141 w 5860123"/>
                <a:gd name="connsiteY1890" fmla="*/ 664288 h 4856353"/>
                <a:gd name="connsiteX1891" fmla="*/ 1440761 w 5860123"/>
                <a:gd name="connsiteY1891" fmla="*/ 658573 h 4856353"/>
                <a:gd name="connsiteX1892" fmla="*/ 1449334 w 5860123"/>
                <a:gd name="connsiteY1892" fmla="*/ 650001 h 4856353"/>
                <a:gd name="connsiteX1893" fmla="*/ 1453144 w 5860123"/>
                <a:gd name="connsiteY1893" fmla="*/ 637619 h 4856353"/>
                <a:gd name="connsiteX1894" fmla="*/ 1456001 w 5860123"/>
                <a:gd name="connsiteY1894" fmla="*/ 627141 h 4856353"/>
                <a:gd name="connsiteX1895" fmla="*/ 1454096 w 5860123"/>
                <a:gd name="connsiteY1895" fmla="*/ 618568 h 4856353"/>
                <a:gd name="connsiteX1896" fmla="*/ 1454096 w 5860123"/>
                <a:gd name="connsiteY1896" fmla="*/ 606186 h 4856353"/>
                <a:gd name="connsiteX1897" fmla="*/ 1456954 w 5860123"/>
                <a:gd name="connsiteY1897" fmla="*/ 590946 h 4856353"/>
                <a:gd name="connsiteX1898" fmla="*/ 1457906 w 5860123"/>
                <a:gd name="connsiteY1898" fmla="*/ 586183 h 4856353"/>
                <a:gd name="connsiteX1899" fmla="*/ 1461716 w 5860123"/>
                <a:gd name="connsiteY1899" fmla="*/ 566181 h 4856353"/>
                <a:gd name="connsiteX1900" fmla="*/ 1462669 w 5860123"/>
                <a:gd name="connsiteY1900" fmla="*/ 555703 h 4856353"/>
                <a:gd name="connsiteX1901" fmla="*/ 1465526 w 5860123"/>
                <a:gd name="connsiteY1901" fmla="*/ 536653 h 4856353"/>
                <a:gd name="connsiteX1902" fmla="*/ 1470289 w 5860123"/>
                <a:gd name="connsiteY1902" fmla="*/ 528082 h 4856353"/>
                <a:gd name="connsiteX1903" fmla="*/ 1477909 w 5860123"/>
                <a:gd name="connsiteY1903" fmla="*/ 518556 h 4856353"/>
                <a:gd name="connsiteX1904" fmla="*/ 1482671 w 5860123"/>
                <a:gd name="connsiteY1904" fmla="*/ 513794 h 4856353"/>
                <a:gd name="connsiteX1905" fmla="*/ 1488386 w 5860123"/>
                <a:gd name="connsiteY1905" fmla="*/ 504268 h 4856353"/>
                <a:gd name="connsiteX1906" fmla="*/ 1500769 w 5860123"/>
                <a:gd name="connsiteY1906" fmla="*/ 497601 h 4856353"/>
                <a:gd name="connsiteX1907" fmla="*/ 1516961 w 5860123"/>
                <a:gd name="connsiteY1907" fmla="*/ 499506 h 4856353"/>
                <a:gd name="connsiteX1908" fmla="*/ 1531249 w 5860123"/>
                <a:gd name="connsiteY1908" fmla="*/ 504268 h 4856353"/>
                <a:gd name="connsiteX1909" fmla="*/ 1539821 w 5860123"/>
                <a:gd name="connsiteY1909" fmla="*/ 504268 h 4856353"/>
                <a:gd name="connsiteX1910" fmla="*/ 1555061 w 5860123"/>
                <a:gd name="connsiteY1910" fmla="*/ 503316 h 4856353"/>
                <a:gd name="connsiteX1911" fmla="*/ 1568396 w 5860123"/>
                <a:gd name="connsiteY1911" fmla="*/ 498553 h 4856353"/>
                <a:gd name="connsiteX1912" fmla="*/ 1576969 w 5860123"/>
                <a:gd name="connsiteY1912" fmla="*/ 489029 h 4856353"/>
                <a:gd name="connsiteX1913" fmla="*/ 1587446 w 5860123"/>
                <a:gd name="connsiteY1913" fmla="*/ 480456 h 4856353"/>
                <a:gd name="connsiteX1914" fmla="*/ 1593161 w 5860123"/>
                <a:gd name="connsiteY1914" fmla="*/ 471884 h 4856353"/>
                <a:gd name="connsiteX1915" fmla="*/ 1597924 w 5860123"/>
                <a:gd name="connsiteY1915" fmla="*/ 464264 h 4856353"/>
                <a:gd name="connsiteX1916" fmla="*/ 1597924 w 5860123"/>
                <a:gd name="connsiteY1916" fmla="*/ 455691 h 4856353"/>
                <a:gd name="connsiteX1917" fmla="*/ 1596971 w 5860123"/>
                <a:gd name="connsiteY1917" fmla="*/ 447119 h 4856353"/>
                <a:gd name="connsiteX1918" fmla="*/ 1602686 w 5860123"/>
                <a:gd name="connsiteY1918" fmla="*/ 437593 h 4856353"/>
                <a:gd name="connsiteX1919" fmla="*/ 1611259 w 5860123"/>
                <a:gd name="connsiteY1919" fmla="*/ 430926 h 4856353"/>
                <a:gd name="connsiteX1920" fmla="*/ 1620784 w 5860123"/>
                <a:gd name="connsiteY1920" fmla="*/ 427117 h 4856353"/>
                <a:gd name="connsiteX1921" fmla="*/ 1636976 w 5860123"/>
                <a:gd name="connsiteY1921" fmla="*/ 429974 h 4856353"/>
                <a:gd name="connsiteX1922" fmla="*/ 1644596 w 5860123"/>
                <a:gd name="connsiteY1922" fmla="*/ 433783 h 4856353"/>
                <a:gd name="connsiteX1923" fmla="*/ 1656979 w 5860123"/>
                <a:gd name="connsiteY1923" fmla="*/ 443308 h 4856353"/>
                <a:gd name="connsiteX1924" fmla="*/ 1665551 w 5860123"/>
                <a:gd name="connsiteY1924" fmla="*/ 445213 h 4856353"/>
                <a:gd name="connsiteX1925" fmla="*/ 1668409 w 5860123"/>
                <a:gd name="connsiteY1925" fmla="*/ 440451 h 4856353"/>
                <a:gd name="connsiteX1926" fmla="*/ 1679839 w 5860123"/>
                <a:gd name="connsiteY1926" fmla="*/ 437593 h 4856353"/>
                <a:gd name="connsiteX1927" fmla="*/ 1693174 w 5860123"/>
                <a:gd name="connsiteY1927" fmla="*/ 437593 h 4856353"/>
                <a:gd name="connsiteX1928" fmla="*/ 1696984 w 5860123"/>
                <a:gd name="connsiteY1928" fmla="*/ 441404 h 4856353"/>
                <a:gd name="connsiteX1929" fmla="*/ 1696984 w 5860123"/>
                <a:gd name="connsiteY1929" fmla="*/ 449977 h 4856353"/>
                <a:gd name="connsiteX1930" fmla="*/ 1697936 w 5860123"/>
                <a:gd name="connsiteY1930" fmla="*/ 454739 h 4856353"/>
                <a:gd name="connsiteX1931" fmla="*/ 1696984 w 5860123"/>
                <a:gd name="connsiteY1931" fmla="*/ 462359 h 4856353"/>
                <a:gd name="connsiteX1932" fmla="*/ 1686506 w 5860123"/>
                <a:gd name="connsiteY1932" fmla="*/ 470931 h 4856353"/>
                <a:gd name="connsiteX1933" fmla="*/ 1683649 w 5860123"/>
                <a:gd name="connsiteY1933" fmla="*/ 480456 h 4856353"/>
                <a:gd name="connsiteX1934" fmla="*/ 1696984 w 5860123"/>
                <a:gd name="connsiteY1934" fmla="*/ 495696 h 4856353"/>
                <a:gd name="connsiteX1935" fmla="*/ 1703651 w 5860123"/>
                <a:gd name="connsiteY1935" fmla="*/ 508078 h 4856353"/>
                <a:gd name="connsiteX1936" fmla="*/ 1696984 w 5860123"/>
                <a:gd name="connsiteY1936" fmla="*/ 516652 h 4856353"/>
                <a:gd name="connsiteX1937" fmla="*/ 1696031 w 5860123"/>
                <a:gd name="connsiteY1937" fmla="*/ 522367 h 4856353"/>
                <a:gd name="connsiteX1938" fmla="*/ 1706509 w 5860123"/>
                <a:gd name="connsiteY1938" fmla="*/ 529986 h 4856353"/>
                <a:gd name="connsiteX1939" fmla="*/ 1716986 w 5860123"/>
                <a:gd name="connsiteY1939" fmla="*/ 536653 h 4856353"/>
                <a:gd name="connsiteX1940" fmla="*/ 1721749 w 5860123"/>
                <a:gd name="connsiteY1940" fmla="*/ 541416 h 4856353"/>
                <a:gd name="connsiteX1941" fmla="*/ 1729369 w 5860123"/>
                <a:gd name="connsiteY1941" fmla="*/ 550941 h 4856353"/>
                <a:gd name="connsiteX1942" fmla="*/ 1737941 w 5860123"/>
                <a:gd name="connsiteY1942" fmla="*/ 558562 h 4856353"/>
                <a:gd name="connsiteX1943" fmla="*/ 1739846 w 5860123"/>
                <a:gd name="connsiteY1943" fmla="*/ 571896 h 4856353"/>
                <a:gd name="connsiteX1944" fmla="*/ 1744609 w 5860123"/>
                <a:gd name="connsiteY1944" fmla="*/ 584278 h 4856353"/>
                <a:gd name="connsiteX1945" fmla="*/ 1751276 w 5860123"/>
                <a:gd name="connsiteY1945" fmla="*/ 591898 h 4856353"/>
                <a:gd name="connsiteX1946" fmla="*/ 1766516 w 5860123"/>
                <a:gd name="connsiteY1946" fmla="*/ 605234 h 4856353"/>
                <a:gd name="connsiteX1947" fmla="*/ 1779851 w 5860123"/>
                <a:gd name="connsiteY1947" fmla="*/ 617617 h 4856353"/>
                <a:gd name="connsiteX1948" fmla="*/ 1787471 w 5860123"/>
                <a:gd name="connsiteY1948" fmla="*/ 622379 h 4856353"/>
                <a:gd name="connsiteX1949" fmla="*/ 1798901 w 5860123"/>
                <a:gd name="connsiteY1949" fmla="*/ 621426 h 4856353"/>
                <a:gd name="connsiteX1950" fmla="*/ 1805569 w 5860123"/>
                <a:gd name="connsiteY1950" fmla="*/ 619521 h 4856353"/>
                <a:gd name="connsiteX1951" fmla="*/ 1822714 w 5860123"/>
                <a:gd name="connsiteY1951" fmla="*/ 625237 h 4856353"/>
                <a:gd name="connsiteX1952" fmla="*/ 1824619 w 5860123"/>
                <a:gd name="connsiteY1952" fmla="*/ 632857 h 4856353"/>
                <a:gd name="connsiteX1953" fmla="*/ 1828429 w 5860123"/>
                <a:gd name="connsiteY1953" fmla="*/ 642381 h 4856353"/>
                <a:gd name="connsiteX1954" fmla="*/ 1833191 w 5860123"/>
                <a:gd name="connsiteY1954" fmla="*/ 647143 h 4856353"/>
                <a:gd name="connsiteX1955" fmla="*/ 1845574 w 5860123"/>
                <a:gd name="connsiteY1955" fmla="*/ 653811 h 4856353"/>
                <a:gd name="connsiteX1956" fmla="*/ 1855099 w 5860123"/>
                <a:gd name="connsiteY1956" fmla="*/ 650001 h 4856353"/>
                <a:gd name="connsiteX1957" fmla="*/ 1857956 w 5860123"/>
                <a:gd name="connsiteY1957" fmla="*/ 659526 h 4856353"/>
                <a:gd name="connsiteX1958" fmla="*/ 1857956 w 5860123"/>
                <a:gd name="connsiteY1958" fmla="*/ 666193 h 4856353"/>
                <a:gd name="connsiteX1959" fmla="*/ 1864624 w 5860123"/>
                <a:gd name="connsiteY1959" fmla="*/ 673813 h 4856353"/>
                <a:gd name="connsiteX1960" fmla="*/ 1875101 w 5860123"/>
                <a:gd name="connsiteY1960" fmla="*/ 680481 h 4856353"/>
                <a:gd name="connsiteX1961" fmla="*/ 1878911 w 5860123"/>
                <a:gd name="connsiteY1961" fmla="*/ 691911 h 4856353"/>
                <a:gd name="connsiteX1962" fmla="*/ 1881769 w 5860123"/>
                <a:gd name="connsiteY1962" fmla="*/ 699531 h 4856353"/>
                <a:gd name="connsiteX1963" fmla="*/ 1883674 w 5860123"/>
                <a:gd name="connsiteY1963" fmla="*/ 708103 h 4856353"/>
                <a:gd name="connsiteX1964" fmla="*/ 1883674 w 5860123"/>
                <a:gd name="connsiteY1964" fmla="*/ 713818 h 4856353"/>
                <a:gd name="connsiteX1965" fmla="*/ 1884626 w 5860123"/>
                <a:gd name="connsiteY1965" fmla="*/ 719533 h 4856353"/>
                <a:gd name="connsiteX1966" fmla="*/ 1884626 w 5860123"/>
                <a:gd name="connsiteY1966" fmla="*/ 730011 h 4856353"/>
                <a:gd name="connsiteX1967" fmla="*/ 1883674 w 5860123"/>
                <a:gd name="connsiteY1967" fmla="*/ 738583 h 4856353"/>
                <a:gd name="connsiteX1968" fmla="*/ 1884626 w 5860123"/>
                <a:gd name="connsiteY1968" fmla="*/ 744298 h 4856353"/>
                <a:gd name="connsiteX1969" fmla="*/ 1886531 w 5860123"/>
                <a:gd name="connsiteY1969" fmla="*/ 752871 h 4856353"/>
                <a:gd name="connsiteX1970" fmla="*/ 1893199 w 5860123"/>
                <a:gd name="connsiteY1970" fmla="*/ 765253 h 4856353"/>
                <a:gd name="connsiteX1971" fmla="*/ 1894151 w 5860123"/>
                <a:gd name="connsiteY1971" fmla="*/ 770968 h 4856353"/>
                <a:gd name="connsiteX1972" fmla="*/ 1899866 w 5860123"/>
                <a:gd name="connsiteY1972" fmla="*/ 779541 h 4856353"/>
                <a:gd name="connsiteX1973" fmla="*/ 1907486 w 5860123"/>
                <a:gd name="connsiteY1973" fmla="*/ 786208 h 4856353"/>
                <a:gd name="connsiteX1974" fmla="*/ 1909391 w 5860123"/>
                <a:gd name="connsiteY1974" fmla="*/ 790018 h 4856353"/>
                <a:gd name="connsiteX1975" fmla="*/ 1911296 w 5860123"/>
                <a:gd name="connsiteY1975" fmla="*/ 805258 h 4856353"/>
                <a:gd name="connsiteX1976" fmla="*/ 1915106 w 5860123"/>
                <a:gd name="connsiteY1976" fmla="*/ 812878 h 4856353"/>
                <a:gd name="connsiteX1977" fmla="*/ 1917964 w 5860123"/>
                <a:gd name="connsiteY1977" fmla="*/ 818593 h 4856353"/>
                <a:gd name="connsiteX1978" fmla="*/ 1917011 w 5860123"/>
                <a:gd name="connsiteY1978" fmla="*/ 824308 h 4856353"/>
                <a:gd name="connsiteX1979" fmla="*/ 1912249 w 5860123"/>
                <a:gd name="connsiteY1979" fmla="*/ 832881 h 4856353"/>
                <a:gd name="connsiteX1980" fmla="*/ 1912249 w 5860123"/>
                <a:gd name="connsiteY1980" fmla="*/ 838596 h 4856353"/>
                <a:gd name="connsiteX1981" fmla="*/ 1910344 w 5860123"/>
                <a:gd name="connsiteY1981" fmla="*/ 850978 h 4856353"/>
                <a:gd name="connsiteX1982" fmla="*/ 1907486 w 5860123"/>
                <a:gd name="connsiteY1982" fmla="*/ 855741 h 4856353"/>
                <a:gd name="connsiteX1983" fmla="*/ 1902724 w 5860123"/>
                <a:gd name="connsiteY1983" fmla="*/ 862408 h 4856353"/>
                <a:gd name="connsiteX1984" fmla="*/ 1895104 w 5860123"/>
                <a:gd name="connsiteY1984" fmla="*/ 877648 h 4856353"/>
                <a:gd name="connsiteX1985" fmla="*/ 1895104 w 5860123"/>
                <a:gd name="connsiteY1985" fmla="*/ 882411 h 4856353"/>
                <a:gd name="connsiteX1986" fmla="*/ 1897009 w 5860123"/>
                <a:gd name="connsiteY1986" fmla="*/ 895746 h 4856353"/>
                <a:gd name="connsiteX1987" fmla="*/ 1897961 w 5860123"/>
                <a:gd name="connsiteY1987" fmla="*/ 910986 h 4856353"/>
                <a:gd name="connsiteX1988" fmla="*/ 1896056 w 5860123"/>
                <a:gd name="connsiteY1988" fmla="*/ 914796 h 4856353"/>
                <a:gd name="connsiteX1989" fmla="*/ 1889389 w 5860123"/>
                <a:gd name="connsiteY1989" fmla="*/ 922416 h 4856353"/>
                <a:gd name="connsiteX1990" fmla="*/ 1876054 w 5860123"/>
                <a:gd name="connsiteY1990" fmla="*/ 930988 h 4856353"/>
                <a:gd name="connsiteX1991" fmla="*/ 1864624 w 5860123"/>
                <a:gd name="connsiteY1991" fmla="*/ 944323 h 4856353"/>
                <a:gd name="connsiteX1992" fmla="*/ 1857004 w 5860123"/>
                <a:gd name="connsiteY1992" fmla="*/ 958611 h 4856353"/>
                <a:gd name="connsiteX1993" fmla="*/ 1854146 w 5860123"/>
                <a:gd name="connsiteY1993" fmla="*/ 966231 h 4856353"/>
                <a:gd name="connsiteX1994" fmla="*/ 1854146 w 5860123"/>
                <a:gd name="connsiteY1994" fmla="*/ 973851 h 4856353"/>
                <a:gd name="connsiteX1995" fmla="*/ 1857004 w 5860123"/>
                <a:gd name="connsiteY1995" fmla="*/ 982423 h 4856353"/>
                <a:gd name="connsiteX1996" fmla="*/ 1860814 w 5860123"/>
                <a:gd name="connsiteY1996" fmla="*/ 990996 h 4856353"/>
                <a:gd name="connsiteX1997" fmla="*/ 1862719 w 5860123"/>
                <a:gd name="connsiteY1997" fmla="*/ 1002426 h 4856353"/>
                <a:gd name="connsiteX1998" fmla="*/ 1864624 w 5860123"/>
                <a:gd name="connsiteY1998" fmla="*/ 1010046 h 4856353"/>
                <a:gd name="connsiteX1999" fmla="*/ 1864624 w 5860123"/>
                <a:gd name="connsiteY1999" fmla="*/ 1018618 h 4856353"/>
                <a:gd name="connsiteX2000" fmla="*/ 1875101 w 5860123"/>
                <a:gd name="connsiteY2000" fmla="*/ 1021476 h 4856353"/>
                <a:gd name="connsiteX2001" fmla="*/ 1891294 w 5860123"/>
                <a:gd name="connsiteY2001" fmla="*/ 1028143 h 4856353"/>
                <a:gd name="connsiteX2002" fmla="*/ 1904629 w 5860123"/>
                <a:gd name="connsiteY2002" fmla="*/ 1035763 h 4856353"/>
                <a:gd name="connsiteX2003" fmla="*/ 1912249 w 5860123"/>
                <a:gd name="connsiteY2003" fmla="*/ 1038621 h 4856353"/>
                <a:gd name="connsiteX2004" fmla="*/ 1917964 w 5860123"/>
                <a:gd name="connsiteY2004" fmla="*/ 1039573 h 4856353"/>
                <a:gd name="connsiteX2005" fmla="*/ 1929394 w 5860123"/>
                <a:gd name="connsiteY2005" fmla="*/ 1050051 h 4856353"/>
                <a:gd name="connsiteX2006" fmla="*/ 1948444 w 5860123"/>
                <a:gd name="connsiteY2006" fmla="*/ 1053861 h 4856353"/>
                <a:gd name="connsiteX2007" fmla="*/ 1957969 w 5860123"/>
                <a:gd name="connsiteY2007" fmla="*/ 1053861 h 4856353"/>
                <a:gd name="connsiteX2008" fmla="*/ 1972256 w 5860123"/>
                <a:gd name="connsiteY2008" fmla="*/ 1057671 h 4856353"/>
                <a:gd name="connsiteX2009" fmla="*/ 1983686 w 5860123"/>
                <a:gd name="connsiteY2009" fmla="*/ 1067196 h 4856353"/>
                <a:gd name="connsiteX2010" fmla="*/ 2001784 w 5860123"/>
                <a:gd name="connsiteY2010" fmla="*/ 1073863 h 4856353"/>
                <a:gd name="connsiteX2011" fmla="*/ 2017976 w 5860123"/>
                <a:gd name="connsiteY2011" fmla="*/ 1072911 h 4856353"/>
                <a:gd name="connsiteX2012" fmla="*/ 2031311 w 5860123"/>
                <a:gd name="connsiteY2012" fmla="*/ 1072911 h 4856353"/>
                <a:gd name="connsiteX2013" fmla="*/ 2037026 w 5860123"/>
                <a:gd name="connsiteY2013" fmla="*/ 1072911 h 4856353"/>
                <a:gd name="connsiteX2014" fmla="*/ 2046551 w 5860123"/>
                <a:gd name="connsiteY2014" fmla="*/ 1073863 h 4856353"/>
                <a:gd name="connsiteX2015" fmla="*/ 2053219 w 5860123"/>
                <a:gd name="connsiteY2015" fmla="*/ 1076721 h 4856353"/>
                <a:gd name="connsiteX2016" fmla="*/ 2067506 w 5860123"/>
                <a:gd name="connsiteY2016" fmla="*/ 1080531 h 4856353"/>
                <a:gd name="connsiteX2017" fmla="*/ 2077984 w 5860123"/>
                <a:gd name="connsiteY2017" fmla="*/ 1083388 h 4856353"/>
                <a:gd name="connsiteX2018" fmla="*/ 2087509 w 5860123"/>
                <a:gd name="connsiteY2018" fmla="*/ 1086246 h 4856353"/>
                <a:gd name="connsiteX2019" fmla="*/ 2094176 w 5860123"/>
                <a:gd name="connsiteY2019" fmla="*/ 1089103 h 4856353"/>
                <a:gd name="connsiteX2020" fmla="*/ 2107511 w 5860123"/>
                <a:gd name="connsiteY2020" fmla="*/ 1093866 h 4856353"/>
                <a:gd name="connsiteX2021" fmla="*/ 2114179 w 5860123"/>
                <a:gd name="connsiteY2021" fmla="*/ 1099581 h 4856353"/>
                <a:gd name="connsiteX2022" fmla="*/ 2119894 w 5860123"/>
                <a:gd name="connsiteY2022" fmla="*/ 1107201 h 4856353"/>
                <a:gd name="connsiteX2023" fmla="*/ 2123704 w 5860123"/>
                <a:gd name="connsiteY2023" fmla="*/ 1111963 h 4856353"/>
                <a:gd name="connsiteX2024" fmla="*/ 2132276 w 5860123"/>
                <a:gd name="connsiteY2024" fmla="*/ 1118631 h 4856353"/>
                <a:gd name="connsiteX2025" fmla="*/ 2143706 w 5860123"/>
                <a:gd name="connsiteY2025" fmla="*/ 1126251 h 4856353"/>
                <a:gd name="connsiteX2026" fmla="*/ 2147516 w 5860123"/>
                <a:gd name="connsiteY2026" fmla="*/ 1130061 h 4856353"/>
                <a:gd name="connsiteX2027" fmla="*/ 2154184 w 5860123"/>
                <a:gd name="connsiteY2027" fmla="*/ 1135773 h 4856353"/>
                <a:gd name="connsiteX2028" fmla="*/ 2161804 w 5860123"/>
                <a:gd name="connsiteY2028" fmla="*/ 1144345 h 4856353"/>
                <a:gd name="connsiteX2029" fmla="*/ 2164661 w 5860123"/>
                <a:gd name="connsiteY2029" fmla="*/ 1148155 h 4856353"/>
                <a:gd name="connsiteX2030" fmla="*/ 2168471 w 5860123"/>
                <a:gd name="connsiteY2030" fmla="*/ 1152918 h 4856353"/>
                <a:gd name="connsiteX2031" fmla="*/ 2171329 w 5860123"/>
                <a:gd name="connsiteY2031" fmla="*/ 1159585 h 4856353"/>
                <a:gd name="connsiteX2032" fmla="*/ 2176091 w 5860123"/>
                <a:gd name="connsiteY2032" fmla="*/ 1165300 h 4856353"/>
                <a:gd name="connsiteX2033" fmla="*/ 2184664 w 5860123"/>
                <a:gd name="connsiteY2033" fmla="*/ 1170063 h 4856353"/>
                <a:gd name="connsiteX2034" fmla="*/ 2188474 w 5860123"/>
                <a:gd name="connsiteY2034" fmla="*/ 1176730 h 4856353"/>
                <a:gd name="connsiteX2035" fmla="*/ 2195141 w 5860123"/>
                <a:gd name="connsiteY2035" fmla="*/ 1185303 h 4856353"/>
                <a:gd name="connsiteX2036" fmla="*/ 2204666 w 5860123"/>
                <a:gd name="connsiteY2036" fmla="*/ 1196733 h 4856353"/>
                <a:gd name="connsiteX2037" fmla="*/ 2208476 w 5860123"/>
                <a:gd name="connsiteY2037" fmla="*/ 1199590 h 4856353"/>
                <a:gd name="connsiteX2038" fmla="*/ 2218001 w 5860123"/>
                <a:gd name="connsiteY2038" fmla="*/ 1204353 h 4856353"/>
                <a:gd name="connsiteX2039" fmla="*/ 2227526 w 5860123"/>
                <a:gd name="connsiteY2039" fmla="*/ 1210068 h 4856353"/>
                <a:gd name="connsiteX2040" fmla="*/ 2236099 w 5860123"/>
                <a:gd name="connsiteY2040" fmla="*/ 1211973 h 4856353"/>
                <a:gd name="connsiteX2041" fmla="*/ 2248481 w 5860123"/>
                <a:gd name="connsiteY2041" fmla="*/ 1211973 h 4856353"/>
                <a:gd name="connsiteX2042" fmla="*/ 2261816 w 5860123"/>
                <a:gd name="connsiteY2042" fmla="*/ 1211973 h 4856353"/>
                <a:gd name="connsiteX2043" fmla="*/ 2262769 w 5860123"/>
                <a:gd name="connsiteY2043" fmla="*/ 1220545 h 4856353"/>
                <a:gd name="connsiteX2044" fmla="*/ 2258006 w 5860123"/>
                <a:gd name="connsiteY2044" fmla="*/ 1230070 h 4856353"/>
                <a:gd name="connsiteX2045" fmla="*/ 2256101 w 5860123"/>
                <a:gd name="connsiteY2045" fmla="*/ 1239595 h 4856353"/>
                <a:gd name="connsiteX2046" fmla="*/ 2260864 w 5860123"/>
                <a:gd name="connsiteY2046" fmla="*/ 1249120 h 4856353"/>
                <a:gd name="connsiteX2047" fmla="*/ 2274199 w 5860123"/>
                <a:gd name="connsiteY2047" fmla="*/ 1263408 h 4856353"/>
                <a:gd name="connsiteX2048" fmla="*/ 2276104 w 5860123"/>
                <a:gd name="connsiteY2048" fmla="*/ 1278648 h 4856353"/>
                <a:gd name="connsiteX2049" fmla="*/ 2278961 w 5860123"/>
                <a:gd name="connsiteY2049" fmla="*/ 1293888 h 4856353"/>
                <a:gd name="connsiteX2050" fmla="*/ 2282771 w 5860123"/>
                <a:gd name="connsiteY2050" fmla="*/ 1310080 h 4856353"/>
                <a:gd name="connsiteX2051" fmla="*/ 2286581 w 5860123"/>
                <a:gd name="connsiteY2051" fmla="*/ 1325320 h 4856353"/>
                <a:gd name="connsiteX2052" fmla="*/ 2287534 w 5860123"/>
                <a:gd name="connsiteY2052" fmla="*/ 1331035 h 4856353"/>
                <a:gd name="connsiteX2053" fmla="*/ 2288486 w 5860123"/>
                <a:gd name="connsiteY2053" fmla="*/ 1341513 h 4856353"/>
                <a:gd name="connsiteX2054" fmla="*/ 2289439 w 5860123"/>
                <a:gd name="connsiteY2054" fmla="*/ 1354848 h 4856353"/>
                <a:gd name="connsiteX2055" fmla="*/ 2297059 w 5860123"/>
                <a:gd name="connsiteY2055" fmla="*/ 1367230 h 4856353"/>
                <a:gd name="connsiteX2056" fmla="*/ 2305631 w 5860123"/>
                <a:gd name="connsiteY2056" fmla="*/ 1378660 h 4856353"/>
                <a:gd name="connsiteX2057" fmla="*/ 2308489 w 5860123"/>
                <a:gd name="connsiteY2057" fmla="*/ 1382470 h 4856353"/>
                <a:gd name="connsiteX2058" fmla="*/ 2315156 w 5860123"/>
                <a:gd name="connsiteY2058" fmla="*/ 1391043 h 4856353"/>
                <a:gd name="connsiteX2059" fmla="*/ 2322776 w 5860123"/>
                <a:gd name="connsiteY2059" fmla="*/ 1401520 h 4856353"/>
                <a:gd name="connsiteX2060" fmla="*/ 2326586 w 5860123"/>
                <a:gd name="connsiteY2060" fmla="*/ 1407235 h 4856353"/>
                <a:gd name="connsiteX2061" fmla="*/ 2329444 w 5860123"/>
                <a:gd name="connsiteY2061" fmla="*/ 1415808 h 4856353"/>
                <a:gd name="connsiteX2062" fmla="*/ 2330396 w 5860123"/>
                <a:gd name="connsiteY2062" fmla="*/ 1424380 h 4856353"/>
                <a:gd name="connsiteX2063" fmla="*/ 2339921 w 5860123"/>
                <a:gd name="connsiteY2063" fmla="*/ 1436763 h 4856353"/>
                <a:gd name="connsiteX2064" fmla="*/ 2354209 w 5860123"/>
                <a:gd name="connsiteY2064" fmla="*/ 1437715 h 4856353"/>
                <a:gd name="connsiteX2065" fmla="*/ 2371354 w 5860123"/>
                <a:gd name="connsiteY2065" fmla="*/ 1438668 h 4856353"/>
                <a:gd name="connsiteX2066" fmla="*/ 2390404 w 5860123"/>
                <a:gd name="connsiteY2066" fmla="*/ 1437715 h 4856353"/>
                <a:gd name="connsiteX2067" fmla="*/ 2404691 w 5860123"/>
                <a:gd name="connsiteY2067" fmla="*/ 1436763 h 4856353"/>
                <a:gd name="connsiteX2068" fmla="*/ 2419931 w 5860123"/>
                <a:gd name="connsiteY2068" fmla="*/ 1440573 h 4856353"/>
                <a:gd name="connsiteX2069" fmla="*/ 2423741 w 5860123"/>
                <a:gd name="connsiteY2069" fmla="*/ 1442478 h 4856353"/>
                <a:gd name="connsiteX2070" fmla="*/ 2435171 w 5860123"/>
                <a:gd name="connsiteY2070" fmla="*/ 1447240 h 4856353"/>
                <a:gd name="connsiteX2071" fmla="*/ 2451364 w 5860123"/>
                <a:gd name="connsiteY2071" fmla="*/ 1452955 h 4856353"/>
                <a:gd name="connsiteX2072" fmla="*/ 2456126 w 5860123"/>
                <a:gd name="connsiteY2072" fmla="*/ 1455813 h 4856353"/>
                <a:gd name="connsiteX2073" fmla="*/ 2470414 w 5860123"/>
                <a:gd name="connsiteY2073" fmla="*/ 1460575 h 4856353"/>
                <a:gd name="connsiteX2074" fmla="*/ 2485654 w 5860123"/>
                <a:gd name="connsiteY2074" fmla="*/ 1466290 h 4856353"/>
                <a:gd name="connsiteX2075" fmla="*/ 2498989 w 5860123"/>
                <a:gd name="connsiteY2075" fmla="*/ 1470100 h 4856353"/>
                <a:gd name="connsiteX2076" fmla="*/ 2515181 w 5860123"/>
                <a:gd name="connsiteY2076" fmla="*/ 1472958 h 4856353"/>
                <a:gd name="connsiteX2077" fmla="*/ 2527564 w 5860123"/>
                <a:gd name="connsiteY2077" fmla="*/ 1475815 h 4856353"/>
                <a:gd name="connsiteX2078" fmla="*/ 2538994 w 5860123"/>
                <a:gd name="connsiteY2078" fmla="*/ 1478673 h 4856353"/>
                <a:gd name="connsiteX2079" fmla="*/ 2555186 w 5860123"/>
                <a:gd name="connsiteY2079" fmla="*/ 1481530 h 4856353"/>
                <a:gd name="connsiteX2080" fmla="*/ 2566616 w 5860123"/>
                <a:gd name="connsiteY2080" fmla="*/ 1484388 h 4856353"/>
                <a:gd name="connsiteX2081" fmla="*/ 2578999 w 5860123"/>
                <a:gd name="connsiteY2081" fmla="*/ 1487245 h 4856353"/>
                <a:gd name="connsiteX2082" fmla="*/ 2594239 w 5860123"/>
                <a:gd name="connsiteY2082" fmla="*/ 1490103 h 4856353"/>
                <a:gd name="connsiteX2083" fmla="*/ 2610431 w 5860123"/>
                <a:gd name="connsiteY2083" fmla="*/ 1492960 h 4856353"/>
                <a:gd name="connsiteX2084" fmla="*/ 2623766 w 5860123"/>
                <a:gd name="connsiteY2084" fmla="*/ 1493913 h 4856353"/>
                <a:gd name="connsiteX2085" fmla="*/ 2645674 w 5860123"/>
                <a:gd name="connsiteY2085" fmla="*/ 1492008 h 4856353"/>
                <a:gd name="connsiteX2086" fmla="*/ 2657104 w 5860123"/>
                <a:gd name="connsiteY2086" fmla="*/ 1491055 h 4856353"/>
                <a:gd name="connsiteX2087" fmla="*/ 2675201 w 5860123"/>
                <a:gd name="connsiteY2087" fmla="*/ 1490103 h 4856353"/>
                <a:gd name="connsiteX2088" fmla="*/ 2683774 w 5860123"/>
                <a:gd name="connsiteY2088" fmla="*/ 1490103 h 4856353"/>
                <a:gd name="connsiteX2089" fmla="*/ 2696156 w 5860123"/>
                <a:gd name="connsiteY2089" fmla="*/ 1489150 h 4856353"/>
                <a:gd name="connsiteX2090" fmla="*/ 2704729 w 5860123"/>
                <a:gd name="connsiteY2090" fmla="*/ 1486293 h 4856353"/>
                <a:gd name="connsiteX2091" fmla="*/ 2721874 w 5860123"/>
                <a:gd name="connsiteY2091" fmla="*/ 1487245 h 4856353"/>
                <a:gd name="connsiteX2092" fmla="*/ 2733304 w 5860123"/>
                <a:gd name="connsiteY2092" fmla="*/ 1488198 h 4856353"/>
                <a:gd name="connsiteX2093" fmla="*/ 2742829 w 5860123"/>
                <a:gd name="connsiteY2093" fmla="*/ 1490103 h 4856353"/>
                <a:gd name="connsiteX2094" fmla="*/ 2750449 w 5860123"/>
                <a:gd name="connsiteY2094" fmla="*/ 1492960 h 4856353"/>
                <a:gd name="connsiteX2095" fmla="*/ 2759974 w 5860123"/>
                <a:gd name="connsiteY2095" fmla="*/ 1495818 h 4856353"/>
                <a:gd name="connsiteX2096" fmla="*/ 2779024 w 5860123"/>
                <a:gd name="connsiteY2096" fmla="*/ 1502485 h 4856353"/>
                <a:gd name="connsiteX2097" fmla="*/ 2783786 w 5860123"/>
                <a:gd name="connsiteY2097" fmla="*/ 1504390 h 4856353"/>
                <a:gd name="connsiteX2098" fmla="*/ 2796169 w 5860123"/>
                <a:gd name="connsiteY2098" fmla="*/ 1509153 h 4856353"/>
                <a:gd name="connsiteX2099" fmla="*/ 2812361 w 5860123"/>
                <a:gd name="connsiteY2099" fmla="*/ 1514868 h 4856353"/>
                <a:gd name="connsiteX2100" fmla="*/ 2827601 w 5860123"/>
                <a:gd name="connsiteY2100" fmla="*/ 1520583 h 4856353"/>
                <a:gd name="connsiteX2101" fmla="*/ 2839984 w 5860123"/>
                <a:gd name="connsiteY2101" fmla="*/ 1523440 h 4856353"/>
                <a:gd name="connsiteX2102" fmla="*/ 2851414 w 5860123"/>
                <a:gd name="connsiteY2102" fmla="*/ 1530108 h 4856353"/>
                <a:gd name="connsiteX2103" fmla="*/ 2856176 w 5860123"/>
                <a:gd name="connsiteY2103" fmla="*/ 1537728 h 4856353"/>
                <a:gd name="connsiteX2104" fmla="*/ 2862844 w 5860123"/>
                <a:gd name="connsiteY2104" fmla="*/ 1550110 h 4856353"/>
                <a:gd name="connsiteX2105" fmla="*/ 2864749 w 5860123"/>
                <a:gd name="connsiteY2105" fmla="*/ 1554873 h 4856353"/>
                <a:gd name="connsiteX2106" fmla="*/ 2878084 w 5860123"/>
                <a:gd name="connsiteY2106" fmla="*/ 1569160 h 4856353"/>
                <a:gd name="connsiteX2107" fmla="*/ 2894276 w 5860123"/>
                <a:gd name="connsiteY2107" fmla="*/ 1573923 h 4856353"/>
                <a:gd name="connsiteX2108" fmla="*/ 2913326 w 5860123"/>
                <a:gd name="connsiteY2108" fmla="*/ 1574875 h 4856353"/>
                <a:gd name="connsiteX2109" fmla="*/ 2925709 w 5860123"/>
                <a:gd name="connsiteY2109" fmla="*/ 1576780 h 4856353"/>
                <a:gd name="connsiteX2110" fmla="*/ 2939044 w 5860123"/>
                <a:gd name="connsiteY2110" fmla="*/ 1582495 h 4856353"/>
                <a:gd name="connsiteX2111" fmla="*/ 2950474 w 5860123"/>
                <a:gd name="connsiteY2111" fmla="*/ 1590115 h 4856353"/>
                <a:gd name="connsiteX2112" fmla="*/ 2959999 w 5860123"/>
                <a:gd name="connsiteY2112" fmla="*/ 1596783 h 4856353"/>
                <a:gd name="connsiteX2113" fmla="*/ 2973334 w 5860123"/>
                <a:gd name="connsiteY2113" fmla="*/ 1605355 h 4856353"/>
                <a:gd name="connsiteX2114" fmla="*/ 2982859 w 5860123"/>
                <a:gd name="connsiteY2114" fmla="*/ 1611070 h 4856353"/>
                <a:gd name="connsiteX2115" fmla="*/ 2990479 w 5860123"/>
                <a:gd name="connsiteY2115" fmla="*/ 1616785 h 4856353"/>
                <a:gd name="connsiteX2116" fmla="*/ 3000956 w 5860123"/>
                <a:gd name="connsiteY2116" fmla="*/ 1623453 h 4856353"/>
                <a:gd name="connsiteX2117" fmla="*/ 3018101 w 5860123"/>
                <a:gd name="connsiteY2117" fmla="*/ 1631073 h 4856353"/>
                <a:gd name="connsiteX2118" fmla="*/ 3029531 w 5860123"/>
                <a:gd name="connsiteY2118" fmla="*/ 1635835 h 4856353"/>
                <a:gd name="connsiteX2119" fmla="*/ 3041914 w 5860123"/>
                <a:gd name="connsiteY2119" fmla="*/ 1636788 h 4856353"/>
                <a:gd name="connsiteX2120" fmla="*/ 3058106 w 5860123"/>
                <a:gd name="connsiteY2120" fmla="*/ 1636788 h 4856353"/>
                <a:gd name="connsiteX2121" fmla="*/ 3075251 w 5860123"/>
                <a:gd name="connsiteY2121" fmla="*/ 1633930 h 4856353"/>
                <a:gd name="connsiteX2122" fmla="*/ 3088586 w 5860123"/>
                <a:gd name="connsiteY2122" fmla="*/ 1632025 h 4856353"/>
                <a:gd name="connsiteX2123" fmla="*/ 3100969 w 5860123"/>
                <a:gd name="connsiteY2123" fmla="*/ 1630120 h 4856353"/>
                <a:gd name="connsiteX2124" fmla="*/ 3108589 w 5860123"/>
                <a:gd name="connsiteY2124" fmla="*/ 1634883 h 4856353"/>
                <a:gd name="connsiteX2125" fmla="*/ 3108589 w 5860123"/>
                <a:gd name="connsiteY2125" fmla="*/ 1652980 h 4856353"/>
                <a:gd name="connsiteX2126" fmla="*/ 3119066 w 5860123"/>
                <a:gd name="connsiteY2126" fmla="*/ 1661553 h 4856353"/>
                <a:gd name="connsiteX2127" fmla="*/ 3132401 w 5860123"/>
                <a:gd name="connsiteY2127" fmla="*/ 1659648 h 4856353"/>
                <a:gd name="connsiteX2128" fmla="*/ 3137164 w 5860123"/>
                <a:gd name="connsiteY2128" fmla="*/ 1659648 h 4856353"/>
                <a:gd name="connsiteX2129" fmla="*/ 3146689 w 5860123"/>
                <a:gd name="connsiteY2129" fmla="*/ 1662505 h 4856353"/>
                <a:gd name="connsiteX2130" fmla="*/ 3160976 w 5860123"/>
                <a:gd name="connsiteY2130" fmla="*/ 1665363 h 4856353"/>
                <a:gd name="connsiteX2131" fmla="*/ 3165739 w 5860123"/>
                <a:gd name="connsiteY2131" fmla="*/ 1661553 h 4856353"/>
                <a:gd name="connsiteX2132" fmla="*/ 3173359 w 5860123"/>
                <a:gd name="connsiteY2132" fmla="*/ 1654885 h 4856353"/>
                <a:gd name="connsiteX2133" fmla="*/ 3184789 w 5860123"/>
                <a:gd name="connsiteY2133" fmla="*/ 1648218 h 4856353"/>
                <a:gd name="connsiteX2134" fmla="*/ 3200029 w 5860123"/>
                <a:gd name="connsiteY2134" fmla="*/ 1640598 h 4856353"/>
                <a:gd name="connsiteX2135" fmla="*/ 3212411 w 5860123"/>
                <a:gd name="connsiteY2135" fmla="*/ 1634883 h 4856353"/>
                <a:gd name="connsiteX2136" fmla="*/ 3226699 w 5860123"/>
                <a:gd name="connsiteY2136" fmla="*/ 1628215 h 4856353"/>
                <a:gd name="connsiteX2137" fmla="*/ 3232414 w 5860123"/>
                <a:gd name="connsiteY2137" fmla="*/ 1625358 h 4856353"/>
                <a:gd name="connsiteX2138" fmla="*/ 3246701 w 5860123"/>
                <a:gd name="connsiteY2138" fmla="*/ 1619643 h 4856353"/>
                <a:gd name="connsiteX2139" fmla="*/ 3262894 w 5860123"/>
                <a:gd name="connsiteY2139" fmla="*/ 1612023 h 4856353"/>
                <a:gd name="connsiteX2140" fmla="*/ 3269561 w 5860123"/>
                <a:gd name="connsiteY2140" fmla="*/ 1609165 h 4856353"/>
                <a:gd name="connsiteX2141" fmla="*/ 3284801 w 5860123"/>
                <a:gd name="connsiteY2141" fmla="*/ 1603450 h 4856353"/>
                <a:gd name="connsiteX2142" fmla="*/ 3300041 w 5860123"/>
                <a:gd name="connsiteY2142" fmla="*/ 1596783 h 4856353"/>
                <a:gd name="connsiteX2143" fmla="*/ 3305756 w 5860123"/>
                <a:gd name="connsiteY2143" fmla="*/ 1594878 h 4856353"/>
                <a:gd name="connsiteX2144" fmla="*/ 3316234 w 5860123"/>
                <a:gd name="connsiteY2144" fmla="*/ 1591068 h 4856353"/>
                <a:gd name="connsiteX2145" fmla="*/ 3331474 w 5860123"/>
                <a:gd name="connsiteY2145" fmla="*/ 1586305 h 4856353"/>
                <a:gd name="connsiteX2146" fmla="*/ 3337189 w 5860123"/>
                <a:gd name="connsiteY2146" fmla="*/ 1585353 h 4856353"/>
                <a:gd name="connsiteX2147" fmla="*/ 3347666 w 5860123"/>
                <a:gd name="connsiteY2147" fmla="*/ 1584400 h 4856353"/>
                <a:gd name="connsiteX2148" fmla="*/ 3359096 w 5860123"/>
                <a:gd name="connsiteY2148" fmla="*/ 1580590 h 4856353"/>
                <a:gd name="connsiteX2149" fmla="*/ 3370526 w 5860123"/>
                <a:gd name="connsiteY2149" fmla="*/ 1577733 h 4856353"/>
                <a:gd name="connsiteX2150" fmla="*/ 3380051 w 5860123"/>
                <a:gd name="connsiteY2150" fmla="*/ 1572018 h 4856353"/>
                <a:gd name="connsiteX2151" fmla="*/ 3388624 w 5860123"/>
                <a:gd name="connsiteY2151" fmla="*/ 1566303 h 4856353"/>
                <a:gd name="connsiteX2152" fmla="*/ 3400054 w 5860123"/>
                <a:gd name="connsiteY2152" fmla="*/ 1564398 h 4856353"/>
                <a:gd name="connsiteX2153" fmla="*/ 3407674 w 5860123"/>
                <a:gd name="connsiteY2153" fmla="*/ 1568208 h 4856353"/>
                <a:gd name="connsiteX2154" fmla="*/ 3418151 w 5860123"/>
                <a:gd name="connsiteY2154" fmla="*/ 1570113 h 4856353"/>
                <a:gd name="connsiteX2155" fmla="*/ 3440059 w 5860123"/>
                <a:gd name="connsiteY2155" fmla="*/ 1571065 h 4856353"/>
                <a:gd name="connsiteX2156" fmla="*/ 3448631 w 5860123"/>
                <a:gd name="connsiteY2156" fmla="*/ 1569160 h 4856353"/>
                <a:gd name="connsiteX2157" fmla="*/ 3457204 w 5860123"/>
                <a:gd name="connsiteY2157" fmla="*/ 1568208 h 4856353"/>
                <a:gd name="connsiteX2158" fmla="*/ 3476254 w 5860123"/>
                <a:gd name="connsiteY2158" fmla="*/ 1566303 h 4856353"/>
                <a:gd name="connsiteX2159" fmla="*/ 3496256 w 5860123"/>
                <a:gd name="connsiteY2159" fmla="*/ 1569160 h 4856353"/>
                <a:gd name="connsiteX2160" fmla="*/ 3504829 w 5860123"/>
                <a:gd name="connsiteY2160" fmla="*/ 1571065 h 4856353"/>
                <a:gd name="connsiteX2161" fmla="*/ 3519116 w 5860123"/>
                <a:gd name="connsiteY2161" fmla="*/ 1573923 h 4856353"/>
                <a:gd name="connsiteX2162" fmla="*/ 3535309 w 5860123"/>
                <a:gd name="connsiteY2162" fmla="*/ 1570113 h 4856353"/>
                <a:gd name="connsiteX2163" fmla="*/ 3544834 w 5860123"/>
                <a:gd name="connsiteY2163" fmla="*/ 1566303 h 4856353"/>
                <a:gd name="connsiteX2164" fmla="*/ 3549596 w 5860123"/>
                <a:gd name="connsiteY2164" fmla="*/ 1566303 h 4856353"/>
                <a:gd name="connsiteX2165" fmla="*/ 3554359 w 5860123"/>
                <a:gd name="connsiteY2165" fmla="*/ 1567255 h 4856353"/>
                <a:gd name="connsiteX2166" fmla="*/ 3563884 w 5860123"/>
                <a:gd name="connsiteY2166" fmla="*/ 1568208 h 4856353"/>
                <a:gd name="connsiteX2167" fmla="*/ 3580076 w 5860123"/>
                <a:gd name="connsiteY2167" fmla="*/ 1570113 h 4856353"/>
                <a:gd name="connsiteX2168" fmla="*/ 3582934 w 5860123"/>
                <a:gd name="connsiteY2168" fmla="*/ 1570113 h 4856353"/>
                <a:gd name="connsiteX2169" fmla="*/ 3593411 w 5860123"/>
                <a:gd name="connsiteY2169" fmla="*/ 1567255 h 4856353"/>
                <a:gd name="connsiteX2170" fmla="*/ 3603889 w 5860123"/>
                <a:gd name="connsiteY2170" fmla="*/ 1556778 h 4856353"/>
                <a:gd name="connsiteX2171" fmla="*/ 3607699 w 5860123"/>
                <a:gd name="connsiteY2171" fmla="*/ 1553920 h 4856353"/>
                <a:gd name="connsiteX2172" fmla="*/ 3617224 w 5860123"/>
                <a:gd name="connsiteY2172" fmla="*/ 1544395 h 4856353"/>
                <a:gd name="connsiteX2173" fmla="*/ 3633416 w 5860123"/>
                <a:gd name="connsiteY2173" fmla="*/ 1537728 h 4856353"/>
                <a:gd name="connsiteX2174" fmla="*/ 3654371 w 5860123"/>
                <a:gd name="connsiteY2174" fmla="*/ 1533918 h 4856353"/>
                <a:gd name="connsiteX2175" fmla="*/ 3674374 w 5860123"/>
                <a:gd name="connsiteY2175" fmla="*/ 1521535 h 4856353"/>
                <a:gd name="connsiteX2176" fmla="*/ 3685804 w 5860123"/>
                <a:gd name="connsiteY2176" fmla="*/ 1512010 h 4856353"/>
                <a:gd name="connsiteX2177" fmla="*/ 3701996 w 5860123"/>
                <a:gd name="connsiteY2177" fmla="*/ 1492960 h 4856353"/>
                <a:gd name="connsiteX2178" fmla="*/ 3713426 w 5860123"/>
                <a:gd name="connsiteY2178" fmla="*/ 1475815 h 4856353"/>
                <a:gd name="connsiteX2179" fmla="*/ 3727714 w 5860123"/>
                <a:gd name="connsiteY2179" fmla="*/ 1455813 h 4856353"/>
                <a:gd name="connsiteX2180" fmla="*/ 3742954 w 5860123"/>
                <a:gd name="connsiteY2180" fmla="*/ 1441525 h 4856353"/>
                <a:gd name="connsiteX2181" fmla="*/ 3761051 w 5860123"/>
                <a:gd name="connsiteY2181" fmla="*/ 1432953 h 4856353"/>
                <a:gd name="connsiteX2182" fmla="*/ 3780101 w 5860123"/>
                <a:gd name="connsiteY2182" fmla="*/ 1421523 h 4856353"/>
                <a:gd name="connsiteX2183" fmla="*/ 3792484 w 5860123"/>
                <a:gd name="connsiteY2183" fmla="*/ 1418665 h 4856353"/>
                <a:gd name="connsiteX2184" fmla="*/ 3806771 w 5860123"/>
                <a:gd name="connsiteY2184" fmla="*/ 1403425 h 4856353"/>
                <a:gd name="connsiteX2185" fmla="*/ 3819154 w 5860123"/>
                <a:gd name="connsiteY2185" fmla="*/ 1393900 h 4856353"/>
                <a:gd name="connsiteX2186" fmla="*/ 3830584 w 5860123"/>
                <a:gd name="connsiteY2186" fmla="*/ 1382470 h 4856353"/>
                <a:gd name="connsiteX2187" fmla="*/ 3822964 w 5860123"/>
                <a:gd name="connsiteY2187" fmla="*/ 1363420 h 4856353"/>
                <a:gd name="connsiteX2188" fmla="*/ 3806771 w 5860123"/>
                <a:gd name="connsiteY2188" fmla="*/ 1348180 h 4856353"/>
                <a:gd name="connsiteX2189" fmla="*/ 3788674 w 5860123"/>
                <a:gd name="connsiteY2189" fmla="*/ 1329130 h 4856353"/>
                <a:gd name="connsiteX2190" fmla="*/ 3785816 w 5860123"/>
                <a:gd name="connsiteY2190" fmla="*/ 1313890 h 4856353"/>
                <a:gd name="connsiteX2191" fmla="*/ 3777244 w 5860123"/>
                <a:gd name="connsiteY2191" fmla="*/ 1299603 h 4856353"/>
                <a:gd name="connsiteX2192" fmla="*/ 3785816 w 5860123"/>
                <a:gd name="connsiteY2192" fmla="*/ 1275790 h 4856353"/>
                <a:gd name="connsiteX2193" fmla="*/ 3790579 w 5860123"/>
                <a:gd name="connsiteY2193" fmla="*/ 1258645 h 4856353"/>
                <a:gd name="connsiteX2194" fmla="*/ 3804866 w 5860123"/>
                <a:gd name="connsiteY2194" fmla="*/ 1219593 h 4856353"/>
                <a:gd name="connsiteX2195" fmla="*/ 3823916 w 5860123"/>
                <a:gd name="connsiteY2195" fmla="*/ 1201495 h 4856353"/>
                <a:gd name="connsiteX2196" fmla="*/ 3840109 w 5860123"/>
                <a:gd name="connsiteY2196" fmla="*/ 1200543 h 4856353"/>
                <a:gd name="connsiteX2197" fmla="*/ 3865826 w 5860123"/>
                <a:gd name="connsiteY2197" fmla="*/ 1201495 h 4856353"/>
                <a:gd name="connsiteX2198" fmla="*/ 3881066 w 5860123"/>
                <a:gd name="connsiteY2198" fmla="*/ 1210068 h 4856353"/>
                <a:gd name="connsiteX2199" fmla="*/ 3900116 w 5860123"/>
                <a:gd name="connsiteY2199" fmla="*/ 1226260 h 4856353"/>
                <a:gd name="connsiteX2200" fmla="*/ 3926786 w 5860123"/>
                <a:gd name="connsiteY2200" fmla="*/ 1232928 h 4856353"/>
                <a:gd name="connsiteX2201" fmla="*/ 3944884 w 5860123"/>
                <a:gd name="connsiteY2201" fmla="*/ 1235785 h 4856353"/>
                <a:gd name="connsiteX2202" fmla="*/ 3968696 w 5860123"/>
                <a:gd name="connsiteY2202" fmla="*/ 1238643 h 4856353"/>
                <a:gd name="connsiteX2203" fmla="*/ 3990604 w 5860123"/>
                <a:gd name="connsiteY2203" fmla="*/ 1238643 h 4856353"/>
                <a:gd name="connsiteX2204" fmla="*/ 4013464 w 5860123"/>
                <a:gd name="connsiteY2204" fmla="*/ 1217688 h 4856353"/>
                <a:gd name="connsiteX2205" fmla="*/ 4030609 w 5860123"/>
                <a:gd name="connsiteY2205" fmla="*/ 1206258 h 4856353"/>
                <a:gd name="connsiteX2206" fmla="*/ 4045849 w 5860123"/>
                <a:gd name="connsiteY2206" fmla="*/ 1190065 h 4856353"/>
                <a:gd name="connsiteX2207" fmla="*/ 4062994 w 5860123"/>
                <a:gd name="connsiteY2207" fmla="*/ 1166253 h 4856353"/>
                <a:gd name="connsiteX2208" fmla="*/ 4065851 w 5860123"/>
                <a:gd name="connsiteY2208" fmla="*/ 1151965 h 4856353"/>
                <a:gd name="connsiteX2209" fmla="*/ 4082044 w 5860123"/>
                <a:gd name="connsiteY2209" fmla="*/ 1143393 h 4856353"/>
                <a:gd name="connsiteX2210" fmla="*/ 4092521 w 5860123"/>
                <a:gd name="connsiteY2210" fmla="*/ 1145298 h 4856353"/>
                <a:gd name="connsiteX2211" fmla="*/ 4105856 w 5860123"/>
                <a:gd name="connsiteY2211" fmla="*/ 1148155 h 4856353"/>
                <a:gd name="connsiteX2212" fmla="*/ 4125859 w 5860123"/>
                <a:gd name="connsiteY2212" fmla="*/ 1146250 h 4856353"/>
                <a:gd name="connsiteX2213" fmla="*/ 4155386 w 5860123"/>
                <a:gd name="connsiteY2213" fmla="*/ 1141488 h 4856353"/>
                <a:gd name="connsiteX2214" fmla="*/ 4175389 w 5860123"/>
                <a:gd name="connsiteY2214" fmla="*/ 1129108 h 4856353"/>
                <a:gd name="connsiteX2215" fmla="*/ 4200154 w 5860123"/>
                <a:gd name="connsiteY2215" fmla="*/ 1105296 h 4856353"/>
                <a:gd name="connsiteX2216" fmla="*/ 4215394 w 5860123"/>
                <a:gd name="connsiteY2216" fmla="*/ 1099581 h 4856353"/>
                <a:gd name="connsiteX2217" fmla="*/ 4223014 w 5860123"/>
                <a:gd name="connsiteY2217" fmla="*/ 1082436 h 4856353"/>
                <a:gd name="connsiteX2218" fmla="*/ 4222062 w 5860123"/>
                <a:gd name="connsiteY2218" fmla="*/ 1063386 h 4856353"/>
                <a:gd name="connsiteX2219" fmla="*/ 4234444 w 5860123"/>
                <a:gd name="connsiteY2219" fmla="*/ 1042431 h 4856353"/>
                <a:gd name="connsiteX2220" fmla="*/ 4253494 w 5860123"/>
                <a:gd name="connsiteY2220" fmla="*/ 1016713 h 4856353"/>
                <a:gd name="connsiteX2221" fmla="*/ 4278259 w 5860123"/>
                <a:gd name="connsiteY2221" fmla="*/ 1006236 h 4856353"/>
                <a:gd name="connsiteX2222" fmla="*/ 4317312 w 5860123"/>
                <a:gd name="connsiteY2222" fmla="*/ 1004331 h 4856353"/>
                <a:gd name="connsiteX2223" fmla="*/ 4324931 w 5860123"/>
                <a:gd name="connsiteY2223" fmla="*/ 983376 h 4856353"/>
                <a:gd name="connsiteX2224" fmla="*/ 4332552 w 5860123"/>
                <a:gd name="connsiteY2224" fmla="*/ 973851 h 4856353"/>
                <a:gd name="connsiteX2225" fmla="*/ 4343981 w 5860123"/>
                <a:gd name="connsiteY2225" fmla="*/ 974803 h 4856353"/>
                <a:gd name="connsiteX2226" fmla="*/ 4358269 w 5860123"/>
                <a:gd name="connsiteY2226" fmla="*/ 981471 h 4856353"/>
                <a:gd name="connsiteX2227" fmla="*/ 4364937 w 5860123"/>
                <a:gd name="connsiteY2227" fmla="*/ 975756 h 4856353"/>
                <a:gd name="connsiteX2228" fmla="*/ 4385891 w 5860123"/>
                <a:gd name="connsiteY2228" fmla="*/ 958611 h 4856353"/>
                <a:gd name="connsiteX2229" fmla="*/ 4403037 w 5860123"/>
                <a:gd name="connsiteY2229" fmla="*/ 950038 h 4856353"/>
                <a:gd name="connsiteX2230" fmla="*/ 4417324 w 5860123"/>
                <a:gd name="connsiteY2230" fmla="*/ 949086 h 4856353"/>
                <a:gd name="connsiteX2231" fmla="*/ 4434469 w 5860123"/>
                <a:gd name="connsiteY2231" fmla="*/ 948133 h 4856353"/>
                <a:gd name="connsiteX2232" fmla="*/ 4447804 w 5860123"/>
                <a:gd name="connsiteY2232" fmla="*/ 947181 h 4856353"/>
                <a:gd name="connsiteX2233" fmla="*/ 4457329 w 5860123"/>
                <a:gd name="connsiteY2233" fmla="*/ 938608 h 4856353"/>
                <a:gd name="connsiteX2234" fmla="*/ 4466854 w 5860123"/>
                <a:gd name="connsiteY2234" fmla="*/ 943371 h 4856353"/>
                <a:gd name="connsiteX2235" fmla="*/ 4483047 w 5860123"/>
                <a:gd name="connsiteY2235" fmla="*/ 952896 h 4856353"/>
                <a:gd name="connsiteX2236" fmla="*/ 4495429 w 5860123"/>
                <a:gd name="connsiteY2236" fmla="*/ 953848 h 4856353"/>
                <a:gd name="connsiteX2237" fmla="*/ 4509716 w 5860123"/>
                <a:gd name="connsiteY2237" fmla="*/ 951943 h 4856353"/>
                <a:gd name="connsiteX2238" fmla="*/ 4529719 w 5860123"/>
                <a:gd name="connsiteY2238" fmla="*/ 952896 h 4856353"/>
                <a:gd name="connsiteX2239" fmla="*/ 4537339 w 5860123"/>
                <a:gd name="connsiteY2239" fmla="*/ 950991 h 4856353"/>
                <a:gd name="connsiteX2240" fmla="*/ 4542102 w 5860123"/>
                <a:gd name="connsiteY2240" fmla="*/ 942418 h 4856353"/>
                <a:gd name="connsiteX2241" fmla="*/ 4548769 w 5860123"/>
                <a:gd name="connsiteY2241" fmla="*/ 935751 h 4856353"/>
                <a:gd name="connsiteX2242" fmla="*/ 4547816 w 5860123"/>
                <a:gd name="connsiteY2242" fmla="*/ 916701 h 4856353"/>
                <a:gd name="connsiteX2243" fmla="*/ 4543054 w 5860123"/>
                <a:gd name="connsiteY2243" fmla="*/ 909081 h 4856353"/>
                <a:gd name="connsiteX2244" fmla="*/ 4537339 w 5860123"/>
                <a:gd name="connsiteY2244" fmla="*/ 892888 h 4856353"/>
                <a:gd name="connsiteX2245" fmla="*/ 4531624 w 5860123"/>
                <a:gd name="connsiteY2245" fmla="*/ 878601 h 4856353"/>
                <a:gd name="connsiteX2246" fmla="*/ 4529719 w 5860123"/>
                <a:gd name="connsiteY2246" fmla="*/ 876696 h 4856353"/>
                <a:gd name="connsiteX2247" fmla="*/ 4524004 w 5860123"/>
                <a:gd name="connsiteY2247" fmla="*/ 873838 h 4856353"/>
                <a:gd name="connsiteX2248" fmla="*/ 4512574 w 5860123"/>
                <a:gd name="connsiteY2248" fmla="*/ 865266 h 4856353"/>
                <a:gd name="connsiteX2249" fmla="*/ 4511622 w 5860123"/>
                <a:gd name="connsiteY2249" fmla="*/ 863361 h 4856353"/>
                <a:gd name="connsiteX2250" fmla="*/ 4504954 w 5860123"/>
                <a:gd name="connsiteY2250" fmla="*/ 855741 h 4856353"/>
                <a:gd name="connsiteX2251" fmla="*/ 4489714 w 5860123"/>
                <a:gd name="connsiteY2251" fmla="*/ 845263 h 4856353"/>
                <a:gd name="connsiteX2252" fmla="*/ 4486856 w 5860123"/>
                <a:gd name="connsiteY2252" fmla="*/ 839548 h 4856353"/>
                <a:gd name="connsiteX2253" fmla="*/ 4470664 w 5860123"/>
                <a:gd name="connsiteY2253" fmla="*/ 828118 h 4856353"/>
                <a:gd name="connsiteX2254" fmla="*/ 4463044 w 5860123"/>
                <a:gd name="connsiteY2254" fmla="*/ 816688 h 4856353"/>
                <a:gd name="connsiteX2255" fmla="*/ 4447804 w 5860123"/>
                <a:gd name="connsiteY2255" fmla="*/ 810021 h 4856353"/>
                <a:gd name="connsiteX2256" fmla="*/ 4436374 w 5860123"/>
                <a:gd name="connsiteY2256" fmla="*/ 808116 h 4856353"/>
                <a:gd name="connsiteX2257" fmla="*/ 4427802 w 5860123"/>
                <a:gd name="connsiteY2257" fmla="*/ 801448 h 4856353"/>
                <a:gd name="connsiteX2258" fmla="*/ 4417324 w 5860123"/>
                <a:gd name="connsiteY2258" fmla="*/ 786208 h 4856353"/>
                <a:gd name="connsiteX2259" fmla="*/ 4408752 w 5860123"/>
                <a:gd name="connsiteY2259" fmla="*/ 778588 h 4856353"/>
                <a:gd name="connsiteX2260" fmla="*/ 4399227 w 5860123"/>
                <a:gd name="connsiteY2260" fmla="*/ 778588 h 4856353"/>
                <a:gd name="connsiteX2261" fmla="*/ 4393512 w 5860123"/>
                <a:gd name="connsiteY2261" fmla="*/ 776683 h 4856353"/>
                <a:gd name="connsiteX2262" fmla="*/ 4383987 w 5860123"/>
                <a:gd name="connsiteY2262" fmla="*/ 776683 h 4856353"/>
                <a:gd name="connsiteX2263" fmla="*/ 4376366 w 5860123"/>
                <a:gd name="connsiteY2263" fmla="*/ 776683 h 4856353"/>
                <a:gd name="connsiteX2264" fmla="*/ 4372556 w 5860123"/>
                <a:gd name="connsiteY2264" fmla="*/ 776683 h 4856353"/>
                <a:gd name="connsiteX2265" fmla="*/ 4355412 w 5860123"/>
                <a:gd name="connsiteY2265" fmla="*/ 778588 h 4856353"/>
                <a:gd name="connsiteX2266" fmla="*/ 4346839 w 5860123"/>
                <a:gd name="connsiteY2266" fmla="*/ 782398 h 4856353"/>
                <a:gd name="connsiteX2267" fmla="*/ 4339219 w 5860123"/>
                <a:gd name="connsiteY2267" fmla="*/ 787161 h 4856353"/>
                <a:gd name="connsiteX2268" fmla="*/ 4326837 w 5860123"/>
                <a:gd name="connsiteY2268" fmla="*/ 807163 h 4856353"/>
                <a:gd name="connsiteX2269" fmla="*/ 4321122 w 5860123"/>
                <a:gd name="connsiteY2269" fmla="*/ 816688 h 4856353"/>
                <a:gd name="connsiteX2270" fmla="*/ 4313502 w 5860123"/>
                <a:gd name="connsiteY2270" fmla="*/ 827166 h 4856353"/>
                <a:gd name="connsiteX2271" fmla="*/ 4304929 w 5860123"/>
                <a:gd name="connsiteY2271" fmla="*/ 829071 h 4856353"/>
                <a:gd name="connsiteX2272" fmla="*/ 4266829 w 5860123"/>
                <a:gd name="connsiteY2272" fmla="*/ 803353 h 4856353"/>
                <a:gd name="connsiteX2273" fmla="*/ 4240159 w 5860123"/>
                <a:gd name="connsiteY2273" fmla="*/ 804306 h 4856353"/>
                <a:gd name="connsiteX2274" fmla="*/ 4225872 w 5860123"/>
                <a:gd name="connsiteY2274" fmla="*/ 810973 h 4856353"/>
                <a:gd name="connsiteX2275" fmla="*/ 4212537 w 5860123"/>
                <a:gd name="connsiteY2275" fmla="*/ 809068 h 4856353"/>
                <a:gd name="connsiteX2276" fmla="*/ 4199202 w 5860123"/>
                <a:gd name="connsiteY2276" fmla="*/ 813831 h 4856353"/>
                <a:gd name="connsiteX2277" fmla="*/ 4187771 w 5860123"/>
                <a:gd name="connsiteY2277" fmla="*/ 828118 h 4856353"/>
                <a:gd name="connsiteX2278" fmla="*/ 4179199 w 5860123"/>
                <a:gd name="connsiteY2278" fmla="*/ 832881 h 4856353"/>
                <a:gd name="connsiteX2279" fmla="*/ 4153481 w 5860123"/>
                <a:gd name="connsiteY2279" fmla="*/ 813831 h 4856353"/>
                <a:gd name="connsiteX2280" fmla="*/ 4143004 w 5860123"/>
                <a:gd name="connsiteY2280" fmla="*/ 797638 h 4856353"/>
                <a:gd name="connsiteX2281" fmla="*/ 4142051 w 5860123"/>
                <a:gd name="connsiteY2281" fmla="*/ 791923 h 4856353"/>
                <a:gd name="connsiteX2282" fmla="*/ 4140146 w 5860123"/>
                <a:gd name="connsiteY2282" fmla="*/ 782398 h 4856353"/>
                <a:gd name="connsiteX2283" fmla="*/ 4144909 w 5860123"/>
                <a:gd name="connsiteY2283" fmla="*/ 772873 h 4856353"/>
                <a:gd name="connsiteX2284" fmla="*/ 4148719 w 5860123"/>
                <a:gd name="connsiteY2284" fmla="*/ 770016 h 4856353"/>
                <a:gd name="connsiteX2285" fmla="*/ 4161101 w 5860123"/>
                <a:gd name="connsiteY2285" fmla="*/ 762396 h 4856353"/>
                <a:gd name="connsiteX2286" fmla="*/ 4163006 w 5860123"/>
                <a:gd name="connsiteY2286" fmla="*/ 756681 h 4856353"/>
                <a:gd name="connsiteX2287" fmla="*/ 4163006 w 5860123"/>
                <a:gd name="connsiteY2287" fmla="*/ 718581 h 4856353"/>
                <a:gd name="connsiteX2288" fmla="*/ 4182056 w 5860123"/>
                <a:gd name="connsiteY2288" fmla="*/ 687148 h 4856353"/>
                <a:gd name="connsiteX2289" fmla="*/ 4180151 w 5860123"/>
                <a:gd name="connsiteY2289" fmla="*/ 680481 h 4856353"/>
                <a:gd name="connsiteX2290" fmla="*/ 4180151 w 5860123"/>
                <a:gd name="connsiteY2290" fmla="*/ 669051 h 4856353"/>
                <a:gd name="connsiteX2291" fmla="*/ 4229681 w 5860123"/>
                <a:gd name="connsiteY2291" fmla="*/ 545226 h 4856353"/>
                <a:gd name="connsiteX2292" fmla="*/ 4246827 w 5860123"/>
                <a:gd name="connsiteY2292" fmla="*/ 549988 h 4856353"/>
                <a:gd name="connsiteX2293" fmla="*/ 4272544 w 5860123"/>
                <a:gd name="connsiteY2293" fmla="*/ 564276 h 4856353"/>
                <a:gd name="connsiteX2294" fmla="*/ 4290641 w 5860123"/>
                <a:gd name="connsiteY2294" fmla="*/ 566181 h 4856353"/>
                <a:gd name="connsiteX2295" fmla="*/ 4313502 w 5860123"/>
                <a:gd name="connsiteY2295" fmla="*/ 571896 h 4856353"/>
                <a:gd name="connsiteX2296" fmla="*/ 4325884 w 5860123"/>
                <a:gd name="connsiteY2296" fmla="*/ 573801 h 4856353"/>
                <a:gd name="connsiteX2297" fmla="*/ 4339219 w 5860123"/>
                <a:gd name="connsiteY2297" fmla="*/ 565229 h 4856353"/>
                <a:gd name="connsiteX2298" fmla="*/ 4358269 w 5860123"/>
                <a:gd name="connsiteY2298" fmla="*/ 556657 h 4856353"/>
                <a:gd name="connsiteX2299" fmla="*/ 4373509 w 5860123"/>
                <a:gd name="connsiteY2299" fmla="*/ 540464 h 4856353"/>
                <a:gd name="connsiteX2300" fmla="*/ 4381129 w 5860123"/>
                <a:gd name="connsiteY2300" fmla="*/ 532844 h 4856353"/>
                <a:gd name="connsiteX2301" fmla="*/ 4391606 w 5860123"/>
                <a:gd name="connsiteY2301" fmla="*/ 520461 h 4856353"/>
                <a:gd name="connsiteX2302" fmla="*/ 4411609 w 5860123"/>
                <a:gd name="connsiteY2302" fmla="*/ 515698 h 4856353"/>
                <a:gd name="connsiteX2303" fmla="*/ 4433516 w 5860123"/>
                <a:gd name="connsiteY2303" fmla="*/ 506173 h 4856353"/>
                <a:gd name="connsiteX2304" fmla="*/ 4445899 w 5860123"/>
                <a:gd name="connsiteY2304" fmla="*/ 496649 h 4856353"/>
                <a:gd name="connsiteX2305" fmla="*/ 4452566 w 5860123"/>
                <a:gd name="connsiteY2305" fmla="*/ 488076 h 4856353"/>
                <a:gd name="connsiteX2306" fmla="*/ 4457329 w 5860123"/>
                <a:gd name="connsiteY2306" fmla="*/ 476647 h 4856353"/>
                <a:gd name="connsiteX2307" fmla="*/ 4456377 w 5860123"/>
                <a:gd name="connsiteY2307" fmla="*/ 467122 h 4856353"/>
                <a:gd name="connsiteX2308" fmla="*/ 4452566 w 5860123"/>
                <a:gd name="connsiteY2308" fmla="*/ 458548 h 4856353"/>
                <a:gd name="connsiteX2309" fmla="*/ 4438279 w 5860123"/>
                <a:gd name="connsiteY2309" fmla="*/ 457597 h 4856353"/>
                <a:gd name="connsiteX2310" fmla="*/ 4440184 w 5860123"/>
                <a:gd name="connsiteY2310" fmla="*/ 449024 h 4856353"/>
                <a:gd name="connsiteX2311" fmla="*/ 4445899 w 5860123"/>
                <a:gd name="connsiteY2311" fmla="*/ 432831 h 4856353"/>
                <a:gd name="connsiteX2312" fmla="*/ 4456377 w 5860123"/>
                <a:gd name="connsiteY2312" fmla="*/ 414734 h 4856353"/>
                <a:gd name="connsiteX2313" fmla="*/ 4463044 w 5860123"/>
                <a:gd name="connsiteY2313" fmla="*/ 385207 h 4856353"/>
                <a:gd name="connsiteX2314" fmla="*/ 4476379 w 5860123"/>
                <a:gd name="connsiteY2314" fmla="*/ 366156 h 4856353"/>
                <a:gd name="connsiteX2315" fmla="*/ 4482094 w 5860123"/>
                <a:gd name="connsiteY2315" fmla="*/ 346153 h 4856353"/>
                <a:gd name="connsiteX2316" fmla="*/ 4485904 w 5860123"/>
                <a:gd name="connsiteY2316" fmla="*/ 331866 h 4856353"/>
                <a:gd name="connsiteX2317" fmla="*/ 4492572 w 5860123"/>
                <a:gd name="connsiteY2317" fmla="*/ 320436 h 4856353"/>
                <a:gd name="connsiteX2318" fmla="*/ 4493524 w 5860123"/>
                <a:gd name="connsiteY2318" fmla="*/ 313768 h 4856353"/>
                <a:gd name="connsiteX2319" fmla="*/ 4496381 w 5860123"/>
                <a:gd name="connsiteY2319" fmla="*/ 306148 h 4856353"/>
                <a:gd name="connsiteX2320" fmla="*/ 4501144 w 5860123"/>
                <a:gd name="connsiteY2320" fmla="*/ 285193 h 4856353"/>
                <a:gd name="connsiteX2321" fmla="*/ 4504954 w 5860123"/>
                <a:gd name="connsiteY2321" fmla="*/ 272811 h 4856353"/>
                <a:gd name="connsiteX2322" fmla="*/ 4512574 w 5860123"/>
                <a:gd name="connsiteY2322" fmla="*/ 266143 h 4856353"/>
                <a:gd name="connsiteX2323" fmla="*/ 4523052 w 5860123"/>
                <a:gd name="connsiteY2323" fmla="*/ 253761 h 4856353"/>
                <a:gd name="connsiteX2324" fmla="*/ 4532577 w 5860123"/>
                <a:gd name="connsiteY2324" fmla="*/ 244236 h 4856353"/>
                <a:gd name="connsiteX2325" fmla="*/ 4544006 w 5860123"/>
                <a:gd name="connsiteY2325" fmla="*/ 237568 h 4856353"/>
                <a:gd name="connsiteX2326" fmla="*/ 4548769 w 5860123"/>
                <a:gd name="connsiteY2326" fmla="*/ 226138 h 4856353"/>
                <a:gd name="connsiteX2327" fmla="*/ 4547816 w 5860123"/>
                <a:gd name="connsiteY2327" fmla="*/ 218518 h 4856353"/>
                <a:gd name="connsiteX2328" fmla="*/ 4552579 w 5860123"/>
                <a:gd name="connsiteY2328" fmla="*/ 208993 h 4856353"/>
                <a:gd name="connsiteX2329" fmla="*/ 4544006 w 5860123"/>
                <a:gd name="connsiteY2329" fmla="*/ 192801 h 4856353"/>
                <a:gd name="connsiteX2330" fmla="*/ 4540197 w 5860123"/>
                <a:gd name="connsiteY2330" fmla="*/ 176608 h 4856353"/>
                <a:gd name="connsiteX2331" fmla="*/ 4541149 w 5860123"/>
                <a:gd name="connsiteY2331" fmla="*/ 164226 h 4856353"/>
                <a:gd name="connsiteX2332" fmla="*/ 4524956 w 5860123"/>
                <a:gd name="connsiteY2332" fmla="*/ 151843 h 4856353"/>
                <a:gd name="connsiteX2333" fmla="*/ 4502097 w 5860123"/>
                <a:gd name="connsiteY2333" fmla="*/ 160416 h 4856353"/>
                <a:gd name="connsiteX2334" fmla="*/ 4487809 w 5860123"/>
                <a:gd name="connsiteY2334" fmla="*/ 151843 h 4856353"/>
                <a:gd name="connsiteX2335" fmla="*/ 4488762 w 5860123"/>
                <a:gd name="connsiteY2335" fmla="*/ 146128 h 4856353"/>
                <a:gd name="connsiteX2336" fmla="*/ 4484952 w 5860123"/>
                <a:gd name="connsiteY2336" fmla="*/ 139461 h 4856353"/>
                <a:gd name="connsiteX2337" fmla="*/ 4493524 w 5860123"/>
                <a:gd name="connsiteY2337" fmla="*/ 130888 h 4856353"/>
                <a:gd name="connsiteX2338" fmla="*/ 4509716 w 5860123"/>
                <a:gd name="connsiteY2338" fmla="*/ 109933 h 4856353"/>
                <a:gd name="connsiteX2339" fmla="*/ 4519241 w 5860123"/>
                <a:gd name="connsiteY2339" fmla="*/ 96598 h 4856353"/>
                <a:gd name="connsiteX2340" fmla="*/ 4527814 w 5860123"/>
                <a:gd name="connsiteY2340" fmla="*/ 85168 h 4856353"/>
                <a:gd name="connsiteX2341" fmla="*/ 4531624 w 5860123"/>
                <a:gd name="connsiteY2341" fmla="*/ 77547 h 4856353"/>
                <a:gd name="connsiteX2342" fmla="*/ 4539244 w 5860123"/>
                <a:gd name="connsiteY2342" fmla="*/ 65165 h 4856353"/>
                <a:gd name="connsiteX2343" fmla="*/ 4553531 w 5860123"/>
                <a:gd name="connsiteY2343" fmla="*/ 62307 h 4856353"/>
                <a:gd name="connsiteX2344" fmla="*/ 4562104 w 5860123"/>
                <a:gd name="connsiteY2344" fmla="*/ 61355 h 4856353"/>
                <a:gd name="connsiteX2345" fmla="*/ 4585916 w 5860123"/>
                <a:gd name="connsiteY2345" fmla="*/ 54687 h 4856353"/>
                <a:gd name="connsiteX2346" fmla="*/ 4598299 w 5860123"/>
                <a:gd name="connsiteY2346" fmla="*/ 48972 h 4856353"/>
                <a:gd name="connsiteX2347" fmla="*/ 4617349 w 5860123"/>
                <a:gd name="connsiteY2347" fmla="*/ 38496 h 4856353"/>
                <a:gd name="connsiteX2348" fmla="*/ 4632589 w 5860123"/>
                <a:gd name="connsiteY2348" fmla="*/ 35637 h 4856353"/>
                <a:gd name="connsiteX2349" fmla="*/ 4646877 w 5860123"/>
                <a:gd name="connsiteY2349" fmla="*/ 28017 h 4856353"/>
                <a:gd name="connsiteX2350" fmla="*/ 4662116 w 5860123"/>
                <a:gd name="connsiteY2350" fmla="*/ 25160 h 4856353"/>
                <a:gd name="connsiteX2351" fmla="*/ 4678309 w 5860123"/>
                <a:gd name="connsiteY2351" fmla="*/ 24207 h 4856353"/>
                <a:gd name="connsiteX2352" fmla="*/ 4694502 w 5860123"/>
                <a:gd name="connsiteY2352" fmla="*/ 22302 h 4856353"/>
                <a:gd name="connsiteX2353" fmla="*/ 4709741 w 5860123"/>
                <a:gd name="connsiteY2353" fmla="*/ 16587 h 4856353"/>
                <a:gd name="connsiteX2354" fmla="*/ 4721172 w 5860123"/>
                <a:gd name="connsiteY2354" fmla="*/ 11825 h 4856353"/>
                <a:gd name="connsiteX2355" fmla="*/ 4730697 w 5860123"/>
                <a:gd name="connsiteY2355" fmla="*/ 6110 h 4856353"/>
                <a:gd name="connsiteX2356" fmla="*/ 4743079 w 5860123"/>
                <a:gd name="connsiteY2356" fmla="*/ 3252 h 4856353"/>
                <a:gd name="connsiteX2357" fmla="*/ 4753556 w 5860123"/>
                <a:gd name="connsiteY2357" fmla="*/ 3252 h 4856353"/>
                <a:gd name="connsiteX2358" fmla="*/ 4756533 w 5860123"/>
                <a:gd name="connsiteY2358" fmla="*/ 276 h 48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Lst>
              <a:rect l="l" t="t" r="r" b="b"/>
              <a:pathLst>
                <a:path w="5860123" h="4856353">
                  <a:moveTo>
                    <a:pt x="3762004" y="4605373"/>
                  </a:moveTo>
                  <a:cubicBezTo>
                    <a:pt x="3765814" y="4605730"/>
                    <a:pt x="3770100" y="4608111"/>
                    <a:pt x="3773434" y="4611445"/>
                  </a:cubicBezTo>
                  <a:cubicBezTo>
                    <a:pt x="3780102" y="4618112"/>
                    <a:pt x="3783912" y="4620017"/>
                    <a:pt x="3793437" y="4620970"/>
                  </a:cubicBezTo>
                  <a:cubicBezTo>
                    <a:pt x="3802962" y="4622875"/>
                    <a:pt x="3803914" y="4631447"/>
                    <a:pt x="3805819" y="4644782"/>
                  </a:cubicBezTo>
                  <a:cubicBezTo>
                    <a:pt x="3807724" y="4658117"/>
                    <a:pt x="3806771" y="4667642"/>
                    <a:pt x="3794389" y="4677167"/>
                  </a:cubicBezTo>
                  <a:cubicBezTo>
                    <a:pt x="3781054" y="4686692"/>
                    <a:pt x="3780102" y="4686692"/>
                    <a:pt x="3768671" y="4701932"/>
                  </a:cubicBezTo>
                  <a:cubicBezTo>
                    <a:pt x="3757241" y="4718125"/>
                    <a:pt x="3748669" y="4742890"/>
                    <a:pt x="3744859" y="4763845"/>
                  </a:cubicBezTo>
                  <a:cubicBezTo>
                    <a:pt x="3741049" y="4784800"/>
                    <a:pt x="3737239" y="4791467"/>
                    <a:pt x="3720094" y="4795277"/>
                  </a:cubicBezTo>
                  <a:cubicBezTo>
                    <a:pt x="3701996" y="4799087"/>
                    <a:pt x="3696281" y="4809565"/>
                    <a:pt x="3691519" y="4820995"/>
                  </a:cubicBezTo>
                  <a:cubicBezTo>
                    <a:pt x="3685804" y="4833377"/>
                    <a:pt x="3679137" y="4830520"/>
                    <a:pt x="3663896" y="4830520"/>
                  </a:cubicBezTo>
                  <a:cubicBezTo>
                    <a:pt x="3648656" y="4830520"/>
                    <a:pt x="3642941" y="4839092"/>
                    <a:pt x="3636274" y="4847665"/>
                  </a:cubicBezTo>
                  <a:cubicBezTo>
                    <a:pt x="3629606" y="4856237"/>
                    <a:pt x="3620081" y="4859095"/>
                    <a:pt x="3611509" y="4853380"/>
                  </a:cubicBezTo>
                  <a:cubicBezTo>
                    <a:pt x="3602937" y="4848617"/>
                    <a:pt x="3595316" y="4844807"/>
                    <a:pt x="3578171" y="4843855"/>
                  </a:cubicBezTo>
                  <a:cubicBezTo>
                    <a:pt x="3561027" y="4842902"/>
                    <a:pt x="3547691" y="4834330"/>
                    <a:pt x="3525784" y="4823852"/>
                  </a:cubicBezTo>
                  <a:cubicBezTo>
                    <a:pt x="3503877" y="4813375"/>
                    <a:pt x="3501019" y="4809565"/>
                    <a:pt x="3503877" y="4797182"/>
                  </a:cubicBezTo>
                  <a:cubicBezTo>
                    <a:pt x="3506734" y="4783847"/>
                    <a:pt x="3502924" y="4779085"/>
                    <a:pt x="3500066" y="4772417"/>
                  </a:cubicBezTo>
                  <a:cubicBezTo>
                    <a:pt x="3497209" y="4765750"/>
                    <a:pt x="3498162" y="4738127"/>
                    <a:pt x="3498162" y="4724792"/>
                  </a:cubicBezTo>
                  <a:cubicBezTo>
                    <a:pt x="3498162" y="4711457"/>
                    <a:pt x="3503877" y="4706695"/>
                    <a:pt x="3517212" y="4695265"/>
                  </a:cubicBezTo>
                  <a:cubicBezTo>
                    <a:pt x="3530546" y="4683835"/>
                    <a:pt x="3533404" y="4687645"/>
                    <a:pt x="3542929" y="4678120"/>
                  </a:cubicBezTo>
                  <a:cubicBezTo>
                    <a:pt x="3552454" y="4668595"/>
                    <a:pt x="3557216" y="4669547"/>
                    <a:pt x="3563884" y="4665737"/>
                  </a:cubicBezTo>
                  <a:cubicBezTo>
                    <a:pt x="3570552" y="4661927"/>
                    <a:pt x="3568646" y="4660022"/>
                    <a:pt x="3568646" y="4652402"/>
                  </a:cubicBezTo>
                  <a:cubicBezTo>
                    <a:pt x="3566741" y="4643830"/>
                    <a:pt x="3568646" y="4644782"/>
                    <a:pt x="3574362" y="4640020"/>
                  </a:cubicBezTo>
                  <a:cubicBezTo>
                    <a:pt x="3581029" y="4635257"/>
                    <a:pt x="3587696" y="4632400"/>
                    <a:pt x="3601031" y="4637162"/>
                  </a:cubicBezTo>
                  <a:cubicBezTo>
                    <a:pt x="3614366" y="4641925"/>
                    <a:pt x="3613414" y="4638115"/>
                    <a:pt x="3616271" y="4627637"/>
                  </a:cubicBezTo>
                  <a:cubicBezTo>
                    <a:pt x="3619129" y="4617160"/>
                    <a:pt x="3633416" y="4619065"/>
                    <a:pt x="3653419" y="4624780"/>
                  </a:cubicBezTo>
                  <a:cubicBezTo>
                    <a:pt x="3673421" y="4630495"/>
                    <a:pt x="3681994" y="4627637"/>
                    <a:pt x="3695329" y="4617160"/>
                  </a:cubicBezTo>
                  <a:cubicBezTo>
                    <a:pt x="3708664" y="4606682"/>
                    <a:pt x="3725809" y="4608587"/>
                    <a:pt x="3738191" y="4614302"/>
                  </a:cubicBezTo>
                  <a:cubicBezTo>
                    <a:pt x="3750574" y="4620017"/>
                    <a:pt x="3750574" y="4620017"/>
                    <a:pt x="3753431" y="4611445"/>
                  </a:cubicBezTo>
                  <a:cubicBezTo>
                    <a:pt x="3754860" y="4606683"/>
                    <a:pt x="3758194" y="4605016"/>
                    <a:pt x="3762004" y="4605373"/>
                  </a:cubicBezTo>
                  <a:close/>
                  <a:moveTo>
                    <a:pt x="4529719" y="4482858"/>
                  </a:moveTo>
                  <a:cubicBezTo>
                    <a:pt x="4538291" y="4485715"/>
                    <a:pt x="4531624" y="4500002"/>
                    <a:pt x="4523051" y="4493335"/>
                  </a:cubicBezTo>
                  <a:cubicBezTo>
                    <a:pt x="4514479" y="4486667"/>
                    <a:pt x="4521146" y="4480000"/>
                    <a:pt x="4529719" y="4482858"/>
                  </a:cubicBezTo>
                  <a:close/>
                  <a:moveTo>
                    <a:pt x="3720809" y="4475953"/>
                  </a:moveTo>
                  <a:cubicBezTo>
                    <a:pt x="3724381" y="4475239"/>
                    <a:pt x="3728667" y="4475715"/>
                    <a:pt x="3733429" y="4477143"/>
                  </a:cubicBezTo>
                  <a:cubicBezTo>
                    <a:pt x="3742954" y="4480000"/>
                    <a:pt x="3742954" y="4483811"/>
                    <a:pt x="3741049" y="4489525"/>
                  </a:cubicBezTo>
                  <a:cubicBezTo>
                    <a:pt x="3739144" y="4495240"/>
                    <a:pt x="3731524" y="4492383"/>
                    <a:pt x="3728666" y="4487620"/>
                  </a:cubicBezTo>
                  <a:cubicBezTo>
                    <a:pt x="3724856" y="4482858"/>
                    <a:pt x="3716284" y="4488573"/>
                    <a:pt x="3711521" y="4489525"/>
                  </a:cubicBezTo>
                  <a:cubicBezTo>
                    <a:pt x="3706759" y="4490478"/>
                    <a:pt x="3708664" y="4487620"/>
                    <a:pt x="3712474" y="4481905"/>
                  </a:cubicBezTo>
                  <a:cubicBezTo>
                    <a:pt x="3714379" y="4478572"/>
                    <a:pt x="3717237" y="4476667"/>
                    <a:pt x="3720809" y="4475953"/>
                  </a:cubicBezTo>
                  <a:close/>
                  <a:moveTo>
                    <a:pt x="3552453" y="4475237"/>
                  </a:moveTo>
                  <a:cubicBezTo>
                    <a:pt x="3557216" y="4475237"/>
                    <a:pt x="3558168" y="4478095"/>
                    <a:pt x="3554358" y="4481905"/>
                  </a:cubicBezTo>
                  <a:cubicBezTo>
                    <a:pt x="3549596" y="4485715"/>
                    <a:pt x="3551501" y="4484762"/>
                    <a:pt x="3549596" y="4484762"/>
                  </a:cubicBezTo>
                  <a:cubicBezTo>
                    <a:pt x="3547691" y="4484762"/>
                    <a:pt x="3545786" y="4482857"/>
                    <a:pt x="3546739" y="4479047"/>
                  </a:cubicBezTo>
                  <a:cubicBezTo>
                    <a:pt x="3547691" y="4476190"/>
                    <a:pt x="3548643" y="4475237"/>
                    <a:pt x="3552453" y="4475237"/>
                  </a:cubicBezTo>
                  <a:close/>
                  <a:moveTo>
                    <a:pt x="4419229" y="4458092"/>
                  </a:moveTo>
                  <a:cubicBezTo>
                    <a:pt x="4427801" y="4461902"/>
                    <a:pt x="4421134" y="4475237"/>
                    <a:pt x="4412561" y="4468570"/>
                  </a:cubicBezTo>
                  <a:cubicBezTo>
                    <a:pt x="4403989" y="4461902"/>
                    <a:pt x="4410656" y="4455235"/>
                    <a:pt x="4419229" y="4458092"/>
                  </a:cubicBezTo>
                  <a:close/>
                  <a:moveTo>
                    <a:pt x="4428754" y="4436186"/>
                  </a:moveTo>
                  <a:cubicBezTo>
                    <a:pt x="4436374" y="4439043"/>
                    <a:pt x="4430659" y="4453330"/>
                    <a:pt x="4422086" y="4446663"/>
                  </a:cubicBezTo>
                  <a:cubicBezTo>
                    <a:pt x="4413514" y="4439995"/>
                    <a:pt x="4420181" y="4433328"/>
                    <a:pt x="4428754" y="4436186"/>
                  </a:cubicBezTo>
                  <a:close/>
                  <a:moveTo>
                    <a:pt x="4005844" y="4385702"/>
                  </a:moveTo>
                  <a:cubicBezTo>
                    <a:pt x="4009654" y="4385702"/>
                    <a:pt x="4006796" y="4390465"/>
                    <a:pt x="4002986" y="4397132"/>
                  </a:cubicBezTo>
                  <a:cubicBezTo>
                    <a:pt x="3999176" y="4404752"/>
                    <a:pt x="3992509" y="4403800"/>
                    <a:pt x="3988699" y="4402847"/>
                  </a:cubicBezTo>
                  <a:cubicBezTo>
                    <a:pt x="3984889" y="4401895"/>
                    <a:pt x="3995366" y="4395227"/>
                    <a:pt x="3996319" y="4391417"/>
                  </a:cubicBezTo>
                  <a:cubicBezTo>
                    <a:pt x="3996319" y="4387607"/>
                    <a:pt x="4002034" y="4385702"/>
                    <a:pt x="4005844" y="4385702"/>
                  </a:cubicBezTo>
                  <a:close/>
                  <a:moveTo>
                    <a:pt x="4029656" y="4376177"/>
                  </a:moveTo>
                  <a:cubicBezTo>
                    <a:pt x="4032514" y="4374272"/>
                    <a:pt x="4037277" y="4380940"/>
                    <a:pt x="4031562" y="4386655"/>
                  </a:cubicBezTo>
                  <a:cubicBezTo>
                    <a:pt x="4025846" y="4392370"/>
                    <a:pt x="4026799" y="4395227"/>
                    <a:pt x="4024894" y="4401895"/>
                  </a:cubicBezTo>
                  <a:cubicBezTo>
                    <a:pt x="4022989" y="4408562"/>
                    <a:pt x="4020131" y="4405705"/>
                    <a:pt x="4017274" y="4394274"/>
                  </a:cubicBezTo>
                  <a:cubicBezTo>
                    <a:pt x="4015369" y="4381892"/>
                    <a:pt x="4026799" y="4378082"/>
                    <a:pt x="4029656" y="4376177"/>
                  </a:cubicBezTo>
                  <a:close/>
                  <a:moveTo>
                    <a:pt x="4175626" y="4298072"/>
                  </a:moveTo>
                  <a:cubicBezTo>
                    <a:pt x="4177294" y="4299263"/>
                    <a:pt x="4177770" y="4301882"/>
                    <a:pt x="4177293" y="4304740"/>
                  </a:cubicBezTo>
                  <a:cubicBezTo>
                    <a:pt x="4176340" y="4309502"/>
                    <a:pt x="4172530" y="4311407"/>
                    <a:pt x="4165863" y="4312360"/>
                  </a:cubicBezTo>
                  <a:cubicBezTo>
                    <a:pt x="4159196" y="4313312"/>
                    <a:pt x="4157290" y="4312360"/>
                    <a:pt x="4156338" y="4307597"/>
                  </a:cubicBezTo>
                  <a:cubicBezTo>
                    <a:pt x="4155386" y="4302835"/>
                    <a:pt x="4158243" y="4305692"/>
                    <a:pt x="4166815" y="4299977"/>
                  </a:cubicBezTo>
                  <a:cubicBezTo>
                    <a:pt x="4171102" y="4297120"/>
                    <a:pt x="4173960" y="4296882"/>
                    <a:pt x="4175626" y="4298072"/>
                  </a:cubicBezTo>
                  <a:close/>
                  <a:moveTo>
                    <a:pt x="5120269" y="4247590"/>
                  </a:moveTo>
                  <a:cubicBezTo>
                    <a:pt x="5125983" y="4249495"/>
                    <a:pt x="5130746" y="4265687"/>
                    <a:pt x="5120269" y="4259973"/>
                  </a:cubicBezTo>
                  <a:cubicBezTo>
                    <a:pt x="5109791" y="4254257"/>
                    <a:pt x="5114553" y="4245685"/>
                    <a:pt x="5120269" y="4247590"/>
                  </a:cubicBezTo>
                  <a:close/>
                  <a:moveTo>
                    <a:pt x="5101219" y="4170437"/>
                  </a:moveTo>
                  <a:cubicBezTo>
                    <a:pt x="5102171" y="4172342"/>
                    <a:pt x="5103124" y="4170437"/>
                    <a:pt x="5103124" y="4170437"/>
                  </a:cubicBezTo>
                  <a:lnTo>
                    <a:pt x="5105029" y="4171390"/>
                  </a:lnTo>
                  <a:cubicBezTo>
                    <a:pt x="5105029" y="4171390"/>
                    <a:pt x="5105981" y="4173295"/>
                    <a:pt x="5104076" y="4175200"/>
                  </a:cubicBezTo>
                  <a:cubicBezTo>
                    <a:pt x="5102171" y="4177105"/>
                    <a:pt x="5100266" y="4176152"/>
                    <a:pt x="5100266" y="4174247"/>
                  </a:cubicBezTo>
                  <a:cubicBezTo>
                    <a:pt x="5100266" y="4172342"/>
                    <a:pt x="5100266" y="4173295"/>
                    <a:pt x="5099314" y="4171390"/>
                  </a:cubicBezTo>
                  <a:cubicBezTo>
                    <a:pt x="5098361" y="4170437"/>
                    <a:pt x="5100266" y="4168532"/>
                    <a:pt x="5101219" y="4170437"/>
                  </a:cubicBezTo>
                  <a:close/>
                  <a:moveTo>
                    <a:pt x="4548768" y="4116145"/>
                  </a:moveTo>
                  <a:cubicBezTo>
                    <a:pt x="4555436" y="4114240"/>
                    <a:pt x="4557340" y="4118050"/>
                    <a:pt x="4555436" y="4122812"/>
                  </a:cubicBezTo>
                  <a:cubicBezTo>
                    <a:pt x="4553530" y="4127575"/>
                    <a:pt x="4549721" y="4127575"/>
                    <a:pt x="4540196" y="4128528"/>
                  </a:cubicBezTo>
                  <a:cubicBezTo>
                    <a:pt x="4530671" y="4129480"/>
                    <a:pt x="4530671" y="4123765"/>
                    <a:pt x="4537338" y="4119955"/>
                  </a:cubicBezTo>
                  <a:cubicBezTo>
                    <a:pt x="4544005" y="4116145"/>
                    <a:pt x="4542101" y="4118050"/>
                    <a:pt x="4548768" y="4116145"/>
                  </a:cubicBezTo>
                  <a:close/>
                  <a:moveTo>
                    <a:pt x="4845949" y="4108525"/>
                  </a:moveTo>
                  <a:cubicBezTo>
                    <a:pt x="4846901" y="4110430"/>
                    <a:pt x="4847854" y="4108525"/>
                    <a:pt x="4847854" y="4108525"/>
                  </a:cubicBezTo>
                  <a:lnTo>
                    <a:pt x="4849759" y="4109478"/>
                  </a:lnTo>
                  <a:cubicBezTo>
                    <a:pt x="4849759" y="4109478"/>
                    <a:pt x="4850711" y="4111383"/>
                    <a:pt x="4848806" y="4113288"/>
                  </a:cubicBezTo>
                  <a:cubicBezTo>
                    <a:pt x="4846901" y="4115193"/>
                    <a:pt x="4844996" y="4114240"/>
                    <a:pt x="4844996" y="4112335"/>
                  </a:cubicBezTo>
                  <a:cubicBezTo>
                    <a:pt x="4844996" y="4110430"/>
                    <a:pt x="4844996" y="4111383"/>
                    <a:pt x="4844044" y="4109478"/>
                  </a:cubicBezTo>
                  <a:cubicBezTo>
                    <a:pt x="4843091" y="4108525"/>
                    <a:pt x="4844996" y="4106620"/>
                    <a:pt x="4845949" y="4108525"/>
                  </a:cubicBezTo>
                  <a:close/>
                  <a:moveTo>
                    <a:pt x="4590679" y="4078403"/>
                  </a:moveTo>
                  <a:cubicBezTo>
                    <a:pt x="4593537" y="4077093"/>
                    <a:pt x="4595918" y="4077093"/>
                    <a:pt x="4596394" y="4078998"/>
                  </a:cubicBezTo>
                  <a:cubicBezTo>
                    <a:pt x="4597346" y="4083760"/>
                    <a:pt x="4596394" y="4086618"/>
                    <a:pt x="4591631" y="4093285"/>
                  </a:cubicBezTo>
                  <a:cubicBezTo>
                    <a:pt x="4586869" y="4099953"/>
                    <a:pt x="4583059" y="4100905"/>
                    <a:pt x="4580201" y="4099953"/>
                  </a:cubicBezTo>
                  <a:cubicBezTo>
                    <a:pt x="4577344" y="4098048"/>
                    <a:pt x="4576391" y="4092333"/>
                    <a:pt x="4582106" y="4085665"/>
                  </a:cubicBezTo>
                  <a:cubicBezTo>
                    <a:pt x="4584488" y="4082332"/>
                    <a:pt x="4587822" y="4079712"/>
                    <a:pt x="4590679" y="4078403"/>
                  </a:cubicBezTo>
                  <a:close/>
                  <a:moveTo>
                    <a:pt x="4856188" y="4070902"/>
                  </a:moveTo>
                  <a:cubicBezTo>
                    <a:pt x="4857855" y="4072092"/>
                    <a:pt x="4859760" y="4074235"/>
                    <a:pt x="4861188" y="4076140"/>
                  </a:cubicBezTo>
                  <a:cubicBezTo>
                    <a:pt x="4863093" y="4079950"/>
                    <a:pt x="4866903" y="4079950"/>
                    <a:pt x="4864046" y="4084713"/>
                  </a:cubicBezTo>
                  <a:cubicBezTo>
                    <a:pt x="4861188" y="4090428"/>
                    <a:pt x="4856426" y="4091380"/>
                    <a:pt x="4851663" y="4088523"/>
                  </a:cubicBezTo>
                  <a:cubicBezTo>
                    <a:pt x="4846901" y="4085665"/>
                    <a:pt x="4852616" y="4078045"/>
                    <a:pt x="4852616" y="4078045"/>
                  </a:cubicBezTo>
                  <a:cubicBezTo>
                    <a:pt x="4852616" y="4078045"/>
                    <a:pt x="4850711" y="4075188"/>
                    <a:pt x="4852616" y="4071378"/>
                  </a:cubicBezTo>
                  <a:cubicBezTo>
                    <a:pt x="4853092" y="4069473"/>
                    <a:pt x="4854521" y="4069711"/>
                    <a:pt x="4856188" y="4070902"/>
                  </a:cubicBezTo>
                  <a:close/>
                  <a:moveTo>
                    <a:pt x="4700216" y="3966603"/>
                  </a:moveTo>
                  <a:cubicBezTo>
                    <a:pt x="4703074" y="3964698"/>
                    <a:pt x="4706883" y="3965650"/>
                    <a:pt x="4708789" y="3969460"/>
                  </a:cubicBezTo>
                  <a:cubicBezTo>
                    <a:pt x="4709741" y="3973270"/>
                    <a:pt x="4709741" y="3972318"/>
                    <a:pt x="4706883" y="3978985"/>
                  </a:cubicBezTo>
                  <a:cubicBezTo>
                    <a:pt x="4704026" y="3984700"/>
                    <a:pt x="4696406" y="3984700"/>
                    <a:pt x="4690691" y="3985653"/>
                  </a:cubicBezTo>
                  <a:cubicBezTo>
                    <a:pt x="4685928" y="3986605"/>
                    <a:pt x="4684976" y="3976128"/>
                    <a:pt x="4692596" y="3973270"/>
                  </a:cubicBezTo>
                  <a:cubicBezTo>
                    <a:pt x="4700216" y="3970412"/>
                    <a:pt x="4696406" y="3969460"/>
                    <a:pt x="4700216" y="3966603"/>
                  </a:cubicBezTo>
                  <a:close/>
                  <a:moveTo>
                    <a:pt x="5072525" y="3821704"/>
                  </a:moveTo>
                  <a:cubicBezTo>
                    <a:pt x="5077644" y="3823252"/>
                    <a:pt x="5083121" y="3827538"/>
                    <a:pt x="5086931" y="3832300"/>
                  </a:cubicBezTo>
                  <a:cubicBezTo>
                    <a:pt x="5095503" y="3841825"/>
                    <a:pt x="5100266" y="3838015"/>
                    <a:pt x="5111696" y="3839920"/>
                  </a:cubicBezTo>
                  <a:cubicBezTo>
                    <a:pt x="5122173" y="3841825"/>
                    <a:pt x="5124078" y="3856112"/>
                    <a:pt x="5114553" y="3870400"/>
                  </a:cubicBezTo>
                  <a:cubicBezTo>
                    <a:pt x="5105028" y="3884687"/>
                    <a:pt x="5108838" y="3881830"/>
                    <a:pt x="5115506" y="3905643"/>
                  </a:cubicBezTo>
                  <a:cubicBezTo>
                    <a:pt x="5121221" y="3929455"/>
                    <a:pt x="5115506" y="3942790"/>
                    <a:pt x="5106933" y="3958983"/>
                  </a:cubicBezTo>
                  <a:cubicBezTo>
                    <a:pt x="5099313" y="3975175"/>
                    <a:pt x="5099313" y="3984700"/>
                    <a:pt x="5100266" y="3998987"/>
                  </a:cubicBezTo>
                  <a:cubicBezTo>
                    <a:pt x="5101219" y="4013275"/>
                    <a:pt x="5097408" y="4019943"/>
                    <a:pt x="5094551" y="4049470"/>
                  </a:cubicBezTo>
                  <a:cubicBezTo>
                    <a:pt x="5091694" y="4078998"/>
                    <a:pt x="5086931" y="4099953"/>
                    <a:pt x="5081216" y="4120908"/>
                  </a:cubicBezTo>
                  <a:cubicBezTo>
                    <a:pt x="5075501" y="4142815"/>
                    <a:pt x="5062166" y="4166628"/>
                    <a:pt x="5053594" y="4175200"/>
                  </a:cubicBezTo>
                  <a:cubicBezTo>
                    <a:pt x="5045021" y="4183773"/>
                    <a:pt x="5045973" y="4186630"/>
                    <a:pt x="5037401" y="4212348"/>
                  </a:cubicBezTo>
                  <a:cubicBezTo>
                    <a:pt x="5028828" y="4238065"/>
                    <a:pt x="5038353" y="4253305"/>
                    <a:pt x="5038353" y="4267593"/>
                  </a:cubicBezTo>
                  <a:cubicBezTo>
                    <a:pt x="5038353" y="4281880"/>
                    <a:pt x="5036448" y="4289500"/>
                    <a:pt x="5032638" y="4285690"/>
                  </a:cubicBezTo>
                  <a:cubicBezTo>
                    <a:pt x="5027876" y="4281880"/>
                    <a:pt x="5025971" y="4279975"/>
                    <a:pt x="5020256" y="4279023"/>
                  </a:cubicBezTo>
                  <a:cubicBezTo>
                    <a:pt x="5014541" y="4278070"/>
                    <a:pt x="5014541" y="4271403"/>
                    <a:pt x="5009778" y="4253305"/>
                  </a:cubicBezTo>
                  <a:cubicBezTo>
                    <a:pt x="5005016" y="4234255"/>
                    <a:pt x="4997396" y="4231398"/>
                    <a:pt x="4979298" y="4219968"/>
                  </a:cubicBezTo>
                  <a:cubicBezTo>
                    <a:pt x="4960248" y="4208538"/>
                    <a:pt x="4955486" y="4205680"/>
                    <a:pt x="4946913" y="4187583"/>
                  </a:cubicBezTo>
                  <a:cubicBezTo>
                    <a:pt x="4938341" y="4169485"/>
                    <a:pt x="4936436" y="4165675"/>
                    <a:pt x="4925958" y="4151388"/>
                  </a:cubicBezTo>
                  <a:cubicBezTo>
                    <a:pt x="4915481" y="4137100"/>
                    <a:pt x="4915481" y="4139958"/>
                    <a:pt x="4920244" y="4121860"/>
                  </a:cubicBezTo>
                  <a:cubicBezTo>
                    <a:pt x="4925006" y="4103763"/>
                    <a:pt x="4923101" y="4101858"/>
                    <a:pt x="4923101" y="4075187"/>
                  </a:cubicBezTo>
                  <a:cubicBezTo>
                    <a:pt x="4923101" y="4048518"/>
                    <a:pt x="4935483" y="4035183"/>
                    <a:pt x="4950723" y="3999940"/>
                  </a:cubicBezTo>
                  <a:cubicBezTo>
                    <a:pt x="4966916" y="3964698"/>
                    <a:pt x="4974536" y="3942790"/>
                    <a:pt x="4988823" y="3919930"/>
                  </a:cubicBezTo>
                  <a:cubicBezTo>
                    <a:pt x="5003111" y="3897070"/>
                    <a:pt x="4998348" y="3898975"/>
                    <a:pt x="5005016" y="3878020"/>
                  </a:cubicBezTo>
                  <a:cubicBezTo>
                    <a:pt x="5011683" y="3857065"/>
                    <a:pt x="5035496" y="3853255"/>
                    <a:pt x="5045021" y="3849445"/>
                  </a:cubicBezTo>
                  <a:cubicBezTo>
                    <a:pt x="5054546" y="3845635"/>
                    <a:pt x="5055498" y="3840873"/>
                    <a:pt x="5060261" y="3827537"/>
                  </a:cubicBezTo>
                  <a:cubicBezTo>
                    <a:pt x="5062642" y="3821346"/>
                    <a:pt x="5067405" y="3820156"/>
                    <a:pt x="5072525" y="3821704"/>
                  </a:cubicBezTo>
                  <a:close/>
                  <a:moveTo>
                    <a:pt x="4847853" y="3802773"/>
                  </a:moveTo>
                  <a:cubicBezTo>
                    <a:pt x="4850711" y="3800868"/>
                    <a:pt x="4854521" y="3803725"/>
                    <a:pt x="4854521" y="3803725"/>
                  </a:cubicBezTo>
                  <a:cubicBezTo>
                    <a:pt x="4854521" y="3803725"/>
                    <a:pt x="4869761" y="3808488"/>
                    <a:pt x="4864999" y="3816108"/>
                  </a:cubicBezTo>
                  <a:cubicBezTo>
                    <a:pt x="4860236" y="3823728"/>
                    <a:pt x="4858331" y="3823728"/>
                    <a:pt x="4856426" y="3829443"/>
                  </a:cubicBezTo>
                  <a:cubicBezTo>
                    <a:pt x="4854521" y="3835158"/>
                    <a:pt x="4851664" y="3836111"/>
                    <a:pt x="4848806" y="3834205"/>
                  </a:cubicBezTo>
                  <a:cubicBezTo>
                    <a:pt x="4844996" y="3831348"/>
                    <a:pt x="4844996" y="3827538"/>
                    <a:pt x="4844996" y="3817061"/>
                  </a:cubicBezTo>
                  <a:cubicBezTo>
                    <a:pt x="4845949" y="3806583"/>
                    <a:pt x="4844044" y="3805630"/>
                    <a:pt x="4847853" y="3802773"/>
                  </a:cubicBezTo>
                  <a:close/>
                  <a:moveTo>
                    <a:pt x="5131698" y="3788485"/>
                  </a:moveTo>
                  <a:cubicBezTo>
                    <a:pt x="5131698" y="3788485"/>
                    <a:pt x="5135509" y="3788485"/>
                    <a:pt x="5136461" y="3792295"/>
                  </a:cubicBezTo>
                  <a:cubicBezTo>
                    <a:pt x="5136461" y="3796105"/>
                    <a:pt x="5132651" y="3796105"/>
                    <a:pt x="5128841" y="3793248"/>
                  </a:cubicBezTo>
                  <a:cubicBezTo>
                    <a:pt x="5125031" y="3791342"/>
                    <a:pt x="5131698" y="3788485"/>
                    <a:pt x="5131698" y="3788485"/>
                  </a:cubicBezTo>
                  <a:close/>
                  <a:moveTo>
                    <a:pt x="5298386" y="3730383"/>
                  </a:moveTo>
                  <a:cubicBezTo>
                    <a:pt x="5298386" y="3730383"/>
                    <a:pt x="5302196" y="3729430"/>
                    <a:pt x="5304101" y="3733240"/>
                  </a:cubicBezTo>
                  <a:cubicBezTo>
                    <a:pt x="5305054" y="3737050"/>
                    <a:pt x="5300291" y="3739908"/>
                    <a:pt x="5295529" y="3737050"/>
                  </a:cubicBezTo>
                  <a:cubicBezTo>
                    <a:pt x="5289814" y="3734193"/>
                    <a:pt x="5298386" y="3730383"/>
                    <a:pt x="5298386" y="3730383"/>
                  </a:cubicBezTo>
                  <a:close/>
                  <a:moveTo>
                    <a:pt x="5306006" y="3713237"/>
                  </a:moveTo>
                  <a:cubicBezTo>
                    <a:pt x="5306006" y="3713237"/>
                    <a:pt x="5309816" y="3712285"/>
                    <a:pt x="5311721" y="3716095"/>
                  </a:cubicBezTo>
                  <a:cubicBezTo>
                    <a:pt x="5312673" y="3719905"/>
                    <a:pt x="5307911" y="3722762"/>
                    <a:pt x="5303148" y="3719905"/>
                  </a:cubicBezTo>
                  <a:cubicBezTo>
                    <a:pt x="5297434" y="3717047"/>
                    <a:pt x="5306006" y="3713237"/>
                    <a:pt x="5306006" y="3713237"/>
                  </a:cubicBezTo>
                  <a:close/>
                  <a:moveTo>
                    <a:pt x="5422211" y="3692283"/>
                  </a:moveTo>
                  <a:cubicBezTo>
                    <a:pt x="5422211" y="3692283"/>
                    <a:pt x="5426021" y="3691330"/>
                    <a:pt x="5427926" y="3695140"/>
                  </a:cubicBezTo>
                  <a:cubicBezTo>
                    <a:pt x="5428879" y="3698950"/>
                    <a:pt x="5424116" y="3701808"/>
                    <a:pt x="5419354" y="3698950"/>
                  </a:cubicBezTo>
                  <a:cubicBezTo>
                    <a:pt x="5413639" y="3696093"/>
                    <a:pt x="5422211" y="3692283"/>
                    <a:pt x="5422211" y="3692283"/>
                  </a:cubicBezTo>
                  <a:close/>
                  <a:moveTo>
                    <a:pt x="5061214" y="3214127"/>
                  </a:moveTo>
                  <a:cubicBezTo>
                    <a:pt x="5065976" y="3214127"/>
                    <a:pt x="5072644" y="3218890"/>
                    <a:pt x="5069786" y="3225557"/>
                  </a:cubicBezTo>
                  <a:cubicBezTo>
                    <a:pt x="5067881" y="3232225"/>
                    <a:pt x="5064071" y="3228415"/>
                    <a:pt x="5058356" y="3221747"/>
                  </a:cubicBezTo>
                  <a:cubicBezTo>
                    <a:pt x="5052641" y="3215080"/>
                    <a:pt x="5056451" y="3214127"/>
                    <a:pt x="5061214" y="3214127"/>
                  </a:cubicBezTo>
                  <a:close/>
                  <a:moveTo>
                    <a:pt x="5047878" y="3163646"/>
                  </a:moveTo>
                  <a:cubicBezTo>
                    <a:pt x="5054546" y="3164598"/>
                    <a:pt x="5061213" y="3165550"/>
                    <a:pt x="5067881" y="3171265"/>
                  </a:cubicBezTo>
                  <a:cubicBezTo>
                    <a:pt x="5075501" y="3176028"/>
                    <a:pt x="5078358" y="3177933"/>
                    <a:pt x="5078358" y="3184600"/>
                  </a:cubicBezTo>
                  <a:cubicBezTo>
                    <a:pt x="5078358" y="3191268"/>
                    <a:pt x="5072643" y="3189363"/>
                    <a:pt x="5066928" y="3187458"/>
                  </a:cubicBezTo>
                  <a:cubicBezTo>
                    <a:pt x="5062165" y="3185553"/>
                    <a:pt x="5059308" y="3184600"/>
                    <a:pt x="5052640" y="3184600"/>
                  </a:cubicBezTo>
                  <a:cubicBezTo>
                    <a:pt x="5046926" y="3184600"/>
                    <a:pt x="5044068" y="3184600"/>
                    <a:pt x="5038353" y="3173171"/>
                  </a:cubicBezTo>
                  <a:cubicBezTo>
                    <a:pt x="5032638" y="3161740"/>
                    <a:pt x="5041210" y="3162693"/>
                    <a:pt x="5047878" y="3163646"/>
                  </a:cubicBezTo>
                  <a:close/>
                  <a:moveTo>
                    <a:pt x="5061214" y="3136975"/>
                  </a:moveTo>
                  <a:cubicBezTo>
                    <a:pt x="5068834" y="3136023"/>
                    <a:pt x="5065976" y="3143643"/>
                    <a:pt x="5063119" y="3149358"/>
                  </a:cubicBezTo>
                  <a:cubicBezTo>
                    <a:pt x="5059309" y="3155073"/>
                    <a:pt x="5048831" y="3149358"/>
                    <a:pt x="5046926" y="3143643"/>
                  </a:cubicBezTo>
                  <a:cubicBezTo>
                    <a:pt x="5045021" y="3137928"/>
                    <a:pt x="5053594" y="3137928"/>
                    <a:pt x="5061214" y="3136975"/>
                  </a:cubicBezTo>
                  <a:close/>
                  <a:moveTo>
                    <a:pt x="4979298" y="2995052"/>
                  </a:moveTo>
                  <a:cubicBezTo>
                    <a:pt x="4981203" y="2994100"/>
                    <a:pt x="4985966" y="2996957"/>
                    <a:pt x="4990728" y="2998862"/>
                  </a:cubicBezTo>
                  <a:cubicBezTo>
                    <a:pt x="4995491" y="3000767"/>
                    <a:pt x="4997396" y="3006482"/>
                    <a:pt x="4992634" y="3007435"/>
                  </a:cubicBezTo>
                  <a:cubicBezTo>
                    <a:pt x="4987871" y="3007435"/>
                    <a:pt x="4984061" y="3005530"/>
                    <a:pt x="4976441" y="2999815"/>
                  </a:cubicBezTo>
                  <a:cubicBezTo>
                    <a:pt x="4968821" y="2994100"/>
                    <a:pt x="4978346" y="2996005"/>
                    <a:pt x="4979298" y="2995052"/>
                  </a:cubicBezTo>
                  <a:close/>
                  <a:moveTo>
                    <a:pt x="4777368" y="2113038"/>
                  </a:moveTo>
                  <a:cubicBezTo>
                    <a:pt x="4779273" y="2112085"/>
                    <a:pt x="4785941" y="2119705"/>
                    <a:pt x="4784036" y="2123515"/>
                  </a:cubicBezTo>
                  <a:cubicBezTo>
                    <a:pt x="4783083" y="2126373"/>
                    <a:pt x="4779273" y="2125420"/>
                    <a:pt x="4775463" y="2122563"/>
                  </a:cubicBezTo>
                  <a:cubicBezTo>
                    <a:pt x="4771653" y="2119705"/>
                    <a:pt x="4775463" y="2113990"/>
                    <a:pt x="4777368" y="2113038"/>
                  </a:cubicBezTo>
                  <a:close/>
                  <a:moveTo>
                    <a:pt x="4784036" y="2064460"/>
                  </a:moveTo>
                  <a:cubicBezTo>
                    <a:pt x="4787846" y="2062555"/>
                    <a:pt x="4789751" y="2066365"/>
                    <a:pt x="4785941" y="2070175"/>
                  </a:cubicBezTo>
                  <a:cubicBezTo>
                    <a:pt x="4783083" y="2073985"/>
                    <a:pt x="4781178" y="2073985"/>
                    <a:pt x="4778321" y="2071127"/>
                  </a:cubicBezTo>
                  <a:cubicBezTo>
                    <a:pt x="4775463" y="2068270"/>
                    <a:pt x="4781178" y="2066365"/>
                    <a:pt x="4784036" y="2064460"/>
                  </a:cubicBezTo>
                  <a:close/>
                  <a:moveTo>
                    <a:pt x="4536386" y="1993975"/>
                  </a:moveTo>
                  <a:cubicBezTo>
                    <a:pt x="4538291" y="1993022"/>
                    <a:pt x="4541148" y="1996832"/>
                    <a:pt x="4543053" y="2003500"/>
                  </a:cubicBezTo>
                  <a:cubicBezTo>
                    <a:pt x="4544958" y="2009215"/>
                    <a:pt x="4545911" y="2009215"/>
                    <a:pt x="4543053" y="2011120"/>
                  </a:cubicBezTo>
                  <a:cubicBezTo>
                    <a:pt x="4540196" y="2013025"/>
                    <a:pt x="4539243" y="2013025"/>
                    <a:pt x="4533528" y="2003500"/>
                  </a:cubicBezTo>
                  <a:cubicBezTo>
                    <a:pt x="4527813" y="1993975"/>
                    <a:pt x="4534481" y="1994927"/>
                    <a:pt x="4536386" y="1993975"/>
                  </a:cubicBezTo>
                  <a:close/>
                  <a:moveTo>
                    <a:pt x="4756533" y="276"/>
                  </a:moveTo>
                  <a:cubicBezTo>
                    <a:pt x="4757605" y="-319"/>
                    <a:pt x="4758795" y="-81"/>
                    <a:pt x="4760224" y="2300"/>
                  </a:cubicBezTo>
                  <a:cubicBezTo>
                    <a:pt x="4762129" y="6110"/>
                    <a:pt x="4764987" y="5157"/>
                    <a:pt x="4764987" y="3252"/>
                  </a:cubicBezTo>
                  <a:cubicBezTo>
                    <a:pt x="4764987" y="395"/>
                    <a:pt x="4767844" y="-558"/>
                    <a:pt x="4772606" y="2300"/>
                  </a:cubicBezTo>
                  <a:cubicBezTo>
                    <a:pt x="4777369" y="5157"/>
                    <a:pt x="4780227" y="5157"/>
                    <a:pt x="4784037" y="6110"/>
                  </a:cubicBezTo>
                  <a:cubicBezTo>
                    <a:pt x="4786894" y="7062"/>
                    <a:pt x="4792609" y="3252"/>
                    <a:pt x="4795466" y="11825"/>
                  </a:cubicBezTo>
                  <a:cubicBezTo>
                    <a:pt x="4798324" y="19445"/>
                    <a:pt x="4809754" y="15635"/>
                    <a:pt x="4816422" y="15635"/>
                  </a:cubicBezTo>
                  <a:cubicBezTo>
                    <a:pt x="4824041" y="15635"/>
                    <a:pt x="4828804" y="17540"/>
                    <a:pt x="4830709" y="25160"/>
                  </a:cubicBezTo>
                  <a:cubicBezTo>
                    <a:pt x="4832614" y="32780"/>
                    <a:pt x="4842139" y="35637"/>
                    <a:pt x="4848806" y="34685"/>
                  </a:cubicBezTo>
                  <a:cubicBezTo>
                    <a:pt x="4855474" y="33732"/>
                    <a:pt x="4852616" y="30875"/>
                    <a:pt x="4863094" y="37542"/>
                  </a:cubicBezTo>
                  <a:cubicBezTo>
                    <a:pt x="4873572" y="44210"/>
                    <a:pt x="4874524" y="41352"/>
                    <a:pt x="4878334" y="33732"/>
                  </a:cubicBezTo>
                  <a:cubicBezTo>
                    <a:pt x="4881191" y="26112"/>
                    <a:pt x="4886907" y="28017"/>
                    <a:pt x="4890716" y="27065"/>
                  </a:cubicBezTo>
                  <a:cubicBezTo>
                    <a:pt x="4894527" y="26112"/>
                    <a:pt x="4905004" y="28017"/>
                    <a:pt x="4908814" y="29922"/>
                  </a:cubicBezTo>
                  <a:cubicBezTo>
                    <a:pt x="4911672" y="32780"/>
                    <a:pt x="4929769" y="40400"/>
                    <a:pt x="4937389" y="40400"/>
                  </a:cubicBezTo>
                  <a:cubicBezTo>
                    <a:pt x="4944057" y="40400"/>
                    <a:pt x="4948819" y="44210"/>
                    <a:pt x="4945009" y="52782"/>
                  </a:cubicBezTo>
                  <a:cubicBezTo>
                    <a:pt x="4941199" y="61355"/>
                    <a:pt x="4945009" y="59450"/>
                    <a:pt x="4949772" y="55640"/>
                  </a:cubicBezTo>
                  <a:cubicBezTo>
                    <a:pt x="4954534" y="52782"/>
                    <a:pt x="4961202" y="55640"/>
                    <a:pt x="4964059" y="61355"/>
                  </a:cubicBezTo>
                  <a:cubicBezTo>
                    <a:pt x="4966916" y="68023"/>
                    <a:pt x="4971679" y="68975"/>
                    <a:pt x="4978347" y="67070"/>
                  </a:cubicBezTo>
                  <a:cubicBezTo>
                    <a:pt x="4985014" y="65165"/>
                    <a:pt x="4982157" y="71832"/>
                    <a:pt x="4983109" y="74690"/>
                  </a:cubicBezTo>
                  <a:cubicBezTo>
                    <a:pt x="4983109" y="77547"/>
                    <a:pt x="4982157" y="79452"/>
                    <a:pt x="4980252" y="80405"/>
                  </a:cubicBezTo>
                  <a:cubicBezTo>
                    <a:pt x="4978347" y="81357"/>
                    <a:pt x="4974536" y="82311"/>
                    <a:pt x="4974536" y="86121"/>
                  </a:cubicBezTo>
                  <a:cubicBezTo>
                    <a:pt x="4974536" y="89931"/>
                    <a:pt x="4979299" y="90883"/>
                    <a:pt x="4984061" y="91836"/>
                  </a:cubicBezTo>
                  <a:cubicBezTo>
                    <a:pt x="4988824" y="91836"/>
                    <a:pt x="4992634" y="92788"/>
                    <a:pt x="4992634" y="96598"/>
                  </a:cubicBezTo>
                  <a:cubicBezTo>
                    <a:pt x="4993586" y="100408"/>
                    <a:pt x="4997397" y="105171"/>
                    <a:pt x="5003111" y="107076"/>
                  </a:cubicBezTo>
                  <a:cubicBezTo>
                    <a:pt x="5007874" y="108028"/>
                    <a:pt x="5012636" y="114696"/>
                    <a:pt x="5009779" y="118506"/>
                  </a:cubicBezTo>
                  <a:cubicBezTo>
                    <a:pt x="5007874" y="122316"/>
                    <a:pt x="5007874" y="123268"/>
                    <a:pt x="5011684" y="123268"/>
                  </a:cubicBezTo>
                  <a:cubicBezTo>
                    <a:pt x="5016447" y="122316"/>
                    <a:pt x="5020257" y="127078"/>
                    <a:pt x="5012636" y="129936"/>
                  </a:cubicBezTo>
                  <a:cubicBezTo>
                    <a:pt x="5005016" y="132793"/>
                    <a:pt x="5010732" y="140413"/>
                    <a:pt x="5018352" y="139461"/>
                  </a:cubicBezTo>
                  <a:cubicBezTo>
                    <a:pt x="5025972" y="139461"/>
                    <a:pt x="5028829" y="142318"/>
                    <a:pt x="5030734" y="146128"/>
                  </a:cubicBezTo>
                  <a:cubicBezTo>
                    <a:pt x="5033591" y="150891"/>
                    <a:pt x="5027877" y="153748"/>
                    <a:pt x="5025972" y="157558"/>
                  </a:cubicBezTo>
                  <a:cubicBezTo>
                    <a:pt x="5024066" y="161368"/>
                    <a:pt x="5031686" y="171846"/>
                    <a:pt x="5034544" y="174703"/>
                  </a:cubicBezTo>
                  <a:cubicBezTo>
                    <a:pt x="5037402" y="176608"/>
                    <a:pt x="5045974" y="189943"/>
                    <a:pt x="5047879" y="190896"/>
                  </a:cubicBezTo>
                  <a:cubicBezTo>
                    <a:pt x="5049784" y="191848"/>
                    <a:pt x="5060261" y="198516"/>
                    <a:pt x="5056452" y="204231"/>
                  </a:cubicBezTo>
                  <a:cubicBezTo>
                    <a:pt x="5051689" y="209946"/>
                    <a:pt x="5057404" y="210898"/>
                    <a:pt x="5062166" y="211851"/>
                  </a:cubicBezTo>
                  <a:cubicBezTo>
                    <a:pt x="5066929" y="212803"/>
                    <a:pt x="5072644" y="215661"/>
                    <a:pt x="5068834" y="222328"/>
                  </a:cubicBezTo>
                  <a:cubicBezTo>
                    <a:pt x="5065024" y="228996"/>
                    <a:pt x="5068834" y="228043"/>
                    <a:pt x="5075502" y="229948"/>
                  </a:cubicBezTo>
                  <a:cubicBezTo>
                    <a:pt x="5081216" y="231853"/>
                    <a:pt x="5078359" y="234711"/>
                    <a:pt x="5075502" y="237568"/>
                  </a:cubicBezTo>
                  <a:cubicBezTo>
                    <a:pt x="5072644" y="240426"/>
                    <a:pt x="5067882" y="245188"/>
                    <a:pt x="5073597" y="249951"/>
                  </a:cubicBezTo>
                  <a:cubicBezTo>
                    <a:pt x="5079311" y="254713"/>
                    <a:pt x="5080264" y="247093"/>
                    <a:pt x="5080264" y="244236"/>
                  </a:cubicBezTo>
                  <a:cubicBezTo>
                    <a:pt x="5080264" y="241379"/>
                    <a:pt x="5083122" y="236617"/>
                    <a:pt x="5086932" y="242331"/>
                  </a:cubicBezTo>
                  <a:cubicBezTo>
                    <a:pt x="5090741" y="247093"/>
                    <a:pt x="5084074" y="251856"/>
                    <a:pt x="5085027" y="266143"/>
                  </a:cubicBezTo>
                  <a:cubicBezTo>
                    <a:pt x="5085979" y="280431"/>
                    <a:pt x="5111697" y="289956"/>
                    <a:pt x="5113602" y="294718"/>
                  </a:cubicBezTo>
                  <a:cubicBezTo>
                    <a:pt x="5115507" y="299481"/>
                    <a:pt x="5127889" y="307101"/>
                    <a:pt x="5127889" y="311863"/>
                  </a:cubicBezTo>
                  <a:cubicBezTo>
                    <a:pt x="5127889" y="316626"/>
                    <a:pt x="5131699" y="319483"/>
                    <a:pt x="5134557" y="323293"/>
                  </a:cubicBezTo>
                  <a:cubicBezTo>
                    <a:pt x="5137414" y="327103"/>
                    <a:pt x="5139319" y="332819"/>
                    <a:pt x="5136461" y="338533"/>
                  </a:cubicBezTo>
                  <a:cubicBezTo>
                    <a:pt x="5133604" y="343296"/>
                    <a:pt x="5134557" y="348058"/>
                    <a:pt x="5138366" y="350916"/>
                  </a:cubicBezTo>
                  <a:cubicBezTo>
                    <a:pt x="5142177" y="353773"/>
                    <a:pt x="5142177" y="354726"/>
                    <a:pt x="5144082" y="363298"/>
                  </a:cubicBezTo>
                  <a:cubicBezTo>
                    <a:pt x="5145986" y="371871"/>
                    <a:pt x="5155511" y="373776"/>
                    <a:pt x="5161227" y="374729"/>
                  </a:cubicBezTo>
                  <a:cubicBezTo>
                    <a:pt x="5166941" y="375681"/>
                    <a:pt x="5167894" y="383301"/>
                    <a:pt x="5164084" y="391873"/>
                  </a:cubicBezTo>
                  <a:cubicBezTo>
                    <a:pt x="5160274" y="399494"/>
                    <a:pt x="5163132" y="404256"/>
                    <a:pt x="5165036" y="409018"/>
                  </a:cubicBezTo>
                  <a:cubicBezTo>
                    <a:pt x="5166941" y="412828"/>
                    <a:pt x="5168847" y="414734"/>
                    <a:pt x="5166941" y="422354"/>
                  </a:cubicBezTo>
                  <a:cubicBezTo>
                    <a:pt x="5165989" y="429974"/>
                    <a:pt x="5172657" y="433783"/>
                    <a:pt x="5176466" y="433783"/>
                  </a:cubicBezTo>
                  <a:cubicBezTo>
                    <a:pt x="5181229" y="434737"/>
                    <a:pt x="5183134" y="437593"/>
                    <a:pt x="5183134" y="440451"/>
                  </a:cubicBezTo>
                  <a:cubicBezTo>
                    <a:pt x="5183134" y="443308"/>
                    <a:pt x="5184086" y="446166"/>
                    <a:pt x="5186944" y="447119"/>
                  </a:cubicBezTo>
                  <a:cubicBezTo>
                    <a:pt x="5189802" y="448071"/>
                    <a:pt x="5191707" y="448071"/>
                    <a:pt x="5194564" y="451882"/>
                  </a:cubicBezTo>
                  <a:cubicBezTo>
                    <a:pt x="5197422" y="455691"/>
                    <a:pt x="5204089" y="454739"/>
                    <a:pt x="5206947" y="452833"/>
                  </a:cubicBezTo>
                  <a:cubicBezTo>
                    <a:pt x="5209804" y="450928"/>
                    <a:pt x="5213614" y="449024"/>
                    <a:pt x="5215519" y="451882"/>
                  </a:cubicBezTo>
                  <a:cubicBezTo>
                    <a:pt x="5218377" y="454739"/>
                    <a:pt x="5226949" y="456644"/>
                    <a:pt x="5229807" y="454739"/>
                  </a:cubicBezTo>
                  <a:cubicBezTo>
                    <a:pt x="5232664" y="452833"/>
                    <a:pt x="5236474" y="453786"/>
                    <a:pt x="5241236" y="451882"/>
                  </a:cubicBezTo>
                  <a:cubicBezTo>
                    <a:pt x="5245999" y="449977"/>
                    <a:pt x="5249809" y="447119"/>
                    <a:pt x="5255524" y="443308"/>
                  </a:cubicBezTo>
                  <a:cubicBezTo>
                    <a:pt x="5261239" y="438546"/>
                    <a:pt x="5267907" y="443308"/>
                    <a:pt x="5275527" y="441404"/>
                  </a:cubicBezTo>
                  <a:cubicBezTo>
                    <a:pt x="5283147" y="440451"/>
                    <a:pt x="5282194" y="444262"/>
                    <a:pt x="5281241" y="449024"/>
                  </a:cubicBezTo>
                  <a:cubicBezTo>
                    <a:pt x="5280289" y="454739"/>
                    <a:pt x="5287909" y="453786"/>
                    <a:pt x="5292672" y="452833"/>
                  </a:cubicBezTo>
                  <a:cubicBezTo>
                    <a:pt x="5297434" y="451882"/>
                    <a:pt x="5301244" y="453786"/>
                    <a:pt x="5306959" y="459502"/>
                  </a:cubicBezTo>
                  <a:cubicBezTo>
                    <a:pt x="5312674" y="465216"/>
                    <a:pt x="5321247" y="464264"/>
                    <a:pt x="5324104" y="460453"/>
                  </a:cubicBezTo>
                  <a:cubicBezTo>
                    <a:pt x="5326961" y="456644"/>
                    <a:pt x="5328866" y="458548"/>
                    <a:pt x="5333629" y="459502"/>
                  </a:cubicBezTo>
                  <a:cubicBezTo>
                    <a:pt x="5338391" y="460453"/>
                    <a:pt x="5341249" y="456644"/>
                    <a:pt x="5341249" y="453786"/>
                  </a:cubicBezTo>
                  <a:cubicBezTo>
                    <a:pt x="5341249" y="450928"/>
                    <a:pt x="5341249" y="449024"/>
                    <a:pt x="5346964" y="448071"/>
                  </a:cubicBezTo>
                  <a:cubicBezTo>
                    <a:pt x="5352679" y="446166"/>
                    <a:pt x="5354584" y="455691"/>
                    <a:pt x="5355536" y="460453"/>
                  </a:cubicBezTo>
                  <a:cubicBezTo>
                    <a:pt x="5356489" y="465216"/>
                    <a:pt x="5360299" y="469027"/>
                    <a:pt x="5365061" y="467122"/>
                  </a:cubicBezTo>
                  <a:cubicBezTo>
                    <a:pt x="5369824" y="465216"/>
                    <a:pt x="5371729" y="467122"/>
                    <a:pt x="5372682" y="469027"/>
                  </a:cubicBezTo>
                  <a:cubicBezTo>
                    <a:pt x="5373634" y="470931"/>
                    <a:pt x="5376491" y="475693"/>
                    <a:pt x="5379349" y="474742"/>
                  </a:cubicBezTo>
                  <a:cubicBezTo>
                    <a:pt x="5382207" y="474742"/>
                    <a:pt x="5394589" y="482362"/>
                    <a:pt x="5396494" y="489982"/>
                  </a:cubicBezTo>
                  <a:cubicBezTo>
                    <a:pt x="5400304" y="500458"/>
                    <a:pt x="5410782" y="500458"/>
                    <a:pt x="5417449" y="504268"/>
                  </a:cubicBezTo>
                  <a:cubicBezTo>
                    <a:pt x="5419354" y="505221"/>
                    <a:pt x="5421259" y="506173"/>
                    <a:pt x="5424116" y="506173"/>
                  </a:cubicBezTo>
                  <a:cubicBezTo>
                    <a:pt x="5428879" y="507126"/>
                    <a:pt x="5432689" y="506173"/>
                    <a:pt x="5434594" y="505221"/>
                  </a:cubicBezTo>
                  <a:cubicBezTo>
                    <a:pt x="5437452" y="503316"/>
                    <a:pt x="5442214" y="500458"/>
                    <a:pt x="5447929" y="503316"/>
                  </a:cubicBezTo>
                  <a:cubicBezTo>
                    <a:pt x="5453644" y="506173"/>
                    <a:pt x="5457454" y="502363"/>
                    <a:pt x="5462216" y="499506"/>
                  </a:cubicBezTo>
                  <a:cubicBezTo>
                    <a:pt x="5466979" y="496649"/>
                    <a:pt x="5469836" y="506173"/>
                    <a:pt x="5465074" y="511888"/>
                  </a:cubicBezTo>
                  <a:cubicBezTo>
                    <a:pt x="5460311" y="518556"/>
                    <a:pt x="5464122" y="521414"/>
                    <a:pt x="5462216" y="524272"/>
                  </a:cubicBezTo>
                  <a:cubicBezTo>
                    <a:pt x="5460311" y="527129"/>
                    <a:pt x="5460311" y="533796"/>
                    <a:pt x="5462216" y="534748"/>
                  </a:cubicBezTo>
                  <a:cubicBezTo>
                    <a:pt x="5464122" y="535702"/>
                    <a:pt x="5468884" y="538559"/>
                    <a:pt x="5469836" y="544273"/>
                  </a:cubicBezTo>
                  <a:cubicBezTo>
                    <a:pt x="5470789" y="549988"/>
                    <a:pt x="5473647" y="549036"/>
                    <a:pt x="5478409" y="546178"/>
                  </a:cubicBezTo>
                  <a:cubicBezTo>
                    <a:pt x="5483172" y="543321"/>
                    <a:pt x="5487934" y="549036"/>
                    <a:pt x="5487934" y="550941"/>
                  </a:cubicBezTo>
                  <a:cubicBezTo>
                    <a:pt x="5487934" y="553798"/>
                    <a:pt x="5486029" y="554751"/>
                    <a:pt x="5488886" y="557609"/>
                  </a:cubicBezTo>
                  <a:cubicBezTo>
                    <a:pt x="5490791" y="560467"/>
                    <a:pt x="5492697" y="563324"/>
                    <a:pt x="5493649" y="569038"/>
                  </a:cubicBezTo>
                  <a:cubicBezTo>
                    <a:pt x="5494602" y="574753"/>
                    <a:pt x="5497459" y="581422"/>
                    <a:pt x="5489839" y="590946"/>
                  </a:cubicBezTo>
                  <a:cubicBezTo>
                    <a:pt x="5482219" y="600472"/>
                    <a:pt x="5491744" y="608092"/>
                    <a:pt x="5500316" y="611901"/>
                  </a:cubicBezTo>
                  <a:cubicBezTo>
                    <a:pt x="5507936" y="615712"/>
                    <a:pt x="5517461" y="627141"/>
                    <a:pt x="5519366" y="631903"/>
                  </a:cubicBezTo>
                  <a:cubicBezTo>
                    <a:pt x="5521272" y="636666"/>
                    <a:pt x="5519366" y="639523"/>
                    <a:pt x="5529844" y="645239"/>
                  </a:cubicBezTo>
                  <a:cubicBezTo>
                    <a:pt x="5540322" y="650953"/>
                    <a:pt x="5543179" y="642381"/>
                    <a:pt x="5546989" y="638571"/>
                  </a:cubicBezTo>
                  <a:cubicBezTo>
                    <a:pt x="5550799" y="634761"/>
                    <a:pt x="5557466" y="635713"/>
                    <a:pt x="5562229" y="632857"/>
                  </a:cubicBezTo>
                  <a:cubicBezTo>
                    <a:pt x="5566991" y="629999"/>
                    <a:pt x="5572707" y="630951"/>
                    <a:pt x="5578422" y="633808"/>
                  </a:cubicBezTo>
                  <a:cubicBezTo>
                    <a:pt x="5584136" y="637619"/>
                    <a:pt x="5586041" y="636666"/>
                    <a:pt x="5587947" y="632857"/>
                  </a:cubicBezTo>
                  <a:cubicBezTo>
                    <a:pt x="5590804" y="629046"/>
                    <a:pt x="5599377" y="630951"/>
                    <a:pt x="5604139" y="630951"/>
                  </a:cubicBezTo>
                  <a:cubicBezTo>
                    <a:pt x="5608902" y="630951"/>
                    <a:pt x="5614616" y="629999"/>
                    <a:pt x="5616522" y="627141"/>
                  </a:cubicBezTo>
                  <a:cubicBezTo>
                    <a:pt x="5618427" y="624283"/>
                    <a:pt x="5621284" y="623332"/>
                    <a:pt x="5625094" y="624283"/>
                  </a:cubicBezTo>
                  <a:cubicBezTo>
                    <a:pt x="5628904" y="624283"/>
                    <a:pt x="5632714" y="623332"/>
                    <a:pt x="5634619" y="621426"/>
                  </a:cubicBezTo>
                  <a:cubicBezTo>
                    <a:pt x="5636524" y="619521"/>
                    <a:pt x="5637477" y="616663"/>
                    <a:pt x="5642239" y="612854"/>
                  </a:cubicBezTo>
                  <a:cubicBezTo>
                    <a:pt x="5647002" y="609043"/>
                    <a:pt x="5648907" y="611901"/>
                    <a:pt x="5654622" y="613806"/>
                  </a:cubicBezTo>
                  <a:cubicBezTo>
                    <a:pt x="5660336" y="615712"/>
                    <a:pt x="5664147" y="612854"/>
                    <a:pt x="5667004" y="609043"/>
                  </a:cubicBezTo>
                  <a:cubicBezTo>
                    <a:pt x="5669861" y="605234"/>
                    <a:pt x="5669861" y="599518"/>
                    <a:pt x="5668909" y="597614"/>
                  </a:cubicBezTo>
                  <a:cubicBezTo>
                    <a:pt x="5667957" y="594756"/>
                    <a:pt x="5667004" y="590946"/>
                    <a:pt x="5667957" y="582374"/>
                  </a:cubicBezTo>
                  <a:cubicBezTo>
                    <a:pt x="5668909" y="574753"/>
                    <a:pt x="5672719" y="577612"/>
                    <a:pt x="5676529" y="579516"/>
                  </a:cubicBezTo>
                  <a:cubicBezTo>
                    <a:pt x="5680339" y="581422"/>
                    <a:pt x="5682244" y="578563"/>
                    <a:pt x="5682244" y="575707"/>
                  </a:cubicBezTo>
                  <a:cubicBezTo>
                    <a:pt x="5682244" y="572849"/>
                    <a:pt x="5683197" y="569991"/>
                    <a:pt x="5688911" y="567133"/>
                  </a:cubicBezTo>
                  <a:cubicBezTo>
                    <a:pt x="5695579" y="564276"/>
                    <a:pt x="5695579" y="562371"/>
                    <a:pt x="5695579" y="557609"/>
                  </a:cubicBezTo>
                  <a:cubicBezTo>
                    <a:pt x="5695579" y="552847"/>
                    <a:pt x="5699389" y="551893"/>
                    <a:pt x="5701294" y="551893"/>
                  </a:cubicBezTo>
                  <a:cubicBezTo>
                    <a:pt x="5703199" y="551893"/>
                    <a:pt x="5706057" y="550941"/>
                    <a:pt x="5707009" y="549036"/>
                  </a:cubicBezTo>
                  <a:cubicBezTo>
                    <a:pt x="5707961" y="546178"/>
                    <a:pt x="5710819" y="544273"/>
                    <a:pt x="5713677" y="545226"/>
                  </a:cubicBezTo>
                  <a:cubicBezTo>
                    <a:pt x="5716534" y="546178"/>
                    <a:pt x="5717486" y="547131"/>
                    <a:pt x="5721297" y="545226"/>
                  </a:cubicBezTo>
                  <a:cubicBezTo>
                    <a:pt x="5725107" y="543321"/>
                    <a:pt x="5724154" y="545226"/>
                    <a:pt x="5735584" y="541416"/>
                  </a:cubicBezTo>
                  <a:cubicBezTo>
                    <a:pt x="5746061" y="537606"/>
                    <a:pt x="5746061" y="532844"/>
                    <a:pt x="5748919" y="529034"/>
                  </a:cubicBezTo>
                  <a:cubicBezTo>
                    <a:pt x="5751777" y="525223"/>
                    <a:pt x="5756539" y="514747"/>
                    <a:pt x="5764159" y="513794"/>
                  </a:cubicBezTo>
                  <a:cubicBezTo>
                    <a:pt x="5772732" y="512841"/>
                    <a:pt x="5771779" y="509983"/>
                    <a:pt x="5771779" y="508078"/>
                  </a:cubicBezTo>
                  <a:cubicBezTo>
                    <a:pt x="5772732" y="506173"/>
                    <a:pt x="5772732" y="503316"/>
                    <a:pt x="5779399" y="501411"/>
                  </a:cubicBezTo>
                  <a:cubicBezTo>
                    <a:pt x="5786066" y="499506"/>
                    <a:pt x="5788924" y="490933"/>
                    <a:pt x="5795591" y="490933"/>
                  </a:cubicBezTo>
                  <a:cubicBezTo>
                    <a:pt x="5803211" y="490933"/>
                    <a:pt x="5808927" y="486171"/>
                    <a:pt x="5811784" y="483313"/>
                  </a:cubicBezTo>
                  <a:cubicBezTo>
                    <a:pt x="5814641" y="480456"/>
                    <a:pt x="5822261" y="479504"/>
                    <a:pt x="5829882" y="481409"/>
                  </a:cubicBezTo>
                  <a:cubicBezTo>
                    <a:pt x="5830834" y="482362"/>
                    <a:pt x="5834644" y="484267"/>
                    <a:pt x="5838454" y="481409"/>
                  </a:cubicBezTo>
                  <a:cubicBezTo>
                    <a:pt x="5842264" y="479504"/>
                    <a:pt x="5846074" y="473789"/>
                    <a:pt x="5848932" y="470931"/>
                  </a:cubicBezTo>
                  <a:cubicBezTo>
                    <a:pt x="5853694" y="467122"/>
                    <a:pt x="5858457" y="466169"/>
                    <a:pt x="5858457" y="468073"/>
                  </a:cubicBezTo>
                  <a:cubicBezTo>
                    <a:pt x="5858457" y="469027"/>
                    <a:pt x="5862266" y="470931"/>
                    <a:pt x="5857504" y="475693"/>
                  </a:cubicBezTo>
                  <a:cubicBezTo>
                    <a:pt x="5853694" y="480456"/>
                    <a:pt x="5845122" y="485218"/>
                    <a:pt x="5839407" y="490933"/>
                  </a:cubicBezTo>
                  <a:cubicBezTo>
                    <a:pt x="5835597" y="494744"/>
                    <a:pt x="5833691" y="499506"/>
                    <a:pt x="5833691" y="501411"/>
                  </a:cubicBezTo>
                  <a:cubicBezTo>
                    <a:pt x="5833691" y="504268"/>
                    <a:pt x="5834644" y="514747"/>
                    <a:pt x="5833691" y="518556"/>
                  </a:cubicBezTo>
                  <a:cubicBezTo>
                    <a:pt x="5832739" y="522367"/>
                    <a:pt x="5830834" y="528082"/>
                    <a:pt x="5829882" y="533796"/>
                  </a:cubicBezTo>
                  <a:cubicBezTo>
                    <a:pt x="5828929" y="539511"/>
                    <a:pt x="5832739" y="546178"/>
                    <a:pt x="5838454" y="544273"/>
                  </a:cubicBezTo>
                  <a:cubicBezTo>
                    <a:pt x="5844169" y="542368"/>
                    <a:pt x="5845122" y="546178"/>
                    <a:pt x="5845122" y="548083"/>
                  </a:cubicBezTo>
                  <a:cubicBezTo>
                    <a:pt x="5845122" y="550941"/>
                    <a:pt x="5850836" y="555703"/>
                    <a:pt x="5853694" y="557609"/>
                  </a:cubicBezTo>
                  <a:cubicBezTo>
                    <a:pt x="5856552" y="559513"/>
                    <a:pt x="5863219" y="567133"/>
                    <a:pt x="5858457" y="572849"/>
                  </a:cubicBezTo>
                  <a:cubicBezTo>
                    <a:pt x="5854647" y="577612"/>
                    <a:pt x="5860361" y="582374"/>
                    <a:pt x="5855599" y="587136"/>
                  </a:cubicBezTo>
                  <a:cubicBezTo>
                    <a:pt x="5850836" y="591898"/>
                    <a:pt x="5849884" y="604281"/>
                    <a:pt x="5841311" y="607138"/>
                  </a:cubicBezTo>
                  <a:cubicBezTo>
                    <a:pt x="5827024" y="611901"/>
                    <a:pt x="5827024" y="617617"/>
                    <a:pt x="5823214" y="622379"/>
                  </a:cubicBezTo>
                  <a:cubicBezTo>
                    <a:pt x="5819404" y="627141"/>
                    <a:pt x="5821309" y="636666"/>
                    <a:pt x="5824166" y="641428"/>
                  </a:cubicBezTo>
                  <a:cubicBezTo>
                    <a:pt x="5827977" y="646191"/>
                    <a:pt x="5828929" y="656668"/>
                    <a:pt x="5823214" y="663336"/>
                  </a:cubicBezTo>
                  <a:cubicBezTo>
                    <a:pt x="5817499" y="669051"/>
                    <a:pt x="5819404" y="683338"/>
                    <a:pt x="5822261" y="689053"/>
                  </a:cubicBezTo>
                  <a:cubicBezTo>
                    <a:pt x="5825119" y="694768"/>
                    <a:pt x="5823214" y="710961"/>
                    <a:pt x="5824166" y="715723"/>
                  </a:cubicBezTo>
                  <a:cubicBezTo>
                    <a:pt x="5824166" y="717628"/>
                    <a:pt x="5825119" y="719533"/>
                    <a:pt x="5824166" y="721438"/>
                  </a:cubicBezTo>
                  <a:cubicBezTo>
                    <a:pt x="5824166" y="725248"/>
                    <a:pt x="5822261" y="728106"/>
                    <a:pt x="5820357" y="730011"/>
                  </a:cubicBezTo>
                  <a:cubicBezTo>
                    <a:pt x="5816547" y="732868"/>
                    <a:pt x="5814641" y="738583"/>
                    <a:pt x="5817499" y="745251"/>
                  </a:cubicBezTo>
                  <a:cubicBezTo>
                    <a:pt x="5819404" y="750966"/>
                    <a:pt x="5825119" y="756681"/>
                    <a:pt x="5827024" y="763348"/>
                  </a:cubicBezTo>
                  <a:cubicBezTo>
                    <a:pt x="5829882" y="770016"/>
                    <a:pt x="5828929" y="780493"/>
                    <a:pt x="5822261" y="784303"/>
                  </a:cubicBezTo>
                  <a:cubicBezTo>
                    <a:pt x="5815594" y="789066"/>
                    <a:pt x="5816547" y="798591"/>
                    <a:pt x="5817499" y="800496"/>
                  </a:cubicBezTo>
                  <a:cubicBezTo>
                    <a:pt x="5818452" y="802401"/>
                    <a:pt x="5821309" y="803353"/>
                    <a:pt x="5820357" y="810973"/>
                  </a:cubicBezTo>
                  <a:cubicBezTo>
                    <a:pt x="5819404" y="818593"/>
                    <a:pt x="5815594" y="822403"/>
                    <a:pt x="5812736" y="828118"/>
                  </a:cubicBezTo>
                  <a:cubicBezTo>
                    <a:pt x="5809879" y="834786"/>
                    <a:pt x="5800354" y="831928"/>
                    <a:pt x="5804164" y="841453"/>
                  </a:cubicBezTo>
                  <a:cubicBezTo>
                    <a:pt x="5805116" y="843358"/>
                    <a:pt x="5806069" y="847168"/>
                    <a:pt x="5805116" y="849073"/>
                  </a:cubicBezTo>
                  <a:cubicBezTo>
                    <a:pt x="5804164" y="850978"/>
                    <a:pt x="5803211" y="855741"/>
                    <a:pt x="5805116" y="857646"/>
                  </a:cubicBezTo>
                  <a:cubicBezTo>
                    <a:pt x="5807022" y="859551"/>
                    <a:pt x="5807974" y="862408"/>
                    <a:pt x="5807974" y="866218"/>
                  </a:cubicBezTo>
                  <a:cubicBezTo>
                    <a:pt x="5807974" y="869076"/>
                    <a:pt x="5799402" y="875743"/>
                    <a:pt x="5793686" y="883363"/>
                  </a:cubicBezTo>
                  <a:cubicBezTo>
                    <a:pt x="5790829" y="887173"/>
                    <a:pt x="5788924" y="892888"/>
                    <a:pt x="5787972" y="898603"/>
                  </a:cubicBezTo>
                  <a:cubicBezTo>
                    <a:pt x="5787019" y="903366"/>
                    <a:pt x="5787019" y="908128"/>
                    <a:pt x="5786066" y="911938"/>
                  </a:cubicBezTo>
                  <a:cubicBezTo>
                    <a:pt x="5784161" y="919558"/>
                    <a:pt x="5787019" y="924321"/>
                    <a:pt x="5788924" y="927178"/>
                  </a:cubicBezTo>
                  <a:cubicBezTo>
                    <a:pt x="5790829" y="930036"/>
                    <a:pt x="5794639" y="930988"/>
                    <a:pt x="5795591" y="937656"/>
                  </a:cubicBezTo>
                  <a:cubicBezTo>
                    <a:pt x="5796544" y="944323"/>
                    <a:pt x="5795591" y="942418"/>
                    <a:pt x="5789877" y="951943"/>
                  </a:cubicBezTo>
                  <a:cubicBezTo>
                    <a:pt x="5784161" y="960516"/>
                    <a:pt x="5771779" y="957658"/>
                    <a:pt x="5771779" y="957658"/>
                  </a:cubicBezTo>
                  <a:lnTo>
                    <a:pt x="5770827" y="957658"/>
                  </a:lnTo>
                  <a:cubicBezTo>
                    <a:pt x="5770827" y="957658"/>
                    <a:pt x="5742252" y="954801"/>
                    <a:pt x="5735584" y="954801"/>
                  </a:cubicBezTo>
                  <a:cubicBezTo>
                    <a:pt x="5728916" y="954801"/>
                    <a:pt x="5700341" y="951943"/>
                    <a:pt x="5694627" y="951943"/>
                  </a:cubicBezTo>
                  <a:cubicBezTo>
                    <a:pt x="5688911" y="951943"/>
                    <a:pt x="5681291" y="950038"/>
                    <a:pt x="5679386" y="946228"/>
                  </a:cubicBezTo>
                  <a:cubicBezTo>
                    <a:pt x="5677482" y="942418"/>
                    <a:pt x="5673672" y="936703"/>
                    <a:pt x="5671766" y="940513"/>
                  </a:cubicBezTo>
                  <a:cubicBezTo>
                    <a:pt x="5669861" y="944323"/>
                    <a:pt x="5668909" y="951943"/>
                    <a:pt x="5667957" y="952896"/>
                  </a:cubicBezTo>
                  <a:cubicBezTo>
                    <a:pt x="5667957" y="954801"/>
                    <a:pt x="5668909" y="959563"/>
                    <a:pt x="5662241" y="960516"/>
                  </a:cubicBezTo>
                  <a:cubicBezTo>
                    <a:pt x="5656527" y="961468"/>
                    <a:pt x="5657479" y="964326"/>
                    <a:pt x="5656527" y="966231"/>
                  </a:cubicBezTo>
                  <a:cubicBezTo>
                    <a:pt x="5656527" y="968136"/>
                    <a:pt x="5658432" y="969088"/>
                    <a:pt x="5659384" y="970041"/>
                  </a:cubicBezTo>
                  <a:cubicBezTo>
                    <a:pt x="5660336" y="970993"/>
                    <a:pt x="5658432" y="976708"/>
                    <a:pt x="5656527" y="979566"/>
                  </a:cubicBezTo>
                  <a:cubicBezTo>
                    <a:pt x="5654622" y="982423"/>
                    <a:pt x="5649859" y="988138"/>
                    <a:pt x="5647954" y="990043"/>
                  </a:cubicBezTo>
                  <a:cubicBezTo>
                    <a:pt x="5646049" y="990996"/>
                    <a:pt x="5644144" y="992901"/>
                    <a:pt x="5646049" y="995758"/>
                  </a:cubicBezTo>
                  <a:cubicBezTo>
                    <a:pt x="5647954" y="998616"/>
                    <a:pt x="5647954" y="1004331"/>
                    <a:pt x="5645097" y="1004331"/>
                  </a:cubicBezTo>
                  <a:cubicBezTo>
                    <a:pt x="5641286" y="1004331"/>
                    <a:pt x="5631761" y="1004331"/>
                    <a:pt x="5630809" y="1008141"/>
                  </a:cubicBezTo>
                  <a:cubicBezTo>
                    <a:pt x="5630809" y="1011951"/>
                    <a:pt x="5626999" y="1015761"/>
                    <a:pt x="5623189" y="1013856"/>
                  </a:cubicBezTo>
                  <a:cubicBezTo>
                    <a:pt x="5619379" y="1011951"/>
                    <a:pt x="5613664" y="1012903"/>
                    <a:pt x="5613664" y="1014808"/>
                  </a:cubicBezTo>
                  <a:cubicBezTo>
                    <a:pt x="5613664" y="1016713"/>
                    <a:pt x="5615569" y="1021476"/>
                    <a:pt x="5610807" y="1023381"/>
                  </a:cubicBezTo>
                  <a:cubicBezTo>
                    <a:pt x="5606997" y="1025286"/>
                    <a:pt x="5605091" y="1025286"/>
                    <a:pt x="5606044" y="1027191"/>
                  </a:cubicBezTo>
                  <a:cubicBezTo>
                    <a:pt x="5607949" y="1031001"/>
                    <a:pt x="5607949" y="1031953"/>
                    <a:pt x="5610807" y="1031953"/>
                  </a:cubicBezTo>
                  <a:cubicBezTo>
                    <a:pt x="5613664" y="1031001"/>
                    <a:pt x="5618427" y="1040526"/>
                    <a:pt x="5620332" y="1043383"/>
                  </a:cubicBezTo>
                  <a:cubicBezTo>
                    <a:pt x="5622236" y="1046241"/>
                    <a:pt x="5650811" y="1107201"/>
                    <a:pt x="5650811" y="1107201"/>
                  </a:cubicBezTo>
                  <a:lnTo>
                    <a:pt x="5654622" y="1116726"/>
                  </a:lnTo>
                  <a:cubicBezTo>
                    <a:pt x="5660336" y="1123393"/>
                    <a:pt x="5654622" y="1124346"/>
                    <a:pt x="5652716" y="1132915"/>
                  </a:cubicBezTo>
                  <a:cubicBezTo>
                    <a:pt x="5651764" y="1137678"/>
                    <a:pt x="5654622" y="1136725"/>
                    <a:pt x="5654622" y="1143393"/>
                  </a:cubicBezTo>
                  <a:cubicBezTo>
                    <a:pt x="5654622" y="1150060"/>
                    <a:pt x="5653669" y="1158633"/>
                    <a:pt x="5655574" y="1161490"/>
                  </a:cubicBezTo>
                  <a:cubicBezTo>
                    <a:pt x="5657479" y="1164348"/>
                    <a:pt x="5663194" y="1178635"/>
                    <a:pt x="5662241" y="1185303"/>
                  </a:cubicBezTo>
                  <a:cubicBezTo>
                    <a:pt x="5662241" y="1186255"/>
                    <a:pt x="5662241" y="1188160"/>
                    <a:pt x="5662241" y="1189113"/>
                  </a:cubicBezTo>
                  <a:cubicBezTo>
                    <a:pt x="5662241" y="1193875"/>
                    <a:pt x="5663194" y="1195780"/>
                    <a:pt x="5666052" y="1196733"/>
                  </a:cubicBezTo>
                  <a:cubicBezTo>
                    <a:pt x="5667004" y="1196733"/>
                    <a:pt x="5667957" y="1197685"/>
                    <a:pt x="5668909" y="1197685"/>
                  </a:cubicBezTo>
                  <a:lnTo>
                    <a:pt x="5669861" y="1200543"/>
                  </a:lnTo>
                  <a:cubicBezTo>
                    <a:pt x="5669861" y="1200543"/>
                    <a:pt x="5676529" y="1205305"/>
                    <a:pt x="5675577" y="1213878"/>
                  </a:cubicBezTo>
                  <a:cubicBezTo>
                    <a:pt x="5674624" y="1221498"/>
                    <a:pt x="5675577" y="1220545"/>
                    <a:pt x="5675577" y="1222450"/>
                  </a:cubicBezTo>
                  <a:cubicBezTo>
                    <a:pt x="5676529" y="1224355"/>
                    <a:pt x="5674624" y="1230070"/>
                    <a:pt x="5672719" y="1231975"/>
                  </a:cubicBezTo>
                  <a:cubicBezTo>
                    <a:pt x="5671766" y="1233880"/>
                    <a:pt x="5670814" y="1236738"/>
                    <a:pt x="5672719" y="1239595"/>
                  </a:cubicBezTo>
                  <a:cubicBezTo>
                    <a:pt x="5674624" y="1242453"/>
                    <a:pt x="5674624" y="1252930"/>
                    <a:pt x="5670814" y="1255788"/>
                  </a:cubicBezTo>
                  <a:cubicBezTo>
                    <a:pt x="5667004" y="1259598"/>
                    <a:pt x="5665099" y="1262455"/>
                    <a:pt x="5667957" y="1266265"/>
                  </a:cubicBezTo>
                  <a:cubicBezTo>
                    <a:pt x="5669861" y="1269123"/>
                    <a:pt x="5676529" y="1281505"/>
                    <a:pt x="5668909" y="1277695"/>
                  </a:cubicBezTo>
                  <a:cubicBezTo>
                    <a:pt x="5661289" y="1273885"/>
                    <a:pt x="5661289" y="1278648"/>
                    <a:pt x="5663194" y="1279600"/>
                  </a:cubicBezTo>
                  <a:cubicBezTo>
                    <a:pt x="5666052" y="1280553"/>
                    <a:pt x="5669861" y="1286268"/>
                    <a:pt x="5663194" y="1286268"/>
                  </a:cubicBezTo>
                  <a:cubicBezTo>
                    <a:pt x="5656527" y="1287220"/>
                    <a:pt x="5656527" y="1289125"/>
                    <a:pt x="5656527" y="1289125"/>
                  </a:cubicBezTo>
                  <a:cubicBezTo>
                    <a:pt x="5656527" y="1289125"/>
                    <a:pt x="5653669" y="1291983"/>
                    <a:pt x="5650811" y="1289125"/>
                  </a:cubicBezTo>
                  <a:cubicBezTo>
                    <a:pt x="5647954" y="1286268"/>
                    <a:pt x="5644144" y="1288173"/>
                    <a:pt x="5644144" y="1291030"/>
                  </a:cubicBezTo>
                  <a:cubicBezTo>
                    <a:pt x="5644144" y="1293888"/>
                    <a:pt x="5644144" y="1295793"/>
                    <a:pt x="5639382" y="1296745"/>
                  </a:cubicBezTo>
                  <a:cubicBezTo>
                    <a:pt x="5635572" y="1297698"/>
                    <a:pt x="5628904" y="1298650"/>
                    <a:pt x="5626999" y="1300555"/>
                  </a:cubicBezTo>
                  <a:cubicBezTo>
                    <a:pt x="5625094" y="1302460"/>
                    <a:pt x="5622236" y="1307223"/>
                    <a:pt x="5619379" y="1309128"/>
                  </a:cubicBezTo>
                  <a:cubicBezTo>
                    <a:pt x="5616522" y="1311033"/>
                    <a:pt x="5614616" y="1311985"/>
                    <a:pt x="5613664" y="1314843"/>
                  </a:cubicBezTo>
                  <a:cubicBezTo>
                    <a:pt x="5612711" y="1317700"/>
                    <a:pt x="5609854" y="1319605"/>
                    <a:pt x="5614616" y="1320558"/>
                  </a:cubicBezTo>
                  <a:cubicBezTo>
                    <a:pt x="5618427" y="1321510"/>
                    <a:pt x="5623189" y="1320558"/>
                    <a:pt x="5624141" y="1317700"/>
                  </a:cubicBezTo>
                  <a:cubicBezTo>
                    <a:pt x="5626047" y="1314843"/>
                    <a:pt x="5628904" y="1318653"/>
                    <a:pt x="5631761" y="1322463"/>
                  </a:cubicBezTo>
                  <a:cubicBezTo>
                    <a:pt x="5633666" y="1327225"/>
                    <a:pt x="5639382" y="1335798"/>
                    <a:pt x="5636524" y="1337703"/>
                  </a:cubicBezTo>
                  <a:cubicBezTo>
                    <a:pt x="5633666" y="1339608"/>
                    <a:pt x="5636524" y="1344370"/>
                    <a:pt x="5639382" y="1346275"/>
                  </a:cubicBezTo>
                  <a:cubicBezTo>
                    <a:pt x="5642239" y="1348180"/>
                    <a:pt x="5641286" y="1349133"/>
                    <a:pt x="5641286" y="1351038"/>
                  </a:cubicBezTo>
                  <a:cubicBezTo>
                    <a:pt x="5641286" y="1352943"/>
                    <a:pt x="5636524" y="1355800"/>
                    <a:pt x="5635572" y="1354848"/>
                  </a:cubicBezTo>
                  <a:cubicBezTo>
                    <a:pt x="5631761" y="1351038"/>
                    <a:pt x="5627952" y="1344370"/>
                    <a:pt x="5626999" y="1342465"/>
                  </a:cubicBezTo>
                  <a:cubicBezTo>
                    <a:pt x="5626047" y="1338655"/>
                    <a:pt x="5623189" y="1335798"/>
                    <a:pt x="5621284" y="1339608"/>
                  </a:cubicBezTo>
                  <a:cubicBezTo>
                    <a:pt x="5619379" y="1343418"/>
                    <a:pt x="5622236" y="1343418"/>
                    <a:pt x="5619379" y="1344370"/>
                  </a:cubicBezTo>
                  <a:cubicBezTo>
                    <a:pt x="5616522" y="1344370"/>
                    <a:pt x="5613664" y="1342465"/>
                    <a:pt x="5614616" y="1340560"/>
                  </a:cubicBezTo>
                  <a:cubicBezTo>
                    <a:pt x="5614616" y="1338655"/>
                    <a:pt x="5613664" y="1338655"/>
                    <a:pt x="5610807" y="1338655"/>
                  </a:cubicBezTo>
                  <a:cubicBezTo>
                    <a:pt x="5608902" y="1338655"/>
                    <a:pt x="5605091" y="1331035"/>
                    <a:pt x="5602234" y="1328178"/>
                  </a:cubicBezTo>
                  <a:cubicBezTo>
                    <a:pt x="5599377" y="1325320"/>
                    <a:pt x="5593661" y="1320558"/>
                    <a:pt x="5595566" y="1313890"/>
                  </a:cubicBezTo>
                  <a:cubicBezTo>
                    <a:pt x="5597472" y="1307223"/>
                    <a:pt x="5595566" y="1302460"/>
                    <a:pt x="5592709" y="1301508"/>
                  </a:cubicBezTo>
                  <a:cubicBezTo>
                    <a:pt x="5589852" y="1300555"/>
                    <a:pt x="5577469" y="1304365"/>
                    <a:pt x="5578422" y="1298650"/>
                  </a:cubicBezTo>
                  <a:cubicBezTo>
                    <a:pt x="5579374" y="1292935"/>
                    <a:pt x="5575564" y="1293888"/>
                    <a:pt x="5573659" y="1293888"/>
                  </a:cubicBezTo>
                  <a:cubicBezTo>
                    <a:pt x="5570802" y="1293888"/>
                    <a:pt x="5567944" y="1293888"/>
                    <a:pt x="5566991" y="1291983"/>
                  </a:cubicBezTo>
                  <a:cubicBezTo>
                    <a:pt x="5566039" y="1290078"/>
                    <a:pt x="5564134" y="1290078"/>
                    <a:pt x="5562229" y="1291030"/>
                  </a:cubicBezTo>
                  <a:cubicBezTo>
                    <a:pt x="5561277" y="1291983"/>
                    <a:pt x="5560324" y="1291030"/>
                    <a:pt x="5558419" y="1291983"/>
                  </a:cubicBezTo>
                  <a:cubicBezTo>
                    <a:pt x="5556514" y="1293888"/>
                    <a:pt x="5558419" y="1297698"/>
                    <a:pt x="5556514" y="1299603"/>
                  </a:cubicBezTo>
                  <a:cubicBezTo>
                    <a:pt x="5554609" y="1301508"/>
                    <a:pt x="5553657" y="1305318"/>
                    <a:pt x="5554609" y="1307223"/>
                  </a:cubicBezTo>
                  <a:cubicBezTo>
                    <a:pt x="5555561" y="1309128"/>
                    <a:pt x="5555561" y="1313890"/>
                    <a:pt x="5554609" y="1316748"/>
                  </a:cubicBezTo>
                  <a:cubicBezTo>
                    <a:pt x="5553657" y="1319605"/>
                    <a:pt x="5554609" y="1329130"/>
                    <a:pt x="5556514" y="1331988"/>
                  </a:cubicBezTo>
                  <a:cubicBezTo>
                    <a:pt x="5558419" y="1334845"/>
                    <a:pt x="5558419" y="1342465"/>
                    <a:pt x="5556514" y="1347228"/>
                  </a:cubicBezTo>
                  <a:cubicBezTo>
                    <a:pt x="5553657" y="1351990"/>
                    <a:pt x="5556514" y="1361515"/>
                    <a:pt x="5558419" y="1363420"/>
                  </a:cubicBezTo>
                  <a:cubicBezTo>
                    <a:pt x="5560324" y="1365325"/>
                    <a:pt x="5558419" y="1373898"/>
                    <a:pt x="5552704" y="1373898"/>
                  </a:cubicBezTo>
                  <a:cubicBezTo>
                    <a:pt x="5547941" y="1372945"/>
                    <a:pt x="5545084" y="1373898"/>
                    <a:pt x="5546036" y="1378660"/>
                  </a:cubicBezTo>
                  <a:cubicBezTo>
                    <a:pt x="5546989" y="1383423"/>
                    <a:pt x="5546036" y="1385328"/>
                    <a:pt x="5543179" y="1386280"/>
                  </a:cubicBezTo>
                  <a:cubicBezTo>
                    <a:pt x="5541274" y="1386280"/>
                    <a:pt x="5539369" y="1385328"/>
                    <a:pt x="5531749" y="1380565"/>
                  </a:cubicBezTo>
                  <a:cubicBezTo>
                    <a:pt x="5526034" y="1379613"/>
                    <a:pt x="5521272" y="1381518"/>
                    <a:pt x="5520319" y="1382470"/>
                  </a:cubicBezTo>
                  <a:cubicBezTo>
                    <a:pt x="5520319" y="1385328"/>
                    <a:pt x="5517461" y="1387233"/>
                    <a:pt x="5516509" y="1389138"/>
                  </a:cubicBezTo>
                  <a:cubicBezTo>
                    <a:pt x="5514604" y="1391043"/>
                    <a:pt x="5510794" y="1400568"/>
                    <a:pt x="5512699" y="1405330"/>
                  </a:cubicBezTo>
                  <a:cubicBezTo>
                    <a:pt x="5514604" y="1410093"/>
                    <a:pt x="5509841" y="1420570"/>
                    <a:pt x="5506032" y="1423428"/>
                  </a:cubicBezTo>
                  <a:cubicBezTo>
                    <a:pt x="5500316" y="1427238"/>
                    <a:pt x="5499364" y="1429143"/>
                    <a:pt x="5499364" y="1432000"/>
                  </a:cubicBezTo>
                  <a:cubicBezTo>
                    <a:pt x="5499364" y="1434858"/>
                    <a:pt x="5500316" y="1437715"/>
                    <a:pt x="5499364" y="1442478"/>
                  </a:cubicBezTo>
                  <a:cubicBezTo>
                    <a:pt x="5496507" y="1450098"/>
                    <a:pt x="5478409" y="1446288"/>
                    <a:pt x="5473647" y="1446288"/>
                  </a:cubicBezTo>
                  <a:cubicBezTo>
                    <a:pt x="5468884" y="1446288"/>
                    <a:pt x="5459359" y="1452003"/>
                    <a:pt x="5456502" y="1452955"/>
                  </a:cubicBezTo>
                  <a:cubicBezTo>
                    <a:pt x="5456502" y="1453908"/>
                    <a:pt x="5449834" y="1456765"/>
                    <a:pt x="5440309" y="1459623"/>
                  </a:cubicBezTo>
                  <a:cubicBezTo>
                    <a:pt x="5430784" y="1462480"/>
                    <a:pt x="5424116" y="1461528"/>
                    <a:pt x="5418402" y="1460575"/>
                  </a:cubicBezTo>
                  <a:cubicBezTo>
                    <a:pt x="5412686" y="1459623"/>
                    <a:pt x="5410782" y="1459623"/>
                    <a:pt x="5409829" y="1462480"/>
                  </a:cubicBezTo>
                  <a:cubicBezTo>
                    <a:pt x="5408877" y="1465338"/>
                    <a:pt x="5406019" y="1465338"/>
                    <a:pt x="5412686" y="1469148"/>
                  </a:cubicBezTo>
                  <a:cubicBezTo>
                    <a:pt x="5414591" y="1470100"/>
                    <a:pt x="5415544" y="1472005"/>
                    <a:pt x="5416497" y="1473910"/>
                  </a:cubicBezTo>
                  <a:cubicBezTo>
                    <a:pt x="5418402" y="1481530"/>
                    <a:pt x="5417449" y="1485340"/>
                    <a:pt x="5419354" y="1490103"/>
                  </a:cubicBezTo>
                  <a:cubicBezTo>
                    <a:pt x="5420307" y="1492008"/>
                    <a:pt x="5421259" y="1494865"/>
                    <a:pt x="5423164" y="1496770"/>
                  </a:cubicBezTo>
                  <a:cubicBezTo>
                    <a:pt x="5425069" y="1498675"/>
                    <a:pt x="5426022" y="1501533"/>
                    <a:pt x="5428879" y="1502485"/>
                  </a:cubicBezTo>
                  <a:cubicBezTo>
                    <a:pt x="5433641" y="1503438"/>
                    <a:pt x="5438404" y="1502485"/>
                    <a:pt x="5440309" y="1508200"/>
                  </a:cubicBezTo>
                  <a:cubicBezTo>
                    <a:pt x="5442214" y="1513915"/>
                    <a:pt x="5443166" y="1514868"/>
                    <a:pt x="5445072" y="1516773"/>
                  </a:cubicBezTo>
                  <a:cubicBezTo>
                    <a:pt x="5446977" y="1518678"/>
                    <a:pt x="5446024" y="1523440"/>
                    <a:pt x="5444119" y="1526298"/>
                  </a:cubicBezTo>
                  <a:cubicBezTo>
                    <a:pt x="5442214" y="1529155"/>
                    <a:pt x="5441261" y="1531060"/>
                    <a:pt x="5441261" y="1534870"/>
                  </a:cubicBezTo>
                  <a:cubicBezTo>
                    <a:pt x="5441261" y="1536775"/>
                    <a:pt x="5441261" y="1539633"/>
                    <a:pt x="5440309" y="1541538"/>
                  </a:cubicBezTo>
                  <a:cubicBezTo>
                    <a:pt x="5439357" y="1543443"/>
                    <a:pt x="5437452" y="1545348"/>
                    <a:pt x="5436499" y="1546300"/>
                  </a:cubicBezTo>
                  <a:cubicBezTo>
                    <a:pt x="5432689" y="1548205"/>
                    <a:pt x="5427927" y="1548205"/>
                    <a:pt x="5424116" y="1545348"/>
                  </a:cubicBezTo>
                  <a:cubicBezTo>
                    <a:pt x="5422211" y="1543443"/>
                    <a:pt x="5412686" y="1541538"/>
                    <a:pt x="5410782" y="1544395"/>
                  </a:cubicBezTo>
                  <a:cubicBezTo>
                    <a:pt x="5408877" y="1548205"/>
                    <a:pt x="5404114" y="1550110"/>
                    <a:pt x="5400304" y="1550110"/>
                  </a:cubicBezTo>
                  <a:cubicBezTo>
                    <a:pt x="5397447" y="1551063"/>
                    <a:pt x="5390779" y="1551063"/>
                    <a:pt x="5387922" y="1552015"/>
                  </a:cubicBezTo>
                  <a:cubicBezTo>
                    <a:pt x="5386016" y="1553920"/>
                    <a:pt x="5378397" y="1552968"/>
                    <a:pt x="5375539" y="1550110"/>
                  </a:cubicBezTo>
                  <a:cubicBezTo>
                    <a:pt x="5373634" y="1547253"/>
                    <a:pt x="5372682" y="1543443"/>
                    <a:pt x="5368872" y="1546300"/>
                  </a:cubicBezTo>
                  <a:cubicBezTo>
                    <a:pt x="5365061" y="1549158"/>
                    <a:pt x="5362204" y="1551063"/>
                    <a:pt x="5358394" y="1550110"/>
                  </a:cubicBezTo>
                  <a:cubicBezTo>
                    <a:pt x="5354584" y="1549158"/>
                    <a:pt x="5347916" y="1551063"/>
                    <a:pt x="5345059" y="1547253"/>
                  </a:cubicBezTo>
                  <a:cubicBezTo>
                    <a:pt x="5342202" y="1543443"/>
                    <a:pt x="5340297" y="1542490"/>
                    <a:pt x="5336486" y="1543443"/>
                  </a:cubicBezTo>
                  <a:cubicBezTo>
                    <a:pt x="5332677" y="1544395"/>
                    <a:pt x="5330772" y="1539633"/>
                    <a:pt x="5333629" y="1537728"/>
                  </a:cubicBezTo>
                  <a:cubicBezTo>
                    <a:pt x="5335534" y="1536775"/>
                    <a:pt x="5334582" y="1534870"/>
                    <a:pt x="5333629" y="1532965"/>
                  </a:cubicBezTo>
                  <a:cubicBezTo>
                    <a:pt x="5332677" y="1532013"/>
                    <a:pt x="5330772" y="1531060"/>
                    <a:pt x="5328866" y="1531060"/>
                  </a:cubicBezTo>
                  <a:cubicBezTo>
                    <a:pt x="5326009" y="1531060"/>
                    <a:pt x="5318389" y="1525345"/>
                    <a:pt x="5320294" y="1521535"/>
                  </a:cubicBezTo>
                  <a:cubicBezTo>
                    <a:pt x="5322199" y="1517725"/>
                    <a:pt x="5319341" y="1516773"/>
                    <a:pt x="5315532" y="1516773"/>
                  </a:cubicBezTo>
                  <a:cubicBezTo>
                    <a:pt x="5312674" y="1516773"/>
                    <a:pt x="5305054" y="1510105"/>
                    <a:pt x="5302197" y="1515820"/>
                  </a:cubicBezTo>
                  <a:cubicBezTo>
                    <a:pt x="5302197" y="1515820"/>
                    <a:pt x="5302197" y="1525345"/>
                    <a:pt x="5295529" y="1524393"/>
                  </a:cubicBezTo>
                  <a:cubicBezTo>
                    <a:pt x="5288861" y="1523440"/>
                    <a:pt x="5286957" y="1522488"/>
                    <a:pt x="5286957" y="1527250"/>
                  </a:cubicBezTo>
                  <a:cubicBezTo>
                    <a:pt x="5286957" y="1532013"/>
                    <a:pt x="5286004" y="1529155"/>
                    <a:pt x="5281241" y="1532013"/>
                  </a:cubicBezTo>
                  <a:cubicBezTo>
                    <a:pt x="5276479" y="1534870"/>
                    <a:pt x="5276479" y="1539633"/>
                    <a:pt x="5277432" y="1544395"/>
                  </a:cubicBezTo>
                  <a:cubicBezTo>
                    <a:pt x="5279336" y="1548205"/>
                    <a:pt x="5278384" y="1551063"/>
                    <a:pt x="5276479" y="1553920"/>
                  </a:cubicBezTo>
                  <a:cubicBezTo>
                    <a:pt x="5274574" y="1556778"/>
                    <a:pt x="5275527" y="1560588"/>
                    <a:pt x="5274574" y="1563445"/>
                  </a:cubicBezTo>
                  <a:cubicBezTo>
                    <a:pt x="5273622" y="1566303"/>
                    <a:pt x="5273622" y="1567255"/>
                    <a:pt x="5273622" y="1567255"/>
                  </a:cubicBezTo>
                  <a:cubicBezTo>
                    <a:pt x="5273622" y="1569160"/>
                    <a:pt x="5273622" y="1569160"/>
                    <a:pt x="5276479" y="1572018"/>
                  </a:cubicBezTo>
                  <a:cubicBezTo>
                    <a:pt x="5279336" y="1574875"/>
                    <a:pt x="5276479" y="1577733"/>
                    <a:pt x="5272669" y="1577733"/>
                  </a:cubicBezTo>
                  <a:cubicBezTo>
                    <a:pt x="5268859" y="1577733"/>
                    <a:pt x="5263144" y="1578685"/>
                    <a:pt x="5264097" y="1582495"/>
                  </a:cubicBezTo>
                  <a:cubicBezTo>
                    <a:pt x="5265049" y="1586305"/>
                    <a:pt x="5255524" y="1601545"/>
                    <a:pt x="5255524" y="1606308"/>
                  </a:cubicBezTo>
                  <a:cubicBezTo>
                    <a:pt x="5254572" y="1611070"/>
                    <a:pt x="5246952" y="1617738"/>
                    <a:pt x="5244094" y="1621548"/>
                  </a:cubicBezTo>
                  <a:cubicBezTo>
                    <a:pt x="5241236" y="1624405"/>
                    <a:pt x="5244094" y="1628215"/>
                    <a:pt x="5241236" y="1631073"/>
                  </a:cubicBezTo>
                  <a:cubicBezTo>
                    <a:pt x="5238379" y="1633930"/>
                    <a:pt x="5238379" y="1635835"/>
                    <a:pt x="5238379" y="1640598"/>
                  </a:cubicBezTo>
                  <a:cubicBezTo>
                    <a:pt x="5238379" y="1645360"/>
                    <a:pt x="5236474" y="1649170"/>
                    <a:pt x="5229807" y="1647265"/>
                  </a:cubicBezTo>
                  <a:cubicBezTo>
                    <a:pt x="5223139" y="1645360"/>
                    <a:pt x="5220282" y="1647265"/>
                    <a:pt x="5219329" y="1650123"/>
                  </a:cubicBezTo>
                  <a:cubicBezTo>
                    <a:pt x="5218377" y="1652980"/>
                    <a:pt x="5210757" y="1653933"/>
                    <a:pt x="5208852" y="1654885"/>
                  </a:cubicBezTo>
                  <a:cubicBezTo>
                    <a:pt x="5205994" y="1655838"/>
                    <a:pt x="5202184" y="1663458"/>
                    <a:pt x="5204089" y="1666315"/>
                  </a:cubicBezTo>
                  <a:cubicBezTo>
                    <a:pt x="5207899" y="1672983"/>
                    <a:pt x="5195516" y="1672030"/>
                    <a:pt x="5195516" y="1672030"/>
                  </a:cubicBezTo>
                  <a:cubicBezTo>
                    <a:pt x="5195516" y="1672030"/>
                    <a:pt x="5190754" y="1679650"/>
                    <a:pt x="5187897" y="1681555"/>
                  </a:cubicBezTo>
                  <a:cubicBezTo>
                    <a:pt x="5185039" y="1683460"/>
                    <a:pt x="5184086" y="1690128"/>
                    <a:pt x="5175514" y="1691080"/>
                  </a:cubicBezTo>
                  <a:cubicBezTo>
                    <a:pt x="5166941" y="1692033"/>
                    <a:pt x="5162179" y="1697748"/>
                    <a:pt x="5161227" y="1698700"/>
                  </a:cubicBezTo>
                  <a:cubicBezTo>
                    <a:pt x="5159322" y="1699653"/>
                    <a:pt x="5152654" y="1704415"/>
                    <a:pt x="5149797" y="1705368"/>
                  </a:cubicBezTo>
                  <a:cubicBezTo>
                    <a:pt x="5147891" y="1706320"/>
                    <a:pt x="5145986" y="1712035"/>
                    <a:pt x="5145034" y="1713940"/>
                  </a:cubicBezTo>
                  <a:cubicBezTo>
                    <a:pt x="5144082" y="1715845"/>
                    <a:pt x="5139319" y="1720608"/>
                    <a:pt x="5139319" y="1720608"/>
                  </a:cubicBezTo>
                  <a:cubicBezTo>
                    <a:pt x="5139319" y="1720608"/>
                    <a:pt x="5131699" y="1723465"/>
                    <a:pt x="5127889" y="1727275"/>
                  </a:cubicBezTo>
                  <a:cubicBezTo>
                    <a:pt x="5125032" y="1731085"/>
                    <a:pt x="5119316" y="1732990"/>
                    <a:pt x="5119316" y="1736800"/>
                  </a:cubicBezTo>
                  <a:cubicBezTo>
                    <a:pt x="5118364" y="1740610"/>
                    <a:pt x="5118364" y="1746325"/>
                    <a:pt x="5113602" y="1749183"/>
                  </a:cubicBezTo>
                  <a:cubicBezTo>
                    <a:pt x="5108839" y="1752040"/>
                    <a:pt x="5103124" y="1764423"/>
                    <a:pt x="5098361" y="1766328"/>
                  </a:cubicBezTo>
                  <a:cubicBezTo>
                    <a:pt x="5094552" y="1769185"/>
                    <a:pt x="5087884" y="1774900"/>
                    <a:pt x="5087884" y="1778710"/>
                  </a:cubicBezTo>
                  <a:cubicBezTo>
                    <a:pt x="5085027" y="1782520"/>
                    <a:pt x="5077407" y="1796808"/>
                    <a:pt x="5074549" y="1804428"/>
                  </a:cubicBezTo>
                  <a:cubicBezTo>
                    <a:pt x="5070739" y="1815858"/>
                    <a:pt x="5052641" y="1819668"/>
                    <a:pt x="5038354" y="1821573"/>
                  </a:cubicBezTo>
                  <a:cubicBezTo>
                    <a:pt x="5024066" y="1822525"/>
                    <a:pt x="5002159" y="1830145"/>
                    <a:pt x="4985966" y="1838718"/>
                  </a:cubicBezTo>
                  <a:cubicBezTo>
                    <a:pt x="4968822" y="1847290"/>
                    <a:pt x="4948819" y="1858720"/>
                    <a:pt x="4936436" y="1873960"/>
                  </a:cubicBezTo>
                  <a:cubicBezTo>
                    <a:pt x="4925007" y="1888248"/>
                    <a:pt x="4917386" y="1891105"/>
                    <a:pt x="4904052" y="1898725"/>
                  </a:cubicBezTo>
                  <a:cubicBezTo>
                    <a:pt x="4891669" y="1906345"/>
                    <a:pt x="4881191" y="1927300"/>
                    <a:pt x="4873572" y="1944445"/>
                  </a:cubicBezTo>
                  <a:cubicBezTo>
                    <a:pt x="4865952" y="1961590"/>
                    <a:pt x="4860237" y="1972068"/>
                    <a:pt x="4847854" y="1964448"/>
                  </a:cubicBezTo>
                  <a:cubicBezTo>
                    <a:pt x="4836424" y="1957780"/>
                    <a:pt x="4827852" y="1967305"/>
                    <a:pt x="4826899" y="1974925"/>
                  </a:cubicBezTo>
                  <a:cubicBezTo>
                    <a:pt x="4826899" y="1983498"/>
                    <a:pt x="4826899" y="1987308"/>
                    <a:pt x="4814516" y="1992070"/>
                  </a:cubicBezTo>
                  <a:cubicBezTo>
                    <a:pt x="4802134" y="1996833"/>
                    <a:pt x="4797372" y="1995880"/>
                    <a:pt x="4788799" y="2003500"/>
                  </a:cubicBezTo>
                  <a:cubicBezTo>
                    <a:pt x="4780227" y="2012073"/>
                    <a:pt x="4780227" y="2003500"/>
                    <a:pt x="4779274" y="1992070"/>
                  </a:cubicBezTo>
                  <a:cubicBezTo>
                    <a:pt x="4778322" y="1979688"/>
                    <a:pt x="4784989" y="1978735"/>
                    <a:pt x="4802134" y="1972068"/>
                  </a:cubicBezTo>
                  <a:cubicBezTo>
                    <a:pt x="4819279" y="1964448"/>
                    <a:pt x="4819279" y="1961590"/>
                    <a:pt x="4826899" y="1950160"/>
                  </a:cubicBezTo>
                  <a:cubicBezTo>
                    <a:pt x="4834519" y="1938730"/>
                    <a:pt x="4829756" y="1928253"/>
                    <a:pt x="4831662" y="1918728"/>
                  </a:cubicBezTo>
                  <a:cubicBezTo>
                    <a:pt x="4833566" y="1909203"/>
                    <a:pt x="4822137" y="1913013"/>
                    <a:pt x="4802134" y="1917775"/>
                  </a:cubicBezTo>
                  <a:cubicBezTo>
                    <a:pt x="4782131" y="1921585"/>
                    <a:pt x="4783084" y="1906345"/>
                    <a:pt x="4783084" y="1897773"/>
                  </a:cubicBezTo>
                  <a:cubicBezTo>
                    <a:pt x="4783084" y="1888248"/>
                    <a:pt x="4785941" y="1888248"/>
                    <a:pt x="4798324" y="1882533"/>
                  </a:cubicBezTo>
                  <a:cubicBezTo>
                    <a:pt x="4810706" y="1877770"/>
                    <a:pt x="4804991" y="1871103"/>
                    <a:pt x="4802134" y="1860625"/>
                  </a:cubicBezTo>
                  <a:cubicBezTo>
                    <a:pt x="4799277" y="1850148"/>
                    <a:pt x="4804991" y="1852053"/>
                    <a:pt x="4817374" y="1842528"/>
                  </a:cubicBezTo>
                  <a:cubicBezTo>
                    <a:pt x="4829756" y="1833003"/>
                    <a:pt x="4829756" y="1835860"/>
                    <a:pt x="4838329" y="1822525"/>
                  </a:cubicBezTo>
                  <a:cubicBezTo>
                    <a:pt x="4846902" y="1809190"/>
                    <a:pt x="4861189" y="1780615"/>
                    <a:pt x="4866904" y="1764423"/>
                  </a:cubicBezTo>
                  <a:cubicBezTo>
                    <a:pt x="4873572" y="1748230"/>
                    <a:pt x="4860237" y="1745373"/>
                    <a:pt x="4846902" y="1728228"/>
                  </a:cubicBezTo>
                  <a:cubicBezTo>
                    <a:pt x="4833566" y="1711083"/>
                    <a:pt x="4836424" y="1718703"/>
                    <a:pt x="4832614" y="1705368"/>
                  </a:cubicBezTo>
                  <a:cubicBezTo>
                    <a:pt x="4828804" y="1692033"/>
                    <a:pt x="4825947" y="1688223"/>
                    <a:pt x="4817374" y="1686318"/>
                  </a:cubicBezTo>
                  <a:cubicBezTo>
                    <a:pt x="4808802" y="1684413"/>
                    <a:pt x="4807849" y="1691080"/>
                    <a:pt x="4806897" y="1702510"/>
                  </a:cubicBezTo>
                  <a:cubicBezTo>
                    <a:pt x="4806897" y="1713940"/>
                    <a:pt x="4787847" y="1712035"/>
                    <a:pt x="4770702" y="1708225"/>
                  </a:cubicBezTo>
                  <a:cubicBezTo>
                    <a:pt x="4753556" y="1705368"/>
                    <a:pt x="4730697" y="1731085"/>
                    <a:pt x="4726887" y="1737753"/>
                  </a:cubicBezTo>
                  <a:cubicBezTo>
                    <a:pt x="4723077" y="1744420"/>
                    <a:pt x="4723077" y="1752040"/>
                    <a:pt x="4713552" y="1765375"/>
                  </a:cubicBezTo>
                  <a:cubicBezTo>
                    <a:pt x="4704027" y="1778710"/>
                    <a:pt x="4702122" y="1782520"/>
                    <a:pt x="4695454" y="1797760"/>
                  </a:cubicBezTo>
                  <a:cubicBezTo>
                    <a:pt x="4688787" y="1813953"/>
                    <a:pt x="4684024" y="1816810"/>
                    <a:pt x="4666879" y="1827288"/>
                  </a:cubicBezTo>
                  <a:cubicBezTo>
                    <a:pt x="4648781" y="1837765"/>
                    <a:pt x="4627827" y="1855863"/>
                    <a:pt x="4611634" y="1864435"/>
                  </a:cubicBezTo>
                  <a:cubicBezTo>
                    <a:pt x="4596394" y="1873960"/>
                    <a:pt x="4584012" y="1901583"/>
                    <a:pt x="4581154" y="1921585"/>
                  </a:cubicBezTo>
                  <a:cubicBezTo>
                    <a:pt x="4577344" y="1941588"/>
                    <a:pt x="4572581" y="1951113"/>
                    <a:pt x="4566866" y="1962543"/>
                  </a:cubicBezTo>
                  <a:cubicBezTo>
                    <a:pt x="4561152" y="1973020"/>
                    <a:pt x="4546864" y="1977783"/>
                    <a:pt x="4531624" y="1976830"/>
                  </a:cubicBezTo>
                  <a:cubicBezTo>
                    <a:pt x="4516384" y="1975878"/>
                    <a:pt x="4512574" y="1977783"/>
                    <a:pt x="4503049" y="1987308"/>
                  </a:cubicBezTo>
                  <a:cubicBezTo>
                    <a:pt x="4492572" y="1996833"/>
                    <a:pt x="4483047" y="1990165"/>
                    <a:pt x="4476379" y="1979688"/>
                  </a:cubicBezTo>
                  <a:cubicBezTo>
                    <a:pt x="4469712" y="1969210"/>
                    <a:pt x="4457329" y="1971115"/>
                    <a:pt x="4448756" y="1974925"/>
                  </a:cubicBezTo>
                  <a:cubicBezTo>
                    <a:pt x="4440184" y="1978735"/>
                    <a:pt x="4430659" y="1986355"/>
                    <a:pt x="4430659" y="2001595"/>
                  </a:cubicBezTo>
                  <a:cubicBezTo>
                    <a:pt x="4430659" y="2015883"/>
                    <a:pt x="4426849" y="2021598"/>
                    <a:pt x="4420181" y="2032075"/>
                  </a:cubicBezTo>
                  <a:cubicBezTo>
                    <a:pt x="4413514" y="2041600"/>
                    <a:pt x="4411609" y="2061603"/>
                    <a:pt x="4422087" y="2069223"/>
                  </a:cubicBezTo>
                  <a:cubicBezTo>
                    <a:pt x="4432564" y="2077795"/>
                    <a:pt x="4434469" y="2090178"/>
                    <a:pt x="4446852" y="2104465"/>
                  </a:cubicBezTo>
                  <a:cubicBezTo>
                    <a:pt x="4459234" y="2117801"/>
                    <a:pt x="4469712" y="2128278"/>
                    <a:pt x="4474474" y="2138756"/>
                  </a:cubicBezTo>
                  <a:cubicBezTo>
                    <a:pt x="4479237" y="2149233"/>
                    <a:pt x="4485904" y="2139708"/>
                    <a:pt x="4489714" y="2130183"/>
                  </a:cubicBezTo>
                  <a:cubicBezTo>
                    <a:pt x="4493524" y="2120658"/>
                    <a:pt x="4501144" y="2127326"/>
                    <a:pt x="4514479" y="2132088"/>
                  </a:cubicBezTo>
                  <a:cubicBezTo>
                    <a:pt x="4527814" y="2136851"/>
                    <a:pt x="4536387" y="2122563"/>
                    <a:pt x="4541149" y="2114943"/>
                  </a:cubicBezTo>
                  <a:cubicBezTo>
                    <a:pt x="4545912" y="2106371"/>
                    <a:pt x="4556389" y="2111133"/>
                    <a:pt x="4565914" y="2120658"/>
                  </a:cubicBezTo>
                  <a:cubicBezTo>
                    <a:pt x="4575439" y="2130183"/>
                    <a:pt x="4578297" y="2137803"/>
                    <a:pt x="4584012" y="2148281"/>
                  </a:cubicBezTo>
                  <a:cubicBezTo>
                    <a:pt x="4589727" y="2158758"/>
                    <a:pt x="4590679" y="2167331"/>
                    <a:pt x="4579249" y="2176856"/>
                  </a:cubicBezTo>
                  <a:cubicBezTo>
                    <a:pt x="4568772" y="2187333"/>
                    <a:pt x="4572581" y="2197810"/>
                    <a:pt x="4573534" y="2213051"/>
                  </a:cubicBezTo>
                  <a:cubicBezTo>
                    <a:pt x="4574487" y="2228290"/>
                    <a:pt x="4578297" y="2234006"/>
                    <a:pt x="4594489" y="2240673"/>
                  </a:cubicBezTo>
                  <a:cubicBezTo>
                    <a:pt x="4610681" y="2247340"/>
                    <a:pt x="4621159" y="2247340"/>
                    <a:pt x="4630684" y="2245435"/>
                  </a:cubicBezTo>
                  <a:cubicBezTo>
                    <a:pt x="4640209" y="2243531"/>
                    <a:pt x="4640209" y="2241626"/>
                    <a:pt x="4653544" y="2241626"/>
                  </a:cubicBezTo>
                  <a:cubicBezTo>
                    <a:pt x="4666879" y="2241626"/>
                    <a:pt x="4662116" y="2243531"/>
                    <a:pt x="4667831" y="2237815"/>
                  </a:cubicBezTo>
                  <a:cubicBezTo>
                    <a:pt x="4673547" y="2232101"/>
                    <a:pt x="4676404" y="2221623"/>
                    <a:pt x="4674499" y="2213051"/>
                  </a:cubicBezTo>
                  <a:cubicBezTo>
                    <a:pt x="4672594" y="2204478"/>
                    <a:pt x="4675452" y="2204478"/>
                    <a:pt x="4684977" y="2201621"/>
                  </a:cubicBezTo>
                  <a:cubicBezTo>
                    <a:pt x="4694502" y="2197810"/>
                    <a:pt x="4694502" y="2196858"/>
                    <a:pt x="4703074" y="2189238"/>
                  </a:cubicBezTo>
                  <a:cubicBezTo>
                    <a:pt x="4711647" y="2181618"/>
                    <a:pt x="4720219" y="2167331"/>
                    <a:pt x="4729744" y="2153996"/>
                  </a:cubicBezTo>
                  <a:cubicBezTo>
                    <a:pt x="4739269" y="2140660"/>
                    <a:pt x="4750699" y="2138756"/>
                    <a:pt x="4764034" y="2135898"/>
                  </a:cubicBezTo>
                  <a:cubicBezTo>
                    <a:pt x="4777369" y="2133040"/>
                    <a:pt x="4781179" y="2138756"/>
                    <a:pt x="4790704" y="2150185"/>
                  </a:cubicBezTo>
                  <a:cubicBezTo>
                    <a:pt x="4800229" y="2161615"/>
                    <a:pt x="4814516" y="2166378"/>
                    <a:pt x="4824041" y="2160663"/>
                  </a:cubicBezTo>
                  <a:cubicBezTo>
                    <a:pt x="4833566" y="2154948"/>
                    <a:pt x="4833566" y="2161615"/>
                    <a:pt x="4836424" y="2170188"/>
                  </a:cubicBezTo>
                  <a:cubicBezTo>
                    <a:pt x="4840234" y="2179713"/>
                    <a:pt x="4845949" y="2178760"/>
                    <a:pt x="4860237" y="2176856"/>
                  </a:cubicBezTo>
                  <a:cubicBezTo>
                    <a:pt x="4874524" y="2174951"/>
                    <a:pt x="4885954" y="2170188"/>
                    <a:pt x="4891669" y="2161615"/>
                  </a:cubicBezTo>
                  <a:cubicBezTo>
                    <a:pt x="4898336" y="2152090"/>
                    <a:pt x="4905957" y="2155901"/>
                    <a:pt x="4914529" y="2165426"/>
                  </a:cubicBezTo>
                  <a:cubicBezTo>
                    <a:pt x="4923102" y="2174951"/>
                    <a:pt x="4924054" y="2173998"/>
                    <a:pt x="4932627" y="2174951"/>
                  </a:cubicBezTo>
                  <a:cubicBezTo>
                    <a:pt x="4941199" y="2175903"/>
                    <a:pt x="4951677" y="2171140"/>
                    <a:pt x="4961202" y="2167331"/>
                  </a:cubicBezTo>
                  <a:cubicBezTo>
                    <a:pt x="4970727" y="2163521"/>
                    <a:pt x="4970727" y="2173998"/>
                    <a:pt x="4965011" y="2176856"/>
                  </a:cubicBezTo>
                  <a:cubicBezTo>
                    <a:pt x="4960249" y="2179713"/>
                    <a:pt x="4954534" y="2184476"/>
                    <a:pt x="4956439" y="2190190"/>
                  </a:cubicBezTo>
                  <a:cubicBezTo>
                    <a:pt x="4959297" y="2195906"/>
                    <a:pt x="4962154" y="2202573"/>
                    <a:pt x="4951677" y="2210193"/>
                  </a:cubicBezTo>
                  <a:cubicBezTo>
                    <a:pt x="4941199" y="2217813"/>
                    <a:pt x="4947866" y="2228290"/>
                    <a:pt x="4955486" y="2233053"/>
                  </a:cubicBezTo>
                  <a:cubicBezTo>
                    <a:pt x="4964059" y="2238768"/>
                    <a:pt x="4959297" y="2242578"/>
                    <a:pt x="4950724" y="2248293"/>
                  </a:cubicBezTo>
                  <a:cubicBezTo>
                    <a:pt x="4941199" y="2254008"/>
                    <a:pt x="4932627" y="2254960"/>
                    <a:pt x="4925959" y="2252103"/>
                  </a:cubicBezTo>
                  <a:cubicBezTo>
                    <a:pt x="4919291" y="2249246"/>
                    <a:pt x="4912624" y="2243531"/>
                    <a:pt x="4900241" y="2243531"/>
                  </a:cubicBezTo>
                  <a:cubicBezTo>
                    <a:pt x="4887859" y="2243531"/>
                    <a:pt x="4881191" y="2252103"/>
                    <a:pt x="4872619" y="2262581"/>
                  </a:cubicBezTo>
                  <a:cubicBezTo>
                    <a:pt x="4863094" y="2273058"/>
                    <a:pt x="4838329" y="2280678"/>
                    <a:pt x="4824994" y="2286393"/>
                  </a:cubicBezTo>
                  <a:cubicBezTo>
                    <a:pt x="4811659" y="2292108"/>
                    <a:pt x="4803087" y="2305443"/>
                    <a:pt x="4799277" y="2319731"/>
                  </a:cubicBezTo>
                  <a:cubicBezTo>
                    <a:pt x="4796419" y="2334018"/>
                    <a:pt x="4792609" y="2331160"/>
                    <a:pt x="4787847" y="2324493"/>
                  </a:cubicBezTo>
                  <a:cubicBezTo>
                    <a:pt x="4782131" y="2316873"/>
                    <a:pt x="4773559" y="2322588"/>
                    <a:pt x="4774512" y="2332113"/>
                  </a:cubicBezTo>
                  <a:cubicBezTo>
                    <a:pt x="4775464" y="2341638"/>
                    <a:pt x="4775464" y="2345448"/>
                    <a:pt x="4779274" y="2357831"/>
                  </a:cubicBezTo>
                  <a:cubicBezTo>
                    <a:pt x="4783084" y="2369260"/>
                    <a:pt x="4784989" y="2372118"/>
                    <a:pt x="4770702" y="2372118"/>
                  </a:cubicBezTo>
                  <a:cubicBezTo>
                    <a:pt x="4757366" y="2372118"/>
                    <a:pt x="4757366" y="2374976"/>
                    <a:pt x="4744031" y="2381643"/>
                  </a:cubicBezTo>
                  <a:cubicBezTo>
                    <a:pt x="4730697" y="2388310"/>
                    <a:pt x="4733554" y="2378785"/>
                    <a:pt x="4738316" y="2365451"/>
                  </a:cubicBezTo>
                  <a:cubicBezTo>
                    <a:pt x="4743079" y="2352115"/>
                    <a:pt x="4724029" y="2352115"/>
                    <a:pt x="4716409" y="2360688"/>
                  </a:cubicBezTo>
                  <a:cubicBezTo>
                    <a:pt x="4708789" y="2370213"/>
                    <a:pt x="4708789" y="2374023"/>
                    <a:pt x="4718314" y="2383548"/>
                  </a:cubicBezTo>
                  <a:cubicBezTo>
                    <a:pt x="4727839" y="2393073"/>
                    <a:pt x="4726887" y="2399740"/>
                    <a:pt x="4719266" y="2406408"/>
                  </a:cubicBezTo>
                  <a:cubicBezTo>
                    <a:pt x="4712599" y="2413076"/>
                    <a:pt x="4711647" y="2415933"/>
                    <a:pt x="4703074" y="2434031"/>
                  </a:cubicBezTo>
                  <a:cubicBezTo>
                    <a:pt x="4694502" y="2452128"/>
                    <a:pt x="4691644" y="2449271"/>
                    <a:pt x="4677356" y="2464511"/>
                  </a:cubicBezTo>
                  <a:cubicBezTo>
                    <a:pt x="4663069" y="2479750"/>
                    <a:pt x="4653544" y="2502611"/>
                    <a:pt x="4649734" y="2515946"/>
                  </a:cubicBezTo>
                  <a:cubicBezTo>
                    <a:pt x="4645924" y="2529281"/>
                    <a:pt x="4645924" y="2524518"/>
                    <a:pt x="4638304" y="2531186"/>
                  </a:cubicBezTo>
                  <a:cubicBezTo>
                    <a:pt x="4630684" y="2537853"/>
                    <a:pt x="4628779" y="2556903"/>
                    <a:pt x="4641162" y="2567381"/>
                  </a:cubicBezTo>
                  <a:cubicBezTo>
                    <a:pt x="4653544" y="2577858"/>
                    <a:pt x="4664022" y="2580715"/>
                    <a:pt x="4682119" y="2588336"/>
                  </a:cubicBezTo>
                  <a:cubicBezTo>
                    <a:pt x="4699264" y="2595956"/>
                    <a:pt x="4711647" y="2600718"/>
                    <a:pt x="4732602" y="2607386"/>
                  </a:cubicBezTo>
                  <a:cubicBezTo>
                    <a:pt x="4753556" y="2614053"/>
                    <a:pt x="4763081" y="2623578"/>
                    <a:pt x="4766891" y="2635008"/>
                  </a:cubicBezTo>
                  <a:cubicBezTo>
                    <a:pt x="4770702" y="2646438"/>
                    <a:pt x="4768797" y="2647390"/>
                    <a:pt x="4782131" y="2669298"/>
                  </a:cubicBezTo>
                  <a:cubicBezTo>
                    <a:pt x="4795466" y="2691206"/>
                    <a:pt x="4805944" y="2723590"/>
                    <a:pt x="4811659" y="2743593"/>
                  </a:cubicBezTo>
                  <a:cubicBezTo>
                    <a:pt x="4817374" y="2762643"/>
                    <a:pt x="4830709" y="2774073"/>
                    <a:pt x="4840234" y="2785503"/>
                  </a:cubicBezTo>
                  <a:cubicBezTo>
                    <a:pt x="4849759" y="2797886"/>
                    <a:pt x="4848806" y="2811221"/>
                    <a:pt x="4848806" y="2822650"/>
                  </a:cubicBezTo>
                  <a:cubicBezTo>
                    <a:pt x="4848806" y="2834081"/>
                    <a:pt x="4848806" y="2842653"/>
                    <a:pt x="4858331" y="2848368"/>
                  </a:cubicBezTo>
                  <a:cubicBezTo>
                    <a:pt x="4867856" y="2854083"/>
                    <a:pt x="4870714" y="2854083"/>
                    <a:pt x="4888811" y="2859798"/>
                  </a:cubicBezTo>
                  <a:cubicBezTo>
                    <a:pt x="4907861" y="2864561"/>
                    <a:pt x="4909766" y="2873133"/>
                    <a:pt x="4911672" y="2879800"/>
                  </a:cubicBezTo>
                  <a:cubicBezTo>
                    <a:pt x="4912624" y="2886468"/>
                    <a:pt x="4910719" y="2892183"/>
                    <a:pt x="4918339" y="2898850"/>
                  </a:cubicBezTo>
                  <a:cubicBezTo>
                    <a:pt x="4926911" y="2905518"/>
                    <a:pt x="4932627" y="2904565"/>
                    <a:pt x="4951677" y="2912186"/>
                  </a:cubicBezTo>
                  <a:cubicBezTo>
                    <a:pt x="4970727" y="2919806"/>
                    <a:pt x="4978347" y="2943618"/>
                    <a:pt x="4978347" y="2954096"/>
                  </a:cubicBezTo>
                  <a:cubicBezTo>
                    <a:pt x="4978347" y="2964573"/>
                    <a:pt x="4972632" y="2961715"/>
                    <a:pt x="4960249" y="2957906"/>
                  </a:cubicBezTo>
                  <a:lnTo>
                    <a:pt x="4949368" y="2953442"/>
                  </a:lnTo>
                  <a:lnTo>
                    <a:pt x="4962153" y="2961715"/>
                  </a:lnTo>
                  <a:cubicBezTo>
                    <a:pt x="4971678" y="2967430"/>
                    <a:pt x="4990728" y="2973145"/>
                    <a:pt x="4998348" y="2976002"/>
                  </a:cubicBezTo>
                  <a:cubicBezTo>
                    <a:pt x="5005969" y="2978860"/>
                    <a:pt x="5002158" y="2985527"/>
                    <a:pt x="4996444" y="2988385"/>
                  </a:cubicBezTo>
                  <a:cubicBezTo>
                    <a:pt x="4991681" y="2990290"/>
                    <a:pt x="4982156" y="2988385"/>
                    <a:pt x="4972631" y="2983622"/>
                  </a:cubicBezTo>
                  <a:cubicBezTo>
                    <a:pt x="4962153" y="2978860"/>
                    <a:pt x="4962153" y="2976955"/>
                    <a:pt x="4950723" y="2974097"/>
                  </a:cubicBezTo>
                  <a:cubicBezTo>
                    <a:pt x="4939294" y="2972192"/>
                    <a:pt x="4934531" y="2967430"/>
                    <a:pt x="4934531" y="2967430"/>
                  </a:cubicBezTo>
                  <a:cubicBezTo>
                    <a:pt x="4934531" y="2967430"/>
                    <a:pt x="4926911" y="2963620"/>
                    <a:pt x="4923101" y="2958857"/>
                  </a:cubicBezTo>
                  <a:cubicBezTo>
                    <a:pt x="4919291" y="2955047"/>
                    <a:pt x="4922148" y="2952190"/>
                    <a:pt x="4930721" y="2949332"/>
                  </a:cubicBezTo>
                  <a:lnTo>
                    <a:pt x="4943133" y="2950884"/>
                  </a:lnTo>
                  <a:lnTo>
                    <a:pt x="4923102" y="2942665"/>
                  </a:lnTo>
                  <a:cubicBezTo>
                    <a:pt x="4913577" y="2937903"/>
                    <a:pt x="4901194" y="2940761"/>
                    <a:pt x="4895479" y="2944571"/>
                  </a:cubicBezTo>
                  <a:cubicBezTo>
                    <a:pt x="4889764" y="2949333"/>
                    <a:pt x="4881191" y="2951238"/>
                    <a:pt x="4875477" y="2947428"/>
                  </a:cubicBezTo>
                  <a:cubicBezTo>
                    <a:pt x="4869762" y="2943618"/>
                    <a:pt x="4867856" y="2939808"/>
                    <a:pt x="4855474" y="2930283"/>
                  </a:cubicBezTo>
                  <a:cubicBezTo>
                    <a:pt x="4844044" y="2919806"/>
                    <a:pt x="4822137" y="2916948"/>
                    <a:pt x="4813564" y="2922663"/>
                  </a:cubicBezTo>
                  <a:cubicBezTo>
                    <a:pt x="4804991" y="2928378"/>
                    <a:pt x="4799277" y="2932188"/>
                    <a:pt x="4799277" y="2938856"/>
                  </a:cubicBezTo>
                  <a:cubicBezTo>
                    <a:pt x="4799277" y="2945523"/>
                    <a:pt x="4806897" y="2943618"/>
                    <a:pt x="4814516" y="2937903"/>
                  </a:cubicBezTo>
                  <a:cubicBezTo>
                    <a:pt x="4822137" y="2933140"/>
                    <a:pt x="4833566" y="2930283"/>
                    <a:pt x="4841187" y="2933140"/>
                  </a:cubicBezTo>
                  <a:cubicBezTo>
                    <a:pt x="4849759" y="2935998"/>
                    <a:pt x="4852616" y="2948381"/>
                    <a:pt x="4855474" y="2954096"/>
                  </a:cubicBezTo>
                  <a:cubicBezTo>
                    <a:pt x="4858331" y="2960763"/>
                    <a:pt x="4861189" y="2958858"/>
                    <a:pt x="4878334" y="2960763"/>
                  </a:cubicBezTo>
                  <a:cubicBezTo>
                    <a:pt x="4895479" y="2962668"/>
                    <a:pt x="4908814" y="2980765"/>
                    <a:pt x="4914529" y="2989338"/>
                  </a:cubicBezTo>
                  <a:cubicBezTo>
                    <a:pt x="4920244" y="2997911"/>
                    <a:pt x="4928816" y="2999815"/>
                    <a:pt x="4941199" y="3003625"/>
                  </a:cubicBezTo>
                  <a:cubicBezTo>
                    <a:pt x="4953582" y="3008388"/>
                    <a:pt x="4959297" y="3013150"/>
                    <a:pt x="4970727" y="3023628"/>
                  </a:cubicBezTo>
                  <a:cubicBezTo>
                    <a:pt x="4982157" y="3034106"/>
                    <a:pt x="4991682" y="3051250"/>
                    <a:pt x="4991682" y="3060775"/>
                  </a:cubicBezTo>
                  <a:cubicBezTo>
                    <a:pt x="4991682" y="3069348"/>
                    <a:pt x="4979299" y="3073158"/>
                    <a:pt x="4965011" y="3074111"/>
                  </a:cubicBezTo>
                  <a:cubicBezTo>
                    <a:pt x="4950724" y="3074111"/>
                    <a:pt x="4947866" y="3079825"/>
                    <a:pt x="4937389" y="3092208"/>
                  </a:cubicBezTo>
                  <a:cubicBezTo>
                    <a:pt x="4926911" y="3104590"/>
                    <a:pt x="4926911" y="3099828"/>
                    <a:pt x="4910719" y="3110306"/>
                  </a:cubicBezTo>
                  <a:cubicBezTo>
                    <a:pt x="4895479" y="3120783"/>
                    <a:pt x="4892622" y="3123640"/>
                    <a:pt x="4890716" y="3136023"/>
                  </a:cubicBezTo>
                  <a:cubicBezTo>
                    <a:pt x="4888811" y="3147453"/>
                    <a:pt x="4888811" y="3145548"/>
                    <a:pt x="4882144" y="3149358"/>
                  </a:cubicBezTo>
                  <a:cubicBezTo>
                    <a:pt x="4875477" y="3153168"/>
                    <a:pt x="4871666" y="3156025"/>
                    <a:pt x="4864047" y="3151263"/>
                  </a:cubicBezTo>
                  <a:cubicBezTo>
                    <a:pt x="4856427" y="3146500"/>
                    <a:pt x="4844997" y="3146500"/>
                    <a:pt x="4833566" y="3154121"/>
                  </a:cubicBezTo>
                  <a:cubicBezTo>
                    <a:pt x="4821184" y="3161740"/>
                    <a:pt x="4817374" y="3165550"/>
                    <a:pt x="4819279" y="3170313"/>
                  </a:cubicBezTo>
                  <a:cubicBezTo>
                    <a:pt x="4821184" y="3176028"/>
                    <a:pt x="4825947" y="3171265"/>
                    <a:pt x="4834519" y="3163646"/>
                  </a:cubicBezTo>
                  <a:cubicBezTo>
                    <a:pt x="4843091" y="3156025"/>
                    <a:pt x="4844044" y="3157931"/>
                    <a:pt x="4849759" y="3158883"/>
                  </a:cubicBezTo>
                  <a:cubicBezTo>
                    <a:pt x="4855474" y="3159836"/>
                    <a:pt x="4856427" y="3172218"/>
                    <a:pt x="4861189" y="3180790"/>
                  </a:cubicBezTo>
                  <a:cubicBezTo>
                    <a:pt x="4865952" y="3188411"/>
                    <a:pt x="4871666" y="3185553"/>
                    <a:pt x="4880239" y="3182696"/>
                  </a:cubicBezTo>
                  <a:cubicBezTo>
                    <a:pt x="4888811" y="3180790"/>
                    <a:pt x="4895479" y="3172218"/>
                    <a:pt x="4903099" y="3163646"/>
                  </a:cubicBezTo>
                  <a:cubicBezTo>
                    <a:pt x="4910719" y="3155073"/>
                    <a:pt x="4921197" y="3149358"/>
                    <a:pt x="4935484" y="3152215"/>
                  </a:cubicBezTo>
                  <a:cubicBezTo>
                    <a:pt x="4949772" y="3154121"/>
                    <a:pt x="4955486" y="3163646"/>
                    <a:pt x="4967869" y="3179838"/>
                  </a:cubicBezTo>
                  <a:cubicBezTo>
                    <a:pt x="4980252" y="3196031"/>
                    <a:pt x="5004064" y="3196031"/>
                    <a:pt x="5007874" y="3196031"/>
                  </a:cubicBezTo>
                  <a:cubicBezTo>
                    <a:pt x="5012636" y="3196031"/>
                    <a:pt x="5027877" y="3195078"/>
                    <a:pt x="5032639" y="3196983"/>
                  </a:cubicBezTo>
                  <a:cubicBezTo>
                    <a:pt x="5037402" y="3197936"/>
                    <a:pt x="5029782" y="3207461"/>
                    <a:pt x="5018352" y="3212223"/>
                  </a:cubicBezTo>
                  <a:cubicBezTo>
                    <a:pt x="5007874" y="3216986"/>
                    <a:pt x="5005016" y="3222700"/>
                    <a:pt x="4996444" y="3237940"/>
                  </a:cubicBezTo>
                  <a:cubicBezTo>
                    <a:pt x="4987872" y="3253181"/>
                    <a:pt x="4981204" y="3248418"/>
                    <a:pt x="4970727" y="3252228"/>
                  </a:cubicBezTo>
                  <a:cubicBezTo>
                    <a:pt x="4960249" y="3256038"/>
                    <a:pt x="4962154" y="3258896"/>
                    <a:pt x="4961202" y="3264611"/>
                  </a:cubicBezTo>
                  <a:cubicBezTo>
                    <a:pt x="4960249" y="3270325"/>
                    <a:pt x="4964059" y="3269373"/>
                    <a:pt x="4980252" y="3261753"/>
                  </a:cubicBezTo>
                  <a:cubicBezTo>
                    <a:pt x="4996444" y="3254133"/>
                    <a:pt x="5002159" y="3248418"/>
                    <a:pt x="5005016" y="3243656"/>
                  </a:cubicBezTo>
                  <a:cubicBezTo>
                    <a:pt x="5007874" y="3238893"/>
                    <a:pt x="5014541" y="3236036"/>
                    <a:pt x="5019304" y="3237940"/>
                  </a:cubicBezTo>
                  <a:cubicBezTo>
                    <a:pt x="5024066" y="3239846"/>
                    <a:pt x="5024066" y="3245561"/>
                    <a:pt x="5024066" y="3257943"/>
                  </a:cubicBezTo>
                  <a:cubicBezTo>
                    <a:pt x="5024066" y="3270325"/>
                    <a:pt x="5026924" y="3278898"/>
                    <a:pt x="5026924" y="3286518"/>
                  </a:cubicBezTo>
                  <a:cubicBezTo>
                    <a:pt x="5026924" y="3294138"/>
                    <a:pt x="5012636" y="3294138"/>
                    <a:pt x="5005016" y="3296996"/>
                  </a:cubicBezTo>
                  <a:cubicBezTo>
                    <a:pt x="4997397" y="3299853"/>
                    <a:pt x="4988824" y="3298900"/>
                    <a:pt x="4985966" y="3293186"/>
                  </a:cubicBezTo>
                  <a:cubicBezTo>
                    <a:pt x="4984061" y="3287471"/>
                    <a:pt x="4983109" y="3281756"/>
                    <a:pt x="4978347" y="3287471"/>
                  </a:cubicBezTo>
                  <a:cubicBezTo>
                    <a:pt x="4973584" y="3293186"/>
                    <a:pt x="4972632" y="3295090"/>
                    <a:pt x="4970727" y="3302711"/>
                  </a:cubicBezTo>
                  <a:cubicBezTo>
                    <a:pt x="4968822" y="3309378"/>
                    <a:pt x="4973584" y="3311283"/>
                    <a:pt x="4981204" y="3311283"/>
                  </a:cubicBezTo>
                  <a:cubicBezTo>
                    <a:pt x="4988824" y="3311283"/>
                    <a:pt x="4994539" y="3316046"/>
                    <a:pt x="4996444" y="3321761"/>
                  </a:cubicBezTo>
                  <a:cubicBezTo>
                    <a:pt x="4998349" y="3327475"/>
                    <a:pt x="5001207" y="3333190"/>
                    <a:pt x="4998349" y="3344621"/>
                  </a:cubicBezTo>
                  <a:cubicBezTo>
                    <a:pt x="4996444" y="3357003"/>
                    <a:pt x="4996444" y="3358908"/>
                    <a:pt x="4984061" y="3366528"/>
                  </a:cubicBezTo>
                  <a:cubicBezTo>
                    <a:pt x="4971679" y="3374148"/>
                    <a:pt x="4978347" y="3376053"/>
                    <a:pt x="4983109" y="3384625"/>
                  </a:cubicBezTo>
                  <a:cubicBezTo>
                    <a:pt x="4987872" y="3393198"/>
                    <a:pt x="4990729" y="3398913"/>
                    <a:pt x="4992634" y="3406533"/>
                  </a:cubicBezTo>
                  <a:cubicBezTo>
                    <a:pt x="4994539" y="3414153"/>
                    <a:pt x="4993586" y="3419868"/>
                    <a:pt x="4986919" y="3420821"/>
                  </a:cubicBezTo>
                  <a:cubicBezTo>
                    <a:pt x="4980252" y="3421773"/>
                    <a:pt x="4977394" y="3424631"/>
                    <a:pt x="4974536" y="3434156"/>
                  </a:cubicBezTo>
                  <a:cubicBezTo>
                    <a:pt x="4971679" y="3444633"/>
                    <a:pt x="4969774" y="3449396"/>
                    <a:pt x="4963107" y="3456063"/>
                  </a:cubicBezTo>
                  <a:cubicBezTo>
                    <a:pt x="4956439" y="3462731"/>
                    <a:pt x="4947866" y="3461778"/>
                    <a:pt x="4947866" y="3457015"/>
                  </a:cubicBezTo>
                  <a:cubicBezTo>
                    <a:pt x="4947866" y="3452253"/>
                    <a:pt x="4947866" y="3447490"/>
                    <a:pt x="4953582" y="3438918"/>
                  </a:cubicBezTo>
                  <a:cubicBezTo>
                    <a:pt x="4959297" y="3431298"/>
                    <a:pt x="4961202" y="3430346"/>
                    <a:pt x="4957391" y="3422725"/>
                  </a:cubicBezTo>
                  <a:cubicBezTo>
                    <a:pt x="4954534" y="3415106"/>
                    <a:pt x="4947866" y="3417963"/>
                    <a:pt x="4943104" y="3425583"/>
                  </a:cubicBezTo>
                  <a:cubicBezTo>
                    <a:pt x="4938341" y="3433203"/>
                    <a:pt x="4937389" y="3445586"/>
                    <a:pt x="4930722" y="3463683"/>
                  </a:cubicBezTo>
                  <a:cubicBezTo>
                    <a:pt x="4924054" y="3481781"/>
                    <a:pt x="4916434" y="3471303"/>
                    <a:pt x="4904052" y="3470350"/>
                  </a:cubicBezTo>
                  <a:cubicBezTo>
                    <a:pt x="4891669" y="3469398"/>
                    <a:pt x="4897384" y="3478923"/>
                    <a:pt x="4906909" y="3482733"/>
                  </a:cubicBezTo>
                  <a:cubicBezTo>
                    <a:pt x="4916434" y="3486543"/>
                    <a:pt x="4916434" y="3491306"/>
                    <a:pt x="4912624" y="3496068"/>
                  </a:cubicBezTo>
                  <a:cubicBezTo>
                    <a:pt x="4908814" y="3500831"/>
                    <a:pt x="4906909" y="3503688"/>
                    <a:pt x="4899289" y="3514165"/>
                  </a:cubicBezTo>
                  <a:cubicBezTo>
                    <a:pt x="4891669" y="3524643"/>
                    <a:pt x="4891669" y="3538931"/>
                    <a:pt x="4899289" y="3545598"/>
                  </a:cubicBezTo>
                  <a:cubicBezTo>
                    <a:pt x="4906909" y="3551313"/>
                    <a:pt x="4903099" y="3554171"/>
                    <a:pt x="4899289" y="3562743"/>
                  </a:cubicBezTo>
                  <a:cubicBezTo>
                    <a:pt x="4895479" y="3571315"/>
                    <a:pt x="4891669" y="3577031"/>
                    <a:pt x="4887859" y="3581793"/>
                  </a:cubicBezTo>
                  <a:cubicBezTo>
                    <a:pt x="4884049" y="3586556"/>
                    <a:pt x="4877382" y="3585603"/>
                    <a:pt x="4865952" y="3578936"/>
                  </a:cubicBezTo>
                  <a:cubicBezTo>
                    <a:pt x="4853569" y="3572268"/>
                    <a:pt x="4847854" y="3577983"/>
                    <a:pt x="4849759" y="3585603"/>
                  </a:cubicBezTo>
                  <a:cubicBezTo>
                    <a:pt x="4851664" y="3593223"/>
                    <a:pt x="4855474" y="3589413"/>
                    <a:pt x="4869762" y="3592271"/>
                  </a:cubicBezTo>
                  <a:cubicBezTo>
                    <a:pt x="4883097" y="3596081"/>
                    <a:pt x="4873572" y="3603700"/>
                    <a:pt x="4868809" y="3604653"/>
                  </a:cubicBezTo>
                  <a:cubicBezTo>
                    <a:pt x="4864047" y="3605606"/>
                    <a:pt x="4861189" y="3608463"/>
                    <a:pt x="4862141" y="3617988"/>
                  </a:cubicBezTo>
                  <a:cubicBezTo>
                    <a:pt x="4862141" y="3627513"/>
                    <a:pt x="4859284" y="3625608"/>
                    <a:pt x="4847854" y="3628465"/>
                  </a:cubicBezTo>
                  <a:cubicBezTo>
                    <a:pt x="4836424" y="3631323"/>
                    <a:pt x="4839281" y="3638943"/>
                    <a:pt x="4846902" y="3646563"/>
                  </a:cubicBezTo>
                  <a:cubicBezTo>
                    <a:pt x="4854522" y="3654183"/>
                    <a:pt x="4854522" y="3662756"/>
                    <a:pt x="4848806" y="3669423"/>
                  </a:cubicBezTo>
                  <a:cubicBezTo>
                    <a:pt x="4842139" y="3676090"/>
                    <a:pt x="4837377" y="3677996"/>
                    <a:pt x="4827852" y="3681806"/>
                  </a:cubicBezTo>
                  <a:cubicBezTo>
                    <a:pt x="4818327" y="3685615"/>
                    <a:pt x="4824994" y="3673233"/>
                    <a:pt x="4829756" y="3669423"/>
                  </a:cubicBezTo>
                  <a:cubicBezTo>
                    <a:pt x="4834519" y="3665613"/>
                    <a:pt x="4835472" y="3662756"/>
                    <a:pt x="4836424" y="3654183"/>
                  </a:cubicBezTo>
                  <a:cubicBezTo>
                    <a:pt x="4836424" y="3646563"/>
                    <a:pt x="4828804" y="3647515"/>
                    <a:pt x="4824994" y="3655136"/>
                  </a:cubicBezTo>
                  <a:cubicBezTo>
                    <a:pt x="4821184" y="3662756"/>
                    <a:pt x="4813564" y="3654183"/>
                    <a:pt x="4812612" y="3645611"/>
                  </a:cubicBezTo>
                  <a:cubicBezTo>
                    <a:pt x="4811659" y="3637038"/>
                    <a:pt x="4790704" y="3646563"/>
                    <a:pt x="4787847" y="3653231"/>
                  </a:cubicBezTo>
                  <a:cubicBezTo>
                    <a:pt x="4784037" y="3659898"/>
                    <a:pt x="4787847" y="3666565"/>
                    <a:pt x="4804039" y="3674186"/>
                  </a:cubicBezTo>
                  <a:cubicBezTo>
                    <a:pt x="4819279" y="3681806"/>
                    <a:pt x="4817374" y="3695140"/>
                    <a:pt x="4802134" y="3693236"/>
                  </a:cubicBezTo>
                  <a:cubicBezTo>
                    <a:pt x="4786894" y="3690378"/>
                    <a:pt x="4789752" y="3700856"/>
                    <a:pt x="4797372" y="3704665"/>
                  </a:cubicBezTo>
                  <a:cubicBezTo>
                    <a:pt x="4804991" y="3708475"/>
                    <a:pt x="4808802" y="3705618"/>
                    <a:pt x="4819279" y="3705618"/>
                  </a:cubicBezTo>
                  <a:cubicBezTo>
                    <a:pt x="4829756" y="3705618"/>
                    <a:pt x="4837377" y="3706571"/>
                    <a:pt x="4832614" y="3710381"/>
                  </a:cubicBezTo>
                  <a:cubicBezTo>
                    <a:pt x="4827852" y="3714190"/>
                    <a:pt x="4821184" y="3718000"/>
                    <a:pt x="4817374" y="3718000"/>
                  </a:cubicBezTo>
                  <a:cubicBezTo>
                    <a:pt x="4813564" y="3718000"/>
                    <a:pt x="4810706" y="3719906"/>
                    <a:pt x="4807849" y="3724668"/>
                  </a:cubicBezTo>
                  <a:cubicBezTo>
                    <a:pt x="4804039" y="3730383"/>
                    <a:pt x="4804991" y="3730383"/>
                    <a:pt x="4798324" y="3738956"/>
                  </a:cubicBezTo>
                  <a:cubicBezTo>
                    <a:pt x="4790704" y="3747528"/>
                    <a:pt x="4799277" y="3751338"/>
                    <a:pt x="4811659" y="3753243"/>
                  </a:cubicBezTo>
                  <a:cubicBezTo>
                    <a:pt x="4824041" y="3755148"/>
                    <a:pt x="4818327" y="3763721"/>
                    <a:pt x="4811659" y="3768483"/>
                  </a:cubicBezTo>
                  <a:cubicBezTo>
                    <a:pt x="4804991" y="3774198"/>
                    <a:pt x="4799277" y="3777056"/>
                    <a:pt x="4804991" y="3780865"/>
                  </a:cubicBezTo>
                  <a:cubicBezTo>
                    <a:pt x="4810706" y="3784675"/>
                    <a:pt x="4810706" y="3784675"/>
                    <a:pt x="4808802" y="3794200"/>
                  </a:cubicBezTo>
                  <a:cubicBezTo>
                    <a:pt x="4806897" y="3803725"/>
                    <a:pt x="4802134" y="3800868"/>
                    <a:pt x="4793562" y="3801821"/>
                  </a:cubicBezTo>
                  <a:cubicBezTo>
                    <a:pt x="4784037" y="3802773"/>
                    <a:pt x="4792609" y="3810393"/>
                    <a:pt x="4802134" y="3818965"/>
                  </a:cubicBezTo>
                  <a:cubicBezTo>
                    <a:pt x="4811659" y="3826586"/>
                    <a:pt x="4815469" y="3833253"/>
                    <a:pt x="4815469" y="3838015"/>
                  </a:cubicBezTo>
                  <a:cubicBezTo>
                    <a:pt x="4815469" y="3842778"/>
                    <a:pt x="4809754" y="3843731"/>
                    <a:pt x="4801181" y="3838968"/>
                  </a:cubicBezTo>
                  <a:cubicBezTo>
                    <a:pt x="4792609" y="3834206"/>
                    <a:pt x="4786894" y="3826586"/>
                    <a:pt x="4781179" y="3819918"/>
                  </a:cubicBezTo>
                  <a:cubicBezTo>
                    <a:pt x="4775464" y="3813250"/>
                    <a:pt x="4773559" y="3818013"/>
                    <a:pt x="4773559" y="3829443"/>
                  </a:cubicBezTo>
                  <a:cubicBezTo>
                    <a:pt x="4774512" y="3840873"/>
                    <a:pt x="4769749" y="3835158"/>
                    <a:pt x="4758319" y="3837063"/>
                  </a:cubicBezTo>
                  <a:cubicBezTo>
                    <a:pt x="4746889" y="3839921"/>
                    <a:pt x="4752604" y="3847540"/>
                    <a:pt x="4767844" y="3853256"/>
                  </a:cubicBezTo>
                  <a:cubicBezTo>
                    <a:pt x="4783084" y="3858971"/>
                    <a:pt x="4782131" y="3864686"/>
                    <a:pt x="4775464" y="3868496"/>
                  </a:cubicBezTo>
                  <a:cubicBezTo>
                    <a:pt x="4768797" y="3872306"/>
                    <a:pt x="4767844" y="3874211"/>
                    <a:pt x="4759272" y="3878973"/>
                  </a:cubicBezTo>
                  <a:cubicBezTo>
                    <a:pt x="4751652" y="3884688"/>
                    <a:pt x="4744984" y="3882783"/>
                    <a:pt x="4743079" y="3874211"/>
                  </a:cubicBezTo>
                  <a:cubicBezTo>
                    <a:pt x="4740222" y="3866590"/>
                    <a:pt x="4734506" y="3860875"/>
                    <a:pt x="4730697" y="3864686"/>
                  </a:cubicBezTo>
                  <a:cubicBezTo>
                    <a:pt x="4726887" y="3868496"/>
                    <a:pt x="4730697" y="3874211"/>
                    <a:pt x="4735459" y="3885640"/>
                  </a:cubicBezTo>
                  <a:cubicBezTo>
                    <a:pt x="4740222" y="3897071"/>
                    <a:pt x="4742127" y="3905643"/>
                    <a:pt x="4739269" y="3914215"/>
                  </a:cubicBezTo>
                  <a:cubicBezTo>
                    <a:pt x="4736412" y="3922788"/>
                    <a:pt x="4718314" y="3919931"/>
                    <a:pt x="4709741" y="3919931"/>
                  </a:cubicBezTo>
                  <a:cubicBezTo>
                    <a:pt x="4700216" y="3919931"/>
                    <a:pt x="4702122" y="3929456"/>
                    <a:pt x="4713552" y="3932313"/>
                  </a:cubicBezTo>
                  <a:cubicBezTo>
                    <a:pt x="4724029" y="3935171"/>
                    <a:pt x="4718314" y="3937075"/>
                    <a:pt x="4716409" y="3943743"/>
                  </a:cubicBezTo>
                  <a:cubicBezTo>
                    <a:pt x="4714504" y="3949458"/>
                    <a:pt x="4713552" y="3950411"/>
                    <a:pt x="4708789" y="3958983"/>
                  </a:cubicBezTo>
                  <a:cubicBezTo>
                    <a:pt x="4704027" y="3967556"/>
                    <a:pt x="4697359" y="3968508"/>
                    <a:pt x="4694502" y="3960888"/>
                  </a:cubicBezTo>
                  <a:cubicBezTo>
                    <a:pt x="4691644" y="3954221"/>
                    <a:pt x="4675452" y="3952315"/>
                    <a:pt x="4667831" y="3958983"/>
                  </a:cubicBezTo>
                  <a:cubicBezTo>
                    <a:pt x="4661164" y="3965650"/>
                    <a:pt x="4653544" y="3962793"/>
                    <a:pt x="4652591" y="3955173"/>
                  </a:cubicBezTo>
                  <a:cubicBezTo>
                    <a:pt x="4651639" y="3948506"/>
                    <a:pt x="4646877" y="3944696"/>
                    <a:pt x="4643066" y="3951363"/>
                  </a:cubicBezTo>
                  <a:cubicBezTo>
                    <a:pt x="4639256" y="3958031"/>
                    <a:pt x="4643066" y="3962793"/>
                    <a:pt x="4646877" y="3971365"/>
                  </a:cubicBezTo>
                  <a:cubicBezTo>
                    <a:pt x="4650687" y="3979938"/>
                    <a:pt x="4642114" y="3981843"/>
                    <a:pt x="4636399" y="3979938"/>
                  </a:cubicBezTo>
                  <a:cubicBezTo>
                    <a:pt x="4629731" y="3978033"/>
                    <a:pt x="4624969" y="3978986"/>
                    <a:pt x="4617349" y="3979938"/>
                  </a:cubicBezTo>
                  <a:cubicBezTo>
                    <a:pt x="4609729" y="3980890"/>
                    <a:pt x="4616397" y="3987558"/>
                    <a:pt x="4624969" y="3988511"/>
                  </a:cubicBezTo>
                  <a:cubicBezTo>
                    <a:pt x="4633541" y="3989463"/>
                    <a:pt x="4636399" y="3986606"/>
                    <a:pt x="4641162" y="3992321"/>
                  </a:cubicBezTo>
                  <a:cubicBezTo>
                    <a:pt x="4646877" y="3998036"/>
                    <a:pt x="4641162" y="4009465"/>
                    <a:pt x="4631637" y="4014228"/>
                  </a:cubicBezTo>
                  <a:cubicBezTo>
                    <a:pt x="4621159" y="4019943"/>
                    <a:pt x="4622112" y="4023753"/>
                    <a:pt x="4619254" y="4031373"/>
                  </a:cubicBezTo>
                  <a:cubicBezTo>
                    <a:pt x="4616397" y="4038993"/>
                    <a:pt x="4615444" y="4040898"/>
                    <a:pt x="4606872" y="4040898"/>
                  </a:cubicBezTo>
                  <a:cubicBezTo>
                    <a:pt x="4598299" y="4040898"/>
                    <a:pt x="4596394" y="4042803"/>
                    <a:pt x="4594489" y="4056138"/>
                  </a:cubicBezTo>
                  <a:cubicBezTo>
                    <a:pt x="4592584" y="4070425"/>
                    <a:pt x="4585916" y="4064711"/>
                    <a:pt x="4583059" y="4058996"/>
                  </a:cubicBezTo>
                  <a:cubicBezTo>
                    <a:pt x="4580202" y="4053281"/>
                    <a:pt x="4574487" y="4058043"/>
                    <a:pt x="4572581" y="4063758"/>
                  </a:cubicBezTo>
                  <a:cubicBezTo>
                    <a:pt x="4570677" y="4069473"/>
                    <a:pt x="4567819" y="4071378"/>
                    <a:pt x="4559247" y="4075188"/>
                  </a:cubicBezTo>
                  <a:cubicBezTo>
                    <a:pt x="4550674" y="4078998"/>
                    <a:pt x="4546864" y="4077093"/>
                    <a:pt x="4544959" y="4086618"/>
                  </a:cubicBezTo>
                  <a:cubicBezTo>
                    <a:pt x="4543054" y="4096143"/>
                    <a:pt x="4538291" y="4098048"/>
                    <a:pt x="4531624" y="4099000"/>
                  </a:cubicBezTo>
                  <a:cubicBezTo>
                    <a:pt x="4524956" y="4099953"/>
                    <a:pt x="4522099" y="4099000"/>
                    <a:pt x="4513527" y="4097096"/>
                  </a:cubicBezTo>
                  <a:cubicBezTo>
                    <a:pt x="4505906" y="4096143"/>
                    <a:pt x="4502097" y="4100906"/>
                    <a:pt x="4501144" y="4109478"/>
                  </a:cubicBezTo>
                  <a:cubicBezTo>
                    <a:pt x="4500191" y="4119003"/>
                    <a:pt x="4499239" y="4119003"/>
                    <a:pt x="4496381" y="4123765"/>
                  </a:cubicBezTo>
                  <a:cubicBezTo>
                    <a:pt x="4494477" y="4128528"/>
                    <a:pt x="4492572" y="4128528"/>
                    <a:pt x="4488762" y="4141863"/>
                  </a:cubicBezTo>
                  <a:cubicBezTo>
                    <a:pt x="4484952" y="4155198"/>
                    <a:pt x="4482094" y="4154246"/>
                    <a:pt x="4471616" y="4160913"/>
                  </a:cubicBezTo>
                  <a:cubicBezTo>
                    <a:pt x="4462091" y="4166628"/>
                    <a:pt x="4462091" y="4169486"/>
                    <a:pt x="4462091" y="4176153"/>
                  </a:cubicBezTo>
                  <a:cubicBezTo>
                    <a:pt x="4462091" y="4182821"/>
                    <a:pt x="4460187" y="4189488"/>
                    <a:pt x="4455424" y="4191393"/>
                  </a:cubicBezTo>
                  <a:cubicBezTo>
                    <a:pt x="4450662" y="4193298"/>
                    <a:pt x="4443994" y="4196156"/>
                    <a:pt x="4434469" y="4194251"/>
                  </a:cubicBezTo>
                  <a:cubicBezTo>
                    <a:pt x="4423991" y="4193298"/>
                    <a:pt x="4422087" y="4197108"/>
                    <a:pt x="4415419" y="4205681"/>
                  </a:cubicBezTo>
                  <a:cubicBezTo>
                    <a:pt x="4408752" y="4214253"/>
                    <a:pt x="4407799" y="4211396"/>
                    <a:pt x="4399227" y="4213301"/>
                  </a:cubicBezTo>
                  <a:cubicBezTo>
                    <a:pt x="4390654" y="4215206"/>
                    <a:pt x="4387797" y="4215206"/>
                    <a:pt x="4380177" y="4221873"/>
                  </a:cubicBezTo>
                  <a:cubicBezTo>
                    <a:pt x="4372556" y="4228541"/>
                    <a:pt x="4369699" y="4225683"/>
                    <a:pt x="4368747" y="4217111"/>
                  </a:cubicBezTo>
                  <a:cubicBezTo>
                    <a:pt x="4367794" y="4209491"/>
                    <a:pt x="4360174" y="4211396"/>
                    <a:pt x="4351602" y="4211396"/>
                  </a:cubicBezTo>
                  <a:cubicBezTo>
                    <a:pt x="4343029" y="4211396"/>
                    <a:pt x="4341124" y="4213301"/>
                    <a:pt x="4340172" y="4225683"/>
                  </a:cubicBezTo>
                  <a:cubicBezTo>
                    <a:pt x="4339219" y="4238066"/>
                    <a:pt x="4338266" y="4241876"/>
                    <a:pt x="4327789" y="4239018"/>
                  </a:cubicBezTo>
                  <a:cubicBezTo>
                    <a:pt x="4318264" y="4236161"/>
                    <a:pt x="4316359" y="4235208"/>
                    <a:pt x="4309691" y="4226636"/>
                  </a:cubicBezTo>
                  <a:cubicBezTo>
                    <a:pt x="4303024" y="4218063"/>
                    <a:pt x="4295404" y="4219968"/>
                    <a:pt x="4284927" y="4224731"/>
                  </a:cubicBezTo>
                  <a:cubicBezTo>
                    <a:pt x="4274449" y="4229493"/>
                    <a:pt x="4268734" y="4241876"/>
                    <a:pt x="4264924" y="4250448"/>
                  </a:cubicBezTo>
                  <a:cubicBezTo>
                    <a:pt x="4261114" y="4259021"/>
                    <a:pt x="4259209" y="4260926"/>
                    <a:pt x="4249684" y="4259021"/>
                  </a:cubicBezTo>
                  <a:cubicBezTo>
                    <a:pt x="4240159" y="4258068"/>
                    <a:pt x="4243016" y="4250448"/>
                    <a:pt x="4241112" y="4239018"/>
                  </a:cubicBezTo>
                  <a:cubicBezTo>
                    <a:pt x="4239206" y="4227588"/>
                    <a:pt x="4234444" y="4230446"/>
                    <a:pt x="4223966" y="4235208"/>
                  </a:cubicBezTo>
                  <a:cubicBezTo>
                    <a:pt x="4214441" y="4239971"/>
                    <a:pt x="4217299" y="4248543"/>
                    <a:pt x="4222062" y="4258068"/>
                  </a:cubicBezTo>
                  <a:cubicBezTo>
                    <a:pt x="4225872" y="4267593"/>
                    <a:pt x="4224919" y="4270451"/>
                    <a:pt x="4216347" y="4272356"/>
                  </a:cubicBezTo>
                  <a:cubicBezTo>
                    <a:pt x="4208727" y="4274261"/>
                    <a:pt x="4208727" y="4267593"/>
                    <a:pt x="4204916" y="4259973"/>
                  </a:cubicBezTo>
                  <a:cubicBezTo>
                    <a:pt x="4201106" y="4252353"/>
                    <a:pt x="4192534" y="4253306"/>
                    <a:pt x="4187771" y="4257116"/>
                  </a:cubicBezTo>
                  <a:cubicBezTo>
                    <a:pt x="4183009" y="4260926"/>
                    <a:pt x="4183009" y="4267593"/>
                    <a:pt x="4189676" y="4272356"/>
                  </a:cubicBezTo>
                  <a:cubicBezTo>
                    <a:pt x="4196344" y="4277118"/>
                    <a:pt x="4197297" y="4284738"/>
                    <a:pt x="4194439" y="4290453"/>
                  </a:cubicBezTo>
                  <a:cubicBezTo>
                    <a:pt x="4190629" y="4296168"/>
                    <a:pt x="4172531" y="4296168"/>
                    <a:pt x="4169674" y="4292358"/>
                  </a:cubicBezTo>
                  <a:cubicBezTo>
                    <a:pt x="4166816" y="4287596"/>
                    <a:pt x="4163006" y="4288548"/>
                    <a:pt x="4156339" y="4289501"/>
                  </a:cubicBezTo>
                  <a:cubicBezTo>
                    <a:pt x="4149671" y="4290453"/>
                    <a:pt x="4144909" y="4287596"/>
                    <a:pt x="4140146" y="4280928"/>
                  </a:cubicBezTo>
                  <a:cubicBezTo>
                    <a:pt x="4135384" y="4274261"/>
                    <a:pt x="4127764" y="4258068"/>
                    <a:pt x="4123954" y="4248543"/>
                  </a:cubicBezTo>
                  <a:cubicBezTo>
                    <a:pt x="4119191" y="4239018"/>
                    <a:pt x="4117286" y="4239971"/>
                    <a:pt x="4109666" y="4236161"/>
                  </a:cubicBezTo>
                  <a:cubicBezTo>
                    <a:pt x="4102999" y="4232351"/>
                    <a:pt x="4104904" y="4231398"/>
                    <a:pt x="4100141" y="4219016"/>
                  </a:cubicBezTo>
                  <a:cubicBezTo>
                    <a:pt x="4095379" y="4206633"/>
                    <a:pt x="4090616" y="4211396"/>
                    <a:pt x="4088711" y="4218063"/>
                  </a:cubicBezTo>
                  <a:cubicBezTo>
                    <a:pt x="4086806" y="4224731"/>
                    <a:pt x="4088711" y="4226636"/>
                    <a:pt x="4094426" y="4238066"/>
                  </a:cubicBezTo>
                  <a:cubicBezTo>
                    <a:pt x="4100141" y="4249496"/>
                    <a:pt x="4101094" y="4256163"/>
                    <a:pt x="4099189" y="4267593"/>
                  </a:cubicBezTo>
                  <a:cubicBezTo>
                    <a:pt x="4097284" y="4279023"/>
                    <a:pt x="4101094" y="4283786"/>
                    <a:pt x="4102046" y="4292358"/>
                  </a:cubicBezTo>
                  <a:cubicBezTo>
                    <a:pt x="4102999" y="4300931"/>
                    <a:pt x="4104904" y="4305693"/>
                    <a:pt x="4101094" y="4313313"/>
                  </a:cubicBezTo>
                  <a:cubicBezTo>
                    <a:pt x="4097284" y="4321886"/>
                    <a:pt x="4085854" y="4318076"/>
                    <a:pt x="4082044" y="4314266"/>
                  </a:cubicBezTo>
                  <a:cubicBezTo>
                    <a:pt x="4078234" y="4310456"/>
                    <a:pt x="4075376" y="4314266"/>
                    <a:pt x="4074424" y="4319028"/>
                  </a:cubicBezTo>
                  <a:cubicBezTo>
                    <a:pt x="4073471" y="4323791"/>
                    <a:pt x="4073471" y="4322838"/>
                    <a:pt x="4067756" y="4333316"/>
                  </a:cubicBezTo>
                  <a:cubicBezTo>
                    <a:pt x="4062041" y="4343793"/>
                    <a:pt x="4053469" y="4343793"/>
                    <a:pt x="4048706" y="4335221"/>
                  </a:cubicBezTo>
                  <a:cubicBezTo>
                    <a:pt x="4043944" y="4327601"/>
                    <a:pt x="4043944" y="4321886"/>
                    <a:pt x="4043944" y="4306646"/>
                  </a:cubicBezTo>
                  <a:cubicBezTo>
                    <a:pt x="4043944" y="4291406"/>
                    <a:pt x="4036324" y="4300931"/>
                    <a:pt x="4036324" y="4308551"/>
                  </a:cubicBezTo>
                  <a:cubicBezTo>
                    <a:pt x="4036324" y="4316171"/>
                    <a:pt x="4037276" y="4319028"/>
                    <a:pt x="4033466" y="4325696"/>
                  </a:cubicBezTo>
                  <a:cubicBezTo>
                    <a:pt x="4029656" y="4332363"/>
                    <a:pt x="4029656" y="4334268"/>
                    <a:pt x="4031561" y="4340936"/>
                  </a:cubicBezTo>
                  <a:cubicBezTo>
                    <a:pt x="4032514" y="4346651"/>
                    <a:pt x="4034419" y="4347603"/>
                    <a:pt x="4030609" y="4354271"/>
                  </a:cubicBezTo>
                  <a:cubicBezTo>
                    <a:pt x="4027751" y="4361891"/>
                    <a:pt x="4018226" y="4362843"/>
                    <a:pt x="4016321" y="4357128"/>
                  </a:cubicBezTo>
                  <a:cubicBezTo>
                    <a:pt x="4015369" y="4351413"/>
                    <a:pt x="4007749" y="4351413"/>
                    <a:pt x="3999176" y="4356176"/>
                  </a:cubicBezTo>
                  <a:cubicBezTo>
                    <a:pt x="3991556" y="4360938"/>
                    <a:pt x="3990604" y="4360938"/>
                    <a:pt x="3986794" y="4370463"/>
                  </a:cubicBezTo>
                  <a:cubicBezTo>
                    <a:pt x="3982984" y="4379988"/>
                    <a:pt x="3978221" y="4377131"/>
                    <a:pt x="3969649" y="4370463"/>
                  </a:cubicBezTo>
                  <a:cubicBezTo>
                    <a:pt x="3961076" y="4363796"/>
                    <a:pt x="3956314" y="4369511"/>
                    <a:pt x="3956314" y="4377131"/>
                  </a:cubicBezTo>
                  <a:cubicBezTo>
                    <a:pt x="3956314" y="4384751"/>
                    <a:pt x="3949646" y="4383798"/>
                    <a:pt x="3942026" y="4385703"/>
                  </a:cubicBezTo>
                  <a:cubicBezTo>
                    <a:pt x="3934406" y="4387608"/>
                    <a:pt x="3934406" y="4384751"/>
                    <a:pt x="3931549" y="4378083"/>
                  </a:cubicBezTo>
                  <a:cubicBezTo>
                    <a:pt x="3929644" y="4370463"/>
                    <a:pt x="3928691" y="4370463"/>
                    <a:pt x="3918214" y="4371416"/>
                  </a:cubicBezTo>
                  <a:cubicBezTo>
                    <a:pt x="3907736" y="4372368"/>
                    <a:pt x="3903926" y="4370463"/>
                    <a:pt x="3899164" y="4376178"/>
                  </a:cubicBezTo>
                  <a:cubicBezTo>
                    <a:pt x="3894401" y="4380941"/>
                    <a:pt x="3896306" y="4388561"/>
                    <a:pt x="3900116" y="4396181"/>
                  </a:cubicBezTo>
                  <a:cubicBezTo>
                    <a:pt x="3904879" y="4403801"/>
                    <a:pt x="3895354" y="4403801"/>
                    <a:pt x="3887734" y="4406658"/>
                  </a:cubicBezTo>
                  <a:cubicBezTo>
                    <a:pt x="3880114" y="4409516"/>
                    <a:pt x="3882019" y="4399991"/>
                    <a:pt x="3882019" y="4387608"/>
                  </a:cubicBezTo>
                  <a:cubicBezTo>
                    <a:pt x="3882019" y="4374273"/>
                    <a:pt x="3873446" y="4375226"/>
                    <a:pt x="3868684" y="4377131"/>
                  </a:cubicBezTo>
                  <a:cubicBezTo>
                    <a:pt x="3863921" y="4379036"/>
                    <a:pt x="3863921" y="4382846"/>
                    <a:pt x="3872494" y="4387608"/>
                  </a:cubicBezTo>
                  <a:cubicBezTo>
                    <a:pt x="3880114" y="4393323"/>
                    <a:pt x="3871541" y="4400943"/>
                    <a:pt x="3863921" y="4405706"/>
                  </a:cubicBezTo>
                  <a:cubicBezTo>
                    <a:pt x="3856301" y="4411421"/>
                    <a:pt x="3847729" y="4412373"/>
                    <a:pt x="3839156" y="4411421"/>
                  </a:cubicBezTo>
                  <a:cubicBezTo>
                    <a:pt x="3830584" y="4410468"/>
                    <a:pt x="3823916" y="4407611"/>
                    <a:pt x="3806771" y="4416183"/>
                  </a:cubicBezTo>
                  <a:cubicBezTo>
                    <a:pt x="3790579" y="4423803"/>
                    <a:pt x="3768671" y="4427613"/>
                    <a:pt x="3753431" y="4430471"/>
                  </a:cubicBezTo>
                  <a:cubicBezTo>
                    <a:pt x="3737239" y="4434281"/>
                    <a:pt x="3733429" y="4448568"/>
                    <a:pt x="3730571" y="4461903"/>
                  </a:cubicBezTo>
                  <a:cubicBezTo>
                    <a:pt x="3726761" y="4475238"/>
                    <a:pt x="3720094" y="4469523"/>
                    <a:pt x="3717236" y="4465713"/>
                  </a:cubicBezTo>
                  <a:cubicBezTo>
                    <a:pt x="3715331" y="4460951"/>
                    <a:pt x="3714379" y="4459998"/>
                    <a:pt x="3711521" y="4447616"/>
                  </a:cubicBezTo>
                  <a:cubicBezTo>
                    <a:pt x="3708664" y="4436186"/>
                    <a:pt x="3704854" y="4428566"/>
                    <a:pt x="3700091" y="4430471"/>
                  </a:cubicBezTo>
                  <a:cubicBezTo>
                    <a:pt x="3695329" y="4431423"/>
                    <a:pt x="3697234" y="4437138"/>
                    <a:pt x="3701044" y="4451426"/>
                  </a:cubicBezTo>
                  <a:cubicBezTo>
                    <a:pt x="3704854" y="4465713"/>
                    <a:pt x="3697234" y="4464761"/>
                    <a:pt x="3689614" y="4468571"/>
                  </a:cubicBezTo>
                  <a:cubicBezTo>
                    <a:pt x="3681994" y="4472381"/>
                    <a:pt x="3679136" y="4475238"/>
                    <a:pt x="3674374" y="4480953"/>
                  </a:cubicBezTo>
                  <a:cubicBezTo>
                    <a:pt x="3668659" y="4486668"/>
                    <a:pt x="3671516" y="4492383"/>
                    <a:pt x="3673421" y="4500956"/>
                  </a:cubicBezTo>
                  <a:cubicBezTo>
                    <a:pt x="3675326" y="4509528"/>
                    <a:pt x="3679136" y="4504766"/>
                    <a:pt x="3691519" y="4507623"/>
                  </a:cubicBezTo>
                  <a:cubicBezTo>
                    <a:pt x="3703901" y="4510481"/>
                    <a:pt x="3701044" y="4513338"/>
                    <a:pt x="3701044" y="4523816"/>
                  </a:cubicBezTo>
                  <a:cubicBezTo>
                    <a:pt x="3701044" y="4535246"/>
                    <a:pt x="3702949" y="4537151"/>
                    <a:pt x="3712474" y="4541913"/>
                  </a:cubicBezTo>
                  <a:cubicBezTo>
                    <a:pt x="3721999" y="4547628"/>
                    <a:pt x="3720094" y="4554296"/>
                    <a:pt x="3712474" y="4566678"/>
                  </a:cubicBezTo>
                  <a:cubicBezTo>
                    <a:pt x="3704854" y="4578108"/>
                    <a:pt x="3699139" y="4578108"/>
                    <a:pt x="3689614" y="4581918"/>
                  </a:cubicBezTo>
                  <a:cubicBezTo>
                    <a:pt x="3680089" y="4585728"/>
                    <a:pt x="3670564" y="4585728"/>
                    <a:pt x="3663896" y="4580966"/>
                  </a:cubicBezTo>
                  <a:cubicBezTo>
                    <a:pt x="3657229" y="4576203"/>
                    <a:pt x="3652466" y="4579061"/>
                    <a:pt x="3643894" y="4581918"/>
                  </a:cubicBezTo>
                  <a:cubicBezTo>
                    <a:pt x="3635321" y="4584776"/>
                    <a:pt x="3640084" y="4573346"/>
                    <a:pt x="3643894" y="4571441"/>
                  </a:cubicBezTo>
                  <a:cubicBezTo>
                    <a:pt x="3647704" y="4569536"/>
                    <a:pt x="3650561" y="4566678"/>
                    <a:pt x="3650561" y="4560963"/>
                  </a:cubicBezTo>
                  <a:cubicBezTo>
                    <a:pt x="3650561" y="4555248"/>
                    <a:pt x="3644846" y="4555248"/>
                    <a:pt x="3637226" y="4551438"/>
                  </a:cubicBezTo>
                  <a:cubicBezTo>
                    <a:pt x="3628654" y="4547628"/>
                    <a:pt x="3629606" y="4547628"/>
                    <a:pt x="3621034" y="4534293"/>
                  </a:cubicBezTo>
                  <a:cubicBezTo>
                    <a:pt x="3612461" y="4520958"/>
                    <a:pt x="3613414" y="4513338"/>
                    <a:pt x="3608651" y="4501908"/>
                  </a:cubicBezTo>
                  <a:cubicBezTo>
                    <a:pt x="3604841" y="4489526"/>
                    <a:pt x="3611509" y="4484763"/>
                    <a:pt x="3617224" y="4467618"/>
                  </a:cubicBezTo>
                  <a:cubicBezTo>
                    <a:pt x="3622939" y="4450473"/>
                    <a:pt x="3620081" y="4447616"/>
                    <a:pt x="3619129" y="4440948"/>
                  </a:cubicBezTo>
                  <a:cubicBezTo>
                    <a:pt x="3618176" y="4434281"/>
                    <a:pt x="3623891" y="4437138"/>
                    <a:pt x="3633416" y="4436186"/>
                  </a:cubicBezTo>
                  <a:cubicBezTo>
                    <a:pt x="3643894" y="4435233"/>
                    <a:pt x="3641036" y="4432376"/>
                    <a:pt x="3641036" y="4426661"/>
                  </a:cubicBezTo>
                  <a:cubicBezTo>
                    <a:pt x="3641036" y="4420946"/>
                    <a:pt x="3635321" y="4420946"/>
                    <a:pt x="3626749" y="4421898"/>
                  </a:cubicBezTo>
                  <a:cubicBezTo>
                    <a:pt x="3618176" y="4423803"/>
                    <a:pt x="3616271" y="4420946"/>
                    <a:pt x="3607699" y="4414278"/>
                  </a:cubicBezTo>
                  <a:cubicBezTo>
                    <a:pt x="3600079" y="4407611"/>
                    <a:pt x="3600079" y="4401896"/>
                    <a:pt x="3599126" y="4391418"/>
                  </a:cubicBezTo>
                  <a:cubicBezTo>
                    <a:pt x="3597221" y="4380941"/>
                    <a:pt x="3595316" y="4380941"/>
                    <a:pt x="3589601" y="4385703"/>
                  </a:cubicBezTo>
                  <a:cubicBezTo>
                    <a:pt x="3583886" y="4389513"/>
                    <a:pt x="3585791" y="4396181"/>
                    <a:pt x="3590554" y="4401896"/>
                  </a:cubicBezTo>
                  <a:cubicBezTo>
                    <a:pt x="3595316" y="4408563"/>
                    <a:pt x="3595316" y="4415231"/>
                    <a:pt x="3587696" y="4419041"/>
                  </a:cubicBezTo>
                  <a:cubicBezTo>
                    <a:pt x="3581029" y="4422851"/>
                    <a:pt x="3581981" y="4422851"/>
                    <a:pt x="3568646" y="4425708"/>
                  </a:cubicBezTo>
                  <a:cubicBezTo>
                    <a:pt x="3554359" y="4429518"/>
                    <a:pt x="3544834" y="4431423"/>
                    <a:pt x="3537214" y="4426661"/>
                  </a:cubicBezTo>
                  <a:cubicBezTo>
                    <a:pt x="3530546" y="4421898"/>
                    <a:pt x="3532451" y="4419993"/>
                    <a:pt x="3539119" y="4412373"/>
                  </a:cubicBezTo>
                  <a:cubicBezTo>
                    <a:pt x="3545786" y="4404753"/>
                    <a:pt x="3533404" y="4402848"/>
                    <a:pt x="3521021" y="4401896"/>
                  </a:cubicBezTo>
                  <a:cubicBezTo>
                    <a:pt x="3509591" y="4400943"/>
                    <a:pt x="3510544" y="4394276"/>
                    <a:pt x="3509591" y="4384751"/>
                  </a:cubicBezTo>
                  <a:cubicBezTo>
                    <a:pt x="3509591" y="4376178"/>
                    <a:pt x="3507686" y="4374273"/>
                    <a:pt x="3503876" y="4374273"/>
                  </a:cubicBezTo>
                  <a:cubicBezTo>
                    <a:pt x="3500066" y="4374273"/>
                    <a:pt x="3499114" y="4377131"/>
                    <a:pt x="3498161" y="4389513"/>
                  </a:cubicBezTo>
                  <a:cubicBezTo>
                    <a:pt x="3497209" y="4401896"/>
                    <a:pt x="3492446" y="4401896"/>
                    <a:pt x="3483874" y="4393323"/>
                  </a:cubicBezTo>
                  <a:cubicBezTo>
                    <a:pt x="3476254" y="4384751"/>
                    <a:pt x="3473396" y="4379036"/>
                    <a:pt x="3472444" y="4370463"/>
                  </a:cubicBezTo>
                  <a:cubicBezTo>
                    <a:pt x="3471491" y="4361891"/>
                    <a:pt x="3466729" y="4359986"/>
                    <a:pt x="3461014" y="4362843"/>
                  </a:cubicBezTo>
                  <a:cubicBezTo>
                    <a:pt x="3455299" y="4364748"/>
                    <a:pt x="3456251" y="4369511"/>
                    <a:pt x="3462919" y="4380941"/>
                  </a:cubicBezTo>
                  <a:cubicBezTo>
                    <a:pt x="3469586" y="4392371"/>
                    <a:pt x="3466729" y="4399991"/>
                    <a:pt x="3460061" y="4405706"/>
                  </a:cubicBezTo>
                  <a:cubicBezTo>
                    <a:pt x="3453394" y="4410468"/>
                    <a:pt x="3449584" y="4405706"/>
                    <a:pt x="3453394" y="4399038"/>
                  </a:cubicBezTo>
                  <a:cubicBezTo>
                    <a:pt x="3457204" y="4392371"/>
                    <a:pt x="3455299" y="4388561"/>
                    <a:pt x="3447679" y="4389513"/>
                  </a:cubicBezTo>
                  <a:cubicBezTo>
                    <a:pt x="3441011" y="4390466"/>
                    <a:pt x="3440059" y="4394276"/>
                    <a:pt x="3435296" y="4404753"/>
                  </a:cubicBezTo>
                  <a:cubicBezTo>
                    <a:pt x="3430534" y="4416183"/>
                    <a:pt x="3427676" y="4406658"/>
                    <a:pt x="3428629" y="4400943"/>
                  </a:cubicBezTo>
                  <a:cubicBezTo>
                    <a:pt x="3429581" y="4394276"/>
                    <a:pt x="3422914" y="4394276"/>
                    <a:pt x="3420056" y="4400943"/>
                  </a:cubicBezTo>
                  <a:cubicBezTo>
                    <a:pt x="3416246" y="4407611"/>
                    <a:pt x="3414341" y="4409516"/>
                    <a:pt x="3407674" y="4407611"/>
                  </a:cubicBezTo>
                  <a:cubicBezTo>
                    <a:pt x="3404816" y="4406658"/>
                    <a:pt x="3402911" y="4406658"/>
                    <a:pt x="3401006" y="4405706"/>
                  </a:cubicBezTo>
                  <a:cubicBezTo>
                    <a:pt x="3399101" y="4404753"/>
                    <a:pt x="3396244" y="4404753"/>
                    <a:pt x="3394339" y="4403801"/>
                  </a:cubicBezTo>
                  <a:cubicBezTo>
                    <a:pt x="3392434" y="4402848"/>
                    <a:pt x="3391481" y="4402848"/>
                    <a:pt x="3388624" y="4399991"/>
                  </a:cubicBezTo>
                  <a:cubicBezTo>
                    <a:pt x="3385766" y="4397133"/>
                    <a:pt x="3381004" y="4393323"/>
                    <a:pt x="3379099" y="4391418"/>
                  </a:cubicBezTo>
                  <a:cubicBezTo>
                    <a:pt x="3376241" y="4389513"/>
                    <a:pt x="3365764" y="4388561"/>
                    <a:pt x="3362906" y="4390466"/>
                  </a:cubicBezTo>
                  <a:cubicBezTo>
                    <a:pt x="3362906" y="4390466"/>
                    <a:pt x="3357191" y="4394276"/>
                    <a:pt x="3354334" y="4395228"/>
                  </a:cubicBezTo>
                  <a:cubicBezTo>
                    <a:pt x="3351476" y="4396181"/>
                    <a:pt x="3348619" y="4397133"/>
                    <a:pt x="3344809" y="4397133"/>
                  </a:cubicBezTo>
                  <a:lnTo>
                    <a:pt x="3338141" y="4397133"/>
                  </a:lnTo>
                  <a:cubicBezTo>
                    <a:pt x="3332426" y="4396181"/>
                    <a:pt x="3335284" y="4396181"/>
                    <a:pt x="3331474" y="4393323"/>
                  </a:cubicBezTo>
                  <a:cubicBezTo>
                    <a:pt x="3322901" y="4388561"/>
                    <a:pt x="3324806" y="4392371"/>
                    <a:pt x="3320044" y="4392371"/>
                  </a:cubicBezTo>
                  <a:cubicBezTo>
                    <a:pt x="3316234" y="4392371"/>
                    <a:pt x="3314329" y="4387608"/>
                    <a:pt x="3312424" y="4384751"/>
                  </a:cubicBezTo>
                  <a:cubicBezTo>
                    <a:pt x="3311471" y="4382846"/>
                    <a:pt x="3309566" y="4378083"/>
                    <a:pt x="3307661" y="4378083"/>
                  </a:cubicBezTo>
                  <a:cubicBezTo>
                    <a:pt x="3306709" y="4378083"/>
                    <a:pt x="3304804" y="4379036"/>
                    <a:pt x="3302899" y="4379988"/>
                  </a:cubicBezTo>
                  <a:cubicBezTo>
                    <a:pt x="3300994" y="4381893"/>
                    <a:pt x="3297184" y="4383798"/>
                    <a:pt x="3295279" y="4381893"/>
                  </a:cubicBezTo>
                  <a:cubicBezTo>
                    <a:pt x="3294326" y="4380941"/>
                    <a:pt x="3293374" y="4379988"/>
                    <a:pt x="3290516" y="4377131"/>
                  </a:cubicBezTo>
                  <a:cubicBezTo>
                    <a:pt x="3287659" y="4374273"/>
                    <a:pt x="3284801" y="4372368"/>
                    <a:pt x="3284801" y="4372368"/>
                  </a:cubicBezTo>
                  <a:lnTo>
                    <a:pt x="3282896" y="4370463"/>
                  </a:lnTo>
                  <a:lnTo>
                    <a:pt x="3280991" y="4369511"/>
                  </a:lnTo>
                  <a:lnTo>
                    <a:pt x="3278134" y="4368558"/>
                  </a:lnTo>
                  <a:cubicBezTo>
                    <a:pt x="3274324" y="4368558"/>
                    <a:pt x="3273371" y="4366653"/>
                    <a:pt x="3273371" y="4365701"/>
                  </a:cubicBezTo>
                  <a:cubicBezTo>
                    <a:pt x="3273371" y="4363796"/>
                    <a:pt x="3272419" y="4362843"/>
                    <a:pt x="3275276" y="4360938"/>
                  </a:cubicBezTo>
                  <a:cubicBezTo>
                    <a:pt x="3278134" y="4359033"/>
                    <a:pt x="3277181" y="4358081"/>
                    <a:pt x="3277181" y="4358081"/>
                  </a:cubicBezTo>
                  <a:cubicBezTo>
                    <a:pt x="3277181" y="4355223"/>
                    <a:pt x="3276229" y="4355223"/>
                    <a:pt x="3273371" y="4353318"/>
                  </a:cubicBezTo>
                  <a:cubicBezTo>
                    <a:pt x="3272419" y="4352366"/>
                    <a:pt x="3269561" y="4352366"/>
                    <a:pt x="3267656" y="4353318"/>
                  </a:cubicBezTo>
                  <a:cubicBezTo>
                    <a:pt x="3264799" y="4354271"/>
                    <a:pt x="3262894" y="4354271"/>
                    <a:pt x="3261941" y="4352366"/>
                  </a:cubicBezTo>
                  <a:cubicBezTo>
                    <a:pt x="3260989" y="4350461"/>
                    <a:pt x="3259084" y="4348556"/>
                    <a:pt x="3259084" y="4348556"/>
                  </a:cubicBezTo>
                  <a:cubicBezTo>
                    <a:pt x="3256226" y="4345698"/>
                    <a:pt x="3255274" y="4345698"/>
                    <a:pt x="3251464" y="4346651"/>
                  </a:cubicBezTo>
                  <a:cubicBezTo>
                    <a:pt x="3251464" y="4346651"/>
                    <a:pt x="3249559" y="4348556"/>
                    <a:pt x="3246701" y="4346651"/>
                  </a:cubicBezTo>
                  <a:cubicBezTo>
                    <a:pt x="3244796" y="4344746"/>
                    <a:pt x="3242891" y="4343793"/>
                    <a:pt x="3240986" y="4346651"/>
                  </a:cubicBezTo>
                  <a:cubicBezTo>
                    <a:pt x="3240034" y="4349508"/>
                    <a:pt x="3238129" y="4350461"/>
                    <a:pt x="3237176" y="4348556"/>
                  </a:cubicBezTo>
                  <a:cubicBezTo>
                    <a:pt x="3235271" y="4346651"/>
                    <a:pt x="3237176" y="4344746"/>
                    <a:pt x="3236224" y="4341888"/>
                  </a:cubicBezTo>
                  <a:cubicBezTo>
                    <a:pt x="3235271" y="4338078"/>
                    <a:pt x="3236224" y="4315218"/>
                    <a:pt x="3236224" y="4315218"/>
                  </a:cubicBezTo>
                  <a:cubicBezTo>
                    <a:pt x="3236224" y="4312361"/>
                    <a:pt x="3237176" y="4306646"/>
                    <a:pt x="3236224" y="4303788"/>
                  </a:cubicBezTo>
                  <a:cubicBezTo>
                    <a:pt x="3235271" y="4299978"/>
                    <a:pt x="3232414" y="4299026"/>
                    <a:pt x="3227651" y="4299026"/>
                  </a:cubicBezTo>
                  <a:cubicBezTo>
                    <a:pt x="3222889" y="4299026"/>
                    <a:pt x="3220984" y="4297121"/>
                    <a:pt x="3222889" y="4295216"/>
                  </a:cubicBezTo>
                  <a:cubicBezTo>
                    <a:pt x="3224794" y="4293311"/>
                    <a:pt x="3224794" y="4291406"/>
                    <a:pt x="3220984" y="4290453"/>
                  </a:cubicBezTo>
                  <a:cubicBezTo>
                    <a:pt x="3218126" y="4289501"/>
                    <a:pt x="3221936" y="4282833"/>
                    <a:pt x="3221936" y="4282833"/>
                  </a:cubicBezTo>
                  <a:cubicBezTo>
                    <a:pt x="3223841" y="4279976"/>
                    <a:pt x="3222889" y="4279976"/>
                    <a:pt x="3223841" y="4276166"/>
                  </a:cubicBezTo>
                  <a:cubicBezTo>
                    <a:pt x="3223841" y="4275213"/>
                    <a:pt x="3224794" y="4273308"/>
                    <a:pt x="3225746" y="4272356"/>
                  </a:cubicBezTo>
                  <a:cubicBezTo>
                    <a:pt x="3227651" y="4270451"/>
                    <a:pt x="3226699" y="4267593"/>
                    <a:pt x="3229556" y="4265688"/>
                  </a:cubicBezTo>
                  <a:cubicBezTo>
                    <a:pt x="3230509" y="4264736"/>
                    <a:pt x="3232414" y="4263783"/>
                    <a:pt x="3235271" y="4265688"/>
                  </a:cubicBezTo>
                  <a:cubicBezTo>
                    <a:pt x="3239081" y="4268546"/>
                    <a:pt x="3242891" y="4255211"/>
                    <a:pt x="3244796" y="4252353"/>
                  </a:cubicBezTo>
                  <a:cubicBezTo>
                    <a:pt x="3246701" y="4249496"/>
                    <a:pt x="3250511" y="4245686"/>
                    <a:pt x="3251464" y="4242828"/>
                  </a:cubicBezTo>
                  <a:cubicBezTo>
                    <a:pt x="3253369" y="4239971"/>
                    <a:pt x="3252416" y="4237113"/>
                    <a:pt x="3250511" y="4237113"/>
                  </a:cubicBezTo>
                  <a:cubicBezTo>
                    <a:pt x="3248606" y="4237113"/>
                    <a:pt x="3236224" y="4233303"/>
                    <a:pt x="3233366" y="4228541"/>
                  </a:cubicBezTo>
                  <a:cubicBezTo>
                    <a:pt x="3227651" y="4218063"/>
                    <a:pt x="3226699" y="4219016"/>
                    <a:pt x="3222889" y="4218063"/>
                  </a:cubicBezTo>
                  <a:cubicBezTo>
                    <a:pt x="3219079" y="4217111"/>
                    <a:pt x="3216221" y="4220921"/>
                    <a:pt x="3216221" y="4220921"/>
                  </a:cubicBezTo>
                  <a:cubicBezTo>
                    <a:pt x="3214316" y="4223778"/>
                    <a:pt x="3204791" y="4226636"/>
                    <a:pt x="3200029" y="4227588"/>
                  </a:cubicBezTo>
                  <a:cubicBezTo>
                    <a:pt x="3195266" y="4228541"/>
                    <a:pt x="3188599" y="4226636"/>
                    <a:pt x="3187646" y="4222826"/>
                  </a:cubicBezTo>
                  <a:cubicBezTo>
                    <a:pt x="3186694" y="4219016"/>
                    <a:pt x="3187646" y="4219016"/>
                    <a:pt x="3181931" y="4213301"/>
                  </a:cubicBezTo>
                  <a:cubicBezTo>
                    <a:pt x="3176216" y="4207586"/>
                    <a:pt x="3171454" y="4211396"/>
                    <a:pt x="3163834" y="4209491"/>
                  </a:cubicBezTo>
                  <a:cubicBezTo>
                    <a:pt x="3156214" y="4207586"/>
                    <a:pt x="3156214" y="4208538"/>
                    <a:pt x="3156214" y="4213301"/>
                  </a:cubicBezTo>
                  <a:cubicBezTo>
                    <a:pt x="3156214" y="4218063"/>
                    <a:pt x="3151451" y="4216158"/>
                    <a:pt x="3146689" y="4216158"/>
                  </a:cubicBezTo>
                  <a:cubicBezTo>
                    <a:pt x="3141926" y="4216158"/>
                    <a:pt x="3140974" y="4217111"/>
                    <a:pt x="3140021" y="4215206"/>
                  </a:cubicBezTo>
                  <a:cubicBezTo>
                    <a:pt x="3139069" y="4212348"/>
                    <a:pt x="3135259" y="4209491"/>
                    <a:pt x="3132401" y="4208538"/>
                  </a:cubicBezTo>
                  <a:cubicBezTo>
                    <a:pt x="3129544" y="4207586"/>
                    <a:pt x="3126686" y="4205681"/>
                    <a:pt x="3124781" y="4201871"/>
                  </a:cubicBezTo>
                  <a:cubicBezTo>
                    <a:pt x="3122876" y="4198061"/>
                    <a:pt x="3112399" y="4196156"/>
                    <a:pt x="3108589" y="4197108"/>
                  </a:cubicBezTo>
                  <a:cubicBezTo>
                    <a:pt x="3100969" y="4200918"/>
                    <a:pt x="3104779" y="4195203"/>
                    <a:pt x="3103826" y="4187583"/>
                  </a:cubicBezTo>
                  <a:cubicBezTo>
                    <a:pt x="3103826" y="4184725"/>
                    <a:pt x="3099064" y="4179963"/>
                    <a:pt x="3097159" y="4179011"/>
                  </a:cubicBezTo>
                  <a:lnTo>
                    <a:pt x="3095254" y="4177106"/>
                  </a:lnTo>
                  <a:cubicBezTo>
                    <a:pt x="3095254" y="4177106"/>
                    <a:pt x="3091444" y="4174248"/>
                    <a:pt x="3090491" y="4172343"/>
                  </a:cubicBezTo>
                  <a:cubicBezTo>
                    <a:pt x="3090491" y="4170438"/>
                    <a:pt x="3090491" y="4162818"/>
                    <a:pt x="3087634" y="4165675"/>
                  </a:cubicBezTo>
                  <a:cubicBezTo>
                    <a:pt x="3085729" y="4167581"/>
                    <a:pt x="3083824" y="4168533"/>
                    <a:pt x="3081919" y="4164723"/>
                  </a:cubicBezTo>
                  <a:cubicBezTo>
                    <a:pt x="3080014" y="4159008"/>
                    <a:pt x="3078109" y="4162818"/>
                    <a:pt x="3076204" y="4158056"/>
                  </a:cubicBezTo>
                  <a:cubicBezTo>
                    <a:pt x="3075251" y="4154246"/>
                    <a:pt x="3073346" y="4153293"/>
                    <a:pt x="3069536" y="4156150"/>
                  </a:cubicBezTo>
                  <a:cubicBezTo>
                    <a:pt x="3067631" y="4158056"/>
                    <a:pt x="3064774" y="4160913"/>
                    <a:pt x="3064774" y="4162818"/>
                  </a:cubicBezTo>
                  <a:cubicBezTo>
                    <a:pt x="3063821" y="4165675"/>
                    <a:pt x="3062869" y="4168533"/>
                    <a:pt x="3060011" y="4167581"/>
                  </a:cubicBezTo>
                  <a:cubicBezTo>
                    <a:pt x="3057154" y="4167581"/>
                    <a:pt x="3056201" y="4165675"/>
                    <a:pt x="3053344" y="4165675"/>
                  </a:cubicBezTo>
                  <a:cubicBezTo>
                    <a:pt x="3049534" y="4165675"/>
                    <a:pt x="3049534" y="4164723"/>
                    <a:pt x="3046676" y="4166628"/>
                  </a:cubicBezTo>
                  <a:cubicBezTo>
                    <a:pt x="3045724" y="4167581"/>
                    <a:pt x="3044771" y="4167581"/>
                    <a:pt x="3043819" y="4167581"/>
                  </a:cubicBezTo>
                  <a:cubicBezTo>
                    <a:pt x="3040961" y="4167581"/>
                    <a:pt x="3036199" y="4170438"/>
                    <a:pt x="3034294" y="4172343"/>
                  </a:cubicBezTo>
                  <a:lnTo>
                    <a:pt x="3032389" y="4174248"/>
                  </a:lnTo>
                  <a:cubicBezTo>
                    <a:pt x="3032389" y="4174248"/>
                    <a:pt x="3025721" y="4181868"/>
                    <a:pt x="3023816" y="4179963"/>
                  </a:cubicBezTo>
                  <a:cubicBezTo>
                    <a:pt x="3020959" y="4176153"/>
                    <a:pt x="3019054" y="4179011"/>
                    <a:pt x="3016196" y="4181868"/>
                  </a:cubicBezTo>
                  <a:cubicBezTo>
                    <a:pt x="3014291" y="4183773"/>
                    <a:pt x="3008576" y="4186631"/>
                    <a:pt x="3008576" y="4188536"/>
                  </a:cubicBezTo>
                  <a:cubicBezTo>
                    <a:pt x="3009529" y="4192346"/>
                    <a:pt x="3008576" y="4196156"/>
                    <a:pt x="3010481" y="4198061"/>
                  </a:cubicBezTo>
                  <a:lnTo>
                    <a:pt x="3012386" y="4200918"/>
                  </a:lnTo>
                  <a:cubicBezTo>
                    <a:pt x="3012386" y="4200918"/>
                    <a:pt x="3017149" y="4211396"/>
                    <a:pt x="3011434" y="4209491"/>
                  </a:cubicBezTo>
                  <a:cubicBezTo>
                    <a:pt x="3005719" y="4208538"/>
                    <a:pt x="3001909" y="4211396"/>
                    <a:pt x="3000004" y="4215206"/>
                  </a:cubicBezTo>
                  <a:lnTo>
                    <a:pt x="2998099" y="4217111"/>
                  </a:lnTo>
                  <a:cubicBezTo>
                    <a:pt x="2998099" y="4217111"/>
                    <a:pt x="2993336" y="4221873"/>
                    <a:pt x="2991431" y="4220921"/>
                  </a:cubicBezTo>
                  <a:cubicBezTo>
                    <a:pt x="2988574" y="4219968"/>
                    <a:pt x="2986669" y="4218063"/>
                    <a:pt x="2984764" y="4219968"/>
                  </a:cubicBezTo>
                  <a:cubicBezTo>
                    <a:pt x="2982859" y="4221873"/>
                    <a:pt x="2981906" y="4221873"/>
                    <a:pt x="2980954" y="4219016"/>
                  </a:cubicBezTo>
                  <a:cubicBezTo>
                    <a:pt x="2979049" y="4214253"/>
                    <a:pt x="2974286" y="4219968"/>
                    <a:pt x="2971429" y="4221873"/>
                  </a:cubicBezTo>
                  <a:cubicBezTo>
                    <a:pt x="2971429" y="4221873"/>
                    <a:pt x="2966666" y="4226636"/>
                    <a:pt x="2961904" y="4227588"/>
                  </a:cubicBezTo>
                  <a:cubicBezTo>
                    <a:pt x="2958094" y="4228541"/>
                    <a:pt x="2957141" y="4232351"/>
                    <a:pt x="2952379" y="4235208"/>
                  </a:cubicBezTo>
                  <a:cubicBezTo>
                    <a:pt x="2949521" y="4238066"/>
                    <a:pt x="2948569" y="4237113"/>
                    <a:pt x="2945711" y="4234256"/>
                  </a:cubicBezTo>
                  <a:cubicBezTo>
                    <a:pt x="2939996" y="4229493"/>
                    <a:pt x="2938091" y="4238066"/>
                    <a:pt x="2938091" y="4228541"/>
                  </a:cubicBezTo>
                  <a:cubicBezTo>
                    <a:pt x="2938091" y="4226636"/>
                    <a:pt x="2938091" y="4224731"/>
                    <a:pt x="2938091" y="4222826"/>
                  </a:cubicBezTo>
                  <a:cubicBezTo>
                    <a:pt x="2938091" y="4216158"/>
                    <a:pt x="2944759" y="4215206"/>
                    <a:pt x="2939996" y="4215206"/>
                  </a:cubicBezTo>
                  <a:cubicBezTo>
                    <a:pt x="2939996" y="4215206"/>
                    <a:pt x="2932376" y="4217111"/>
                    <a:pt x="2929519" y="4218063"/>
                  </a:cubicBezTo>
                  <a:cubicBezTo>
                    <a:pt x="2925709" y="4219016"/>
                    <a:pt x="2920946" y="4219968"/>
                    <a:pt x="2919041" y="4220921"/>
                  </a:cubicBezTo>
                  <a:lnTo>
                    <a:pt x="2916184" y="4222826"/>
                  </a:lnTo>
                  <a:cubicBezTo>
                    <a:pt x="2916184" y="4222826"/>
                    <a:pt x="2907611" y="4231398"/>
                    <a:pt x="2907611" y="4242828"/>
                  </a:cubicBezTo>
                  <a:cubicBezTo>
                    <a:pt x="2906659" y="4248543"/>
                    <a:pt x="2903801" y="4247591"/>
                    <a:pt x="2905706" y="4255211"/>
                  </a:cubicBezTo>
                  <a:cubicBezTo>
                    <a:pt x="2906659" y="4257116"/>
                    <a:pt x="2905706" y="4259021"/>
                    <a:pt x="2905706" y="4259973"/>
                  </a:cubicBezTo>
                  <a:cubicBezTo>
                    <a:pt x="2904754" y="4261878"/>
                    <a:pt x="2903801" y="4261878"/>
                    <a:pt x="2902849" y="4261878"/>
                  </a:cubicBezTo>
                  <a:lnTo>
                    <a:pt x="2901896" y="4261878"/>
                  </a:lnTo>
                  <a:cubicBezTo>
                    <a:pt x="2899991" y="4260926"/>
                    <a:pt x="2898086" y="4258068"/>
                    <a:pt x="2894276" y="4253306"/>
                  </a:cubicBezTo>
                  <a:cubicBezTo>
                    <a:pt x="2889514" y="4247591"/>
                    <a:pt x="2882846" y="4241876"/>
                    <a:pt x="2875226" y="4234256"/>
                  </a:cubicBezTo>
                  <a:cubicBezTo>
                    <a:pt x="2866654" y="4227588"/>
                    <a:pt x="2870464" y="4229493"/>
                    <a:pt x="2866654" y="4224731"/>
                  </a:cubicBezTo>
                  <a:cubicBezTo>
                    <a:pt x="2863796" y="4219968"/>
                    <a:pt x="2864749" y="4216158"/>
                    <a:pt x="2859034" y="4219016"/>
                  </a:cubicBezTo>
                  <a:cubicBezTo>
                    <a:pt x="2853319" y="4221873"/>
                    <a:pt x="2851414" y="4236161"/>
                    <a:pt x="2845699" y="4242828"/>
                  </a:cubicBezTo>
                  <a:cubicBezTo>
                    <a:pt x="2840936" y="4250448"/>
                    <a:pt x="2836174" y="4239971"/>
                    <a:pt x="2834269" y="4230446"/>
                  </a:cubicBezTo>
                  <a:cubicBezTo>
                    <a:pt x="2832364" y="4220921"/>
                    <a:pt x="2829506" y="4219968"/>
                    <a:pt x="2824744" y="4216158"/>
                  </a:cubicBezTo>
                  <a:cubicBezTo>
                    <a:pt x="2819981" y="4212348"/>
                    <a:pt x="2818076" y="4218063"/>
                    <a:pt x="2816171" y="4222826"/>
                  </a:cubicBezTo>
                  <a:cubicBezTo>
                    <a:pt x="2815219" y="4224731"/>
                    <a:pt x="2816171" y="4222826"/>
                    <a:pt x="2815219" y="4224731"/>
                  </a:cubicBezTo>
                  <a:lnTo>
                    <a:pt x="2813314" y="4228541"/>
                  </a:lnTo>
                  <a:cubicBezTo>
                    <a:pt x="2811409" y="4231398"/>
                    <a:pt x="2808551" y="4233303"/>
                    <a:pt x="2805694" y="4235208"/>
                  </a:cubicBezTo>
                  <a:cubicBezTo>
                    <a:pt x="2801884" y="4237113"/>
                    <a:pt x="2799026" y="4240923"/>
                    <a:pt x="2799026" y="4244733"/>
                  </a:cubicBezTo>
                  <a:cubicBezTo>
                    <a:pt x="2799026" y="4248543"/>
                    <a:pt x="2797121" y="4251401"/>
                    <a:pt x="2793311" y="4251401"/>
                  </a:cubicBezTo>
                  <a:cubicBezTo>
                    <a:pt x="2789501" y="4252353"/>
                    <a:pt x="2786644" y="4252353"/>
                    <a:pt x="2786644" y="4256163"/>
                  </a:cubicBezTo>
                  <a:cubicBezTo>
                    <a:pt x="2786644" y="4259973"/>
                    <a:pt x="2784739" y="4259973"/>
                    <a:pt x="2779024" y="4259021"/>
                  </a:cubicBezTo>
                  <a:cubicBezTo>
                    <a:pt x="2772356" y="4258068"/>
                    <a:pt x="2777119" y="4256163"/>
                    <a:pt x="2771404" y="4253306"/>
                  </a:cubicBezTo>
                  <a:cubicBezTo>
                    <a:pt x="2765689" y="4250448"/>
                    <a:pt x="2764736" y="4248543"/>
                    <a:pt x="2763784" y="4244733"/>
                  </a:cubicBezTo>
                  <a:cubicBezTo>
                    <a:pt x="2762831" y="4240923"/>
                    <a:pt x="2760926" y="4237113"/>
                    <a:pt x="2758069" y="4236161"/>
                  </a:cubicBezTo>
                  <a:cubicBezTo>
                    <a:pt x="2755211" y="4235208"/>
                    <a:pt x="2746639" y="4227588"/>
                    <a:pt x="2742829" y="4224731"/>
                  </a:cubicBezTo>
                  <a:cubicBezTo>
                    <a:pt x="2739019" y="4221873"/>
                    <a:pt x="2734256" y="4219968"/>
                    <a:pt x="2730446" y="4219968"/>
                  </a:cubicBezTo>
                  <a:cubicBezTo>
                    <a:pt x="2726636" y="4219968"/>
                    <a:pt x="2725684" y="4219968"/>
                    <a:pt x="2722826" y="4216158"/>
                  </a:cubicBezTo>
                  <a:cubicBezTo>
                    <a:pt x="2719969" y="4212348"/>
                    <a:pt x="2720921" y="4213301"/>
                    <a:pt x="2718064" y="4212348"/>
                  </a:cubicBezTo>
                  <a:cubicBezTo>
                    <a:pt x="2715206" y="4211396"/>
                    <a:pt x="2714254" y="4213301"/>
                    <a:pt x="2713301" y="4217111"/>
                  </a:cubicBezTo>
                  <a:cubicBezTo>
                    <a:pt x="2712349" y="4220921"/>
                    <a:pt x="2711396" y="4221873"/>
                    <a:pt x="2707586" y="4221873"/>
                  </a:cubicBezTo>
                  <a:cubicBezTo>
                    <a:pt x="2703776" y="4220921"/>
                    <a:pt x="2702824" y="4223778"/>
                    <a:pt x="2703776" y="4226636"/>
                  </a:cubicBezTo>
                  <a:cubicBezTo>
                    <a:pt x="2704729" y="4229493"/>
                    <a:pt x="2702824" y="4231398"/>
                    <a:pt x="2702824" y="4231398"/>
                  </a:cubicBezTo>
                  <a:lnTo>
                    <a:pt x="2690441" y="4240923"/>
                  </a:lnTo>
                  <a:cubicBezTo>
                    <a:pt x="2688536" y="4242828"/>
                    <a:pt x="2687584" y="4243781"/>
                    <a:pt x="2685679" y="4249496"/>
                  </a:cubicBezTo>
                  <a:cubicBezTo>
                    <a:pt x="2683774" y="4255211"/>
                    <a:pt x="2681869" y="4252353"/>
                    <a:pt x="2677106" y="4253306"/>
                  </a:cubicBezTo>
                  <a:cubicBezTo>
                    <a:pt x="2672344" y="4254258"/>
                    <a:pt x="2670439" y="4255211"/>
                    <a:pt x="2667581" y="4252353"/>
                  </a:cubicBezTo>
                  <a:cubicBezTo>
                    <a:pt x="2664724" y="4249496"/>
                    <a:pt x="2660914" y="4249496"/>
                    <a:pt x="2657104" y="4249496"/>
                  </a:cubicBezTo>
                  <a:cubicBezTo>
                    <a:pt x="2650436" y="4248543"/>
                    <a:pt x="2644721" y="4248543"/>
                    <a:pt x="2640911" y="4253306"/>
                  </a:cubicBezTo>
                  <a:cubicBezTo>
                    <a:pt x="2639006" y="4255211"/>
                    <a:pt x="2636149" y="4255211"/>
                    <a:pt x="2633291" y="4254258"/>
                  </a:cubicBezTo>
                  <a:cubicBezTo>
                    <a:pt x="2629481" y="4253306"/>
                    <a:pt x="2630434" y="4250448"/>
                    <a:pt x="2628529" y="4244733"/>
                  </a:cubicBezTo>
                  <a:cubicBezTo>
                    <a:pt x="2626624" y="4239018"/>
                    <a:pt x="2622814" y="4239018"/>
                    <a:pt x="2617099" y="4240923"/>
                  </a:cubicBezTo>
                  <a:cubicBezTo>
                    <a:pt x="2614241" y="4241876"/>
                    <a:pt x="2613289" y="4242828"/>
                    <a:pt x="2612336" y="4244733"/>
                  </a:cubicBezTo>
                  <a:cubicBezTo>
                    <a:pt x="2610431" y="4246638"/>
                    <a:pt x="2610431" y="4249496"/>
                    <a:pt x="2610431" y="4251401"/>
                  </a:cubicBezTo>
                  <a:cubicBezTo>
                    <a:pt x="2610431" y="4255211"/>
                    <a:pt x="2609479" y="4258068"/>
                    <a:pt x="2607574" y="4262831"/>
                  </a:cubicBezTo>
                  <a:cubicBezTo>
                    <a:pt x="2605669" y="4267593"/>
                    <a:pt x="2603764" y="4268546"/>
                    <a:pt x="2599001" y="4267593"/>
                  </a:cubicBezTo>
                  <a:cubicBezTo>
                    <a:pt x="2594239" y="4267593"/>
                    <a:pt x="2595191" y="4271403"/>
                    <a:pt x="2597096" y="4275213"/>
                  </a:cubicBezTo>
                  <a:cubicBezTo>
                    <a:pt x="2599001" y="4279023"/>
                    <a:pt x="2600906" y="4283786"/>
                    <a:pt x="2599001" y="4286643"/>
                  </a:cubicBezTo>
                  <a:cubicBezTo>
                    <a:pt x="2597096" y="4289501"/>
                    <a:pt x="2598049" y="4291406"/>
                    <a:pt x="2599954" y="4294263"/>
                  </a:cubicBezTo>
                  <a:cubicBezTo>
                    <a:pt x="2601859" y="4297121"/>
                    <a:pt x="2601859" y="4300931"/>
                    <a:pt x="2601859" y="4304741"/>
                  </a:cubicBezTo>
                  <a:cubicBezTo>
                    <a:pt x="2600906" y="4307598"/>
                    <a:pt x="2602811" y="4310456"/>
                    <a:pt x="2604716" y="4312361"/>
                  </a:cubicBezTo>
                  <a:cubicBezTo>
                    <a:pt x="2605669" y="4313313"/>
                    <a:pt x="2605669" y="4314266"/>
                    <a:pt x="2606621" y="4314266"/>
                  </a:cubicBezTo>
                  <a:cubicBezTo>
                    <a:pt x="2608526" y="4317123"/>
                    <a:pt x="2613289" y="4321886"/>
                    <a:pt x="2615194" y="4325696"/>
                  </a:cubicBezTo>
                  <a:cubicBezTo>
                    <a:pt x="2619004" y="4332363"/>
                    <a:pt x="2614241" y="4337126"/>
                    <a:pt x="2616146" y="4345698"/>
                  </a:cubicBezTo>
                  <a:cubicBezTo>
                    <a:pt x="2617099" y="4348556"/>
                    <a:pt x="2615194" y="4349508"/>
                    <a:pt x="2620909" y="4355223"/>
                  </a:cubicBezTo>
                  <a:cubicBezTo>
                    <a:pt x="2626624" y="4360938"/>
                    <a:pt x="2619004" y="4360938"/>
                    <a:pt x="2615194" y="4360938"/>
                  </a:cubicBezTo>
                  <a:cubicBezTo>
                    <a:pt x="2611384" y="4360938"/>
                    <a:pt x="2612336" y="4363796"/>
                    <a:pt x="2612336" y="4366653"/>
                  </a:cubicBezTo>
                  <a:cubicBezTo>
                    <a:pt x="2613289" y="4369511"/>
                    <a:pt x="2612336" y="4370463"/>
                    <a:pt x="2612336" y="4372368"/>
                  </a:cubicBezTo>
                  <a:cubicBezTo>
                    <a:pt x="2611384" y="4375226"/>
                    <a:pt x="2611384" y="4378083"/>
                    <a:pt x="2610431" y="4381893"/>
                  </a:cubicBezTo>
                  <a:cubicBezTo>
                    <a:pt x="2609479" y="4384751"/>
                    <a:pt x="2607574" y="4392371"/>
                    <a:pt x="2609479" y="4396181"/>
                  </a:cubicBezTo>
                  <a:cubicBezTo>
                    <a:pt x="2611384" y="4399991"/>
                    <a:pt x="2617099" y="4399038"/>
                    <a:pt x="2619004" y="4401896"/>
                  </a:cubicBezTo>
                  <a:cubicBezTo>
                    <a:pt x="2620909" y="4404753"/>
                    <a:pt x="2621861" y="4409516"/>
                    <a:pt x="2619004" y="4410468"/>
                  </a:cubicBezTo>
                  <a:cubicBezTo>
                    <a:pt x="2615194" y="4410468"/>
                    <a:pt x="2615194" y="4412373"/>
                    <a:pt x="2614241" y="4415231"/>
                  </a:cubicBezTo>
                  <a:cubicBezTo>
                    <a:pt x="2614241" y="4419041"/>
                    <a:pt x="2612336" y="4419041"/>
                    <a:pt x="2608526" y="4419041"/>
                  </a:cubicBezTo>
                  <a:cubicBezTo>
                    <a:pt x="2604716" y="4419041"/>
                    <a:pt x="2590429" y="4409516"/>
                    <a:pt x="2588524" y="4408563"/>
                  </a:cubicBezTo>
                  <a:cubicBezTo>
                    <a:pt x="2584714" y="4406658"/>
                    <a:pt x="2579951" y="4401896"/>
                    <a:pt x="2574236" y="4404753"/>
                  </a:cubicBezTo>
                  <a:cubicBezTo>
                    <a:pt x="2570426" y="4406658"/>
                    <a:pt x="2568521" y="4404753"/>
                    <a:pt x="2564711" y="4405706"/>
                  </a:cubicBezTo>
                  <a:cubicBezTo>
                    <a:pt x="2560901" y="4406658"/>
                    <a:pt x="2557091" y="4409516"/>
                    <a:pt x="2552329" y="4408563"/>
                  </a:cubicBezTo>
                  <a:cubicBezTo>
                    <a:pt x="2547566" y="4407611"/>
                    <a:pt x="2543756" y="4399991"/>
                    <a:pt x="2545661" y="4397133"/>
                  </a:cubicBezTo>
                  <a:cubicBezTo>
                    <a:pt x="2547566" y="4395228"/>
                    <a:pt x="2549471" y="4391418"/>
                    <a:pt x="2547566" y="4390466"/>
                  </a:cubicBezTo>
                  <a:cubicBezTo>
                    <a:pt x="2545661" y="4389513"/>
                    <a:pt x="2540899" y="4388561"/>
                    <a:pt x="2538994" y="4384751"/>
                  </a:cubicBezTo>
                  <a:cubicBezTo>
                    <a:pt x="2537089" y="4380941"/>
                    <a:pt x="2536136" y="4377131"/>
                    <a:pt x="2538994" y="4376178"/>
                  </a:cubicBezTo>
                  <a:cubicBezTo>
                    <a:pt x="2541851" y="4375226"/>
                    <a:pt x="2543756" y="4374273"/>
                    <a:pt x="2543756" y="4371416"/>
                  </a:cubicBezTo>
                  <a:cubicBezTo>
                    <a:pt x="2543756" y="4368558"/>
                    <a:pt x="2540899" y="4367606"/>
                    <a:pt x="2543756" y="4363796"/>
                  </a:cubicBezTo>
                  <a:cubicBezTo>
                    <a:pt x="2546614" y="4359986"/>
                    <a:pt x="2546614" y="4359033"/>
                    <a:pt x="2542804" y="4357128"/>
                  </a:cubicBezTo>
                  <a:cubicBezTo>
                    <a:pt x="2538994" y="4355223"/>
                    <a:pt x="2538041" y="4359033"/>
                    <a:pt x="2539946" y="4352366"/>
                  </a:cubicBezTo>
                  <a:cubicBezTo>
                    <a:pt x="2541851" y="4345698"/>
                    <a:pt x="2544709" y="4341888"/>
                    <a:pt x="2538041" y="4332363"/>
                  </a:cubicBezTo>
                  <a:cubicBezTo>
                    <a:pt x="2537089" y="4331411"/>
                    <a:pt x="2534231" y="4330458"/>
                    <a:pt x="2531374" y="4331411"/>
                  </a:cubicBezTo>
                  <a:cubicBezTo>
                    <a:pt x="2530421" y="4331411"/>
                    <a:pt x="2530421" y="4331411"/>
                    <a:pt x="2529469" y="4332363"/>
                  </a:cubicBezTo>
                  <a:cubicBezTo>
                    <a:pt x="2524706" y="4333316"/>
                    <a:pt x="2519944" y="4335221"/>
                    <a:pt x="2518039" y="4336173"/>
                  </a:cubicBezTo>
                  <a:cubicBezTo>
                    <a:pt x="2516134" y="4337126"/>
                    <a:pt x="2512324" y="4338078"/>
                    <a:pt x="2508514" y="4338078"/>
                  </a:cubicBezTo>
                  <a:cubicBezTo>
                    <a:pt x="2501846" y="4337126"/>
                    <a:pt x="2502799" y="4338078"/>
                    <a:pt x="2498989" y="4342841"/>
                  </a:cubicBezTo>
                  <a:cubicBezTo>
                    <a:pt x="2495179" y="4346651"/>
                    <a:pt x="2490416" y="4352366"/>
                    <a:pt x="2488511" y="4354271"/>
                  </a:cubicBezTo>
                  <a:lnTo>
                    <a:pt x="2484701" y="4356176"/>
                  </a:lnTo>
                  <a:cubicBezTo>
                    <a:pt x="2484701" y="4356176"/>
                    <a:pt x="2475176" y="4362843"/>
                    <a:pt x="2472319" y="4363796"/>
                  </a:cubicBezTo>
                  <a:cubicBezTo>
                    <a:pt x="2469461" y="4364748"/>
                    <a:pt x="2465651" y="4365701"/>
                    <a:pt x="2462794" y="4364748"/>
                  </a:cubicBezTo>
                  <a:cubicBezTo>
                    <a:pt x="2458984" y="4363796"/>
                    <a:pt x="2452316" y="4362843"/>
                    <a:pt x="2451364" y="4359033"/>
                  </a:cubicBezTo>
                  <a:cubicBezTo>
                    <a:pt x="2449459" y="4353318"/>
                    <a:pt x="2448506" y="4349508"/>
                    <a:pt x="2441839" y="4350461"/>
                  </a:cubicBezTo>
                  <a:cubicBezTo>
                    <a:pt x="2438029" y="4350461"/>
                    <a:pt x="2432314" y="4350461"/>
                    <a:pt x="2429456" y="4354271"/>
                  </a:cubicBezTo>
                  <a:cubicBezTo>
                    <a:pt x="2427551" y="4357128"/>
                    <a:pt x="2425646" y="4360938"/>
                    <a:pt x="2423741" y="4357128"/>
                  </a:cubicBezTo>
                  <a:cubicBezTo>
                    <a:pt x="2421836" y="4353318"/>
                    <a:pt x="2417074" y="4353318"/>
                    <a:pt x="2415169" y="4354271"/>
                  </a:cubicBezTo>
                  <a:cubicBezTo>
                    <a:pt x="2405644" y="4353318"/>
                    <a:pt x="2405644" y="4344746"/>
                    <a:pt x="2412311" y="4338078"/>
                  </a:cubicBezTo>
                  <a:cubicBezTo>
                    <a:pt x="2415169" y="4335221"/>
                    <a:pt x="2416121" y="4333316"/>
                    <a:pt x="2414216" y="4330458"/>
                  </a:cubicBezTo>
                  <a:cubicBezTo>
                    <a:pt x="2413264" y="4328553"/>
                    <a:pt x="2412311" y="4328553"/>
                    <a:pt x="2411359" y="4327601"/>
                  </a:cubicBezTo>
                  <a:cubicBezTo>
                    <a:pt x="2404691" y="4325696"/>
                    <a:pt x="2405644" y="4338078"/>
                    <a:pt x="2397071" y="4332363"/>
                  </a:cubicBezTo>
                  <a:cubicBezTo>
                    <a:pt x="2393261" y="4329506"/>
                    <a:pt x="2398024" y="4324743"/>
                    <a:pt x="2391356" y="4319981"/>
                  </a:cubicBezTo>
                  <a:cubicBezTo>
                    <a:pt x="2386594" y="4315218"/>
                    <a:pt x="2387546" y="4303788"/>
                    <a:pt x="2389451" y="4300931"/>
                  </a:cubicBezTo>
                  <a:cubicBezTo>
                    <a:pt x="2391356" y="4299026"/>
                    <a:pt x="2393261" y="4295216"/>
                    <a:pt x="2394214" y="4292358"/>
                  </a:cubicBezTo>
                  <a:cubicBezTo>
                    <a:pt x="2397071" y="4285691"/>
                    <a:pt x="2395166" y="4279976"/>
                    <a:pt x="2389451" y="4278071"/>
                  </a:cubicBezTo>
                  <a:cubicBezTo>
                    <a:pt x="2387546" y="4277118"/>
                    <a:pt x="2384689" y="4276166"/>
                    <a:pt x="2383736" y="4279023"/>
                  </a:cubicBezTo>
                  <a:cubicBezTo>
                    <a:pt x="2382784" y="4281881"/>
                    <a:pt x="2378974" y="4279023"/>
                    <a:pt x="2375164" y="4276166"/>
                  </a:cubicBezTo>
                  <a:cubicBezTo>
                    <a:pt x="2371354" y="4273308"/>
                    <a:pt x="2370401" y="4272356"/>
                    <a:pt x="2368496" y="4273308"/>
                  </a:cubicBezTo>
                  <a:cubicBezTo>
                    <a:pt x="2366591" y="4274261"/>
                    <a:pt x="2365639" y="4276166"/>
                    <a:pt x="2363734" y="4276166"/>
                  </a:cubicBezTo>
                  <a:cubicBezTo>
                    <a:pt x="2362781" y="4276166"/>
                    <a:pt x="2358019" y="4270451"/>
                    <a:pt x="2355161" y="4268546"/>
                  </a:cubicBezTo>
                  <a:cubicBezTo>
                    <a:pt x="2353256" y="4267593"/>
                    <a:pt x="2344684" y="4264736"/>
                    <a:pt x="2341826" y="4263783"/>
                  </a:cubicBezTo>
                  <a:cubicBezTo>
                    <a:pt x="2338969" y="4262831"/>
                    <a:pt x="2328491" y="4263783"/>
                    <a:pt x="2328491" y="4263783"/>
                  </a:cubicBezTo>
                  <a:lnTo>
                    <a:pt x="2323729" y="4263783"/>
                  </a:lnTo>
                  <a:cubicBezTo>
                    <a:pt x="2309441" y="4264736"/>
                    <a:pt x="2297059" y="4258068"/>
                    <a:pt x="2297059" y="4258068"/>
                  </a:cubicBezTo>
                  <a:cubicBezTo>
                    <a:pt x="2292296" y="4255211"/>
                    <a:pt x="2294201" y="4253306"/>
                    <a:pt x="2297059" y="4249496"/>
                  </a:cubicBezTo>
                  <a:cubicBezTo>
                    <a:pt x="2298964" y="4246638"/>
                    <a:pt x="2302774" y="4244733"/>
                    <a:pt x="2305631" y="4242828"/>
                  </a:cubicBezTo>
                  <a:cubicBezTo>
                    <a:pt x="2310394" y="4239971"/>
                    <a:pt x="2312299" y="4233303"/>
                    <a:pt x="2313251" y="4224731"/>
                  </a:cubicBezTo>
                  <a:cubicBezTo>
                    <a:pt x="2314204" y="4217111"/>
                    <a:pt x="2319919" y="4215206"/>
                    <a:pt x="2324681" y="4212348"/>
                  </a:cubicBezTo>
                  <a:cubicBezTo>
                    <a:pt x="2329444" y="4209491"/>
                    <a:pt x="2328491" y="4202823"/>
                    <a:pt x="2329444" y="4198061"/>
                  </a:cubicBezTo>
                  <a:cubicBezTo>
                    <a:pt x="2327539" y="4188536"/>
                    <a:pt x="2323729" y="4189488"/>
                    <a:pt x="2323729" y="4182821"/>
                  </a:cubicBezTo>
                  <a:cubicBezTo>
                    <a:pt x="2322776" y="4177106"/>
                    <a:pt x="2333254" y="4173296"/>
                    <a:pt x="2337064" y="4168533"/>
                  </a:cubicBezTo>
                  <a:cubicBezTo>
                    <a:pt x="2338969" y="4166628"/>
                    <a:pt x="2342779" y="4160913"/>
                    <a:pt x="2342779" y="4156150"/>
                  </a:cubicBezTo>
                  <a:cubicBezTo>
                    <a:pt x="2341826" y="4152340"/>
                    <a:pt x="2345636" y="4154246"/>
                    <a:pt x="2347541" y="4156150"/>
                  </a:cubicBezTo>
                  <a:cubicBezTo>
                    <a:pt x="2358971" y="4164723"/>
                    <a:pt x="2354209" y="4150436"/>
                    <a:pt x="2353256" y="4147578"/>
                  </a:cubicBezTo>
                  <a:cubicBezTo>
                    <a:pt x="2352304" y="4143768"/>
                    <a:pt x="2354209" y="4139958"/>
                    <a:pt x="2353256" y="4137100"/>
                  </a:cubicBezTo>
                  <a:cubicBezTo>
                    <a:pt x="2353256" y="4132338"/>
                    <a:pt x="2347541" y="4132338"/>
                    <a:pt x="2347541" y="4132338"/>
                  </a:cubicBezTo>
                  <a:lnTo>
                    <a:pt x="2343731" y="4131386"/>
                  </a:lnTo>
                  <a:cubicBezTo>
                    <a:pt x="2341826" y="4131386"/>
                    <a:pt x="2338016" y="4132338"/>
                    <a:pt x="2335159" y="4128528"/>
                  </a:cubicBezTo>
                  <a:cubicBezTo>
                    <a:pt x="2333254" y="4124718"/>
                    <a:pt x="2330396" y="4126623"/>
                    <a:pt x="2327539" y="4128528"/>
                  </a:cubicBezTo>
                  <a:cubicBezTo>
                    <a:pt x="2324681" y="4130433"/>
                    <a:pt x="2319919" y="4129481"/>
                    <a:pt x="2319919" y="4129481"/>
                  </a:cubicBezTo>
                  <a:lnTo>
                    <a:pt x="2317061" y="4127575"/>
                  </a:lnTo>
                  <a:cubicBezTo>
                    <a:pt x="2314204" y="4125671"/>
                    <a:pt x="2312299" y="4125671"/>
                    <a:pt x="2307536" y="4125671"/>
                  </a:cubicBezTo>
                  <a:cubicBezTo>
                    <a:pt x="2304679" y="4125671"/>
                    <a:pt x="2302774" y="4126623"/>
                    <a:pt x="2300869" y="4125671"/>
                  </a:cubicBezTo>
                  <a:cubicBezTo>
                    <a:pt x="2297059" y="4123765"/>
                    <a:pt x="2296106" y="4121861"/>
                    <a:pt x="2296106" y="4117098"/>
                  </a:cubicBezTo>
                  <a:cubicBezTo>
                    <a:pt x="2297059" y="4113288"/>
                    <a:pt x="2292296" y="4114240"/>
                    <a:pt x="2289439" y="4114240"/>
                  </a:cubicBezTo>
                  <a:cubicBezTo>
                    <a:pt x="2283724" y="4116146"/>
                    <a:pt x="2280866" y="4115193"/>
                    <a:pt x="2277056" y="4110431"/>
                  </a:cubicBezTo>
                  <a:cubicBezTo>
                    <a:pt x="2276104" y="4107573"/>
                    <a:pt x="2278961" y="4105668"/>
                    <a:pt x="2280866" y="4102811"/>
                  </a:cubicBezTo>
                  <a:cubicBezTo>
                    <a:pt x="2284676" y="4099000"/>
                    <a:pt x="2286581" y="4094238"/>
                    <a:pt x="2281819" y="4092333"/>
                  </a:cubicBezTo>
                  <a:cubicBezTo>
                    <a:pt x="2277056" y="4092333"/>
                    <a:pt x="2278961" y="4088523"/>
                    <a:pt x="2280866" y="4085665"/>
                  </a:cubicBezTo>
                  <a:cubicBezTo>
                    <a:pt x="2284676" y="4079950"/>
                    <a:pt x="2279914" y="4073283"/>
                    <a:pt x="2275151" y="4069473"/>
                  </a:cubicBezTo>
                  <a:cubicBezTo>
                    <a:pt x="2269436" y="4064711"/>
                    <a:pt x="2270389" y="4064711"/>
                    <a:pt x="2276104" y="4059948"/>
                  </a:cubicBezTo>
                  <a:cubicBezTo>
                    <a:pt x="2278961" y="4058043"/>
                    <a:pt x="2276104" y="4054233"/>
                    <a:pt x="2275151" y="4052328"/>
                  </a:cubicBezTo>
                  <a:cubicBezTo>
                    <a:pt x="2273246" y="4050423"/>
                    <a:pt x="2273246" y="4038993"/>
                    <a:pt x="2273246" y="4038993"/>
                  </a:cubicBezTo>
                  <a:lnTo>
                    <a:pt x="2273246" y="4043756"/>
                  </a:lnTo>
                  <a:cubicBezTo>
                    <a:pt x="2273246" y="4038993"/>
                    <a:pt x="2269436" y="4038040"/>
                    <a:pt x="2264674" y="4038993"/>
                  </a:cubicBezTo>
                  <a:cubicBezTo>
                    <a:pt x="2256101" y="4039946"/>
                    <a:pt x="2256101" y="4036136"/>
                    <a:pt x="2258959" y="4031373"/>
                  </a:cubicBezTo>
                  <a:cubicBezTo>
                    <a:pt x="2260864" y="4024706"/>
                    <a:pt x="2259911" y="4020896"/>
                    <a:pt x="2258959" y="4018038"/>
                  </a:cubicBezTo>
                  <a:cubicBezTo>
                    <a:pt x="2258006" y="4014228"/>
                    <a:pt x="2258959" y="4012323"/>
                    <a:pt x="2269436" y="4011371"/>
                  </a:cubicBezTo>
                  <a:cubicBezTo>
                    <a:pt x="2273246" y="4010418"/>
                    <a:pt x="2273246" y="4010418"/>
                    <a:pt x="2276104" y="4008513"/>
                  </a:cubicBezTo>
                  <a:cubicBezTo>
                    <a:pt x="2276104" y="4008513"/>
                    <a:pt x="2280866" y="4005656"/>
                    <a:pt x="2284676" y="4004703"/>
                  </a:cubicBezTo>
                  <a:cubicBezTo>
                    <a:pt x="2288486" y="4003750"/>
                    <a:pt x="2288486" y="4000893"/>
                    <a:pt x="2287534" y="3997083"/>
                  </a:cubicBezTo>
                  <a:cubicBezTo>
                    <a:pt x="2286581" y="3993273"/>
                    <a:pt x="2287534" y="3991368"/>
                    <a:pt x="2283724" y="3994225"/>
                  </a:cubicBezTo>
                  <a:cubicBezTo>
                    <a:pt x="2279914" y="3997083"/>
                    <a:pt x="2280866" y="3998036"/>
                    <a:pt x="2278009" y="3998036"/>
                  </a:cubicBezTo>
                  <a:cubicBezTo>
                    <a:pt x="2274199" y="3998036"/>
                    <a:pt x="2274199" y="3998036"/>
                    <a:pt x="2267531" y="3999940"/>
                  </a:cubicBezTo>
                  <a:cubicBezTo>
                    <a:pt x="2260864" y="4001846"/>
                    <a:pt x="2255149" y="4000893"/>
                    <a:pt x="2252291" y="3998036"/>
                  </a:cubicBezTo>
                  <a:cubicBezTo>
                    <a:pt x="2251339" y="3997083"/>
                    <a:pt x="2250386" y="3997083"/>
                    <a:pt x="2249434" y="3996131"/>
                  </a:cubicBezTo>
                  <a:cubicBezTo>
                    <a:pt x="2249434" y="3996131"/>
                    <a:pt x="2243719" y="3991368"/>
                    <a:pt x="2239909" y="3991368"/>
                  </a:cubicBezTo>
                  <a:cubicBezTo>
                    <a:pt x="2235146" y="3992321"/>
                    <a:pt x="2231336" y="3993273"/>
                    <a:pt x="2227526" y="3993273"/>
                  </a:cubicBezTo>
                  <a:cubicBezTo>
                    <a:pt x="2223716" y="3993273"/>
                    <a:pt x="2219906" y="3993273"/>
                    <a:pt x="2215144" y="3991368"/>
                  </a:cubicBezTo>
                  <a:cubicBezTo>
                    <a:pt x="2215144" y="3991368"/>
                    <a:pt x="2210381" y="3989463"/>
                    <a:pt x="2207524" y="3989463"/>
                  </a:cubicBezTo>
                  <a:cubicBezTo>
                    <a:pt x="2201809" y="3989463"/>
                    <a:pt x="2198951" y="3988511"/>
                    <a:pt x="2195141" y="3992321"/>
                  </a:cubicBezTo>
                  <a:cubicBezTo>
                    <a:pt x="2195141" y="3992321"/>
                    <a:pt x="2189426" y="3995178"/>
                    <a:pt x="2186569" y="3994225"/>
                  </a:cubicBezTo>
                  <a:cubicBezTo>
                    <a:pt x="2182759" y="3994225"/>
                    <a:pt x="2175139" y="3995178"/>
                    <a:pt x="2175139" y="3995178"/>
                  </a:cubicBezTo>
                  <a:cubicBezTo>
                    <a:pt x="2167519" y="3996131"/>
                    <a:pt x="2157994" y="4000893"/>
                    <a:pt x="2153231" y="4003750"/>
                  </a:cubicBezTo>
                  <a:cubicBezTo>
                    <a:pt x="2149421" y="4005656"/>
                    <a:pt x="2145611" y="4007561"/>
                    <a:pt x="2142754" y="4009465"/>
                  </a:cubicBezTo>
                  <a:cubicBezTo>
                    <a:pt x="2129419" y="4016133"/>
                    <a:pt x="2129419" y="4011371"/>
                    <a:pt x="2124656" y="4005656"/>
                  </a:cubicBezTo>
                  <a:cubicBezTo>
                    <a:pt x="2120846" y="4001846"/>
                    <a:pt x="2127514" y="3997083"/>
                    <a:pt x="2129419" y="3996131"/>
                  </a:cubicBezTo>
                  <a:cubicBezTo>
                    <a:pt x="2131324" y="3995178"/>
                    <a:pt x="2134181" y="3993273"/>
                    <a:pt x="2135134" y="3990415"/>
                  </a:cubicBezTo>
                  <a:cubicBezTo>
                    <a:pt x="2136086" y="3987558"/>
                    <a:pt x="2142754" y="3983748"/>
                    <a:pt x="2145611" y="3981843"/>
                  </a:cubicBezTo>
                  <a:cubicBezTo>
                    <a:pt x="2147516" y="3980890"/>
                    <a:pt x="2150374" y="3977081"/>
                    <a:pt x="2151326" y="3974223"/>
                  </a:cubicBezTo>
                  <a:cubicBezTo>
                    <a:pt x="2152279" y="3971365"/>
                    <a:pt x="2150374" y="3967556"/>
                    <a:pt x="2151326" y="3962793"/>
                  </a:cubicBezTo>
                  <a:cubicBezTo>
                    <a:pt x="2152279" y="3958983"/>
                    <a:pt x="2146564" y="3958031"/>
                    <a:pt x="2146564" y="3958031"/>
                  </a:cubicBezTo>
                  <a:lnTo>
                    <a:pt x="2143706" y="3957078"/>
                  </a:lnTo>
                  <a:cubicBezTo>
                    <a:pt x="2137991" y="3948506"/>
                    <a:pt x="2151326" y="3953268"/>
                    <a:pt x="2148469" y="3945648"/>
                  </a:cubicBezTo>
                  <a:cubicBezTo>
                    <a:pt x="2147516" y="3942790"/>
                    <a:pt x="2144659" y="3938028"/>
                    <a:pt x="2144659" y="3938028"/>
                  </a:cubicBezTo>
                  <a:cubicBezTo>
                    <a:pt x="2141801" y="3933265"/>
                    <a:pt x="2140849" y="3938981"/>
                    <a:pt x="2136086" y="3936123"/>
                  </a:cubicBezTo>
                  <a:cubicBezTo>
                    <a:pt x="2129419" y="3932313"/>
                    <a:pt x="2128466" y="3935171"/>
                    <a:pt x="2131324" y="3924693"/>
                  </a:cubicBezTo>
                  <a:cubicBezTo>
                    <a:pt x="2132276" y="3921836"/>
                    <a:pt x="2133229" y="3918025"/>
                    <a:pt x="2134181" y="3916121"/>
                  </a:cubicBezTo>
                  <a:cubicBezTo>
                    <a:pt x="2135134" y="3913263"/>
                    <a:pt x="2137039" y="3899928"/>
                    <a:pt x="2137039" y="3899928"/>
                  </a:cubicBezTo>
                  <a:cubicBezTo>
                    <a:pt x="2138944" y="3888498"/>
                    <a:pt x="2145611" y="3892308"/>
                    <a:pt x="2150374" y="3884688"/>
                  </a:cubicBezTo>
                  <a:cubicBezTo>
                    <a:pt x="2154184" y="3878973"/>
                    <a:pt x="2166566" y="3889450"/>
                    <a:pt x="2164661" y="3880878"/>
                  </a:cubicBezTo>
                  <a:cubicBezTo>
                    <a:pt x="2164661" y="3880878"/>
                    <a:pt x="2164661" y="3877068"/>
                    <a:pt x="2162756" y="3875163"/>
                  </a:cubicBezTo>
                  <a:cubicBezTo>
                    <a:pt x="2160851" y="3874211"/>
                    <a:pt x="2159899" y="3868496"/>
                    <a:pt x="2159899" y="3868496"/>
                  </a:cubicBezTo>
                  <a:cubicBezTo>
                    <a:pt x="2158946" y="3866590"/>
                    <a:pt x="2160851" y="3862781"/>
                    <a:pt x="2162756" y="3858971"/>
                  </a:cubicBezTo>
                  <a:cubicBezTo>
                    <a:pt x="2165614" y="3852303"/>
                    <a:pt x="2159899" y="3850398"/>
                    <a:pt x="2167519" y="3847540"/>
                  </a:cubicBezTo>
                  <a:cubicBezTo>
                    <a:pt x="2171329" y="3845636"/>
                    <a:pt x="2172281" y="3839921"/>
                    <a:pt x="2174186" y="3837063"/>
                  </a:cubicBezTo>
                  <a:cubicBezTo>
                    <a:pt x="2177996" y="3832300"/>
                    <a:pt x="2177044" y="3826586"/>
                    <a:pt x="2184664" y="3831348"/>
                  </a:cubicBezTo>
                  <a:cubicBezTo>
                    <a:pt x="2186569" y="3832300"/>
                    <a:pt x="2189426" y="3834206"/>
                    <a:pt x="2191331" y="3834206"/>
                  </a:cubicBezTo>
                  <a:cubicBezTo>
                    <a:pt x="2194189" y="3834206"/>
                    <a:pt x="2197999" y="3826586"/>
                    <a:pt x="2197999" y="3826586"/>
                  </a:cubicBezTo>
                  <a:cubicBezTo>
                    <a:pt x="2200856" y="3824681"/>
                    <a:pt x="2201809" y="3821823"/>
                    <a:pt x="2205619" y="3820871"/>
                  </a:cubicBezTo>
                  <a:cubicBezTo>
                    <a:pt x="2210381" y="3819918"/>
                    <a:pt x="2209429" y="3812298"/>
                    <a:pt x="2215144" y="3809440"/>
                  </a:cubicBezTo>
                  <a:cubicBezTo>
                    <a:pt x="2218954" y="3807536"/>
                    <a:pt x="2219906" y="3804678"/>
                    <a:pt x="2218954" y="3801821"/>
                  </a:cubicBezTo>
                  <a:cubicBezTo>
                    <a:pt x="2218001" y="3797058"/>
                    <a:pt x="2218001" y="3798963"/>
                    <a:pt x="2219906" y="3794200"/>
                  </a:cubicBezTo>
                  <a:cubicBezTo>
                    <a:pt x="2221811" y="3790390"/>
                    <a:pt x="2223716" y="3786581"/>
                    <a:pt x="2223716" y="3784675"/>
                  </a:cubicBezTo>
                  <a:cubicBezTo>
                    <a:pt x="2222764" y="3776103"/>
                    <a:pt x="2236099" y="3789438"/>
                    <a:pt x="2238004" y="3789438"/>
                  </a:cubicBezTo>
                  <a:cubicBezTo>
                    <a:pt x="2243719" y="3795153"/>
                    <a:pt x="2247529" y="3794200"/>
                    <a:pt x="2250386" y="3785628"/>
                  </a:cubicBezTo>
                  <a:cubicBezTo>
                    <a:pt x="2253244" y="3778961"/>
                    <a:pt x="2257054" y="3778008"/>
                    <a:pt x="2260864" y="3773246"/>
                  </a:cubicBezTo>
                  <a:cubicBezTo>
                    <a:pt x="2262769" y="3770388"/>
                    <a:pt x="2262769" y="3769436"/>
                    <a:pt x="2263721" y="3765625"/>
                  </a:cubicBezTo>
                  <a:cubicBezTo>
                    <a:pt x="2265626" y="3761815"/>
                    <a:pt x="2268484" y="3757053"/>
                    <a:pt x="2273246" y="3758958"/>
                  </a:cubicBezTo>
                  <a:cubicBezTo>
                    <a:pt x="2278009" y="3759911"/>
                    <a:pt x="2277056" y="3762768"/>
                    <a:pt x="2278961" y="3763721"/>
                  </a:cubicBezTo>
                  <a:cubicBezTo>
                    <a:pt x="2283724" y="3766578"/>
                    <a:pt x="2287534" y="3763721"/>
                    <a:pt x="2290391" y="3758958"/>
                  </a:cubicBezTo>
                  <a:cubicBezTo>
                    <a:pt x="2292296" y="3756100"/>
                    <a:pt x="2292296" y="3754196"/>
                    <a:pt x="2290391" y="3751338"/>
                  </a:cubicBezTo>
                  <a:cubicBezTo>
                    <a:pt x="2288486" y="3747528"/>
                    <a:pt x="2283724" y="3746575"/>
                    <a:pt x="2282771" y="3742765"/>
                  </a:cubicBezTo>
                  <a:cubicBezTo>
                    <a:pt x="2280866" y="3738003"/>
                    <a:pt x="2280866" y="3735146"/>
                    <a:pt x="2279914" y="3730383"/>
                  </a:cubicBezTo>
                  <a:cubicBezTo>
                    <a:pt x="2279914" y="3728478"/>
                    <a:pt x="2279914" y="3726573"/>
                    <a:pt x="2278961" y="3724668"/>
                  </a:cubicBezTo>
                  <a:cubicBezTo>
                    <a:pt x="2275151" y="3716096"/>
                    <a:pt x="2280866" y="3717048"/>
                    <a:pt x="2285629" y="3718000"/>
                  </a:cubicBezTo>
                  <a:cubicBezTo>
                    <a:pt x="2288486" y="3718953"/>
                    <a:pt x="2289439" y="3718953"/>
                    <a:pt x="2290391" y="3721811"/>
                  </a:cubicBezTo>
                  <a:cubicBezTo>
                    <a:pt x="2291344" y="3725621"/>
                    <a:pt x="2292296" y="3726573"/>
                    <a:pt x="2295154" y="3724668"/>
                  </a:cubicBezTo>
                  <a:cubicBezTo>
                    <a:pt x="2298964" y="3721811"/>
                    <a:pt x="2299916" y="3718000"/>
                    <a:pt x="2298964" y="3713238"/>
                  </a:cubicBezTo>
                  <a:cubicBezTo>
                    <a:pt x="2297059" y="3706571"/>
                    <a:pt x="2290391" y="3706571"/>
                    <a:pt x="2298011" y="3697998"/>
                  </a:cubicBezTo>
                  <a:cubicBezTo>
                    <a:pt x="2299916" y="3696093"/>
                    <a:pt x="2303726" y="3688473"/>
                    <a:pt x="2305631" y="3685615"/>
                  </a:cubicBezTo>
                  <a:cubicBezTo>
                    <a:pt x="2307536" y="3681806"/>
                    <a:pt x="2308489" y="3675138"/>
                    <a:pt x="2308489" y="3672281"/>
                  </a:cubicBezTo>
                  <a:cubicBezTo>
                    <a:pt x="2308489" y="3670375"/>
                    <a:pt x="2308489" y="3666565"/>
                    <a:pt x="2309441" y="3664661"/>
                  </a:cubicBezTo>
                  <a:cubicBezTo>
                    <a:pt x="2311346" y="3659898"/>
                    <a:pt x="2311346" y="3655136"/>
                    <a:pt x="2311346" y="3649421"/>
                  </a:cubicBezTo>
                  <a:cubicBezTo>
                    <a:pt x="2310394" y="3647515"/>
                    <a:pt x="2310394" y="3643706"/>
                    <a:pt x="2311346" y="3640848"/>
                  </a:cubicBezTo>
                  <a:cubicBezTo>
                    <a:pt x="2312299" y="3637990"/>
                    <a:pt x="2312299" y="3631323"/>
                    <a:pt x="2311346" y="3627513"/>
                  </a:cubicBezTo>
                  <a:cubicBezTo>
                    <a:pt x="2310394" y="3624656"/>
                    <a:pt x="2313251" y="3616083"/>
                    <a:pt x="2313251" y="3612273"/>
                  </a:cubicBezTo>
                  <a:cubicBezTo>
                    <a:pt x="2313251" y="3611321"/>
                    <a:pt x="2314204" y="3609415"/>
                    <a:pt x="2315156" y="3606558"/>
                  </a:cubicBezTo>
                  <a:cubicBezTo>
                    <a:pt x="2317061" y="3603700"/>
                    <a:pt x="2317061" y="3600843"/>
                    <a:pt x="2312299" y="3597033"/>
                  </a:cubicBezTo>
                  <a:cubicBezTo>
                    <a:pt x="2308489" y="3593223"/>
                    <a:pt x="2309441" y="3586556"/>
                    <a:pt x="2309441" y="3586556"/>
                  </a:cubicBezTo>
                  <a:cubicBezTo>
                    <a:pt x="2310394" y="3578936"/>
                    <a:pt x="2314204" y="3574173"/>
                    <a:pt x="2315156" y="3568458"/>
                  </a:cubicBezTo>
                  <a:cubicBezTo>
                    <a:pt x="2316109" y="3564648"/>
                    <a:pt x="2313251" y="3550361"/>
                    <a:pt x="2313251" y="3550361"/>
                  </a:cubicBezTo>
                  <a:cubicBezTo>
                    <a:pt x="2313251" y="3544646"/>
                    <a:pt x="2312299" y="3538931"/>
                    <a:pt x="2313251" y="3533215"/>
                  </a:cubicBezTo>
                  <a:cubicBezTo>
                    <a:pt x="2314204" y="3528453"/>
                    <a:pt x="2315156" y="3528453"/>
                    <a:pt x="2312299" y="3525596"/>
                  </a:cubicBezTo>
                  <a:cubicBezTo>
                    <a:pt x="2307536" y="3520833"/>
                    <a:pt x="2306584" y="3530358"/>
                    <a:pt x="2301821" y="3521786"/>
                  </a:cubicBezTo>
                  <a:cubicBezTo>
                    <a:pt x="2300869" y="3518928"/>
                    <a:pt x="2298964" y="3517023"/>
                    <a:pt x="2297059" y="3517023"/>
                  </a:cubicBezTo>
                  <a:cubicBezTo>
                    <a:pt x="2295154" y="3516071"/>
                    <a:pt x="2292296" y="3516071"/>
                    <a:pt x="2290391" y="3515118"/>
                  </a:cubicBezTo>
                  <a:cubicBezTo>
                    <a:pt x="2285629" y="3513213"/>
                    <a:pt x="2285629" y="3517023"/>
                    <a:pt x="2285629" y="3523690"/>
                  </a:cubicBezTo>
                  <a:cubicBezTo>
                    <a:pt x="2285629" y="3526548"/>
                    <a:pt x="2283724" y="3529406"/>
                    <a:pt x="2282771" y="3530358"/>
                  </a:cubicBezTo>
                  <a:cubicBezTo>
                    <a:pt x="2280866" y="3532263"/>
                    <a:pt x="2277056" y="3532263"/>
                    <a:pt x="2274199" y="3531311"/>
                  </a:cubicBezTo>
                  <a:cubicBezTo>
                    <a:pt x="2271341" y="3531311"/>
                    <a:pt x="2269436" y="3529406"/>
                    <a:pt x="2268484" y="3526548"/>
                  </a:cubicBezTo>
                  <a:cubicBezTo>
                    <a:pt x="2267531" y="3524643"/>
                    <a:pt x="2267531" y="3522738"/>
                    <a:pt x="2267531" y="3519881"/>
                  </a:cubicBezTo>
                  <a:cubicBezTo>
                    <a:pt x="2267531" y="3513213"/>
                    <a:pt x="2263721" y="3505593"/>
                    <a:pt x="2263721" y="3505593"/>
                  </a:cubicBezTo>
                  <a:cubicBezTo>
                    <a:pt x="2262769" y="3502736"/>
                    <a:pt x="2262769" y="3499878"/>
                    <a:pt x="2262769" y="3496068"/>
                  </a:cubicBezTo>
                  <a:cubicBezTo>
                    <a:pt x="2262769" y="3492258"/>
                    <a:pt x="2262769" y="3488448"/>
                    <a:pt x="2260864" y="3486543"/>
                  </a:cubicBezTo>
                  <a:cubicBezTo>
                    <a:pt x="2259911" y="3484638"/>
                    <a:pt x="2260864" y="3478923"/>
                    <a:pt x="2259911" y="3476065"/>
                  </a:cubicBezTo>
                  <a:cubicBezTo>
                    <a:pt x="2259911" y="3473208"/>
                    <a:pt x="2257054" y="3470350"/>
                    <a:pt x="2255149" y="3467493"/>
                  </a:cubicBezTo>
                  <a:cubicBezTo>
                    <a:pt x="2253244" y="3464636"/>
                    <a:pt x="2256101" y="3457968"/>
                    <a:pt x="2256101" y="3457968"/>
                  </a:cubicBezTo>
                  <a:lnTo>
                    <a:pt x="2257054" y="3456063"/>
                  </a:lnTo>
                  <a:cubicBezTo>
                    <a:pt x="2257054" y="3454158"/>
                    <a:pt x="2258959" y="3451300"/>
                    <a:pt x="2259911" y="3447490"/>
                  </a:cubicBezTo>
                  <a:cubicBezTo>
                    <a:pt x="2259911" y="3443681"/>
                    <a:pt x="2254196" y="3441775"/>
                    <a:pt x="2254196" y="3441775"/>
                  </a:cubicBezTo>
                  <a:cubicBezTo>
                    <a:pt x="2250386" y="3441775"/>
                    <a:pt x="2242766" y="3443681"/>
                    <a:pt x="2243719" y="3437013"/>
                  </a:cubicBezTo>
                  <a:cubicBezTo>
                    <a:pt x="2243719" y="3433203"/>
                    <a:pt x="2240861" y="3430346"/>
                    <a:pt x="2238956" y="3427488"/>
                  </a:cubicBezTo>
                  <a:cubicBezTo>
                    <a:pt x="2238004" y="3426536"/>
                    <a:pt x="2236099" y="3419868"/>
                    <a:pt x="2235146" y="3417011"/>
                  </a:cubicBezTo>
                  <a:cubicBezTo>
                    <a:pt x="2232289" y="3411296"/>
                    <a:pt x="2231336" y="3409390"/>
                    <a:pt x="2228479" y="3414153"/>
                  </a:cubicBezTo>
                  <a:cubicBezTo>
                    <a:pt x="2226574" y="3418915"/>
                    <a:pt x="2223716" y="3418915"/>
                    <a:pt x="2221811" y="3417963"/>
                  </a:cubicBezTo>
                  <a:cubicBezTo>
                    <a:pt x="2218954" y="3416058"/>
                    <a:pt x="2217049" y="3409390"/>
                    <a:pt x="2216096" y="3406533"/>
                  </a:cubicBezTo>
                  <a:cubicBezTo>
                    <a:pt x="2216096" y="3404628"/>
                    <a:pt x="2215144" y="3404628"/>
                    <a:pt x="2216096" y="3399865"/>
                  </a:cubicBezTo>
                  <a:cubicBezTo>
                    <a:pt x="2217049" y="3396056"/>
                    <a:pt x="2209429" y="3392246"/>
                    <a:pt x="2209429" y="3392246"/>
                  </a:cubicBezTo>
                  <a:cubicBezTo>
                    <a:pt x="2203714" y="3390340"/>
                    <a:pt x="2204666" y="3390340"/>
                    <a:pt x="2199904" y="3391293"/>
                  </a:cubicBezTo>
                  <a:cubicBezTo>
                    <a:pt x="2196094" y="3392246"/>
                    <a:pt x="2194189" y="3387483"/>
                    <a:pt x="2191331" y="3393198"/>
                  </a:cubicBezTo>
                  <a:lnTo>
                    <a:pt x="2191331" y="3399865"/>
                  </a:lnTo>
                  <a:cubicBezTo>
                    <a:pt x="2191331" y="3402723"/>
                    <a:pt x="2189426" y="3410343"/>
                    <a:pt x="2189426" y="3410343"/>
                  </a:cubicBezTo>
                  <a:cubicBezTo>
                    <a:pt x="2189426" y="3411296"/>
                    <a:pt x="2172281" y="3421773"/>
                    <a:pt x="2171329" y="3421773"/>
                  </a:cubicBezTo>
                  <a:cubicBezTo>
                    <a:pt x="2169424" y="3421773"/>
                    <a:pt x="2167519" y="3424631"/>
                    <a:pt x="2169424" y="3426536"/>
                  </a:cubicBezTo>
                  <a:cubicBezTo>
                    <a:pt x="2171329" y="3428440"/>
                    <a:pt x="2167519" y="3432250"/>
                    <a:pt x="2167519" y="3432250"/>
                  </a:cubicBezTo>
                  <a:lnTo>
                    <a:pt x="2163709" y="3437013"/>
                  </a:lnTo>
                  <a:cubicBezTo>
                    <a:pt x="2163709" y="3437013"/>
                    <a:pt x="2162756" y="3438918"/>
                    <a:pt x="2163709" y="3441775"/>
                  </a:cubicBezTo>
                  <a:cubicBezTo>
                    <a:pt x="2167519" y="3450348"/>
                    <a:pt x="2171329" y="3444633"/>
                    <a:pt x="2169424" y="3454158"/>
                  </a:cubicBezTo>
                  <a:cubicBezTo>
                    <a:pt x="2168471" y="3457015"/>
                    <a:pt x="2168471" y="3460825"/>
                    <a:pt x="2167519" y="3461778"/>
                  </a:cubicBezTo>
                  <a:cubicBezTo>
                    <a:pt x="2165614" y="3468446"/>
                    <a:pt x="2169424" y="3469398"/>
                    <a:pt x="2162756" y="3469398"/>
                  </a:cubicBezTo>
                  <a:cubicBezTo>
                    <a:pt x="2160851" y="3469398"/>
                    <a:pt x="2158946" y="3468446"/>
                    <a:pt x="2157041" y="3466540"/>
                  </a:cubicBezTo>
                  <a:cubicBezTo>
                    <a:pt x="2155136" y="3464636"/>
                    <a:pt x="2154184" y="3465588"/>
                    <a:pt x="2151326" y="3467493"/>
                  </a:cubicBezTo>
                  <a:cubicBezTo>
                    <a:pt x="2148469" y="3469398"/>
                    <a:pt x="2138944" y="3477018"/>
                    <a:pt x="2138944" y="3477018"/>
                  </a:cubicBezTo>
                  <a:cubicBezTo>
                    <a:pt x="2138944" y="3477018"/>
                    <a:pt x="2134181" y="3480828"/>
                    <a:pt x="2132276" y="3482733"/>
                  </a:cubicBezTo>
                  <a:cubicBezTo>
                    <a:pt x="2127514" y="3487496"/>
                    <a:pt x="2126561" y="3479875"/>
                    <a:pt x="2125609" y="3477018"/>
                  </a:cubicBezTo>
                  <a:cubicBezTo>
                    <a:pt x="2123704" y="3472256"/>
                    <a:pt x="2121799" y="3470350"/>
                    <a:pt x="2118941" y="3467493"/>
                  </a:cubicBezTo>
                  <a:cubicBezTo>
                    <a:pt x="2117036" y="3465588"/>
                    <a:pt x="2116084" y="3463683"/>
                    <a:pt x="2113226" y="3460825"/>
                  </a:cubicBezTo>
                  <a:cubicBezTo>
                    <a:pt x="2111321" y="3457968"/>
                    <a:pt x="2111321" y="3457968"/>
                    <a:pt x="2108464" y="3458921"/>
                  </a:cubicBezTo>
                  <a:cubicBezTo>
                    <a:pt x="2105606" y="3459873"/>
                    <a:pt x="2104654" y="3458921"/>
                    <a:pt x="2100844" y="3457968"/>
                  </a:cubicBezTo>
                  <a:cubicBezTo>
                    <a:pt x="2097034" y="3457015"/>
                    <a:pt x="2097986" y="3455111"/>
                    <a:pt x="2095129" y="3450348"/>
                  </a:cubicBezTo>
                  <a:cubicBezTo>
                    <a:pt x="2092271" y="3446538"/>
                    <a:pt x="2089414" y="3445586"/>
                    <a:pt x="2086556" y="3444633"/>
                  </a:cubicBezTo>
                  <a:cubicBezTo>
                    <a:pt x="2083699" y="3443681"/>
                    <a:pt x="2079889" y="3439871"/>
                    <a:pt x="2077031" y="3435108"/>
                  </a:cubicBezTo>
                  <a:cubicBezTo>
                    <a:pt x="2072269" y="3428440"/>
                    <a:pt x="2068459" y="3429393"/>
                    <a:pt x="2062744" y="3428440"/>
                  </a:cubicBezTo>
                  <a:cubicBezTo>
                    <a:pt x="2059886" y="3428440"/>
                    <a:pt x="2057981" y="3429393"/>
                    <a:pt x="2054171" y="3424631"/>
                  </a:cubicBezTo>
                  <a:lnTo>
                    <a:pt x="2048456" y="3423678"/>
                  </a:lnTo>
                  <a:cubicBezTo>
                    <a:pt x="2048456" y="3423678"/>
                    <a:pt x="2041789" y="3423678"/>
                    <a:pt x="2039884" y="3422725"/>
                  </a:cubicBezTo>
                  <a:cubicBezTo>
                    <a:pt x="2037979" y="3421773"/>
                    <a:pt x="2041789" y="3416058"/>
                    <a:pt x="2041789" y="3411296"/>
                  </a:cubicBezTo>
                  <a:cubicBezTo>
                    <a:pt x="2042741" y="3403675"/>
                    <a:pt x="2039884" y="3402723"/>
                    <a:pt x="2035121" y="3401771"/>
                  </a:cubicBezTo>
                  <a:cubicBezTo>
                    <a:pt x="2032264" y="3400818"/>
                    <a:pt x="2027501" y="3401771"/>
                    <a:pt x="2023691" y="3401771"/>
                  </a:cubicBezTo>
                  <a:cubicBezTo>
                    <a:pt x="2021786" y="3401771"/>
                    <a:pt x="2017976" y="3402723"/>
                    <a:pt x="2015119" y="3402723"/>
                  </a:cubicBezTo>
                  <a:cubicBezTo>
                    <a:pt x="2011309" y="3403675"/>
                    <a:pt x="2009404" y="3402723"/>
                    <a:pt x="2006546" y="3400818"/>
                  </a:cubicBezTo>
                  <a:lnTo>
                    <a:pt x="2000831" y="3397008"/>
                  </a:lnTo>
                  <a:cubicBezTo>
                    <a:pt x="1994164" y="3394150"/>
                    <a:pt x="1988449" y="3397961"/>
                    <a:pt x="1984639" y="3397008"/>
                  </a:cubicBezTo>
                  <a:cubicBezTo>
                    <a:pt x="1981781" y="3396056"/>
                    <a:pt x="1983686" y="3388436"/>
                    <a:pt x="1979876" y="3388436"/>
                  </a:cubicBezTo>
                  <a:cubicBezTo>
                    <a:pt x="1975114" y="3389388"/>
                    <a:pt x="1970351" y="3390340"/>
                    <a:pt x="1967494" y="3391293"/>
                  </a:cubicBezTo>
                  <a:cubicBezTo>
                    <a:pt x="1960826" y="3393198"/>
                    <a:pt x="1949396" y="3397961"/>
                    <a:pt x="1949396" y="3397961"/>
                  </a:cubicBezTo>
                  <a:cubicBezTo>
                    <a:pt x="1938919" y="3401771"/>
                    <a:pt x="1931299" y="3403675"/>
                    <a:pt x="1927489" y="3416058"/>
                  </a:cubicBezTo>
                  <a:lnTo>
                    <a:pt x="1926536" y="3418915"/>
                  </a:lnTo>
                  <a:cubicBezTo>
                    <a:pt x="1924631" y="3424631"/>
                    <a:pt x="1921774" y="3427488"/>
                    <a:pt x="1917011" y="3428440"/>
                  </a:cubicBezTo>
                  <a:cubicBezTo>
                    <a:pt x="1911296" y="3430346"/>
                    <a:pt x="1904629" y="3431298"/>
                    <a:pt x="1899866" y="3433203"/>
                  </a:cubicBezTo>
                  <a:cubicBezTo>
                    <a:pt x="1897961" y="3434156"/>
                    <a:pt x="1890341" y="3437013"/>
                    <a:pt x="1883674" y="3438918"/>
                  </a:cubicBezTo>
                  <a:cubicBezTo>
                    <a:pt x="1877959" y="3440823"/>
                    <a:pt x="1872244" y="3442728"/>
                    <a:pt x="1872244" y="3442728"/>
                  </a:cubicBezTo>
                  <a:lnTo>
                    <a:pt x="1868434" y="3444633"/>
                  </a:lnTo>
                  <a:cubicBezTo>
                    <a:pt x="1865576" y="3446538"/>
                    <a:pt x="1858909" y="3448443"/>
                    <a:pt x="1853194" y="3450348"/>
                  </a:cubicBezTo>
                  <a:cubicBezTo>
                    <a:pt x="1847479" y="3452253"/>
                    <a:pt x="1842716" y="3454158"/>
                    <a:pt x="1842716" y="3454158"/>
                  </a:cubicBezTo>
                  <a:lnTo>
                    <a:pt x="1863671" y="3453206"/>
                  </a:lnTo>
                  <a:cubicBezTo>
                    <a:pt x="1863671" y="3453206"/>
                    <a:pt x="1857004" y="3454158"/>
                    <a:pt x="1852241" y="3456063"/>
                  </a:cubicBezTo>
                  <a:cubicBezTo>
                    <a:pt x="1847479" y="3457968"/>
                    <a:pt x="1841764" y="3457968"/>
                    <a:pt x="1836049" y="3457968"/>
                  </a:cubicBezTo>
                  <a:cubicBezTo>
                    <a:pt x="1829381" y="3457015"/>
                    <a:pt x="1823666" y="3456063"/>
                    <a:pt x="1817951" y="3456063"/>
                  </a:cubicBezTo>
                  <a:cubicBezTo>
                    <a:pt x="1814141" y="3456063"/>
                    <a:pt x="1807474" y="3462731"/>
                    <a:pt x="1807474" y="3462731"/>
                  </a:cubicBezTo>
                  <a:cubicBezTo>
                    <a:pt x="1804616" y="3467493"/>
                    <a:pt x="1799854" y="3471303"/>
                    <a:pt x="1795091" y="3475113"/>
                  </a:cubicBezTo>
                  <a:cubicBezTo>
                    <a:pt x="1791281" y="3477971"/>
                    <a:pt x="1787471" y="3479875"/>
                    <a:pt x="1784614" y="3483686"/>
                  </a:cubicBezTo>
                  <a:cubicBezTo>
                    <a:pt x="1780804" y="3485590"/>
                    <a:pt x="1766516" y="3499878"/>
                    <a:pt x="1766516" y="3499878"/>
                  </a:cubicBezTo>
                  <a:lnTo>
                    <a:pt x="1763659" y="3502736"/>
                  </a:lnTo>
                  <a:cubicBezTo>
                    <a:pt x="1761754" y="3504640"/>
                    <a:pt x="1757944" y="3510356"/>
                    <a:pt x="1757944" y="3517023"/>
                  </a:cubicBezTo>
                  <a:cubicBezTo>
                    <a:pt x="1756991" y="3522738"/>
                    <a:pt x="1755086" y="3523690"/>
                    <a:pt x="1755086" y="3523690"/>
                  </a:cubicBezTo>
                  <a:cubicBezTo>
                    <a:pt x="1750324" y="3526548"/>
                    <a:pt x="1743656" y="3526548"/>
                    <a:pt x="1737941" y="3529406"/>
                  </a:cubicBezTo>
                  <a:cubicBezTo>
                    <a:pt x="1733179" y="3531311"/>
                    <a:pt x="1726511" y="3531311"/>
                    <a:pt x="1726511" y="3531311"/>
                  </a:cubicBezTo>
                  <a:cubicBezTo>
                    <a:pt x="1721749" y="3532263"/>
                    <a:pt x="1716986" y="3531311"/>
                    <a:pt x="1712224" y="3530358"/>
                  </a:cubicBezTo>
                  <a:cubicBezTo>
                    <a:pt x="1708414" y="3529406"/>
                    <a:pt x="1698889" y="3530358"/>
                    <a:pt x="1698889" y="3530358"/>
                  </a:cubicBezTo>
                  <a:lnTo>
                    <a:pt x="1695079" y="3530358"/>
                  </a:lnTo>
                  <a:cubicBezTo>
                    <a:pt x="1693174" y="3530358"/>
                    <a:pt x="1686506" y="3529406"/>
                    <a:pt x="1683649" y="3529406"/>
                  </a:cubicBezTo>
                  <a:cubicBezTo>
                    <a:pt x="1680791" y="3529406"/>
                    <a:pt x="1669361" y="3529406"/>
                    <a:pt x="1669361" y="3529406"/>
                  </a:cubicBezTo>
                  <a:lnTo>
                    <a:pt x="1665551" y="3528453"/>
                  </a:lnTo>
                  <a:cubicBezTo>
                    <a:pt x="1662694" y="3528453"/>
                    <a:pt x="1657931" y="3526548"/>
                    <a:pt x="1653169" y="3523690"/>
                  </a:cubicBezTo>
                  <a:cubicBezTo>
                    <a:pt x="1648406" y="3520833"/>
                    <a:pt x="1641739" y="3520833"/>
                    <a:pt x="1641739" y="3520833"/>
                  </a:cubicBezTo>
                  <a:lnTo>
                    <a:pt x="1636024" y="3520833"/>
                  </a:lnTo>
                  <a:cubicBezTo>
                    <a:pt x="1632214" y="3519881"/>
                    <a:pt x="1624594" y="3516071"/>
                    <a:pt x="1620784" y="3512261"/>
                  </a:cubicBezTo>
                  <a:cubicBezTo>
                    <a:pt x="1616021" y="3509403"/>
                    <a:pt x="1609354" y="3509403"/>
                    <a:pt x="1609354" y="3509403"/>
                  </a:cubicBezTo>
                  <a:lnTo>
                    <a:pt x="1605544" y="3509403"/>
                  </a:lnTo>
                  <a:cubicBezTo>
                    <a:pt x="1600781" y="3511308"/>
                    <a:pt x="1579826" y="3512261"/>
                    <a:pt x="1579826" y="3512261"/>
                  </a:cubicBezTo>
                  <a:cubicBezTo>
                    <a:pt x="1574111" y="3511308"/>
                    <a:pt x="1567444" y="3511308"/>
                    <a:pt x="1561729" y="3510356"/>
                  </a:cubicBezTo>
                  <a:cubicBezTo>
                    <a:pt x="1553156" y="3508450"/>
                    <a:pt x="1549346" y="3514165"/>
                    <a:pt x="1552204" y="3505593"/>
                  </a:cubicBezTo>
                  <a:cubicBezTo>
                    <a:pt x="1554109" y="3502736"/>
                    <a:pt x="1554109" y="3493211"/>
                    <a:pt x="1553156" y="3490353"/>
                  </a:cubicBezTo>
                  <a:cubicBezTo>
                    <a:pt x="1552204" y="3487496"/>
                    <a:pt x="1549346" y="3484638"/>
                    <a:pt x="1549346" y="3480828"/>
                  </a:cubicBezTo>
                  <a:cubicBezTo>
                    <a:pt x="1547441" y="3470350"/>
                    <a:pt x="1551251" y="3463683"/>
                    <a:pt x="1554109" y="3460825"/>
                  </a:cubicBezTo>
                  <a:cubicBezTo>
                    <a:pt x="1558871" y="3457015"/>
                    <a:pt x="1567444" y="3453206"/>
                    <a:pt x="1561729" y="3446538"/>
                  </a:cubicBezTo>
                  <a:cubicBezTo>
                    <a:pt x="1558871" y="3443681"/>
                    <a:pt x="1558871" y="3437965"/>
                    <a:pt x="1557919" y="3434156"/>
                  </a:cubicBezTo>
                  <a:cubicBezTo>
                    <a:pt x="1556014" y="3430346"/>
                    <a:pt x="1554109" y="3427488"/>
                    <a:pt x="1552204" y="3426536"/>
                  </a:cubicBezTo>
                  <a:cubicBezTo>
                    <a:pt x="1548394" y="3424631"/>
                    <a:pt x="1543631" y="3423678"/>
                    <a:pt x="1536964" y="3422725"/>
                  </a:cubicBezTo>
                  <a:cubicBezTo>
                    <a:pt x="1533154" y="3421773"/>
                    <a:pt x="1528391" y="3421773"/>
                    <a:pt x="1523629" y="3419868"/>
                  </a:cubicBezTo>
                  <a:cubicBezTo>
                    <a:pt x="1519819" y="3418915"/>
                    <a:pt x="1516961" y="3417011"/>
                    <a:pt x="1514104" y="3415106"/>
                  </a:cubicBezTo>
                  <a:cubicBezTo>
                    <a:pt x="1511246" y="3411296"/>
                    <a:pt x="1510294" y="3407486"/>
                    <a:pt x="1511246" y="3403675"/>
                  </a:cubicBezTo>
                  <a:cubicBezTo>
                    <a:pt x="1512199" y="3399865"/>
                    <a:pt x="1514104" y="3396056"/>
                    <a:pt x="1515056" y="3393198"/>
                  </a:cubicBezTo>
                  <a:cubicBezTo>
                    <a:pt x="1516961" y="3387483"/>
                    <a:pt x="1517914" y="3379863"/>
                    <a:pt x="1517914" y="3379863"/>
                  </a:cubicBezTo>
                  <a:lnTo>
                    <a:pt x="1517914" y="3377006"/>
                  </a:lnTo>
                  <a:cubicBezTo>
                    <a:pt x="1517914" y="3372243"/>
                    <a:pt x="1515056" y="3373196"/>
                    <a:pt x="1511246" y="3372243"/>
                  </a:cubicBezTo>
                  <a:cubicBezTo>
                    <a:pt x="1508389" y="3371290"/>
                    <a:pt x="1511246" y="3368433"/>
                    <a:pt x="1515056" y="3368433"/>
                  </a:cubicBezTo>
                  <a:cubicBezTo>
                    <a:pt x="1517914" y="3368433"/>
                    <a:pt x="1518866" y="3365575"/>
                    <a:pt x="1517914" y="3363671"/>
                  </a:cubicBezTo>
                  <a:cubicBezTo>
                    <a:pt x="1516961" y="3361765"/>
                    <a:pt x="1512199" y="3360813"/>
                    <a:pt x="1509341" y="3357956"/>
                  </a:cubicBezTo>
                  <a:cubicBezTo>
                    <a:pt x="1503626" y="3356050"/>
                    <a:pt x="1496959" y="3340811"/>
                    <a:pt x="1496959" y="3340811"/>
                  </a:cubicBezTo>
                  <a:lnTo>
                    <a:pt x="1496006" y="3338906"/>
                  </a:lnTo>
                  <a:cubicBezTo>
                    <a:pt x="1494101" y="3337000"/>
                    <a:pt x="1494101" y="3337000"/>
                    <a:pt x="1489339" y="3337000"/>
                  </a:cubicBezTo>
                  <a:cubicBezTo>
                    <a:pt x="1484576" y="3336048"/>
                    <a:pt x="1482671" y="3341763"/>
                    <a:pt x="1482671" y="3341763"/>
                  </a:cubicBezTo>
                  <a:cubicBezTo>
                    <a:pt x="1481719" y="3346525"/>
                    <a:pt x="1477909" y="3345573"/>
                    <a:pt x="1475051" y="3343668"/>
                  </a:cubicBezTo>
                  <a:cubicBezTo>
                    <a:pt x="1471241" y="3341763"/>
                    <a:pt x="1468384" y="3339858"/>
                    <a:pt x="1467431" y="3344621"/>
                  </a:cubicBezTo>
                  <a:cubicBezTo>
                    <a:pt x="1466479" y="3347478"/>
                    <a:pt x="1464574" y="3355098"/>
                    <a:pt x="1460764" y="3351288"/>
                  </a:cubicBezTo>
                  <a:cubicBezTo>
                    <a:pt x="1458859" y="3349383"/>
                    <a:pt x="1447429" y="3343668"/>
                    <a:pt x="1447429" y="3343668"/>
                  </a:cubicBezTo>
                  <a:cubicBezTo>
                    <a:pt x="1440761" y="3338906"/>
                    <a:pt x="1435046" y="3335096"/>
                    <a:pt x="1428379" y="3329381"/>
                  </a:cubicBezTo>
                  <a:lnTo>
                    <a:pt x="1427426" y="3327475"/>
                  </a:lnTo>
                  <a:cubicBezTo>
                    <a:pt x="1425521" y="3323665"/>
                    <a:pt x="1418854" y="3316046"/>
                    <a:pt x="1415044" y="3318903"/>
                  </a:cubicBezTo>
                  <a:cubicBezTo>
                    <a:pt x="1411234" y="3320808"/>
                    <a:pt x="1407424" y="3320808"/>
                    <a:pt x="1403614" y="3318903"/>
                  </a:cubicBezTo>
                  <a:cubicBezTo>
                    <a:pt x="1399804" y="3316046"/>
                    <a:pt x="1395041" y="3316998"/>
                    <a:pt x="1392184" y="3313188"/>
                  </a:cubicBezTo>
                  <a:cubicBezTo>
                    <a:pt x="1389326" y="3309378"/>
                    <a:pt x="1383611" y="3311283"/>
                    <a:pt x="1380754" y="3306521"/>
                  </a:cubicBezTo>
                  <a:cubicBezTo>
                    <a:pt x="1379801" y="3305568"/>
                    <a:pt x="1378849" y="3304615"/>
                    <a:pt x="1375039" y="3299853"/>
                  </a:cubicBezTo>
                  <a:cubicBezTo>
                    <a:pt x="1370276" y="3293186"/>
                    <a:pt x="1363609" y="3299853"/>
                    <a:pt x="1362656" y="3293186"/>
                  </a:cubicBezTo>
                  <a:cubicBezTo>
                    <a:pt x="1357894" y="3286518"/>
                    <a:pt x="1355989" y="3290328"/>
                    <a:pt x="1355989" y="3293186"/>
                  </a:cubicBezTo>
                  <a:cubicBezTo>
                    <a:pt x="1355989" y="3296043"/>
                    <a:pt x="1354084" y="3296043"/>
                    <a:pt x="1352179" y="3294138"/>
                  </a:cubicBezTo>
                  <a:cubicBezTo>
                    <a:pt x="1346464" y="3290328"/>
                    <a:pt x="1344559" y="3296043"/>
                    <a:pt x="1340749" y="3289375"/>
                  </a:cubicBezTo>
                  <a:cubicBezTo>
                    <a:pt x="1339796" y="3287471"/>
                    <a:pt x="1334081" y="3282708"/>
                    <a:pt x="1331224" y="3281756"/>
                  </a:cubicBezTo>
                  <a:cubicBezTo>
                    <a:pt x="1325509" y="3280803"/>
                    <a:pt x="1326461" y="3274136"/>
                    <a:pt x="1318841" y="3274136"/>
                  </a:cubicBezTo>
                  <a:cubicBezTo>
                    <a:pt x="1316936" y="3274136"/>
                    <a:pt x="1314079" y="3276040"/>
                    <a:pt x="1313126" y="3278898"/>
                  </a:cubicBezTo>
                  <a:cubicBezTo>
                    <a:pt x="1312174" y="3281756"/>
                    <a:pt x="1309316" y="3282708"/>
                    <a:pt x="1306459" y="3280803"/>
                  </a:cubicBezTo>
                  <a:cubicBezTo>
                    <a:pt x="1304554" y="3279850"/>
                    <a:pt x="1295029" y="3280803"/>
                    <a:pt x="1295029" y="3280803"/>
                  </a:cubicBezTo>
                  <a:cubicBezTo>
                    <a:pt x="1293124" y="3280803"/>
                    <a:pt x="1289314" y="3282708"/>
                    <a:pt x="1286456" y="3284613"/>
                  </a:cubicBezTo>
                  <a:cubicBezTo>
                    <a:pt x="1281694" y="3286518"/>
                    <a:pt x="1275026" y="3293186"/>
                    <a:pt x="1272169" y="3298900"/>
                  </a:cubicBezTo>
                  <a:cubicBezTo>
                    <a:pt x="1269311" y="3304615"/>
                    <a:pt x="1250261" y="3315093"/>
                    <a:pt x="1250261" y="3315093"/>
                  </a:cubicBezTo>
                  <a:cubicBezTo>
                    <a:pt x="1248356" y="3315093"/>
                    <a:pt x="1235974" y="3325571"/>
                    <a:pt x="1230259" y="3334143"/>
                  </a:cubicBezTo>
                  <a:cubicBezTo>
                    <a:pt x="1227401" y="3338906"/>
                    <a:pt x="1227401" y="3340811"/>
                    <a:pt x="1227401" y="3344621"/>
                  </a:cubicBezTo>
                  <a:cubicBezTo>
                    <a:pt x="1226449" y="3352240"/>
                    <a:pt x="1216924" y="3353193"/>
                    <a:pt x="1218829" y="3360813"/>
                  </a:cubicBezTo>
                  <a:cubicBezTo>
                    <a:pt x="1219781" y="3363671"/>
                    <a:pt x="1228354" y="3377006"/>
                    <a:pt x="1218829" y="3378911"/>
                  </a:cubicBezTo>
                  <a:cubicBezTo>
                    <a:pt x="1215971" y="3378911"/>
                    <a:pt x="1210256" y="3382721"/>
                    <a:pt x="1210256" y="3382721"/>
                  </a:cubicBezTo>
                  <a:lnTo>
                    <a:pt x="1208351" y="3383673"/>
                  </a:lnTo>
                  <a:cubicBezTo>
                    <a:pt x="1204541" y="3386531"/>
                    <a:pt x="1198826" y="3385578"/>
                    <a:pt x="1195016" y="3383673"/>
                  </a:cubicBezTo>
                  <a:cubicBezTo>
                    <a:pt x="1191206" y="3380815"/>
                    <a:pt x="1190254" y="3371290"/>
                    <a:pt x="1187396" y="3366528"/>
                  </a:cubicBezTo>
                  <a:cubicBezTo>
                    <a:pt x="1186444" y="3364623"/>
                    <a:pt x="1185491" y="3363671"/>
                    <a:pt x="1185491" y="3363671"/>
                  </a:cubicBezTo>
                  <a:lnTo>
                    <a:pt x="1184539" y="3361765"/>
                  </a:lnTo>
                  <a:cubicBezTo>
                    <a:pt x="1181681" y="3354146"/>
                    <a:pt x="1178824" y="3356050"/>
                    <a:pt x="1181681" y="3345573"/>
                  </a:cubicBezTo>
                  <a:cubicBezTo>
                    <a:pt x="1182634" y="3340811"/>
                    <a:pt x="1184539" y="3336048"/>
                    <a:pt x="1186444" y="3334143"/>
                  </a:cubicBezTo>
                  <a:cubicBezTo>
                    <a:pt x="1190254" y="3331286"/>
                    <a:pt x="1193111" y="3323665"/>
                    <a:pt x="1193111" y="3323665"/>
                  </a:cubicBezTo>
                  <a:cubicBezTo>
                    <a:pt x="1197874" y="3316046"/>
                    <a:pt x="1200731" y="3310331"/>
                    <a:pt x="1200731" y="3300806"/>
                  </a:cubicBezTo>
                  <a:cubicBezTo>
                    <a:pt x="1201684" y="3295090"/>
                    <a:pt x="1199779" y="3290328"/>
                    <a:pt x="1198826" y="3283661"/>
                  </a:cubicBezTo>
                  <a:cubicBezTo>
                    <a:pt x="1197874" y="3278898"/>
                    <a:pt x="1199779" y="3276993"/>
                    <a:pt x="1195969" y="3274136"/>
                  </a:cubicBezTo>
                  <a:cubicBezTo>
                    <a:pt x="1195016" y="3272231"/>
                    <a:pt x="1193111" y="3269373"/>
                    <a:pt x="1188349" y="3268421"/>
                  </a:cubicBezTo>
                  <a:cubicBezTo>
                    <a:pt x="1180729" y="3267468"/>
                    <a:pt x="1184539" y="3258896"/>
                    <a:pt x="1178824" y="3263658"/>
                  </a:cubicBezTo>
                  <a:cubicBezTo>
                    <a:pt x="1176919" y="3263658"/>
                    <a:pt x="1173109" y="3264611"/>
                    <a:pt x="1172156" y="3267468"/>
                  </a:cubicBezTo>
                  <a:cubicBezTo>
                    <a:pt x="1171204" y="3270325"/>
                    <a:pt x="1169299" y="3270325"/>
                    <a:pt x="1166441" y="3269373"/>
                  </a:cubicBezTo>
                  <a:cubicBezTo>
                    <a:pt x="1163584" y="3268421"/>
                    <a:pt x="1158821" y="3270325"/>
                    <a:pt x="1158821" y="3270325"/>
                  </a:cubicBezTo>
                  <a:lnTo>
                    <a:pt x="1155964" y="3271278"/>
                  </a:lnTo>
                  <a:cubicBezTo>
                    <a:pt x="1153106" y="3274136"/>
                    <a:pt x="1149296" y="3275088"/>
                    <a:pt x="1145486" y="3275088"/>
                  </a:cubicBezTo>
                  <a:cubicBezTo>
                    <a:pt x="1141676" y="3274136"/>
                    <a:pt x="1137866" y="3278898"/>
                    <a:pt x="1137866" y="3278898"/>
                  </a:cubicBezTo>
                  <a:lnTo>
                    <a:pt x="1135961" y="3280803"/>
                  </a:lnTo>
                  <a:cubicBezTo>
                    <a:pt x="1133104" y="3283661"/>
                    <a:pt x="1132151" y="3278898"/>
                    <a:pt x="1129294" y="3279850"/>
                  </a:cubicBezTo>
                  <a:cubicBezTo>
                    <a:pt x="1126436" y="3280803"/>
                    <a:pt x="1126436" y="3279850"/>
                    <a:pt x="1122626" y="3276993"/>
                  </a:cubicBezTo>
                  <a:cubicBezTo>
                    <a:pt x="1116911" y="3273183"/>
                    <a:pt x="1118816" y="3284613"/>
                    <a:pt x="1113101" y="3280803"/>
                  </a:cubicBezTo>
                  <a:cubicBezTo>
                    <a:pt x="1111196" y="3279850"/>
                    <a:pt x="1106434" y="3276993"/>
                    <a:pt x="1102624" y="3276993"/>
                  </a:cubicBezTo>
                  <a:cubicBezTo>
                    <a:pt x="1098814" y="3276993"/>
                    <a:pt x="1094051" y="3274136"/>
                    <a:pt x="1094051" y="3274136"/>
                  </a:cubicBezTo>
                  <a:lnTo>
                    <a:pt x="1091194" y="3273183"/>
                  </a:lnTo>
                  <a:cubicBezTo>
                    <a:pt x="1087384" y="3273183"/>
                    <a:pt x="1087384" y="3273183"/>
                    <a:pt x="1087384" y="3269373"/>
                  </a:cubicBezTo>
                  <a:cubicBezTo>
                    <a:pt x="1087384" y="3265563"/>
                    <a:pt x="1085479" y="3264611"/>
                    <a:pt x="1083574" y="3266515"/>
                  </a:cubicBezTo>
                  <a:cubicBezTo>
                    <a:pt x="1081669" y="3268421"/>
                    <a:pt x="1075954" y="3273183"/>
                    <a:pt x="1075954" y="3273183"/>
                  </a:cubicBezTo>
                  <a:lnTo>
                    <a:pt x="1072144" y="3276993"/>
                  </a:lnTo>
                  <a:cubicBezTo>
                    <a:pt x="1071191" y="3278898"/>
                    <a:pt x="1068334" y="3281756"/>
                    <a:pt x="1064524" y="3282708"/>
                  </a:cubicBezTo>
                  <a:cubicBezTo>
                    <a:pt x="1060714" y="3283661"/>
                    <a:pt x="1062619" y="3276040"/>
                    <a:pt x="1058809" y="3277946"/>
                  </a:cubicBezTo>
                  <a:cubicBezTo>
                    <a:pt x="1054999" y="3279850"/>
                    <a:pt x="1053094" y="3271278"/>
                    <a:pt x="1048331" y="3270325"/>
                  </a:cubicBezTo>
                  <a:cubicBezTo>
                    <a:pt x="1045474" y="3268421"/>
                    <a:pt x="1044521" y="3268421"/>
                    <a:pt x="1042616" y="3270325"/>
                  </a:cubicBezTo>
                  <a:cubicBezTo>
                    <a:pt x="1038806" y="3274136"/>
                    <a:pt x="1034996" y="3273183"/>
                    <a:pt x="1033091" y="3270325"/>
                  </a:cubicBezTo>
                  <a:cubicBezTo>
                    <a:pt x="1031186" y="3267468"/>
                    <a:pt x="1033091" y="3266515"/>
                    <a:pt x="1031186" y="3267468"/>
                  </a:cubicBezTo>
                  <a:cubicBezTo>
                    <a:pt x="1030234" y="3267468"/>
                    <a:pt x="1028329" y="3267468"/>
                    <a:pt x="1026424" y="3268421"/>
                  </a:cubicBezTo>
                  <a:cubicBezTo>
                    <a:pt x="1024519" y="3268421"/>
                    <a:pt x="1022614" y="3269373"/>
                    <a:pt x="1020709" y="3267468"/>
                  </a:cubicBezTo>
                  <a:cubicBezTo>
                    <a:pt x="1018804" y="3265563"/>
                    <a:pt x="1017851" y="3264611"/>
                    <a:pt x="1012136" y="3265563"/>
                  </a:cubicBezTo>
                  <a:cubicBezTo>
                    <a:pt x="1009279" y="3265563"/>
                    <a:pt x="1006421" y="3264611"/>
                    <a:pt x="1003564" y="3263658"/>
                  </a:cubicBezTo>
                  <a:cubicBezTo>
                    <a:pt x="998801" y="3261753"/>
                    <a:pt x="998801" y="3259848"/>
                    <a:pt x="996896" y="3255086"/>
                  </a:cubicBezTo>
                  <a:cubicBezTo>
                    <a:pt x="994039" y="3246513"/>
                    <a:pt x="992134" y="3243656"/>
                    <a:pt x="988324" y="3243656"/>
                  </a:cubicBezTo>
                  <a:cubicBezTo>
                    <a:pt x="984514" y="3244608"/>
                    <a:pt x="982609" y="3242703"/>
                    <a:pt x="982609" y="3242703"/>
                  </a:cubicBezTo>
                  <a:lnTo>
                    <a:pt x="979751" y="3236988"/>
                  </a:lnTo>
                  <a:cubicBezTo>
                    <a:pt x="978799" y="3234131"/>
                    <a:pt x="976894" y="3232225"/>
                    <a:pt x="974989" y="3231273"/>
                  </a:cubicBezTo>
                  <a:cubicBezTo>
                    <a:pt x="973084" y="3229368"/>
                    <a:pt x="972131" y="3229368"/>
                    <a:pt x="969274" y="3229368"/>
                  </a:cubicBezTo>
                  <a:cubicBezTo>
                    <a:pt x="963559" y="3229368"/>
                    <a:pt x="968321" y="3216033"/>
                    <a:pt x="957844" y="3216033"/>
                  </a:cubicBezTo>
                  <a:cubicBezTo>
                    <a:pt x="954986" y="3217938"/>
                    <a:pt x="950224" y="3218890"/>
                    <a:pt x="946414" y="3213175"/>
                  </a:cubicBezTo>
                  <a:cubicBezTo>
                    <a:pt x="944509" y="3210318"/>
                    <a:pt x="942604" y="3209365"/>
                    <a:pt x="942604" y="3210318"/>
                  </a:cubicBezTo>
                  <a:cubicBezTo>
                    <a:pt x="941651" y="3211271"/>
                    <a:pt x="940699" y="3215081"/>
                    <a:pt x="939746" y="3216986"/>
                  </a:cubicBezTo>
                  <a:cubicBezTo>
                    <a:pt x="937841" y="3220796"/>
                    <a:pt x="936889" y="3222700"/>
                    <a:pt x="935936" y="3224606"/>
                  </a:cubicBezTo>
                  <a:cubicBezTo>
                    <a:pt x="934984" y="3226511"/>
                    <a:pt x="933079" y="3228415"/>
                    <a:pt x="930221" y="3231273"/>
                  </a:cubicBezTo>
                  <a:cubicBezTo>
                    <a:pt x="927364" y="3234131"/>
                    <a:pt x="923554" y="3232225"/>
                    <a:pt x="919744" y="3229368"/>
                  </a:cubicBezTo>
                  <a:cubicBezTo>
                    <a:pt x="917839" y="3227463"/>
                    <a:pt x="914981" y="3225558"/>
                    <a:pt x="913076" y="3224606"/>
                  </a:cubicBezTo>
                  <a:cubicBezTo>
                    <a:pt x="910219" y="3222700"/>
                    <a:pt x="906409" y="3220796"/>
                    <a:pt x="903551" y="3218890"/>
                  </a:cubicBezTo>
                  <a:cubicBezTo>
                    <a:pt x="900694" y="3216033"/>
                    <a:pt x="898789" y="3213175"/>
                    <a:pt x="902599" y="3207461"/>
                  </a:cubicBezTo>
                  <a:cubicBezTo>
                    <a:pt x="905456" y="3201746"/>
                    <a:pt x="908314" y="3198888"/>
                    <a:pt x="904504" y="3194125"/>
                  </a:cubicBezTo>
                  <a:cubicBezTo>
                    <a:pt x="902599" y="3193173"/>
                    <a:pt x="901646" y="3191268"/>
                    <a:pt x="899741" y="3193173"/>
                  </a:cubicBezTo>
                  <a:cubicBezTo>
                    <a:pt x="897836" y="3195078"/>
                    <a:pt x="896884" y="3195078"/>
                    <a:pt x="893074" y="3196983"/>
                  </a:cubicBezTo>
                  <a:cubicBezTo>
                    <a:pt x="890216" y="3198888"/>
                    <a:pt x="888311" y="3209365"/>
                    <a:pt x="888311" y="3209365"/>
                  </a:cubicBezTo>
                  <a:lnTo>
                    <a:pt x="886406" y="3218890"/>
                  </a:lnTo>
                  <a:cubicBezTo>
                    <a:pt x="884501" y="3225558"/>
                    <a:pt x="872119" y="3219843"/>
                    <a:pt x="869261" y="3217938"/>
                  </a:cubicBezTo>
                  <a:cubicBezTo>
                    <a:pt x="866404" y="3216033"/>
                    <a:pt x="872119" y="3208413"/>
                    <a:pt x="873071" y="3204603"/>
                  </a:cubicBezTo>
                  <a:cubicBezTo>
                    <a:pt x="874024" y="3200793"/>
                    <a:pt x="867356" y="3200793"/>
                    <a:pt x="867356" y="3197936"/>
                  </a:cubicBezTo>
                  <a:cubicBezTo>
                    <a:pt x="867356" y="3192221"/>
                    <a:pt x="865451" y="3185553"/>
                    <a:pt x="861641" y="3181743"/>
                  </a:cubicBezTo>
                  <a:cubicBezTo>
                    <a:pt x="857831" y="3177933"/>
                    <a:pt x="854974" y="3171265"/>
                    <a:pt x="854974" y="3171265"/>
                  </a:cubicBezTo>
                  <a:lnTo>
                    <a:pt x="854974" y="3165550"/>
                  </a:lnTo>
                  <a:cubicBezTo>
                    <a:pt x="854021" y="3162693"/>
                    <a:pt x="857831" y="3156978"/>
                    <a:pt x="855926" y="3153168"/>
                  </a:cubicBezTo>
                  <a:cubicBezTo>
                    <a:pt x="854021" y="3149358"/>
                    <a:pt x="850211" y="3152215"/>
                    <a:pt x="848306" y="3156025"/>
                  </a:cubicBezTo>
                  <a:cubicBezTo>
                    <a:pt x="842591" y="3166503"/>
                    <a:pt x="842591" y="3167456"/>
                    <a:pt x="837829" y="3157931"/>
                  </a:cubicBezTo>
                  <a:cubicBezTo>
                    <a:pt x="834971" y="3150311"/>
                    <a:pt x="827351" y="3149358"/>
                    <a:pt x="821636" y="3150311"/>
                  </a:cubicBezTo>
                  <a:cubicBezTo>
                    <a:pt x="814969" y="3152215"/>
                    <a:pt x="809254" y="3154121"/>
                    <a:pt x="805444" y="3147453"/>
                  </a:cubicBezTo>
                  <a:cubicBezTo>
                    <a:pt x="804491" y="3142690"/>
                    <a:pt x="798776" y="3139833"/>
                    <a:pt x="793061" y="3139833"/>
                  </a:cubicBezTo>
                  <a:cubicBezTo>
                    <a:pt x="787346" y="3139833"/>
                    <a:pt x="789251" y="3129356"/>
                    <a:pt x="789251" y="3129356"/>
                  </a:cubicBezTo>
                  <a:lnTo>
                    <a:pt x="790204" y="3124593"/>
                  </a:lnTo>
                  <a:cubicBezTo>
                    <a:pt x="791156" y="3121736"/>
                    <a:pt x="794966" y="3116973"/>
                    <a:pt x="798776" y="3115068"/>
                  </a:cubicBezTo>
                  <a:cubicBezTo>
                    <a:pt x="804491" y="3111258"/>
                    <a:pt x="805444" y="3106496"/>
                    <a:pt x="804491" y="3099828"/>
                  </a:cubicBezTo>
                  <a:cubicBezTo>
                    <a:pt x="803539" y="3097923"/>
                    <a:pt x="801634" y="3096018"/>
                    <a:pt x="797824" y="3092208"/>
                  </a:cubicBezTo>
                  <a:cubicBezTo>
                    <a:pt x="794014" y="3089350"/>
                    <a:pt x="784489" y="3096018"/>
                    <a:pt x="784489" y="3096018"/>
                  </a:cubicBezTo>
                  <a:lnTo>
                    <a:pt x="781631" y="3098875"/>
                  </a:lnTo>
                  <a:cubicBezTo>
                    <a:pt x="778774" y="3100781"/>
                    <a:pt x="774964" y="3098875"/>
                    <a:pt x="771154" y="3098875"/>
                  </a:cubicBezTo>
                  <a:cubicBezTo>
                    <a:pt x="767344" y="3098875"/>
                    <a:pt x="762581" y="3095065"/>
                    <a:pt x="762581" y="3095065"/>
                  </a:cubicBezTo>
                  <a:lnTo>
                    <a:pt x="758771" y="3092208"/>
                  </a:lnTo>
                  <a:cubicBezTo>
                    <a:pt x="753056" y="3089350"/>
                    <a:pt x="751151" y="3085540"/>
                    <a:pt x="753056" y="3081731"/>
                  </a:cubicBezTo>
                  <a:cubicBezTo>
                    <a:pt x="754961" y="3077921"/>
                    <a:pt x="745436" y="3072206"/>
                    <a:pt x="745436" y="3072206"/>
                  </a:cubicBezTo>
                  <a:cubicBezTo>
                    <a:pt x="741626" y="3069348"/>
                    <a:pt x="736864" y="3067443"/>
                    <a:pt x="733054" y="3065538"/>
                  </a:cubicBezTo>
                  <a:cubicBezTo>
                    <a:pt x="730196" y="3064586"/>
                    <a:pt x="727339" y="3062681"/>
                    <a:pt x="726386" y="3059823"/>
                  </a:cubicBezTo>
                  <a:lnTo>
                    <a:pt x="726386" y="3053156"/>
                  </a:lnTo>
                  <a:cubicBezTo>
                    <a:pt x="727339" y="3046488"/>
                    <a:pt x="722576" y="3044583"/>
                    <a:pt x="718766" y="3044583"/>
                  </a:cubicBezTo>
                  <a:cubicBezTo>
                    <a:pt x="712099" y="3043631"/>
                    <a:pt x="710194" y="3041725"/>
                    <a:pt x="708289" y="3036011"/>
                  </a:cubicBezTo>
                  <a:cubicBezTo>
                    <a:pt x="707336" y="3034106"/>
                    <a:pt x="709241" y="3029343"/>
                    <a:pt x="711146" y="3027438"/>
                  </a:cubicBezTo>
                  <a:cubicBezTo>
                    <a:pt x="713051" y="3024581"/>
                    <a:pt x="714004" y="3020771"/>
                    <a:pt x="712099" y="3017913"/>
                  </a:cubicBezTo>
                  <a:cubicBezTo>
                    <a:pt x="709241" y="3015056"/>
                    <a:pt x="709241" y="3007436"/>
                    <a:pt x="709241" y="3007436"/>
                  </a:cubicBezTo>
                  <a:cubicBezTo>
                    <a:pt x="710194" y="3003625"/>
                    <a:pt x="709241" y="2997911"/>
                    <a:pt x="712099" y="2994100"/>
                  </a:cubicBezTo>
                  <a:cubicBezTo>
                    <a:pt x="714004" y="2991243"/>
                    <a:pt x="714004" y="2990290"/>
                    <a:pt x="712099" y="2989338"/>
                  </a:cubicBezTo>
                  <a:cubicBezTo>
                    <a:pt x="710194" y="2988386"/>
                    <a:pt x="705431" y="2982671"/>
                    <a:pt x="705431" y="2982671"/>
                  </a:cubicBezTo>
                  <a:lnTo>
                    <a:pt x="698764" y="2978861"/>
                  </a:lnTo>
                  <a:cubicBezTo>
                    <a:pt x="693049" y="2976956"/>
                    <a:pt x="697811" y="2973146"/>
                    <a:pt x="690191" y="2974098"/>
                  </a:cubicBezTo>
                  <a:cubicBezTo>
                    <a:pt x="681619" y="2976003"/>
                    <a:pt x="679714" y="2968383"/>
                    <a:pt x="674951" y="2976956"/>
                  </a:cubicBezTo>
                  <a:cubicBezTo>
                    <a:pt x="673046" y="2979813"/>
                    <a:pt x="668284" y="2979813"/>
                    <a:pt x="663521" y="2977908"/>
                  </a:cubicBezTo>
                  <a:cubicBezTo>
                    <a:pt x="658759" y="2976003"/>
                    <a:pt x="654949" y="2981718"/>
                    <a:pt x="650186" y="2982671"/>
                  </a:cubicBezTo>
                  <a:cubicBezTo>
                    <a:pt x="647329" y="2983623"/>
                    <a:pt x="645424" y="2982671"/>
                    <a:pt x="642566" y="2976956"/>
                  </a:cubicBezTo>
                  <a:cubicBezTo>
                    <a:pt x="639709" y="2972193"/>
                    <a:pt x="637804" y="2966478"/>
                    <a:pt x="634946" y="2961715"/>
                  </a:cubicBezTo>
                  <a:cubicBezTo>
                    <a:pt x="633994" y="2957906"/>
                    <a:pt x="633041" y="2955048"/>
                    <a:pt x="633041" y="2950286"/>
                  </a:cubicBezTo>
                  <a:cubicBezTo>
                    <a:pt x="633041" y="2947428"/>
                    <a:pt x="633994" y="2944571"/>
                    <a:pt x="632089" y="2943618"/>
                  </a:cubicBezTo>
                  <a:cubicBezTo>
                    <a:pt x="629231" y="2940761"/>
                    <a:pt x="627326" y="2933140"/>
                    <a:pt x="624469" y="2929331"/>
                  </a:cubicBezTo>
                  <a:cubicBezTo>
                    <a:pt x="620659" y="2927425"/>
                    <a:pt x="623516" y="2920758"/>
                    <a:pt x="621611" y="2916948"/>
                  </a:cubicBezTo>
                  <a:cubicBezTo>
                    <a:pt x="619706" y="2913138"/>
                    <a:pt x="610181" y="2911233"/>
                    <a:pt x="610181" y="2911233"/>
                  </a:cubicBezTo>
                  <a:lnTo>
                    <a:pt x="605419" y="2909328"/>
                  </a:lnTo>
                  <a:cubicBezTo>
                    <a:pt x="602561" y="2908375"/>
                    <a:pt x="600656" y="2903613"/>
                    <a:pt x="598751" y="2900756"/>
                  </a:cubicBezTo>
                  <a:cubicBezTo>
                    <a:pt x="596846" y="2897898"/>
                    <a:pt x="584464" y="2893136"/>
                    <a:pt x="584464" y="2893136"/>
                  </a:cubicBezTo>
                  <a:lnTo>
                    <a:pt x="580654" y="2891231"/>
                  </a:lnTo>
                  <a:cubicBezTo>
                    <a:pt x="578749" y="2890278"/>
                    <a:pt x="577796" y="2888373"/>
                    <a:pt x="575891" y="2885515"/>
                  </a:cubicBezTo>
                  <a:cubicBezTo>
                    <a:pt x="573986" y="2882658"/>
                    <a:pt x="567319" y="2881706"/>
                    <a:pt x="566366" y="2878848"/>
                  </a:cubicBezTo>
                  <a:cubicBezTo>
                    <a:pt x="564461" y="2875038"/>
                    <a:pt x="569224" y="2874086"/>
                    <a:pt x="571129" y="2873133"/>
                  </a:cubicBezTo>
                  <a:cubicBezTo>
                    <a:pt x="573034" y="2872181"/>
                    <a:pt x="572081" y="2868371"/>
                    <a:pt x="568271" y="2867418"/>
                  </a:cubicBezTo>
                  <a:cubicBezTo>
                    <a:pt x="565414" y="2866465"/>
                    <a:pt x="556841" y="2869323"/>
                    <a:pt x="561604" y="2863608"/>
                  </a:cubicBezTo>
                  <a:cubicBezTo>
                    <a:pt x="563509" y="2861703"/>
                    <a:pt x="563509" y="2859798"/>
                    <a:pt x="561604" y="2857893"/>
                  </a:cubicBezTo>
                  <a:cubicBezTo>
                    <a:pt x="558746" y="2855036"/>
                    <a:pt x="555889" y="2850273"/>
                    <a:pt x="553031" y="2845511"/>
                  </a:cubicBezTo>
                  <a:cubicBezTo>
                    <a:pt x="550174" y="2841700"/>
                    <a:pt x="547316" y="2837890"/>
                    <a:pt x="542554" y="2835986"/>
                  </a:cubicBezTo>
                  <a:cubicBezTo>
                    <a:pt x="541601" y="2835033"/>
                    <a:pt x="539696" y="2835033"/>
                    <a:pt x="538744" y="2834081"/>
                  </a:cubicBezTo>
                  <a:cubicBezTo>
                    <a:pt x="535886" y="2833128"/>
                    <a:pt x="531124" y="2828365"/>
                    <a:pt x="531124" y="2828365"/>
                  </a:cubicBezTo>
                  <a:lnTo>
                    <a:pt x="526361" y="2825508"/>
                  </a:lnTo>
                  <a:cubicBezTo>
                    <a:pt x="518741" y="2824556"/>
                    <a:pt x="520646" y="2820746"/>
                    <a:pt x="523504" y="2815031"/>
                  </a:cubicBezTo>
                  <a:cubicBezTo>
                    <a:pt x="525409" y="2810268"/>
                    <a:pt x="518741" y="2805506"/>
                    <a:pt x="516836" y="2801696"/>
                  </a:cubicBezTo>
                  <a:cubicBezTo>
                    <a:pt x="515884" y="2798838"/>
                    <a:pt x="520646" y="2791218"/>
                    <a:pt x="520646" y="2786456"/>
                  </a:cubicBezTo>
                  <a:cubicBezTo>
                    <a:pt x="520646" y="2782646"/>
                    <a:pt x="511121" y="2781693"/>
                    <a:pt x="511121" y="2781693"/>
                  </a:cubicBezTo>
                  <a:lnTo>
                    <a:pt x="505406" y="2780740"/>
                  </a:lnTo>
                  <a:cubicBezTo>
                    <a:pt x="502549" y="2779788"/>
                    <a:pt x="498739" y="2775978"/>
                    <a:pt x="496834" y="2773121"/>
                  </a:cubicBezTo>
                  <a:cubicBezTo>
                    <a:pt x="494929" y="2771215"/>
                    <a:pt x="490166" y="2769311"/>
                    <a:pt x="487309" y="2768358"/>
                  </a:cubicBezTo>
                  <a:cubicBezTo>
                    <a:pt x="483499" y="2767406"/>
                    <a:pt x="483499" y="2765500"/>
                    <a:pt x="480641" y="2762643"/>
                  </a:cubicBezTo>
                  <a:cubicBezTo>
                    <a:pt x="476831" y="2758833"/>
                    <a:pt x="473021" y="2755023"/>
                    <a:pt x="473021" y="2755975"/>
                  </a:cubicBezTo>
                  <a:cubicBezTo>
                    <a:pt x="471116" y="2757881"/>
                    <a:pt x="469211" y="2758833"/>
                    <a:pt x="467306" y="2756928"/>
                  </a:cubicBezTo>
                  <a:cubicBezTo>
                    <a:pt x="466354" y="2755023"/>
                    <a:pt x="464449" y="2755975"/>
                    <a:pt x="463496" y="2757881"/>
                  </a:cubicBezTo>
                  <a:cubicBezTo>
                    <a:pt x="461591" y="2761690"/>
                    <a:pt x="459686" y="2761690"/>
                    <a:pt x="459686" y="2760738"/>
                  </a:cubicBezTo>
                  <a:cubicBezTo>
                    <a:pt x="456829" y="2758833"/>
                    <a:pt x="453019" y="2755023"/>
                    <a:pt x="451114" y="2752165"/>
                  </a:cubicBezTo>
                  <a:cubicBezTo>
                    <a:pt x="449209" y="2750261"/>
                    <a:pt x="447304" y="2752165"/>
                    <a:pt x="446351" y="2753118"/>
                  </a:cubicBezTo>
                  <a:cubicBezTo>
                    <a:pt x="444446" y="2756928"/>
                    <a:pt x="444446" y="2760738"/>
                    <a:pt x="443494" y="2764548"/>
                  </a:cubicBezTo>
                  <a:cubicBezTo>
                    <a:pt x="441589" y="2768358"/>
                    <a:pt x="439684" y="2770263"/>
                    <a:pt x="438731" y="2774073"/>
                  </a:cubicBezTo>
                  <a:cubicBezTo>
                    <a:pt x="437779" y="2776931"/>
                    <a:pt x="430159" y="2783598"/>
                    <a:pt x="430159" y="2783598"/>
                  </a:cubicBezTo>
                  <a:cubicBezTo>
                    <a:pt x="429206" y="2783598"/>
                    <a:pt x="426349" y="2779788"/>
                    <a:pt x="424444" y="2778836"/>
                  </a:cubicBezTo>
                  <a:cubicBezTo>
                    <a:pt x="421586" y="2777883"/>
                    <a:pt x="418729" y="2780740"/>
                    <a:pt x="420634" y="2782646"/>
                  </a:cubicBezTo>
                  <a:cubicBezTo>
                    <a:pt x="422539" y="2784550"/>
                    <a:pt x="422539" y="2790265"/>
                    <a:pt x="422539" y="2792171"/>
                  </a:cubicBezTo>
                  <a:cubicBezTo>
                    <a:pt x="422539" y="2797886"/>
                    <a:pt x="405394" y="2792171"/>
                    <a:pt x="402536" y="2791218"/>
                  </a:cubicBezTo>
                  <a:cubicBezTo>
                    <a:pt x="399679" y="2789313"/>
                    <a:pt x="399679" y="2782646"/>
                    <a:pt x="399679" y="2782646"/>
                  </a:cubicBezTo>
                  <a:cubicBezTo>
                    <a:pt x="400631" y="2776931"/>
                    <a:pt x="400631" y="2771215"/>
                    <a:pt x="400631" y="2766453"/>
                  </a:cubicBezTo>
                  <a:cubicBezTo>
                    <a:pt x="400631" y="2755975"/>
                    <a:pt x="391106" y="2753118"/>
                    <a:pt x="383486" y="2746450"/>
                  </a:cubicBezTo>
                  <a:lnTo>
                    <a:pt x="381581" y="2744546"/>
                  </a:lnTo>
                  <a:cubicBezTo>
                    <a:pt x="378724" y="2740736"/>
                    <a:pt x="371104" y="2732163"/>
                    <a:pt x="371104" y="2732163"/>
                  </a:cubicBezTo>
                  <a:cubicBezTo>
                    <a:pt x="370151" y="2731211"/>
                    <a:pt x="368246" y="2729306"/>
                    <a:pt x="367294" y="2728353"/>
                  </a:cubicBezTo>
                  <a:cubicBezTo>
                    <a:pt x="362531" y="2724543"/>
                    <a:pt x="367294" y="2720733"/>
                    <a:pt x="361579" y="2717875"/>
                  </a:cubicBezTo>
                  <a:cubicBezTo>
                    <a:pt x="357769" y="2715971"/>
                    <a:pt x="354911" y="2716923"/>
                    <a:pt x="352054" y="2715018"/>
                  </a:cubicBezTo>
                  <a:cubicBezTo>
                    <a:pt x="349196" y="2714065"/>
                    <a:pt x="346339" y="2708350"/>
                    <a:pt x="343481" y="2705493"/>
                  </a:cubicBezTo>
                  <a:cubicBezTo>
                    <a:pt x="340624" y="2702636"/>
                    <a:pt x="336814" y="2700731"/>
                    <a:pt x="336814" y="2700731"/>
                  </a:cubicBezTo>
                  <a:lnTo>
                    <a:pt x="334909" y="2698825"/>
                  </a:lnTo>
                  <a:cubicBezTo>
                    <a:pt x="333004" y="2697873"/>
                    <a:pt x="330146" y="2694063"/>
                    <a:pt x="329194" y="2690253"/>
                  </a:cubicBezTo>
                  <a:cubicBezTo>
                    <a:pt x="327289" y="2685490"/>
                    <a:pt x="317764" y="2687396"/>
                    <a:pt x="313001" y="2683586"/>
                  </a:cubicBezTo>
                  <a:cubicBezTo>
                    <a:pt x="310144" y="2682633"/>
                    <a:pt x="308239" y="2680728"/>
                    <a:pt x="308239" y="2677871"/>
                  </a:cubicBezTo>
                  <a:cubicBezTo>
                    <a:pt x="307286" y="2675013"/>
                    <a:pt x="308239" y="2673108"/>
                    <a:pt x="305381" y="2670250"/>
                  </a:cubicBezTo>
                  <a:cubicBezTo>
                    <a:pt x="303476" y="2668346"/>
                    <a:pt x="304429" y="2664536"/>
                    <a:pt x="304429" y="2660725"/>
                  </a:cubicBezTo>
                  <a:lnTo>
                    <a:pt x="304429" y="2658821"/>
                  </a:lnTo>
                  <a:cubicBezTo>
                    <a:pt x="304429" y="2655011"/>
                    <a:pt x="303476" y="2653106"/>
                    <a:pt x="303476" y="2652153"/>
                  </a:cubicBezTo>
                  <a:cubicBezTo>
                    <a:pt x="302524" y="2650248"/>
                    <a:pt x="301571" y="2649296"/>
                    <a:pt x="299666" y="2645486"/>
                  </a:cubicBezTo>
                  <a:cubicBezTo>
                    <a:pt x="298714" y="2642628"/>
                    <a:pt x="296809" y="2638818"/>
                    <a:pt x="295856" y="2635008"/>
                  </a:cubicBezTo>
                  <a:cubicBezTo>
                    <a:pt x="294904" y="2632150"/>
                    <a:pt x="292999" y="2628340"/>
                    <a:pt x="292046" y="2626436"/>
                  </a:cubicBezTo>
                  <a:cubicBezTo>
                    <a:pt x="289189" y="2622625"/>
                    <a:pt x="287284" y="2619768"/>
                    <a:pt x="284426" y="2618815"/>
                  </a:cubicBezTo>
                  <a:cubicBezTo>
                    <a:pt x="278711" y="2616911"/>
                    <a:pt x="275854" y="2622625"/>
                    <a:pt x="271091" y="2616911"/>
                  </a:cubicBezTo>
                  <a:cubicBezTo>
                    <a:pt x="268234" y="2615958"/>
                    <a:pt x="267281" y="2612148"/>
                    <a:pt x="265376" y="2608338"/>
                  </a:cubicBezTo>
                  <a:cubicBezTo>
                    <a:pt x="263471" y="2604528"/>
                    <a:pt x="260614" y="2599765"/>
                    <a:pt x="254899" y="2598813"/>
                  </a:cubicBezTo>
                  <a:cubicBezTo>
                    <a:pt x="251089" y="2597861"/>
                    <a:pt x="246326" y="2598813"/>
                    <a:pt x="247279" y="2604528"/>
                  </a:cubicBezTo>
                  <a:cubicBezTo>
                    <a:pt x="249184" y="2607386"/>
                    <a:pt x="244421" y="2607386"/>
                    <a:pt x="241564" y="2606433"/>
                  </a:cubicBezTo>
                  <a:cubicBezTo>
                    <a:pt x="236801" y="2605481"/>
                    <a:pt x="233944" y="2604528"/>
                    <a:pt x="234896" y="2599765"/>
                  </a:cubicBezTo>
                  <a:cubicBezTo>
                    <a:pt x="234896" y="2595956"/>
                    <a:pt x="234896" y="2595003"/>
                    <a:pt x="228229" y="2595003"/>
                  </a:cubicBezTo>
                  <a:cubicBezTo>
                    <a:pt x="220609" y="2595003"/>
                    <a:pt x="216799" y="2589288"/>
                    <a:pt x="215846" y="2583573"/>
                  </a:cubicBezTo>
                  <a:cubicBezTo>
                    <a:pt x="215846" y="2581668"/>
                    <a:pt x="215846" y="2575000"/>
                    <a:pt x="214894" y="2570238"/>
                  </a:cubicBezTo>
                  <a:cubicBezTo>
                    <a:pt x="213941" y="2562618"/>
                    <a:pt x="216799" y="2561665"/>
                    <a:pt x="212989" y="2554998"/>
                  </a:cubicBezTo>
                  <a:cubicBezTo>
                    <a:pt x="211084" y="2553093"/>
                    <a:pt x="211084" y="2553093"/>
                    <a:pt x="212036" y="2550236"/>
                  </a:cubicBezTo>
                  <a:cubicBezTo>
                    <a:pt x="212989" y="2547378"/>
                    <a:pt x="212989" y="2547378"/>
                    <a:pt x="211084" y="2547378"/>
                  </a:cubicBezTo>
                  <a:cubicBezTo>
                    <a:pt x="210131" y="2547378"/>
                    <a:pt x="209179" y="2547378"/>
                    <a:pt x="207274" y="2546425"/>
                  </a:cubicBezTo>
                  <a:cubicBezTo>
                    <a:pt x="203464" y="2545473"/>
                    <a:pt x="201559" y="2544521"/>
                    <a:pt x="201559" y="2542615"/>
                  </a:cubicBezTo>
                  <a:cubicBezTo>
                    <a:pt x="200606" y="2538806"/>
                    <a:pt x="203464" y="2534043"/>
                    <a:pt x="206321" y="2530233"/>
                  </a:cubicBezTo>
                  <a:cubicBezTo>
                    <a:pt x="207274" y="2529281"/>
                    <a:pt x="209179" y="2526423"/>
                    <a:pt x="206321" y="2524518"/>
                  </a:cubicBezTo>
                  <a:cubicBezTo>
                    <a:pt x="203464" y="2522613"/>
                    <a:pt x="203464" y="2521661"/>
                    <a:pt x="204416" y="2518803"/>
                  </a:cubicBezTo>
                  <a:cubicBezTo>
                    <a:pt x="205369" y="2514993"/>
                    <a:pt x="212036" y="2513088"/>
                    <a:pt x="215846" y="2512136"/>
                  </a:cubicBezTo>
                  <a:cubicBezTo>
                    <a:pt x="219656" y="2512136"/>
                    <a:pt x="219656" y="2509278"/>
                    <a:pt x="219656" y="2504515"/>
                  </a:cubicBezTo>
                  <a:cubicBezTo>
                    <a:pt x="219656" y="2499753"/>
                    <a:pt x="218704" y="2499753"/>
                    <a:pt x="217751" y="2498800"/>
                  </a:cubicBezTo>
                  <a:cubicBezTo>
                    <a:pt x="214894" y="2496896"/>
                    <a:pt x="213941" y="2493086"/>
                    <a:pt x="213941" y="2490228"/>
                  </a:cubicBezTo>
                  <a:cubicBezTo>
                    <a:pt x="213941" y="2486418"/>
                    <a:pt x="211084" y="2481656"/>
                    <a:pt x="212036" y="2478798"/>
                  </a:cubicBezTo>
                  <a:cubicBezTo>
                    <a:pt x="212989" y="2474036"/>
                    <a:pt x="212989" y="2470225"/>
                    <a:pt x="218704" y="2469273"/>
                  </a:cubicBezTo>
                  <a:cubicBezTo>
                    <a:pt x="223466" y="2468321"/>
                    <a:pt x="231086" y="2465463"/>
                    <a:pt x="223466" y="2460700"/>
                  </a:cubicBezTo>
                  <a:lnTo>
                    <a:pt x="221561" y="2459748"/>
                  </a:lnTo>
                  <a:cubicBezTo>
                    <a:pt x="221561" y="2459748"/>
                    <a:pt x="214894" y="2454986"/>
                    <a:pt x="213941" y="2452128"/>
                  </a:cubicBezTo>
                  <a:cubicBezTo>
                    <a:pt x="212036" y="2447365"/>
                    <a:pt x="212036" y="2444508"/>
                    <a:pt x="210131" y="2441650"/>
                  </a:cubicBezTo>
                  <a:cubicBezTo>
                    <a:pt x="209179" y="2439746"/>
                    <a:pt x="208226" y="2437840"/>
                    <a:pt x="206321" y="2435936"/>
                  </a:cubicBezTo>
                  <a:cubicBezTo>
                    <a:pt x="204416" y="2434031"/>
                    <a:pt x="200606" y="2432126"/>
                    <a:pt x="201559" y="2428315"/>
                  </a:cubicBezTo>
                  <a:cubicBezTo>
                    <a:pt x="202511" y="2425458"/>
                    <a:pt x="203464" y="2420696"/>
                    <a:pt x="205369" y="2416885"/>
                  </a:cubicBezTo>
                  <a:cubicBezTo>
                    <a:pt x="207274" y="2413076"/>
                    <a:pt x="209179" y="2409265"/>
                    <a:pt x="211084" y="2406408"/>
                  </a:cubicBezTo>
                  <a:cubicBezTo>
                    <a:pt x="212989" y="2401646"/>
                    <a:pt x="212036" y="2397835"/>
                    <a:pt x="212989" y="2393073"/>
                  </a:cubicBezTo>
                  <a:cubicBezTo>
                    <a:pt x="212989" y="2393073"/>
                    <a:pt x="212989" y="2388310"/>
                    <a:pt x="212036" y="2386406"/>
                  </a:cubicBezTo>
                  <a:cubicBezTo>
                    <a:pt x="211084" y="2384501"/>
                    <a:pt x="211084" y="2378785"/>
                    <a:pt x="213941" y="2375928"/>
                  </a:cubicBezTo>
                  <a:cubicBezTo>
                    <a:pt x="217751" y="2373071"/>
                    <a:pt x="224419" y="2370213"/>
                    <a:pt x="229181" y="2371165"/>
                  </a:cubicBezTo>
                  <a:cubicBezTo>
                    <a:pt x="231086" y="2372118"/>
                    <a:pt x="232991" y="2371165"/>
                    <a:pt x="234896" y="2370213"/>
                  </a:cubicBezTo>
                  <a:cubicBezTo>
                    <a:pt x="236801" y="2368308"/>
                    <a:pt x="242516" y="2368308"/>
                    <a:pt x="246326" y="2367356"/>
                  </a:cubicBezTo>
                  <a:cubicBezTo>
                    <a:pt x="252041" y="2365451"/>
                    <a:pt x="252994" y="2368308"/>
                    <a:pt x="253946" y="2372118"/>
                  </a:cubicBezTo>
                  <a:cubicBezTo>
                    <a:pt x="254899" y="2374976"/>
                    <a:pt x="253946" y="2375928"/>
                    <a:pt x="252994" y="2378785"/>
                  </a:cubicBezTo>
                  <a:cubicBezTo>
                    <a:pt x="252041" y="2380690"/>
                    <a:pt x="250136" y="2384501"/>
                    <a:pt x="250136" y="2387358"/>
                  </a:cubicBezTo>
                  <a:cubicBezTo>
                    <a:pt x="250136" y="2392121"/>
                    <a:pt x="249184" y="2394978"/>
                    <a:pt x="249184" y="2399740"/>
                  </a:cubicBezTo>
                  <a:cubicBezTo>
                    <a:pt x="249184" y="2402598"/>
                    <a:pt x="248231" y="2403551"/>
                    <a:pt x="252994" y="2406408"/>
                  </a:cubicBezTo>
                  <a:cubicBezTo>
                    <a:pt x="257756" y="2410218"/>
                    <a:pt x="258709" y="2413076"/>
                    <a:pt x="259661" y="2414028"/>
                  </a:cubicBezTo>
                  <a:cubicBezTo>
                    <a:pt x="263471" y="2419743"/>
                    <a:pt x="263471" y="2417838"/>
                    <a:pt x="271091" y="2418790"/>
                  </a:cubicBezTo>
                  <a:cubicBezTo>
                    <a:pt x="276806" y="2419743"/>
                    <a:pt x="283474" y="2424506"/>
                    <a:pt x="283474" y="2414981"/>
                  </a:cubicBezTo>
                  <a:cubicBezTo>
                    <a:pt x="283474" y="2405456"/>
                    <a:pt x="288236" y="2414028"/>
                    <a:pt x="292999" y="2410218"/>
                  </a:cubicBezTo>
                  <a:cubicBezTo>
                    <a:pt x="294904" y="2408313"/>
                    <a:pt x="296809" y="2408313"/>
                    <a:pt x="298714" y="2408313"/>
                  </a:cubicBezTo>
                  <a:cubicBezTo>
                    <a:pt x="301571" y="2408313"/>
                    <a:pt x="307286" y="2403551"/>
                    <a:pt x="308239" y="2400693"/>
                  </a:cubicBezTo>
                  <a:lnTo>
                    <a:pt x="310144" y="2396883"/>
                  </a:lnTo>
                  <a:cubicBezTo>
                    <a:pt x="310144" y="2396883"/>
                    <a:pt x="310144" y="2393073"/>
                    <a:pt x="312049" y="2389263"/>
                  </a:cubicBezTo>
                  <a:cubicBezTo>
                    <a:pt x="313001" y="2386406"/>
                    <a:pt x="315859" y="2380690"/>
                    <a:pt x="313954" y="2377833"/>
                  </a:cubicBezTo>
                  <a:cubicBezTo>
                    <a:pt x="312049" y="2374976"/>
                    <a:pt x="311096" y="2372118"/>
                    <a:pt x="312049" y="2370213"/>
                  </a:cubicBezTo>
                  <a:cubicBezTo>
                    <a:pt x="313001" y="2366403"/>
                    <a:pt x="313001" y="2362593"/>
                    <a:pt x="314906" y="2359735"/>
                  </a:cubicBezTo>
                  <a:cubicBezTo>
                    <a:pt x="315859" y="2357831"/>
                    <a:pt x="313954" y="2355926"/>
                    <a:pt x="314906" y="2354021"/>
                  </a:cubicBezTo>
                  <a:cubicBezTo>
                    <a:pt x="314906" y="2352115"/>
                    <a:pt x="315859" y="2352115"/>
                    <a:pt x="316811" y="2349258"/>
                  </a:cubicBezTo>
                  <a:cubicBezTo>
                    <a:pt x="317764" y="2346401"/>
                    <a:pt x="315859" y="2344496"/>
                    <a:pt x="313954" y="2338781"/>
                  </a:cubicBezTo>
                  <a:cubicBezTo>
                    <a:pt x="303476" y="2330208"/>
                    <a:pt x="303476" y="2327351"/>
                    <a:pt x="305381" y="2324493"/>
                  </a:cubicBezTo>
                  <a:cubicBezTo>
                    <a:pt x="306334" y="2323540"/>
                    <a:pt x="307286" y="2321635"/>
                    <a:pt x="307286" y="2320683"/>
                  </a:cubicBezTo>
                  <a:cubicBezTo>
                    <a:pt x="307286" y="2317826"/>
                    <a:pt x="307286" y="2315921"/>
                    <a:pt x="306334" y="2311158"/>
                  </a:cubicBezTo>
                  <a:cubicBezTo>
                    <a:pt x="305381" y="2307348"/>
                    <a:pt x="304429" y="2304490"/>
                    <a:pt x="303476" y="2301633"/>
                  </a:cubicBezTo>
                  <a:cubicBezTo>
                    <a:pt x="302524" y="2298776"/>
                    <a:pt x="302524" y="2297823"/>
                    <a:pt x="301571" y="2294013"/>
                  </a:cubicBezTo>
                  <a:cubicBezTo>
                    <a:pt x="300619" y="2288298"/>
                    <a:pt x="296809" y="2287346"/>
                    <a:pt x="295856" y="2282583"/>
                  </a:cubicBezTo>
                  <a:cubicBezTo>
                    <a:pt x="293951" y="2276868"/>
                    <a:pt x="292999" y="2274963"/>
                    <a:pt x="289189" y="2270201"/>
                  </a:cubicBezTo>
                  <a:cubicBezTo>
                    <a:pt x="287284" y="2268296"/>
                    <a:pt x="287284" y="2267343"/>
                    <a:pt x="287284" y="2263533"/>
                  </a:cubicBezTo>
                  <a:cubicBezTo>
                    <a:pt x="287284" y="2260676"/>
                    <a:pt x="288236" y="2258771"/>
                    <a:pt x="285379" y="2256865"/>
                  </a:cubicBezTo>
                  <a:cubicBezTo>
                    <a:pt x="277759" y="2249246"/>
                    <a:pt x="292046" y="2252103"/>
                    <a:pt x="285379" y="2242578"/>
                  </a:cubicBezTo>
                  <a:cubicBezTo>
                    <a:pt x="283474" y="2239721"/>
                    <a:pt x="281569" y="2235910"/>
                    <a:pt x="285379" y="2234958"/>
                  </a:cubicBezTo>
                  <a:cubicBezTo>
                    <a:pt x="289189" y="2234006"/>
                    <a:pt x="293951" y="2234006"/>
                    <a:pt x="294904" y="2228290"/>
                  </a:cubicBezTo>
                  <a:cubicBezTo>
                    <a:pt x="295856" y="2223528"/>
                    <a:pt x="296809" y="2219718"/>
                    <a:pt x="297761" y="2214956"/>
                  </a:cubicBezTo>
                  <a:cubicBezTo>
                    <a:pt x="297761" y="2214956"/>
                    <a:pt x="298714" y="2211146"/>
                    <a:pt x="299666" y="2206383"/>
                  </a:cubicBezTo>
                  <a:cubicBezTo>
                    <a:pt x="300619" y="2201621"/>
                    <a:pt x="301571" y="2197810"/>
                    <a:pt x="299666" y="2194001"/>
                  </a:cubicBezTo>
                  <a:cubicBezTo>
                    <a:pt x="297761" y="2191143"/>
                    <a:pt x="296809" y="2190190"/>
                    <a:pt x="296809" y="2190190"/>
                  </a:cubicBezTo>
                  <a:cubicBezTo>
                    <a:pt x="295856" y="2187333"/>
                    <a:pt x="295856" y="2186381"/>
                    <a:pt x="296809" y="2183523"/>
                  </a:cubicBezTo>
                  <a:cubicBezTo>
                    <a:pt x="297761" y="2180665"/>
                    <a:pt x="298714" y="2179713"/>
                    <a:pt x="301571" y="2180665"/>
                  </a:cubicBezTo>
                  <a:cubicBezTo>
                    <a:pt x="304429" y="2182571"/>
                    <a:pt x="309191" y="2181618"/>
                    <a:pt x="312049" y="2179713"/>
                  </a:cubicBezTo>
                  <a:cubicBezTo>
                    <a:pt x="316811" y="2177808"/>
                    <a:pt x="321574" y="2179713"/>
                    <a:pt x="324431" y="2177808"/>
                  </a:cubicBezTo>
                  <a:cubicBezTo>
                    <a:pt x="329194" y="2174951"/>
                    <a:pt x="333004" y="2172093"/>
                    <a:pt x="333956" y="2170188"/>
                  </a:cubicBezTo>
                  <a:cubicBezTo>
                    <a:pt x="335861" y="2168283"/>
                    <a:pt x="336814" y="2165426"/>
                    <a:pt x="337766" y="2163521"/>
                  </a:cubicBezTo>
                  <a:cubicBezTo>
                    <a:pt x="339671" y="2161615"/>
                    <a:pt x="339671" y="2160663"/>
                    <a:pt x="342529" y="2160663"/>
                  </a:cubicBezTo>
                  <a:cubicBezTo>
                    <a:pt x="349196" y="2161615"/>
                    <a:pt x="346339" y="2156853"/>
                    <a:pt x="344434" y="2153996"/>
                  </a:cubicBezTo>
                  <a:cubicBezTo>
                    <a:pt x="343481" y="2152090"/>
                    <a:pt x="339671" y="2149233"/>
                    <a:pt x="337766" y="2149233"/>
                  </a:cubicBezTo>
                  <a:cubicBezTo>
                    <a:pt x="332051" y="2150185"/>
                    <a:pt x="330146" y="2148281"/>
                    <a:pt x="329194" y="2140660"/>
                  </a:cubicBezTo>
                  <a:cubicBezTo>
                    <a:pt x="329194" y="2140660"/>
                    <a:pt x="330146" y="2138756"/>
                    <a:pt x="327289" y="2136851"/>
                  </a:cubicBezTo>
                  <a:cubicBezTo>
                    <a:pt x="324431" y="2134946"/>
                    <a:pt x="321574" y="2133993"/>
                    <a:pt x="321574" y="2130183"/>
                  </a:cubicBezTo>
                  <a:cubicBezTo>
                    <a:pt x="321574" y="2126373"/>
                    <a:pt x="317764" y="2122563"/>
                    <a:pt x="314906" y="2121610"/>
                  </a:cubicBezTo>
                  <a:cubicBezTo>
                    <a:pt x="314906" y="2121610"/>
                    <a:pt x="313001" y="2120658"/>
                    <a:pt x="309191" y="2121610"/>
                  </a:cubicBezTo>
                  <a:cubicBezTo>
                    <a:pt x="305381" y="2122563"/>
                    <a:pt x="305381" y="2120658"/>
                    <a:pt x="304429" y="2117801"/>
                  </a:cubicBezTo>
                  <a:cubicBezTo>
                    <a:pt x="302524" y="2113038"/>
                    <a:pt x="304429" y="2111133"/>
                    <a:pt x="298714" y="2111133"/>
                  </a:cubicBezTo>
                  <a:cubicBezTo>
                    <a:pt x="293951" y="2111133"/>
                    <a:pt x="292046" y="2109228"/>
                    <a:pt x="292046" y="2109228"/>
                  </a:cubicBezTo>
                  <a:cubicBezTo>
                    <a:pt x="292046" y="2109228"/>
                    <a:pt x="290141" y="2107323"/>
                    <a:pt x="289189" y="2104465"/>
                  </a:cubicBezTo>
                  <a:cubicBezTo>
                    <a:pt x="288236" y="2101608"/>
                    <a:pt x="288236" y="2102560"/>
                    <a:pt x="284426" y="2100656"/>
                  </a:cubicBezTo>
                  <a:cubicBezTo>
                    <a:pt x="270139" y="2095893"/>
                    <a:pt x="288236" y="2093988"/>
                    <a:pt x="278711" y="2085415"/>
                  </a:cubicBezTo>
                  <a:cubicBezTo>
                    <a:pt x="276806" y="2083510"/>
                    <a:pt x="275854" y="2080653"/>
                    <a:pt x="277759" y="2077795"/>
                  </a:cubicBezTo>
                  <a:cubicBezTo>
                    <a:pt x="279664" y="2074938"/>
                    <a:pt x="281569" y="2071128"/>
                    <a:pt x="281569" y="2070175"/>
                  </a:cubicBezTo>
                  <a:lnTo>
                    <a:pt x="282521" y="2067318"/>
                  </a:lnTo>
                  <a:cubicBezTo>
                    <a:pt x="282521" y="2067318"/>
                    <a:pt x="282521" y="2062555"/>
                    <a:pt x="282521" y="2059698"/>
                  </a:cubicBezTo>
                  <a:cubicBezTo>
                    <a:pt x="281569" y="2055888"/>
                    <a:pt x="280616" y="2055888"/>
                    <a:pt x="282521" y="2053030"/>
                  </a:cubicBezTo>
                  <a:cubicBezTo>
                    <a:pt x="285379" y="2048268"/>
                    <a:pt x="281569" y="2045410"/>
                    <a:pt x="282521" y="2040648"/>
                  </a:cubicBezTo>
                  <a:lnTo>
                    <a:pt x="283474" y="2035885"/>
                  </a:lnTo>
                  <a:cubicBezTo>
                    <a:pt x="283474" y="2035885"/>
                    <a:pt x="283474" y="2034933"/>
                    <a:pt x="285379" y="2032075"/>
                  </a:cubicBezTo>
                  <a:cubicBezTo>
                    <a:pt x="287284" y="2030170"/>
                    <a:pt x="286331" y="2028265"/>
                    <a:pt x="283474" y="2027313"/>
                  </a:cubicBezTo>
                  <a:cubicBezTo>
                    <a:pt x="280616" y="2026360"/>
                    <a:pt x="281569" y="2025408"/>
                    <a:pt x="280616" y="2024455"/>
                  </a:cubicBezTo>
                  <a:lnTo>
                    <a:pt x="280616" y="2021598"/>
                  </a:lnTo>
                  <a:cubicBezTo>
                    <a:pt x="280616" y="2021598"/>
                    <a:pt x="279664" y="2007310"/>
                    <a:pt x="279664" y="2005405"/>
                  </a:cubicBezTo>
                  <a:lnTo>
                    <a:pt x="280616" y="1999690"/>
                  </a:lnTo>
                  <a:cubicBezTo>
                    <a:pt x="280616" y="1999690"/>
                    <a:pt x="282521" y="1992070"/>
                    <a:pt x="284426" y="1991118"/>
                  </a:cubicBezTo>
                  <a:cubicBezTo>
                    <a:pt x="287284" y="1989213"/>
                    <a:pt x="290141" y="1988260"/>
                    <a:pt x="292046" y="1986355"/>
                  </a:cubicBezTo>
                  <a:cubicBezTo>
                    <a:pt x="294904" y="1983498"/>
                    <a:pt x="294904" y="1983498"/>
                    <a:pt x="297761" y="1981593"/>
                  </a:cubicBezTo>
                  <a:cubicBezTo>
                    <a:pt x="300619" y="1979688"/>
                    <a:pt x="299666" y="1977783"/>
                    <a:pt x="292999" y="1977783"/>
                  </a:cubicBezTo>
                  <a:lnTo>
                    <a:pt x="289189" y="1976830"/>
                  </a:lnTo>
                  <a:cubicBezTo>
                    <a:pt x="289189" y="1976830"/>
                    <a:pt x="285379" y="1976830"/>
                    <a:pt x="283474" y="1974925"/>
                  </a:cubicBezTo>
                  <a:cubicBezTo>
                    <a:pt x="281569" y="1973020"/>
                    <a:pt x="280616" y="1972068"/>
                    <a:pt x="279664" y="1973973"/>
                  </a:cubicBezTo>
                  <a:cubicBezTo>
                    <a:pt x="275854" y="1978735"/>
                    <a:pt x="273949" y="1975878"/>
                    <a:pt x="271091" y="1973020"/>
                  </a:cubicBezTo>
                  <a:lnTo>
                    <a:pt x="267281" y="1969210"/>
                  </a:lnTo>
                  <a:lnTo>
                    <a:pt x="265376" y="1967305"/>
                  </a:lnTo>
                  <a:cubicBezTo>
                    <a:pt x="265376" y="1967305"/>
                    <a:pt x="263471" y="1965400"/>
                    <a:pt x="260614" y="1966353"/>
                  </a:cubicBezTo>
                  <a:cubicBezTo>
                    <a:pt x="257756" y="1967305"/>
                    <a:pt x="254899" y="1970163"/>
                    <a:pt x="252994" y="1968258"/>
                  </a:cubicBezTo>
                  <a:cubicBezTo>
                    <a:pt x="251089" y="1966353"/>
                    <a:pt x="248231" y="1963495"/>
                    <a:pt x="246326" y="1963495"/>
                  </a:cubicBezTo>
                  <a:cubicBezTo>
                    <a:pt x="242516" y="1962543"/>
                    <a:pt x="240611" y="1960638"/>
                    <a:pt x="236801" y="1960638"/>
                  </a:cubicBezTo>
                  <a:cubicBezTo>
                    <a:pt x="230134" y="1959685"/>
                    <a:pt x="224419" y="1956828"/>
                    <a:pt x="222514" y="1953018"/>
                  </a:cubicBezTo>
                  <a:cubicBezTo>
                    <a:pt x="221561" y="1948255"/>
                    <a:pt x="218704" y="1946350"/>
                    <a:pt x="213941" y="1945398"/>
                  </a:cubicBezTo>
                  <a:cubicBezTo>
                    <a:pt x="209179" y="1944445"/>
                    <a:pt x="207274" y="1944445"/>
                    <a:pt x="204416" y="1942540"/>
                  </a:cubicBezTo>
                  <a:cubicBezTo>
                    <a:pt x="199654" y="1938730"/>
                    <a:pt x="200606" y="1935873"/>
                    <a:pt x="196796" y="1932063"/>
                  </a:cubicBezTo>
                  <a:cubicBezTo>
                    <a:pt x="193939" y="1929205"/>
                    <a:pt x="191081" y="1925395"/>
                    <a:pt x="185366" y="1926348"/>
                  </a:cubicBezTo>
                  <a:cubicBezTo>
                    <a:pt x="181556" y="1927300"/>
                    <a:pt x="178699" y="1918728"/>
                    <a:pt x="174889" y="1916823"/>
                  </a:cubicBezTo>
                  <a:lnTo>
                    <a:pt x="171079" y="1913965"/>
                  </a:lnTo>
                  <a:cubicBezTo>
                    <a:pt x="171079" y="1913965"/>
                    <a:pt x="167269" y="1911108"/>
                    <a:pt x="167269" y="1909203"/>
                  </a:cubicBezTo>
                  <a:cubicBezTo>
                    <a:pt x="166316" y="1904440"/>
                    <a:pt x="164411" y="1899678"/>
                    <a:pt x="160601" y="1896820"/>
                  </a:cubicBezTo>
                  <a:cubicBezTo>
                    <a:pt x="160601" y="1896820"/>
                    <a:pt x="157744" y="1893963"/>
                    <a:pt x="155839" y="1892058"/>
                  </a:cubicBezTo>
                  <a:cubicBezTo>
                    <a:pt x="153934" y="1890153"/>
                    <a:pt x="152029" y="1886343"/>
                    <a:pt x="155839" y="1883485"/>
                  </a:cubicBezTo>
                  <a:cubicBezTo>
                    <a:pt x="159649" y="1880628"/>
                    <a:pt x="163459" y="1877770"/>
                    <a:pt x="160601" y="1874913"/>
                  </a:cubicBezTo>
                  <a:cubicBezTo>
                    <a:pt x="158696" y="1873008"/>
                    <a:pt x="156791" y="1873008"/>
                    <a:pt x="153934" y="1873008"/>
                  </a:cubicBezTo>
                  <a:cubicBezTo>
                    <a:pt x="149171" y="1873008"/>
                    <a:pt x="147266" y="1875865"/>
                    <a:pt x="143456" y="1874913"/>
                  </a:cubicBezTo>
                  <a:cubicBezTo>
                    <a:pt x="139646" y="1874913"/>
                    <a:pt x="138694" y="1876818"/>
                    <a:pt x="137741" y="1878723"/>
                  </a:cubicBezTo>
                  <a:cubicBezTo>
                    <a:pt x="136789" y="1879675"/>
                    <a:pt x="129169" y="1873960"/>
                    <a:pt x="125359" y="1873960"/>
                  </a:cubicBezTo>
                  <a:cubicBezTo>
                    <a:pt x="125359" y="1873960"/>
                    <a:pt x="122501" y="1873008"/>
                    <a:pt x="118691" y="1872055"/>
                  </a:cubicBezTo>
                  <a:cubicBezTo>
                    <a:pt x="114881" y="1871103"/>
                    <a:pt x="112024" y="1868245"/>
                    <a:pt x="114881" y="1864435"/>
                  </a:cubicBezTo>
                  <a:cubicBezTo>
                    <a:pt x="116786" y="1861578"/>
                    <a:pt x="121549" y="1855863"/>
                    <a:pt x="119644" y="1853005"/>
                  </a:cubicBezTo>
                  <a:cubicBezTo>
                    <a:pt x="119644" y="1853005"/>
                    <a:pt x="118691" y="1850148"/>
                    <a:pt x="118691" y="1847290"/>
                  </a:cubicBezTo>
                  <a:cubicBezTo>
                    <a:pt x="118691" y="1844433"/>
                    <a:pt x="117739" y="1842528"/>
                    <a:pt x="112976" y="1841575"/>
                  </a:cubicBezTo>
                  <a:cubicBezTo>
                    <a:pt x="108214" y="1840623"/>
                    <a:pt x="105356" y="1839670"/>
                    <a:pt x="105356" y="1834908"/>
                  </a:cubicBezTo>
                  <a:lnTo>
                    <a:pt x="105356" y="1833003"/>
                  </a:lnTo>
                  <a:cubicBezTo>
                    <a:pt x="105356" y="1833003"/>
                    <a:pt x="106309" y="1830145"/>
                    <a:pt x="106309" y="1828240"/>
                  </a:cubicBezTo>
                  <a:cubicBezTo>
                    <a:pt x="106309" y="1826335"/>
                    <a:pt x="106309" y="1823478"/>
                    <a:pt x="110119" y="1822525"/>
                  </a:cubicBezTo>
                  <a:cubicBezTo>
                    <a:pt x="112976" y="1821573"/>
                    <a:pt x="116786" y="1821573"/>
                    <a:pt x="115834" y="1817763"/>
                  </a:cubicBezTo>
                  <a:cubicBezTo>
                    <a:pt x="114881" y="1813953"/>
                    <a:pt x="115834" y="1813953"/>
                    <a:pt x="119644" y="1813953"/>
                  </a:cubicBezTo>
                  <a:cubicBezTo>
                    <a:pt x="122501" y="1813000"/>
                    <a:pt x="124406" y="1812048"/>
                    <a:pt x="123454" y="1809190"/>
                  </a:cubicBezTo>
                  <a:cubicBezTo>
                    <a:pt x="121549" y="1801570"/>
                    <a:pt x="119644" y="1800618"/>
                    <a:pt x="125359" y="1794903"/>
                  </a:cubicBezTo>
                  <a:cubicBezTo>
                    <a:pt x="127264" y="1792998"/>
                    <a:pt x="130121" y="1789188"/>
                    <a:pt x="130121" y="1786330"/>
                  </a:cubicBezTo>
                  <a:cubicBezTo>
                    <a:pt x="130121" y="1783473"/>
                    <a:pt x="131074" y="1782520"/>
                    <a:pt x="130121" y="1780615"/>
                  </a:cubicBezTo>
                  <a:cubicBezTo>
                    <a:pt x="128216" y="1775853"/>
                    <a:pt x="125359" y="1772043"/>
                    <a:pt x="127264" y="1768233"/>
                  </a:cubicBezTo>
                  <a:cubicBezTo>
                    <a:pt x="131074" y="1760613"/>
                    <a:pt x="129169" y="1761565"/>
                    <a:pt x="123454" y="1753945"/>
                  </a:cubicBezTo>
                  <a:cubicBezTo>
                    <a:pt x="121549" y="1751088"/>
                    <a:pt x="120596" y="1750135"/>
                    <a:pt x="118691" y="1747278"/>
                  </a:cubicBezTo>
                  <a:cubicBezTo>
                    <a:pt x="114881" y="1742515"/>
                    <a:pt x="114881" y="1739658"/>
                    <a:pt x="112976" y="1735848"/>
                  </a:cubicBezTo>
                  <a:cubicBezTo>
                    <a:pt x="112024" y="1733943"/>
                    <a:pt x="110119" y="1731085"/>
                    <a:pt x="107261" y="1728228"/>
                  </a:cubicBezTo>
                  <a:cubicBezTo>
                    <a:pt x="102499" y="1724418"/>
                    <a:pt x="99641" y="1723465"/>
                    <a:pt x="96784" y="1726323"/>
                  </a:cubicBezTo>
                  <a:cubicBezTo>
                    <a:pt x="94879" y="1729180"/>
                    <a:pt x="93926" y="1735848"/>
                    <a:pt x="89164" y="1729180"/>
                  </a:cubicBezTo>
                  <a:cubicBezTo>
                    <a:pt x="88211" y="1727275"/>
                    <a:pt x="85354" y="1725370"/>
                    <a:pt x="86306" y="1721560"/>
                  </a:cubicBezTo>
                  <a:cubicBezTo>
                    <a:pt x="87259" y="1716798"/>
                    <a:pt x="88211" y="1715845"/>
                    <a:pt x="88211" y="1715845"/>
                  </a:cubicBezTo>
                  <a:lnTo>
                    <a:pt x="89164" y="1708225"/>
                  </a:lnTo>
                  <a:cubicBezTo>
                    <a:pt x="89164" y="1708225"/>
                    <a:pt x="89164" y="1705368"/>
                    <a:pt x="89164" y="1702510"/>
                  </a:cubicBezTo>
                  <a:cubicBezTo>
                    <a:pt x="90116" y="1698700"/>
                    <a:pt x="88211" y="1695843"/>
                    <a:pt x="83449" y="1694890"/>
                  </a:cubicBezTo>
                  <a:cubicBezTo>
                    <a:pt x="78686" y="1693938"/>
                    <a:pt x="71066" y="1691080"/>
                    <a:pt x="71066" y="1687270"/>
                  </a:cubicBezTo>
                  <a:cubicBezTo>
                    <a:pt x="68209" y="1678698"/>
                    <a:pt x="69161" y="1681555"/>
                    <a:pt x="60589" y="1679650"/>
                  </a:cubicBezTo>
                  <a:cubicBezTo>
                    <a:pt x="57731" y="1678698"/>
                    <a:pt x="57731" y="1681555"/>
                    <a:pt x="53921" y="1678698"/>
                  </a:cubicBezTo>
                  <a:cubicBezTo>
                    <a:pt x="50111" y="1675840"/>
                    <a:pt x="47254" y="1674888"/>
                    <a:pt x="45349" y="1676793"/>
                  </a:cubicBezTo>
                  <a:cubicBezTo>
                    <a:pt x="43444" y="1678698"/>
                    <a:pt x="41539" y="1682508"/>
                    <a:pt x="39634" y="1678698"/>
                  </a:cubicBezTo>
                  <a:cubicBezTo>
                    <a:pt x="37729" y="1675840"/>
                    <a:pt x="38681" y="1672983"/>
                    <a:pt x="38681" y="1669173"/>
                  </a:cubicBezTo>
                  <a:cubicBezTo>
                    <a:pt x="38681" y="1665363"/>
                    <a:pt x="32014" y="1664410"/>
                    <a:pt x="29156" y="1659648"/>
                  </a:cubicBezTo>
                  <a:cubicBezTo>
                    <a:pt x="27251" y="1657743"/>
                    <a:pt x="26299" y="1655838"/>
                    <a:pt x="24394" y="1655838"/>
                  </a:cubicBezTo>
                  <a:cubicBezTo>
                    <a:pt x="19631" y="1656790"/>
                    <a:pt x="16774" y="1657743"/>
                    <a:pt x="16774" y="1657743"/>
                  </a:cubicBezTo>
                  <a:cubicBezTo>
                    <a:pt x="10106" y="1659648"/>
                    <a:pt x="12011" y="1656790"/>
                    <a:pt x="10106" y="1651075"/>
                  </a:cubicBezTo>
                  <a:cubicBezTo>
                    <a:pt x="9154" y="1647265"/>
                    <a:pt x="10106" y="1645360"/>
                    <a:pt x="9154" y="1640598"/>
                  </a:cubicBezTo>
                  <a:cubicBezTo>
                    <a:pt x="10106" y="1634883"/>
                    <a:pt x="10106" y="1632025"/>
                    <a:pt x="14869" y="1628215"/>
                  </a:cubicBezTo>
                  <a:cubicBezTo>
                    <a:pt x="18679" y="1625358"/>
                    <a:pt x="21536" y="1625358"/>
                    <a:pt x="32966" y="1629168"/>
                  </a:cubicBezTo>
                  <a:cubicBezTo>
                    <a:pt x="44396" y="1632978"/>
                    <a:pt x="43444" y="1633930"/>
                    <a:pt x="51064" y="1637740"/>
                  </a:cubicBezTo>
                  <a:cubicBezTo>
                    <a:pt x="52969" y="1638693"/>
                    <a:pt x="55826" y="1639645"/>
                    <a:pt x="57731" y="1640598"/>
                  </a:cubicBezTo>
                  <a:cubicBezTo>
                    <a:pt x="59636" y="1641550"/>
                    <a:pt x="62494" y="1642503"/>
                    <a:pt x="65351" y="1643455"/>
                  </a:cubicBezTo>
                  <a:cubicBezTo>
                    <a:pt x="72019" y="1645360"/>
                    <a:pt x="72019" y="1644408"/>
                    <a:pt x="78686" y="1641550"/>
                  </a:cubicBezTo>
                  <a:cubicBezTo>
                    <a:pt x="85354" y="1638693"/>
                    <a:pt x="87259" y="1632025"/>
                    <a:pt x="85354" y="1626310"/>
                  </a:cubicBezTo>
                  <a:cubicBezTo>
                    <a:pt x="83449" y="1619643"/>
                    <a:pt x="78686" y="1612023"/>
                    <a:pt x="74876" y="1603450"/>
                  </a:cubicBezTo>
                  <a:cubicBezTo>
                    <a:pt x="70114" y="1594878"/>
                    <a:pt x="79639" y="1587258"/>
                    <a:pt x="85354" y="1581543"/>
                  </a:cubicBezTo>
                  <a:cubicBezTo>
                    <a:pt x="91069" y="1575828"/>
                    <a:pt x="90116" y="1571065"/>
                    <a:pt x="87259" y="1564398"/>
                  </a:cubicBezTo>
                  <a:cubicBezTo>
                    <a:pt x="83449" y="1556778"/>
                    <a:pt x="86306" y="1556778"/>
                    <a:pt x="91069" y="1550110"/>
                  </a:cubicBezTo>
                  <a:cubicBezTo>
                    <a:pt x="94879" y="1543443"/>
                    <a:pt x="92021" y="1542490"/>
                    <a:pt x="90116" y="1533918"/>
                  </a:cubicBezTo>
                  <a:cubicBezTo>
                    <a:pt x="87259" y="1525345"/>
                    <a:pt x="89164" y="1521535"/>
                    <a:pt x="90116" y="1514868"/>
                  </a:cubicBezTo>
                  <a:cubicBezTo>
                    <a:pt x="91069" y="1508200"/>
                    <a:pt x="97736" y="1499628"/>
                    <a:pt x="102499" y="1492008"/>
                  </a:cubicBezTo>
                  <a:cubicBezTo>
                    <a:pt x="107261" y="1484388"/>
                    <a:pt x="106309" y="1481530"/>
                    <a:pt x="100594" y="1474863"/>
                  </a:cubicBezTo>
                  <a:cubicBezTo>
                    <a:pt x="94879" y="1468195"/>
                    <a:pt x="92974" y="1464385"/>
                    <a:pt x="90116" y="1456765"/>
                  </a:cubicBezTo>
                  <a:cubicBezTo>
                    <a:pt x="87259" y="1449145"/>
                    <a:pt x="70114" y="1443430"/>
                    <a:pt x="69161" y="1443430"/>
                  </a:cubicBezTo>
                  <a:cubicBezTo>
                    <a:pt x="68209" y="1443430"/>
                    <a:pt x="68209" y="1442478"/>
                    <a:pt x="67256" y="1442478"/>
                  </a:cubicBezTo>
                  <a:cubicBezTo>
                    <a:pt x="55826" y="1435810"/>
                    <a:pt x="45349" y="1433905"/>
                    <a:pt x="34871" y="1442478"/>
                  </a:cubicBezTo>
                  <a:cubicBezTo>
                    <a:pt x="30109" y="1446288"/>
                    <a:pt x="25346" y="1445335"/>
                    <a:pt x="21536" y="1442478"/>
                  </a:cubicBezTo>
                  <a:cubicBezTo>
                    <a:pt x="17726" y="1439620"/>
                    <a:pt x="16774" y="1437715"/>
                    <a:pt x="15821" y="1435810"/>
                  </a:cubicBezTo>
                  <a:cubicBezTo>
                    <a:pt x="14869" y="1433905"/>
                    <a:pt x="13916" y="1431048"/>
                    <a:pt x="12011" y="1427238"/>
                  </a:cubicBezTo>
                  <a:cubicBezTo>
                    <a:pt x="11059" y="1425333"/>
                    <a:pt x="9154" y="1422475"/>
                    <a:pt x="7249" y="1419618"/>
                  </a:cubicBezTo>
                  <a:cubicBezTo>
                    <a:pt x="1534" y="1410093"/>
                    <a:pt x="-2276" y="1406283"/>
                    <a:pt x="1534" y="1397710"/>
                  </a:cubicBezTo>
                  <a:cubicBezTo>
                    <a:pt x="4391" y="1390090"/>
                    <a:pt x="9154" y="1386280"/>
                    <a:pt x="16774" y="1386280"/>
                  </a:cubicBezTo>
                  <a:cubicBezTo>
                    <a:pt x="24394" y="1386280"/>
                    <a:pt x="26299" y="1389138"/>
                    <a:pt x="29156" y="1381518"/>
                  </a:cubicBezTo>
                  <a:cubicBezTo>
                    <a:pt x="32014" y="1374850"/>
                    <a:pt x="32014" y="1375803"/>
                    <a:pt x="27251" y="1371993"/>
                  </a:cubicBezTo>
                  <a:cubicBezTo>
                    <a:pt x="22489" y="1368183"/>
                    <a:pt x="22489" y="1365325"/>
                    <a:pt x="21536" y="1358658"/>
                  </a:cubicBezTo>
                  <a:cubicBezTo>
                    <a:pt x="20584" y="1353895"/>
                    <a:pt x="21536" y="1350085"/>
                    <a:pt x="21536" y="1347228"/>
                  </a:cubicBezTo>
                  <a:cubicBezTo>
                    <a:pt x="21536" y="1342465"/>
                    <a:pt x="21536" y="1342465"/>
                    <a:pt x="20584" y="1338655"/>
                  </a:cubicBezTo>
                  <a:cubicBezTo>
                    <a:pt x="19631" y="1334845"/>
                    <a:pt x="17726" y="1335798"/>
                    <a:pt x="15821" y="1330083"/>
                  </a:cubicBezTo>
                  <a:cubicBezTo>
                    <a:pt x="14869" y="1327225"/>
                    <a:pt x="14869" y="1323415"/>
                    <a:pt x="14869" y="1323415"/>
                  </a:cubicBezTo>
                  <a:cubicBezTo>
                    <a:pt x="16774" y="1319605"/>
                    <a:pt x="18679" y="1317700"/>
                    <a:pt x="24394" y="1313890"/>
                  </a:cubicBezTo>
                  <a:cubicBezTo>
                    <a:pt x="28204" y="1311033"/>
                    <a:pt x="32014" y="1311033"/>
                    <a:pt x="35824" y="1310080"/>
                  </a:cubicBezTo>
                  <a:cubicBezTo>
                    <a:pt x="39634" y="1309128"/>
                    <a:pt x="46301" y="1314843"/>
                    <a:pt x="49159" y="1313890"/>
                  </a:cubicBezTo>
                  <a:lnTo>
                    <a:pt x="55826" y="1313890"/>
                  </a:lnTo>
                  <a:cubicBezTo>
                    <a:pt x="55826" y="1313890"/>
                    <a:pt x="59636" y="1311985"/>
                    <a:pt x="64399" y="1308175"/>
                  </a:cubicBezTo>
                  <a:cubicBezTo>
                    <a:pt x="72019" y="1302460"/>
                    <a:pt x="72019" y="1301508"/>
                    <a:pt x="72019" y="1299603"/>
                  </a:cubicBezTo>
                  <a:cubicBezTo>
                    <a:pt x="72971" y="1294840"/>
                    <a:pt x="72971" y="1290078"/>
                    <a:pt x="73924" y="1286268"/>
                  </a:cubicBezTo>
                  <a:cubicBezTo>
                    <a:pt x="73924" y="1285315"/>
                    <a:pt x="73924" y="1284363"/>
                    <a:pt x="72019" y="1282458"/>
                  </a:cubicBezTo>
                  <a:cubicBezTo>
                    <a:pt x="70114" y="1280553"/>
                    <a:pt x="70114" y="1276743"/>
                    <a:pt x="73924" y="1273885"/>
                  </a:cubicBezTo>
                  <a:cubicBezTo>
                    <a:pt x="76781" y="1270075"/>
                    <a:pt x="79639" y="1270075"/>
                    <a:pt x="83449" y="1267218"/>
                  </a:cubicBezTo>
                  <a:cubicBezTo>
                    <a:pt x="86306" y="1265313"/>
                    <a:pt x="87259" y="1263408"/>
                    <a:pt x="89164" y="1261503"/>
                  </a:cubicBezTo>
                  <a:cubicBezTo>
                    <a:pt x="91069" y="1259598"/>
                    <a:pt x="92021" y="1258645"/>
                    <a:pt x="93926" y="1258645"/>
                  </a:cubicBezTo>
                  <a:cubicBezTo>
                    <a:pt x="95831" y="1258645"/>
                    <a:pt x="95831" y="1255788"/>
                    <a:pt x="94879" y="1252930"/>
                  </a:cubicBezTo>
                  <a:cubicBezTo>
                    <a:pt x="92021" y="1246263"/>
                    <a:pt x="96784" y="1250073"/>
                    <a:pt x="102499" y="1246263"/>
                  </a:cubicBezTo>
                  <a:cubicBezTo>
                    <a:pt x="104404" y="1244358"/>
                    <a:pt x="106309" y="1244358"/>
                    <a:pt x="107261" y="1247215"/>
                  </a:cubicBezTo>
                  <a:cubicBezTo>
                    <a:pt x="109166" y="1251025"/>
                    <a:pt x="122501" y="1246263"/>
                    <a:pt x="126311" y="1249120"/>
                  </a:cubicBezTo>
                  <a:cubicBezTo>
                    <a:pt x="128216" y="1250073"/>
                    <a:pt x="128216" y="1252930"/>
                    <a:pt x="130121" y="1254835"/>
                  </a:cubicBezTo>
                  <a:cubicBezTo>
                    <a:pt x="132979" y="1256740"/>
                    <a:pt x="136789" y="1256740"/>
                    <a:pt x="139646" y="1255788"/>
                  </a:cubicBezTo>
                  <a:cubicBezTo>
                    <a:pt x="139646" y="1255788"/>
                    <a:pt x="152981" y="1251978"/>
                    <a:pt x="154886" y="1249120"/>
                  </a:cubicBezTo>
                  <a:lnTo>
                    <a:pt x="158696" y="1247215"/>
                  </a:lnTo>
                  <a:lnTo>
                    <a:pt x="160601" y="1246263"/>
                  </a:lnTo>
                  <a:lnTo>
                    <a:pt x="163459" y="1244358"/>
                  </a:lnTo>
                  <a:cubicBezTo>
                    <a:pt x="163459" y="1244358"/>
                    <a:pt x="165364" y="1242453"/>
                    <a:pt x="169174" y="1244358"/>
                  </a:cubicBezTo>
                  <a:cubicBezTo>
                    <a:pt x="175841" y="1247215"/>
                    <a:pt x="174889" y="1238643"/>
                    <a:pt x="180604" y="1238643"/>
                  </a:cubicBezTo>
                  <a:cubicBezTo>
                    <a:pt x="184414" y="1238643"/>
                    <a:pt x="187271" y="1240548"/>
                    <a:pt x="190129" y="1242453"/>
                  </a:cubicBezTo>
                  <a:cubicBezTo>
                    <a:pt x="193939" y="1246263"/>
                    <a:pt x="194891" y="1247215"/>
                    <a:pt x="195844" y="1246263"/>
                  </a:cubicBezTo>
                  <a:cubicBezTo>
                    <a:pt x="199654" y="1246263"/>
                    <a:pt x="201559" y="1245310"/>
                    <a:pt x="198701" y="1240548"/>
                  </a:cubicBezTo>
                  <a:cubicBezTo>
                    <a:pt x="193939" y="1233880"/>
                    <a:pt x="191081" y="1228165"/>
                    <a:pt x="198701" y="1221498"/>
                  </a:cubicBezTo>
                  <a:cubicBezTo>
                    <a:pt x="200606" y="1219593"/>
                    <a:pt x="203464" y="1223403"/>
                    <a:pt x="205369" y="1227213"/>
                  </a:cubicBezTo>
                  <a:cubicBezTo>
                    <a:pt x="207274" y="1231975"/>
                    <a:pt x="212036" y="1234833"/>
                    <a:pt x="216799" y="1236738"/>
                  </a:cubicBezTo>
                  <a:cubicBezTo>
                    <a:pt x="220609" y="1237690"/>
                    <a:pt x="225371" y="1238643"/>
                    <a:pt x="226324" y="1238643"/>
                  </a:cubicBezTo>
                  <a:cubicBezTo>
                    <a:pt x="228229" y="1239595"/>
                    <a:pt x="232039" y="1239595"/>
                    <a:pt x="234896" y="1239595"/>
                  </a:cubicBezTo>
                  <a:cubicBezTo>
                    <a:pt x="239659" y="1239595"/>
                    <a:pt x="243469" y="1237690"/>
                    <a:pt x="248231" y="1235785"/>
                  </a:cubicBezTo>
                  <a:cubicBezTo>
                    <a:pt x="248231" y="1235785"/>
                    <a:pt x="252041" y="1233880"/>
                    <a:pt x="256804" y="1231975"/>
                  </a:cubicBezTo>
                  <a:cubicBezTo>
                    <a:pt x="260614" y="1230070"/>
                    <a:pt x="266329" y="1227213"/>
                    <a:pt x="271091" y="1227213"/>
                  </a:cubicBezTo>
                  <a:cubicBezTo>
                    <a:pt x="274901" y="1227213"/>
                    <a:pt x="277759" y="1229118"/>
                    <a:pt x="275854" y="1236738"/>
                  </a:cubicBezTo>
                  <a:cubicBezTo>
                    <a:pt x="274901" y="1239595"/>
                    <a:pt x="274901" y="1242453"/>
                    <a:pt x="275854" y="1246263"/>
                  </a:cubicBezTo>
                  <a:cubicBezTo>
                    <a:pt x="276806" y="1249120"/>
                    <a:pt x="277759" y="1252930"/>
                    <a:pt x="278711" y="1253883"/>
                  </a:cubicBezTo>
                  <a:cubicBezTo>
                    <a:pt x="281569" y="1257693"/>
                    <a:pt x="273949" y="1261503"/>
                    <a:pt x="271091" y="1264360"/>
                  </a:cubicBezTo>
                  <a:cubicBezTo>
                    <a:pt x="269186" y="1266265"/>
                    <a:pt x="267281" y="1267218"/>
                    <a:pt x="269186" y="1269123"/>
                  </a:cubicBezTo>
                  <a:cubicBezTo>
                    <a:pt x="271091" y="1270075"/>
                    <a:pt x="272044" y="1271028"/>
                    <a:pt x="270139" y="1272933"/>
                  </a:cubicBezTo>
                  <a:cubicBezTo>
                    <a:pt x="268234" y="1274838"/>
                    <a:pt x="269186" y="1277695"/>
                    <a:pt x="272996" y="1277695"/>
                  </a:cubicBezTo>
                  <a:cubicBezTo>
                    <a:pt x="275854" y="1278648"/>
                    <a:pt x="277759" y="1277695"/>
                    <a:pt x="280616" y="1277695"/>
                  </a:cubicBezTo>
                  <a:cubicBezTo>
                    <a:pt x="283474" y="1277695"/>
                    <a:pt x="287284" y="1276743"/>
                    <a:pt x="290141" y="1276743"/>
                  </a:cubicBezTo>
                  <a:cubicBezTo>
                    <a:pt x="292046" y="1276743"/>
                    <a:pt x="297761" y="1276743"/>
                    <a:pt x="303476" y="1276743"/>
                  </a:cubicBezTo>
                  <a:cubicBezTo>
                    <a:pt x="307286" y="1276743"/>
                    <a:pt x="311096" y="1277695"/>
                    <a:pt x="313001" y="1278648"/>
                  </a:cubicBezTo>
                  <a:cubicBezTo>
                    <a:pt x="317764" y="1281505"/>
                    <a:pt x="320621" y="1282458"/>
                    <a:pt x="326336" y="1280553"/>
                  </a:cubicBezTo>
                  <a:cubicBezTo>
                    <a:pt x="329194" y="1279600"/>
                    <a:pt x="333004" y="1279600"/>
                    <a:pt x="333004" y="1282458"/>
                  </a:cubicBezTo>
                  <a:cubicBezTo>
                    <a:pt x="332051" y="1291030"/>
                    <a:pt x="334909" y="1291983"/>
                    <a:pt x="339671" y="1291030"/>
                  </a:cubicBezTo>
                  <a:cubicBezTo>
                    <a:pt x="342529" y="1290078"/>
                    <a:pt x="346339" y="1289125"/>
                    <a:pt x="349196" y="1288173"/>
                  </a:cubicBezTo>
                  <a:cubicBezTo>
                    <a:pt x="353959" y="1286268"/>
                    <a:pt x="357769" y="1282458"/>
                    <a:pt x="360626" y="1277695"/>
                  </a:cubicBezTo>
                  <a:cubicBezTo>
                    <a:pt x="362531" y="1274838"/>
                    <a:pt x="365389" y="1271980"/>
                    <a:pt x="368246" y="1270075"/>
                  </a:cubicBezTo>
                  <a:cubicBezTo>
                    <a:pt x="371104" y="1268170"/>
                    <a:pt x="376819" y="1263408"/>
                    <a:pt x="376819" y="1260550"/>
                  </a:cubicBezTo>
                  <a:cubicBezTo>
                    <a:pt x="376819" y="1253883"/>
                    <a:pt x="376819" y="1251978"/>
                    <a:pt x="377771" y="1251025"/>
                  </a:cubicBezTo>
                  <a:cubicBezTo>
                    <a:pt x="378724" y="1250073"/>
                    <a:pt x="380629" y="1250073"/>
                    <a:pt x="385391" y="1248168"/>
                  </a:cubicBezTo>
                  <a:cubicBezTo>
                    <a:pt x="388249" y="1247215"/>
                    <a:pt x="392059" y="1243405"/>
                    <a:pt x="393011" y="1239595"/>
                  </a:cubicBezTo>
                  <a:cubicBezTo>
                    <a:pt x="393964" y="1235785"/>
                    <a:pt x="394916" y="1233880"/>
                    <a:pt x="394916" y="1233880"/>
                  </a:cubicBezTo>
                  <a:lnTo>
                    <a:pt x="395869" y="1231023"/>
                  </a:lnTo>
                  <a:cubicBezTo>
                    <a:pt x="395869" y="1231023"/>
                    <a:pt x="395869" y="1226260"/>
                    <a:pt x="400631" y="1226260"/>
                  </a:cubicBezTo>
                  <a:cubicBezTo>
                    <a:pt x="406346" y="1226260"/>
                    <a:pt x="407299" y="1226260"/>
                    <a:pt x="413966" y="1224355"/>
                  </a:cubicBezTo>
                  <a:cubicBezTo>
                    <a:pt x="416824" y="1223403"/>
                    <a:pt x="428254" y="1221498"/>
                    <a:pt x="431111" y="1223403"/>
                  </a:cubicBezTo>
                  <a:cubicBezTo>
                    <a:pt x="433969" y="1225308"/>
                    <a:pt x="435874" y="1226260"/>
                    <a:pt x="435874" y="1228165"/>
                  </a:cubicBezTo>
                  <a:cubicBezTo>
                    <a:pt x="435874" y="1232928"/>
                    <a:pt x="440636" y="1233880"/>
                    <a:pt x="444446" y="1234833"/>
                  </a:cubicBezTo>
                  <a:cubicBezTo>
                    <a:pt x="447304" y="1234833"/>
                    <a:pt x="449209" y="1234833"/>
                    <a:pt x="451114" y="1235785"/>
                  </a:cubicBezTo>
                  <a:cubicBezTo>
                    <a:pt x="452066" y="1236738"/>
                    <a:pt x="457781" y="1233880"/>
                    <a:pt x="462544" y="1234833"/>
                  </a:cubicBezTo>
                  <a:cubicBezTo>
                    <a:pt x="468259" y="1235785"/>
                    <a:pt x="475879" y="1245310"/>
                    <a:pt x="477784" y="1244358"/>
                  </a:cubicBezTo>
                  <a:cubicBezTo>
                    <a:pt x="484451" y="1245310"/>
                    <a:pt x="491119" y="1247215"/>
                    <a:pt x="495881" y="1246263"/>
                  </a:cubicBezTo>
                  <a:cubicBezTo>
                    <a:pt x="499691" y="1245310"/>
                    <a:pt x="501596" y="1245310"/>
                    <a:pt x="504454" y="1244358"/>
                  </a:cubicBezTo>
                  <a:cubicBezTo>
                    <a:pt x="508264" y="1241500"/>
                    <a:pt x="509216" y="1233880"/>
                    <a:pt x="513026" y="1231975"/>
                  </a:cubicBezTo>
                  <a:cubicBezTo>
                    <a:pt x="525409" y="1228165"/>
                    <a:pt x="532076" y="1234833"/>
                    <a:pt x="537791" y="1231975"/>
                  </a:cubicBezTo>
                  <a:cubicBezTo>
                    <a:pt x="541601" y="1230070"/>
                    <a:pt x="547316" y="1217688"/>
                    <a:pt x="556841" y="1213878"/>
                  </a:cubicBezTo>
                  <a:cubicBezTo>
                    <a:pt x="559699" y="1212925"/>
                    <a:pt x="562556" y="1219593"/>
                    <a:pt x="567319" y="1218640"/>
                  </a:cubicBezTo>
                  <a:cubicBezTo>
                    <a:pt x="567319" y="1218640"/>
                    <a:pt x="573986" y="1219593"/>
                    <a:pt x="576844" y="1219593"/>
                  </a:cubicBezTo>
                  <a:cubicBezTo>
                    <a:pt x="588274" y="1219593"/>
                    <a:pt x="588274" y="1215783"/>
                    <a:pt x="597799" y="1216735"/>
                  </a:cubicBezTo>
                  <a:cubicBezTo>
                    <a:pt x="600656" y="1216735"/>
                    <a:pt x="604466" y="1216735"/>
                    <a:pt x="605419" y="1214830"/>
                  </a:cubicBezTo>
                  <a:cubicBezTo>
                    <a:pt x="608276" y="1211020"/>
                    <a:pt x="610181" y="1210068"/>
                    <a:pt x="614944" y="1210068"/>
                  </a:cubicBezTo>
                  <a:lnTo>
                    <a:pt x="616849" y="1210068"/>
                  </a:lnTo>
                  <a:cubicBezTo>
                    <a:pt x="616849" y="1210068"/>
                    <a:pt x="621611" y="1210068"/>
                    <a:pt x="626374" y="1208163"/>
                  </a:cubicBezTo>
                  <a:cubicBezTo>
                    <a:pt x="632089" y="1207210"/>
                    <a:pt x="638756" y="1205305"/>
                    <a:pt x="640661" y="1205305"/>
                  </a:cubicBezTo>
                  <a:lnTo>
                    <a:pt x="643519" y="1204353"/>
                  </a:lnTo>
                  <a:cubicBezTo>
                    <a:pt x="643519" y="1204353"/>
                    <a:pt x="649234" y="1200543"/>
                    <a:pt x="654949" y="1200543"/>
                  </a:cubicBezTo>
                  <a:cubicBezTo>
                    <a:pt x="659711" y="1200543"/>
                    <a:pt x="663521" y="1201495"/>
                    <a:pt x="666379" y="1200543"/>
                  </a:cubicBezTo>
                  <a:cubicBezTo>
                    <a:pt x="670189" y="1198638"/>
                    <a:pt x="671141" y="1194828"/>
                    <a:pt x="676856" y="1194828"/>
                  </a:cubicBezTo>
                  <a:cubicBezTo>
                    <a:pt x="679714" y="1194828"/>
                    <a:pt x="684476" y="1195780"/>
                    <a:pt x="686381" y="1192923"/>
                  </a:cubicBezTo>
                  <a:cubicBezTo>
                    <a:pt x="691144" y="1186255"/>
                    <a:pt x="695906" y="1193875"/>
                    <a:pt x="701621" y="1194828"/>
                  </a:cubicBezTo>
                  <a:cubicBezTo>
                    <a:pt x="707336" y="1195780"/>
                    <a:pt x="713051" y="1191018"/>
                    <a:pt x="721624" y="1193875"/>
                  </a:cubicBezTo>
                  <a:cubicBezTo>
                    <a:pt x="727339" y="1194828"/>
                    <a:pt x="725434" y="1192923"/>
                    <a:pt x="728291" y="1189113"/>
                  </a:cubicBezTo>
                  <a:cubicBezTo>
                    <a:pt x="729244" y="1188160"/>
                    <a:pt x="732101" y="1186255"/>
                    <a:pt x="734959" y="1185303"/>
                  </a:cubicBezTo>
                  <a:cubicBezTo>
                    <a:pt x="738769" y="1182445"/>
                    <a:pt x="743531" y="1180540"/>
                    <a:pt x="744484" y="1179588"/>
                  </a:cubicBezTo>
                  <a:cubicBezTo>
                    <a:pt x="747341" y="1178635"/>
                    <a:pt x="750199" y="1177683"/>
                    <a:pt x="753056" y="1178635"/>
                  </a:cubicBezTo>
                  <a:cubicBezTo>
                    <a:pt x="754009" y="1178635"/>
                    <a:pt x="754961" y="1178635"/>
                    <a:pt x="755914" y="1179588"/>
                  </a:cubicBezTo>
                  <a:cubicBezTo>
                    <a:pt x="759724" y="1181493"/>
                    <a:pt x="763534" y="1182445"/>
                    <a:pt x="765439" y="1178635"/>
                  </a:cubicBezTo>
                  <a:cubicBezTo>
                    <a:pt x="767344" y="1173873"/>
                    <a:pt x="768296" y="1173873"/>
                    <a:pt x="768296" y="1173873"/>
                  </a:cubicBezTo>
                  <a:cubicBezTo>
                    <a:pt x="773059" y="1168158"/>
                    <a:pt x="767344" y="1168158"/>
                    <a:pt x="776869" y="1169110"/>
                  </a:cubicBezTo>
                  <a:cubicBezTo>
                    <a:pt x="782584" y="1169110"/>
                    <a:pt x="780679" y="1168158"/>
                    <a:pt x="782584" y="1162443"/>
                  </a:cubicBezTo>
                  <a:cubicBezTo>
                    <a:pt x="784489" y="1156728"/>
                    <a:pt x="782584" y="1155775"/>
                    <a:pt x="782584" y="1155775"/>
                  </a:cubicBezTo>
                  <a:cubicBezTo>
                    <a:pt x="780679" y="1150060"/>
                    <a:pt x="784489" y="1151013"/>
                    <a:pt x="784489" y="1145298"/>
                  </a:cubicBezTo>
                  <a:cubicBezTo>
                    <a:pt x="784489" y="1142440"/>
                    <a:pt x="784489" y="1140535"/>
                    <a:pt x="784489" y="1138630"/>
                  </a:cubicBezTo>
                  <a:cubicBezTo>
                    <a:pt x="784489" y="1132915"/>
                    <a:pt x="787346" y="1135773"/>
                    <a:pt x="789251" y="1130061"/>
                  </a:cubicBezTo>
                  <a:cubicBezTo>
                    <a:pt x="790204" y="1127203"/>
                    <a:pt x="791156" y="1123393"/>
                    <a:pt x="791156" y="1121488"/>
                  </a:cubicBezTo>
                  <a:cubicBezTo>
                    <a:pt x="791156" y="1116726"/>
                    <a:pt x="791156" y="1113868"/>
                    <a:pt x="792109" y="1111963"/>
                  </a:cubicBezTo>
                  <a:cubicBezTo>
                    <a:pt x="792109" y="1111011"/>
                    <a:pt x="793061" y="1109106"/>
                    <a:pt x="794014" y="1108153"/>
                  </a:cubicBezTo>
                  <a:cubicBezTo>
                    <a:pt x="794966" y="1107201"/>
                    <a:pt x="800681" y="1098628"/>
                    <a:pt x="801634" y="1097676"/>
                  </a:cubicBezTo>
                  <a:cubicBezTo>
                    <a:pt x="803539" y="1092913"/>
                    <a:pt x="807349" y="1092913"/>
                    <a:pt x="813064" y="1094818"/>
                  </a:cubicBezTo>
                  <a:cubicBezTo>
                    <a:pt x="819731" y="1096723"/>
                    <a:pt x="818779" y="1095771"/>
                    <a:pt x="825446" y="1093866"/>
                  </a:cubicBezTo>
                  <a:cubicBezTo>
                    <a:pt x="832114" y="1091961"/>
                    <a:pt x="832114" y="1092913"/>
                    <a:pt x="836876" y="1093866"/>
                  </a:cubicBezTo>
                  <a:cubicBezTo>
                    <a:pt x="840686" y="1093866"/>
                    <a:pt x="838781" y="1091008"/>
                    <a:pt x="837829" y="1089103"/>
                  </a:cubicBezTo>
                  <a:cubicBezTo>
                    <a:pt x="835924" y="1087198"/>
                    <a:pt x="833066" y="1084341"/>
                    <a:pt x="829256" y="1080531"/>
                  </a:cubicBezTo>
                  <a:cubicBezTo>
                    <a:pt x="824494" y="1075768"/>
                    <a:pt x="821636" y="1072911"/>
                    <a:pt x="827351" y="1069101"/>
                  </a:cubicBezTo>
                  <a:cubicBezTo>
                    <a:pt x="829256" y="1068148"/>
                    <a:pt x="830209" y="1065291"/>
                    <a:pt x="834971" y="1066243"/>
                  </a:cubicBezTo>
                  <a:cubicBezTo>
                    <a:pt x="838781" y="1067196"/>
                    <a:pt x="841639" y="1068148"/>
                    <a:pt x="842591" y="1066243"/>
                  </a:cubicBezTo>
                  <a:lnTo>
                    <a:pt x="844496" y="1065291"/>
                  </a:lnTo>
                  <a:cubicBezTo>
                    <a:pt x="844496" y="1065291"/>
                    <a:pt x="846401" y="1062433"/>
                    <a:pt x="849259" y="1061481"/>
                  </a:cubicBezTo>
                  <a:cubicBezTo>
                    <a:pt x="853069" y="1060528"/>
                    <a:pt x="854021" y="1060528"/>
                    <a:pt x="855926" y="1061481"/>
                  </a:cubicBezTo>
                  <a:cubicBezTo>
                    <a:pt x="858784" y="1063386"/>
                    <a:pt x="862594" y="1065291"/>
                    <a:pt x="867356" y="1063386"/>
                  </a:cubicBezTo>
                  <a:cubicBezTo>
                    <a:pt x="871166" y="1061481"/>
                    <a:pt x="870214" y="1056718"/>
                    <a:pt x="870214" y="1052908"/>
                  </a:cubicBezTo>
                  <a:cubicBezTo>
                    <a:pt x="870214" y="1050051"/>
                    <a:pt x="869261" y="1049098"/>
                    <a:pt x="871166" y="1047193"/>
                  </a:cubicBezTo>
                  <a:cubicBezTo>
                    <a:pt x="875929" y="1038621"/>
                    <a:pt x="862594" y="1044336"/>
                    <a:pt x="867356" y="1035763"/>
                  </a:cubicBezTo>
                  <a:cubicBezTo>
                    <a:pt x="868309" y="1034811"/>
                    <a:pt x="870214" y="1033858"/>
                    <a:pt x="872119" y="1031953"/>
                  </a:cubicBezTo>
                  <a:cubicBezTo>
                    <a:pt x="876881" y="1026238"/>
                    <a:pt x="875929" y="1024333"/>
                    <a:pt x="876881" y="1017666"/>
                  </a:cubicBezTo>
                  <a:cubicBezTo>
                    <a:pt x="875929" y="1007188"/>
                    <a:pt x="874024" y="997663"/>
                    <a:pt x="872119" y="987186"/>
                  </a:cubicBezTo>
                  <a:cubicBezTo>
                    <a:pt x="871166" y="982423"/>
                    <a:pt x="870214" y="977661"/>
                    <a:pt x="870214" y="971946"/>
                  </a:cubicBezTo>
                  <a:lnTo>
                    <a:pt x="870214" y="968136"/>
                  </a:lnTo>
                  <a:cubicBezTo>
                    <a:pt x="871166" y="964326"/>
                    <a:pt x="872119" y="957658"/>
                    <a:pt x="871166" y="950991"/>
                  </a:cubicBezTo>
                  <a:cubicBezTo>
                    <a:pt x="873071" y="941466"/>
                    <a:pt x="873071" y="941466"/>
                    <a:pt x="873071" y="934798"/>
                  </a:cubicBezTo>
                  <a:cubicBezTo>
                    <a:pt x="873071" y="928131"/>
                    <a:pt x="874976" y="924321"/>
                    <a:pt x="874976" y="917653"/>
                  </a:cubicBezTo>
                  <a:cubicBezTo>
                    <a:pt x="874976" y="911938"/>
                    <a:pt x="874976" y="910986"/>
                    <a:pt x="876881" y="907176"/>
                  </a:cubicBezTo>
                  <a:cubicBezTo>
                    <a:pt x="878786" y="903366"/>
                    <a:pt x="877834" y="903366"/>
                    <a:pt x="879739" y="900508"/>
                  </a:cubicBezTo>
                  <a:cubicBezTo>
                    <a:pt x="880691" y="897651"/>
                    <a:pt x="882596" y="890031"/>
                    <a:pt x="882596" y="882411"/>
                  </a:cubicBezTo>
                  <a:cubicBezTo>
                    <a:pt x="883549" y="875743"/>
                    <a:pt x="883549" y="871933"/>
                    <a:pt x="886406" y="867171"/>
                  </a:cubicBezTo>
                  <a:cubicBezTo>
                    <a:pt x="888311" y="862408"/>
                    <a:pt x="890216" y="858598"/>
                    <a:pt x="890216" y="850978"/>
                  </a:cubicBezTo>
                  <a:cubicBezTo>
                    <a:pt x="890216" y="846216"/>
                    <a:pt x="890216" y="843358"/>
                    <a:pt x="887359" y="840501"/>
                  </a:cubicBezTo>
                  <a:cubicBezTo>
                    <a:pt x="886406" y="839548"/>
                    <a:pt x="884501" y="838596"/>
                    <a:pt x="882596" y="837643"/>
                  </a:cubicBezTo>
                  <a:cubicBezTo>
                    <a:pt x="881644" y="836691"/>
                    <a:pt x="880691" y="836691"/>
                    <a:pt x="879739" y="835738"/>
                  </a:cubicBezTo>
                  <a:cubicBezTo>
                    <a:pt x="878786" y="834786"/>
                    <a:pt x="878786" y="833833"/>
                    <a:pt x="878786" y="832881"/>
                  </a:cubicBezTo>
                  <a:cubicBezTo>
                    <a:pt x="878786" y="832881"/>
                    <a:pt x="878786" y="828118"/>
                    <a:pt x="877834" y="825261"/>
                  </a:cubicBezTo>
                  <a:cubicBezTo>
                    <a:pt x="876881" y="821451"/>
                    <a:pt x="873071" y="823356"/>
                    <a:pt x="869261" y="824308"/>
                  </a:cubicBezTo>
                  <a:cubicBezTo>
                    <a:pt x="864499" y="825261"/>
                    <a:pt x="865451" y="825261"/>
                    <a:pt x="861641" y="822403"/>
                  </a:cubicBezTo>
                  <a:cubicBezTo>
                    <a:pt x="861641" y="822403"/>
                    <a:pt x="860689" y="821451"/>
                    <a:pt x="858784" y="818593"/>
                  </a:cubicBezTo>
                  <a:cubicBezTo>
                    <a:pt x="856879" y="816688"/>
                    <a:pt x="855926" y="815736"/>
                    <a:pt x="858784" y="813831"/>
                  </a:cubicBezTo>
                  <a:cubicBezTo>
                    <a:pt x="861641" y="811926"/>
                    <a:pt x="863546" y="812878"/>
                    <a:pt x="860689" y="810973"/>
                  </a:cubicBezTo>
                  <a:cubicBezTo>
                    <a:pt x="855926" y="808116"/>
                    <a:pt x="857831" y="804306"/>
                    <a:pt x="861641" y="802401"/>
                  </a:cubicBezTo>
                  <a:cubicBezTo>
                    <a:pt x="863546" y="801448"/>
                    <a:pt x="867356" y="803353"/>
                    <a:pt x="870214" y="803353"/>
                  </a:cubicBezTo>
                  <a:cubicBezTo>
                    <a:pt x="873071" y="802401"/>
                    <a:pt x="878786" y="800496"/>
                    <a:pt x="880691" y="797638"/>
                  </a:cubicBezTo>
                  <a:cubicBezTo>
                    <a:pt x="882596" y="795733"/>
                    <a:pt x="884501" y="795733"/>
                    <a:pt x="885454" y="797638"/>
                  </a:cubicBezTo>
                  <a:cubicBezTo>
                    <a:pt x="886406" y="801448"/>
                    <a:pt x="886406" y="804306"/>
                    <a:pt x="892121" y="800496"/>
                  </a:cubicBezTo>
                  <a:cubicBezTo>
                    <a:pt x="895931" y="797638"/>
                    <a:pt x="896884" y="795733"/>
                    <a:pt x="899741" y="798591"/>
                  </a:cubicBezTo>
                  <a:cubicBezTo>
                    <a:pt x="902599" y="801448"/>
                    <a:pt x="906409" y="802401"/>
                    <a:pt x="908314" y="801448"/>
                  </a:cubicBezTo>
                  <a:lnTo>
                    <a:pt x="910219" y="799543"/>
                  </a:lnTo>
                  <a:cubicBezTo>
                    <a:pt x="910219" y="799543"/>
                    <a:pt x="911171" y="797638"/>
                    <a:pt x="914981" y="796686"/>
                  </a:cubicBezTo>
                  <a:cubicBezTo>
                    <a:pt x="918791" y="795733"/>
                    <a:pt x="919744" y="795733"/>
                    <a:pt x="921649" y="798591"/>
                  </a:cubicBezTo>
                  <a:cubicBezTo>
                    <a:pt x="924506" y="802401"/>
                    <a:pt x="927364" y="800496"/>
                    <a:pt x="931174" y="801448"/>
                  </a:cubicBezTo>
                  <a:cubicBezTo>
                    <a:pt x="931174" y="801448"/>
                    <a:pt x="934984" y="802401"/>
                    <a:pt x="936889" y="801448"/>
                  </a:cubicBezTo>
                  <a:cubicBezTo>
                    <a:pt x="938794" y="800496"/>
                    <a:pt x="939746" y="800496"/>
                    <a:pt x="938794" y="797638"/>
                  </a:cubicBezTo>
                  <a:cubicBezTo>
                    <a:pt x="937841" y="794781"/>
                    <a:pt x="939746" y="793828"/>
                    <a:pt x="947366" y="801448"/>
                  </a:cubicBezTo>
                  <a:lnTo>
                    <a:pt x="950224" y="803353"/>
                  </a:lnTo>
                  <a:cubicBezTo>
                    <a:pt x="950224" y="803353"/>
                    <a:pt x="954034" y="807163"/>
                    <a:pt x="955939" y="805258"/>
                  </a:cubicBezTo>
                  <a:cubicBezTo>
                    <a:pt x="958796" y="803353"/>
                    <a:pt x="959749" y="803353"/>
                    <a:pt x="961654" y="804306"/>
                  </a:cubicBezTo>
                  <a:cubicBezTo>
                    <a:pt x="963559" y="805258"/>
                    <a:pt x="966416" y="805258"/>
                    <a:pt x="970226" y="804306"/>
                  </a:cubicBezTo>
                  <a:cubicBezTo>
                    <a:pt x="972131" y="804306"/>
                    <a:pt x="975941" y="802401"/>
                    <a:pt x="980704" y="801448"/>
                  </a:cubicBezTo>
                  <a:cubicBezTo>
                    <a:pt x="988324" y="799543"/>
                    <a:pt x="990229" y="801448"/>
                    <a:pt x="997849" y="802401"/>
                  </a:cubicBezTo>
                  <a:cubicBezTo>
                    <a:pt x="1001659" y="802401"/>
                    <a:pt x="1004516" y="803353"/>
                    <a:pt x="1007374" y="803353"/>
                  </a:cubicBezTo>
                  <a:cubicBezTo>
                    <a:pt x="1011184" y="803353"/>
                    <a:pt x="1014041" y="803353"/>
                    <a:pt x="1018804" y="799543"/>
                  </a:cubicBezTo>
                  <a:cubicBezTo>
                    <a:pt x="1023566" y="796686"/>
                    <a:pt x="1023566" y="796686"/>
                    <a:pt x="1029281" y="796686"/>
                  </a:cubicBezTo>
                  <a:cubicBezTo>
                    <a:pt x="1029281" y="796686"/>
                    <a:pt x="1030234" y="796686"/>
                    <a:pt x="1034996" y="797638"/>
                  </a:cubicBezTo>
                  <a:cubicBezTo>
                    <a:pt x="1039759" y="798591"/>
                    <a:pt x="1047379" y="799543"/>
                    <a:pt x="1049284" y="806211"/>
                  </a:cubicBezTo>
                  <a:cubicBezTo>
                    <a:pt x="1051189" y="809068"/>
                    <a:pt x="1054046" y="810973"/>
                    <a:pt x="1055951" y="813831"/>
                  </a:cubicBezTo>
                  <a:cubicBezTo>
                    <a:pt x="1056904" y="815736"/>
                    <a:pt x="1057856" y="815736"/>
                    <a:pt x="1057856" y="817641"/>
                  </a:cubicBezTo>
                  <a:cubicBezTo>
                    <a:pt x="1059761" y="824308"/>
                    <a:pt x="1066429" y="825261"/>
                    <a:pt x="1070239" y="825261"/>
                  </a:cubicBezTo>
                  <a:cubicBezTo>
                    <a:pt x="1074049" y="825261"/>
                    <a:pt x="1078811" y="825261"/>
                    <a:pt x="1082621" y="827166"/>
                  </a:cubicBezTo>
                  <a:cubicBezTo>
                    <a:pt x="1086431" y="829071"/>
                    <a:pt x="1089289" y="830976"/>
                    <a:pt x="1089289" y="830976"/>
                  </a:cubicBezTo>
                  <a:cubicBezTo>
                    <a:pt x="1091194" y="831928"/>
                    <a:pt x="1098814" y="837643"/>
                    <a:pt x="1100719" y="837643"/>
                  </a:cubicBezTo>
                  <a:cubicBezTo>
                    <a:pt x="1103576" y="838596"/>
                    <a:pt x="1111196" y="836691"/>
                    <a:pt x="1110244" y="830976"/>
                  </a:cubicBezTo>
                  <a:cubicBezTo>
                    <a:pt x="1110244" y="830976"/>
                    <a:pt x="1108339" y="825261"/>
                    <a:pt x="1108339" y="821451"/>
                  </a:cubicBezTo>
                  <a:cubicBezTo>
                    <a:pt x="1108339" y="817641"/>
                    <a:pt x="1106434" y="813831"/>
                    <a:pt x="1105481" y="810973"/>
                  </a:cubicBezTo>
                  <a:cubicBezTo>
                    <a:pt x="1104529" y="802401"/>
                    <a:pt x="1102624" y="803353"/>
                    <a:pt x="1096909" y="797638"/>
                  </a:cubicBezTo>
                  <a:cubicBezTo>
                    <a:pt x="1094051" y="794781"/>
                    <a:pt x="1093099" y="789066"/>
                    <a:pt x="1094051" y="783351"/>
                  </a:cubicBezTo>
                  <a:lnTo>
                    <a:pt x="1095004" y="781446"/>
                  </a:lnTo>
                  <a:cubicBezTo>
                    <a:pt x="1095004" y="781446"/>
                    <a:pt x="1095956" y="777636"/>
                    <a:pt x="1096909" y="773826"/>
                  </a:cubicBezTo>
                  <a:cubicBezTo>
                    <a:pt x="1098814" y="770016"/>
                    <a:pt x="1100719" y="766206"/>
                    <a:pt x="1102624" y="764301"/>
                  </a:cubicBezTo>
                  <a:cubicBezTo>
                    <a:pt x="1107386" y="758586"/>
                    <a:pt x="1108339" y="757633"/>
                    <a:pt x="1108339" y="750013"/>
                  </a:cubicBezTo>
                  <a:cubicBezTo>
                    <a:pt x="1108339" y="746203"/>
                    <a:pt x="1108339" y="744298"/>
                    <a:pt x="1113101" y="741441"/>
                  </a:cubicBezTo>
                  <a:cubicBezTo>
                    <a:pt x="1117864" y="739536"/>
                    <a:pt x="1119769" y="737631"/>
                    <a:pt x="1120721" y="736678"/>
                  </a:cubicBezTo>
                  <a:cubicBezTo>
                    <a:pt x="1123579" y="733821"/>
                    <a:pt x="1121674" y="732868"/>
                    <a:pt x="1124531" y="729058"/>
                  </a:cubicBezTo>
                  <a:cubicBezTo>
                    <a:pt x="1127389" y="725248"/>
                    <a:pt x="1128341" y="723343"/>
                    <a:pt x="1130246" y="720486"/>
                  </a:cubicBezTo>
                  <a:cubicBezTo>
                    <a:pt x="1133104" y="716676"/>
                    <a:pt x="1132151" y="714771"/>
                    <a:pt x="1135961" y="711913"/>
                  </a:cubicBezTo>
                  <a:cubicBezTo>
                    <a:pt x="1135961" y="711913"/>
                    <a:pt x="1139771" y="708103"/>
                    <a:pt x="1142629" y="704293"/>
                  </a:cubicBezTo>
                  <a:cubicBezTo>
                    <a:pt x="1145486" y="700483"/>
                    <a:pt x="1148344" y="696673"/>
                    <a:pt x="1150249" y="693816"/>
                  </a:cubicBezTo>
                  <a:lnTo>
                    <a:pt x="1154059" y="689053"/>
                  </a:lnTo>
                  <a:cubicBezTo>
                    <a:pt x="1154059" y="689053"/>
                    <a:pt x="1159774" y="684291"/>
                    <a:pt x="1161679" y="680481"/>
                  </a:cubicBezTo>
                  <a:cubicBezTo>
                    <a:pt x="1163584" y="676671"/>
                    <a:pt x="1165489" y="671908"/>
                    <a:pt x="1168346" y="669051"/>
                  </a:cubicBezTo>
                  <a:lnTo>
                    <a:pt x="1179776" y="649048"/>
                  </a:lnTo>
                  <a:cubicBezTo>
                    <a:pt x="1181681" y="645239"/>
                    <a:pt x="1184539" y="641428"/>
                    <a:pt x="1187396" y="636666"/>
                  </a:cubicBezTo>
                  <a:cubicBezTo>
                    <a:pt x="1192159" y="629999"/>
                    <a:pt x="1197874" y="624283"/>
                    <a:pt x="1202636" y="617617"/>
                  </a:cubicBezTo>
                  <a:cubicBezTo>
                    <a:pt x="1205494" y="612854"/>
                    <a:pt x="1210256" y="608092"/>
                    <a:pt x="1213114" y="603329"/>
                  </a:cubicBezTo>
                  <a:cubicBezTo>
                    <a:pt x="1214066" y="601423"/>
                    <a:pt x="1216924" y="594756"/>
                    <a:pt x="1218829" y="593803"/>
                  </a:cubicBezTo>
                  <a:cubicBezTo>
                    <a:pt x="1225496" y="591898"/>
                    <a:pt x="1230259" y="595708"/>
                    <a:pt x="1232164" y="601423"/>
                  </a:cubicBezTo>
                  <a:cubicBezTo>
                    <a:pt x="1233116" y="603329"/>
                    <a:pt x="1233116" y="605234"/>
                    <a:pt x="1236926" y="605234"/>
                  </a:cubicBezTo>
                  <a:cubicBezTo>
                    <a:pt x="1240736" y="605234"/>
                    <a:pt x="1241689" y="606186"/>
                    <a:pt x="1243594" y="609997"/>
                  </a:cubicBezTo>
                  <a:cubicBezTo>
                    <a:pt x="1245499" y="612854"/>
                    <a:pt x="1246451" y="613806"/>
                    <a:pt x="1246451" y="613806"/>
                  </a:cubicBezTo>
                  <a:cubicBezTo>
                    <a:pt x="1248356" y="615712"/>
                    <a:pt x="1250261" y="618568"/>
                    <a:pt x="1252166" y="619521"/>
                  </a:cubicBezTo>
                  <a:cubicBezTo>
                    <a:pt x="1255024" y="621426"/>
                    <a:pt x="1257881" y="621426"/>
                    <a:pt x="1257881" y="623332"/>
                  </a:cubicBezTo>
                  <a:cubicBezTo>
                    <a:pt x="1257881" y="625237"/>
                    <a:pt x="1255976" y="628094"/>
                    <a:pt x="1266454" y="630951"/>
                  </a:cubicBezTo>
                  <a:lnTo>
                    <a:pt x="1269311" y="632857"/>
                  </a:lnTo>
                  <a:cubicBezTo>
                    <a:pt x="1269311" y="632857"/>
                    <a:pt x="1271216" y="633808"/>
                    <a:pt x="1274074" y="636666"/>
                  </a:cubicBezTo>
                  <a:cubicBezTo>
                    <a:pt x="1276931" y="639523"/>
                    <a:pt x="1281694" y="644286"/>
                    <a:pt x="1284551" y="643333"/>
                  </a:cubicBezTo>
                  <a:cubicBezTo>
                    <a:pt x="1289314" y="641428"/>
                    <a:pt x="1293124" y="643333"/>
                    <a:pt x="1296934" y="646191"/>
                  </a:cubicBezTo>
                  <a:cubicBezTo>
                    <a:pt x="1298839" y="648097"/>
                    <a:pt x="1302649" y="650001"/>
                    <a:pt x="1305506" y="648097"/>
                  </a:cubicBezTo>
                  <a:cubicBezTo>
                    <a:pt x="1308364" y="646191"/>
                    <a:pt x="1310269" y="646191"/>
                    <a:pt x="1314079" y="647143"/>
                  </a:cubicBezTo>
                  <a:lnTo>
                    <a:pt x="1317889" y="648097"/>
                  </a:lnTo>
                  <a:cubicBezTo>
                    <a:pt x="1317889" y="648097"/>
                    <a:pt x="1320746" y="650001"/>
                    <a:pt x="1325509" y="650953"/>
                  </a:cubicBezTo>
                  <a:cubicBezTo>
                    <a:pt x="1330271" y="651906"/>
                    <a:pt x="1330271" y="650953"/>
                    <a:pt x="1335034" y="653811"/>
                  </a:cubicBezTo>
                  <a:cubicBezTo>
                    <a:pt x="1343606" y="659526"/>
                    <a:pt x="1348369" y="656668"/>
                    <a:pt x="1351226" y="657622"/>
                  </a:cubicBezTo>
                  <a:cubicBezTo>
                    <a:pt x="1354084" y="658573"/>
                    <a:pt x="1359799" y="660478"/>
                    <a:pt x="1360751" y="663336"/>
                  </a:cubicBezTo>
                  <a:cubicBezTo>
                    <a:pt x="1366466" y="671908"/>
                    <a:pt x="1367419" y="679528"/>
                    <a:pt x="1376944" y="671908"/>
                  </a:cubicBezTo>
                  <a:cubicBezTo>
                    <a:pt x="1383611" y="667146"/>
                    <a:pt x="1384564" y="665242"/>
                    <a:pt x="1390279" y="664288"/>
                  </a:cubicBezTo>
                  <a:cubicBezTo>
                    <a:pt x="1395994" y="663336"/>
                    <a:pt x="1396946" y="665242"/>
                    <a:pt x="1404566" y="664288"/>
                  </a:cubicBezTo>
                  <a:cubicBezTo>
                    <a:pt x="1412186" y="664288"/>
                    <a:pt x="1413139" y="664288"/>
                    <a:pt x="1418854" y="665242"/>
                  </a:cubicBezTo>
                  <a:cubicBezTo>
                    <a:pt x="1422664" y="665242"/>
                    <a:pt x="1428379" y="665242"/>
                    <a:pt x="1433141" y="664288"/>
                  </a:cubicBezTo>
                  <a:cubicBezTo>
                    <a:pt x="1435999" y="663336"/>
                    <a:pt x="1438856" y="661431"/>
                    <a:pt x="1440761" y="658573"/>
                  </a:cubicBezTo>
                  <a:cubicBezTo>
                    <a:pt x="1443619" y="654763"/>
                    <a:pt x="1444571" y="652859"/>
                    <a:pt x="1449334" y="650001"/>
                  </a:cubicBezTo>
                  <a:cubicBezTo>
                    <a:pt x="1454096" y="647143"/>
                    <a:pt x="1454096" y="642381"/>
                    <a:pt x="1453144" y="637619"/>
                  </a:cubicBezTo>
                  <a:cubicBezTo>
                    <a:pt x="1452191" y="632857"/>
                    <a:pt x="1455049" y="629999"/>
                    <a:pt x="1456001" y="627141"/>
                  </a:cubicBezTo>
                  <a:cubicBezTo>
                    <a:pt x="1457906" y="623332"/>
                    <a:pt x="1456954" y="621426"/>
                    <a:pt x="1454096" y="618568"/>
                  </a:cubicBezTo>
                  <a:cubicBezTo>
                    <a:pt x="1452191" y="615712"/>
                    <a:pt x="1453144" y="609997"/>
                    <a:pt x="1454096" y="606186"/>
                  </a:cubicBezTo>
                  <a:cubicBezTo>
                    <a:pt x="1455049" y="601423"/>
                    <a:pt x="1456001" y="595708"/>
                    <a:pt x="1456954" y="590946"/>
                  </a:cubicBezTo>
                  <a:cubicBezTo>
                    <a:pt x="1456954" y="589041"/>
                    <a:pt x="1457906" y="587136"/>
                    <a:pt x="1457906" y="586183"/>
                  </a:cubicBezTo>
                  <a:cubicBezTo>
                    <a:pt x="1458859" y="578563"/>
                    <a:pt x="1459811" y="572849"/>
                    <a:pt x="1461716" y="566181"/>
                  </a:cubicBezTo>
                  <a:cubicBezTo>
                    <a:pt x="1462669" y="562371"/>
                    <a:pt x="1462669" y="559513"/>
                    <a:pt x="1462669" y="555703"/>
                  </a:cubicBezTo>
                  <a:cubicBezTo>
                    <a:pt x="1463621" y="546178"/>
                    <a:pt x="1459811" y="546178"/>
                    <a:pt x="1465526" y="536653"/>
                  </a:cubicBezTo>
                  <a:cubicBezTo>
                    <a:pt x="1467431" y="533796"/>
                    <a:pt x="1468384" y="530938"/>
                    <a:pt x="1470289" y="528082"/>
                  </a:cubicBezTo>
                  <a:cubicBezTo>
                    <a:pt x="1473146" y="522367"/>
                    <a:pt x="1474099" y="521414"/>
                    <a:pt x="1477909" y="518556"/>
                  </a:cubicBezTo>
                  <a:cubicBezTo>
                    <a:pt x="1480766" y="515698"/>
                    <a:pt x="1480766" y="515698"/>
                    <a:pt x="1482671" y="513794"/>
                  </a:cubicBezTo>
                  <a:cubicBezTo>
                    <a:pt x="1484576" y="510936"/>
                    <a:pt x="1486481" y="508078"/>
                    <a:pt x="1488386" y="504268"/>
                  </a:cubicBezTo>
                  <a:cubicBezTo>
                    <a:pt x="1490291" y="500458"/>
                    <a:pt x="1496006" y="498553"/>
                    <a:pt x="1500769" y="497601"/>
                  </a:cubicBezTo>
                  <a:cubicBezTo>
                    <a:pt x="1506484" y="497601"/>
                    <a:pt x="1511246" y="498553"/>
                    <a:pt x="1516961" y="499506"/>
                  </a:cubicBezTo>
                  <a:cubicBezTo>
                    <a:pt x="1520771" y="500458"/>
                    <a:pt x="1527439" y="502363"/>
                    <a:pt x="1531249" y="504268"/>
                  </a:cubicBezTo>
                  <a:cubicBezTo>
                    <a:pt x="1534106" y="506173"/>
                    <a:pt x="1536964" y="505221"/>
                    <a:pt x="1539821" y="504268"/>
                  </a:cubicBezTo>
                  <a:cubicBezTo>
                    <a:pt x="1545536" y="503316"/>
                    <a:pt x="1549346" y="504268"/>
                    <a:pt x="1555061" y="503316"/>
                  </a:cubicBezTo>
                  <a:cubicBezTo>
                    <a:pt x="1558871" y="502363"/>
                    <a:pt x="1563634" y="501411"/>
                    <a:pt x="1568396" y="498553"/>
                  </a:cubicBezTo>
                  <a:cubicBezTo>
                    <a:pt x="1572206" y="496649"/>
                    <a:pt x="1575064" y="492838"/>
                    <a:pt x="1576969" y="489029"/>
                  </a:cubicBezTo>
                  <a:cubicBezTo>
                    <a:pt x="1577921" y="485218"/>
                    <a:pt x="1583636" y="484267"/>
                    <a:pt x="1587446" y="480456"/>
                  </a:cubicBezTo>
                  <a:cubicBezTo>
                    <a:pt x="1591256" y="476647"/>
                    <a:pt x="1592209" y="475693"/>
                    <a:pt x="1593161" y="471884"/>
                  </a:cubicBezTo>
                  <a:cubicBezTo>
                    <a:pt x="1594114" y="468073"/>
                    <a:pt x="1595066" y="467122"/>
                    <a:pt x="1597924" y="464264"/>
                  </a:cubicBezTo>
                  <a:cubicBezTo>
                    <a:pt x="1601734" y="460453"/>
                    <a:pt x="1599829" y="458548"/>
                    <a:pt x="1597924" y="455691"/>
                  </a:cubicBezTo>
                  <a:cubicBezTo>
                    <a:pt x="1596019" y="452833"/>
                    <a:pt x="1594114" y="451882"/>
                    <a:pt x="1596971" y="447119"/>
                  </a:cubicBezTo>
                  <a:cubicBezTo>
                    <a:pt x="1599829" y="441404"/>
                    <a:pt x="1597924" y="439499"/>
                    <a:pt x="1602686" y="437593"/>
                  </a:cubicBezTo>
                  <a:cubicBezTo>
                    <a:pt x="1607449" y="435688"/>
                    <a:pt x="1608401" y="433783"/>
                    <a:pt x="1611259" y="430926"/>
                  </a:cubicBezTo>
                  <a:cubicBezTo>
                    <a:pt x="1614116" y="428068"/>
                    <a:pt x="1614116" y="427117"/>
                    <a:pt x="1620784" y="427117"/>
                  </a:cubicBezTo>
                  <a:cubicBezTo>
                    <a:pt x="1627451" y="427117"/>
                    <a:pt x="1632214" y="429974"/>
                    <a:pt x="1636976" y="429974"/>
                  </a:cubicBezTo>
                  <a:cubicBezTo>
                    <a:pt x="1639834" y="429974"/>
                    <a:pt x="1641739" y="430926"/>
                    <a:pt x="1644596" y="433783"/>
                  </a:cubicBezTo>
                  <a:cubicBezTo>
                    <a:pt x="1648406" y="437593"/>
                    <a:pt x="1653169" y="439499"/>
                    <a:pt x="1656979" y="443308"/>
                  </a:cubicBezTo>
                  <a:cubicBezTo>
                    <a:pt x="1658884" y="445213"/>
                    <a:pt x="1662694" y="447119"/>
                    <a:pt x="1665551" y="445213"/>
                  </a:cubicBezTo>
                  <a:cubicBezTo>
                    <a:pt x="1668409" y="442357"/>
                    <a:pt x="1668409" y="440451"/>
                    <a:pt x="1668409" y="440451"/>
                  </a:cubicBezTo>
                  <a:cubicBezTo>
                    <a:pt x="1669361" y="435688"/>
                    <a:pt x="1674124" y="437593"/>
                    <a:pt x="1679839" y="437593"/>
                  </a:cubicBezTo>
                  <a:cubicBezTo>
                    <a:pt x="1684601" y="438546"/>
                    <a:pt x="1691269" y="437593"/>
                    <a:pt x="1693174" y="437593"/>
                  </a:cubicBezTo>
                  <a:cubicBezTo>
                    <a:pt x="1695079" y="437593"/>
                    <a:pt x="1697936" y="438546"/>
                    <a:pt x="1696984" y="441404"/>
                  </a:cubicBezTo>
                  <a:cubicBezTo>
                    <a:pt x="1696984" y="445213"/>
                    <a:pt x="1696984" y="449024"/>
                    <a:pt x="1696984" y="449977"/>
                  </a:cubicBezTo>
                  <a:cubicBezTo>
                    <a:pt x="1696984" y="449977"/>
                    <a:pt x="1697936" y="451882"/>
                    <a:pt x="1697936" y="454739"/>
                  </a:cubicBezTo>
                  <a:cubicBezTo>
                    <a:pt x="1696984" y="457597"/>
                    <a:pt x="1696031" y="459502"/>
                    <a:pt x="1696984" y="462359"/>
                  </a:cubicBezTo>
                  <a:cubicBezTo>
                    <a:pt x="1699841" y="469027"/>
                    <a:pt x="1690316" y="468073"/>
                    <a:pt x="1686506" y="470931"/>
                  </a:cubicBezTo>
                  <a:cubicBezTo>
                    <a:pt x="1683649" y="472836"/>
                    <a:pt x="1679839" y="476647"/>
                    <a:pt x="1683649" y="480456"/>
                  </a:cubicBezTo>
                  <a:cubicBezTo>
                    <a:pt x="1688411" y="485218"/>
                    <a:pt x="1692221" y="490933"/>
                    <a:pt x="1696984" y="495696"/>
                  </a:cubicBezTo>
                  <a:cubicBezTo>
                    <a:pt x="1700794" y="499506"/>
                    <a:pt x="1706509" y="503316"/>
                    <a:pt x="1703651" y="508078"/>
                  </a:cubicBezTo>
                  <a:cubicBezTo>
                    <a:pt x="1702699" y="510936"/>
                    <a:pt x="1699841" y="513794"/>
                    <a:pt x="1696984" y="516652"/>
                  </a:cubicBezTo>
                  <a:cubicBezTo>
                    <a:pt x="1695079" y="519509"/>
                    <a:pt x="1694126" y="521414"/>
                    <a:pt x="1696031" y="522367"/>
                  </a:cubicBezTo>
                  <a:cubicBezTo>
                    <a:pt x="1699841" y="524272"/>
                    <a:pt x="1702699" y="527129"/>
                    <a:pt x="1706509" y="529986"/>
                  </a:cubicBezTo>
                  <a:cubicBezTo>
                    <a:pt x="1710319" y="532844"/>
                    <a:pt x="1713176" y="534748"/>
                    <a:pt x="1716986" y="536653"/>
                  </a:cubicBezTo>
                  <a:cubicBezTo>
                    <a:pt x="1716986" y="536653"/>
                    <a:pt x="1720796" y="538559"/>
                    <a:pt x="1721749" y="541416"/>
                  </a:cubicBezTo>
                  <a:cubicBezTo>
                    <a:pt x="1722701" y="544273"/>
                    <a:pt x="1724606" y="549036"/>
                    <a:pt x="1729369" y="550941"/>
                  </a:cubicBezTo>
                  <a:cubicBezTo>
                    <a:pt x="1734131" y="552847"/>
                    <a:pt x="1737941" y="556657"/>
                    <a:pt x="1737941" y="558562"/>
                  </a:cubicBezTo>
                  <a:cubicBezTo>
                    <a:pt x="1743656" y="566181"/>
                    <a:pt x="1741751" y="563324"/>
                    <a:pt x="1739846" y="571896"/>
                  </a:cubicBezTo>
                  <a:cubicBezTo>
                    <a:pt x="1738894" y="575707"/>
                    <a:pt x="1740799" y="580469"/>
                    <a:pt x="1744609" y="584278"/>
                  </a:cubicBezTo>
                  <a:cubicBezTo>
                    <a:pt x="1746514" y="587136"/>
                    <a:pt x="1749371" y="589994"/>
                    <a:pt x="1751276" y="591898"/>
                  </a:cubicBezTo>
                  <a:cubicBezTo>
                    <a:pt x="1756039" y="596661"/>
                    <a:pt x="1762706" y="599518"/>
                    <a:pt x="1766516" y="605234"/>
                  </a:cubicBezTo>
                  <a:cubicBezTo>
                    <a:pt x="1771279" y="612854"/>
                    <a:pt x="1770326" y="614759"/>
                    <a:pt x="1779851" y="617617"/>
                  </a:cubicBezTo>
                  <a:cubicBezTo>
                    <a:pt x="1782709" y="618568"/>
                    <a:pt x="1785566" y="620474"/>
                    <a:pt x="1787471" y="622379"/>
                  </a:cubicBezTo>
                  <a:cubicBezTo>
                    <a:pt x="1792234" y="625237"/>
                    <a:pt x="1794139" y="626188"/>
                    <a:pt x="1798901" y="621426"/>
                  </a:cubicBezTo>
                  <a:cubicBezTo>
                    <a:pt x="1800806" y="619521"/>
                    <a:pt x="1802711" y="617617"/>
                    <a:pt x="1805569" y="619521"/>
                  </a:cubicBezTo>
                  <a:cubicBezTo>
                    <a:pt x="1811284" y="624283"/>
                    <a:pt x="1816046" y="619521"/>
                    <a:pt x="1822714" y="625237"/>
                  </a:cubicBezTo>
                  <a:cubicBezTo>
                    <a:pt x="1822714" y="625237"/>
                    <a:pt x="1824619" y="629999"/>
                    <a:pt x="1824619" y="632857"/>
                  </a:cubicBezTo>
                  <a:cubicBezTo>
                    <a:pt x="1824619" y="635713"/>
                    <a:pt x="1825571" y="639523"/>
                    <a:pt x="1828429" y="642381"/>
                  </a:cubicBezTo>
                  <a:cubicBezTo>
                    <a:pt x="1831286" y="645239"/>
                    <a:pt x="1833191" y="645239"/>
                    <a:pt x="1833191" y="647143"/>
                  </a:cubicBezTo>
                  <a:cubicBezTo>
                    <a:pt x="1833191" y="652859"/>
                    <a:pt x="1840811" y="654763"/>
                    <a:pt x="1845574" y="653811"/>
                  </a:cubicBezTo>
                  <a:cubicBezTo>
                    <a:pt x="1851289" y="651906"/>
                    <a:pt x="1849384" y="650001"/>
                    <a:pt x="1855099" y="650001"/>
                  </a:cubicBezTo>
                  <a:cubicBezTo>
                    <a:pt x="1858909" y="650001"/>
                    <a:pt x="1859861" y="650953"/>
                    <a:pt x="1857956" y="659526"/>
                  </a:cubicBezTo>
                  <a:lnTo>
                    <a:pt x="1857956" y="666193"/>
                  </a:lnTo>
                  <a:cubicBezTo>
                    <a:pt x="1857956" y="666193"/>
                    <a:pt x="1859861" y="671908"/>
                    <a:pt x="1864624" y="673813"/>
                  </a:cubicBezTo>
                  <a:cubicBezTo>
                    <a:pt x="1869386" y="675718"/>
                    <a:pt x="1873196" y="678576"/>
                    <a:pt x="1875101" y="680481"/>
                  </a:cubicBezTo>
                  <a:cubicBezTo>
                    <a:pt x="1882721" y="687148"/>
                    <a:pt x="1877959" y="683338"/>
                    <a:pt x="1878911" y="691911"/>
                  </a:cubicBezTo>
                  <a:cubicBezTo>
                    <a:pt x="1878911" y="695721"/>
                    <a:pt x="1878911" y="696673"/>
                    <a:pt x="1881769" y="699531"/>
                  </a:cubicBezTo>
                  <a:cubicBezTo>
                    <a:pt x="1884626" y="702388"/>
                    <a:pt x="1883674" y="705246"/>
                    <a:pt x="1883674" y="708103"/>
                  </a:cubicBezTo>
                  <a:lnTo>
                    <a:pt x="1883674" y="713818"/>
                  </a:lnTo>
                  <a:cubicBezTo>
                    <a:pt x="1883674" y="713818"/>
                    <a:pt x="1882721" y="717628"/>
                    <a:pt x="1884626" y="719533"/>
                  </a:cubicBezTo>
                  <a:cubicBezTo>
                    <a:pt x="1886531" y="722391"/>
                    <a:pt x="1886531" y="727153"/>
                    <a:pt x="1884626" y="730011"/>
                  </a:cubicBezTo>
                  <a:cubicBezTo>
                    <a:pt x="1882721" y="732868"/>
                    <a:pt x="1883674" y="736678"/>
                    <a:pt x="1883674" y="738583"/>
                  </a:cubicBezTo>
                  <a:lnTo>
                    <a:pt x="1884626" y="744298"/>
                  </a:lnTo>
                  <a:cubicBezTo>
                    <a:pt x="1884626" y="744298"/>
                    <a:pt x="1885579" y="750966"/>
                    <a:pt x="1886531" y="752871"/>
                  </a:cubicBezTo>
                  <a:cubicBezTo>
                    <a:pt x="1887484" y="755728"/>
                    <a:pt x="1892246" y="763348"/>
                    <a:pt x="1893199" y="765253"/>
                  </a:cubicBezTo>
                  <a:lnTo>
                    <a:pt x="1894151" y="770968"/>
                  </a:lnTo>
                  <a:cubicBezTo>
                    <a:pt x="1894151" y="770968"/>
                    <a:pt x="1896056" y="776683"/>
                    <a:pt x="1899866" y="779541"/>
                  </a:cubicBezTo>
                  <a:cubicBezTo>
                    <a:pt x="1903676" y="782398"/>
                    <a:pt x="1906534" y="783351"/>
                    <a:pt x="1907486" y="786208"/>
                  </a:cubicBezTo>
                  <a:cubicBezTo>
                    <a:pt x="1908439" y="788113"/>
                    <a:pt x="1909391" y="790018"/>
                    <a:pt x="1909391" y="790018"/>
                  </a:cubicBezTo>
                  <a:cubicBezTo>
                    <a:pt x="1910344" y="794781"/>
                    <a:pt x="1909391" y="800496"/>
                    <a:pt x="1911296" y="805258"/>
                  </a:cubicBezTo>
                  <a:cubicBezTo>
                    <a:pt x="1912249" y="809068"/>
                    <a:pt x="1912249" y="810973"/>
                    <a:pt x="1915106" y="812878"/>
                  </a:cubicBezTo>
                  <a:cubicBezTo>
                    <a:pt x="1917964" y="814783"/>
                    <a:pt x="1917964" y="816688"/>
                    <a:pt x="1917964" y="818593"/>
                  </a:cubicBezTo>
                  <a:lnTo>
                    <a:pt x="1917011" y="824308"/>
                  </a:lnTo>
                  <a:cubicBezTo>
                    <a:pt x="1917011" y="824308"/>
                    <a:pt x="1914154" y="830023"/>
                    <a:pt x="1912249" y="832881"/>
                  </a:cubicBezTo>
                  <a:cubicBezTo>
                    <a:pt x="1911296" y="835738"/>
                    <a:pt x="1909391" y="836691"/>
                    <a:pt x="1912249" y="838596"/>
                  </a:cubicBezTo>
                  <a:cubicBezTo>
                    <a:pt x="1915106" y="840501"/>
                    <a:pt x="1916059" y="844311"/>
                    <a:pt x="1910344" y="850978"/>
                  </a:cubicBezTo>
                  <a:lnTo>
                    <a:pt x="1907486" y="855741"/>
                  </a:lnTo>
                  <a:cubicBezTo>
                    <a:pt x="1907486" y="855741"/>
                    <a:pt x="1904629" y="859551"/>
                    <a:pt x="1902724" y="862408"/>
                  </a:cubicBezTo>
                  <a:cubicBezTo>
                    <a:pt x="1900819" y="865266"/>
                    <a:pt x="1895104" y="870028"/>
                    <a:pt x="1895104" y="877648"/>
                  </a:cubicBezTo>
                  <a:lnTo>
                    <a:pt x="1895104" y="882411"/>
                  </a:lnTo>
                  <a:cubicBezTo>
                    <a:pt x="1895104" y="882411"/>
                    <a:pt x="1896056" y="892888"/>
                    <a:pt x="1897009" y="895746"/>
                  </a:cubicBezTo>
                  <a:cubicBezTo>
                    <a:pt x="1897009" y="898603"/>
                    <a:pt x="1898914" y="908128"/>
                    <a:pt x="1897961" y="910986"/>
                  </a:cubicBezTo>
                  <a:lnTo>
                    <a:pt x="1896056" y="914796"/>
                  </a:lnTo>
                  <a:cubicBezTo>
                    <a:pt x="1896056" y="914796"/>
                    <a:pt x="1892246" y="920511"/>
                    <a:pt x="1889389" y="922416"/>
                  </a:cubicBezTo>
                  <a:cubicBezTo>
                    <a:pt x="1883674" y="926226"/>
                    <a:pt x="1879864" y="928131"/>
                    <a:pt x="1876054" y="930988"/>
                  </a:cubicBezTo>
                  <a:cubicBezTo>
                    <a:pt x="1872244" y="933846"/>
                    <a:pt x="1868434" y="937656"/>
                    <a:pt x="1864624" y="944323"/>
                  </a:cubicBezTo>
                  <a:cubicBezTo>
                    <a:pt x="1861766" y="949086"/>
                    <a:pt x="1857956" y="956706"/>
                    <a:pt x="1857004" y="958611"/>
                  </a:cubicBezTo>
                  <a:cubicBezTo>
                    <a:pt x="1856051" y="961468"/>
                    <a:pt x="1855099" y="963373"/>
                    <a:pt x="1854146" y="966231"/>
                  </a:cubicBezTo>
                  <a:cubicBezTo>
                    <a:pt x="1853194" y="968136"/>
                    <a:pt x="1853194" y="970993"/>
                    <a:pt x="1854146" y="973851"/>
                  </a:cubicBezTo>
                  <a:cubicBezTo>
                    <a:pt x="1854146" y="976708"/>
                    <a:pt x="1855099" y="979566"/>
                    <a:pt x="1857004" y="982423"/>
                  </a:cubicBezTo>
                  <a:cubicBezTo>
                    <a:pt x="1857956" y="985281"/>
                    <a:pt x="1859861" y="988138"/>
                    <a:pt x="1860814" y="990996"/>
                  </a:cubicBezTo>
                  <a:cubicBezTo>
                    <a:pt x="1860814" y="990996"/>
                    <a:pt x="1862719" y="998616"/>
                    <a:pt x="1862719" y="1002426"/>
                  </a:cubicBezTo>
                  <a:cubicBezTo>
                    <a:pt x="1862719" y="1006236"/>
                    <a:pt x="1862719" y="1007188"/>
                    <a:pt x="1864624" y="1010046"/>
                  </a:cubicBezTo>
                  <a:cubicBezTo>
                    <a:pt x="1866529" y="1011951"/>
                    <a:pt x="1867481" y="1015761"/>
                    <a:pt x="1864624" y="1018618"/>
                  </a:cubicBezTo>
                  <a:cubicBezTo>
                    <a:pt x="1857004" y="1027191"/>
                    <a:pt x="1874149" y="1022428"/>
                    <a:pt x="1875101" y="1021476"/>
                  </a:cubicBezTo>
                  <a:cubicBezTo>
                    <a:pt x="1878911" y="1021476"/>
                    <a:pt x="1889389" y="1021476"/>
                    <a:pt x="1891294" y="1028143"/>
                  </a:cubicBezTo>
                  <a:cubicBezTo>
                    <a:pt x="1897009" y="1037668"/>
                    <a:pt x="1897009" y="1031001"/>
                    <a:pt x="1904629" y="1035763"/>
                  </a:cubicBezTo>
                  <a:cubicBezTo>
                    <a:pt x="1907486" y="1037668"/>
                    <a:pt x="1909391" y="1040526"/>
                    <a:pt x="1912249" y="1038621"/>
                  </a:cubicBezTo>
                  <a:cubicBezTo>
                    <a:pt x="1915106" y="1035763"/>
                    <a:pt x="1917011" y="1034811"/>
                    <a:pt x="1917964" y="1039573"/>
                  </a:cubicBezTo>
                  <a:cubicBezTo>
                    <a:pt x="1921774" y="1050051"/>
                    <a:pt x="1920821" y="1045288"/>
                    <a:pt x="1929394" y="1050051"/>
                  </a:cubicBezTo>
                  <a:cubicBezTo>
                    <a:pt x="1936061" y="1053861"/>
                    <a:pt x="1941776" y="1053861"/>
                    <a:pt x="1948444" y="1053861"/>
                  </a:cubicBezTo>
                  <a:cubicBezTo>
                    <a:pt x="1948444" y="1053861"/>
                    <a:pt x="1953206" y="1053861"/>
                    <a:pt x="1957969" y="1053861"/>
                  </a:cubicBezTo>
                  <a:cubicBezTo>
                    <a:pt x="1962731" y="1053861"/>
                    <a:pt x="1970351" y="1054813"/>
                    <a:pt x="1972256" y="1057671"/>
                  </a:cubicBezTo>
                  <a:cubicBezTo>
                    <a:pt x="1975114" y="1061481"/>
                    <a:pt x="1978924" y="1067196"/>
                    <a:pt x="1983686" y="1067196"/>
                  </a:cubicBezTo>
                  <a:cubicBezTo>
                    <a:pt x="1989401" y="1067196"/>
                    <a:pt x="1997021" y="1073863"/>
                    <a:pt x="2001784" y="1073863"/>
                  </a:cubicBezTo>
                  <a:cubicBezTo>
                    <a:pt x="2008451" y="1075768"/>
                    <a:pt x="2010356" y="1072911"/>
                    <a:pt x="2017976" y="1072911"/>
                  </a:cubicBezTo>
                  <a:cubicBezTo>
                    <a:pt x="2022739" y="1072911"/>
                    <a:pt x="2026549" y="1072911"/>
                    <a:pt x="2031311" y="1072911"/>
                  </a:cubicBezTo>
                  <a:cubicBezTo>
                    <a:pt x="2033216" y="1072911"/>
                    <a:pt x="2035121" y="1072911"/>
                    <a:pt x="2037026" y="1072911"/>
                  </a:cubicBezTo>
                  <a:cubicBezTo>
                    <a:pt x="2037026" y="1072911"/>
                    <a:pt x="2042741" y="1072911"/>
                    <a:pt x="2046551" y="1073863"/>
                  </a:cubicBezTo>
                  <a:cubicBezTo>
                    <a:pt x="2049409" y="1074816"/>
                    <a:pt x="2051314" y="1074816"/>
                    <a:pt x="2053219" y="1076721"/>
                  </a:cubicBezTo>
                  <a:cubicBezTo>
                    <a:pt x="2057029" y="1079578"/>
                    <a:pt x="2062744" y="1079578"/>
                    <a:pt x="2067506" y="1080531"/>
                  </a:cubicBezTo>
                  <a:cubicBezTo>
                    <a:pt x="2067506" y="1080531"/>
                    <a:pt x="2075126" y="1081483"/>
                    <a:pt x="2077984" y="1083388"/>
                  </a:cubicBezTo>
                  <a:cubicBezTo>
                    <a:pt x="2080841" y="1084341"/>
                    <a:pt x="2082746" y="1086246"/>
                    <a:pt x="2087509" y="1086246"/>
                  </a:cubicBezTo>
                  <a:cubicBezTo>
                    <a:pt x="2091319" y="1087198"/>
                    <a:pt x="2092271" y="1088151"/>
                    <a:pt x="2094176" y="1089103"/>
                  </a:cubicBezTo>
                  <a:cubicBezTo>
                    <a:pt x="2099891" y="1092913"/>
                    <a:pt x="2104654" y="1091008"/>
                    <a:pt x="2107511" y="1093866"/>
                  </a:cubicBezTo>
                  <a:cubicBezTo>
                    <a:pt x="2110369" y="1095771"/>
                    <a:pt x="2114179" y="1096723"/>
                    <a:pt x="2114179" y="1099581"/>
                  </a:cubicBezTo>
                  <a:cubicBezTo>
                    <a:pt x="2115131" y="1102438"/>
                    <a:pt x="2117989" y="1105296"/>
                    <a:pt x="2119894" y="1107201"/>
                  </a:cubicBezTo>
                  <a:lnTo>
                    <a:pt x="2123704" y="1111963"/>
                  </a:lnTo>
                  <a:cubicBezTo>
                    <a:pt x="2123704" y="1111963"/>
                    <a:pt x="2128466" y="1116726"/>
                    <a:pt x="2132276" y="1118631"/>
                  </a:cubicBezTo>
                  <a:cubicBezTo>
                    <a:pt x="2136086" y="1120536"/>
                    <a:pt x="2141801" y="1124346"/>
                    <a:pt x="2143706" y="1126251"/>
                  </a:cubicBezTo>
                  <a:lnTo>
                    <a:pt x="2147516" y="1130061"/>
                  </a:lnTo>
                  <a:cubicBezTo>
                    <a:pt x="2147516" y="1130061"/>
                    <a:pt x="2152279" y="1133868"/>
                    <a:pt x="2154184" y="1135773"/>
                  </a:cubicBezTo>
                  <a:cubicBezTo>
                    <a:pt x="2156089" y="1137678"/>
                    <a:pt x="2160851" y="1142440"/>
                    <a:pt x="2161804" y="1144345"/>
                  </a:cubicBezTo>
                  <a:cubicBezTo>
                    <a:pt x="2162756" y="1146250"/>
                    <a:pt x="2164661" y="1148155"/>
                    <a:pt x="2164661" y="1148155"/>
                  </a:cubicBezTo>
                  <a:lnTo>
                    <a:pt x="2168471" y="1152918"/>
                  </a:lnTo>
                  <a:cubicBezTo>
                    <a:pt x="2168471" y="1152918"/>
                    <a:pt x="2171329" y="1156728"/>
                    <a:pt x="2171329" y="1159585"/>
                  </a:cubicBezTo>
                  <a:cubicBezTo>
                    <a:pt x="2171329" y="1162443"/>
                    <a:pt x="2170376" y="1163395"/>
                    <a:pt x="2176091" y="1165300"/>
                  </a:cubicBezTo>
                  <a:cubicBezTo>
                    <a:pt x="2181806" y="1167205"/>
                    <a:pt x="2183711" y="1168158"/>
                    <a:pt x="2184664" y="1170063"/>
                  </a:cubicBezTo>
                  <a:lnTo>
                    <a:pt x="2188474" y="1176730"/>
                  </a:lnTo>
                  <a:cubicBezTo>
                    <a:pt x="2188474" y="1176730"/>
                    <a:pt x="2193236" y="1181493"/>
                    <a:pt x="2195141" y="1185303"/>
                  </a:cubicBezTo>
                  <a:cubicBezTo>
                    <a:pt x="2197046" y="1189113"/>
                    <a:pt x="2200856" y="1194828"/>
                    <a:pt x="2204666" y="1196733"/>
                  </a:cubicBezTo>
                  <a:lnTo>
                    <a:pt x="2208476" y="1199590"/>
                  </a:lnTo>
                  <a:cubicBezTo>
                    <a:pt x="2208476" y="1199590"/>
                    <a:pt x="2214191" y="1202448"/>
                    <a:pt x="2218001" y="1204353"/>
                  </a:cubicBezTo>
                  <a:cubicBezTo>
                    <a:pt x="2222764" y="1207210"/>
                    <a:pt x="2224669" y="1209115"/>
                    <a:pt x="2227526" y="1210068"/>
                  </a:cubicBezTo>
                  <a:cubicBezTo>
                    <a:pt x="2229431" y="1211020"/>
                    <a:pt x="2232289" y="1211020"/>
                    <a:pt x="2236099" y="1211973"/>
                  </a:cubicBezTo>
                  <a:cubicBezTo>
                    <a:pt x="2236099" y="1211973"/>
                    <a:pt x="2243719" y="1211973"/>
                    <a:pt x="2248481" y="1211973"/>
                  </a:cubicBezTo>
                  <a:cubicBezTo>
                    <a:pt x="2253244" y="1212925"/>
                    <a:pt x="2261816" y="1211973"/>
                    <a:pt x="2261816" y="1211973"/>
                  </a:cubicBezTo>
                  <a:cubicBezTo>
                    <a:pt x="2269436" y="1212925"/>
                    <a:pt x="2268484" y="1213878"/>
                    <a:pt x="2262769" y="1220545"/>
                  </a:cubicBezTo>
                  <a:cubicBezTo>
                    <a:pt x="2258959" y="1224355"/>
                    <a:pt x="2258006" y="1227213"/>
                    <a:pt x="2258006" y="1230070"/>
                  </a:cubicBezTo>
                  <a:cubicBezTo>
                    <a:pt x="2258006" y="1232928"/>
                    <a:pt x="2256101" y="1237690"/>
                    <a:pt x="2256101" y="1239595"/>
                  </a:cubicBezTo>
                  <a:cubicBezTo>
                    <a:pt x="2253244" y="1245310"/>
                    <a:pt x="2252291" y="1248168"/>
                    <a:pt x="2260864" y="1249120"/>
                  </a:cubicBezTo>
                  <a:cubicBezTo>
                    <a:pt x="2270389" y="1250073"/>
                    <a:pt x="2273246" y="1256740"/>
                    <a:pt x="2274199" y="1263408"/>
                  </a:cubicBezTo>
                  <a:cubicBezTo>
                    <a:pt x="2275151" y="1268170"/>
                    <a:pt x="2275151" y="1273885"/>
                    <a:pt x="2276104" y="1278648"/>
                  </a:cubicBezTo>
                  <a:cubicBezTo>
                    <a:pt x="2277056" y="1283410"/>
                    <a:pt x="2278009" y="1288173"/>
                    <a:pt x="2278961" y="1293888"/>
                  </a:cubicBezTo>
                  <a:cubicBezTo>
                    <a:pt x="2279914" y="1299603"/>
                    <a:pt x="2281819" y="1305318"/>
                    <a:pt x="2282771" y="1310080"/>
                  </a:cubicBezTo>
                  <a:cubicBezTo>
                    <a:pt x="2284676" y="1314843"/>
                    <a:pt x="2285629" y="1321510"/>
                    <a:pt x="2286581" y="1325320"/>
                  </a:cubicBezTo>
                  <a:lnTo>
                    <a:pt x="2287534" y="1331035"/>
                  </a:lnTo>
                  <a:cubicBezTo>
                    <a:pt x="2287534" y="1331035"/>
                    <a:pt x="2288486" y="1338655"/>
                    <a:pt x="2288486" y="1341513"/>
                  </a:cubicBezTo>
                  <a:cubicBezTo>
                    <a:pt x="2288486" y="1346275"/>
                    <a:pt x="2288486" y="1350085"/>
                    <a:pt x="2289439" y="1354848"/>
                  </a:cubicBezTo>
                  <a:cubicBezTo>
                    <a:pt x="2291344" y="1360563"/>
                    <a:pt x="2294201" y="1362468"/>
                    <a:pt x="2297059" y="1367230"/>
                  </a:cubicBezTo>
                  <a:cubicBezTo>
                    <a:pt x="2298964" y="1370088"/>
                    <a:pt x="2303726" y="1376755"/>
                    <a:pt x="2305631" y="1378660"/>
                  </a:cubicBezTo>
                  <a:lnTo>
                    <a:pt x="2308489" y="1382470"/>
                  </a:lnTo>
                  <a:cubicBezTo>
                    <a:pt x="2308489" y="1382470"/>
                    <a:pt x="2312299" y="1387233"/>
                    <a:pt x="2315156" y="1391043"/>
                  </a:cubicBezTo>
                  <a:cubicBezTo>
                    <a:pt x="2318014" y="1394853"/>
                    <a:pt x="2320871" y="1399615"/>
                    <a:pt x="2322776" y="1401520"/>
                  </a:cubicBezTo>
                  <a:lnTo>
                    <a:pt x="2326586" y="1407235"/>
                  </a:lnTo>
                  <a:cubicBezTo>
                    <a:pt x="2326586" y="1407235"/>
                    <a:pt x="2329444" y="1410093"/>
                    <a:pt x="2329444" y="1415808"/>
                  </a:cubicBezTo>
                  <a:cubicBezTo>
                    <a:pt x="2329444" y="1418665"/>
                    <a:pt x="2330396" y="1421523"/>
                    <a:pt x="2330396" y="1424380"/>
                  </a:cubicBezTo>
                  <a:cubicBezTo>
                    <a:pt x="2331349" y="1432953"/>
                    <a:pt x="2328491" y="1436763"/>
                    <a:pt x="2339921" y="1436763"/>
                  </a:cubicBezTo>
                  <a:cubicBezTo>
                    <a:pt x="2344684" y="1436763"/>
                    <a:pt x="2349446" y="1436763"/>
                    <a:pt x="2354209" y="1437715"/>
                  </a:cubicBezTo>
                  <a:cubicBezTo>
                    <a:pt x="2359924" y="1437715"/>
                    <a:pt x="2365639" y="1438668"/>
                    <a:pt x="2371354" y="1438668"/>
                  </a:cubicBezTo>
                  <a:cubicBezTo>
                    <a:pt x="2378021" y="1438668"/>
                    <a:pt x="2383736" y="1438668"/>
                    <a:pt x="2390404" y="1437715"/>
                  </a:cubicBezTo>
                  <a:cubicBezTo>
                    <a:pt x="2390404" y="1437715"/>
                    <a:pt x="2399929" y="1435810"/>
                    <a:pt x="2404691" y="1436763"/>
                  </a:cubicBezTo>
                  <a:cubicBezTo>
                    <a:pt x="2409454" y="1436763"/>
                    <a:pt x="2417074" y="1438668"/>
                    <a:pt x="2419931" y="1440573"/>
                  </a:cubicBezTo>
                  <a:lnTo>
                    <a:pt x="2423741" y="1442478"/>
                  </a:lnTo>
                  <a:cubicBezTo>
                    <a:pt x="2423741" y="1442478"/>
                    <a:pt x="2429456" y="1445335"/>
                    <a:pt x="2435171" y="1447240"/>
                  </a:cubicBezTo>
                  <a:cubicBezTo>
                    <a:pt x="2441839" y="1449145"/>
                    <a:pt x="2446601" y="1451050"/>
                    <a:pt x="2451364" y="1452955"/>
                  </a:cubicBezTo>
                  <a:cubicBezTo>
                    <a:pt x="2453269" y="1453908"/>
                    <a:pt x="2455174" y="1454860"/>
                    <a:pt x="2456126" y="1455813"/>
                  </a:cubicBezTo>
                  <a:cubicBezTo>
                    <a:pt x="2456126" y="1455813"/>
                    <a:pt x="2464699" y="1458670"/>
                    <a:pt x="2470414" y="1460575"/>
                  </a:cubicBezTo>
                  <a:cubicBezTo>
                    <a:pt x="2476129" y="1462480"/>
                    <a:pt x="2480891" y="1464385"/>
                    <a:pt x="2485654" y="1466290"/>
                  </a:cubicBezTo>
                  <a:cubicBezTo>
                    <a:pt x="2490416" y="1468195"/>
                    <a:pt x="2494226" y="1469148"/>
                    <a:pt x="2498989" y="1470100"/>
                  </a:cubicBezTo>
                  <a:cubicBezTo>
                    <a:pt x="2504704" y="1471053"/>
                    <a:pt x="2509466" y="1472005"/>
                    <a:pt x="2515181" y="1472958"/>
                  </a:cubicBezTo>
                  <a:cubicBezTo>
                    <a:pt x="2518991" y="1473910"/>
                    <a:pt x="2523754" y="1474863"/>
                    <a:pt x="2527564" y="1475815"/>
                  </a:cubicBezTo>
                  <a:cubicBezTo>
                    <a:pt x="2527564" y="1475815"/>
                    <a:pt x="2535184" y="1477720"/>
                    <a:pt x="2538994" y="1478673"/>
                  </a:cubicBezTo>
                  <a:cubicBezTo>
                    <a:pt x="2544709" y="1479625"/>
                    <a:pt x="2550424" y="1480578"/>
                    <a:pt x="2555186" y="1481530"/>
                  </a:cubicBezTo>
                  <a:cubicBezTo>
                    <a:pt x="2558996" y="1482483"/>
                    <a:pt x="2562806" y="1483435"/>
                    <a:pt x="2566616" y="1484388"/>
                  </a:cubicBezTo>
                  <a:cubicBezTo>
                    <a:pt x="2566616" y="1484388"/>
                    <a:pt x="2575189" y="1486293"/>
                    <a:pt x="2578999" y="1487245"/>
                  </a:cubicBezTo>
                  <a:cubicBezTo>
                    <a:pt x="2582809" y="1488198"/>
                    <a:pt x="2590429" y="1490103"/>
                    <a:pt x="2594239" y="1490103"/>
                  </a:cubicBezTo>
                  <a:cubicBezTo>
                    <a:pt x="2600906" y="1490103"/>
                    <a:pt x="2604716" y="1491055"/>
                    <a:pt x="2610431" y="1492960"/>
                  </a:cubicBezTo>
                  <a:cubicBezTo>
                    <a:pt x="2610431" y="1492960"/>
                    <a:pt x="2619004" y="1493913"/>
                    <a:pt x="2623766" y="1493913"/>
                  </a:cubicBezTo>
                  <a:cubicBezTo>
                    <a:pt x="2631386" y="1493913"/>
                    <a:pt x="2638054" y="1492960"/>
                    <a:pt x="2645674" y="1492008"/>
                  </a:cubicBezTo>
                  <a:cubicBezTo>
                    <a:pt x="2645674" y="1492008"/>
                    <a:pt x="2654246" y="1492008"/>
                    <a:pt x="2657104" y="1491055"/>
                  </a:cubicBezTo>
                  <a:cubicBezTo>
                    <a:pt x="2663771" y="1489150"/>
                    <a:pt x="2669486" y="1489150"/>
                    <a:pt x="2675201" y="1490103"/>
                  </a:cubicBezTo>
                  <a:cubicBezTo>
                    <a:pt x="2675201" y="1490103"/>
                    <a:pt x="2679964" y="1490103"/>
                    <a:pt x="2683774" y="1490103"/>
                  </a:cubicBezTo>
                  <a:cubicBezTo>
                    <a:pt x="2686631" y="1490103"/>
                    <a:pt x="2694251" y="1491055"/>
                    <a:pt x="2696156" y="1489150"/>
                  </a:cubicBezTo>
                  <a:cubicBezTo>
                    <a:pt x="2699014" y="1487245"/>
                    <a:pt x="2701871" y="1486293"/>
                    <a:pt x="2704729" y="1486293"/>
                  </a:cubicBezTo>
                  <a:cubicBezTo>
                    <a:pt x="2710444" y="1485340"/>
                    <a:pt x="2716159" y="1487245"/>
                    <a:pt x="2721874" y="1487245"/>
                  </a:cubicBezTo>
                  <a:cubicBezTo>
                    <a:pt x="2726636" y="1487245"/>
                    <a:pt x="2730446" y="1487245"/>
                    <a:pt x="2733304" y="1488198"/>
                  </a:cubicBezTo>
                  <a:cubicBezTo>
                    <a:pt x="2737114" y="1488198"/>
                    <a:pt x="2739971" y="1489150"/>
                    <a:pt x="2742829" y="1490103"/>
                  </a:cubicBezTo>
                  <a:cubicBezTo>
                    <a:pt x="2745686" y="1491055"/>
                    <a:pt x="2747591" y="1492008"/>
                    <a:pt x="2750449" y="1492960"/>
                  </a:cubicBezTo>
                  <a:cubicBezTo>
                    <a:pt x="2753306" y="1493913"/>
                    <a:pt x="2756164" y="1494865"/>
                    <a:pt x="2759974" y="1495818"/>
                  </a:cubicBezTo>
                  <a:cubicBezTo>
                    <a:pt x="2764736" y="1496770"/>
                    <a:pt x="2776166" y="1501533"/>
                    <a:pt x="2779024" y="1502485"/>
                  </a:cubicBezTo>
                  <a:lnTo>
                    <a:pt x="2783786" y="1504390"/>
                  </a:lnTo>
                  <a:cubicBezTo>
                    <a:pt x="2783786" y="1504390"/>
                    <a:pt x="2789501" y="1508200"/>
                    <a:pt x="2796169" y="1509153"/>
                  </a:cubicBezTo>
                  <a:cubicBezTo>
                    <a:pt x="2801884" y="1511058"/>
                    <a:pt x="2807599" y="1512963"/>
                    <a:pt x="2812361" y="1514868"/>
                  </a:cubicBezTo>
                  <a:cubicBezTo>
                    <a:pt x="2817124" y="1516773"/>
                    <a:pt x="2822839" y="1518678"/>
                    <a:pt x="2827601" y="1520583"/>
                  </a:cubicBezTo>
                  <a:cubicBezTo>
                    <a:pt x="2831411" y="1521535"/>
                    <a:pt x="2836174" y="1523440"/>
                    <a:pt x="2839984" y="1523440"/>
                  </a:cubicBezTo>
                  <a:cubicBezTo>
                    <a:pt x="2846651" y="1523440"/>
                    <a:pt x="2847604" y="1525345"/>
                    <a:pt x="2851414" y="1530108"/>
                  </a:cubicBezTo>
                  <a:cubicBezTo>
                    <a:pt x="2851414" y="1530108"/>
                    <a:pt x="2854271" y="1533918"/>
                    <a:pt x="2856176" y="1537728"/>
                  </a:cubicBezTo>
                  <a:cubicBezTo>
                    <a:pt x="2859034" y="1542490"/>
                    <a:pt x="2862844" y="1548205"/>
                    <a:pt x="2862844" y="1550110"/>
                  </a:cubicBezTo>
                  <a:lnTo>
                    <a:pt x="2864749" y="1554873"/>
                  </a:lnTo>
                  <a:cubicBezTo>
                    <a:pt x="2869511" y="1563445"/>
                    <a:pt x="2868559" y="1564398"/>
                    <a:pt x="2878084" y="1569160"/>
                  </a:cubicBezTo>
                  <a:cubicBezTo>
                    <a:pt x="2885704" y="1572970"/>
                    <a:pt x="2890466" y="1573923"/>
                    <a:pt x="2894276" y="1573923"/>
                  </a:cubicBezTo>
                  <a:cubicBezTo>
                    <a:pt x="2899991" y="1573923"/>
                    <a:pt x="2906659" y="1573923"/>
                    <a:pt x="2913326" y="1574875"/>
                  </a:cubicBezTo>
                  <a:cubicBezTo>
                    <a:pt x="2918089" y="1574875"/>
                    <a:pt x="2921899" y="1575828"/>
                    <a:pt x="2925709" y="1576780"/>
                  </a:cubicBezTo>
                  <a:cubicBezTo>
                    <a:pt x="2930471" y="1578685"/>
                    <a:pt x="2935234" y="1580590"/>
                    <a:pt x="2939044" y="1582495"/>
                  </a:cubicBezTo>
                  <a:cubicBezTo>
                    <a:pt x="2942854" y="1584400"/>
                    <a:pt x="2946664" y="1587258"/>
                    <a:pt x="2950474" y="1590115"/>
                  </a:cubicBezTo>
                  <a:cubicBezTo>
                    <a:pt x="2954284" y="1592973"/>
                    <a:pt x="2959999" y="1596783"/>
                    <a:pt x="2959999" y="1596783"/>
                  </a:cubicBezTo>
                  <a:cubicBezTo>
                    <a:pt x="2964761" y="1600593"/>
                    <a:pt x="2968571" y="1602498"/>
                    <a:pt x="2973334" y="1605355"/>
                  </a:cubicBezTo>
                  <a:cubicBezTo>
                    <a:pt x="2976191" y="1607260"/>
                    <a:pt x="2980001" y="1609165"/>
                    <a:pt x="2982859" y="1611070"/>
                  </a:cubicBezTo>
                  <a:cubicBezTo>
                    <a:pt x="2985716" y="1612975"/>
                    <a:pt x="2987621" y="1613928"/>
                    <a:pt x="2990479" y="1616785"/>
                  </a:cubicBezTo>
                  <a:cubicBezTo>
                    <a:pt x="2990479" y="1616785"/>
                    <a:pt x="2997146" y="1621548"/>
                    <a:pt x="3000956" y="1623453"/>
                  </a:cubicBezTo>
                  <a:cubicBezTo>
                    <a:pt x="3006671" y="1626310"/>
                    <a:pt x="3012386" y="1628215"/>
                    <a:pt x="3018101" y="1631073"/>
                  </a:cubicBezTo>
                  <a:cubicBezTo>
                    <a:pt x="3018101" y="1631073"/>
                    <a:pt x="3023816" y="1634883"/>
                    <a:pt x="3029531" y="1635835"/>
                  </a:cubicBezTo>
                  <a:cubicBezTo>
                    <a:pt x="3033341" y="1636788"/>
                    <a:pt x="3038104" y="1636788"/>
                    <a:pt x="3041914" y="1636788"/>
                  </a:cubicBezTo>
                  <a:cubicBezTo>
                    <a:pt x="3047629" y="1636788"/>
                    <a:pt x="3053344" y="1636788"/>
                    <a:pt x="3058106" y="1636788"/>
                  </a:cubicBezTo>
                  <a:cubicBezTo>
                    <a:pt x="3063821" y="1635835"/>
                    <a:pt x="3069536" y="1634883"/>
                    <a:pt x="3075251" y="1633930"/>
                  </a:cubicBezTo>
                  <a:cubicBezTo>
                    <a:pt x="3075251" y="1633930"/>
                    <a:pt x="3081919" y="1632978"/>
                    <a:pt x="3088586" y="1632025"/>
                  </a:cubicBezTo>
                  <a:cubicBezTo>
                    <a:pt x="3095254" y="1631073"/>
                    <a:pt x="3100969" y="1630120"/>
                    <a:pt x="3100969" y="1630120"/>
                  </a:cubicBezTo>
                  <a:cubicBezTo>
                    <a:pt x="3107636" y="1629168"/>
                    <a:pt x="3108589" y="1627263"/>
                    <a:pt x="3108589" y="1634883"/>
                  </a:cubicBezTo>
                  <a:cubicBezTo>
                    <a:pt x="3108589" y="1634883"/>
                    <a:pt x="3108589" y="1651075"/>
                    <a:pt x="3108589" y="1652980"/>
                  </a:cubicBezTo>
                  <a:cubicBezTo>
                    <a:pt x="3108589" y="1659648"/>
                    <a:pt x="3109541" y="1663458"/>
                    <a:pt x="3119066" y="1661553"/>
                  </a:cubicBezTo>
                  <a:cubicBezTo>
                    <a:pt x="3123829" y="1660600"/>
                    <a:pt x="3132401" y="1659648"/>
                    <a:pt x="3132401" y="1659648"/>
                  </a:cubicBezTo>
                  <a:lnTo>
                    <a:pt x="3137164" y="1659648"/>
                  </a:lnTo>
                  <a:cubicBezTo>
                    <a:pt x="3137164" y="1659648"/>
                    <a:pt x="3143831" y="1659648"/>
                    <a:pt x="3146689" y="1662505"/>
                  </a:cubicBezTo>
                  <a:cubicBezTo>
                    <a:pt x="3155261" y="1672030"/>
                    <a:pt x="3151451" y="1673935"/>
                    <a:pt x="3160976" y="1665363"/>
                  </a:cubicBezTo>
                  <a:lnTo>
                    <a:pt x="3165739" y="1661553"/>
                  </a:lnTo>
                  <a:cubicBezTo>
                    <a:pt x="3165739" y="1661553"/>
                    <a:pt x="3171454" y="1657743"/>
                    <a:pt x="3173359" y="1654885"/>
                  </a:cubicBezTo>
                  <a:cubicBezTo>
                    <a:pt x="3176216" y="1652028"/>
                    <a:pt x="3180026" y="1650123"/>
                    <a:pt x="3184789" y="1648218"/>
                  </a:cubicBezTo>
                  <a:cubicBezTo>
                    <a:pt x="3190504" y="1645360"/>
                    <a:pt x="3195266" y="1642503"/>
                    <a:pt x="3200029" y="1640598"/>
                  </a:cubicBezTo>
                  <a:cubicBezTo>
                    <a:pt x="3203839" y="1638693"/>
                    <a:pt x="3207649" y="1636788"/>
                    <a:pt x="3212411" y="1634883"/>
                  </a:cubicBezTo>
                  <a:cubicBezTo>
                    <a:pt x="3217174" y="1632978"/>
                    <a:pt x="3226699" y="1628215"/>
                    <a:pt x="3226699" y="1628215"/>
                  </a:cubicBezTo>
                  <a:lnTo>
                    <a:pt x="3232414" y="1625358"/>
                  </a:lnTo>
                  <a:cubicBezTo>
                    <a:pt x="3237176" y="1623453"/>
                    <a:pt x="3243844" y="1620595"/>
                    <a:pt x="3246701" y="1619643"/>
                  </a:cubicBezTo>
                  <a:cubicBezTo>
                    <a:pt x="3250511" y="1618690"/>
                    <a:pt x="3262894" y="1612023"/>
                    <a:pt x="3262894" y="1612023"/>
                  </a:cubicBezTo>
                  <a:lnTo>
                    <a:pt x="3269561" y="1609165"/>
                  </a:lnTo>
                  <a:cubicBezTo>
                    <a:pt x="3269561" y="1609165"/>
                    <a:pt x="3281944" y="1605355"/>
                    <a:pt x="3284801" y="1603450"/>
                  </a:cubicBezTo>
                  <a:cubicBezTo>
                    <a:pt x="3287659" y="1601545"/>
                    <a:pt x="3299089" y="1596783"/>
                    <a:pt x="3300041" y="1596783"/>
                  </a:cubicBezTo>
                  <a:lnTo>
                    <a:pt x="3305756" y="1594878"/>
                  </a:lnTo>
                  <a:cubicBezTo>
                    <a:pt x="3305756" y="1594878"/>
                    <a:pt x="3311471" y="1592973"/>
                    <a:pt x="3316234" y="1591068"/>
                  </a:cubicBezTo>
                  <a:cubicBezTo>
                    <a:pt x="3320996" y="1589163"/>
                    <a:pt x="3329569" y="1586305"/>
                    <a:pt x="3331474" y="1586305"/>
                  </a:cubicBezTo>
                  <a:lnTo>
                    <a:pt x="3337189" y="1585353"/>
                  </a:lnTo>
                  <a:cubicBezTo>
                    <a:pt x="3337189" y="1585353"/>
                    <a:pt x="3343856" y="1585353"/>
                    <a:pt x="3347666" y="1584400"/>
                  </a:cubicBezTo>
                  <a:cubicBezTo>
                    <a:pt x="3350524" y="1583448"/>
                    <a:pt x="3356239" y="1580590"/>
                    <a:pt x="3359096" y="1580590"/>
                  </a:cubicBezTo>
                  <a:cubicBezTo>
                    <a:pt x="3362906" y="1580590"/>
                    <a:pt x="3367669" y="1578685"/>
                    <a:pt x="3370526" y="1577733"/>
                  </a:cubicBezTo>
                  <a:cubicBezTo>
                    <a:pt x="3370526" y="1577733"/>
                    <a:pt x="3377194" y="1574875"/>
                    <a:pt x="3380051" y="1572018"/>
                  </a:cubicBezTo>
                  <a:cubicBezTo>
                    <a:pt x="3382909" y="1569160"/>
                    <a:pt x="3384814" y="1567255"/>
                    <a:pt x="3388624" y="1566303"/>
                  </a:cubicBezTo>
                  <a:cubicBezTo>
                    <a:pt x="3393386" y="1565350"/>
                    <a:pt x="3395291" y="1563445"/>
                    <a:pt x="3400054" y="1564398"/>
                  </a:cubicBezTo>
                  <a:cubicBezTo>
                    <a:pt x="3402911" y="1565350"/>
                    <a:pt x="3402911" y="1566303"/>
                    <a:pt x="3407674" y="1568208"/>
                  </a:cubicBezTo>
                  <a:cubicBezTo>
                    <a:pt x="3410531" y="1569160"/>
                    <a:pt x="3413389" y="1571065"/>
                    <a:pt x="3418151" y="1570113"/>
                  </a:cubicBezTo>
                  <a:cubicBezTo>
                    <a:pt x="3425771" y="1569160"/>
                    <a:pt x="3431486" y="1572018"/>
                    <a:pt x="3440059" y="1571065"/>
                  </a:cubicBezTo>
                  <a:cubicBezTo>
                    <a:pt x="3443869" y="1570113"/>
                    <a:pt x="3444821" y="1570113"/>
                    <a:pt x="3448631" y="1569160"/>
                  </a:cubicBezTo>
                  <a:cubicBezTo>
                    <a:pt x="3451489" y="1568208"/>
                    <a:pt x="3455299" y="1568208"/>
                    <a:pt x="3457204" y="1568208"/>
                  </a:cubicBezTo>
                  <a:cubicBezTo>
                    <a:pt x="3464824" y="1568208"/>
                    <a:pt x="3465776" y="1562493"/>
                    <a:pt x="3476254" y="1566303"/>
                  </a:cubicBezTo>
                  <a:cubicBezTo>
                    <a:pt x="3482921" y="1568208"/>
                    <a:pt x="3489589" y="1567255"/>
                    <a:pt x="3496256" y="1569160"/>
                  </a:cubicBezTo>
                  <a:cubicBezTo>
                    <a:pt x="3496256" y="1569160"/>
                    <a:pt x="3499114" y="1569160"/>
                    <a:pt x="3504829" y="1571065"/>
                  </a:cubicBezTo>
                  <a:cubicBezTo>
                    <a:pt x="3510544" y="1572970"/>
                    <a:pt x="3516259" y="1573923"/>
                    <a:pt x="3519116" y="1573923"/>
                  </a:cubicBezTo>
                  <a:cubicBezTo>
                    <a:pt x="3526736" y="1573923"/>
                    <a:pt x="3528641" y="1572970"/>
                    <a:pt x="3535309" y="1570113"/>
                  </a:cubicBezTo>
                  <a:cubicBezTo>
                    <a:pt x="3538166" y="1568208"/>
                    <a:pt x="3541976" y="1566303"/>
                    <a:pt x="3544834" y="1566303"/>
                  </a:cubicBezTo>
                  <a:cubicBezTo>
                    <a:pt x="3548644" y="1566303"/>
                    <a:pt x="3549596" y="1566303"/>
                    <a:pt x="3549596" y="1566303"/>
                  </a:cubicBezTo>
                  <a:lnTo>
                    <a:pt x="3554359" y="1567255"/>
                  </a:lnTo>
                  <a:cubicBezTo>
                    <a:pt x="3554359" y="1567255"/>
                    <a:pt x="3559121" y="1567255"/>
                    <a:pt x="3563884" y="1568208"/>
                  </a:cubicBezTo>
                  <a:cubicBezTo>
                    <a:pt x="3567694" y="1569160"/>
                    <a:pt x="3578171" y="1571065"/>
                    <a:pt x="3580076" y="1570113"/>
                  </a:cubicBezTo>
                  <a:lnTo>
                    <a:pt x="3582934" y="1570113"/>
                  </a:lnTo>
                  <a:cubicBezTo>
                    <a:pt x="3582934" y="1570113"/>
                    <a:pt x="3591506" y="1570113"/>
                    <a:pt x="3593411" y="1567255"/>
                  </a:cubicBezTo>
                  <a:cubicBezTo>
                    <a:pt x="3596269" y="1564398"/>
                    <a:pt x="3601984" y="1558683"/>
                    <a:pt x="3603889" y="1556778"/>
                  </a:cubicBezTo>
                  <a:lnTo>
                    <a:pt x="3607699" y="1553920"/>
                  </a:lnTo>
                  <a:cubicBezTo>
                    <a:pt x="3609604" y="1551063"/>
                    <a:pt x="3613414" y="1547253"/>
                    <a:pt x="3617224" y="1544395"/>
                  </a:cubicBezTo>
                  <a:cubicBezTo>
                    <a:pt x="3621986" y="1540585"/>
                    <a:pt x="3628654" y="1536775"/>
                    <a:pt x="3633416" y="1537728"/>
                  </a:cubicBezTo>
                  <a:cubicBezTo>
                    <a:pt x="3640084" y="1538680"/>
                    <a:pt x="3647704" y="1538680"/>
                    <a:pt x="3654371" y="1533918"/>
                  </a:cubicBezTo>
                  <a:cubicBezTo>
                    <a:pt x="3661039" y="1529155"/>
                    <a:pt x="3670564" y="1523440"/>
                    <a:pt x="3674374" y="1521535"/>
                  </a:cubicBezTo>
                  <a:cubicBezTo>
                    <a:pt x="3679136" y="1519630"/>
                    <a:pt x="3683899" y="1517725"/>
                    <a:pt x="3685804" y="1512010"/>
                  </a:cubicBezTo>
                  <a:cubicBezTo>
                    <a:pt x="3687709" y="1506295"/>
                    <a:pt x="3700091" y="1498675"/>
                    <a:pt x="3701996" y="1492960"/>
                  </a:cubicBezTo>
                  <a:cubicBezTo>
                    <a:pt x="3703901" y="1487245"/>
                    <a:pt x="3710569" y="1478673"/>
                    <a:pt x="3713426" y="1475815"/>
                  </a:cubicBezTo>
                  <a:cubicBezTo>
                    <a:pt x="3716284" y="1472005"/>
                    <a:pt x="3725809" y="1458670"/>
                    <a:pt x="3727714" y="1455813"/>
                  </a:cubicBezTo>
                  <a:cubicBezTo>
                    <a:pt x="3728666" y="1452955"/>
                    <a:pt x="3734381" y="1445335"/>
                    <a:pt x="3742954" y="1441525"/>
                  </a:cubicBezTo>
                  <a:cubicBezTo>
                    <a:pt x="3752479" y="1437715"/>
                    <a:pt x="3755336" y="1436763"/>
                    <a:pt x="3761051" y="1432953"/>
                  </a:cubicBezTo>
                  <a:cubicBezTo>
                    <a:pt x="3766766" y="1429143"/>
                    <a:pt x="3774386" y="1422475"/>
                    <a:pt x="3780101" y="1421523"/>
                  </a:cubicBezTo>
                  <a:cubicBezTo>
                    <a:pt x="3784864" y="1420570"/>
                    <a:pt x="3787721" y="1424380"/>
                    <a:pt x="3792484" y="1418665"/>
                  </a:cubicBezTo>
                  <a:cubicBezTo>
                    <a:pt x="3797246" y="1412950"/>
                    <a:pt x="3804866" y="1405330"/>
                    <a:pt x="3806771" y="1403425"/>
                  </a:cubicBezTo>
                  <a:cubicBezTo>
                    <a:pt x="3808676" y="1401520"/>
                    <a:pt x="3814391" y="1395805"/>
                    <a:pt x="3819154" y="1393900"/>
                  </a:cubicBezTo>
                  <a:cubicBezTo>
                    <a:pt x="3823916" y="1391995"/>
                    <a:pt x="3829631" y="1390090"/>
                    <a:pt x="3830584" y="1382470"/>
                  </a:cubicBezTo>
                  <a:cubicBezTo>
                    <a:pt x="3831536" y="1374850"/>
                    <a:pt x="3823916" y="1366278"/>
                    <a:pt x="3822964" y="1363420"/>
                  </a:cubicBezTo>
                  <a:cubicBezTo>
                    <a:pt x="3822011" y="1360563"/>
                    <a:pt x="3814391" y="1351038"/>
                    <a:pt x="3806771" y="1348180"/>
                  </a:cubicBezTo>
                  <a:cubicBezTo>
                    <a:pt x="3800104" y="1346275"/>
                    <a:pt x="3788674" y="1331035"/>
                    <a:pt x="3788674" y="1329130"/>
                  </a:cubicBezTo>
                  <a:cubicBezTo>
                    <a:pt x="3788674" y="1326273"/>
                    <a:pt x="3788674" y="1317700"/>
                    <a:pt x="3785816" y="1313890"/>
                  </a:cubicBezTo>
                  <a:cubicBezTo>
                    <a:pt x="3782959" y="1310080"/>
                    <a:pt x="3776291" y="1308175"/>
                    <a:pt x="3777244" y="1299603"/>
                  </a:cubicBezTo>
                  <a:cubicBezTo>
                    <a:pt x="3777244" y="1291983"/>
                    <a:pt x="3782006" y="1279600"/>
                    <a:pt x="3785816" y="1275790"/>
                  </a:cubicBezTo>
                  <a:cubicBezTo>
                    <a:pt x="3788674" y="1271980"/>
                    <a:pt x="3790579" y="1263408"/>
                    <a:pt x="3790579" y="1258645"/>
                  </a:cubicBezTo>
                  <a:cubicBezTo>
                    <a:pt x="3790579" y="1254835"/>
                    <a:pt x="3797246" y="1230070"/>
                    <a:pt x="3804866" y="1219593"/>
                  </a:cubicBezTo>
                  <a:cubicBezTo>
                    <a:pt x="3812486" y="1210068"/>
                    <a:pt x="3814391" y="1206258"/>
                    <a:pt x="3823916" y="1201495"/>
                  </a:cubicBezTo>
                  <a:cubicBezTo>
                    <a:pt x="3833441" y="1196733"/>
                    <a:pt x="3833441" y="1199590"/>
                    <a:pt x="3840109" y="1200543"/>
                  </a:cubicBezTo>
                  <a:cubicBezTo>
                    <a:pt x="3845824" y="1200543"/>
                    <a:pt x="3859159" y="1202448"/>
                    <a:pt x="3865826" y="1201495"/>
                  </a:cubicBezTo>
                  <a:cubicBezTo>
                    <a:pt x="3871541" y="1200543"/>
                    <a:pt x="3877256" y="1203400"/>
                    <a:pt x="3881066" y="1210068"/>
                  </a:cubicBezTo>
                  <a:cubicBezTo>
                    <a:pt x="3884876" y="1216735"/>
                    <a:pt x="3886781" y="1221498"/>
                    <a:pt x="3900116" y="1226260"/>
                  </a:cubicBezTo>
                  <a:cubicBezTo>
                    <a:pt x="3913451" y="1231023"/>
                    <a:pt x="3923929" y="1232928"/>
                    <a:pt x="3926786" y="1232928"/>
                  </a:cubicBezTo>
                  <a:cubicBezTo>
                    <a:pt x="3929644" y="1233880"/>
                    <a:pt x="3940121" y="1234833"/>
                    <a:pt x="3944884" y="1235785"/>
                  </a:cubicBezTo>
                  <a:cubicBezTo>
                    <a:pt x="3949646" y="1236738"/>
                    <a:pt x="3966791" y="1236738"/>
                    <a:pt x="3968696" y="1238643"/>
                  </a:cubicBezTo>
                  <a:cubicBezTo>
                    <a:pt x="3970601" y="1240548"/>
                    <a:pt x="3987746" y="1240548"/>
                    <a:pt x="3990604" y="1238643"/>
                  </a:cubicBezTo>
                  <a:cubicBezTo>
                    <a:pt x="3994414" y="1235785"/>
                    <a:pt x="4003939" y="1220545"/>
                    <a:pt x="4013464" y="1217688"/>
                  </a:cubicBezTo>
                  <a:cubicBezTo>
                    <a:pt x="4023941" y="1213878"/>
                    <a:pt x="4026799" y="1211020"/>
                    <a:pt x="4030609" y="1206258"/>
                  </a:cubicBezTo>
                  <a:cubicBezTo>
                    <a:pt x="4034419" y="1201495"/>
                    <a:pt x="4042039" y="1192923"/>
                    <a:pt x="4045849" y="1190065"/>
                  </a:cubicBezTo>
                  <a:cubicBezTo>
                    <a:pt x="4048706" y="1187208"/>
                    <a:pt x="4062041" y="1171015"/>
                    <a:pt x="4062994" y="1166253"/>
                  </a:cubicBezTo>
                  <a:cubicBezTo>
                    <a:pt x="4063946" y="1161490"/>
                    <a:pt x="4063946" y="1153870"/>
                    <a:pt x="4065851" y="1151965"/>
                  </a:cubicBezTo>
                  <a:cubicBezTo>
                    <a:pt x="4067756" y="1150060"/>
                    <a:pt x="4077281" y="1144345"/>
                    <a:pt x="4082044" y="1143393"/>
                  </a:cubicBezTo>
                  <a:cubicBezTo>
                    <a:pt x="4086806" y="1143393"/>
                    <a:pt x="4090616" y="1143393"/>
                    <a:pt x="4092521" y="1145298"/>
                  </a:cubicBezTo>
                  <a:cubicBezTo>
                    <a:pt x="4094426" y="1147203"/>
                    <a:pt x="4102046" y="1145298"/>
                    <a:pt x="4105856" y="1148155"/>
                  </a:cubicBezTo>
                  <a:cubicBezTo>
                    <a:pt x="4108714" y="1151013"/>
                    <a:pt x="4122049" y="1147203"/>
                    <a:pt x="4125859" y="1146250"/>
                  </a:cubicBezTo>
                  <a:cubicBezTo>
                    <a:pt x="4129669" y="1144345"/>
                    <a:pt x="4147766" y="1144345"/>
                    <a:pt x="4155386" y="1141488"/>
                  </a:cubicBezTo>
                  <a:cubicBezTo>
                    <a:pt x="4162054" y="1138630"/>
                    <a:pt x="4174436" y="1133868"/>
                    <a:pt x="4175389" y="1129108"/>
                  </a:cubicBezTo>
                  <a:cubicBezTo>
                    <a:pt x="4176341" y="1124346"/>
                    <a:pt x="4198249" y="1108153"/>
                    <a:pt x="4200154" y="1105296"/>
                  </a:cubicBezTo>
                  <a:cubicBezTo>
                    <a:pt x="4203012" y="1100533"/>
                    <a:pt x="4210631" y="1104343"/>
                    <a:pt x="4215394" y="1099581"/>
                  </a:cubicBezTo>
                  <a:cubicBezTo>
                    <a:pt x="4220156" y="1094818"/>
                    <a:pt x="4225872" y="1089103"/>
                    <a:pt x="4223014" y="1082436"/>
                  </a:cubicBezTo>
                  <a:cubicBezTo>
                    <a:pt x="4220156" y="1075768"/>
                    <a:pt x="4219204" y="1069101"/>
                    <a:pt x="4222062" y="1063386"/>
                  </a:cubicBezTo>
                  <a:cubicBezTo>
                    <a:pt x="4224919" y="1056718"/>
                    <a:pt x="4230634" y="1047193"/>
                    <a:pt x="4234444" y="1042431"/>
                  </a:cubicBezTo>
                  <a:cubicBezTo>
                    <a:pt x="4238254" y="1037668"/>
                    <a:pt x="4245874" y="1020523"/>
                    <a:pt x="4253494" y="1016713"/>
                  </a:cubicBezTo>
                  <a:cubicBezTo>
                    <a:pt x="4261114" y="1012903"/>
                    <a:pt x="4270639" y="1005283"/>
                    <a:pt x="4278259" y="1006236"/>
                  </a:cubicBezTo>
                  <a:cubicBezTo>
                    <a:pt x="4285879" y="1007188"/>
                    <a:pt x="4310644" y="1007188"/>
                    <a:pt x="4317312" y="1004331"/>
                  </a:cubicBezTo>
                  <a:cubicBezTo>
                    <a:pt x="4323979" y="1001473"/>
                    <a:pt x="4323027" y="990043"/>
                    <a:pt x="4324931" y="983376"/>
                  </a:cubicBezTo>
                  <a:cubicBezTo>
                    <a:pt x="4326837" y="976708"/>
                    <a:pt x="4326837" y="972898"/>
                    <a:pt x="4332552" y="973851"/>
                  </a:cubicBezTo>
                  <a:cubicBezTo>
                    <a:pt x="4338266" y="974803"/>
                    <a:pt x="4337314" y="966231"/>
                    <a:pt x="4343981" y="974803"/>
                  </a:cubicBezTo>
                  <a:cubicBezTo>
                    <a:pt x="4349697" y="983376"/>
                    <a:pt x="4355412" y="982423"/>
                    <a:pt x="4358269" y="981471"/>
                  </a:cubicBezTo>
                  <a:cubicBezTo>
                    <a:pt x="4361127" y="980518"/>
                    <a:pt x="4364937" y="980518"/>
                    <a:pt x="4364937" y="975756"/>
                  </a:cubicBezTo>
                  <a:cubicBezTo>
                    <a:pt x="4365889" y="970993"/>
                    <a:pt x="4383034" y="960516"/>
                    <a:pt x="4385891" y="958611"/>
                  </a:cubicBezTo>
                  <a:cubicBezTo>
                    <a:pt x="4388749" y="956706"/>
                    <a:pt x="4401131" y="951943"/>
                    <a:pt x="4403037" y="950038"/>
                  </a:cubicBezTo>
                  <a:cubicBezTo>
                    <a:pt x="4404941" y="948133"/>
                    <a:pt x="4413514" y="946228"/>
                    <a:pt x="4417324" y="949086"/>
                  </a:cubicBezTo>
                  <a:cubicBezTo>
                    <a:pt x="4421134" y="951943"/>
                    <a:pt x="4431612" y="948133"/>
                    <a:pt x="4434469" y="948133"/>
                  </a:cubicBezTo>
                  <a:cubicBezTo>
                    <a:pt x="4436374" y="949086"/>
                    <a:pt x="4448756" y="951943"/>
                    <a:pt x="4447804" y="947181"/>
                  </a:cubicBezTo>
                  <a:cubicBezTo>
                    <a:pt x="4446852" y="942418"/>
                    <a:pt x="4453519" y="938608"/>
                    <a:pt x="4457329" y="938608"/>
                  </a:cubicBezTo>
                  <a:cubicBezTo>
                    <a:pt x="4463997" y="937656"/>
                    <a:pt x="4463044" y="946228"/>
                    <a:pt x="4466854" y="943371"/>
                  </a:cubicBezTo>
                  <a:cubicBezTo>
                    <a:pt x="4472569" y="939561"/>
                    <a:pt x="4479237" y="952896"/>
                    <a:pt x="4483047" y="952896"/>
                  </a:cubicBezTo>
                  <a:cubicBezTo>
                    <a:pt x="4485904" y="952896"/>
                    <a:pt x="4491619" y="951943"/>
                    <a:pt x="4495429" y="953848"/>
                  </a:cubicBezTo>
                  <a:cubicBezTo>
                    <a:pt x="4499239" y="955753"/>
                    <a:pt x="4504954" y="954801"/>
                    <a:pt x="4509716" y="951943"/>
                  </a:cubicBezTo>
                  <a:cubicBezTo>
                    <a:pt x="4514479" y="949086"/>
                    <a:pt x="4524956" y="951943"/>
                    <a:pt x="4529719" y="952896"/>
                  </a:cubicBezTo>
                  <a:cubicBezTo>
                    <a:pt x="4535434" y="953848"/>
                    <a:pt x="4534481" y="956706"/>
                    <a:pt x="4537339" y="950991"/>
                  </a:cubicBezTo>
                  <a:cubicBezTo>
                    <a:pt x="4540197" y="945276"/>
                    <a:pt x="4540197" y="942418"/>
                    <a:pt x="4542102" y="942418"/>
                  </a:cubicBezTo>
                  <a:cubicBezTo>
                    <a:pt x="4544959" y="942418"/>
                    <a:pt x="4548769" y="939561"/>
                    <a:pt x="4548769" y="935751"/>
                  </a:cubicBezTo>
                  <a:cubicBezTo>
                    <a:pt x="4548769" y="931941"/>
                    <a:pt x="4548769" y="918606"/>
                    <a:pt x="4547816" y="916701"/>
                  </a:cubicBezTo>
                  <a:cubicBezTo>
                    <a:pt x="4546864" y="914796"/>
                    <a:pt x="4545912" y="912891"/>
                    <a:pt x="4543054" y="909081"/>
                  </a:cubicBezTo>
                  <a:cubicBezTo>
                    <a:pt x="4540197" y="906223"/>
                    <a:pt x="4538291" y="898603"/>
                    <a:pt x="4537339" y="892888"/>
                  </a:cubicBezTo>
                  <a:cubicBezTo>
                    <a:pt x="4536387" y="887173"/>
                    <a:pt x="4535434" y="882411"/>
                    <a:pt x="4531624" y="878601"/>
                  </a:cubicBezTo>
                  <a:lnTo>
                    <a:pt x="4529719" y="876696"/>
                  </a:lnTo>
                  <a:cubicBezTo>
                    <a:pt x="4527814" y="875743"/>
                    <a:pt x="4525909" y="874791"/>
                    <a:pt x="4524004" y="873838"/>
                  </a:cubicBezTo>
                  <a:cubicBezTo>
                    <a:pt x="4519241" y="870981"/>
                    <a:pt x="4513527" y="868123"/>
                    <a:pt x="4512574" y="865266"/>
                  </a:cubicBezTo>
                  <a:lnTo>
                    <a:pt x="4511622" y="863361"/>
                  </a:lnTo>
                  <a:cubicBezTo>
                    <a:pt x="4509716" y="860503"/>
                    <a:pt x="4506859" y="857646"/>
                    <a:pt x="4504954" y="855741"/>
                  </a:cubicBezTo>
                  <a:cubicBezTo>
                    <a:pt x="4501144" y="850978"/>
                    <a:pt x="4488762" y="850026"/>
                    <a:pt x="4489714" y="845263"/>
                  </a:cubicBezTo>
                  <a:cubicBezTo>
                    <a:pt x="4490666" y="842406"/>
                    <a:pt x="4490666" y="839548"/>
                    <a:pt x="4486856" y="839548"/>
                  </a:cubicBezTo>
                  <a:cubicBezTo>
                    <a:pt x="4482094" y="838596"/>
                    <a:pt x="4470664" y="834786"/>
                    <a:pt x="4470664" y="828118"/>
                  </a:cubicBezTo>
                  <a:cubicBezTo>
                    <a:pt x="4470664" y="822403"/>
                    <a:pt x="4467806" y="816688"/>
                    <a:pt x="4463044" y="816688"/>
                  </a:cubicBezTo>
                  <a:cubicBezTo>
                    <a:pt x="4458281" y="816688"/>
                    <a:pt x="4449709" y="810973"/>
                    <a:pt x="4447804" y="810021"/>
                  </a:cubicBezTo>
                  <a:cubicBezTo>
                    <a:pt x="4444947" y="809068"/>
                    <a:pt x="4440184" y="808116"/>
                    <a:pt x="4436374" y="808116"/>
                  </a:cubicBezTo>
                  <a:cubicBezTo>
                    <a:pt x="4432564" y="808116"/>
                    <a:pt x="4430659" y="804306"/>
                    <a:pt x="4427802" y="801448"/>
                  </a:cubicBezTo>
                  <a:cubicBezTo>
                    <a:pt x="4426849" y="799543"/>
                    <a:pt x="4422087" y="791923"/>
                    <a:pt x="4417324" y="786208"/>
                  </a:cubicBezTo>
                  <a:cubicBezTo>
                    <a:pt x="4412562" y="779541"/>
                    <a:pt x="4408752" y="778588"/>
                    <a:pt x="4408752" y="778588"/>
                  </a:cubicBezTo>
                  <a:cubicBezTo>
                    <a:pt x="4403989" y="779541"/>
                    <a:pt x="4403037" y="781446"/>
                    <a:pt x="4399227" y="778588"/>
                  </a:cubicBezTo>
                  <a:cubicBezTo>
                    <a:pt x="4397322" y="777636"/>
                    <a:pt x="4395416" y="776683"/>
                    <a:pt x="4393512" y="776683"/>
                  </a:cubicBezTo>
                  <a:cubicBezTo>
                    <a:pt x="4389702" y="777636"/>
                    <a:pt x="4388749" y="779541"/>
                    <a:pt x="4383987" y="776683"/>
                  </a:cubicBezTo>
                  <a:cubicBezTo>
                    <a:pt x="4381129" y="774778"/>
                    <a:pt x="4378272" y="775731"/>
                    <a:pt x="4376366" y="776683"/>
                  </a:cubicBezTo>
                  <a:cubicBezTo>
                    <a:pt x="4375414" y="776683"/>
                    <a:pt x="4374462" y="777636"/>
                    <a:pt x="4372556" y="776683"/>
                  </a:cubicBezTo>
                  <a:cubicBezTo>
                    <a:pt x="4368747" y="775731"/>
                    <a:pt x="4360174" y="777636"/>
                    <a:pt x="4355412" y="778588"/>
                  </a:cubicBezTo>
                  <a:cubicBezTo>
                    <a:pt x="4350649" y="779541"/>
                    <a:pt x="4350649" y="779541"/>
                    <a:pt x="4346839" y="782398"/>
                  </a:cubicBezTo>
                  <a:cubicBezTo>
                    <a:pt x="4344934" y="783351"/>
                    <a:pt x="4341124" y="784303"/>
                    <a:pt x="4339219" y="787161"/>
                  </a:cubicBezTo>
                  <a:cubicBezTo>
                    <a:pt x="4337314" y="791923"/>
                    <a:pt x="4327789" y="804306"/>
                    <a:pt x="4326837" y="807163"/>
                  </a:cubicBezTo>
                  <a:cubicBezTo>
                    <a:pt x="4325884" y="810021"/>
                    <a:pt x="4324931" y="814783"/>
                    <a:pt x="4321122" y="816688"/>
                  </a:cubicBezTo>
                  <a:cubicBezTo>
                    <a:pt x="4317312" y="818593"/>
                    <a:pt x="4313502" y="826213"/>
                    <a:pt x="4313502" y="827166"/>
                  </a:cubicBezTo>
                  <a:cubicBezTo>
                    <a:pt x="4313502" y="828118"/>
                    <a:pt x="4311597" y="835738"/>
                    <a:pt x="4304929" y="829071"/>
                  </a:cubicBezTo>
                  <a:cubicBezTo>
                    <a:pt x="4298262" y="822403"/>
                    <a:pt x="4276354" y="806211"/>
                    <a:pt x="4266829" y="803353"/>
                  </a:cubicBezTo>
                  <a:cubicBezTo>
                    <a:pt x="4258256" y="800496"/>
                    <a:pt x="4246827" y="801448"/>
                    <a:pt x="4240159" y="804306"/>
                  </a:cubicBezTo>
                  <a:cubicBezTo>
                    <a:pt x="4234444" y="807163"/>
                    <a:pt x="4228729" y="810973"/>
                    <a:pt x="4225872" y="810973"/>
                  </a:cubicBezTo>
                  <a:cubicBezTo>
                    <a:pt x="4223014" y="810973"/>
                    <a:pt x="4215394" y="810021"/>
                    <a:pt x="4212537" y="809068"/>
                  </a:cubicBezTo>
                  <a:cubicBezTo>
                    <a:pt x="4209679" y="808116"/>
                    <a:pt x="4203964" y="808116"/>
                    <a:pt x="4199202" y="813831"/>
                  </a:cubicBezTo>
                  <a:cubicBezTo>
                    <a:pt x="4194439" y="819546"/>
                    <a:pt x="4189676" y="825261"/>
                    <a:pt x="4187771" y="828118"/>
                  </a:cubicBezTo>
                  <a:cubicBezTo>
                    <a:pt x="4185866" y="830976"/>
                    <a:pt x="4184914" y="836691"/>
                    <a:pt x="4179199" y="832881"/>
                  </a:cubicBezTo>
                  <a:cubicBezTo>
                    <a:pt x="4172531" y="829071"/>
                    <a:pt x="4160149" y="821451"/>
                    <a:pt x="4153481" y="813831"/>
                  </a:cubicBezTo>
                  <a:cubicBezTo>
                    <a:pt x="4149671" y="809068"/>
                    <a:pt x="4144909" y="809068"/>
                    <a:pt x="4143004" y="797638"/>
                  </a:cubicBezTo>
                  <a:cubicBezTo>
                    <a:pt x="4143004" y="795733"/>
                    <a:pt x="4142051" y="793828"/>
                    <a:pt x="4142051" y="791923"/>
                  </a:cubicBezTo>
                  <a:cubicBezTo>
                    <a:pt x="4142051" y="790018"/>
                    <a:pt x="4143004" y="785256"/>
                    <a:pt x="4140146" y="782398"/>
                  </a:cubicBezTo>
                  <a:cubicBezTo>
                    <a:pt x="4137289" y="779541"/>
                    <a:pt x="4137289" y="777636"/>
                    <a:pt x="4144909" y="772873"/>
                  </a:cubicBezTo>
                  <a:cubicBezTo>
                    <a:pt x="4145861" y="771921"/>
                    <a:pt x="4147766" y="770968"/>
                    <a:pt x="4148719" y="770016"/>
                  </a:cubicBezTo>
                  <a:cubicBezTo>
                    <a:pt x="4155386" y="766206"/>
                    <a:pt x="4161101" y="762396"/>
                    <a:pt x="4161101" y="762396"/>
                  </a:cubicBezTo>
                  <a:cubicBezTo>
                    <a:pt x="4161101" y="762396"/>
                    <a:pt x="4163959" y="761443"/>
                    <a:pt x="4163006" y="756681"/>
                  </a:cubicBezTo>
                  <a:cubicBezTo>
                    <a:pt x="4161101" y="746203"/>
                    <a:pt x="4157291" y="729058"/>
                    <a:pt x="4163006" y="718581"/>
                  </a:cubicBezTo>
                  <a:lnTo>
                    <a:pt x="4182056" y="687148"/>
                  </a:lnTo>
                  <a:cubicBezTo>
                    <a:pt x="4182056" y="687148"/>
                    <a:pt x="4182056" y="685243"/>
                    <a:pt x="4180151" y="680481"/>
                  </a:cubicBezTo>
                  <a:cubicBezTo>
                    <a:pt x="4177294" y="676671"/>
                    <a:pt x="4179199" y="670956"/>
                    <a:pt x="4180151" y="669051"/>
                  </a:cubicBezTo>
                  <a:cubicBezTo>
                    <a:pt x="4181104" y="667146"/>
                    <a:pt x="4221109" y="567133"/>
                    <a:pt x="4229681" y="545226"/>
                  </a:cubicBezTo>
                  <a:cubicBezTo>
                    <a:pt x="4233491" y="536653"/>
                    <a:pt x="4240159" y="546178"/>
                    <a:pt x="4246827" y="549988"/>
                  </a:cubicBezTo>
                  <a:cubicBezTo>
                    <a:pt x="4246827" y="549988"/>
                    <a:pt x="4266829" y="562371"/>
                    <a:pt x="4272544" y="564276"/>
                  </a:cubicBezTo>
                  <a:cubicBezTo>
                    <a:pt x="4277306" y="565229"/>
                    <a:pt x="4280164" y="567133"/>
                    <a:pt x="4290641" y="566181"/>
                  </a:cubicBezTo>
                  <a:cubicBezTo>
                    <a:pt x="4301119" y="565229"/>
                    <a:pt x="4309691" y="569038"/>
                    <a:pt x="4313502" y="571896"/>
                  </a:cubicBezTo>
                  <a:cubicBezTo>
                    <a:pt x="4319216" y="576658"/>
                    <a:pt x="4323027" y="575707"/>
                    <a:pt x="4325884" y="573801"/>
                  </a:cubicBezTo>
                  <a:cubicBezTo>
                    <a:pt x="4329694" y="571896"/>
                    <a:pt x="4332552" y="566181"/>
                    <a:pt x="4339219" y="565229"/>
                  </a:cubicBezTo>
                  <a:cubicBezTo>
                    <a:pt x="4346839" y="563324"/>
                    <a:pt x="4351602" y="565229"/>
                    <a:pt x="4358269" y="556657"/>
                  </a:cubicBezTo>
                  <a:cubicBezTo>
                    <a:pt x="4362079" y="551893"/>
                    <a:pt x="4371604" y="544273"/>
                    <a:pt x="4373509" y="540464"/>
                  </a:cubicBezTo>
                  <a:cubicBezTo>
                    <a:pt x="4375414" y="536653"/>
                    <a:pt x="4378272" y="534748"/>
                    <a:pt x="4381129" y="532844"/>
                  </a:cubicBezTo>
                  <a:cubicBezTo>
                    <a:pt x="4383987" y="530938"/>
                    <a:pt x="4386844" y="525223"/>
                    <a:pt x="4391606" y="520461"/>
                  </a:cubicBezTo>
                  <a:cubicBezTo>
                    <a:pt x="4396369" y="515698"/>
                    <a:pt x="4404941" y="516652"/>
                    <a:pt x="4411609" y="515698"/>
                  </a:cubicBezTo>
                  <a:cubicBezTo>
                    <a:pt x="4423991" y="512841"/>
                    <a:pt x="4425897" y="511888"/>
                    <a:pt x="4433516" y="506173"/>
                  </a:cubicBezTo>
                  <a:cubicBezTo>
                    <a:pt x="4436374" y="504268"/>
                    <a:pt x="4443041" y="499506"/>
                    <a:pt x="4445899" y="496649"/>
                  </a:cubicBezTo>
                  <a:cubicBezTo>
                    <a:pt x="4449709" y="492838"/>
                    <a:pt x="4449709" y="490933"/>
                    <a:pt x="4452566" y="488076"/>
                  </a:cubicBezTo>
                  <a:cubicBezTo>
                    <a:pt x="4457329" y="483313"/>
                    <a:pt x="4458281" y="478551"/>
                    <a:pt x="4457329" y="476647"/>
                  </a:cubicBezTo>
                  <a:cubicBezTo>
                    <a:pt x="4456377" y="474742"/>
                    <a:pt x="4454472" y="470931"/>
                    <a:pt x="4456377" y="467122"/>
                  </a:cubicBezTo>
                  <a:cubicBezTo>
                    <a:pt x="4458281" y="464264"/>
                    <a:pt x="4456377" y="458548"/>
                    <a:pt x="4452566" y="458548"/>
                  </a:cubicBezTo>
                  <a:cubicBezTo>
                    <a:pt x="4448756" y="458548"/>
                    <a:pt x="4442089" y="459502"/>
                    <a:pt x="4438279" y="457597"/>
                  </a:cubicBezTo>
                  <a:cubicBezTo>
                    <a:pt x="4434469" y="455691"/>
                    <a:pt x="4435422" y="451882"/>
                    <a:pt x="4440184" y="449024"/>
                  </a:cubicBezTo>
                  <a:cubicBezTo>
                    <a:pt x="4444947" y="445213"/>
                    <a:pt x="4446852" y="438546"/>
                    <a:pt x="4445899" y="432831"/>
                  </a:cubicBezTo>
                  <a:cubicBezTo>
                    <a:pt x="4444947" y="427117"/>
                    <a:pt x="4448756" y="419497"/>
                    <a:pt x="4456377" y="414734"/>
                  </a:cubicBezTo>
                  <a:cubicBezTo>
                    <a:pt x="4463997" y="409018"/>
                    <a:pt x="4463044" y="390921"/>
                    <a:pt x="4463044" y="385207"/>
                  </a:cubicBezTo>
                  <a:cubicBezTo>
                    <a:pt x="4463044" y="379491"/>
                    <a:pt x="4473522" y="369013"/>
                    <a:pt x="4476379" y="366156"/>
                  </a:cubicBezTo>
                  <a:cubicBezTo>
                    <a:pt x="4479237" y="363298"/>
                    <a:pt x="4483999" y="355678"/>
                    <a:pt x="4482094" y="346153"/>
                  </a:cubicBezTo>
                  <a:cubicBezTo>
                    <a:pt x="4480189" y="336628"/>
                    <a:pt x="4483047" y="334723"/>
                    <a:pt x="4485904" y="331866"/>
                  </a:cubicBezTo>
                  <a:cubicBezTo>
                    <a:pt x="4489714" y="329008"/>
                    <a:pt x="4492572" y="323293"/>
                    <a:pt x="4492572" y="320436"/>
                  </a:cubicBezTo>
                  <a:cubicBezTo>
                    <a:pt x="4492572" y="317578"/>
                    <a:pt x="4490666" y="315673"/>
                    <a:pt x="4493524" y="313768"/>
                  </a:cubicBezTo>
                  <a:cubicBezTo>
                    <a:pt x="4496381" y="311863"/>
                    <a:pt x="4495429" y="310911"/>
                    <a:pt x="4496381" y="306148"/>
                  </a:cubicBezTo>
                  <a:cubicBezTo>
                    <a:pt x="4497334" y="302338"/>
                    <a:pt x="4500191" y="291861"/>
                    <a:pt x="4501144" y="285193"/>
                  </a:cubicBezTo>
                  <a:cubicBezTo>
                    <a:pt x="4502097" y="279478"/>
                    <a:pt x="4502097" y="273763"/>
                    <a:pt x="4504954" y="272811"/>
                  </a:cubicBezTo>
                  <a:cubicBezTo>
                    <a:pt x="4507812" y="271858"/>
                    <a:pt x="4510669" y="269953"/>
                    <a:pt x="4512574" y="266143"/>
                  </a:cubicBezTo>
                  <a:cubicBezTo>
                    <a:pt x="4514479" y="262333"/>
                    <a:pt x="4519241" y="255666"/>
                    <a:pt x="4523052" y="253761"/>
                  </a:cubicBezTo>
                  <a:cubicBezTo>
                    <a:pt x="4526862" y="251856"/>
                    <a:pt x="4530672" y="247093"/>
                    <a:pt x="4532577" y="244236"/>
                  </a:cubicBezTo>
                  <a:cubicBezTo>
                    <a:pt x="4534481" y="241379"/>
                    <a:pt x="4540197" y="239473"/>
                    <a:pt x="4544006" y="237568"/>
                  </a:cubicBezTo>
                  <a:cubicBezTo>
                    <a:pt x="4547816" y="235663"/>
                    <a:pt x="4552579" y="228996"/>
                    <a:pt x="4548769" y="226138"/>
                  </a:cubicBezTo>
                  <a:cubicBezTo>
                    <a:pt x="4544959" y="223281"/>
                    <a:pt x="4544959" y="220423"/>
                    <a:pt x="4547816" y="218518"/>
                  </a:cubicBezTo>
                  <a:cubicBezTo>
                    <a:pt x="4550674" y="216613"/>
                    <a:pt x="4551627" y="214708"/>
                    <a:pt x="4552579" y="208993"/>
                  </a:cubicBezTo>
                  <a:cubicBezTo>
                    <a:pt x="4553531" y="203278"/>
                    <a:pt x="4552579" y="196611"/>
                    <a:pt x="4544006" y="192801"/>
                  </a:cubicBezTo>
                  <a:cubicBezTo>
                    <a:pt x="4535434" y="188991"/>
                    <a:pt x="4538291" y="179466"/>
                    <a:pt x="4540197" y="176608"/>
                  </a:cubicBezTo>
                  <a:cubicBezTo>
                    <a:pt x="4542102" y="173751"/>
                    <a:pt x="4540197" y="168036"/>
                    <a:pt x="4541149" y="164226"/>
                  </a:cubicBezTo>
                  <a:cubicBezTo>
                    <a:pt x="4542102" y="160416"/>
                    <a:pt x="4539244" y="157558"/>
                    <a:pt x="4524956" y="151843"/>
                  </a:cubicBezTo>
                  <a:cubicBezTo>
                    <a:pt x="4510669" y="146128"/>
                    <a:pt x="4518289" y="153748"/>
                    <a:pt x="4502097" y="160416"/>
                  </a:cubicBezTo>
                  <a:cubicBezTo>
                    <a:pt x="4485904" y="167083"/>
                    <a:pt x="4485904" y="155653"/>
                    <a:pt x="4487809" y="151843"/>
                  </a:cubicBezTo>
                  <a:cubicBezTo>
                    <a:pt x="4488762" y="148033"/>
                    <a:pt x="4491619" y="148033"/>
                    <a:pt x="4488762" y="146128"/>
                  </a:cubicBezTo>
                  <a:cubicBezTo>
                    <a:pt x="4486856" y="144223"/>
                    <a:pt x="4485904" y="143271"/>
                    <a:pt x="4484952" y="139461"/>
                  </a:cubicBezTo>
                  <a:cubicBezTo>
                    <a:pt x="4483999" y="136603"/>
                    <a:pt x="4483999" y="133746"/>
                    <a:pt x="4493524" y="130888"/>
                  </a:cubicBezTo>
                  <a:cubicBezTo>
                    <a:pt x="4503049" y="128031"/>
                    <a:pt x="4506859" y="117553"/>
                    <a:pt x="4509716" y="109933"/>
                  </a:cubicBezTo>
                  <a:cubicBezTo>
                    <a:pt x="4512574" y="102313"/>
                    <a:pt x="4514479" y="99456"/>
                    <a:pt x="4519241" y="96598"/>
                  </a:cubicBezTo>
                  <a:cubicBezTo>
                    <a:pt x="4523052" y="93741"/>
                    <a:pt x="4527814" y="87073"/>
                    <a:pt x="4527814" y="85168"/>
                  </a:cubicBezTo>
                  <a:cubicBezTo>
                    <a:pt x="4527814" y="83263"/>
                    <a:pt x="4528766" y="80405"/>
                    <a:pt x="4531624" y="77547"/>
                  </a:cubicBezTo>
                  <a:cubicBezTo>
                    <a:pt x="4535434" y="74690"/>
                    <a:pt x="4536387" y="68975"/>
                    <a:pt x="4539244" y="65165"/>
                  </a:cubicBezTo>
                  <a:cubicBezTo>
                    <a:pt x="4541149" y="63261"/>
                    <a:pt x="4546864" y="64212"/>
                    <a:pt x="4553531" y="62307"/>
                  </a:cubicBezTo>
                  <a:cubicBezTo>
                    <a:pt x="4556389" y="62307"/>
                    <a:pt x="4559247" y="61355"/>
                    <a:pt x="4562104" y="61355"/>
                  </a:cubicBezTo>
                  <a:cubicBezTo>
                    <a:pt x="4572581" y="62307"/>
                    <a:pt x="4582106" y="58498"/>
                    <a:pt x="4585916" y="54687"/>
                  </a:cubicBezTo>
                  <a:cubicBezTo>
                    <a:pt x="4589727" y="50878"/>
                    <a:pt x="4590679" y="49925"/>
                    <a:pt x="4598299" y="48972"/>
                  </a:cubicBezTo>
                  <a:cubicBezTo>
                    <a:pt x="4605919" y="48020"/>
                    <a:pt x="4615444" y="40400"/>
                    <a:pt x="4617349" y="38496"/>
                  </a:cubicBezTo>
                  <a:cubicBezTo>
                    <a:pt x="4619254" y="36590"/>
                    <a:pt x="4624016" y="35637"/>
                    <a:pt x="4632589" y="35637"/>
                  </a:cubicBezTo>
                  <a:cubicBezTo>
                    <a:pt x="4641162" y="35637"/>
                    <a:pt x="4644972" y="31827"/>
                    <a:pt x="4646877" y="28017"/>
                  </a:cubicBezTo>
                  <a:cubicBezTo>
                    <a:pt x="4648781" y="25160"/>
                    <a:pt x="4656402" y="21350"/>
                    <a:pt x="4662116" y="25160"/>
                  </a:cubicBezTo>
                  <a:cubicBezTo>
                    <a:pt x="4668784" y="28970"/>
                    <a:pt x="4676404" y="26112"/>
                    <a:pt x="4678309" y="24207"/>
                  </a:cubicBezTo>
                  <a:cubicBezTo>
                    <a:pt x="4680214" y="22302"/>
                    <a:pt x="4687834" y="19445"/>
                    <a:pt x="4694502" y="22302"/>
                  </a:cubicBezTo>
                  <a:cubicBezTo>
                    <a:pt x="4701169" y="24207"/>
                    <a:pt x="4706884" y="18492"/>
                    <a:pt x="4709741" y="16587"/>
                  </a:cubicBezTo>
                  <a:cubicBezTo>
                    <a:pt x="4712599" y="14682"/>
                    <a:pt x="4715456" y="10872"/>
                    <a:pt x="4721172" y="11825"/>
                  </a:cubicBezTo>
                  <a:cubicBezTo>
                    <a:pt x="4726887" y="12777"/>
                    <a:pt x="4728791" y="8967"/>
                    <a:pt x="4730697" y="6110"/>
                  </a:cubicBezTo>
                  <a:cubicBezTo>
                    <a:pt x="4732602" y="3252"/>
                    <a:pt x="4737364" y="-1510"/>
                    <a:pt x="4743079" y="3252"/>
                  </a:cubicBezTo>
                  <a:cubicBezTo>
                    <a:pt x="4748794" y="8015"/>
                    <a:pt x="4751652" y="4205"/>
                    <a:pt x="4753556" y="3252"/>
                  </a:cubicBezTo>
                  <a:cubicBezTo>
                    <a:pt x="4754509" y="2300"/>
                    <a:pt x="4755462" y="871"/>
                    <a:pt x="4756533" y="276"/>
                  </a:cubicBezTo>
                  <a:close/>
                </a:path>
              </a:pathLst>
            </a:custGeom>
            <a:pattFill prst="pct5">
              <a:fgClr>
                <a:srgbClr val="00B050"/>
              </a:fgClr>
              <a:bgClr>
                <a:schemeClr val="bg1"/>
              </a:bgClr>
            </a:pattFill>
            <a:ln w="5759" cap="flat">
              <a:solidFill>
                <a:srgbClr val="00B050"/>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4" name="íṡḻíďé"/>
            <p:cNvSpPr/>
            <p:nvPr/>
          </p:nvSpPr>
          <p:spPr>
            <a:xfrm>
              <a:off x="6661880" y="3019468"/>
              <a:ext cx="78786" cy="78694"/>
            </a:xfrm>
            <a:custGeom>
              <a:avLst/>
              <a:gdLst>
                <a:gd name="connsiteX0" fmla="*/ 7144 w 104775"/>
                <a:gd name="connsiteY0" fmla="*/ 81439 h 104775"/>
                <a:gd name="connsiteX1" fmla="*/ 34766 w 104775"/>
                <a:gd name="connsiteY1" fmla="*/ 74771 h 104775"/>
                <a:gd name="connsiteX2" fmla="*/ 37624 w 104775"/>
                <a:gd name="connsiteY2" fmla="*/ 73819 h 104775"/>
                <a:gd name="connsiteX3" fmla="*/ 37624 w 104775"/>
                <a:gd name="connsiteY3" fmla="*/ 45244 h 104775"/>
                <a:gd name="connsiteX4" fmla="*/ 24289 w 104775"/>
                <a:gd name="connsiteY4" fmla="*/ 45244 h 104775"/>
                <a:gd name="connsiteX5" fmla="*/ 12859 w 104775"/>
                <a:gd name="connsiteY5" fmla="*/ 46196 h 104775"/>
                <a:gd name="connsiteX6" fmla="*/ 12859 w 104775"/>
                <a:gd name="connsiteY6" fmla="*/ 43339 h 104775"/>
                <a:gd name="connsiteX7" fmla="*/ 12859 w 104775"/>
                <a:gd name="connsiteY7" fmla="*/ 41434 h 104775"/>
                <a:gd name="connsiteX8" fmla="*/ 12859 w 104775"/>
                <a:gd name="connsiteY8" fmla="*/ 36671 h 104775"/>
                <a:gd name="connsiteX9" fmla="*/ 24289 w 104775"/>
                <a:gd name="connsiteY9" fmla="*/ 37624 h 104775"/>
                <a:gd name="connsiteX10" fmla="*/ 37624 w 104775"/>
                <a:gd name="connsiteY10" fmla="*/ 37624 h 104775"/>
                <a:gd name="connsiteX11" fmla="*/ 37624 w 104775"/>
                <a:gd name="connsiteY11" fmla="*/ 28099 h 104775"/>
                <a:gd name="connsiteX12" fmla="*/ 37624 w 104775"/>
                <a:gd name="connsiteY12" fmla="*/ 19526 h 104775"/>
                <a:gd name="connsiteX13" fmla="*/ 37624 w 104775"/>
                <a:gd name="connsiteY13" fmla="*/ 9049 h 104775"/>
                <a:gd name="connsiteX14" fmla="*/ 43339 w 104775"/>
                <a:gd name="connsiteY14" fmla="*/ 9049 h 104775"/>
                <a:gd name="connsiteX15" fmla="*/ 49054 w 104775"/>
                <a:gd name="connsiteY15" fmla="*/ 9049 h 104775"/>
                <a:gd name="connsiteX16" fmla="*/ 48101 w 104775"/>
                <a:gd name="connsiteY16" fmla="*/ 20479 h 104775"/>
                <a:gd name="connsiteX17" fmla="*/ 48101 w 104775"/>
                <a:gd name="connsiteY17" fmla="*/ 29051 h 104775"/>
                <a:gd name="connsiteX18" fmla="*/ 48101 w 104775"/>
                <a:gd name="connsiteY18" fmla="*/ 82391 h 104775"/>
                <a:gd name="connsiteX19" fmla="*/ 48101 w 104775"/>
                <a:gd name="connsiteY19" fmla="*/ 92869 h 104775"/>
                <a:gd name="connsiteX20" fmla="*/ 49054 w 104775"/>
                <a:gd name="connsiteY20" fmla="*/ 99536 h 104775"/>
                <a:gd name="connsiteX21" fmla="*/ 43339 w 104775"/>
                <a:gd name="connsiteY21" fmla="*/ 99536 h 104775"/>
                <a:gd name="connsiteX22" fmla="*/ 38576 w 104775"/>
                <a:gd name="connsiteY22" fmla="*/ 99536 h 104775"/>
                <a:gd name="connsiteX23" fmla="*/ 38576 w 104775"/>
                <a:gd name="connsiteY23" fmla="*/ 93821 h 104775"/>
                <a:gd name="connsiteX24" fmla="*/ 38576 w 104775"/>
                <a:gd name="connsiteY24" fmla="*/ 90011 h 104775"/>
                <a:gd name="connsiteX25" fmla="*/ 38576 w 104775"/>
                <a:gd name="connsiteY25" fmla="*/ 83344 h 104775"/>
                <a:gd name="connsiteX26" fmla="*/ 30956 w 104775"/>
                <a:gd name="connsiteY26" fmla="*/ 86201 h 104775"/>
                <a:gd name="connsiteX27" fmla="*/ 12859 w 104775"/>
                <a:gd name="connsiteY27" fmla="*/ 92869 h 104775"/>
                <a:gd name="connsiteX28" fmla="*/ 10954 w 104775"/>
                <a:gd name="connsiteY28" fmla="*/ 86201 h 104775"/>
                <a:gd name="connsiteX29" fmla="*/ 7144 w 104775"/>
                <a:gd name="connsiteY29" fmla="*/ 81439 h 104775"/>
                <a:gd name="connsiteX30" fmla="*/ 7144 w 104775"/>
                <a:gd name="connsiteY30" fmla="*/ 81439 h 104775"/>
                <a:gd name="connsiteX31" fmla="*/ 58579 w 104775"/>
                <a:gd name="connsiteY31" fmla="*/ 7144 h 104775"/>
                <a:gd name="connsiteX32" fmla="*/ 63341 w 104775"/>
                <a:gd name="connsiteY32" fmla="*/ 7144 h 104775"/>
                <a:gd name="connsiteX33" fmla="*/ 69056 w 104775"/>
                <a:gd name="connsiteY33" fmla="*/ 7144 h 104775"/>
                <a:gd name="connsiteX34" fmla="*/ 68104 w 104775"/>
                <a:gd name="connsiteY34" fmla="*/ 16669 h 104775"/>
                <a:gd name="connsiteX35" fmla="*/ 68104 w 104775"/>
                <a:gd name="connsiteY35" fmla="*/ 25241 h 104775"/>
                <a:gd name="connsiteX36" fmla="*/ 68104 w 104775"/>
                <a:gd name="connsiteY36" fmla="*/ 44291 h 104775"/>
                <a:gd name="connsiteX37" fmla="*/ 70961 w 104775"/>
                <a:gd name="connsiteY37" fmla="*/ 42386 h 104775"/>
                <a:gd name="connsiteX38" fmla="*/ 89059 w 104775"/>
                <a:gd name="connsiteY38" fmla="*/ 30004 h 104775"/>
                <a:gd name="connsiteX39" fmla="*/ 90964 w 104775"/>
                <a:gd name="connsiteY39" fmla="*/ 29051 h 104775"/>
                <a:gd name="connsiteX40" fmla="*/ 97631 w 104775"/>
                <a:gd name="connsiteY40" fmla="*/ 38576 h 104775"/>
                <a:gd name="connsiteX41" fmla="*/ 90964 w 104775"/>
                <a:gd name="connsiteY41" fmla="*/ 42386 h 104775"/>
                <a:gd name="connsiteX42" fmla="*/ 81439 w 104775"/>
                <a:gd name="connsiteY42" fmla="*/ 47149 h 104775"/>
                <a:gd name="connsiteX43" fmla="*/ 69056 w 104775"/>
                <a:gd name="connsiteY43" fmla="*/ 53816 h 104775"/>
                <a:gd name="connsiteX44" fmla="*/ 69056 w 104775"/>
                <a:gd name="connsiteY44" fmla="*/ 81439 h 104775"/>
                <a:gd name="connsiteX45" fmla="*/ 70009 w 104775"/>
                <a:gd name="connsiteY45" fmla="*/ 87154 h 104775"/>
                <a:gd name="connsiteX46" fmla="*/ 74771 w 104775"/>
                <a:gd name="connsiteY46" fmla="*/ 88106 h 104775"/>
                <a:gd name="connsiteX47" fmla="*/ 79534 w 104775"/>
                <a:gd name="connsiteY47" fmla="*/ 88106 h 104775"/>
                <a:gd name="connsiteX48" fmla="*/ 86201 w 104775"/>
                <a:gd name="connsiteY48" fmla="*/ 87154 h 104775"/>
                <a:gd name="connsiteX49" fmla="*/ 89059 w 104775"/>
                <a:gd name="connsiteY49" fmla="*/ 84296 h 104775"/>
                <a:gd name="connsiteX50" fmla="*/ 90964 w 104775"/>
                <a:gd name="connsiteY50" fmla="*/ 79534 h 104775"/>
                <a:gd name="connsiteX51" fmla="*/ 91916 w 104775"/>
                <a:gd name="connsiteY51" fmla="*/ 75724 h 104775"/>
                <a:gd name="connsiteX52" fmla="*/ 91916 w 104775"/>
                <a:gd name="connsiteY52" fmla="*/ 73819 h 104775"/>
                <a:gd name="connsiteX53" fmla="*/ 96679 w 104775"/>
                <a:gd name="connsiteY53" fmla="*/ 77629 h 104775"/>
                <a:gd name="connsiteX54" fmla="*/ 102394 w 104775"/>
                <a:gd name="connsiteY54" fmla="*/ 79534 h 104775"/>
                <a:gd name="connsiteX55" fmla="*/ 101441 w 104775"/>
                <a:gd name="connsiteY55" fmla="*/ 81439 h 104775"/>
                <a:gd name="connsiteX56" fmla="*/ 99536 w 104775"/>
                <a:gd name="connsiteY56" fmla="*/ 85249 h 104775"/>
                <a:gd name="connsiteX57" fmla="*/ 96679 w 104775"/>
                <a:gd name="connsiteY57" fmla="*/ 90964 h 104775"/>
                <a:gd name="connsiteX58" fmla="*/ 93821 w 104775"/>
                <a:gd name="connsiteY58" fmla="*/ 93821 h 104775"/>
                <a:gd name="connsiteX59" fmla="*/ 86201 w 104775"/>
                <a:gd name="connsiteY59" fmla="*/ 95726 h 104775"/>
                <a:gd name="connsiteX60" fmla="*/ 73819 w 104775"/>
                <a:gd name="connsiteY60" fmla="*/ 95726 h 104775"/>
                <a:gd name="connsiteX61" fmla="*/ 66199 w 104775"/>
                <a:gd name="connsiteY61" fmla="*/ 94774 h 104775"/>
                <a:gd name="connsiteX62" fmla="*/ 61436 w 104775"/>
                <a:gd name="connsiteY62" fmla="*/ 90964 h 104775"/>
                <a:gd name="connsiteX63" fmla="*/ 59531 w 104775"/>
                <a:gd name="connsiteY63" fmla="*/ 82391 h 104775"/>
                <a:gd name="connsiteX64" fmla="*/ 59531 w 104775"/>
                <a:gd name="connsiteY64" fmla="*/ 23336 h 104775"/>
                <a:gd name="connsiteX65" fmla="*/ 59531 w 104775"/>
                <a:gd name="connsiteY65" fmla="*/ 15716 h 104775"/>
                <a:gd name="connsiteX66" fmla="*/ 58579 w 104775"/>
                <a:gd name="connsiteY66" fmla="*/ 7144 h 104775"/>
                <a:gd name="connsiteX67" fmla="*/ 58579 w 104775"/>
                <a:gd name="connsiteY67"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4775" h="104775">
                  <a:moveTo>
                    <a:pt x="7144" y="81439"/>
                  </a:moveTo>
                  <a:cubicBezTo>
                    <a:pt x="19526" y="79534"/>
                    <a:pt x="28099" y="76676"/>
                    <a:pt x="34766" y="74771"/>
                  </a:cubicBezTo>
                  <a:lnTo>
                    <a:pt x="37624" y="73819"/>
                  </a:lnTo>
                  <a:lnTo>
                    <a:pt x="37624" y="45244"/>
                  </a:lnTo>
                  <a:lnTo>
                    <a:pt x="24289" y="45244"/>
                  </a:lnTo>
                  <a:cubicBezTo>
                    <a:pt x="22384" y="45244"/>
                    <a:pt x="19526" y="45244"/>
                    <a:pt x="12859" y="46196"/>
                  </a:cubicBezTo>
                  <a:cubicBezTo>
                    <a:pt x="12859" y="45244"/>
                    <a:pt x="12859" y="44291"/>
                    <a:pt x="12859" y="43339"/>
                  </a:cubicBezTo>
                  <a:cubicBezTo>
                    <a:pt x="12859" y="42386"/>
                    <a:pt x="12859" y="42386"/>
                    <a:pt x="12859" y="41434"/>
                  </a:cubicBezTo>
                  <a:cubicBezTo>
                    <a:pt x="12859" y="40481"/>
                    <a:pt x="12859" y="39529"/>
                    <a:pt x="12859" y="36671"/>
                  </a:cubicBezTo>
                  <a:cubicBezTo>
                    <a:pt x="16669" y="36671"/>
                    <a:pt x="19526" y="37624"/>
                    <a:pt x="24289" y="37624"/>
                  </a:cubicBezTo>
                  <a:lnTo>
                    <a:pt x="37624" y="37624"/>
                  </a:lnTo>
                  <a:lnTo>
                    <a:pt x="37624" y="28099"/>
                  </a:lnTo>
                  <a:lnTo>
                    <a:pt x="37624" y="19526"/>
                  </a:lnTo>
                  <a:lnTo>
                    <a:pt x="37624" y="9049"/>
                  </a:lnTo>
                  <a:cubicBezTo>
                    <a:pt x="40481" y="9049"/>
                    <a:pt x="42386" y="10001"/>
                    <a:pt x="43339" y="9049"/>
                  </a:cubicBezTo>
                  <a:cubicBezTo>
                    <a:pt x="43339" y="9049"/>
                    <a:pt x="45244" y="9049"/>
                    <a:pt x="49054" y="9049"/>
                  </a:cubicBezTo>
                  <a:cubicBezTo>
                    <a:pt x="49054" y="13811"/>
                    <a:pt x="48101" y="17621"/>
                    <a:pt x="48101" y="20479"/>
                  </a:cubicBezTo>
                  <a:cubicBezTo>
                    <a:pt x="48101" y="23336"/>
                    <a:pt x="48101" y="26194"/>
                    <a:pt x="48101" y="29051"/>
                  </a:cubicBezTo>
                  <a:lnTo>
                    <a:pt x="48101" y="82391"/>
                  </a:lnTo>
                  <a:cubicBezTo>
                    <a:pt x="48101" y="87154"/>
                    <a:pt x="48101" y="90011"/>
                    <a:pt x="48101" y="92869"/>
                  </a:cubicBezTo>
                  <a:lnTo>
                    <a:pt x="49054" y="99536"/>
                  </a:lnTo>
                  <a:cubicBezTo>
                    <a:pt x="46196" y="99536"/>
                    <a:pt x="44291" y="99536"/>
                    <a:pt x="43339" y="99536"/>
                  </a:cubicBezTo>
                  <a:cubicBezTo>
                    <a:pt x="42386" y="99536"/>
                    <a:pt x="41434" y="99536"/>
                    <a:pt x="38576" y="99536"/>
                  </a:cubicBezTo>
                  <a:cubicBezTo>
                    <a:pt x="38576" y="97631"/>
                    <a:pt x="38576" y="95726"/>
                    <a:pt x="38576" y="93821"/>
                  </a:cubicBezTo>
                  <a:cubicBezTo>
                    <a:pt x="38576" y="91916"/>
                    <a:pt x="38576" y="90964"/>
                    <a:pt x="38576" y="90011"/>
                  </a:cubicBezTo>
                  <a:lnTo>
                    <a:pt x="38576" y="83344"/>
                  </a:lnTo>
                  <a:lnTo>
                    <a:pt x="30956" y="86201"/>
                  </a:lnTo>
                  <a:cubicBezTo>
                    <a:pt x="23336" y="89059"/>
                    <a:pt x="17621" y="90964"/>
                    <a:pt x="12859" y="92869"/>
                  </a:cubicBezTo>
                  <a:cubicBezTo>
                    <a:pt x="11906" y="89059"/>
                    <a:pt x="10954" y="87154"/>
                    <a:pt x="10954" y="86201"/>
                  </a:cubicBezTo>
                  <a:lnTo>
                    <a:pt x="7144" y="81439"/>
                  </a:lnTo>
                  <a:lnTo>
                    <a:pt x="7144" y="81439"/>
                  </a:lnTo>
                  <a:close/>
                  <a:moveTo>
                    <a:pt x="58579" y="7144"/>
                  </a:moveTo>
                  <a:cubicBezTo>
                    <a:pt x="61436" y="7144"/>
                    <a:pt x="63341" y="7144"/>
                    <a:pt x="63341" y="7144"/>
                  </a:cubicBezTo>
                  <a:cubicBezTo>
                    <a:pt x="63341" y="7144"/>
                    <a:pt x="65246" y="7144"/>
                    <a:pt x="69056" y="7144"/>
                  </a:cubicBezTo>
                  <a:cubicBezTo>
                    <a:pt x="69056" y="10954"/>
                    <a:pt x="69056" y="14764"/>
                    <a:pt x="68104" y="16669"/>
                  </a:cubicBezTo>
                  <a:cubicBezTo>
                    <a:pt x="68104" y="19526"/>
                    <a:pt x="68104" y="21431"/>
                    <a:pt x="68104" y="25241"/>
                  </a:cubicBezTo>
                  <a:lnTo>
                    <a:pt x="68104" y="44291"/>
                  </a:lnTo>
                  <a:lnTo>
                    <a:pt x="70961" y="42386"/>
                  </a:lnTo>
                  <a:cubicBezTo>
                    <a:pt x="77629" y="38576"/>
                    <a:pt x="84296" y="34766"/>
                    <a:pt x="89059" y="30004"/>
                  </a:cubicBezTo>
                  <a:lnTo>
                    <a:pt x="90964" y="29051"/>
                  </a:lnTo>
                  <a:cubicBezTo>
                    <a:pt x="92869" y="31909"/>
                    <a:pt x="94774" y="35719"/>
                    <a:pt x="97631" y="38576"/>
                  </a:cubicBezTo>
                  <a:lnTo>
                    <a:pt x="90964" y="42386"/>
                  </a:lnTo>
                  <a:lnTo>
                    <a:pt x="81439" y="47149"/>
                  </a:lnTo>
                  <a:lnTo>
                    <a:pt x="69056" y="53816"/>
                  </a:lnTo>
                  <a:lnTo>
                    <a:pt x="69056" y="81439"/>
                  </a:lnTo>
                  <a:cubicBezTo>
                    <a:pt x="69056" y="85249"/>
                    <a:pt x="69056" y="87154"/>
                    <a:pt x="70009" y="87154"/>
                  </a:cubicBezTo>
                  <a:cubicBezTo>
                    <a:pt x="70961" y="88106"/>
                    <a:pt x="71914" y="88106"/>
                    <a:pt x="74771" y="88106"/>
                  </a:cubicBezTo>
                  <a:lnTo>
                    <a:pt x="79534" y="88106"/>
                  </a:lnTo>
                  <a:cubicBezTo>
                    <a:pt x="82391" y="88106"/>
                    <a:pt x="85249" y="88106"/>
                    <a:pt x="86201" y="87154"/>
                  </a:cubicBezTo>
                  <a:cubicBezTo>
                    <a:pt x="87154" y="86201"/>
                    <a:pt x="88106" y="85249"/>
                    <a:pt x="89059" y="84296"/>
                  </a:cubicBezTo>
                  <a:cubicBezTo>
                    <a:pt x="90011" y="83344"/>
                    <a:pt x="90011" y="81439"/>
                    <a:pt x="90964" y="79534"/>
                  </a:cubicBezTo>
                  <a:lnTo>
                    <a:pt x="91916" y="75724"/>
                  </a:lnTo>
                  <a:lnTo>
                    <a:pt x="91916" y="73819"/>
                  </a:lnTo>
                  <a:cubicBezTo>
                    <a:pt x="93821" y="75724"/>
                    <a:pt x="95726" y="76676"/>
                    <a:pt x="96679" y="77629"/>
                  </a:cubicBezTo>
                  <a:cubicBezTo>
                    <a:pt x="97631" y="78581"/>
                    <a:pt x="100489" y="79534"/>
                    <a:pt x="102394" y="79534"/>
                  </a:cubicBezTo>
                  <a:lnTo>
                    <a:pt x="101441" y="81439"/>
                  </a:lnTo>
                  <a:cubicBezTo>
                    <a:pt x="101441" y="81439"/>
                    <a:pt x="100489" y="83344"/>
                    <a:pt x="99536" y="85249"/>
                  </a:cubicBezTo>
                  <a:cubicBezTo>
                    <a:pt x="98584" y="87154"/>
                    <a:pt x="97631" y="89059"/>
                    <a:pt x="96679" y="90964"/>
                  </a:cubicBezTo>
                  <a:cubicBezTo>
                    <a:pt x="95726" y="91916"/>
                    <a:pt x="94774" y="93821"/>
                    <a:pt x="93821" y="93821"/>
                  </a:cubicBezTo>
                  <a:cubicBezTo>
                    <a:pt x="92869" y="94774"/>
                    <a:pt x="90011" y="94774"/>
                    <a:pt x="86201" y="95726"/>
                  </a:cubicBezTo>
                  <a:lnTo>
                    <a:pt x="73819" y="95726"/>
                  </a:lnTo>
                  <a:cubicBezTo>
                    <a:pt x="70961" y="95726"/>
                    <a:pt x="68104" y="95726"/>
                    <a:pt x="66199" y="94774"/>
                  </a:cubicBezTo>
                  <a:cubicBezTo>
                    <a:pt x="63341" y="94774"/>
                    <a:pt x="62389" y="92869"/>
                    <a:pt x="61436" y="90964"/>
                  </a:cubicBezTo>
                  <a:cubicBezTo>
                    <a:pt x="60484" y="89059"/>
                    <a:pt x="59531" y="86201"/>
                    <a:pt x="59531" y="82391"/>
                  </a:cubicBezTo>
                  <a:lnTo>
                    <a:pt x="59531" y="23336"/>
                  </a:lnTo>
                  <a:cubicBezTo>
                    <a:pt x="59531" y="20479"/>
                    <a:pt x="59531" y="17621"/>
                    <a:pt x="59531" y="15716"/>
                  </a:cubicBezTo>
                  <a:lnTo>
                    <a:pt x="58579" y="7144"/>
                  </a:lnTo>
                  <a:lnTo>
                    <a:pt x="58579" y="7144"/>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5" name="íṩ1îde"/>
            <p:cNvSpPr/>
            <p:nvPr/>
          </p:nvSpPr>
          <p:spPr>
            <a:xfrm>
              <a:off x="6739951" y="3017321"/>
              <a:ext cx="78786" cy="78694"/>
            </a:xfrm>
            <a:custGeom>
              <a:avLst/>
              <a:gdLst>
                <a:gd name="connsiteX0" fmla="*/ 8096 w 104775"/>
                <a:gd name="connsiteY0" fmla="*/ 90011 h 104775"/>
                <a:gd name="connsiteX1" fmla="*/ 10001 w 104775"/>
                <a:gd name="connsiteY1" fmla="*/ 89059 h 104775"/>
                <a:gd name="connsiteX2" fmla="*/ 30004 w 104775"/>
                <a:gd name="connsiteY2" fmla="*/ 72866 h 104775"/>
                <a:gd name="connsiteX3" fmla="*/ 31909 w 104775"/>
                <a:gd name="connsiteY3" fmla="*/ 70961 h 104775"/>
                <a:gd name="connsiteX4" fmla="*/ 39529 w 104775"/>
                <a:gd name="connsiteY4" fmla="*/ 76676 h 104775"/>
                <a:gd name="connsiteX5" fmla="*/ 36671 w 104775"/>
                <a:gd name="connsiteY5" fmla="*/ 78581 h 104775"/>
                <a:gd name="connsiteX6" fmla="*/ 30956 w 104775"/>
                <a:gd name="connsiteY6" fmla="*/ 83344 h 104775"/>
                <a:gd name="connsiteX7" fmla="*/ 22384 w 104775"/>
                <a:gd name="connsiteY7" fmla="*/ 90964 h 104775"/>
                <a:gd name="connsiteX8" fmla="*/ 16669 w 104775"/>
                <a:gd name="connsiteY8" fmla="*/ 95726 h 104775"/>
                <a:gd name="connsiteX9" fmla="*/ 15716 w 104775"/>
                <a:gd name="connsiteY9" fmla="*/ 96679 h 104775"/>
                <a:gd name="connsiteX10" fmla="*/ 12859 w 104775"/>
                <a:gd name="connsiteY10" fmla="*/ 93821 h 104775"/>
                <a:gd name="connsiteX11" fmla="*/ 8096 w 104775"/>
                <a:gd name="connsiteY11" fmla="*/ 90011 h 104775"/>
                <a:gd name="connsiteX12" fmla="*/ 8096 w 104775"/>
                <a:gd name="connsiteY12" fmla="*/ 90011 h 104775"/>
                <a:gd name="connsiteX13" fmla="*/ 8096 w 104775"/>
                <a:gd name="connsiteY13" fmla="*/ 18574 h 104775"/>
                <a:gd name="connsiteX14" fmla="*/ 21431 w 104775"/>
                <a:gd name="connsiteY14" fmla="*/ 19526 h 104775"/>
                <a:gd name="connsiteX15" fmla="*/ 50006 w 104775"/>
                <a:gd name="connsiteY15" fmla="*/ 19526 h 104775"/>
                <a:gd name="connsiteX16" fmla="*/ 49054 w 104775"/>
                <a:gd name="connsiteY16" fmla="*/ 16669 h 104775"/>
                <a:gd name="connsiteX17" fmla="*/ 45244 w 104775"/>
                <a:gd name="connsiteY17" fmla="*/ 8096 h 104775"/>
                <a:gd name="connsiteX18" fmla="*/ 55721 w 104775"/>
                <a:gd name="connsiteY18" fmla="*/ 7144 h 104775"/>
                <a:gd name="connsiteX19" fmla="*/ 59531 w 104775"/>
                <a:gd name="connsiteY19" fmla="*/ 19526 h 104775"/>
                <a:gd name="connsiteX20" fmla="*/ 85249 w 104775"/>
                <a:gd name="connsiteY20" fmla="*/ 19526 h 104775"/>
                <a:gd name="connsiteX21" fmla="*/ 98584 w 104775"/>
                <a:gd name="connsiteY21" fmla="*/ 18574 h 104775"/>
                <a:gd name="connsiteX22" fmla="*/ 98584 w 104775"/>
                <a:gd name="connsiteY22" fmla="*/ 22384 h 104775"/>
                <a:gd name="connsiteX23" fmla="*/ 98584 w 104775"/>
                <a:gd name="connsiteY23" fmla="*/ 24289 h 104775"/>
                <a:gd name="connsiteX24" fmla="*/ 98584 w 104775"/>
                <a:gd name="connsiteY24" fmla="*/ 29051 h 104775"/>
                <a:gd name="connsiteX25" fmla="*/ 85249 w 104775"/>
                <a:gd name="connsiteY25" fmla="*/ 28099 h 104775"/>
                <a:gd name="connsiteX26" fmla="*/ 20479 w 104775"/>
                <a:gd name="connsiteY26" fmla="*/ 28099 h 104775"/>
                <a:gd name="connsiteX27" fmla="*/ 7144 w 104775"/>
                <a:gd name="connsiteY27" fmla="*/ 29051 h 104775"/>
                <a:gd name="connsiteX28" fmla="*/ 7144 w 104775"/>
                <a:gd name="connsiteY28" fmla="*/ 26194 h 104775"/>
                <a:gd name="connsiteX29" fmla="*/ 7144 w 104775"/>
                <a:gd name="connsiteY29" fmla="*/ 24289 h 104775"/>
                <a:gd name="connsiteX30" fmla="*/ 8096 w 104775"/>
                <a:gd name="connsiteY30" fmla="*/ 18574 h 104775"/>
                <a:gd name="connsiteX31" fmla="*/ 8096 w 104775"/>
                <a:gd name="connsiteY31" fmla="*/ 18574 h 104775"/>
                <a:gd name="connsiteX32" fmla="*/ 22384 w 104775"/>
                <a:gd name="connsiteY32" fmla="*/ 66199 h 104775"/>
                <a:gd name="connsiteX33" fmla="*/ 22384 w 104775"/>
                <a:gd name="connsiteY33" fmla="*/ 61436 h 104775"/>
                <a:gd name="connsiteX34" fmla="*/ 22384 w 104775"/>
                <a:gd name="connsiteY34" fmla="*/ 58579 h 104775"/>
                <a:gd name="connsiteX35" fmla="*/ 22384 w 104775"/>
                <a:gd name="connsiteY35" fmla="*/ 45244 h 104775"/>
                <a:gd name="connsiteX36" fmla="*/ 22384 w 104775"/>
                <a:gd name="connsiteY36" fmla="*/ 40481 h 104775"/>
                <a:gd name="connsiteX37" fmla="*/ 22384 w 104775"/>
                <a:gd name="connsiteY37" fmla="*/ 36671 h 104775"/>
                <a:gd name="connsiteX38" fmla="*/ 33814 w 104775"/>
                <a:gd name="connsiteY38" fmla="*/ 37624 h 104775"/>
                <a:gd name="connsiteX39" fmla="*/ 74771 w 104775"/>
                <a:gd name="connsiteY39" fmla="*/ 37624 h 104775"/>
                <a:gd name="connsiteX40" fmla="*/ 85249 w 104775"/>
                <a:gd name="connsiteY40" fmla="*/ 36671 h 104775"/>
                <a:gd name="connsiteX41" fmla="*/ 84296 w 104775"/>
                <a:gd name="connsiteY41" fmla="*/ 42386 h 104775"/>
                <a:gd name="connsiteX42" fmla="*/ 84296 w 104775"/>
                <a:gd name="connsiteY42" fmla="*/ 45244 h 104775"/>
                <a:gd name="connsiteX43" fmla="*/ 84296 w 104775"/>
                <a:gd name="connsiteY43" fmla="*/ 58579 h 104775"/>
                <a:gd name="connsiteX44" fmla="*/ 84296 w 104775"/>
                <a:gd name="connsiteY44" fmla="*/ 63341 h 104775"/>
                <a:gd name="connsiteX45" fmla="*/ 84296 w 104775"/>
                <a:gd name="connsiteY45" fmla="*/ 66199 h 104775"/>
                <a:gd name="connsiteX46" fmla="*/ 77629 w 104775"/>
                <a:gd name="connsiteY46" fmla="*/ 66199 h 104775"/>
                <a:gd name="connsiteX47" fmla="*/ 72866 w 104775"/>
                <a:gd name="connsiteY47" fmla="*/ 66199 h 104775"/>
                <a:gd name="connsiteX48" fmla="*/ 56674 w 104775"/>
                <a:gd name="connsiteY48" fmla="*/ 66199 h 104775"/>
                <a:gd name="connsiteX49" fmla="*/ 56674 w 104775"/>
                <a:gd name="connsiteY49" fmla="*/ 93821 h 104775"/>
                <a:gd name="connsiteX50" fmla="*/ 55721 w 104775"/>
                <a:gd name="connsiteY50" fmla="*/ 98584 h 104775"/>
                <a:gd name="connsiteX51" fmla="*/ 52864 w 104775"/>
                <a:gd name="connsiteY51" fmla="*/ 101441 h 104775"/>
                <a:gd name="connsiteX52" fmla="*/ 41434 w 104775"/>
                <a:gd name="connsiteY52" fmla="*/ 104299 h 104775"/>
                <a:gd name="connsiteX53" fmla="*/ 39529 w 104775"/>
                <a:gd name="connsiteY53" fmla="*/ 98584 h 104775"/>
                <a:gd name="connsiteX54" fmla="*/ 37624 w 104775"/>
                <a:gd name="connsiteY54" fmla="*/ 94774 h 104775"/>
                <a:gd name="connsiteX55" fmla="*/ 39529 w 104775"/>
                <a:gd name="connsiteY55" fmla="*/ 94774 h 104775"/>
                <a:gd name="connsiteX56" fmla="*/ 47149 w 104775"/>
                <a:gd name="connsiteY56" fmla="*/ 93821 h 104775"/>
                <a:gd name="connsiteX57" fmla="*/ 48101 w 104775"/>
                <a:gd name="connsiteY57" fmla="*/ 88106 h 104775"/>
                <a:gd name="connsiteX58" fmla="*/ 48101 w 104775"/>
                <a:gd name="connsiteY58" fmla="*/ 67151 h 104775"/>
                <a:gd name="connsiteX59" fmla="*/ 31909 w 104775"/>
                <a:gd name="connsiteY59" fmla="*/ 67151 h 104775"/>
                <a:gd name="connsiteX60" fmla="*/ 22384 w 104775"/>
                <a:gd name="connsiteY60" fmla="*/ 66199 h 104775"/>
                <a:gd name="connsiteX61" fmla="*/ 22384 w 104775"/>
                <a:gd name="connsiteY61" fmla="*/ 66199 h 104775"/>
                <a:gd name="connsiteX62" fmla="*/ 30956 w 104775"/>
                <a:gd name="connsiteY62" fmla="*/ 58579 h 104775"/>
                <a:gd name="connsiteX63" fmla="*/ 76676 w 104775"/>
                <a:gd name="connsiteY63" fmla="*/ 58579 h 104775"/>
                <a:gd name="connsiteX64" fmla="*/ 76676 w 104775"/>
                <a:gd name="connsiteY64" fmla="*/ 45244 h 104775"/>
                <a:gd name="connsiteX65" fmla="*/ 30956 w 104775"/>
                <a:gd name="connsiteY65" fmla="*/ 45244 h 104775"/>
                <a:gd name="connsiteX66" fmla="*/ 30956 w 104775"/>
                <a:gd name="connsiteY66" fmla="*/ 58579 h 104775"/>
                <a:gd name="connsiteX67" fmla="*/ 30956 w 104775"/>
                <a:gd name="connsiteY67" fmla="*/ 58579 h 104775"/>
                <a:gd name="connsiteX68" fmla="*/ 68104 w 104775"/>
                <a:gd name="connsiteY68" fmla="*/ 77629 h 104775"/>
                <a:gd name="connsiteX69" fmla="*/ 75724 w 104775"/>
                <a:gd name="connsiteY69" fmla="*/ 72866 h 104775"/>
                <a:gd name="connsiteX70" fmla="*/ 97631 w 104775"/>
                <a:gd name="connsiteY70" fmla="*/ 90011 h 104775"/>
                <a:gd name="connsiteX71" fmla="*/ 89059 w 104775"/>
                <a:gd name="connsiteY71" fmla="*/ 96679 h 104775"/>
                <a:gd name="connsiteX72" fmla="*/ 87154 w 104775"/>
                <a:gd name="connsiteY72" fmla="*/ 94774 h 104775"/>
                <a:gd name="connsiteX73" fmla="*/ 70009 w 104775"/>
                <a:gd name="connsiteY73" fmla="*/ 79534 h 104775"/>
                <a:gd name="connsiteX74" fmla="*/ 68104 w 104775"/>
                <a:gd name="connsiteY74" fmla="*/ 77629 h 104775"/>
                <a:gd name="connsiteX75" fmla="*/ 68104 w 104775"/>
                <a:gd name="connsiteY75" fmla="*/ 7762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4775" h="104775">
                  <a:moveTo>
                    <a:pt x="8096" y="90011"/>
                  </a:moveTo>
                  <a:lnTo>
                    <a:pt x="10001" y="89059"/>
                  </a:lnTo>
                  <a:cubicBezTo>
                    <a:pt x="17621" y="84296"/>
                    <a:pt x="24289" y="79534"/>
                    <a:pt x="30004" y="72866"/>
                  </a:cubicBezTo>
                  <a:lnTo>
                    <a:pt x="31909" y="70961"/>
                  </a:lnTo>
                  <a:cubicBezTo>
                    <a:pt x="34766" y="72866"/>
                    <a:pt x="37624" y="74771"/>
                    <a:pt x="39529" y="76676"/>
                  </a:cubicBezTo>
                  <a:lnTo>
                    <a:pt x="36671" y="78581"/>
                  </a:lnTo>
                  <a:cubicBezTo>
                    <a:pt x="35719" y="79534"/>
                    <a:pt x="33814" y="80486"/>
                    <a:pt x="30956" y="83344"/>
                  </a:cubicBezTo>
                  <a:cubicBezTo>
                    <a:pt x="28099" y="86201"/>
                    <a:pt x="25241" y="88106"/>
                    <a:pt x="22384" y="90964"/>
                  </a:cubicBezTo>
                  <a:cubicBezTo>
                    <a:pt x="19526" y="93821"/>
                    <a:pt x="17621" y="94774"/>
                    <a:pt x="16669" y="95726"/>
                  </a:cubicBezTo>
                  <a:lnTo>
                    <a:pt x="15716" y="96679"/>
                  </a:lnTo>
                  <a:cubicBezTo>
                    <a:pt x="13811" y="94774"/>
                    <a:pt x="12859" y="93821"/>
                    <a:pt x="12859" y="93821"/>
                  </a:cubicBezTo>
                  <a:lnTo>
                    <a:pt x="8096" y="90011"/>
                  </a:lnTo>
                  <a:lnTo>
                    <a:pt x="8096" y="90011"/>
                  </a:lnTo>
                  <a:close/>
                  <a:moveTo>
                    <a:pt x="8096" y="18574"/>
                  </a:moveTo>
                  <a:cubicBezTo>
                    <a:pt x="14764" y="19526"/>
                    <a:pt x="19526" y="19526"/>
                    <a:pt x="21431" y="19526"/>
                  </a:cubicBezTo>
                  <a:lnTo>
                    <a:pt x="50006" y="19526"/>
                  </a:lnTo>
                  <a:cubicBezTo>
                    <a:pt x="49054" y="17621"/>
                    <a:pt x="49054" y="16669"/>
                    <a:pt x="49054" y="16669"/>
                  </a:cubicBezTo>
                  <a:lnTo>
                    <a:pt x="45244" y="8096"/>
                  </a:lnTo>
                  <a:cubicBezTo>
                    <a:pt x="49054" y="8096"/>
                    <a:pt x="52864" y="8096"/>
                    <a:pt x="55721" y="7144"/>
                  </a:cubicBezTo>
                  <a:lnTo>
                    <a:pt x="59531" y="19526"/>
                  </a:lnTo>
                  <a:lnTo>
                    <a:pt x="85249" y="19526"/>
                  </a:lnTo>
                  <a:cubicBezTo>
                    <a:pt x="87154" y="19526"/>
                    <a:pt x="91916" y="19526"/>
                    <a:pt x="98584" y="18574"/>
                  </a:cubicBezTo>
                  <a:cubicBezTo>
                    <a:pt x="98584" y="20479"/>
                    <a:pt x="98584" y="21431"/>
                    <a:pt x="98584" y="22384"/>
                  </a:cubicBezTo>
                  <a:cubicBezTo>
                    <a:pt x="98584" y="23336"/>
                    <a:pt x="98584" y="23336"/>
                    <a:pt x="98584" y="24289"/>
                  </a:cubicBezTo>
                  <a:cubicBezTo>
                    <a:pt x="98584" y="25241"/>
                    <a:pt x="98584" y="26194"/>
                    <a:pt x="98584" y="29051"/>
                  </a:cubicBezTo>
                  <a:cubicBezTo>
                    <a:pt x="90964" y="28099"/>
                    <a:pt x="87154" y="28099"/>
                    <a:pt x="85249" y="28099"/>
                  </a:cubicBezTo>
                  <a:lnTo>
                    <a:pt x="20479" y="28099"/>
                  </a:lnTo>
                  <a:cubicBezTo>
                    <a:pt x="18574" y="28099"/>
                    <a:pt x="13811" y="28099"/>
                    <a:pt x="7144" y="29051"/>
                  </a:cubicBezTo>
                  <a:cubicBezTo>
                    <a:pt x="7144" y="28099"/>
                    <a:pt x="7144" y="27146"/>
                    <a:pt x="7144" y="26194"/>
                  </a:cubicBezTo>
                  <a:cubicBezTo>
                    <a:pt x="7144" y="25241"/>
                    <a:pt x="7144" y="25241"/>
                    <a:pt x="7144" y="24289"/>
                  </a:cubicBezTo>
                  <a:cubicBezTo>
                    <a:pt x="8096" y="23336"/>
                    <a:pt x="8096" y="22384"/>
                    <a:pt x="8096" y="18574"/>
                  </a:cubicBezTo>
                  <a:lnTo>
                    <a:pt x="8096" y="18574"/>
                  </a:lnTo>
                  <a:close/>
                  <a:moveTo>
                    <a:pt x="22384" y="66199"/>
                  </a:moveTo>
                  <a:cubicBezTo>
                    <a:pt x="22384" y="64294"/>
                    <a:pt x="22384" y="63341"/>
                    <a:pt x="22384" y="61436"/>
                  </a:cubicBezTo>
                  <a:cubicBezTo>
                    <a:pt x="22384" y="59531"/>
                    <a:pt x="22384" y="58579"/>
                    <a:pt x="22384" y="58579"/>
                  </a:cubicBezTo>
                  <a:lnTo>
                    <a:pt x="22384" y="45244"/>
                  </a:lnTo>
                  <a:cubicBezTo>
                    <a:pt x="22384" y="45244"/>
                    <a:pt x="22384" y="43339"/>
                    <a:pt x="22384" y="40481"/>
                  </a:cubicBezTo>
                  <a:lnTo>
                    <a:pt x="22384" y="36671"/>
                  </a:lnTo>
                  <a:cubicBezTo>
                    <a:pt x="27146" y="36671"/>
                    <a:pt x="31909" y="37624"/>
                    <a:pt x="33814" y="37624"/>
                  </a:cubicBezTo>
                  <a:lnTo>
                    <a:pt x="74771" y="37624"/>
                  </a:lnTo>
                  <a:cubicBezTo>
                    <a:pt x="77629" y="37624"/>
                    <a:pt x="81439" y="37624"/>
                    <a:pt x="85249" y="36671"/>
                  </a:cubicBezTo>
                  <a:cubicBezTo>
                    <a:pt x="85249" y="38576"/>
                    <a:pt x="85249" y="40481"/>
                    <a:pt x="84296" y="42386"/>
                  </a:cubicBezTo>
                  <a:cubicBezTo>
                    <a:pt x="84296" y="43339"/>
                    <a:pt x="84296" y="44291"/>
                    <a:pt x="84296" y="45244"/>
                  </a:cubicBezTo>
                  <a:lnTo>
                    <a:pt x="84296" y="58579"/>
                  </a:lnTo>
                  <a:cubicBezTo>
                    <a:pt x="84296" y="60484"/>
                    <a:pt x="84296" y="62389"/>
                    <a:pt x="84296" y="63341"/>
                  </a:cubicBezTo>
                  <a:lnTo>
                    <a:pt x="84296" y="66199"/>
                  </a:lnTo>
                  <a:cubicBezTo>
                    <a:pt x="82391" y="66199"/>
                    <a:pt x="79534" y="66199"/>
                    <a:pt x="77629" y="66199"/>
                  </a:cubicBezTo>
                  <a:cubicBezTo>
                    <a:pt x="75724" y="66199"/>
                    <a:pt x="73819" y="66199"/>
                    <a:pt x="72866" y="66199"/>
                  </a:cubicBezTo>
                  <a:lnTo>
                    <a:pt x="56674" y="66199"/>
                  </a:lnTo>
                  <a:lnTo>
                    <a:pt x="56674" y="93821"/>
                  </a:lnTo>
                  <a:cubicBezTo>
                    <a:pt x="56674" y="95726"/>
                    <a:pt x="56674" y="97631"/>
                    <a:pt x="55721" y="98584"/>
                  </a:cubicBezTo>
                  <a:cubicBezTo>
                    <a:pt x="54769" y="99536"/>
                    <a:pt x="53816" y="100489"/>
                    <a:pt x="52864" y="101441"/>
                  </a:cubicBezTo>
                  <a:cubicBezTo>
                    <a:pt x="50959" y="102394"/>
                    <a:pt x="47149" y="103346"/>
                    <a:pt x="41434" y="104299"/>
                  </a:cubicBezTo>
                  <a:cubicBezTo>
                    <a:pt x="40481" y="101441"/>
                    <a:pt x="39529" y="98584"/>
                    <a:pt x="39529" y="98584"/>
                  </a:cubicBezTo>
                  <a:lnTo>
                    <a:pt x="37624" y="94774"/>
                  </a:lnTo>
                  <a:lnTo>
                    <a:pt x="39529" y="94774"/>
                  </a:lnTo>
                  <a:cubicBezTo>
                    <a:pt x="44291" y="95726"/>
                    <a:pt x="47149" y="94774"/>
                    <a:pt x="47149" y="93821"/>
                  </a:cubicBezTo>
                  <a:cubicBezTo>
                    <a:pt x="48101" y="92869"/>
                    <a:pt x="48101" y="90964"/>
                    <a:pt x="48101" y="88106"/>
                  </a:cubicBezTo>
                  <a:lnTo>
                    <a:pt x="48101" y="67151"/>
                  </a:lnTo>
                  <a:lnTo>
                    <a:pt x="31909" y="67151"/>
                  </a:lnTo>
                  <a:cubicBezTo>
                    <a:pt x="32861" y="66199"/>
                    <a:pt x="29051" y="66199"/>
                    <a:pt x="22384" y="66199"/>
                  </a:cubicBezTo>
                  <a:lnTo>
                    <a:pt x="22384" y="66199"/>
                  </a:lnTo>
                  <a:close/>
                  <a:moveTo>
                    <a:pt x="30956" y="58579"/>
                  </a:moveTo>
                  <a:lnTo>
                    <a:pt x="76676" y="58579"/>
                  </a:lnTo>
                  <a:lnTo>
                    <a:pt x="76676" y="45244"/>
                  </a:lnTo>
                  <a:lnTo>
                    <a:pt x="30956" y="45244"/>
                  </a:lnTo>
                  <a:lnTo>
                    <a:pt x="30956" y="58579"/>
                  </a:lnTo>
                  <a:lnTo>
                    <a:pt x="30956" y="58579"/>
                  </a:lnTo>
                  <a:close/>
                  <a:moveTo>
                    <a:pt x="68104" y="77629"/>
                  </a:moveTo>
                  <a:cubicBezTo>
                    <a:pt x="70961" y="75724"/>
                    <a:pt x="72866" y="74771"/>
                    <a:pt x="75724" y="72866"/>
                  </a:cubicBezTo>
                  <a:lnTo>
                    <a:pt x="97631" y="90011"/>
                  </a:lnTo>
                  <a:cubicBezTo>
                    <a:pt x="94774" y="91916"/>
                    <a:pt x="91916" y="94774"/>
                    <a:pt x="89059" y="96679"/>
                  </a:cubicBezTo>
                  <a:lnTo>
                    <a:pt x="87154" y="94774"/>
                  </a:lnTo>
                  <a:cubicBezTo>
                    <a:pt x="84296" y="90964"/>
                    <a:pt x="78581" y="86201"/>
                    <a:pt x="70009" y="79534"/>
                  </a:cubicBezTo>
                  <a:lnTo>
                    <a:pt x="68104" y="77629"/>
                  </a:lnTo>
                  <a:lnTo>
                    <a:pt x="68104" y="77629"/>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6" name="îśḷíḍê"/>
            <p:cNvSpPr/>
            <p:nvPr/>
          </p:nvSpPr>
          <p:spPr>
            <a:xfrm>
              <a:off x="6815871" y="3020899"/>
              <a:ext cx="71624" cy="71541"/>
            </a:xfrm>
            <a:custGeom>
              <a:avLst/>
              <a:gdLst>
                <a:gd name="connsiteX0" fmla="*/ 31909 w 95250"/>
                <a:gd name="connsiteY0" fmla="*/ 56674 h 95250"/>
                <a:gd name="connsiteX1" fmla="*/ 7144 w 95250"/>
                <a:gd name="connsiteY1" fmla="*/ 37624 h 95250"/>
                <a:gd name="connsiteX2" fmla="*/ 37624 w 95250"/>
                <a:gd name="connsiteY2" fmla="*/ 37624 h 95250"/>
                <a:gd name="connsiteX3" fmla="*/ 48101 w 95250"/>
                <a:gd name="connsiteY3" fmla="*/ 7144 h 95250"/>
                <a:gd name="connsiteX4" fmla="*/ 58579 w 95250"/>
                <a:gd name="connsiteY4" fmla="*/ 37624 h 95250"/>
                <a:gd name="connsiteX5" fmla="*/ 89059 w 95250"/>
                <a:gd name="connsiteY5" fmla="*/ 37624 h 95250"/>
                <a:gd name="connsiteX6" fmla="*/ 65246 w 95250"/>
                <a:gd name="connsiteY6" fmla="*/ 55721 h 95250"/>
                <a:gd name="connsiteX7" fmla="*/ 75724 w 95250"/>
                <a:gd name="connsiteY7" fmla="*/ 89059 h 95250"/>
                <a:gd name="connsiteX8" fmla="*/ 48101 w 95250"/>
                <a:gd name="connsiteY8" fmla="*/ 69056 h 95250"/>
                <a:gd name="connsiteX9" fmla="*/ 20479 w 95250"/>
                <a:gd name="connsiteY9" fmla="*/ 89059 h 95250"/>
                <a:gd name="connsiteX10" fmla="*/ 31909 w 95250"/>
                <a:gd name="connsiteY10" fmla="*/ 5667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95250">
                  <a:moveTo>
                    <a:pt x="31909" y="56674"/>
                  </a:moveTo>
                  <a:lnTo>
                    <a:pt x="7144" y="37624"/>
                  </a:lnTo>
                  <a:lnTo>
                    <a:pt x="37624" y="37624"/>
                  </a:lnTo>
                  <a:lnTo>
                    <a:pt x="48101" y="7144"/>
                  </a:lnTo>
                  <a:lnTo>
                    <a:pt x="58579" y="37624"/>
                  </a:lnTo>
                  <a:lnTo>
                    <a:pt x="89059" y="37624"/>
                  </a:lnTo>
                  <a:lnTo>
                    <a:pt x="65246" y="55721"/>
                  </a:lnTo>
                  <a:lnTo>
                    <a:pt x="75724" y="89059"/>
                  </a:lnTo>
                  <a:lnTo>
                    <a:pt x="48101" y="69056"/>
                  </a:lnTo>
                  <a:lnTo>
                    <a:pt x="20479" y="89059"/>
                  </a:lnTo>
                  <a:lnTo>
                    <a:pt x="31909" y="56674"/>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5" name="任意多边形 85"/>
            <p:cNvSpPr/>
            <p:nvPr/>
          </p:nvSpPr>
          <p:spPr>
            <a:xfrm>
              <a:off x="5682017" y="3757513"/>
              <a:ext cx="1178201" cy="967542"/>
            </a:xfrm>
            <a:custGeom>
              <a:avLst/>
              <a:gdLst>
                <a:gd name="connsiteX0" fmla="*/ 977774 w 1730867"/>
                <a:gd name="connsiteY0" fmla="*/ 1394233 h 1421394"/>
                <a:gd name="connsiteX1" fmla="*/ 1050202 w 1730867"/>
                <a:gd name="connsiteY1" fmla="*/ 1385180 h 1421394"/>
                <a:gd name="connsiteX2" fmla="*/ 1086416 w 1730867"/>
                <a:gd name="connsiteY2" fmla="*/ 1376126 h 1421394"/>
                <a:gd name="connsiteX3" fmla="*/ 1158844 w 1730867"/>
                <a:gd name="connsiteY3" fmla="*/ 1367073 h 1421394"/>
                <a:gd name="connsiteX4" fmla="*/ 1213164 w 1730867"/>
                <a:gd name="connsiteY4" fmla="*/ 1339912 h 1421394"/>
                <a:gd name="connsiteX5" fmla="*/ 1240325 w 1730867"/>
                <a:gd name="connsiteY5" fmla="*/ 1330859 h 1421394"/>
                <a:gd name="connsiteX6" fmla="*/ 1321806 w 1730867"/>
                <a:gd name="connsiteY6" fmla="*/ 1294645 h 1421394"/>
                <a:gd name="connsiteX7" fmla="*/ 1348966 w 1730867"/>
                <a:gd name="connsiteY7" fmla="*/ 1285592 h 1421394"/>
                <a:gd name="connsiteX8" fmla="*/ 1367073 w 1730867"/>
                <a:gd name="connsiteY8" fmla="*/ 1258431 h 1421394"/>
                <a:gd name="connsiteX9" fmla="*/ 1421394 w 1730867"/>
                <a:gd name="connsiteY9" fmla="*/ 1222217 h 1421394"/>
                <a:gd name="connsiteX10" fmla="*/ 1439501 w 1730867"/>
                <a:gd name="connsiteY10" fmla="*/ 1195057 h 1421394"/>
                <a:gd name="connsiteX11" fmla="*/ 1466661 w 1730867"/>
                <a:gd name="connsiteY11" fmla="*/ 1186004 h 1421394"/>
                <a:gd name="connsiteX12" fmla="*/ 1475715 w 1730867"/>
                <a:gd name="connsiteY12" fmla="*/ 1158843 h 1421394"/>
                <a:gd name="connsiteX13" fmla="*/ 1511929 w 1730867"/>
                <a:gd name="connsiteY13" fmla="*/ 1104522 h 1421394"/>
                <a:gd name="connsiteX14" fmla="*/ 1530036 w 1730867"/>
                <a:gd name="connsiteY14" fmla="*/ 1077362 h 1421394"/>
                <a:gd name="connsiteX15" fmla="*/ 1557196 w 1730867"/>
                <a:gd name="connsiteY15" fmla="*/ 1059255 h 1421394"/>
                <a:gd name="connsiteX16" fmla="*/ 1566250 w 1730867"/>
                <a:gd name="connsiteY16" fmla="*/ 1023041 h 1421394"/>
                <a:gd name="connsiteX17" fmla="*/ 1575303 w 1730867"/>
                <a:gd name="connsiteY17" fmla="*/ 941560 h 1421394"/>
                <a:gd name="connsiteX18" fmla="*/ 1584356 w 1730867"/>
                <a:gd name="connsiteY18" fmla="*/ 914400 h 1421394"/>
                <a:gd name="connsiteX19" fmla="*/ 1611517 w 1730867"/>
                <a:gd name="connsiteY19" fmla="*/ 887239 h 1421394"/>
                <a:gd name="connsiteX20" fmla="*/ 1638677 w 1730867"/>
                <a:gd name="connsiteY20" fmla="*/ 878186 h 1421394"/>
                <a:gd name="connsiteX21" fmla="*/ 1656784 w 1730867"/>
                <a:gd name="connsiteY21" fmla="*/ 851025 h 1421394"/>
                <a:gd name="connsiteX22" fmla="*/ 1683945 w 1730867"/>
                <a:gd name="connsiteY22" fmla="*/ 841972 h 1421394"/>
                <a:gd name="connsiteX23" fmla="*/ 1711105 w 1730867"/>
                <a:gd name="connsiteY23" fmla="*/ 823865 h 1421394"/>
                <a:gd name="connsiteX24" fmla="*/ 1720158 w 1730867"/>
                <a:gd name="connsiteY24" fmla="*/ 697116 h 1421394"/>
                <a:gd name="connsiteX25" fmla="*/ 1702052 w 1730867"/>
                <a:gd name="connsiteY25" fmla="*/ 669956 h 1421394"/>
                <a:gd name="connsiteX26" fmla="*/ 1674891 w 1730867"/>
                <a:gd name="connsiteY26" fmla="*/ 660903 h 1421394"/>
                <a:gd name="connsiteX27" fmla="*/ 1638677 w 1730867"/>
                <a:gd name="connsiteY27" fmla="*/ 606582 h 1421394"/>
                <a:gd name="connsiteX28" fmla="*/ 1620570 w 1730867"/>
                <a:gd name="connsiteY28" fmla="*/ 579421 h 1421394"/>
                <a:gd name="connsiteX29" fmla="*/ 1566250 w 1730867"/>
                <a:gd name="connsiteY29" fmla="*/ 561314 h 1421394"/>
                <a:gd name="connsiteX30" fmla="*/ 1539089 w 1730867"/>
                <a:gd name="connsiteY30" fmla="*/ 552261 h 1421394"/>
                <a:gd name="connsiteX31" fmla="*/ 1493822 w 1730867"/>
                <a:gd name="connsiteY31" fmla="*/ 506994 h 1421394"/>
                <a:gd name="connsiteX32" fmla="*/ 1466661 w 1730867"/>
                <a:gd name="connsiteY32" fmla="*/ 479833 h 1421394"/>
                <a:gd name="connsiteX33" fmla="*/ 1412341 w 1730867"/>
                <a:gd name="connsiteY33" fmla="*/ 452673 h 1421394"/>
                <a:gd name="connsiteX34" fmla="*/ 1385180 w 1730867"/>
                <a:gd name="connsiteY34" fmla="*/ 434566 h 1421394"/>
                <a:gd name="connsiteX35" fmla="*/ 1321806 w 1730867"/>
                <a:gd name="connsiteY35" fmla="*/ 416459 h 1421394"/>
                <a:gd name="connsiteX36" fmla="*/ 1222218 w 1730867"/>
                <a:gd name="connsiteY36" fmla="*/ 398352 h 1421394"/>
                <a:gd name="connsiteX37" fmla="*/ 1176951 w 1730867"/>
                <a:gd name="connsiteY37" fmla="*/ 389299 h 1421394"/>
                <a:gd name="connsiteX38" fmla="*/ 1122630 w 1730867"/>
                <a:gd name="connsiteY38" fmla="*/ 353085 h 1421394"/>
                <a:gd name="connsiteX39" fmla="*/ 1095469 w 1730867"/>
                <a:gd name="connsiteY39" fmla="*/ 298764 h 1421394"/>
                <a:gd name="connsiteX40" fmla="*/ 1095469 w 1730867"/>
                <a:gd name="connsiteY40" fmla="*/ 181069 h 1421394"/>
                <a:gd name="connsiteX41" fmla="*/ 1086416 w 1730867"/>
                <a:gd name="connsiteY41" fmla="*/ 135802 h 1421394"/>
                <a:gd name="connsiteX42" fmla="*/ 1059255 w 1730867"/>
                <a:gd name="connsiteY42" fmla="*/ 117695 h 1421394"/>
                <a:gd name="connsiteX43" fmla="*/ 986828 w 1730867"/>
                <a:gd name="connsiteY43" fmla="*/ 99588 h 1421394"/>
                <a:gd name="connsiteX44" fmla="*/ 950614 w 1730867"/>
                <a:gd name="connsiteY44" fmla="*/ 90534 h 1421394"/>
                <a:gd name="connsiteX45" fmla="*/ 923453 w 1730867"/>
                <a:gd name="connsiteY45" fmla="*/ 72427 h 1421394"/>
                <a:gd name="connsiteX46" fmla="*/ 896293 w 1730867"/>
                <a:gd name="connsiteY46" fmla="*/ 63374 h 1421394"/>
                <a:gd name="connsiteX47" fmla="*/ 878186 w 1730867"/>
                <a:gd name="connsiteY47" fmla="*/ 36213 h 1421394"/>
                <a:gd name="connsiteX48" fmla="*/ 832919 w 1730867"/>
                <a:gd name="connsiteY48" fmla="*/ 27160 h 1421394"/>
                <a:gd name="connsiteX49" fmla="*/ 796705 w 1730867"/>
                <a:gd name="connsiteY49" fmla="*/ 18107 h 1421394"/>
                <a:gd name="connsiteX50" fmla="*/ 769545 w 1730867"/>
                <a:gd name="connsiteY50" fmla="*/ 9053 h 1421394"/>
                <a:gd name="connsiteX51" fmla="*/ 679010 w 1730867"/>
                <a:gd name="connsiteY51" fmla="*/ 0 h 1421394"/>
                <a:gd name="connsiteX52" fmla="*/ 534154 w 1730867"/>
                <a:gd name="connsiteY52" fmla="*/ 9053 h 1421394"/>
                <a:gd name="connsiteX53" fmla="*/ 479834 w 1730867"/>
                <a:gd name="connsiteY53" fmla="*/ 27160 h 1421394"/>
                <a:gd name="connsiteX54" fmla="*/ 443620 w 1730867"/>
                <a:gd name="connsiteY54" fmla="*/ 63374 h 1421394"/>
                <a:gd name="connsiteX55" fmla="*/ 371192 w 1730867"/>
                <a:gd name="connsiteY55" fmla="*/ 126748 h 1421394"/>
                <a:gd name="connsiteX56" fmla="*/ 316871 w 1730867"/>
                <a:gd name="connsiteY56" fmla="*/ 144855 h 1421394"/>
                <a:gd name="connsiteX57" fmla="*/ 289711 w 1730867"/>
                <a:gd name="connsiteY57" fmla="*/ 162962 h 1421394"/>
                <a:gd name="connsiteX58" fmla="*/ 253497 w 1730867"/>
                <a:gd name="connsiteY58" fmla="*/ 172015 h 1421394"/>
                <a:gd name="connsiteX59" fmla="*/ 226337 w 1730867"/>
                <a:gd name="connsiteY59" fmla="*/ 181069 h 1421394"/>
                <a:gd name="connsiteX60" fmla="*/ 190123 w 1730867"/>
                <a:gd name="connsiteY60" fmla="*/ 226336 h 1421394"/>
                <a:gd name="connsiteX61" fmla="*/ 181069 w 1730867"/>
                <a:gd name="connsiteY61" fmla="*/ 253497 h 1421394"/>
                <a:gd name="connsiteX62" fmla="*/ 126749 w 1730867"/>
                <a:gd name="connsiteY62" fmla="*/ 280657 h 1421394"/>
                <a:gd name="connsiteX63" fmla="*/ 108642 w 1730867"/>
                <a:gd name="connsiteY63" fmla="*/ 307817 h 1421394"/>
                <a:gd name="connsiteX64" fmla="*/ 99588 w 1730867"/>
                <a:gd name="connsiteY64" fmla="*/ 344031 h 1421394"/>
                <a:gd name="connsiteX65" fmla="*/ 81481 w 1730867"/>
                <a:gd name="connsiteY65" fmla="*/ 398352 h 1421394"/>
                <a:gd name="connsiteX66" fmla="*/ 72428 w 1730867"/>
                <a:gd name="connsiteY66" fmla="*/ 425512 h 1421394"/>
                <a:gd name="connsiteX67" fmla="*/ 18107 w 1730867"/>
                <a:gd name="connsiteY67" fmla="*/ 506994 h 1421394"/>
                <a:gd name="connsiteX68" fmla="*/ 0 w 1730867"/>
                <a:gd name="connsiteY68" fmla="*/ 534154 h 1421394"/>
                <a:gd name="connsiteX69" fmla="*/ 9053 w 1730867"/>
                <a:gd name="connsiteY69" fmla="*/ 697116 h 1421394"/>
                <a:gd name="connsiteX70" fmla="*/ 18107 w 1730867"/>
                <a:gd name="connsiteY70" fmla="*/ 724277 h 1421394"/>
                <a:gd name="connsiteX71" fmla="*/ 45267 w 1730867"/>
                <a:gd name="connsiteY71" fmla="*/ 742384 h 1421394"/>
                <a:gd name="connsiteX72" fmla="*/ 90535 w 1730867"/>
                <a:gd name="connsiteY72" fmla="*/ 787651 h 1421394"/>
                <a:gd name="connsiteX73" fmla="*/ 135802 w 1730867"/>
                <a:gd name="connsiteY73" fmla="*/ 823865 h 1421394"/>
                <a:gd name="connsiteX74" fmla="*/ 172016 w 1730867"/>
                <a:gd name="connsiteY74" fmla="*/ 905346 h 1421394"/>
                <a:gd name="connsiteX75" fmla="*/ 181069 w 1730867"/>
                <a:gd name="connsiteY75" fmla="*/ 932507 h 1421394"/>
                <a:gd name="connsiteX76" fmla="*/ 190123 w 1730867"/>
                <a:gd name="connsiteY76" fmla="*/ 1023041 h 1421394"/>
                <a:gd name="connsiteX77" fmla="*/ 199176 w 1730867"/>
                <a:gd name="connsiteY77" fmla="*/ 1068309 h 1421394"/>
                <a:gd name="connsiteX78" fmla="*/ 235390 w 1730867"/>
                <a:gd name="connsiteY78" fmla="*/ 1122629 h 1421394"/>
                <a:gd name="connsiteX79" fmla="*/ 253497 w 1730867"/>
                <a:gd name="connsiteY79" fmla="*/ 1149790 h 1421394"/>
                <a:gd name="connsiteX80" fmla="*/ 280657 w 1730867"/>
                <a:gd name="connsiteY80" fmla="*/ 1231271 h 1421394"/>
                <a:gd name="connsiteX81" fmla="*/ 307818 w 1730867"/>
                <a:gd name="connsiteY81" fmla="*/ 1285592 h 1421394"/>
                <a:gd name="connsiteX82" fmla="*/ 334978 w 1730867"/>
                <a:gd name="connsiteY82" fmla="*/ 1294645 h 1421394"/>
                <a:gd name="connsiteX83" fmla="*/ 389299 w 1730867"/>
                <a:gd name="connsiteY83" fmla="*/ 1339912 h 1421394"/>
                <a:gd name="connsiteX84" fmla="*/ 443620 w 1730867"/>
                <a:gd name="connsiteY84" fmla="*/ 1358019 h 1421394"/>
                <a:gd name="connsiteX85" fmla="*/ 506994 w 1730867"/>
                <a:gd name="connsiteY85" fmla="*/ 1376126 h 1421394"/>
                <a:gd name="connsiteX86" fmla="*/ 561315 w 1730867"/>
                <a:gd name="connsiteY86" fmla="*/ 1385180 h 1421394"/>
                <a:gd name="connsiteX87" fmla="*/ 597529 w 1730867"/>
                <a:gd name="connsiteY87" fmla="*/ 1394233 h 1421394"/>
                <a:gd name="connsiteX88" fmla="*/ 651850 w 1730867"/>
                <a:gd name="connsiteY88" fmla="*/ 1412340 h 1421394"/>
                <a:gd name="connsiteX89" fmla="*/ 796705 w 1730867"/>
                <a:gd name="connsiteY89" fmla="*/ 1421394 h 1421394"/>
                <a:gd name="connsiteX90" fmla="*/ 986828 w 1730867"/>
                <a:gd name="connsiteY90" fmla="*/ 1412340 h 1421394"/>
                <a:gd name="connsiteX91" fmla="*/ 1013988 w 1730867"/>
                <a:gd name="connsiteY91" fmla="*/ 1403287 h 1421394"/>
                <a:gd name="connsiteX92" fmla="*/ 977774 w 1730867"/>
                <a:gd name="connsiteY92" fmla="*/ 1394233 h 142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30867" h="1421394">
                  <a:moveTo>
                    <a:pt x="977774" y="1394233"/>
                  </a:moveTo>
                  <a:cubicBezTo>
                    <a:pt x="983810" y="1391215"/>
                    <a:pt x="1026203" y="1389180"/>
                    <a:pt x="1050202" y="1385180"/>
                  </a:cubicBezTo>
                  <a:cubicBezTo>
                    <a:pt x="1062476" y="1383134"/>
                    <a:pt x="1074142" y="1378172"/>
                    <a:pt x="1086416" y="1376126"/>
                  </a:cubicBezTo>
                  <a:cubicBezTo>
                    <a:pt x="1110415" y="1372126"/>
                    <a:pt x="1134701" y="1370091"/>
                    <a:pt x="1158844" y="1367073"/>
                  </a:cubicBezTo>
                  <a:cubicBezTo>
                    <a:pt x="1227122" y="1344312"/>
                    <a:pt x="1142952" y="1375017"/>
                    <a:pt x="1213164" y="1339912"/>
                  </a:cubicBezTo>
                  <a:cubicBezTo>
                    <a:pt x="1221700" y="1335644"/>
                    <a:pt x="1231271" y="1333877"/>
                    <a:pt x="1240325" y="1330859"/>
                  </a:cubicBezTo>
                  <a:cubicBezTo>
                    <a:pt x="1283365" y="1302165"/>
                    <a:pt x="1257163" y="1316192"/>
                    <a:pt x="1321806" y="1294645"/>
                  </a:cubicBezTo>
                  <a:lnTo>
                    <a:pt x="1348966" y="1285592"/>
                  </a:lnTo>
                  <a:cubicBezTo>
                    <a:pt x="1355002" y="1276538"/>
                    <a:pt x="1358884" y="1265596"/>
                    <a:pt x="1367073" y="1258431"/>
                  </a:cubicBezTo>
                  <a:cubicBezTo>
                    <a:pt x="1383450" y="1244101"/>
                    <a:pt x="1421394" y="1222217"/>
                    <a:pt x="1421394" y="1222217"/>
                  </a:cubicBezTo>
                  <a:cubicBezTo>
                    <a:pt x="1427430" y="1213164"/>
                    <a:pt x="1431004" y="1201854"/>
                    <a:pt x="1439501" y="1195057"/>
                  </a:cubicBezTo>
                  <a:cubicBezTo>
                    <a:pt x="1446953" y="1189096"/>
                    <a:pt x="1459913" y="1192752"/>
                    <a:pt x="1466661" y="1186004"/>
                  </a:cubicBezTo>
                  <a:cubicBezTo>
                    <a:pt x="1473409" y="1179256"/>
                    <a:pt x="1471080" y="1167185"/>
                    <a:pt x="1475715" y="1158843"/>
                  </a:cubicBezTo>
                  <a:cubicBezTo>
                    <a:pt x="1486284" y="1139820"/>
                    <a:pt x="1499858" y="1122629"/>
                    <a:pt x="1511929" y="1104522"/>
                  </a:cubicBezTo>
                  <a:cubicBezTo>
                    <a:pt x="1517965" y="1095469"/>
                    <a:pt x="1520983" y="1083398"/>
                    <a:pt x="1530036" y="1077362"/>
                  </a:cubicBezTo>
                  <a:lnTo>
                    <a:pt x="1557196" y="1059255"/>
                  </a:lnTo>
                  <a:cubicBezTo>
                    <a:pt x="1560214" y="1047184"/>
                    <a:pt x="1564358" y="1035339"/>
                    <a:pt x="1566250" y="1023041"/>
                  </a:cubicBezTo>
                  <a:cubicBezTo>
                    <a:pt x="1570405" y="996031"/>
                    <a:pt x="1570811" y="968516"/>
                    <a:pt x="1575303" y="941560"/>
                  </a:cubicBezTo>
                  <a:cubicBezTo>
                    <a:pt x="1576872" y="932147"/>
                    <a:pt x="1579062" y="922340"/>
                    <a:pt x="1584356" y="914400"/>
                  </a:cubicBezTo>
                  <a:cubicBezTo>
                    <a:pt x="1591458" y="903747"/>
                    <a:pt x="1600864" y="894341"/>
                    <a:pt x="1611517" y="887239"/>
                  </a:cubicBezTo>
                  <a:cubicBezTo>
                    <a:pt x="1619457" y="881945"/>
                    <a:pt x="1629624" y="881204"/>
                    <a:pt x="1638677" y="878186"/>
                  </a:cubicBezTo>
                  <a:cubicBezTo>
                    <a:pt x="1644713" y="869132"/>
                    <a:pt x="1648287" y="857822"/>
                    <a:pt x="1656784" y="851025"/>
                  </a:cubicBezTo>
                  <a:cubicBezTo>
                    <a:pt x="1664236" y="845063"/>
                    <a:pt x="1675409" y="846240"/>
                    <a:pt x="1683945" y="841972"/>
                  </a:cubicBezTo>
                  <a:cubicBezTo>
                    <a:pt x="1693677" y="837106"/>
                    <a:pt x="1702052" y="829901"/>
                    <a:pt x="1711105" y="823865"/>
                  </a:cubicBezTo>
                  <a:cubicBezTo>
                    <a:pt x="1731083" y="763931"/>
                    <a:pt x="1739003" y="766214"/>
                    <a:pt x="1720158" y="697116"/>
                  </a:cubicBezTo>
                  <a:cubicBezTo>
                    <a:pt x="1717295" y="686619"/>
                    <a:pt x="1710548" y="676753"/>
                    <a:pt x="1702052" y="669956"/>
                  </a:cubicBezTo>
                  <a:cubicBezTo>
                    <a:pt x="1694600" y="663994"/>
                    <a:pt x="1683945" y="663921"/>
                    <a:pt x="1674891" y="660903"/>
                  </a:cubicBezTo>
                  <a:lnTo>
                    <a:pt x="1638677" y="606582"/>
                  </a:lnTo>
                  <a:cubicBezTo>
                    <a:pt x="1632641" y="597528"/>
                    <a:pt x="1630893" y="582862"/>
                    <a:pt x="1620570" y="579421"/>
                  </a:cubicBezTo>
                  <a:lnTo>
                    <a:pt x="1566250" y="561314"/>
                  </a:lnTo>
                  <a:lnTo>
                    <a:pt x="1539089" y="552261"/>
                  </a:lnTo>
                  <a:cubicBezTo>
                    <a:pt x="1505893" y="502467"/>
                    <a:pt x="1539089" y="544717"/>
                    <a:pt x="1493822" y="506994"/>
                  </a:cubicBezTo>
                  <a:cubicBezTo>
                    <a:pt x="1483986" y="498797"/>
                    <a:pt x="1476497" y="488030"/>
                    <a:pt x="1466661" y="479833"/>
                  </a:cubicBezTo>
                  <a:cubicBezTo>
                    <a:pt x="1443260" y="460332"/>
                    <a:pt x="1439563" y="461747"/>
                    <a:pt x="1412341" y="452673"/>
                  </a:cubicBezTo>
                  <a:cubicBezTo>
                    <a:pt x="1403287" y="446637"/>
                    <a:pt x="1394912" y="439432"/>
                    <a:pt x="1385180" y="434566"/>
                  </a:cubicBezTo>
                  <a:cubicBezTo>
                    <a:pt x="1373077" y="428515"/>
                    <a:pt x="1332255" y="418781"/>
                    <a:pt x="1321806" y="416459"/>
                  </a:cubicBezTo>
                  <a:cubicBezTo>
                    <a:pt x="1271501" y="405281"/>
                    <a:pt x="1276254" y="408177"/>
                    <a:pt x="1222218" y="398352"/>
                  </a:cubicBezTo>
                  <a:cubicBezTo>
                    <a:pt x="1207078" y="395599"/>
                    <a:pt x="1192040" y="392317"/>
                    <a:pt x="1176951" y="389299"/>
                  </a:cubicBezTo>
                  <a:cubicBezTo>
                    <a:pt x="1158844" y="377228"/>
                    <a:pt x="1129512" y="373730"/>
                    <a:pt x="1122630" y="353085"/>
                  </a:cubicBezTo>
                  <a:cubicBezTo>
                    <a:pt x="1110135" y="315602"/>
                    <a:pt x="1118870" y="333865"/>
                    <a:pt x="1095469" y="298764"/>
                  </a:cubicBezTo>
                  <a:cubicBezTo>
                    <a:pt x="1073678" y="233389"/>
                    <a:pt x="1095469" y="311108"/>
                    <a:pt x="1095469" y="181069"/>
                  </a:cubicBezTo>
                  <a:cubicBezTo>
                    <a:pt x="1095469" y="165681"/>
                    <a:pt x="1094051" y="149162"/>
                    <a:pt x="1086416" y="135802"/>
                  </a:cubicBezTo>
                  <a:cubicBezTo>
                    <a:pt x="1081017" y="126355"/>
                    <a:pt x="1068987" y="122561"/>
                    <a:pt x="1059255" y="117695"/>
                  </a:cubicBezTo>
                  <a:cubicBezTo>
                    <a:pt x="1039837" y="107986"/>
                    <a:pt x="1005430" y="103722"/>
                    <a:pt x="986828" y="99588"/>
                  </a:cubicBezTo>
                  <a:cubicBezTo>
                    <a:pt x="974681" y="96889"/>
                    <a:pt x="962685" y="93552"/>
                    <a:pt x="950614" y="90534"/>
                  </a:cubicBezTo>
                  <a:cubicBezTo>
                    <a:pt x="941560" y="84498"/>
                    <a:pt x="933185" y="77293"/>
                    <a:pt x="923453" y="72427"/>
                  </a:cubicBezTo>
                  <a:cubicBezTo>
                    <a:pt x="914917" y="68159"/>
                    <a:pt x="903745" y="69336"/>
                    <a:pt x="896293" y="63374"/>
                  </a:cubicBezTo>
                  <a:cubicBezTo>
                    <a:pt x="887796" y="56577"/>
                    <a:pt x="887633" y="41612"/>
                    <a:pt x="878186" y="36213"/>
                  </a:cubicBezTo>
                  <a:cubicBezTo>
                    <a:pt x="864826" y="28578"/>
                    <a:pt x="847940" y="30498"/>
                    <a:pt x="832919" y="27160"/>
                  </a:cubicBezTo>
                  <a:cubicBezTo>
                    <a:pt x="820772" y="24461"/>
                    <a:pt x="808669" y="21525"/>
                    <a:pt x="796705" y="18107"/>
                  </a:cubicBezTo>
                  <a:cubicBezTo>
                    <a:pt x="787529" y="15485"/>
                    <a:pt x="778977" y="10504"/>
                    <a:pt x="769545" y="9053"/>
                  </a:cubicBezTo>
                  <a:cubicBezTo>
                    <a:pt x="739569" y="4441"/>
                    <a:pt x="709188" y="3018"/>
                    <a:pt x="679010" y="0"/>
                  </a:cubicBezTo>
                  <a:cubicBezTo>
                    <a:pt x="630725" y="3018"/>
                    <a:pt x="582090" y="2516"/>
                    <a:pt x="534154" y="9053"/>
                  </a:cubicBezTo>
                  <a:cubicBezTo>
                    <a:pt x="515243" y="11632"/>
                    <a:pt x="479834" y="27160"/>
                    <a:pt x="479834" y="27160"/>
                  </a:cubicBezTo>
                  <a:cubicBezTo>
                    <a:pt x="460080" y="86418"/>
                    <a:pt x="487515" y="28257"/>
                    <a:pt x="443620" y="63374"/>
                  </a:cubicBezTo>
                  <a:cubicBezTo>
                    <a:pt x="390810" y="105622"/>
                    <a:pt x="479830" y="90535"/>
                    <a:pt x="371192" y="126748"/>
                  </a:cubicBezTo>
                  <a:lnTo>
                    <a:pt x="316871" y="144855"/>
                  </a:lnTo>
                  <a:cubicBezTo>
                    <a:pt x="307818" y="150891"/>
                    <a:pt x="299712" y="158676"/>
                    <a:pt x="289711" y="162962"/>
                  </a:cubicBezTo>
                  <a:cubicBezTo>
                    <a:pt x="278274" y="167863"/>
                    <a:pt x="265461" y="168597"/>
                    <a:pt x="253497" y="172015"/>
                  </a:cubicBezTo>
                  <a:cubicBezTo>
                    <a:pt x="244321" y="174637"/>
                    <a:pt x="235390" y="178051"/>
                    <a:pt x="226337" y="181069"/>
                  </a:cubicBezTo>
                  <a:cubicBezTo>
                    <a:pt x="203579" y="249338"/>
                    <a:pt x="236925" y="167833"/>
                    <a:pt x="190123" y="226336"/>
                  </a:cubicBezTo>
                  <a:cubicBezTo>
                    <a:pt x="184161" y="233788"/>
                    <a:pt x="187031" y="246045"/>
                    <a:pt x="181069" y="253497"/>
                  </a:cubicBezTo>
                  <a:cubicBezTo>
                    <a:pt x="168305" y="269453"/>
                    <a:pt x="144642" y="274693"/>
                    <a:pt x="126749" y="280657"/>
                  </a:cubicBezTo>
                  <a:cubicBezTo>
                    <a:pt x="120713" y="289710"/>
                    <a:pt x="112928" y="297816"/>
                    <a:pt x="108642" y="307817"/>
                  </a:cubicBezTo>
                  <a:cubicBezTo>
                    <a:pt x="103740" y="319254"/>
                    <a:pt x="103163" y="332113"/>
                    <a:pt x="99588" y="344031"/>
                  </a:cubicBezTo>
                  <a:cubicBezTo>
                    <a:pt x="94103" y="362312"/>
                    <a:pt x="87517" y="380245"/>
                    <a:pt x="81481" y="398352"/>
                  </a:cubicBezTo>
                  <a:cubicBezTo>
                    <a:pt x="78463" y="407405"/>
                    <a:pt x="77722" y="417572"/>
                    <a:pt x="72428" y="425512"/>
                  </a:cubicBezTo>
                  <a:lnTo>
                    <a:pt x="18107" y="506994"/>
                  </a:lnTo>
                  <a:lnTo>
                    <a:pt x="0" y="534154"/>
                  </a:lnTo>
                  <a:cubicBezTo>
                    <a:pt x="3018" y="588475"/>
                    <a:pt x="3895" y="642957"/>
                    <a:pt x="9053" y="697116"/>
                  </a:cubicBezTo>
                  <a:cubicBezTo>
                    <a:pt x="9958" y="706616"/>
                    <a:pt x="12145" y="716825"/>
                    <a:pt x="18107" y="724277"/>
                  </a:cubicBezTo>
                  <a:cubicBezTo>
                    <a:pt x="24904" y="732774"/>
                    <a:pt x="36214" y="736348"/>
                    <a:pt x="45267" y="742384"/>
                  </a:cubicBezTo>
                  <a:cubicBezTo>
                    <a:pt x="93552" y="814810"/>
                    <a:pt x="30178" y="727295"/>
                    <a:pt x="90535" y="787651"/>
                  </a:cubicBezTo>
                  <a:cubicBezTo>
                    <a:pt x="131487" y="828602"/>
                    <a:pt x="82926" y="806238"/>
                    <a:pt x="135802" y="823865"/>
                  </a:cubicBezTo>
                  <a:cubicBezTo>
                    <a:pt x="164496" y="866905"/>
                    <a:pt x="150469" y="840704"/>
                    <a:pt x="172016" y="905346"/>
                  </a:cubicBezTo>
                  <a:lnTo>
                    <a:pt x="181069" y="932507"/>
                  </a:lnTo>
                  <a:cubicBezTo>
                    <a:pt x="184087" y="962685"/>
                    <a:pt x="186115" y="992979"/>
                    <a:pt x="190123" y="1023041"/>
                  </a:cubicBezTo>
                  <a:cubicBezTo>
                    <a:pt x="192157" y="1038294"/>
                    <a:pt x="192808" y="1054300"/>
                    <a:pt x="199176" y="1068309"/>
                  </a:cubicBezTo>
                  <a:cubicBezTo>
                    <a:pt x="208181" y="1088120"/>
                    <a:pt x="223319" y="1104522"/>
                    <a:pt x="235390" y="1122629"/>
                  </a:cubicBezTo>
                  <a:cubicBezTo>
                    <a:pt x="241426" y="1131683"/>
                    <a:pt x="250056" y="1139467"/>
                    <a:pt x="253497" y="1149790"/>
                  </a:cubicBezTo>
                  <a:lnTo>
                    <a:pt x="280657" y="1231271"/>
                  </a:lnTo>
                  <a:cubicBezTo>
                    <a:pt x="286621" y="1249162"/>
                    <a:pt x="291865" y="1272829"/>
                    <a:pt x="307818" y="1285592"/>
                  </a:cubicBezTo>
                  <a:cubicBezTo>
                    <a:pt x="315270" y="1291554"/>
                    <a:pt x="325925" y="1291627"/>
                    <a:pt x="334978" y="1294645"/>
                  </a:cubicBezTo>
                  <a:cubicBezTo>
                    <a:pt x="352035" y="1311702"/>
                    <a:pt x="366610" y="1329828"/>
                    <a:pt x="389299" y="1339912"/>
                  </a:cubicBezTo>
                  <a:cubicBezTo>
                    <a:pt x="406740" y="1347664"/>
                    <a:pt x="425513" y="1351983"/>
                    <a:pt x="443620" y="1358019"/>
                  </a:cubicBezTo>
                  <a:cubicBezTo>
                    <a:pt x="469515" y="1366651"/>
                    <a:pt x="478562" y="1370440"/>
                    <a:pt x="506994" y="1376126"/>
                  </a:cubicBezTo>
                  <a:cubicBezTo>
                    <a:pt x="524994" y="1379726"/>
                    <a:pt x="543315" y="1381580"/>
                    <a:pt x="561315" y="1385180"/>
                  </a:cubicBezTo>
                  <a:cubicBezTo>
                    <a:pt x="573516" y="1387620"/>
                    <a:pt x="585611" y="1390658"/>
                    <a:pt x="597529" y="1394233"/>
                  </a:cubicBezTo>
                  <a:cubicBezTo>
                    <a:pt x="615811" y="1399717"/>
                    <a:pt x="632801" y="1411149"/>
                    <a:pt x="651850" y="1412340"/>
                  </a:cubicBezTo>
                  <a:lnTo>
                    <a:pt x="796705" y="1421394"/>
                  </a:lnTo>
                  <a:cubicBezTo>
                    <a:pt x="860079" y="1418376"/>
                    <a:pt x="923601" y="1417609"/>
                    <a:pt x="986828" y="1412340"/>
                  </a:cubicBezTo>
                  <a:cubicBezTo>
                    <a:pt x="996338" y="1411547"/>
                    <a:pt x="1006354" y="1409013"/>
                    <a:pt x="1013988" y="1403287"/>
                  </a:cubicBezTo>
                  <a:cubicBezTo>
                    <a:pt x="1019387" y="1399238"/>
                    <a:pt x="971738" y="1397251"/>
                    <a:pt x="977774" y="1394233"/>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6" name="任意多边形 93"/>
            <p:cNvSpPr/>
            <p:nvPr/>
          </p:nvSpPr>
          <p:spPr>
            <a:xfrm>
              <a:off x="3603754" y="2477174"/>
              <a:ext cx="3379836" cy="1896320"/>
            </a:xfrm>
            <a:custGeom>
              <a:avLst/>
              <a:gdLst>
                <a:gd name="connsiteX0" fmla="*/ 2421028 w 4965239"/>
                <a:gd name="connsiteY0" fmla="*/ 42640 h 2785840"/>
                <a:gd name="connsiteX1" fmla="*/ 2501571 w 4965239"/>
                <a:gd name="connsiteY1" fmla="*/ 123183 h 2785840"/>
                <a:gd name="connsiteX2" fmla="*/ 2548949 w 4965239"/>
                <a:gd name="connsiteY2" fmla="*/ 279532 h 2785840"/>
                <a:gd name="connsiteX3" fmla="*/ 2586852 w 4965239"/>
                <a:gd name="connsiteY3" fmla="*/ 307958 h 2785840"/>
                <a:gd name="connsiteX4" fmla="*/ 2591589 w 4965239"/>
                <a:gd name="connsiteY4" fmla="*/ 355337 h 2785840"/>
                <a:gd name="connsiteX5" fmla="*/ 2781102 w 4965239"/>
                <a:gd name="connsiteY5" fmla="*/ 397977 h 2785840"/>
                <a:gd name="connsiteX6" fmla="*/ 3070110 w 4965239"/>
                <a:gd name="connsiteY6" fmla="*/ 412191 h 2785840"/>
                <a:gd name="connsiteX7" fmla="*/ 3226458 w 4965239"/>
                <a:gd name="connsiteY7" fmla="*/ 516423 h 2785840"/>
                <a:gd name="connsiteX8" fmla="*/ 3316476 w 4965239"/>
                <a:gd name="connsiteY8" fmla="*/ 549588 h 2785840"/>
                <a:gd name="connsiteX9" fmla="*/ 3453873 w 4965239"/>
                <a:gd name="connsiteY9" fmla="*/ 563801 h 2785840"/>
                <a:gd name="connsiteX10" fmla="*/ 3482300 w 4965239"/>
                <a:gd name="connsiteY10" fmla="*/ 615917 h 2785840"/>
                <a:gd name="connsiteX11" fmla="*/ 3818686 w 4965239"/>
                <a:gd name="connsiteY11" fmla="*/ 506947 h 2785840"/>
                <a:gd name="connsiteX12" fmla="*/ 3984510 w 4965239"/>
                <a:gd name="connsiteY12" fmla="*/ 502209 h 2785840"/>
                <a:gd name="connsiteX13" fmla="*/ 4145596 w 4965239"/>
                <a:gd name="connsiteY13" fmla="*/ 416928 h 2785840"/>
                <a:gd name="connsiteX14" fmla="*/ 4264041 w 4965239"/>
                <a:gd name="connsiteY14" fmla="*/ 279532 h 2785840"/>
                <a:gd name="connsiteX15" fmla="*/ 4226139 w 4965239"/>
                <a:gd name="connsiteY15" fmla="*/ 213202 h 2785840"/>
                <a:gd name="connsiteX16" fmla="*/ 4240352 w 4965239"/>
                <a:gd name="connsiteY16" fmla="*/ 108970 h 2785840"/>
                <a:gd name="connsiteX17" fmla="*/ 4344584 w 4965239"/>
                <a:gd name="connsiteY17" fmla="*/ 127921 h 2785840"/>
                <a:gd name="connsiteX18" fmla="*/ 4448816 w 4965239"/>
                <a:gd name="connsiteY18" fmla="*/ 137397 h 2785840"/>
                <a:gd name="connsiteX19" fmla="*/ 4553048 w 4965239"/>
                <a:gd name="connsiteY19" fmla="*/ 37903 h 2785840"/>
                <a:gd name="connsiteX20" fmla="*/ 4709397 w 4965239"/>
                <a:gd name="connsiteY20" fmla="*/ 0 h 2785840"/>
                <a:gd name="connsiteX21" fmla="*/ 4846794 w 4965239"/>
                <a:gd name="connsiteY21" fmla="*/ 317434 h 2785840"/>
                <a:gd name="connsiteX22" fmla="*/ 4965239 w 4965239"/>
                <a:gd name="connsiteY22" fmla="*/ 691722 h 2785840"/>
                <a:gd name="connsiteX23" fmla="*/ 4638329 w 4965239"/>
                <a:gd name="connsiteY23" fmla="*/ 1066010 h 2785840"/>
                <a:gd name="connsiteX24" fmla="*/ 3804472 w 4965239"/>
                <a:gd name="connsiteY24" fmla="*/ 1359755 h 2785840"/>
                <a:gd name="connsiteX25" fmla="*/ 3103274 w 4965239"/>
                <a:gd name="connsiteY25" fmla="*/ 1748257 h 2785840"/>
                <a:gd name="connsiteX26" fmla="*/ 2885334 w 4965239"/>
                <a:gd name="connsiteY26" fmla="*/ 2321534 h 2785840"/>
                <a:gd name="connsiteX27" fmla="*/ 2970615 w 4965239"/>
                <a:gd name="connsiteY27" fmla="*/ 2785840 h 2785840"/>
                <a:gd name="connsiteX28" fmla="*/ 2657919 w 4965239"/>
                <a:gd name="connsiteY28" fmla="*/ 2733724 h 2785840"/>
                <a:gd name="connsiteX29" fmla="*/ 2615279 w 4965239"/>
                <a:gd name="connsiteY29" fmla="*/ 2321534 h 2785840"/>
                <a:gd name="connsiteX30" fmla="*/ 2577376 w 4965239"/>
                <a:gd name="connsiteY30" fmla="*/ 1966197 h 2785840"/>
                <a:gd name="connsiteX31" fmla="*/ 2136758 w 4965239"/>
                <a:gd name="connsiteY31" fmla="*/ 2094118 h 2785840"/>
                <a:gd name="connsiteX32" fmla="*/ 2037264 w 4965239"/>
                <a:gd name="connsiteY32" fmla="*/ 2458931 h 2785840"/>
                <a:gd name="connsiteX33" fmla="*/ 1843013 w 4965239"/>
                <a:gd name="connsiteY33" fmla="*/ 2657919 h 2785840"/>
                <a:gd name="connsiteX34" fmla="*/ 1734043 w 4965239"/>
                <a:gd name="connsiteY34" fmla="*/ 2638968 h 2785840"/>
                <a:gd name="connsiteX35" fmla="*/ 1724568 w 4965239"/>
                <a:gd name="connsiteY35" fmla="*/ 2553687 h 2785840"/>
                <a:gd name="connsiteX36" fmla="*/ 1667714 w 4965239"/>
                <a:gd name="connsiteY36" fmla="*/ 2492095 h 2785840"/>
                <a:gd name="connsiteX37" fmla="*/ 1644025 w 4965239"/>
                <a:gd name="connsiteY37" fmla="*/ 2449455 h 2785840"/>
                <a:gd name="connsiteX38" fmla="*/ 1606122 w 4965239"/>
                <a:gd name="connsiteY38" fmla="*/ 2449455 h 2785840"/>
                <a:gd name="connsiteX39" fmla="*/ 1459250 w 4965239"/>
                <a:gd name="connsiteY39" fmla="*/ 2378388 h 2785840"/>
                <a:gd name="connsiteX40" fmla="*/ 1402396 w 4965239"/>
                <a:gd name="connsiteY40" fmla="*/ 2387863 h 2785840"/>
                <a:gd name="connsiteX41" fmla="*/ 1355017 w 4965239"/>
                <a:gd name="connsiteY41" fmla="*/ 2454193 h 2785840"/>
                <a:gd name="connsiteX42" fmla="*/ 1345542 w 4965239"/>
                <a:gd name="connsiteY42" fmla="*/ 2496833 h 2785840"/>
                <a:gd name="connsiteX43" fmla="*/ 1317115 w 4965239"/>
                <a:gd name="connsiteY43" fmla="*/ 2482620 h 2785840"/>
                <a:gd name="connsiteX44" fmla="*/ 1312377 w 4965239"/>
                <a:gd name="connsiteY44" fmla="*/ 2444717 h 2785840"/>
                <a:gd name="connsiteX45" fmla="*/ 1326590 w 4965239"/>
                <a:gd name="connsiteY45" fmla="*/ 2368912 h 2785840"/>
                <a:gd name="connsiteX46" fmla="*/ 1170242 w 4965239"/>
                <a:gd name="connsiteY46" fmla="*/ 2373650 h 2785840"/>
                <a:gd name="connsiteX47" fmla="*/ 1051797 w 4965239"/>
                <a:gd name="connsiteY47" fmla="*/ 2307320 h 2785840"/>
                <a:gd name="connsiteX48" fmla="*/ 975991 w 4965239"/>
                <a:gd name="connsiteY48" fmla="*/ 2312058 h 2785840"/>
                <a:gd name="connsiteX49" fmla="*/ 942827 w 4965239"/>
                <a:gd name="connsiteY49" fmla="*/ 2240991 h 2785840"/>
                <a:gd name="connsiteX50" fmla="*/ 867022 w 4965239"/>
                <a:gd name="connsiteY50" fmla="*/ 2226777 h 2785840"/>
                <a:gd name="connsiteX51" fmla="*/ 871759 w 4965239"/>
                <a:gd name="connsiteY51" fmla="*/ 2169923 h 2785840"/>
                <a:gd name="connsiteX52" fmla="*/ 777003 w 4965239"/>
                <a:gd name="connsiteY52" fmla="*/ 2108332 h 2785840"/>
                <a:gd name="connsiteX53" fmla="*/ 762789 w 4965239"/>
                <a:gd name="connsiteY53" fmla="*/ 2051478 h 2785840"/>
                <a:gd name="connsiteX54" fmla="*/ 696460 w 4965239"/>
                <a:gd name="connsiteY54" fmla="*/ 2046740 h 2785840"/>
                <a:gd name="connsiteX55" fmla="*/ 587490 w 4965239"/>
                <a:gd name="connsiteY55" fmla="*/ 1895129 h 2785840"/>
                <a:gd name="connsiteX56" fmla="*/ 549587 w 4965239"/>
                <a:gd name="connsiteY56" fmla="*/ 1828800 h 2785840"/>
                <a:gd name="connsiteX57" fmla="*/ 487996 w 4965239"/>
                <a:gd name="connsiteY57" fmla="*/ 1824062 h 2785840"/>
                <a:gd name="connsiteX58" fmla="*/ 435880 w 4965239"/>
                <a:gd name="connsiteY58" fmla="*/ 1847751 h 2785840"/>
                <a:gd name="connsiteX59" fmla="*/ 326910 w 4965239"/>
                <a:gd name="connsiteY59" fmla="*/ 1743519 h 2785840"/>
                <a:gd name="connsiteX60" fmla="*/ 298483 w 4965239"/>
                <a:gd name="connsiteY60" fmla="*/ 1639287 h 2785840"/>
                <a:gd name="connsiteX61" fmla="*/ 222677 w 4965239"/>
                <a:gd name="connsiteY61" fmla="*/ 1591909 h 2785840"/>
                <a:gd name="connsiteX62" fmla="*/ 222677 w 4965239"/>
                <a:gd name="connsiteY62" fmla="*/ 1516104 h 2785840"/>
                <a:gd name="connsiteX63" fmla="*/ 217940 w 4965239"/>
                <a:gd name="connsiteY63" fmla="*/ 1416609 h 2785840"/>
                <a:gd name="connsiteX64" fmla="*/ 246367 w 4965239"/>
                <a:gd name="connsiteY64" fmla="*/ 1392920 h 2785840"/>
                <a:gd name="connsiteX65" fmla="*/ 322172 w 4965239"/>
                <a:gd name="connsiteY65" fmla="*/ 1440298 h 2785840"/>
                <a:gd name="connsiteX66" fmla="*/ 355337 w 4965239"/>
                <a:gd name="connsiteY66" fmla="*/ 1331328 h 2785840"/>
                <a:gd name="connsiteX67" fmla="*/ 322172 w 4965239"/>
                <a:gd name="connsiteY67" fmla="*/ 1241310 h 2785840"/>
                <a:gd name="connsiteX68" fmla="*/ 331647 w 4965239"/>
                <a:gd name="connsiteY68" fmla="*/ 1179718 h 2785840"/>
                <a:gd name="connsiteX69" fmla="*/ 364812 w 4965239"/>
                <a:gd name="connsiteY69" fmla="*/ 1146553 h 2785840"/>
                <a:gd name="connsiteX70" fmla="*/ 303220 w 4965239"/>
                <a:gd name="connsiteY70" fmla="*/ 1051797 h 2785840"/>
                <a:gd name="connsiteX71" fmla="*/ 317434 w 4965239"/>
                <a:gd name="connsiteY71" fmla="*/ 1018632 h 2785840"/>
                <a:gd name="connsiteX72" fmla="*/ 303220 w 4965239"/>
                <a:gd name="connsiteY72" fmla="*/ 966516 h 2785840"/>
                <a:gd name="connsiteX73" fmla="*/ 312696 w 4965239"/>
                <a:gd name="connsiteY73" fmla="*/ 938089 h 2785840"/>
                <a:gd name="connsiteX74" fmla="*/ 255842 w 4965239"/>
                <a:gd name="connsiteY74" fmla="*/ 933351 h 2785840"/>
                <a:gd name="connsiteX75" fmla="*/ 194251 w 4965239"/>
                <a:gd name="connsiteY75" fmla="*/ 904924 h 2785840"/>
                <a:gd name="connsiteX76" fmla="*/ 165824 w 4965239"/>
                <a:gd name="connsiteY76" fmla="*/ 838595 h 2785840"/>
                <a:gd name="connsiteX77" fmla="*/ 123183 w 4965239"/>
                <a:gd name="connsiteY77" fmla="*/ 833857 h 2785840"/>
                <a:gd name="connsiteX78" fmla="*/ 104232 w 4965239"/>
                <a:gd name="connsiteY78" fmla="*/ 791217 h 2785840"/>
                <a:gd name="connsiteX79" fmla="*/ 132659 w 4965239"/>
                <a:gd name="connsiteY79" fmla="*/ 715411 h 2785840"/>
                <a:gd name="connsiteX80" fmla="*/ 85281 w 4965239"/>
                <a:gd name="connsiteY80" fmla="*/ 639606 h 2785840"/>
                <a:gd name="connsiteX81" fmla="*/ 9475 w 4965239"/>
                <a:gd name="connsiteY81" fmla="*/ 592228 h 2785840"/>
                <a:gd name="connsiteX82" fmla="*/ 9475 w 4965239"/>
                <a:gd name="connsiteY82" fmla="*/ 592228 h 2785840"/>
                <a:gd name="connsiteX83" fmla="*/ 52116 w 4965239"/>
                <a:gd name="connsiteY83" fmla="*/ 549588 h 2785840"/>
                <a:gd name="connsiteX84" fmla="*/ 99494 w 4965239"/>
                <a:gd name="connsiteY84" fmla="*/ 559063 h 2785840"/>
                <a:gd name="connsiteX85" fmla="*/ 90018 w 4965239"/>
                <a:gd name="connsiteY85" fmla="*/ 369550 h 2785840"/>
                <a:gd name="connsiteX86" fmla="*/ 66329 w 4965239"/>
                <a:gd name="connsiteY86" fmla="*/ 345861 h 2785840"/>
                <a:gd name="connsiteX87" fmla="*/ 4738 w 4965239"/>
                <a:gd name="connsiteY87" fmla="*/ 350599 h 2785840"/>
                <a:gd name="connsiteX88" fmla="*/ 0 w 4965239"/>
                <a:gd name="connsiteY88" fmla="*/ 307958 h 2785840"/>
                <a:gd name="connsiteX89" fmla="*/ 33165 w 4965239"/>
                <a:gd name="connsiteY89" fmla="*/ 284269 h 2785840"/>
                <a:gd name="connsiteX90" fmla="*/ 0 w 4965239"/>
                <a:gd name="connsiteY90" fmla="*/ 213202 h 2785840"/>
                <a:gd name="connsiteX91" fmla="*/ 75805 w 4965239"/>
                <a:gd name="connsiteY91" fmla="*/ 180037 h 2785840"/>
                <a:gd name="connsiteX92" fmla="*/ 180037 w 4965239"/>
                <a:gd name="connsiteY92" fmla="*/ 142135 h 2785840"/>
                <a:gd name="connsiteX93" fmla="*/ 255842 w 4965239"/>
                <a:gd name="connsiteY93" fmla="*/ 104232 h 2785840"/>
                <a:gd name="connsiteX94" fmla="*/ 270056 w 4965239"/>
                <a:gd name="connsiteY94" fmla="*/ 127921 h 2785840"/>
                <a:gd name="connsiteX95" fmla="*/ 307958 w 4965239"/>
                <a:gd name="connsiteY95" fmla="*/ 123183 h 2785840"/>
                <a:gd name="connsiteX96" fmla="*/ 326910 w 4965239"/>
                <a:gd name="connsiteY96" fmla="*/ 180037 h 2785840"/>
                <a:gd name="connsiteX97" fmla="*/ 383763 w 4965239"/>
                <a:gd name="connsiteY97" fmla="*/ 184775 h 2785840"/>
                <a:gd name="connsiteX98" fmla="*/ 691722 w 4965239"/>
                <a:gd name="connsiteY98" fmla="*/ 345861 h 2785840"/>
                <a:gd name="connsiteX99" fmla="*/ 1895129 w 4965239"/>
                <a:gd name="connsiteY99" fmla="*/ 208464 h 2785840"/>
                <a:gd name="connsiteX100" fmla="*/ 2421028 w 4965239"/>
                <a:gd name="connsiteY100" fmla="*/ 42640 h 2785840"/>
                <a:gd name="connsiteX0-1" fmla="*/ 2421028 w 4965239"/>
                <a:gd name="connsiteY0-2" fmla="*/ 42640 h 2785840"/>
                <a:gd name="connsiteX1-3" fmla="*/ 2501571 w 4965239"/>
                <a:gd name="connsiteY1-4" fmla="*/ 123183 h 2785840"/>
                <a:gd name="connsiteX2-5" fmla="*/ 2548949 w 4965239"/>
                <a:gd name="connsiteY2-6" fmla="*/ 279532 h 2785840"/>
                <a:gd name="connsiteX3-7" fmla="*/ 2586852 w 4965239"/>
                <a:gd name="connsiteY3-8" fmla="*/ 307958 h 2785840"/>
                <a:gd name="connsiteX4-9" fmla="*/ 2591589 w 4965239"/>
                <a:gd name="connsiteY4-10" fmla="*/ 355337 h 2785840"/>
                <a:gd name="connsiteX5-11" fmla="*/ 2781102 w 4965239"/>
                <a:gd name="connsiteY5-12" fmla="*/ 397977 h 2785840"/>
                <a:gd name="connsiteX6-13" fmla="*/ 3070110 w 4965239"/>
                <a:gd name="connsiteY6-14" fmla="*/ 412191 h 2785840"/>
                <a:gd name="connsiteX7-15" fmla="*/ 3226458 w 4965239"/>
                <a:gd name="connsiteY7-16" fmla="*/ 516423 h 2785840"/>
                <a:gd name="connsiteX8-17" fmla="*/ 3316476 w 4965239"/>
                <a:gd name="connsiteY8-18" fmla="*/ 549588 h 2785840"/>
                <a:gd name="connsiteX9-19" fmla="*/ 3453873 w 4965239"/>
                <a:gd name="connsiteY9-20" fmla="*/ 563801 h 2785840"/>
                <a:gd name="connsiteX10-21" fmla="*/ 3482300 w 4965239"/>
                <a:gd name="connsiteY10-22" fmla="*/ 615917 h 2785840"/>
                <a:gd name="connsiteX11-23" fmla="*/ 3818686 w 4965239"/>
                <a:gd name="connsiteY11-24" fmla="*/ 506947 h 2785840"/>
                <a:gd name="connsiteX12-25" fmla="*/ 3984510 w 4965239"/>
                <a:gd name="connsiteY12-26" fmla="*/ 502209 h 2785840"/>
                <a:gd name="connsiteX13-27" fmla="*/ 4145596 w 4965239"/>
                <a:gd name="connsiteY13-28" fmla="*/ 416928 h 2785840"/>
                <a:gd name="connsiteX14-29" fmla="*/ 4264041 w 4965239"/>
                <a:gd name="connsiteY14-30" fmla="*/ 279532 h 2785840"/>
                <a:gd name="connsiteX15-31" fmla="*/ 4226139 w 4965239"/>
                <a:gd name="connsiteY15-32" fmla="*/ 213202 h 2785840"/>
                <a:gd name="connsiteX16-33" fmla="*/ 4240352 w 4965239"/>
                <a:gd name="connsiteY16-34" fmla="*/ 108970 h 2785840"/>
                <a:gd name="connsiteX17-35" fmla="*/ 4344584 w 4965239"/>
                <a:gd name="connsiteY17-36" fmla="*/ 127921 h 2785840"/>
                <a:gd name="connsiteX18-37" fmla="*/ 4448816 w 4965239"/>
                <a:gd name="connsiteY18-38" fmla="*/ 137397 h 2785840"/>
                <a:gd name="connsiteX19-39" fmla="*/ 4553048 w 4965239"/>
                <a:gd name="connsiteY19-40" fmla="*/ 37903 h 2785840"/>
                <a:gd name="connsiteX20-41" fmla="*/ 4709397 w 4965239"/>
                <a:gd name="connsiteY20-42" fmla="*/ 0 h 2785840"/>
                <a:gd name="connsiteX21-43" fmla="*/ 4846794 w 4965239"/>
                <a:gd name="connsiteY21-44" fmla="*/ 317434 h 2785840"/>
                <a:gd name="connsiteX22-45" fmla="*/ 4965239 w 4965239"/>
                <a:gd name="connsiteY22-46" fmla="*/ 691722 h 2785840"/>
                <a:gd name="connsiteX23-47" fmla="*/ 4638329 w 4965239"/>
                <a:gd name="connsiteY23-48" fmla="*/ 1066010 h 2785840"/>
                <a:gd name="connsiteX24-49" fmla="*/ 3804472 w 4965239"/>
                <a:gd name="connsiteY24-50" fmla="*/ 1359755 h 2785840"/>
                <a:gd name="connsiteX25-51" fmla="*/ 3103274 w 4965239"/>
                <a:gd name="connsiteY25-52" fmla="*/ 1748257 h 2785840"/>
                <a:gd name="connsiteX26-53" fmla="*/ 2885334 w 4965239"/>
                <a:gd name="connsiteY26-54" fmla="*/ 2321534 h 2785840"/>
                <a:gd name="connsiteX27-55" fmla="*/ 2970615 w 4965239"/>
                <a:gd name="connsiteY27-56" fmla="*/ 2785840 h 2785840"/>
                <a:gd name="connsiteX28-57" fmla="*/ 2657919 w 4965239"/>
                <a:gd name="connsiteY28-58" fmla="*/ 2733724 h 2785840"/>
                <a:gd name="connsiteX29-59" fmla="*/ 2615279 w 4965239"/>
                <a:gd name="connsiteY29-60" fmla="*/ 2321534 h 2785840"/>
                <a:gd name="connsiteX30-61" fmla="*/ 2577376 w 4965239"/>
                <a:gd name="connsiteY30-62" fmla="*/ 1966197 h 2785840"/>
                <a:gd name="connsiteX31-63" fmla="*/ 2136758 w 4965239"/>
                <a:gd name="connsiteY31-64" fmla="*/ 2094118 h 2785840"/>
                <a:gd name="connsiteX32-65" fmla="*/ 2037264 w 4965239"/>
                <a:gd name="connsiteY32-66" fmla="*/ 2458931 h 2785840"/>
                <a:gd name="connsiteX33-67" fmla="*/ 1843013 w 4965239"/>
                <a:gd name="connsiteY33-68" fmla="*/ 2657919 h 2785840"/>
                <a:gd name="connsiteX34-69" fmla="*/ 1734043 w 4965239"/>
                <a:gd name="connsiteY34-70" fmla="*/ 2638968 h 2785840"/>
                <a:gd name="connsiteX35-71" fmla="*/ 1724568 w 4965239"/>
                <a:gd name="connsiteY35-72" fmla="*/ 2553687 h 2785840"/>
                <a:gd name="connsiteX36-73" fmla="*/ 1667714 w 4965239"/>
                <a:gd name="connsiteY36-74" fmla="*/ 2492095 h 2785840"/>
                <a:gd name="connsiteX37-75" fmla="*/ 1644025 w 4965239"/>
                <a:gd name="connsiteY37-76" fmla="*/ 2449455 h 2785840"/>
                <a:gd name="connsiteX38-77" fmla="*/ 1606122 w 4965239"/>
                <a:gd name="connsiteY38-78" fmla="*/ 2449455 h 2785840"/>
                <a:gd name="connsiteX39-79" fmla="*/ 1459250 w 4965239"/>
                <a:gd name="connsiteY39-80" fmla="*/ 2378388 h 2785840"/>
                <a:gd name="connsiteX40-81" fmla="*/ 1402396 w 4965239"/>
                <a:gd name="connsiteY40-82" fmla="*/ 2387863 h 2785840"/>
                <a:gd name="connsiteX41-83" fmla="*/ 1355017 w 4965239"/>
                <a:gd name="connsiteY41-84" fmla="*/ 2454193 h 2785840"/>
                <a:gd name="connsiteX42-85" fmla="*/ 1345542 w 4965239"/>
                <a:gd name="connsiteY42-86" fmla="*/ 2496833 h 2785840"/>
                <a:gd name="connsiteX43-87" fmla="*/ 1317115 w 4965239"/>
                <a:gd name="connsiteY43-88" fmla="*/ 2482620 h 2785840"/>
                <a:gd name="connsiteX44-89" fmla="*/ 1312377 w 4965239"/>
                <a:gd name="connsiteY44-90" fmla="*/ 2444717 h 2785840"/>
                <a:gd name="connsiteX45-91" fmla="*/ 1326590 w 4965239"/>
                <a:gd name="connsiteY45-92" fmla="*/ 2368912 h 2785840"/>
                <a:gd name="connsiteX46-93" fmla="*/ 1170242 w 4965239"/>
                <a:gd name="connsiteY46-94" fmla="*/ 2373650 h 2785840"/>
                <a:gd name="connsiteX47-95" fmla="*/ 1051797 w 4965239"/>
                <a:gd name="connsiteY47-96" fmla="*/ 2307320 h 2785840"/>
                <a:gd name="connsiteX48-97" fmla="*/ 975991 w 4965239"/>
                <a:gd name="connsiteY48-98" fmla="*/ 2312058 h 2785840"/>
                <a:gd name="connsiteX49-99" fmla="*/ 942827 w 4965239"/>
                <a:gd name="connsiteY49-100" fmla="*/ 2240991 h 2785840"/>
                <a:gd name="connsiteX50-101" fmla="*/ 867022 w 4965239"/>
                <a:gd name="connsiteY50-102" fmla="*/ 2226777 h 2785840"/>
                <a:gd name="connsiteX51-103" fmla="*/ 871759 w 4965239"/>
                <a:gd name="connsiteY51-104" fmla="*/ 2169923 h 2785840"/>
                <a:gd name="connsiteX52-105" fmla="*/ 777003 w 4965239"/>
                <a:gd name="connsiteY52-106" fmla="*/ 2108332 h 2785840"/>
                <a:gd name="connsiteX53-107" fmla="*/ 762789 w 4965239"/>
                <a:gd name="connsiteY53-108" fmla="*/ 2051478 h 2785840"/>
                <a:gd name="connsiteX54-109" fmla="*/ 696460 w 4965239"/>
                <a:gd name="connsiteY54-110" fmla="*/ 2046740 h 2785840"/>
                <a:gd name="connsiteX55-111" fmla="*/ 587490 w 4965239"/>
                <a:gd name="connsiteY55-112" fmla="*/ 1895129 h 2785840"/>
                <a:gd name="connsiteX56-113" fmla="*/ 549587 w 4965239"/>
                <a:gd name="connsiteY56-114" fmla="*/ 1828800 h 2785840"/>
                <a:gd name="connsiteX57-115" fmla="*/ 487996 w 4965239"/>
                <a:gd name="connsiteY57-116" fmla="*/ 1824062 h 2785840"/>
                <a:gd name="connsiteX58-117" fmla="*/ 435880 w 4965239"/>
                <a:gd name="connsiteY58-118" fmla="*/ 1847751 h 2785840"/>
                <a:gd name="connsiteX59-119" fmla="*/ 326910 w 4965239"/>
                <a:gd name="connsiteY59-120" fmla="*/ 1743519 h 2785840"/>
                <a:gd name="connsiteX60-121" fmla="*/ 298483 w 4965239"/>
                <a:gd name="connsiteY60-122" fmla="*/ 1639287 h 2785840"/>
                <a:gd name="connsiteX61-123" fmla="*/ 222677 w 4965239"/>
                <a:gd name="connsiteY61-124" fmla="*/ 1591909 h 2785840"/>
                <a:gd name="connsiteX62-125" fmla="*/ 222677 w 4965239"/>
                <a:gd name="connsiteY62-126" fmla="*/ 1516104 h 2785840"/>
                <a:gd name="connsiteX63-127" fmla="*/ 217940 w 4965239"/>
                <a:gd name="connsiteY63-128" fmla="*/ 1416609 h 2785840"/>
                <a:gd name="connsiteX64-129" fmla="*/ 246367 w 4965239"/>
                <a:gd name="connsiteY64-130" fmla="*/ 1392920 h 2785840"/>
                <a:gd name="connsiteX65-131" fmla="*/ 322172 w 4965239"/>
                <a:gd name="connsiteY65-132" fmla="*/ 1440298 h 2785840"/>
                <a:gd name="connsiteX66-133" fmla="*/ 355337 w 4965239"/>
                <a:gd name="connsiteY66-134" fmla="*/ 1331328 h 2785840"/>
                <a:gd name="connsiteX67-135" fmla="*/ 322172 w 4965239"/>
                <a:gd name="connsiteY67-136" fmla="*/ 1241310 h 2785840"/>
                <a:gd name="connsiteX68-137" fmla="*/ 331647 w 4965239"/>
                <a:gd name="connsiteY68-138" fmla="*/ 1179718 h 2785840"/>
                <a:gd name="connsiteX69-139" fmla="*/ 364812 w 4965239"/>
                <a:gd name="connsiteY69-140" fmla="*/ 1146553 h 2785840"/>
                <a:gd name="connsiteX70-141" fmla="*/ 303220 w 4965239"/>
                <a:gd name="connsiteY70-142" fmla="*/ 1051797 h 2785840"/>
                <a:gd name="connsiteX71-143" fmla="*/ 317434 w 4965239"/>
                <a:gd name="connsiteY71-144" fmla="*/ 1018632 h 2785840"/>
                <a:gd name="connsiteX72-145" fmla="*/ 303220 w 4965239"/>
                <a:gd name="connsiteY72-146" fmla="*/ 966516 h 2785840"/>
                <a:gd name="connsiteX73-147" fmla="*/ 312696 w 4965239"/>
                <a:gd name="connsiteY73-148" fmla="*/ 938089 h 2785840"/>
                <a:gd name="connsiteX74-149" fmla="*/ 255842 w 4965239"/>
                <a:gd name="connsiteY74-150" fmla="*/ 933351 h 2785840"/>
                <a:gd name="connsiteX75-151" fmla="*/ 194251 w 4965239"/>
                <a:gd name="connsiteY75-152" fmla="*/ 904924 h 2785840"/>
                <a:gd name="connsiteX76-153" fmla="*/ 165824 w 4965239"/>
                <a:gd name="connsiteY76-154" fmla="*/ 838595 h 2785840"/>
                <a:gd name="connsiteX77-155" fmla="*/ 123183 w 4965239"/>
                <a:gd name="connsiteY77-156" fmla="*/ 833857 h 2785840"/>
                <a:gd name="connsiteX78-157" fmla="*/ 104232 w 4965239"/>
                <a:gd name="connsiteY78-158" fmla="*/ 791217 h 2785840"/>
                <a:gd name="connsiteX79-159" fmla="*/ 132659 w 4965239"/>
                <a:gd name="connsiteY79-160" fmla="*/ 715411 h 2785840"/>
                <a:gd name="connsiteX80-161" fmla="*/ 85281 w 4965239"/>
                <a:gd name="connsiteY80-162" fmla="*/ 639606 h 2785840"/>
                <a:gd name="connsiteX81-163" fmla="*/ 9475 w 4965239"/>
                <a:gd name="connsiteY81-164" fmla="*/ 592228 h 2785840"/>
                <a:gd name="connsiteX82-165" fmla="*/ 9475 w 4965239"/>
                <a:gd name="connsiteY82-166" fmla="*/ 592228 h 2785840"/>
                <a:gd name="connsiteX83-167" fmla="*/ 52116 w 4965239"/>
                <a:gd name="connsiteY83-168" fmla="*/ 549588 h 2785840"/>
                <a:gd name="connsiteX84-169" fmla="*/ 99494 w 4965239"/>
                <a:gd name="connsiteY84-170" fmla="*/ 559063 h 2785840"/>
                <a:gd name="connsiteX85-171" fmla="*/ 90018 w 4965239"/>
                <a:gd name="connsiteY85-172" fmla="*/ 369550 h 2785840"/>
                <a:gd name="connsiteX86-173" fmla="*/ 66329 w 4965239"/>
                <a:gd name="connsiteY86-174" fmla="*/ 345861 h 2785840"/>
                <a:gd name="connsiteX87-175" fmla="*/ 4738 w 4965239"/>
                <a:gd name="connsiteY87-176" fmla="*/ 350599 h 2785840"/>
                <a:gd name="connsiteX88-177" fmla="*/ 0 w 4965239"/>
                <a:gd name="connsiteY88-178" fmla="*/ 307958 h 2785840"/>
                <a:gd name="connsiteX89-179" fmla="*/ 33165 w 4965239"/>
                <a:gd name="connsiteY89-180" fmla="*/ 284269 h 2785840"/>
                <a:gd name="connsiteX90-181" fmla="*/ 0 w 4965239"/>
                <a:gd name="connsiteY90-182" fmla="*/ 213202 h 2785840"/>
                <a:gd name="connsiteX91-183" fmla="*/ 75805 w 4965239"/>
                <a:gd name="connsiteY91-184" fmla="*/ 180037 h 2785840"/>
                <a:gd name="connsiteX92-185" fmla="*/ 122154 w 4965239"/>
                <a:gd name="connsiteY92-186" fmla="*/ 142140 h 2785840"/>
                <a:gd name="connsiteX93-187" fmla="*/ 180037 w 4965239"/>
                <a:gd name="connsiteY93-188" fmla="*/ 142135 h 2785840"/>
                <a:gd name="connsiteX94-189" fmla="*/ 255842 w 4965239"/>
                <a:gd name="connsiteY94-190" fmla="*/ 104232 h 2785840"/>
                <a:gd name="connsiteX95-191" fmla="*/ 270056 w 4965239"/>
                <a:gd name="connsiteY95-192" fmla="*/ 127921 h 2785840"/>
                <a:gd name="connsiteX96-193" fmla="*/ 307958 w 4965239"/>
                <a:gd name="connsiteY96-194" fmla="*/ 123183 h 2785840"/>
                <a:gd name="connsiteX97-195" fmla="*/ 326910 w 4965239"/>
                <a:gd name="connsiteY97-196" fmla="*/ 180037 h 2785840"/>
                <a:gd name="connsiteX98-197" fmla="*/ 383763 w 4965239"/>
                <a:gd name="connsiteY98-198" fmla="*/ 184775 h 2785840"/>
                <a:gd name="connsiteX99-199" fmla="*/ 691722 w 4965239"/>
                <a:gd name="connsiteY99-200" fmla="*/ 345861 h 2785840"/>
                <a:gd name="connsiteX100-201" fmla="*/ 1895129 w 4965239"/>
                <a:gd name="connsiteY100-202" fmla="*/ 208464 h 2785840"/>
                <a:gd name="connsiteX101" fmla="*/ 2421028 w 4965239"/>
                <a:gd name="connsiteY101" fmla="*/ 42640 h 2785840"/>
                <a:gd name="connsiteX0-203" fmla="*/ 2421028 w 4965239"/>
                <a:gd name="connsiteY0-204" fmla="*/ 42640 h 2785840"/>
                <a:gd name="connsiteX1-205" fmla="*/ 2501571 w 4965239"/>
                <a:gd name="connsiteY1-206" fmla="*/ 123183 h 2785840"/>
                <a:gd name="connsiteX2-207" fmla="*/ 2548949 w 4965239"/>
                <a:gd name="connsiteY2-208" fmla="*/ 279532 h 2785840"/>
                <a:gd name="connsiteX3-209" fmla="*/ 2586852 w 4965239"/>
                <a:gd name="connsiteY3-210" fmla="*/ 307958 h 2785840"/>
                <a:gd name="connsiteX4-211" fmla="*/ 2591589 w 4965239"/>
                <a:gd name="connsiteY4-212" fmla="*/ 355337 h 2785840"/>
                <a:gd name="connsiteX5-213" fmla="*/ 2781102 w 4965239"/>
                <a:gd name="connsiteY5-214" fmla="*/ 397977 h 2785840"/>
                <a:gd name="connsiteX6-215" fmla="*/ 3070110 w 4965239"/>
                <a:gd name="connsiteY6-216" fmla="*/ 412191 h 2785840"/>
                <a:gd name="connsiteX7-217" fmla="*/ 3226458 w 4965239"/>
                <a:gd name="connsiteY7-218" fmla="*/ 516423 h 2785840"/>
                <a:gd name="connsiteX8-219" fmla="*/ 3316476 w 4965239"/>
                <a:gd name="connsiteY8-220" fmla="*/ 549588 h 2785840"/>
                <a:gd name="connsiteX9-221" fmla="*/ 3453873 w 4965239"/>
                <a:gd name="connsiteY9-222" fmla="*/ 563801 h 2785840"/>
                <a:gd name="connsiteX10-223" fmla="*/ 3482300 w 4965239"/>
                <a:gd name="connsiteY10-224" fmla="*/ 615917 h 2785840"/>
                <a:gd name="connsiteX11-225" fmla="*/ 3818686 w 4965239"/>
                <a:gd name="connsiteY11-226" fmla="*/ 506947 h 2785840"/>
                <a:gd name="connsiteX12-227" fmla="*/ 3984510 w 4965239"/>
                <a:gd name="connsiteY12-228" fmla="*/ 502209 h 2785840"/>
                <a:gd name="connsiteX13-229" fmla="*/ 4145596 w 4965239"/>
                <a:gd name="connsiteY13-230" fmla="*/ 416928 h 2785840"/>
                <a:gd name="connsiteX14-231" fmla="*/ 4264041 w 4965239"/>
                <a:gd name="connsiteY14-232" fmla="*/ 279532 h 2785840"/>
                <a:gd name="connsiteX15-233" fmla="*/ 4226139 w 4965239"/>
                <a:gd name="connsiteY15-234" fmla="*/ 213202 h 2785840"/>
                <a:gd name="connsiteX16-235" fmla="*/ 4240352 w 4965239"/>
                <a:gd name="connsiteY16-236" fmla="*/ 108970 h 2785840"/>
                <a:gd name="connsiteX17-237" fmla="*/ 4344584 w 4965239"/>
                <a:gd name="connsiteY17-238" fmla="*/ 127921 h 2785840"/>
                <a:gd name="connsiteX18-239" fmla="*/ 4448816 w 4965239"/>
                <a:gd name="connsiteY18-240" fmla="*/ 137397 h 2785840"/>
                <a:gd name="connsiteX19-241" fmla="*/ 4553048 w 4965239"/>
                <a:gd name="connsiteY19-242" fmla="*/ 37903 h 2785840"/>
                <a:gd name="connsiteX20-243" fmla="*/ 4709397 w 4965239"/>
                <a:gd name="connsiteY20-244" fmla="*/ 0 h 2785840"/>
                <a:gd name="connsiteX21-245" fmla="*/ 4846794 w 4965239"/>
                <a:gd name="connsiteY21-246" fmla="*/ 317434 h 2785840"/>
                <a:gd name="connsiteX22-247" fmla="*/ 4965239 w 4965239"/>
                <a:gd name="connsiteY22-248" fmla="*/ 691722 h 2785840"/>
                <a:gd name="connsiteX23-249" fmla="*/ 4638329 w 4965239"/>
                <a:gd name="connsiteY23-250" fmla="*/ 1066010 h 2785840"/>
                <a:gd name="connsiteX24-251" fmla="*/ 3804472 w 4965239"/>
                <a:gd name="connsiteY24-252" fmla="*/ 1359755 h 2785840"/>
                <a:gd name="connsiteX25-253" fmla="*/ 3103274 w 4965239"/>
                <a:gd name="connsiteY25-254" fmla="*/ 1748257 h 2785840"/>
                <a:gd name="connsiteX26-255" fmla="*/ 2885334 w 4965239"/>
                <a:gd name="connsiteY26-256" fmla="*/ 2321534 h 2785840"/>
                <a:gd name="connsiteX27-257" fmla="*/ 2970615 w 4965239"/>
                <a:gd name="connsiteY27-258" fmla="*/ 2785840 h 2785840"/>
                <a:gd name="connsiteX28-259" fmla="*/ 2657919 w 4965239"/>
                <a:gd name="connsiteY28-260" fmla="*/ 2733724 h 2785840"/>
                <a:gd name="connsiteX29-261" fmla="*/ 2615279 w 4965239"/>
                <a:gd name="connsiteY29-262" fmla="*/ 2321534 h 2785840"/>
                <a:gd name="connsiteX30-263" fmla="*/ 2577376 w 4965239"/>
                <a:gd name="connsiteY30-264" fmla="*/ 1966197 h 2785840"/>
                <a:gd name="connsiteX31-265" fmla="*/ 2136758 w 4965239"/>
                <a:gd name="connsiteY31-266" fmla="*/ 2094118 h 2785840"/>
                <a:gd name="connsiteX32-267" fmla="*/ 2037264 w 4965239"/>
                <a:gd name="connsiteY32-268" fmla="*/ 2458931 h 2785840"/>
                <a:gd name="connsiteX33-269" fmla="*/ 1843013 w 4965239"/>
                <a:gd name="connsiteY33-270" fmla="*/ 2657919 h 2785840"/>
                <a:gd name="connsiteX34-271" fmla="*/ 1734043 w 4965239"/>
                <a:gd name="connsiteY34-272" fmla="*/ 2638968 h 2785840"/>
                <a:gd name="connsiteX35-273" fmla="*/ 1724568 w 4965239"/>
                <a:gd name="connsiteY35-274" fmla="*/ 2553687 h 2785840"/>
                <a:gd name="connsiteX36-275" fmla="*/ 1667714 w 4965239"/>
                <a:gd name="connsiteY36-276" fmla="*/ 2492095 h 2785840"/>
                <a:gd name="connsiteX37-277" fmla="*/ 1644025 w 4965239"/>
                <a:gd name="connsiteY37-278" fmla="*/ 2449455 h 2785840"/>
                <a:gd name="connsiteX38-279" fmla="*/ 1606122 w 4965239"/>
                <a:gd name="connsiteY38-280" fmla="*/ 2449455 h 2785840"/>
                <a:gd name="connsiteX39-281" fmla="*/ 1459250 w 4965239"/>
                <a:gd name="connsiteY39-282" fmla="*/ 2378388 h 2785840"/>
                <a:gd name="connsiteX40-283" fmla="*/ 1402396 w 4965239"/>
                <a:gd name="connsiteY40-284" fmla="*/ 2387863 h 2785840"/>
                <a:gd name="connsiteX41-285" fmla="*/ 1355017 w 4965239"/>
                <a:gd name="connsiteY41-286" fmla="*/ 2454193 h 2785840"/>
                <a:gd name="connsiteX42-287" fmla="*/ 1345542 w 4965239"/>
                <a:gd name="connsiteY42-288" fmla="*/ 2496833 h 2785840"/>
                <a:gd name="connsiteX43-289" fmla="*/ 1317115 w 4965239"/>
                <a:gd name="connsiteY43-290" fmla="*/ 2482620 h 2785840"/>
                <a:gd name="connsiteX44-291" fmla="*/ 1312377 w 4965239"/>
                <a:gd name="connsiteY44-292" fmla="*/ 2444717 h 2785840"/>
                <a:gd name="connsiteX45-293" fmla="*/ 1326590 w 4965239"/>
                <a:gd name="connsiteY45-294" fmla="*/ 2368912 h 2785840"/>
                <a:gd name="connsiteX46-295" fmla="*/ 1170242 w 4965239"/>
                <a:gd name="connsiteY46-296" fmla="*/ 2373650 h 2785840"/>
                <a:gd name="connsiteX47-297" fmla="*/ 1051797 w 4965239"/>
                <a:gd name="connsiteY47-298" fmla="*/ 2307320 h 2785840"/>
                <a:gd name="connsiteX48-299" fmla="*/ 975991 w 4965239"/>
                <a:gd name="connsiteY48-300" fmla="*/ 2312058 h 2785840"/>
                <a:gd name="connsiteX49-301" fmla="*/ 942827 w 4965239"/>
                <a:gd name="connsiteY49-302" fmla="*/ 2240991 h 2785840"/>
                <a:gd name="connsiteX50-303" fmla="*/ 867022 w 4965239"/>
                <a:gd name="connsiteY50-304" fmla="*/ 2226777 h 2785840"/>
                <a:gd name="connsiteX51-305" fmla="*/ 871759 w 4965239"/>
                <a:gd name="connsiteY51-306" fmla="*/ 2169923 h 2785840"/>
                <a:gd name="connsiteX52-307" fmla="*/ 777003 w 4965239"/>
                <a:gd name="connsiteY52-308" fmla="*/ 2108332 h 2785840"/>
                <a:gd name="connsiteX53-309" fmla="*/ 762789 w 4965239"/>
                <a:gd name="connsiteY53-310" fmla="*/ 2051478 h 2785840"/>
                <a:gd name="connsiteX54-311" fmla="*/ 696460 w 4965239"/>
                <a:gd name="connsiteY54-312" fmla="*/ 2046740 h 2785840"/>
                <a:gd name="connsiteX55-313" fmla="*/ 587490 w 4965239"/>
                <a:gd name="connsiteY55-314" fmla="*/ 1895129 h 2785840"/>
                <a:gd name="connsiteX56-315" fmla="*/ 549587 w 4965239"/>
                <a:gd name="connsiteY56-316" fmla="*/ 1828800 h 2785840"/>
                <a:gd name="connsiteX57-317" fmla="*/ 487996 w 4965239"/>
                <a:gd name="connsiteY57-318" fmla="*/ 1824062 h 2785840"/>
                <a:gd name="connsiteX58-319" fmla="*/ 435880 w 4965239"/>
                <a:gd name="connsiteY58-320" fmla="*/ 1847751 h 2785840"/>
                <a:gd name="connsiteX59-321" fmla="*/ 326910 w 4965239"/>
                <a:gd name="connsiteY59-322" fmla="*/ 1743519 h 2785840"/>
                <a:gd name="connsiteX60-323" fmla="*/ 298483 w 4965239"/>
                <a:gd name="connsiteY60-324" fmla="*/ 1639287 h 2785840"/>
                <a:gd name="connsiteX61-325" fmla="*/ 222677 w 4965239"/>
                <a:gd name="connsiteY61-326" fmla="*/ 1591909 h 2785840"/>
                <a:gd name="connsiteX62-327" fmla="*/ 222677 w 4965239"/>
                <a:gd name="connsiteY62-328" fmla="*/ 1516104 h 2785840"/>
                <a:gd name="connsiteX63-329" fmla="*/ 217940 w 4965239"/>
                <a:gd name="connsiteY63-330" fmla="*/ 1416609 h 2785840"/>
                <a:gd name="connsiteX64-331" fmla="*/ 246367 w 4965239"/>
                <a:gd name="connsiteY64-332" fmla="*/ 1392920 h 2785840"/>
                <a:gd name="connsiteX65-333" fmla="*/ 322172 w 4965239"/>
                <a:gd name="connsiteY65-334" fmla="*/ 1440298 h 2785840"/>
                <a:gd name="connsiteX66-335" fmla="*/ 355337 w 4965239"/>
                <a:gd name="connsiteY66-336" fmla="*/ 1331328 h 2785840"/>
                <a:gd name="connsiteX67-337" fmla="*/ 322172 w 4965239"/>
                <a:gd name="connsiteY67-338" fmla="*/ 1241310 h 2785840"/>
                <a:gd name="connsiteX68-339" fmla="*/ 331647 w 4965239"/>
                <a:gd name="connsiteY68-340" fmla="*/ 1179718 h 2785840"/>
                <a:gd name="connsiteX69-341" fmla="*/ 364812 w 4965239"/>
                <a:gd name="connsiteY69-342" fmla="*/ 1146553 h 2785840"/>
                <a:gd name="connsiteX70-343" fmla="*/ 303220 w 4965239"/>
                <a:gd name="connsiteY70-344" fmla="*/ 1051797 h 2785840"/>
                <a:gd name="connsiteX71-345" fmla="*/ 317434 w 4965239"/>
                <a:gd name="connsiteY71-346" fmla="*/ 1018632 h 2785840"/>
                <a:gd name="connsiteX72-347" fmla="*/ 303220 w 4965239"/>
                <a:gd name="connsiteY72-348" fmla="*/ 966516 h 2785840"/>
                <a:gd name="connsiteX73-349" fmla="*/ 312696 w 4965239"/>
                <a:gd name="connsiteY73-350" fmla="*/ 938089 h 2785840"/>
                <a:gd name="connsiteX74-351" fmla="*/ 255842 w 4965239"/>
                <a:gd name="connsiteY74-352" fmla="*/ 933351 h 2785840"/>
                <a:gd name="connsiteX75-353" fmla="*/ 194251 w 4965239"/>
                <a:gd name="connsiteY75-354" fmla="*/ 904924 h 2785840"/>
                <a:gd name="connsiteX76-355" fmla="*/ 165824 w 4965239"/>
                <a:gd name="connsiteY76-356" fmla="*/ 838595 h 2785840"/>
                <a:gd name="connsiteX77-357" fmla="*/ 123183 w 4965239"/>
                <a:gd name="connsiteY77-358" fmla="*/ 833857 h 2785840"/>
                <a:gd name="connsiteX78-359" fmla="*/ 104232 w 4965239"/>
                <a:gd name="connsiteY78-360" fmla="*/ 791217 h 2785840"/>
                <a:gd name="connsiteX79-361" fmla="*/ 132659 w 4965239"/>
                <a:gd name="connsiteY79-362" fmla="*/ 715411 h 2785840"/>
                <a:gd name="connsiteX80-363" fmla="*/ 85281 w 4965239"/>
                <a:gd name="connsiteY80-364" fmla="*/ 639606 h 2785840"/>
                <a:gd name="connsiteX81-365" fmla="*/ 9475 w 4965239"/>
                <a:gd name="connsiteY81-366" fmla="*/ 592228 h 2785840"/>
                <a:gd name="connsiteX82-367" fmla="*/ 9475 w 4965239"/>
                <a:gd name="connsiteY82-368" fmla="*/ 592228 h 2785840"/>
                <a:gd name="connsiteX83-369" fmla="*/ 52116 w 4965239"/>
                <a:gd name="connsiteY83-370" fmla="*/ 549588 h 2785840"/>
                <a:gd name="connsiteX84-371" fmla="*/ 99494 w 4965239"/>
                <a:gd name="connsiteY84-372" fmla="*/ 559063 h 2785840"/>
                <a:gd name="connsiteX85-373" fmla="*/ 90018 w 4965239"/>
                <a:gd name="connsiteY85-374" fmla="*/ 369550 h 2785840"/>
                <a:gd name="connsiteX86-375" fmla="*/ 66329 w 4965239"/>
                <a:gd name="connsiteY86-376" fmla="*/ 345861 h 2785840"/>
                <a:gd name="connsiteX87-377" fmla="*/ 4738 w 4965239"/>
                <a:gd name="connsiteY87-378" fmla="*/ 350599 h 2785840"/>
                <a:gd name="connsiteX88-379" fmla="*/ 0 w 4965239"/>
                <a:gd name="connsiteY88-380" fmla="*/ 307958 h 2785840"/>
                <a:gd name="connsiteX89-381" fmla="*/ 33165 w 4965239"/>
                <a:gd name="connsiteY89-382" fmla="*/ 284269 h 2785840"/>
                <a:gd name="connsiteX90-383" fmla="*/ 37147 w 4965239"/>
                <a:gd name="connsiteY90-384" fmla="*/ 227490 h 2785840"/>
                <a:gd name="connsiteX91-385" fmla="*/ 75805 w 4965239"/>
                <a:gd name="connsiteY91-386" fmla="*/ 180037 h 2785840"/>
                <a:gd name="connsiteX92-387" fmla="*/ 122154 w 4965239"/>
                <a:gd name="connsiteY92-388" fmla="*/ 142140 h 2785840"/>
                <a:gd name="connsiteX93-389" fmla="*/ 180037 w 4965239"/>
                <a:gd name="connsiteY93-390" fmla="*/ 142135 h 2785840"/>
                <a:gd name="connsiteX94-391" fmla="*/ 255842 w 4965239"/>
                <a:gd name="connsiteY94-392" fmla="*/ 104232 h 2785840"/>
                <a:gd name="connsiteX95-393" fmla="*/ 270056 w 4965239"/>
                <a:gd name="connsiteY95-394" fmla="*/ 127921 h 2785840"/>
                <a:gd name="connsiteX96-395" fmla="*/ 307958 w 4965239"/>
                <a:gd name="connsiteY96-396" fmla="*/ 123183 h 2785840"/>
                <a:gd name="connsiteX97-397" fmla="*/ 326910 w 4965239"/>
                <a:gd name="connsiteY97-398" fmla="*/ 180037 h 2785840"/>
                <a:gd name="connsiteX98-399" fmla="*/ 383763 w 4965239"/>
                <a:gd name="connsiteY98-400" fmla="*/ 184775 h 2785840"/>
                <a:gd name="connsiteX99-401" fmla="*/ 691722 w 4965239"/>
                <a:gd name="connsiteY99-402" fmla="*/ 345861 h 2785840"/>
                <a:gd name="connsiteX100-403" fmla="*/ 1895129 w 4965239"/>
                <a:gd name="connsiteY100-404" fmla="*/ 208464 h 2785840"/>
                <a:gd name="connsiteX101-405" fmla="*/ 2421028 w 4965239"/>
                <a:gd name="connsiteY101-406" fmla="*/ 42640 h 2785840"/>
                <a:gd name="connsiteX0-407" fmla="*/ 2421028 w 4965239"/>
                <a:gd name="connsiteY0-408" fmla="*/ 42640 h 2785840"/>
                <a:gd name="connsiteX1-409" fmla="*/ 2501571 w 4965239"/>
                <a:gd name="connsiteY1-410" fmla="*/ 123183 h 2785840"/>
                <a:gd name="connsiteX2-411" fmla="*/ 2548949 w 4965239"/>
                <a:gd name="connsiteY2-412" fmla="*/ 279532 h 2785840"/>
                <a:gd name="connsiteX3-413" fmla="*/ 2586852 w 4965239"/>
                <a:gd name="connsiteY3-414" fmla="*/ 307958 h 2785840"/>
                <a:gd name="connsiteX4-415" fmla="*/ 2591589 w 4965239"/>
                <a:gd name="connsiteY4-416" fmla="*/ 355337 h 2785840"/>
                <a:gd name="connsiteX5-417" fmla="*/ 2781102 w 4965239"/>
                <a:gd name="connsiteY5-418" fmla="*/ 397977 h 2785840"/>
                <a:gd name="connsiteX6-419" fmla="*/ 3070110 w 4965239"/>
                <a:gd name="connsiteY6-420" fmla="*/ 412191 h 2785840"/>
                <a:gd name="connsiteX7-421" fmla="*/ 3226458 w 4965239"/>
                <a:gd name="connsiteY7-422" fmla="*/ 516423 h 2785840"/>
                <a:gd name="connsiteX8-423" fmla="*/ 3316476 w 4965239"/>
                <a:gd name="connsiteY8-424" fmla="*/ 549588 h 2785840"/>
                <a:gd name="connsiteX9-425" fmla="*/ 3453873 w 4965239"/>
                <a:gd name="connsiteY9-426" fmla="*/ 563801 h 2785840"/>
                <a:gd name="connsiteX10-427" fmla="*/ 3482300 w 4965239"/>
                <a:gd name="connsiteY10-428" fmla="*/ 615917 h 2785840"/>
                <a:gd name="connsiteX11-429" fmla="*/ 3818686 w 4965239"/>
                <a:gd name="connsiteY11-430" fmla="*/ 506947 h 2785840"/>
                <a:gd name="connsiteX12-431" fmla="*/ 3984510 w 4965239"/>
                <a:gd name="connsiteY12-432" fmla="*/ 502209 h 2785840"/>
                <a:gd name="connsiteX13-433" fmla="*/ 4145596 w 4965239"/>
                <a:gd name="connsiteY13-434" fmla="*/ 416928 h 2785840"/>
                <a:gd name="connsiteX14-435" fmla="*/ 4264041 w 4965239"/>
                <a:gd name="connsiteY14-436" fmla="*/ 279532 h 2785840"/>
                <a:gd name="connsiteX15-437" fmla="*/ 4226139 w 4965239"/>
                <a:gd name="connsiteY15-438" fmla="*/ 213202 h 2785840"/>
                <a:gd name="connsiteX16-439" fmla="*/ 4240352 w 4965239"/>
                <a:gd name="connsiteY16-440" fmla="*/ 108970 h 2785840"/>
                <a:gd name="connsiteX17-441" fmla="*/ 4344584 w 4965239"/>
                <a:gd name="connsiteY17-442" fmla="*/ 127921 h 2785840"/>
                <a:gd name="connsiteX18-443" fmla="*/ 4448816 w 4965239"/>
                <a:gd name="connsiteY18-444" fmla="*/ 137397 h 2785840"/>
                <a:gd name="connsiteX19-445" fmla="*/ 4553048 w 4965239"/>
                <a:gd name="connsiteY19-446" fmla="*/ 37903 h 2785840"/>
                <a:gd name="connsiteX20-447" fmla="*/ 4709397 w 4965239"/>
                <a:gd name="connsiteY20-448" fmla="*/ 0 h 2785840"/>
                <a:gd name="connsiteX21-449" fmla="*/ 4846794 w 4965239"/>
                <a:gd name="connsiteY21-450" fmla="*/ 317434 h 2785840"/>
                <a:gd name="connsiteX22-451" fmla="*/ 4965239 w 4965239"/>
                <a:gd name="connsiteY22-452" fmla="*/ 691722 h 2785840"/>
                <a:gd name="connsiteX23-453" fmla="*/ 4638329 w 4965239"/>
                <a:gd name="connsiteY23-454" fmla="*/ 1066010 h 2785840"/>
                <a:gd name="connsiteX24-455" fmla="*/ 3804472 w 4965239"/>
                <a:gd name="connsiteY24-456" fmla="*/ 1359755 h 2785840"/>
                <a:gd name="connsiteX25-457" fmla="*/ 3103274 w 4965239"/>
                <a:gd name="connsiteY25-458" fmla="*/ 1748257 h 2785840"/>
                <a:gd name="connsiteX26-459" fmla="*/ 2885334 w 4965239"/>
                <a:gd name="connsiteY26-460" fmla="*/ 2321534 h 2785840"/>
                <a:gd name="connsiteX27-461" fmla="*/ 2970615 w 4965239"/>
                <a:gd name="connsiteY27-462" fmla="*/ 2785840 h 2785840"/>
                <a:gd name="connsiteX28-463" fmla="*/ 2657919 w 4965239"/>
                <a:gd name="connsiteY28-464" fmla="*/ 2733724 h 2785840"/>
                <a:gd name="connsiteX29-465" fmla="*/ 2615279 w 4965239"/>
                <a:gd name="connsiteY29-466" fmla="*/ 2321534 h 2785840"/>
                <a:gd name="connsiteX30-467" fmla="*/ 2577376 w 4965239"/>
                <a:gd name="connsiteY30-468" fmla="*/ 1966197 h 2785840"/>
                <a:gd name="connsiteX31-469" fmla="*/ 2136758 w 4965239"/>
                <a:gd name="connsiteY31-470" fmla="*/ 2094118 h 2785840"/>
                <a:gd name="connsiteX32-471" fmla="*/ 2037264 w 4965239"/>
                <a:gd name="connsiteY32-472" fmla="*/ 2458931 h 2785840"/>
                <a:gd name="connsiteX33-473" fmla="*/ 1843013 w 4965239"/>
                <a:gd name="connsiteY33-474" fmla="*/ 2657919 h 2785840"/>
                <a:gd name="connsiteX34-475" fmla="*/ 1734043 w 4965239"/>
                <a:gd name="connsiteY34-476" fmla="*/ 2638968 h 2785840"/>
                <a:gd name="connsiteX35-477" fmla="*/ 1724568 w 4965239"/>
                <a:gd name="connsiteY35-478" fmla="*/ 2553687 h 2785840"/>
                <a:gd name="connsiteX36-479" fmla="*/ 1667714 w 4965239"/>
                <a:gd name="connsiteY36-480" fmla="*/ 2492095 h 2785840"/>
                <a:gd name="connsiteX37-481" fmla="*/ 1644025 w 4965239"/>
                <a:gd name="connsiteY37-482" fmla="*/ 2449455 h 2785840"/>
                <a:gd name="connsiteX38-483" fmla="*/ 1606122 w 4965239"/>
                <a:gd name="connsiteY38-484" fmla="*/ 2449455 h 2785840"/>
                <a:gd name="connsiteX39-485" fmla="*/ 1459250 w 4965239"/>
                <a:gd name="connsiteY39-486" fmla="*/ 2378388 h 2785840"/>
                <a:gd name="connsiteX40-487" fmla="*/ 1402396 w 4965239"/>
                <a:gd name="connsiteY40-488" fmla="*/ 2387863 h 2785840"/>
                <a:gd name="connsiteX41-489" fmla="*/ 1355017 w 4965239"/>
                <a:gd name="connsiteY41-490" fmla="*/ 2454193 h 2785840"/>
                <a:gd name="connsiteX42-491" fmla="*/ 1345542 w 4965239"/>
                <a:gd name="connsiteY42-492" fmla="*/ 2496833 h 2785840"/>
                <a:gd name="connsiteX43-493" fmla="*/ 1317115 w 4965239"/>
                <a:gd name="connsiteY43-494" fmla="*/ 2482620 h 2785840"/>
                <a:gd name="connsiteX44-495" fmla="*/ 1312377 w 4965239"/>
                <a:gd name="connsiteY44-496" fmla="*/ 2444717 h 2785840"/>
                <a:gd name="connsiteX45-497" fmla="*/ 1326590 w 4965239"/>
                <a:gd name="connsiteY45-498" fmla="*/ 2368912 h 2785840"/>
                <a:gd name="connsiteX46-499" fmla="*/ 1170242 w 4965239"/>
                <a:gd name="connsiteY46-500" fmla="*/ 2373650 h 2785840"/>
                <a:gd name="connsiteX47-501" fmla="*/ 1051797 w 4965239"/>
                <a:gd name="connsiteY47-502" fmla="*/ 2307320 h 2785840"/>
                <a:gd name="connsiteX48-503" fmla="*/ 975991 w 4965239"/>
                <a:gd name="connsiteY48-504" fmla="*/ 2312058 h 2785840"/>
                <a:gd name="connsiteX49-505" fmla="*/ 942827 w 4965239"/>
                <a:gd name="connsiteY49-506" fmla="*/ 2240991 h 2785840"/>
                <a:gd name="connsiteX50-507" fmla="*/ 867022 w 4965239"/>
                <a:gd name="connsiteY50-508" fmla="*/ 2226777 h 2785840"/>
                <a:gd name="connsiteX51-509" fmla="*/ 871759 w 4965239"/>
                <a:gd name="connsiteY51-510" fmla="*/ 2169923 h 2785840"/>
                <a:gd name="connsiteX52-511" fmla="*/ 777003 w 4965239"/>
                <a:gd name="connsiteY52-512" fmla="*/ 2108332 h 2785840"/>
                <a:gd name="connsiteX53-513" fmla="*/ 762789 w 4965239"/>
                <a:gd name="connsiteY53-514" fmla="*/ 2051478 h 2785840"/>
                <a:gd name="connsiteX54-515" fmla="*/ 696460 w 4965239"/>
                <a:gd name="connsiteY54-516" fmla="*/ 2046740 h 2785840"/>
                <a:gd name="connsiteX55-517" fmla="*/ 587490 w 4965239"/>
                <a:gd name="connsiteY55-518" fmla="*/ 1895129 h 2785840"/>
                <a:gd name="connsiteX56-519" fmla="*/ 549587 w 4965239"/>
                <a:gd name="connsiteY56-520" fmla="*/ 1828800 h 2785840"/>
                <a:gd name="connsiteX57-521" fmla="*/ 487996 w 4965239"/>
                <a:gd name="connsiteY57-522" fmla="*/ 1824062 h 2785840"/>
                <a:gd name="connsiteX58-523" fmla="*/ 435880 w 4965239"/>
                <a:gd name="connsiteY58-524" fmla="*/ 1847751 h 2785840"/>
                <a:gd name="connsiteX59-525" fmla="*/ 326910 w 4965239"/>
                <a:gd name="connsiteY59-526" fmla="*/ 1743519 h 2785840"/>
                <a:gd name="connsiteX60-527" fmla="*/ 298483 w 4965239"/>
                <a:gd name="connsiteY60-528" fmla="*/ 1639287 h 2785840"/>
                <a:gd name="connsiteX61-529" fmla="*/ 222677 w 4965239"/>
                <a:gd name="connsiteY61-530" fmla="*/ 1591909 h 2785840"/>
                <a:gd name="connsiteX62-531" fmla="*/ 222677 w 4965239"/>
                <a:gd name="connsiteY62-532" fmla="*/ 1516104 h 2785840"/>
                <a:gd name="connsiteX63-533" fmla="*/ 217940 w 4965239"/>
                <a:gd name="connsiteY63-534" fmla="*/ 1416609 h 2785840"/>
                <a:gd name="connsiteX64-535" fmla="*/ 246367 w 4965239"/>
                <a:gd name="connsiteY64-536" fmla="*/ 1392920 h 2785840"/>
                <a:gd name="connsiteX65-537" fmla="*/ 322172 w 4965239"/>
                <a:gd name="connsiteY65-538" fmla="*/ 1440298 h 2785840"/>
                <a:gd name="connsiteX66-539" fmla="*/ 355337 w 4965239"/>
                <a:gd name="connsiteY66-540" fmla="*/ 1331328 h 2785840"/>
                <a:gd name="connsiteX67-541" fmla="*/ 322172 w 4965239"/>
                <a:gd name="connsiteY67-542" fmla="*/ 1241310 h 2785840"/>
                <a:gd name="connsiteX68-543" fmla="*/ 331647 w 4965239"/>
                <a:gd name="connsiteY68-544" fmla="*/ 1179718 h 2785840"/>
                <a:gd name="connsiteX69-545" fmla="*/ 364812 w 4965239"/>
                <a:gd name="connsiteY69-546" fmla="*/ 1146553 h 2785840"/>
                <a:gd name="connsiteX70-547" fmla="*/ 303220 w 4965239"/>
                <a:gd name="connsiteY70-548" fmla="*/ 1051797 h 2785840"/>
                <a:gd name="connsiteX71-549" fmla="*/ 317434 w 4965239"/>
                <a:gd name="connsiteY71-550" fmla="*/ 1018632 h 2785840"/>
                <a:gd name="connsiteX72-551" fmla="*/ 303220 w 4965239"/>
                <a:gd name="connsiteY72-552" fmla="*/ 966516 h 2785840"/>
                <a:gd name="connsiteX73-553" fmla="*/ 312696 w 4965239"/>
                <a:gd name="connsiteY73-554" fmla="*/ 938089 h 2785840"/>
                <a:gd name="connsiteX74-555" fmla="*/ 255842 w 4965239"/>
                <a:gd name="connsiteY74-556" fmla="*/ 933351 h 2785840"/>
                <a:gd name="connsiteX75-557" fmla="*/ 194251 w 4965239"/>
                <a:gd name="connsiteY75-558" fmla="*/ 904924 h 2785840"/>
                <a:gd name="connsiteX76-559" fmla="*/ 165824 w 4965239"/>
                <a:gd name="connsiteY76-560" fmla="*/ 838595 h 2785840"/>
                <a:gd name="connsiteX77-561" fmla="*/ 123183 w 4965239"/>
                <a:gd name="connsiteY77-562" fmla="*/ 833857 h 2785840"/>
                <a:gd name="connsiteX78-563" fmla="*/ 104232 w 4965239"/>
                <a:gd name="connsiteY78-564" fmla="*/ 791217 h 2785840"/>
                <a:gd name="connsiteX79-565" fmla="*/ 132659 w 4965239"/>
                <a:gd name="connsiteY79-566" fmla="*/ 715411 h 2785840"/>
                <a:gd name="connsiteX80-567" fmla="*/ 85281 w 4965239"/>
                <a:gd name="connsiteY80-568" fmla="*/ 639606 h 2785840"/>
                <a:gd name="connsiteX81-569" fmla="*/ 9475 w 4965239"/>
                <a:gd name="connsiteY81-570" fmla="*/ 592228 h 2785840"/>
                <a:gd name="connsiteX82-571" fmla="*/ 9475 w 4965239"/>
                <a:gd name="connsiteY82-572" fmla="*/ 592228 h 2785840"/>
                <a:gd name="connsiteX83-573" fmla="*/ 52116 w 4965239"/>
                <a:gd name="connsiteY83-574" fmla="*/ 549588 h 2785840"/>
                <a:gd name="connsiteX84-575" fmla="*/ 99494 w 4965239"/>
                <a:gd name="connsiteY84-576" fmla="*/ 559063 h 2785840"/>
                <a:gd name="connsiteX85-577" fmla="*/ 90018 w 4965239"/>
                <a:gd name="connsiteY85-578" fmla="*/ 369550 h 2785840"/>
                <a:gd name="connsiteX86-579" fmla="*/ 66329 w 4965239"/>
                <a:gd name="connsiteY86-580" fmla="*/ 345861 h 2785840"/>
                <a:gd name="connsiteX87-581" fmla="*/ 42144 w 4965239"/>
                <a:gd name="connsiteY87-582" fmla="*/ 365025 h 2785840"/>
                <a:gd name="connsiteX88-583" fmla="*/ 4738 w 4965239"/>
                <a:gd name="connsiteY88-584" fmla="*/ 350599 h 2785840"/>
                <a:gd name="connsiteX89-585" fmla="*/ 0 w 4965239"/>
                <a:gd name="connsiteY89-586" fmla="*/ 307958 h 2785840"/>
                <a:gd name="connsiteX90-587" fmla="*/ 33165 w 4965239"/>
                <a:gd name="connsiteY90-588" fmla="*/ 284269 h 2785840"/>
                <a:gd name="connsiteX91-589" fmla="*/ 37147 w 4965239"/>
                <a:gd name="connsiteY91-590" fmla="*/ 227490 h 2785840"/>
                <a:gd name="connsiteX92-591" fmla="*/ 75805 w 4965239"/>
                <a:gd name="connsiteY92-592" fmla="*/ 180037 h 2785840"/>
                <a:gd name="connsiteX93-593" fmla="*/ 122154 w 4965239"/>
                <a:gd name="connsiteY93-594" fmla="*/ 142140 h 2785840"/>
                <a:gd name="connsiteX94-595" fmla="*/ 180037 w 4965239"/>
                <a:gd name="connsiteY94-596" fmla="*/ 142135 h 2785840"/>
                <a:gd name="connsiteX95-597" fmla="*/ 255842 w 4965239"/>
                <a:gd name="connsiteY95-598" fmla="*/ 104232 h 2785840"/>
                <a:gd name="connsiteX96-599" fmla="*/ 270056 w 4965239"/>
                <a:gd name="connsiteY96-600" fmla="*/ 127921 h 2785840"/>
                <a:gd name="connsiteX97-601" fmla="*/ 307958 w 4965239"/>
                <a:gd name="connsiteY97-602" fmla="*/ 123183 h 2785840"/>
                <a:gd name="connsiteX98-603" fmla="*/ 326910 w 4965239"/>
                <a:gd name="connsiteY98-604" fmla="*/ 180037 h 2785840"/>
                <a:gd name="connsiteX99-605" fmla="*/ 383763 w 4965239"/>
                <a:gd name="connsiteY99-606" fmla="*/ 184775 h 2785840"/>
                <a:gd name="connsiteX100-607" fmla="*/ 691722 w 4965239"/>
                <a:gd name="connsiteY100-608" fmla="*/ 345861 h 2785840"/>
                <a:gd name="connsiteX101-609" fmla="*/ 1895129 w 4965239"/>
                <a:gd name="connsiteY101-610" fmla="*/ 208464 h 2785840"/>
                <a:gd name="connsiteX102" fmla="*/ 2421028 w 4965239"/>
                <a:gd name="connsiteY102" fmla="*/ 42640 h 2785840"/>
                <a:gd name="connsiteX0-611" fmla="*/ 2421028 w 4965239"/>
                <a:gd name="connsiteY0-612" fmla="*/ 42640 h 2785840"/>
                <a:gd name="connsiteX1-613" fmla="*/ 2501571 w 4965239"/>
                <a:gd name="connsiteY1-614" fmla="*/ 123183 h 2785840"/>
                <a:gd name="connsiteX2-615" fmla="*/ 2548949 w 4965239"/>
                <a:gd name="connsiteY2-616" fmla="*/ 279532 h 2785840"/>
                <a:gd name="connsiteX3-617" fmla="*/ 2586852 w 4965239"/>
                <a:gd name="connsiteY3-618" fmla="*/ 307958 h 2785840"/>
                <a:gd name="connsiteX4-619" fmla="*/ 2591589 w 4965239"/>
                <a:gd name="connsiteY4-620" fmla="*/ 355337 h 2785840"/>
                <a:gd name="connsiteX5-621" fmla="*/ 2781102 w 4965239"/>
                <a:gd name="connsiteY5-622" fmla="*/ 397977 h 2785840"/>
                <a:gd name="connsiteX6-623" fmla="*/ 3070110 w 4965239"/>
                <a:gd name="connsiteY6-624" fmla="*/ 412191 h 2785840"/>
                <a:gd name="connsiteX7-625" fmla="*/ 3226458 w 4965239"/>
                <a:gd name="connsiteY7-626" fmla="*/ 516423 h 2785840"/>
                <a:gd name="connsiteX8-627" fmla="*/ 3316476 w 4965239"/>
                <a:gd name="connsiteY8-628" fmla="*/ 549588 h 2785840"/>
                <a:gd name="connsiteX9-629" fmla="*/ 3453873 w 4965239"/>
                <a:gd name="connsiteY9-630" fmla="*/ 563801 h 2785840"/>
                <a:gd name="connsiteX10-631" fmla="*/ 3482300 w 4965239"/>
                <a:gd name="connsiteY10-632" fmla="*/ 615917 h 2785840"/>
                <a:gd name="connsiteX11-633" fmla="*/ 3818686 w 4965239"/>
                <a:gd name="connsiteY11-634" fmla="*/ 506947 h 2785840"/>
                <a:gd name="connsiteX12-635" fmla="*/ 3984510 w 4965239"/>
                <a:gd name="connsiteY12-636" fmla="*/ 502209 h 2785840"/>
                <a:gd name="connsiteX13-637" fmla="*/ 4145596 w 4965239"/>
                <a:gd name="connsiteY13-638" fmla="*/ 416928 h 2785840"/>
                <a:gd name="connsiteX14-639" fmla="*/ 4264041 w 4965239"/>
                <a:gd name="connsiteY14-640" fmla="*/ 279532 h 2785840"/>
                <a:gd name="connsiteX15-641" fmla="*/ 4226139 w 4965239"/>
                <a:gd name="connsiteY15-642" fmla="*/ 213202 h 2785840"/>
                <a:gd name="connsiteX16-643" fmla="*/ 4240352 w 4965239"/>
                <a:gd name="connsiteY16-644" fmla="*/ 108970 h 2785840"/>
                <a:gd name="connsiteX17-645" fmla="*/ 4344584 w 4965239"/>
                <a:gd name="connsiteY17-646" fmla="*/ 127921 h 2785840"/>
                <a:gd name="connsiteX18-647" fmla="*/ 4448816 w 4965239"/>
                <a:gd name="connsiteY18-648" fmla="*/ 137397 h 2785840"/>
                <a:gd name="connsiteX19-649" fmla="*/ 4553048 w 4965239"/>
                <a:gd name="connsiteY19-650" fmla="*/ 37903 h 2785840"/>
                <a:gd name="connsiteX20-651" fmla="*/ 4709397 w 4965239"/>
                <a:gd name="connsiteY20-652" fmla="*/ 0 h 2785840"/>
                <a:gd name="connsiteX21-653" fmla="*/ 4846794 w 4965239"/>
                <a:gd name="connsiteY21-654" fmla="*/ 317434 h 2785840"/>
                <a:gd name="connsiteX22-655" fmla="*/ 4965239 w 4965239"/>
                <a:gd name="connsiteY22-656" fmla="*/ 691722 h 2785840"/>
                <a:gd name="connsiteX23-657" fmla="*/ 4638329 w 4965239"/>
                <a:gd name="connsiteY23-658" fmla="*/ 1066010 h 2785840"/>
                <a:gd name="connsiteX24-659" fmla="*/ 3804472 w 4965239"/>
                <a:gd name="connsiteY24-660" fmla="*/ 1359755 h 2785840"/>
                <a:gd name="connsiteX25-661" fmla="*/ 3103274 w 4965239"/>
                <a:gd name="connsiteY25-662" fmla="*/ 1748257 h 2785840"/>
                <a:gd name="connsiteX26-663" fmla="*/ 2885334 w 4965239"/>
                <a:gd name="connsiteY26-664" fmla="*/ 2321534 h 2785840"/>
                <a:gd name="connsiteX27-665" fmla="*/ 2970615 w 4965239"/>
                <a:gd name="connsiteY27-666" fmla="*/ 2785840 h 2785840"/>
                <a:gd name="connsiteX28-667" fmla="*/ 2657919 w 4965239"/>
                <a:gd name="connsiteY28-668" fmla="*/ 2733724 h 2785840"/>
                <a:gd name="connsiteX29-669" fmla="*/ 2615279 w 4965239"/>
                <a:gd name="connsiteY29-670" fmla="*/ 2321534 h 2785840"/>
                <a:gd name="connsiteX30-671" fmla="*/ 2577376 w 4965239"/>
                <a:gd name="connsiteY30-672" fmla="*/ 1966197 h 2785840"/>
                <a:gd name="connsiteX31-673" fmla="*/ 2136758 w 4965239"/>
                <a:gd name="connsiteY31-674" fmla="*/ 2094118 h 2785840"/>
                <a:gd name="connsiteX32-675" fmla="*/ 2037264 w 4965239"/>
                <a:gd name="connsiteY32-676" fmla="*/ 2458931 h 2785840"/>
                <a:gd name="connsiteX33-677" fmla="*/ 1843013 w 4965239"/>
                <a:gd name="connsiteY33-678" fmla="*/ 2657919 h 2785840"/>
                <a:gd name="connsiteX34-679" fmla="*/ 1734043 w 4965239"/>
                <a:gd name="connsiteY34-680" fmla="*/ 2638968 h 2785840"/>
                <a:gd name="connsiteX35-681" fmla="*/ 1724568 w 4965239"/>
                <a:gd name="connsiteY35-682" fmla="*/ 2553687 h 2785840"/>
                <a:gd name="connsiteX36-683" fmla="*/ 1667714 w 4965239"/>
                <a:gd name="connsiteY36-684" fmla="*/ 2492095 h 2785840"/>
                <a:gd name="connsiteX37-685" fmla="*/ 1644025 w 4965239"/>
                <a:gd name="connsiteY37-686" fmla="*/ 2449455 h 2785840"/>
                <a:gd name="connsiteX38-687" fmla="*/ 1606122 w 4965239"/>
                <a:gd name="connsiteY38-688" fmla="*/ 2449455 h 2785840"/>
                <a:gd name="connsiteX39-689" fmla="*/ 1459250 w 4965239"/>
                <a:gd name="connsiteY39-690" fmla="*/ 2378388 h 2785840"/>
                <a:gd name="connsiteX40-691" fmla="*/ 1402396 w 4965239"/>
                <a:gd name="connsiteY40-692" fmla="*/ 2387863 h 2785840"/>
                <a:gd name="connsiteX41-693" fmla="*/ 1355017 w 4965239"/>
                <a:gd name="connsiteY41-694" fmla="*/ 2454193 h 2785840"/>
                <a:gd name="connsiteX42-695" fmla="*/ 1345542 w 4965239"/>
                <a:gd name="connsiteY42-696" fmla="*/ 2496833 h 2785840"/>
                <a:gd name="connsiteX43-697" fmla="*/ 1317115 w 4965239"/>
                <a:gd name="connsiteY43-698" fmla="*/ 2482620 h 2785840"/>
                <a:gd name="connsiteX44-699" fmla="*/ 1312377 w 4965239"/>
                <a:gd name="connsiteY44-700" fmla="*/ 2444717 h 2785840"/>
                <a:gd name="connsiteX45-701" fmla="*/ 1326590 w 4965239"/>
                <a:gd name="connsiteY45-702" fmla="*/ 2368912 h 2785840"/>
                <a:gd name="connsiteX46-703" fmla="*/ 1170242 w 4965239"/>
                <a:gd name="connsiteY46-704" fmla="*/ 2373650 h 2785840"/>
                <a:gd name="connsiteX47-705" fmla="*/ 1051797 w 4965239"/>
                <a:gd name="connsiteY47-706" fmla="*/ 2307320 h 2785840"/>
                <a:gd name="connsiteX48-707" fmla="*/ 975991 w 4965239"/>
                <a:gd name="connsiteY48-708" fmla="*/ 2312058 h 2785840"/>
                <a:gd name="connsiteX49-709" fmla="*/ 942827 w 4965239"/>
                <a:gd name="connsiteY49-710" fmla="*/ 2240991 h 2785840"/>
                <a:gd name="connsiteX50-711" fmla="*/ 867022 w 4965239"/>
                <a:gd name="connsiteY50-712" fmla="*/ 2226777 h 2785840"/>
                <a:gd name="connsiteX51-713" fmla="*/ 871759 w 4965239"/>
                <a:gd name="connsiteY51-714" fmla="*/ 2169923 h 2785840"/>
                <a:gd name="connsiteX52-715" fmla="*/ 777003 w 4965239"/>
                <a:gd name="connsiteY52-716" fmla="*/ 2108332 h 2785840"/>
                <a:gd name="connsiteX53-717" fmla="*/ 762789 w 4965239"/>
                <a:gd name="connsiteY53-718" fmla="*/ 2051478 h 2785840"/>
                <a:gd name="connsiteX54-719" fmla="*/ 696460 w 4965239"/>
                <a:gd name="connsiteY54-720" fmla="*/ 2046740 h 2785840"/>
                <a:gd name="connsiteX55-721" fmla="*/ 587490 w 4965239"/>
                <a:gd name="connsiteY55-722" fmla="*/ 1895129 h 2785840"/>
                <a:gd name="connsiteX56-723" fmla="*/ 549587 w 4965239"/>
                <a:gd name="connsiteY56-724" fmla="*/ 1828800 h 2785840"/>
                <a:gd name="connsiteX57-725" fmla="*/ 487996 w 4965239"/>
                <a:gd name="connsiteY57-726" fmla="*/ 1824062 h 2785840"/>
                <a:gd name="connsiteX58-727" fmla="*/ 435880 w 4965239"/>
                <a:gd name="connsiteY58-728" fmla="*/ 1847751 h 2785840"/>
                <a:gd name="connsiteX59-729" fmla="*/ 326910 w 4965239"/>
                <a:gd name="connsiteY59-730" fmla="*/ 1743519 h 2785840"/>
                <a:gd name="connsiteX60-731" fmla="*/ 298483 w 4965239"/>
                <a:gd name="connsiteY60-732" fmla="*/ 1639287 h 2785840"/>
                <a:gd name="connsiteX61-733" fmla="*/ 222677 w 4965239"/>
                <a:gd name="connsiteY61-734" fmla="*/ 1591909 h 2785840"/>
                <a:gd name="connsiteX62-735" fmla="*/ 222677 w 4965239"/>
                <a:gd name="connsiteY62-736" fmla="*/ 1516104 h 2785840"/>
                <a:gd name="connsiteX63-737" fmla="*/ 217940 w 4965239"/>
                <a:gd name="connsiteY63-738" fmla="*/ 1416609 h 2785840"/>
                <a:gd name="connsiteX64-739" fmla="*/ 246367 w 4965239"/>
                <a:gd name="connsiteY64-740" fmla="*/ 1392920 h 2785840"/>
                <a:gd name="connsiteX65-741" fmla="*/ 322172 w 4965239"/>
                <a:gd name="connsiteY65-742" fmla="*/ 1440298 h 2785840"/>
                <a:gd name="connsiteX66-743" fmla="*/ 355337 w 4965239"/>
                <a:gd name="connsiteY66-744" fmla="*/ 1331328 h 2785840"/>
                <a:gd name="connsiteX67-745" fmla="*/ 322172 w 4965239"/>
                <a:gd name="connsiteY67-746" fmla="*/ 1241310 h 2785840"/>
                <a:gd name="connsiteX68-747" fmla="*/ 331647 w 4965239"/>
                <a:gd name="connsiteY68-748" fmla="*/ 1179718 h 2785840"/>
                <a:gd name="connsiteX69-749" fmla="*/ 364812 w 4965239"/>
                <a:gd name="connsiteY69-750" fmla="*/ 1146553 h 2785840"/>
                <a:gd name="connsiteX70-751" fmla="*/ 303220 w 4965239"/>
                <a:gd name="connsiteY70-752" fmla="*/ 1051797 h 2785840"/>
                <a:gd name="connsiteX71-753" fmla="*/ 317434 w 4965239"/>
                <a:gd name="connsiteY71-754" fmla="*/ 1018632 h 2785840"/>
                <a:gd name="connsiteX72-755" fmla="*/ 303220 w 4965239"/>
                <a:gd name="connsiteY72-756" fmla="*/ 966516 h 2785840"/>
                <a:gd name="connsiteX73-757" fmla="*/ 312696 w 4965239"/>
                <a:gd name="connsiteY73-758" fmla="*/ 938089 h 2785840"/>
                <a:gd name="connsiteX74-759" fmla="*/ 255842 w 4965239"/>
                <a:gd name="connsiteY74-760" fmla="*/ 933351 h 2785840"/>
                <a:gd name="connsiteX75-761" fmla="*/ 194251 w 4965239"/>
                <a:gd name="connsiteY75-762" fmla="*/ 904924 h 2785840"/>
                <a:gd name="connsiteX76-763" fmla="*/ 165824 w 4965239"/>
                <a:gd name="connsiteY76-764" fmla="*/ 838595 h 2785840"/>
                <a:gd name="connsiteX77-765" fmla="*/ 123183 w 4965239"/>
                <a:gd name="connsiteY77-766" fmla="*/ 833857 h 2785840"/>
                <a:gd name="connsiteX78-767" fmla="*/ 104232 w 4965239"/>
                <a:gd name="connsiteY78-768" fmla="*/ 791217 h 2785840"/>
                <a:gd name="connsiteX79-769" fmla="*/ 132659 w 4965239"/>
                <a:gd name="connsiteY79-770" fmla="*/ 715411 h 2785840"/>
                <a:gd name="connsiteX80-771" fmla="*/ 85281 w 4965239"/>
                <a:gd name="connsiteY80-772" fmla="*/ 639606 h 2785840"/>
                <a:gd name="connsiteX81-773" fmla="*/ 9475 w 4965239"/>
                <a:gd name="connsiteY81-774" fmla="*/ 592228 h 2785840"/>
                <a:gd name="connsiteX82-775" fmla="*/ 9475 w 4965239"/>
                <a:gd name="connsiteY82-776" fmla="*/ 592228 h 2785840"/>
                <a:gd name="connsiteX83-777" fmla="*/ 52116 w 4965239"/>
                <a:gd name="connsiteY83-778" fmla="*/ 549588 h 2785840"/>
                <a:gd name="connsiteX84-779" fmla="*/ 99494 w 4965239"/>
                <a:gd name="connsiteY84-780" fmla="*/ 559063 h 2785840"/>
                <a:gd name="connsiteX85-781" fmla="*/ 87864 w 4965239"/>
                <a:gd name="connsiteY85-782" fmla="*/ 525045 h 2785840"/>
                <a:gd name="connsiteX86-783" fmla="*/ 90018 w 4965239"/>
                <a:gd name="connsiteY86-784" fmla="*/ 369550 h 2785840"/>
                <a:gd name="connsiteX87-785" fmla="*/ 66329 w 4965239"/>
                <a:gd name="connsiteY87-786" fmla="*/ 345861 h 2785840"/>
                <a:gd name="connsiteX88-787" fmla="*/ 42144 w 4965239"/>
                <a:gd name="connsiteY88-788" fmla="*/ 365025 h 2785840"/>
                <a:gd name="connsiteX89-789" fmla="*/ 4738 w 4965239"/>
                <a:gd name="connsiteY89-790" fmla="*/ 350599 h 2785840"/>
                <a:gd name="connsiteX90-791" fmla="*/ 0 w 4965239"/>
                <a:gd name="connsiteY90-792" fmla="*/ 307958 h 2785840"/>
                <a:gd name="connsiteX91-793" fmla="*/ 33165 w 4965239"/>
                <a:gd name="connsiteY91-794" fmla="*/ 284269 h 2785840"/>
                <a:gd name="connsiteX92-795" fmla="*/ 37147 w 4965239"/>
                <a:gd name="connsiteY92-796" fmla="*/ 227490 h 2785840"/>
                <a:gd name="connsiteX93-797" fmla="*/ 75805 w 4965239"/>
                <a:gd name="connsiteY93-798" fmla="*/ 180037 h 2785840"/>
                <a:gd name="connsiteX94-799" fmla="*/ 122154 w 4965239"/>
                <a:gd name="connsiteY94-800" fmla="*/ 142140 h 2785840"/>
                <a:gd name="connsiteX95-801" fmla="*/ 180037 w 4965239"/>
                <a:gd name="connsiteY95-802" fmla="*/ 142135 h 2785840"/>
                <a:gd name="connsiteX96-803" fmla="*/ 255842 w 4965239"/>
                <a:gd name="connsiteY96-804" fmla="*/ 104232 h 2785840"/>
                <a:gd name="connsiteX97-805" fmla="*/ 270056 w 4965239"/>
                <a:gd name="connsiteY97-806" fmla="*/ 127921 h 2785840"/>
                <a:gd name="connsiteX98-807" fmla="*/ 307958 w 4965239"/>
                <a:gd name="connsiteY98-808" fmla="*/ 123183 h 2785840"/>
                <a:gd name="connsiteX99-809" fmla="*/ 326910 w 4965239"/>
                <a:gd name="connsiteY99-810" fmla="*/ 180037 h 2785840"/>
                <a:gd name="connsiteX100-811" fmla="*/ 383763 w 4965239"/>
                <a:gd name="connsiteY100-812" fmla="*/ 184775 h 2785840"/>
                <a:gd name="connsiteX101-813" fmla="*/ 691722 w 4965239"/>
                <a:gd name="connsiteY101-814" fmla="*/ 345861 h 2785840"/>
                <a:gd name="connsiteX102-815" fmla="*/ 1895129 w 4965239"/>
                <a:gd name="connsiteY102-816" fmla="*/ 208464 h 2785840"/>
                <a:gd name="connsiteX103" fmla="*/ 2421028 w 4965239"/>
                <a:gd name="connsiteY103" fmla="*/ 42640 h 2785840"/>
                <a:gd name="connsiteX0-817" fmla="*/ 2421028 w 4965239"/>
                <a:gd name="connsiteY0-818" fmla="*/ 42640 h 2785840"/>
                <a:gd name="connsiteX1-819" fmla="*/ 2501571 w 4965239"/>
                <a:gd name="connsiteY1-820" fmla="*/ 123183 h 2785840"/>
                <a:gd name="connsiteX2-821" fmla="*/ 2548949 w 4965239"/>
                <a:gd name="connsiteY2-822" fmla="*/ 279532 h 2785840"/>
                <a:gd name="connsiteX3-823" fmla="*/ 2586852 w 4965239"/>
                <a:gd name="connsiteY3-824" fmla="*/ 307958 h 2785840"/>
                <a:gd name="connsiteX4-825" fmla="*/ 2591589 w 4965239"/>
                <a:gd name="connsiteY4-826" fmla="*/ 355337 h 2785840"/>
                <a:gd name="connsiteX5-827" fmla="*/ 2781102 w 4965239"/>
                <a:gd name="connsiteY5-828" fmla="*/ 397977 h 2785840"/>
                <a:gd name="connsiteX6-829" fmla="*/ 3070110 w 4965239"/>
                <a:gd name="connsiteY6-830" fmla="*/ 412191 h 2785840"/>
                <a:gd name="connsiteX7-831" fmla="*/ 3226458 w 4965239"/>
                <a:gd name="connsiteY7-832" fmla="*/ 516423 h 2785840"/>
                <a:gd name="connsiteX8-833" fmla="*/ 3316476 w 4965239"/>
                <a:gd name="connsiteY8-834" fmla="*/ 549588 h 2785840"/>
                <a:gd name="connsiteX9-835" fmla="*/ 3453873 w 4965239"/>
                <a:gd name="connsiteY9-836" fmla="*/ 563801 h 2785840"/>
                <a:gd name="connsiteX10-837" fmla="*/ 3482300 w 4965239"/>
                <a:gd name="connsiteY10-838" fmla="*/ 615917 h 2785840"/>
                <a:gd name="connsiteX11-839" fmla="*/ 3818686 w 4965239"/>
                <a:gd name="connsiteY11-840" fmla="*/ 506947 h 2785840"/>
                <a:gd name="connsiteX12-841" fmla="*/ 3984510 w 4965239"/>
                <a:gd name="connsiteY12-842" fmla="*/ 502209 h 2785840"/>
                <a:gd name="connsiteX13-843" fmla="*/ 4145596 w 4965239"/>
                <a:gd name="connsiteY13-844" fmla="*/ 416928 h 2785840"/>
                <a:gd name="connsiteX14-845" fmla="*/ 4264041 w 4965239"/>
                <a:gd name="connsiteY14-846" fmla="*/ 279532 h 2785840"/>
                <a:gd name="connsiteX15-847" fmla="*/ 4226139 w 4965239"/>
                <a:gd name="connsiteY15-848" fmla="*/ 213202 h 2785840"/>
                <a:gd name="connsiteX16-849" fmla="*/ 4240352 w 4965239"/>
                <a:gd name="connsiteY16-850" fmla="*/ 108970 h 2785840"/>
                <a:gd name="connsiteX17-851" fmla="*/ 4344584 w 4965239"/>
                <a:gd name="connsiteY17-852" fmla="*/ 127921 h 2785840"/>
                <a:gd name="connsiteX18-853" fmla="*/ 4448816 w 4965239"/>
                <a:gd name="connsiteY18-854" fmla="*/ 137397 h 2785840"/>
                <a:gd name="connsiteX19-855" fmla="*/ 4553048 w 4965239"/>
                <a:gd name="connsiteY19-856" fmla="*/ 37903 h 2785840"/>
                <a:gd name="connsiteX20-857" fmla="*/ 4709397 w 4965239"/>
                <a:gd name="connsiteY20-858" fmla="*/ 0 h 2785840"/>
                <a:gd name="connsiteX21-859" fmla="*/ 4846794 w 4965239"/>
                <a:gd name="connsiteY21-860" fmla="*/ 317434 h 2785840"/>
                <a:gd name="connsiteX22-861" fmla="*/ 4965239 w 4965239"/>
                <a:gd name="connsiteY22-862" fmla="*/ 691722 h 2785840"/>
                <a:gd name="connsiteX23-863" fmla="*/ 4638329 w 4965239"/>
                <a:gd name="connsiteY23-864" fmla="*/ 1066010 h 2785840"/>
                <a:gd name="connsiteX24-865" fmla="*/ 3804472 w 4965239"/>
                <a:gd name="connsiteY24-866" fmla="*/ 1359755 h 2785840"/>
                <a:gd name="connsiteX25-867" fmla="*/ 3103274 w 4965239"/>
                <a:gd name="connsiteY25-868" fmla="*/ 1748257 h 2785840"/>
                <a:gd name="connsiteX26-869" fmla="*/ 2885334 w 4965239"/>
                <a:gd name="connsiteY26-870" fmla="*/ 2321534 h 2785840"/>
                <a:gd name="connsiteX27-871" fmla="*/ 2970615 w 4965239"/>
                <a:gd name="connsiteY27-872" fmla="*/ 2785840 h 2785840"/>
                <a:gd name="connsiteX28-873" fmla="*/ 2657919 w 4965239"/>
                <a:gd name="connsiteY28-874" fmla="*/ 2733724 h 2785840"/>
                <a:gd name="connsiteX29-875" fmla="*/ 2615279 w 4965239"/>
                <a:gd name="connsiteY29-876" fmla="*/ 2321534 h 2785840"/>
                <a:gd name="connsiteX30-877" fmla="*/ 2577376 w 4965239"/>
                <a:gd name="connsiteY30-878" fmla="*/ 1966197 h 2785840"/>
                <a:gd name="connsiteX31-879" fmla="*/ 2136758 w 4965239"/>
                <a:gd name="connsiteY31-880" fmla="*/ 2094118 h 2785840"/>
                <a:gd name="connsiteX32-881" fmla="*/ 2037264 w 4965239"/>
                <a:gd name="connsiteY32-882" fmla="*/ 2458931 h 2785840"/>
                <a:gd name="connsiteX33-883" fmla="*/ 1843013 w 4965239"/>
                <a:gd name="connsiteY33-884" fmla="*/ 2657919 h 2785840"/>
                <a:gd name="connsiteX34-885" fmla="*/ 1734043 w 4965239"/>
                <a:gd name="connsiteY34-886" fmla="*/ 2638968 h 2785840"/>
                <a:gd name="connsiteX35-887" fmla="*/ 1724568 w 4965239"/>
                <a:gd name="connsiteY35-888" fmla="*/ 2553687 h 2785840"/>
                <a:gd name="connsiteX36-889" fmla="*/ 1667714 w 4965239"/>
                <a:gd name="connsiteY36-890" fmla="*/ 2492095 h 2785840"/>
                <a:gd name="connsiteX37-891" fmla="*/ 1644025 w 4965239"/>
                <a:gd name="connsiteY37-892" fmla="*/ 2449455 h 2785840"/>
                <a:gd name="connsiteX38-893" fmla="*/ 1606122 w 4965239"/>
                <a:gd name="connsiteY38-894" fmla="*/ 2449455 h 2785840"/>
                <a:gd name="connsiteX39-895" fmla="*/ 1459250 w 4965239"/>
                <a:gd name="connsiteY39-896" fmla="*/ 2378388 h 2785840"/>
                <a:gd name="connsiteX40-897" fmla="*/ 1402396 w 4965239"/>
                <a:gd name="connsiteY40-898" fmla="*/ 2387863 h 2785840"/>
                <a:gd name="connsiteX41-899" fmla="*/ 1355017 w 4965239"/>
                <a:gd name="connsiteY41-900" fmla="*/ 2454193 h 2785840"/>
                <a:gd name="connsiteX42-901" fmla="*/ 1345542 w 4965239"/>
                <a:gd name="connsiteY42-902" fmla="*/ 2496833 h 2785840"/>
                <a:gd name="connsiteX43-903" fmla="*/ 1317115 w 4965239"/>
                <a:gd name="connsiteY43-904" fmla="*/ 2482620 h 2785840"/>
                <a:gd name="connsiteX44-905" fmla="*/ 1312377 w 4965239"/>
                <a:gd name="connsiteY44-906" fmla="*/ 2444717 h 2785840"/>
                <a:gd name="connsiteX45-907" fmla="*/ 1326590 w 4965239"/>
                <a:gd name="connsiteY45-908" fmla="*/ 2368912 h 2785840"/>
                <a:gd name="connsiteX46-909" fmla="*/ 1170242 w 4965239"/>
                <a:gd name="connsiteY46-910" fmla="*/ 2373650 h 2785840"/>
                <a:gd name="connsiteX47-911" fmla="*/ 1051797 w 4965239"/>
                <a:gd name="connsiteY47-912" fmla="*/ 2307320 h 2785840"/>
                <a:gd name="connsiteX48-913" fmla="*/ 975991 w 4965239"/>
                <a:gd name="connsiteY48-914" fmla="*/ 2312058 h 2785840"/>
                <a:gd name="connsiteX49-915" fmla="*/ 942827 w 4965239"/>
                <a:gd name="connsiteY49-916" fmla="*/ 2240991 h 2785840"/>
                <a:gd name="connsiteX50-917" fmla="*/ 867022 w 4965239"/>
                <a:gd name="connsiteY50-918" fmla="*/ 2226777 h 2785840"/>
                <a:gd name="connsiteX51-919" fmla="*/ 871759 w 4965239"/>
                <a:gd name="connsiteY51-920" fmla="*/ 2169923 h 2785840"/>
                <a:gd name="connsiteX52-921" fmla="*/ 777003 w 4965239"/>
                <a:gd name="connsiteY52-922" fmla="*/ 2108332 h 2785840"/>
                <a:gd name="connsiteX53-923" fmla="*/ 762789 w 4965239"/>
                <a:gd name="connsiteY53-924" fmla="*/ 2051478 h 2785840"/>
                <a:gd name="connsiteX54-925" fmla="*/ 696460 w 4965239"/>
                <a:gd name="connsiteY54-926" fmla="*/ 2046740 h 2785840"/>
                <a:gd name="connsiteX55-927" fmla="*/ 587490 w 4965239"/>
                <a:gd name="connsiteY55-928" fmla="*/ 1895129 h 2785840"/>
                <a:gd name="connsiteX56-929" fmla="*/ 549587 w 4965239"/>
                <a:gd name="connsiteY56-930" fmla="*/ 1828800 h 2785840"/>
                <a:gd name="connsiteX57-931" fmla="*/ 487996 w 4965239"/>
                <a:gd name="connsiteY57-932" fmla="*/ 1824062 h 2785840"/>
                <a:gd name="connsiteX58-933" fmla="*/ 435880 w 4965239"/>
                <a:gd name="connsiteY58-934" fmla="*/ 1847751 h 2785840"/>
                <a:gd name="connsiteX59-935" fmla="*/ 326910 w 4965239"/>
                <a:gd name="connsiteY59-936" fmla="*/ 1743519 h 2785840"/>
                <a:gd name="connsiteX60-937" fmla="*/ 298483 w 4965239"/>
                <a:gd name="connsiteY60-938" fmla="*/ 1639287 h 2785840"/>
                <a:gd name="connsiteX61-939" fmla="*/ 222677 w 4965239"/>
                <a:gd name="connsiteY61-940" fmla="*/ 1591909 h 2785840"/>
                <a:gd name="connsiteX62-941" fmla="*/ 222677 w 4965239"/>
                <a:gd name="connsiteY62-942" fmla="*/ 1516104 h 2785840"/>
                <a:gd name="connsiteX63-943" fmla="*/ 217940 w 4965239"/>
                <a:gd name="connsiteY63-944" fmla="*/ 1416609 h 2785840"/>
                <a:gd name="connsiteX64-945" fmla="*/ 246367 w 4965239"/>
                <a:gd name="connsiteY64-946" fmla="*/ 1392920 h 2785840"/>
                <a:gd name="connsiteX65-947" fmla="*/ 322172 w 4965239"/>
                <a:gd name="connsiteY65-948" fmla="*/ 1440298 h 2785840"/>
                <a:gd name="connsiteX66-949" fmla="*/ 355337 w 4965239"/>
                <a:gd name="connsiteY66-950" fmla="*/ 1331328 h 2785840"/>
                <a:gd name="connsiteX67-951" fmla="*/ 322172 w 4965239"/>
                <a:gd name="connsiteY67-952" fmla="*/ 1241310 h 2785840"/>
                <a:gd name="connsiteX68-953" fmla="*/ 331647 w 4965239"/>
                <a:gd name="connsiteY68-954" fmla="*/ 1179718 h 2785840"/>
                <a:gd name="connsiteX69-955" fmla="*/ 364812 w 4965239"/>
                <a:gd name="connsiteY69-956" fmla="*/ 1146553 h 2785840"/>
                <a:gd name="connsiteX70-957" fmla="*/ 303220 w 4965239"/>
                <a:gd name="connsiteY70-958" fmla="*/ 1051797 h 2785840"/>
                <a:gd name="connsiteX71-959" fmla="*/ 317434 w 4965239"/>
                <a:gd name="connsiteY71-960" fmla="*/ 1018632 h 2785840"/>
                <a:gd name="connsiteX72-961" fmla="*/ 303220 w 4965239"/>
                <a:gd name="connsiteY72-962" fmla="*/ 966516 h 2785840"/>
                <a:gd name="connsiteX73-963" fmla="*/ 312696 w 4965239"/>
                <a:gd name="connsiteY73-964" fmla="*/ 938089 h 2785840"/>
                <a:gd name="connsiteX74-965" fmla="*/ 255842 w 4965239"/>
                <a:gd name="connsiteY74-966" fmla="*/ 933351 h 2785840"/>
                <a:gd name="connsiteX75-967" fmla="*/ 194251 w 4965239"/>
                <a:gd name="connsiteY75-968" fmla="*/ 904924 h 2785840"/>
                <a:gd name="connsiteX76-969" fmla="*/ 165824 w 4965239"/>
                <a:gd name="connsiteY76-970" fmla="*/ 838595 h 2785840"/>
                <a:gd name="connsiteX77-971" fmla="*/ 123183 w 4965239"/>
                <a:gd name="connsiteY77-972" fmla="*/ 833857 h 2785840"/>
                <a:gd name="connsiteX78-973" fmla="*/ 104232 w 4965239"/>
                <a:gd name="connsiteY78-974" fmla="*/ 791217 h 2785840"/>
                <a:gd name="connsiteX79-975" fmla="*/ 132659 w 4965239"/>
                <a:gd name="connsiteY79-976" fmla="*/ 715411 h 2785840"/>
                <a:gd name="connsiteX80-977" fmla="*/ 85281 w 4965239"/>
                <a:gd name="connsiteY80-978" fmla="*/ 639606 h 2785840"/>
                <a:gd name="connsiteX81-979" fmla="*/ 9475 w 4965239"/>
                <a:gd name="connsiteY81-980" fmla="*/ 592228 h 2785840"/>
                <a:gd name="connsiteX82-981" fmla="*/ 9475 w 4965239"/>
                <a:gd name="connsiteY82-982" fmla="*/ 592228 h 2785840"/>
                <a:gd name="connsiteX83-983" fmla="*/ 52116 w 4965239"/>
                <a:gd name="connsiteY83-984" fmla="*/ 549588 h 2785840"/>
                <a:gd name="connsiteX84-985" fmla="*/ 99494 w 4965239"/>
                <a:gd name="connsiteY84-986" fmla="*/ 559063 h 2785840"/>
                <a:gd name="connsiteX85-987" fmla="*/ 87864 w 4965239"/>
                <a:gd name="connsiteY85-988" fmla="*/ 525045 h 2785840"/>
                <a:gd name="connsiteX86-989" fmla="*/ 90018 w 4965239"/>
                <a:gd name="connsiteY86-990" fmla="*/ 369550 h 2785840"/>
                <a:gd name="connsiteX87-991" fmla="*/ 66329 w 4965239"/>
                <a:gd name="connsiteY87-992" fmla="*/ 345861 h 2785840"/>
                <a:gd name="connsiteX88-993" fmla="*/ 42144 w 4965239"/>
                <a:gd name="connsiteY88-994" fmla="*/ 365025 h 2785840"/>
                <a:gd name="connsiteX89-995" fmla="*/ 4738 w 4965239"/>
                <a:gd name="connsiteY89-996" fmla="*/ 350599 h 2785840"/>
                <a:gd name="connsiteX90-997" fmla="*/ 0 w 4965239"/>
                <a:gd name="connsiteY90-998" fmla="*/ 307958 h 2785840"/>
                <a:gd name="connsiteX91-999" fmla="*/ 33165 w 4965239"/>
                <a:gd name="connsiteY91-1000" fmla="*/ 284269 h 2785840"/>
                <a:gd name="connsiteX92-1001" fmla="*/ 37147 w 4965239"/>
                <a:gd name="connsiteY92-1002" fmla="*/ 227490 h 2785840"/>
                <a:gd name="connsiteX93-1003" fmla="*/ 75805 w 4965239"/>
                <a:gd name="connsiteY93-1004" fmla="*/ 180037 h 2785840"/>
                <a:gd name="connsiteX94-1005" fmla="*/ 122154 w 4965239"/>
                <a:gd name="connsiteY94-1006" fmla="*/ 142140 h 2785840"/>
                <a:gd name="connsiteX95-1007" fmla="*/ 180037 w 4965239"/>
                <a:gd name="connsiteY95-1008" fmla="*/ 142135 h 2785840"/>
                <a:gd name="connsiteX96-1009" fmla="*/ 255842 w 4965239"/>
                <a:gd name="connsiteY96-1010" fmla="*/ 104232 h 2785840"/>
                <a:gd name="connsiteX97-1011" fmla="*/ 270056 w 4965239"/>
                <a:gd name="connsiteY97-1012" fmla="*/ 127921 h 2785840"/>
                <a:gd name="connsiteX98-1013" fmla="*/ 307958 w 4965239"/>
                <a:gd name="connsiteY98-1014" fmla="*/ 123183 h 2785840"/>
                <a:gd name="connsiteX99-1015" fmla="*/ 326910 w 4965239"/>
                <a:gd name="connsiteY99-1016" fmla="*/ 180037 h 2785840"/>
                <a:gd name="connsiteX100-1017" fmla="*/ 383763 w 4965239"/>
                <a:gd name="connsiteY100-1018" fmla="*/ 184775 h 2785840"/>
                <a:gd name="connsiteX101-1019" fmla="*/ 691722 w 4965239"/>
                <a:gd name="connsiteY101-1020" fmla="*/ 345861 h 2785840"/>
                <a:gd name="connsiteX102-1021" fmla="*/ 1895129 w 4965239"/>
                <a:gd name="connsiteY102-1022" fmla="*/ 208464 h 2785840"/>
                <a:gd name="connsiteX103-1023" fmla="*/ 2421028 w 4965239"/>
                <a:gd name="connsiteY103-1024" fmla="*/ 42640 h 2785840"/>
                <a:gd name="connsiteX0-1025" fmla="*/ 2421028 w 4965239"/>
                <a:gd name="connsiteY0-1026" fmla="*/ 42640 h 2785840"/>
                <a:gd name="connsiteX1-1027" fmla="*/ 2501571 w 4965239"/>
                <a:gd name="connsiteY1-1028" fmla="*/ 123183 h 2785840"/>
                <a:gd name="connsiteX2-1029" fmla="*/ 2548949 w 4965239"/>
                <a:gd name="connsiteY2-1030" fmla="*/ 279532 h 2785840"/>
                <a:gd name="connsiteX3-1031" fmla="*/ 2586852 w 4965239"/>
                <a:gd name="connsiteY3-1032" fmla="*/ 307958 h 2785840"/>
                <a:gd name="connsiteX4-1033" fmla="*/ 2591589 w 4965239"/>
                <a:gd name="connsiteY4-1034" fmla="*/ 355337 h 2785840"/>
                <a:gd name="connsiteX5-1035" fmla="*/ 2781102 w 4965239"/>
                <a:gd name="connsiteY5-1036" fmla="*/ 397977 h 2785840"/>
                <a:gd name="connsiteX6-1037" fmla="*/ 3070110 w 4965239"/>
                <a:gd name="connsiteY6-1038" fmla="*/ 412191 h 2785840"/>
                <a:gd name="connsiteX7-1039" fmla="*/ 3226458 w 4965239"/>
                <a:gd name="connsiteY7-1040" fmla="*/ 516423 h 2785840"/>
                <a:gd name="connsiteX8-1041" fmla="*/ 3316476 w 4965239"/>
                <a:gd name="connsiteY8-1042" fmla="*/ 549588 h 2785840"/>
                <a:gd name="connsiteX9-1043" fmla="*/ 3453873 w 4965239"/>
                <a:gd name="connsiteY9-1044" fmla="*/ 563801 h 2785840"/>
                <a:gd name="connsiteX10-1045" fmla="*/ 3482300 w 4965239"/>
                <a:gd name="connsiteY10-1046" fmla="*/ 615917 h 2785840"/>
                <a:gd name="connsiteX11-1047" fmla="*/ 3818686 w 4965239"/>
                <a:gd name="connsiteY11-1048" fmla="*/ 506947 h 2785840"/>
                <a:gd name="connsiteX12-1049" fmla="*/ 3984510 w 4965239"/>
                <a:gd name="connsiteY12-1050" fmla="*/ 502209 h 2785840"/>
                <a:gd name="connsiteX13-1051" fmla="*/ 4145596 w 4965239"/>
                <a:gd name="connsiteY13-1052" fmla="*/ 416928 h 2785840"/>
                <a:gd name="connsiteX14-1053" fmla="*/ 4264041 w 4965239"/>
                <a:gd name="connsiteY14-1054" fmla="*/ 279532 h 2785840"/>
                <a:gd name="connsiteX15-1055" fmla="*/ 4226139 w 4965239"/>
                <a:gd name="connsiteY15-1056" fmla="*/ 213202 h 2785840"/>
                <a:gd name="connsiteX16-1057" fmla="*/ 4240352 w 4965239"/>
                <a:gd name="connsiteY16-1058" fmla="*/ 108970 h 2785840"/>
                <a:gd name="connsiteX17-1059" fmla="*/ 4344584 w 4965239"/>
                <a:gd name="connsiteY17-1060" fmla="*/ 127921 h 2785840"/>
                <a:gd name="connsiteX18-1061" fmla="*/ 4448816 w 4965239"/>
                <a:gd name="connsiteY18-1062" fmla="*/ 137397 h 2785840"/>
                <a:gd name="connsiteX19-1063" fmla="*/ 4553048 w 4965239"/>
                <a:gd name="connsiteY19-1064" fmla="*/ 37903 h 2785840"/>
                <a:gd name="connsiteX20-1065" fmla="*/ 4709397 w 4965239"/>
                <a:gd name="connsiteY20-1066" fmla="*/ 0 h 2785840"/>
                <a:gd name="connsiteX21-1067" fmla="*/ 4846794 w 4965239"/>
                <a:gd name="connsiteY21-1068" fmla="*/ 317434 h 2785840"/>
                <a:gd name="connsiteX22-1069" fmla="*/ 4965239 w 4965239"/>
                <a:gd name="connsiteY22-1070" fmla="*/ 691722 h 2785840"/>
                <a:gd name="connsiteX23-1071" fmla="*/ 4638329 w 4965239"/>
                <a:gd name="connsiteY23-1072" fmla="*/ 1066010 h 2785840"/>
                <a:gd name="connsiteX24-1073" fmla="*/ 3804472 w 4965239"/>
                <a:gd name="connsiteY24-1074" fmla="*/ 1359755 h 2785840"/>
                <a:gd name="connsiteX25-1075" fmla="*/ 3103274 w 4965239"/>
                <a:gd name="connsiteY25-1076" fmla="*/ 1748257 h 2785840"/>
                <a:gd name="connsiteX26-1077" fmla="*/ 2885334 w 4965239"/>
                <a:gd name="connsiteY26-1078" fmla="*/ 2321534 h 2785840"/>
                <a:gd name="connsiteX27-1079" fmla="*/ 2970615 w 4965239"/>
                <a:gd name="connsiteY27-1080" fmla="*/ 2785840 h 2785840"/>
                <a:gd name="connsiteX28-1081" fmla="*/ 2657919 w 4965239"/>
                <a:gd name="connsiteY28-1082" fmla="*/ 2733724 h 2785840"/>
                <a:gd name="connsiteX29-1083" fmla="*/ 2615279 w 4965239"/>
                <a:gd name="connsiteY29-1084" fmla="*/ 2321534 h 2785840"/>
                <a:gd name="connsiteX30-1085" fmla="*/ 2577376 w 4965239"/>
                <a:gd name="connsiteY30-1086" fmla="*/ 1966197 h 2785840"/>
                <a:gd name="connsiteX31-1087" fmla="*/ 2136758 w 4965239"/>
                <a:gd name="connsiteY31-1088" fmla="*/ 2094118 h 2785840"/>
                <a:gd name="connsiteX32-1089" fmla="*/ 2037264 w 4965239"/>
                <a:gd name="connsiteY32-1090" fmla="*/ 2458931 h 2785840"/>
                <a:gd name="connsiteX33-1091" fmla="*/ 1843013 w 4965239"/>
                <a:gd name="connsiteY33-1092" fmla="*/ 2657919 h 2785840"/>
                <a:gd name="connsiteX34-1093" fmla="*/ 1734043 w 4965239"/>
                <a:gd name="connsiteY34-1094" fmla="*/ 2638968 h 2785840"/>
                <a:gd name="connsiteX35-1095" fmla="*/ 1724568 w 4965239"/>
                <a:gd name="connsiteY35-1096" fmla="*/ 2553687 h 2785840"/>
                <a:gd name="connsiteX36-1097" fmla="*/ 1667714 w 4965239"/>
                <a:gd name="connsiteY36-1098" fmla="*/ 2492095 h 2785840"/>
                <a:gd name="connsiteX37-1099" fmla="*/ 1644025 w 4965239"/>
                <a:gd name="connsiteY37-1100" fmla="*/ 2449455 h 2785840"/>
                <a:gd name="connsiteX38-1101" fmla="*/ 1606122 w 4965239"/>
                <a:gd name="connsiteY38-1102" fmla="*/ 2449455 h 2785840"/>
                <a:gd name="connsiteX39-1103" fmla="*/ 1459250 w 4965239"/>
                <a:gd name="connsiteY39-1104" fmla="*/ 2378388 h 2785840"/>
                <a:gd name="connsiteX40-1105" fmla="*/ 1402396 w 4965239"/>
                <a:gd name="connsiteY40-1106" fmla="*/ 2387863 h 2785840"/>
                <a:gd name="connsiteX41-1107" fmla="*/ 1355017 w 4965239"/>
                <a:gd name="connsiteY41-1108" fmla="*/ 2454193 h 2785840"/>
                <a:gd name="connsiteX42-1109" fmla="*/ 1345542 w 4965239"/>
                <a:gd name="connsiteY42-1110" fmla="*/ 2496833 h 2785840"/>
                <a:gd name="connsiteX43-1111" fmla="*/ 1317115 w 4965239"/>
                <a:gd name="connsiteY43-1112" fmla="*/ 2482620 h 2785840"/>
                <a:gd name="connsiteX44-1113" fmla="*/ 1312377 w 4965239"/>
                <a:gd name="connsiteY44-1114" fmla="*/ 2444717 h 2785840"/>
                <a:gd name="connsiteX45-1115" fmla="*/ 1326590 w 4965239"/>
                <a:gd name="connsiteY45-1116" fmla="*/ 2368912 h 2785840"/>
                <a:gd name="connsiteX46-1117" fmla="*/ 1170242 w 4965239"/>
                <a:gd name="connsiteY46-1118" fmla="*/ 2373650 h 2785840"/>
                <a:gd name="connsiteX47-1119" fmla="*/ 1051797 w 4965239"/>
                <a:gd name="connsiteY47-1120" fmla="*/ 2307320 h 2785840"/>
                <a:gd name="connsiteX48-1121" fmla="*/ 975991 w 4965239"/>
                <a:gd name="connsiteY48-1122" fmla="*/ 2312058 h 2785840"/>
                <a:gd name="connsiteX49-1123" fmla="*/ 942827 w 4965239"/>
                <a:gd name="connsiteY49-1124" fmla="*/ 2240991 h 2785840"/>
                <a:gd name="connsiteX50-1125" fmla="*/ 867022 w 4965239"/>
                <a:gd name="connsiteY50-1126" fmla="*/ 2226777 h 2785840"/>
                <a:gd name="connsiteX51-1127" fmla="*/ 871759 w 4965239"/>
                <a:gd name="connsiteY51-1128" fmla="*/ 2169923 h 2785840"/>
                <a:gd name="connsiteX52-1129" fmla="*/ 777003 w 4965239"/>
                <a:gd name="connsiteY52-1130" fmla="*/ 2108332 h 2785840"/>
                <a:gd name="connsiteX53-1131" fmla="*/ 762789 w 4965239"/>
                <a:gd name="connsiteY53-1132" fmla="*/ 2051478 h 2785840"/>
                <a:gd name="connsiteX54-1133" fmla="*/ 696460 w 4965239"/>
                <a:gd name="connsiteY54-1134" fmla="*/ 2046740 h 2785840"/>
                <a:gd name="connsiteX55-1135" fmla="*/ 587490 w 4965239"/>
                <a:gd name="connsiteY55-1136" fmla="*/ 1895129 h 2785840"/>
                <a:gd name="connsiteX56-1137" fmla="*/ 549587 w 4965239"/>
                <a:gd name="connsiteY56-1138" fmla="*/ 1828800 h 2785840"/>
                <a:gd name="connsiteX57-1139" fmla="*/ 487996 w 4965239"/>
                <a:gd name="connsiteY57-1140" fmla="*/ 1824062 h 2785840"/>
                <a:gd name="connsiteX58-1141" fmla="*/ 435880 w 4965239"/>
                <a:gd name="connsiteY58-1142" fmla="*/ 1847751 h 2785840"/>
                <a:gd name="connsiteX59-1143" fmla="*/ 326910 w 4965239"/>
                <a:gd name="connsiteY59-1144" fmla="*/ 1743519 h 2785840"/>
                <a:gd name="connsiteX60-1145" fmla="*/ 298483 w 4965239"/>
                <a:gd name="connsiteY60-1146" fmla="*/ 1639287 h 2785840"/>
                <a:gd name="connsiteX61-1147" fmla="*/ 222677 w 4965239"/>
                <a:gd name="connsiteY61-1148" fmla="*/ 1591909 h 2785840"/>
                <a:gd name="connsiteX62-1149" fmla="*/ 222677 w 4965239"/>
                <a:gd name="connsiteY62-1150" fmla="*/ 1516104 h 2785840"/>
                <a:gd name="connsiteX63-1151" fmla="*/ 217940 w 4965239"/>
                <a:gd name="connsiteY63-1152" fmla="*/ 1416609 h 2785840"/>
                <a:gd name="connsiteX64-1153" fmla="*/ 246367 w 4965239"/>
                <a:gd name="connsiteY64-1154" fmla="*/ 1392920 h 2785840"/>
                <a:gd name="connsiteX65-1155" fmla="*/ 282174 w 4965239"/>
                <a:gd name="connsiteY65-1156" fmla="*/ 1388010 h 2785840"/>
                <a:gd name="connsiteX66-1157" fmla="*/ 322172 w 4965239"/>
                <a:gd name="connsiteY66-1158" fmla="*/ 1440298 h 2785840"/>
                <a:gd name="connsiteX67-1159" fmla="*/ 355337 w 4965239"/>
                <a:gd name="connsiteY67-1160" fmla="*/ 1331328 h 2785840"/>
                <a:gd name="connsiteX68-1161" fmla="*/ 322172 w 4965239"/>
                <a:gd name="connsiteY68-1162" fmla="*/ 1241310 h 2785840"/>
                <a:gd name="connsiteX69-1163" fmla="*/ 331647 w 4965239"/>
                <a:gd name="connsiteY69-1164" fmla="*/ 1179718 h 2785840"/>
                <a:gd name="connsiteX70-1165" fmla="*/ 364812 w 4965239"/>
                <a:gd name="connsiteY70-1166" fmla="*/ 1146553 h 2785840"/>
                <a:gd name="connsiteX71-1167" fmla="*/ 303220 w 4965239"/>
                <a:gd name="connsiteY71-1168" fmla="*/ 1051797 h 2785840"/>
                <a:gd name="connsiteX72-1169" fmla="*/ 317434 w 4965239"/>
                <a:gd name="connsiteY72-1170" fmla="*/ 1018632 h 2785840"/>
                <a:gd name="connsiteX73-1171" fmla="*/ 303220 w 4965239"/>
                <a:gd name="connsiteY73-1172" fmla="*/ 966516 h 2785840"/>
                <a:gd name="connsiteX74-1173" fmla="*/ 312696 w 4965239"/>
                <a:gd name="connsiteY74-1174" fmla="*/ 938089 h 2785840"/>
                <a:gd name="connsiteX75-1175" fmla="*/ 255842 w 4965239"/>
                <a:gd name="connsiteY75-1176" fmla="*/ 933351 h 2785840"/>
                <a:gd name="connsiteX76-1177" fmla="*/ 194251 w 4965239"/>
                <a:gd name="connsiteY76-1178" fmla="*/ 904924 h 2785840"/>
                <a:gd name="connsiteX77-1179" fmla="*/ 165824 w 4965239"/>
                <a:gd name="connsiteY77-1180" fmla="*/ 838595 h 2785840"/>
                <a:gd name="connsiteX78-1181" fmla="*/ 123183 w 4965239"/>
                <a:gd name="connsiteY78-1182" fmla="*/ 833857 h 2785840"/>
                <a:gd name="connsiteX79-1183" fmla="*/ 104232 w 4965239"/>
                <a:gd name="connsiteY79-1184" fmla="*/ 791217 h 2785840"/>
                <a:gd name="connsiteX80-1185" fmla="*/ 132659 w 4965239"/>
                <a:gd name="connsiteY80-1186" fmla="*/ 715411 h 2785840"/>
                <a:gd name="connsiteX81-1187" fmla="*/ 85281 w 4965239"/>
                <a:gd name="connsiteY81-1188" fmla="*/ 639606 h 2785840"/>
                <a:gd name="connsiteX82-1189" fmla="*/ 9475 w 4965239"/>
                <a:gd name="connsiteY82-1190" fmla="*/ 592228 h 2785840"/>
                <a:gd name="connsiteX83-1191" fmla="*/ 9475 w 4965239"/>
                <a:gd name="connsiteY83-1192" fmla="*/ 592228 h 2785840"/>
                <a:gd name="connsiteX84-1193" fmla="*/ 52116 w 4965239"/>
                <a:gd name="connsiteY84-1194" fmla="*/ 549588 h 2785840"/>
                <a:gd name="connsiteX85-1195" fmla="*/ 99494 w 4965239"/>
                <a:gd name="connsiteY85-1196" fmla="*/ 559063 h 2785840"/>
                <a:gd name="connsiteX86-1197" fmla="*/ 87864 w 4965239"/>
                <a:gd name="connsiteY86-1198" fmla="*/ 525045 h 2785840"/>
                <a:gd name="connsiteX87-1199" fmla="*/ 90018 w 4965239"/>
                <a:gd name="connsiteY87-1200" fmla="*/ 369550 h 2785840"/>
                <a:gd name="connsiteX88-1201" fmla="*/ 66329 w 4965239"/>
                <a:gd name="connsiteY88-1202" fmla="*/ 345861 h 2785840"/>
                <a:gd name="connsiteX89-1203" fmla="*/ 42144 w 4965239"/>
                <a:gd name="connsiteY89-1204" fmla="*/ 365025 h 2785840"/>
                <a:gd name="connsiteX90-1205" fmla="*/ 4738 w 4965239"/>
                <a:gd name="connsiteY90-1206" fmla="*/ 350599 h 2785840"/>
                <a:gd name="connsiteX91-1207" fmla="*/ 0 w 4965239"/>
                <a:gd name="connsiteY91-1208" fmla="*/ 307958 h 2785840"/>
                <a:gd name="connsiteX92-1209" fmla="*/ 33165 w 4965239"/>
                <a:gd name="connsiteY92-1210" fmla="*/ 284269 h 2785840"/>
                <a:gd name="connsiteX93-1211" fmla="*/ 37147 w 4965239"/>
                <a:gd name="connsiteY93-1212" fmla="*/ 227490 h 2785840"/>
                <a:gd name="connsiteX94-1213" fmla="*/ 75805 w 4965239"/>
                <a:gd name="connsiteY94-1214" fmla="*/ 180037 h 2785840"/>
                <a:gd name="connsiteX95-1215" fmla="*/ 122154 w 4965239"/>
                <a:gd name="connsiteY95-1216" fmla="*/ 142140 h 2785840"/>
                <a:gd name="connsiteX96-1217" fmla="*/ 180037 w 4965239"/>
                <a:gd name="connsiteY96-1218" fmla="*/ 142135 h 2785840"/>
                <a:gd name="connsiteX97-1219" fmla="*/ 255842 w 4965239"/>
                <a:gd name="connsiteY97-1220" fmla="*/ 104232 h 2785840"/>
                <a:gd name="connsiteX98-1221" fmla="*/ 270056 w 4965239"/>
                <a:gd name="connsiteY98-1222" fmla="*/ 127921 h 2785840"/>
                <a:gd name="connsiteX99-1223" fmla="*/ 307958 w 4965239"/>
                <a:gd name="connsiteY99-1224" fmla="*/ 123183 h 2785840"/>
                <a:gd name="connsiteX100-1225" fmla="*/ 326910 w 4965239"/>
                <a:gd name="connsiteY100-1226" fmla="*/ 180037 h 2785840"/>
                <a:gd name="connsiteX101-1227" fmla="*/ 383763 w 4965239"/>
                <a:gd name="connsiteY101-1228" fmla="*/ 184775 h 2785840"/>
                <a:gd name="connsiteX102-1229" fmla="*/ 691722 w 4965239"/>
                <a:gd name="connsiteY102-1230" fmla="*/ 345861 h 2785840"/>
                <a:gd name="connsiteX103-1231" fmla="*/ 1895129 w 4965239"/>
                <a:gd name="connsiteY103-1232" fmla="*/ 208464 h 2785840"/>
                <a:gd name="connsiteX104" fmla="*/ 2421028 w 4965239"/>
                <a:gd name="connsiteY104" fmla="*/ 42640 h 2785840"/>
                <a:gd name="connsiteX0-1233" fmla="*/ 2421028 w 4965239"/>
                <a:gd name="connsiteY0-1234" fmla="*/ 42640 h 2785840"/>
                <a:gd name="connsiteX1-1235" fmla="*/ 2501571 w 4965239"/>
                <a:gd name="connsiteY1-1236" fmla="*/ 123183 h 2785840"/>
                <a:gd name="connsiteX2-1237" fmla="*/ 2548949 w 4965239"/>
                <a:gd name="connsiteY2-1238" fmla="*/ 279532 h 2785840"/>
                <a:gd name="connsiteX3-1239" fmla="*/ 2586852 w 4965239"/>
                <a:gd name="connsiteY3-1240" fmla="*/ 307958 h 2785840"/>
                <a:gd name="connsiteX4-1241" fmla="*/ 2591589 w 4965239"/>
                <a:gd name="connsiteY4-1242" fmla="*/ 355337 h 2785840"/>
                <a:gd name="connsiteX5-1243" fmla="*/ 2781102 w 4965239"/>
                <a:gd name="connsiteY5-1244" fmla="*/ 397977 h 2785840"/>
                <a:gd name="connsiteX6-1245" fmla="*/ 3070110 w 4965239"/>
                <a:gd name="connsiteY6-1246" fmla="*/ 412191 h 2785840"/>
                <a:gd name="connsiteX7-1247" fmla="*/ 3226458 w 4965239"/>
                <a:gd name="connsiteY7-1248" fmla="*/ 516423 h 2785840"/>
                <a:gd name="connsiteX8-1249" fmla="*/ 3316476 w 4965239"/>
                <a:gd name="connsiteY8-1250" fmla="*/ 549588 h 2785840"/>
                <a:gd name="connsiteX9-1251" fmla="*/ 3453873 w 4965239"/>
                <a:gd name="connsiteY9-1252" fmla="*/ 563801 h 2785840"/>
                <a:gd name="connsiteX10-1253" fmla="*/ 3482300 w 4965239"/>
                <a:gd name="connsiteY10-1254" fmla="*/ 615917 h 2785840"/>
                <a:gd name="connsiteX11-1255" fmla="*/ 3818686 w 4965239"/>
                <a:gd name="connsiteY11-1256" fmla="*/ 506947 h 2785840"/>
                <a:gd name="connsiteX12-1257" fmla="*/ 3984510 w 4965239"/>
                <a:gd name="connsiteY12-1258" fmla="*/ 502209 h 2785840"/>
                <a:gd name="connsiteX13-1259" fmla="*/ 4145596 w 4965239"/>
                <a:gd name="connsiteY13-1260" fmla="*/ 416928 h 2785840"/>
                <a:gd name="connsiteX14-1261" fmla="*/ 4264041 w 4965239"/>
                <a:gd name="connsiteY14-1262" fmla="*/ 279532 h 2785840"/>
                <a:gd name="connsiteX15-1263" fmla="*/ 4226139 w 4965239"/>
                <a:gd name="connsiteY15-1264" fmla="*/ 213202 h 2785840"/>
                <a:gd name="connsiteX16-1265" fmla="*/ 4240352 w 4965239"/>
                <a:gd name="connsiteY16-1266" fmla="*/ 108970 h 2785840"/>
                <a:gd name="connsiteX17-1267" fmla="*/ 4344584 w 4965239"/>
                <a:gd name="connsiteY17-1268" fmla="*/ 127921 h 2785840"/>
                <a:gd name="connsiteX18-1269" fmla="*/ 4448816 w 4965239"/>
                <a:gd name="connsiteY18-1270" fmla="*/ 137397 h 2785840"/>
                <a:gd name="connsiteX19-1271" fmla="*/ 4553048 w 4965239"/>
                <a:gd name="connsiteY19-1272" fmla="*/ 37903 h 2785840"/>
                <a:gd name="connsiteX20-1273" fmla="*/ 4709397 w 4965239"/>
                <a:gd name="connsiteY20-1274" fmla="*/ 0 h 2785840"/>
                <a:gd name="connsiteX21-1275" fmla="*/ 4846794 w 4965239"/>
                <a:gd name="connsiteY21-1276" fmla="*/ 317434 h 2785840"/>
                <a:gd name="connsiteX22-1277" fmla="*/ 4965239 w 4965239"/>
                <a:gd name="connsiteY22-1278" fmla="*/ 691722 h 2785840"/>
                <a:gd name="connsiteX23-1279" fmla="*/ 4638329 w 4965239"/>
                <a:gd name="connsiteY23-1280" fmla="*/ 1066010 h 2785840"/>
                <a:gd name="connsiteX24-1281" fmla="*/ 3804472 w 4965239"/>
                <a:gd name="connsiteY24-1282" fmla="*/ 1359755 h 2785840"/>
                <a:gd name="connsiteX25-1283" fmla="*/ 3103274 w 4965239"/>
                <a:gd name="connsiteY25-1284" fmla="*/ 1748257 h 2785840"/>
                <a:gd name="connsiteX26-1285" fmla="*/ 2885334 w 4965239"/>
                <a:gd name="connsiteY26-1286" fmla="*/ 2321534 h 2785840"/>
                <a:gd name="connsiteX27-1287" fmla="*/ 2970615 w 4965239"/>
                <a:gd name="connsiteY27-1288" fmla="*/ 2785840 h 2785840"/>
                <a:gd name="connsiteX28-1289" fmla="*/ 2657919 w 4965239"/>
                <a:gd name="connsiteY28-1290" fmla="*/ 2733724 h 2785840"/>
                <a:gd name="connsiteX29-1291" fmla="*/ 2615279 w 4965239"/>
                <a:gd name="connsiteY29-1292" fmla="*/ 2321534 h 2785840"/>
                <a:gd name="connsiteX30-1293" fmla="*/ 2577376 w 4965239"/>
                <a:gd name="connsiteY30-1294" fmla="*/ 1966197 h 2785840"/>
                <a:gd name="connsiteX31-1295" fmla="*/ 2136758 w 4965239"/>
                <a:gd name="connsiteY31-1296" fmla="*/ 2094118 h 2785840"/>
                <a:gd name="connsiteX32-1297" fmla="*/ 2037264 w 4965239"/>
                <a:gd name="connsiteY32-1298" fmla="*/ 2458931 h 2785840"/>
                <a:gd name="connsiteX33-1299" fmla="*/ 1843013 w 4965239"/>
                <a:gd name="connsiteY33-1300" fmla="*/ 2657919 h 2785840"/>
                <a:gd name="connsiteX34-1301" fmla="*/ 1734043 w 4965239"/>
                <a:gd name="connsiteY34-1302" fmla="*/ 2638968 h 2785840"/>
                <a:gd name="connsiteX35-1303" fmla="*/ 1724568 w 4965239"/>
                <a:gd name="connsiteY35-1304" fmla="*/ 2553687 h 2785840"/>
                <a:gd name="connsiteX36-1305" fmla="*/ 1667714 w 4965239"/>
                <a:gd name="connsiteY36-1306" fmla="*/ 2492095 h 2785840"/>
                <a:gd name="connsiteX37-1307" fmla="*/ 1644025 w 4965239"/>
                <a:gd name="connsiteY37-1308" fmla="*/ 2449455 h 2785840"/>
                <a:gd name="connsiteX38-1309" fmla="*/ 1606122 w 4965239"/>
                <a:gd name="connsiteY38-1310" fmla="*/ 2449455 h 2785840"/>
                <a:gd name="connsiteX39-1311" fmla="*/ 1459250 w 4965239"/>
                <a:gd name="connsiteY39-1312" fmla="*/ 2378388 h 2785840"/>
                <a:gd name="connsiteX40-1313" fmla="*/ 1402396 w 4965239"/>
                <a:gd name="connsiteY40-1314" fmla="*/ 2387863 h 2785840"/>
                <a:gd name="connsiteX41-1315" fmla="*/ 1355017 w 4965239"/>
                <a:gd name="connsiteY41-1316" fmla="*/ 2454193 h 2785840"/>
                <a:gd name="connsiteX42-1317" fmla="*/ 1345542 w 4965239"/>
                <a:gd name="connsiteY42-1318" fmla="*/ 2496833 h 2785840"/>
                <a:gd name="connsiteX43-1319" fmla="*/ 1317115 w 4965239"/>
                <a:gd name="connsiteY43-1320" fmla="*/ 2482620 h 2785840"/>
                <a:gd name="connsiteX44-1321" fmla="*/ 1312377 w 4965239"/>
                <a:gd name="connsiteY44-1322" fmla="*/ 2444717 h 2785840"/>
                <a:gd name="connsiteX45-1323" fmla="*/ 1326590 w 4965239"/>
                <a:gd name="connsiteY45-1324" fmla="*/ 2368912 h 2785840"/>
                <a:gd name="connsiteX46-1325" fmla="*/ 1170242 w 4965239"/>
                <a:gd name="connsiteY46-1326" fmla="*/ 2373650 h 2785840"/>
                <a:gd name="connsiteX47-1327" fmla="*/ 1051797 w 4965239"/>
                <a:gd name="connsiteY47-1328" fmla="*/ 2307320 h 2785840"/>
                <a:gd name="connsiteX48-1329" fmla="*/ 975991 w 4965239"/>
                <a:gd name="connsiteY48-1330" fmla="*/ 2312058 h 2785840"/>
                <a:gd name="connsiteX49-1331" fmla="*/ 942827 w 4965239"/>
                <a:gd name="connsiteY49-1332" fmla="*/ 2240991 h 2785840"/>
                <a:gd name="connsiteX50-1333" fmla="*/ 867022 w 4965239"/>
                <a:gd name="connsiteY50-1334" fmla="*/ 2226777 h 2785840"/>
                <a:gd name="connsiteX51-1335" fmla="*/ 871759 w 4965239"/>
                <a:gd name="connsiteY51-1336" fmla="*/ 2169923 h 2785840"/>
                <a:gd name="connsiteX52-1337" fmla="*/ 777003 w 4965239"/>
                <a:gd name="connsiteY52-1338" fmla="*/ 2108332 h 2785840"/>
                <a:gd name="connsiteX53-1339" fmla="*/ 762789 w 4965239"/>
                <a:gd name="connsiteY53-1340" fmla="*/ 2051478 h 2785840"/>
                <a:gd name="connsiteX54-1341" fmla="*/ 696460 w 4965239"/>
                <a:gd name="connsiteY54-1342" fmla="*/ 2046740 h 2785840"/>
                <a:gd name="connsiteX55-1343" fmla="*/ 587490 w 4965239"/>
                <a:gd name="connsiteY55-1344" fmla="*/ 1895129 h 2785840"/>
                <a:gd name="connsiteX56-1345" fmla="*/ 549587 w 4965239"/>
                <a:gd name="connsiteY56-1346" fmla="*/ 1828800 h 2785840"/>
                <a:gd name="connsiteX57-1347" fmla="*/ 487996 w 4965239"/>
                <a:gd name="connsiteY57-1348" fmla="*/ 1824062 h 2785840"/>
                <a:gd name="connsiteX58-1349" fmla="*/ 435880 w 4965239"/>
                <a:gd name="connsiteY58-1350" fmla="*/ 1847751 h 2785840"/>
                <a:gd name="connsiteX59-1351" fmla="*/ 326910 w 4965239"/>
                <a:gd name="connsiteY59-1352" fmla="*/ 1743519 h 2785840"/>
                <a:gd name="connsiteX60-1353" fmla="*/ 298483 w 4965239"/>
                <a:gd name="connsiteY60-1354" fmla="*/ 1639287 h 2785840"/>
                <a:gd name="connsiteX61-1355" fmla="*/ 265029 w 4965239"/>
                <a:gd name="connsiteY61-1356" fmla="*/ 1639470 h 2785840"/>
                <a:gd name="connsiteX62-1357" fmla="*/ 222677 w 4965239"/>
                <a:gd name="connsiteY62-1358" fmla="*/ 1591909 h 2785840"/>
                <a:gd name="connsiteX63-1359" fmla="*/ 222677 w 4965239"/>
                <a:gd name="connsiteY63-1360" fmla="*/ 1516104 h 2785840"/>
                <a:gd name="connsiteX64-1361" fmla="*/ 217940 w 4965239"/>
                <a:gd name="connsiteY64-1362" fmla="*/ 1416609 h 2785840"/>
                <a:gd name="connsiteX65-1363" fmla="*/ 246367 w 4965239"/>
                <a:gd name="connsiteY65-1364" fmla="*/ 1392920 h 2785840"/>
                <a:gd name="connsiteX66-1365" fmla="*/ 282174 w 4965239"/>
                <a:gd name="connsiteY66-1366" fmla="*/ 1388010 h 2785840"/>
                <a:gd name="connsiteX67-1367" fmla="*/ 322172 w 4965239"/>
                <a:gd name="connsiteY67-1368" fmla="*/ 1440298 h 2785840"/>
                <a:gd name="connsiteX68-1369" fmla="*/ 355337 w 4965239"/>
                <a:gd name="connsiteY68-1370" fmla="*/ 1331328 h 2785840"/>
                <a:gd name="connsiteX69-1371" fmla="*/ 322172 w 4965239"/>
                <a:gd name="connsiteY69-1372" fmla="*/ 1241310 h 2785840"/>
                <a:gd name="connsiteX70-1373" fmla="*/ 331647 w 4965239"/>
                <a:gd name="connsiteY70-1374" fmla="*/ 1179718 h 2785840"/>
                <a:gd name="connsiteX71-1375" fmla="*/ 364812 w 4965239"/>
                <a:gd name="connsiteY71-1376" fmla="*/ 1146553 h 2785840"/>
                <a:gd name="connsiteX72-1377" fmla="*/ 303220 w 4965239"/>
                <a:gd name="connsiteY72-1378" fmla="*/ 1051797 h 2785840"/>
                <a:gd name="connsiteX73-1379" fmla="*/ 317434 w 4965239"/>
                <a:gd name="connsiteY73-1380" fmla="*/ 1018632 h 2785840"/>
                <a:gd name="connsiteX74-1381" fmla="*/ 303220 w 4965239"/>
                <a:gd name="connsiteY74-1382" fmla="*/ 966516 h 2785840"/>
                <a:gd name="connsiteX75-1383" fmla="*/ 312696 w 4965239"/>
                <a:gd name="connsiteY75-1384" fmla="*/ 938089 h 2785840"/>
                <a:gd name="connsiteX76-1385" fmla="*/ 255842 w 4965239"/>
                <a:gd name="connsiteY76-1386" fmla="*/ 933351 h 2785840"/>
                <a:gd name="connsiteX77-1387" fmla="*/ 194251 w 4965239"/>
                <a:gd name="connsiteY77-1388" fmla="*/ 904924 h 2785840"/>
                <a:gd name="connsiteX78-1389" fmla="*/ 165824 w 4965239"/>
                <a:gd name="connsiteY78-1390" fmla="*/ 838595 h 2785840"/>
                <a:gd name="connsiteX79-1391" fmla="*/ 123183 w 4965239"/>
                <a:gd name="connsiteY79-1392" fmla="*/ 833857 h 2785840"/>
                <a:gd name="connsiteX80-1393" fmla="*/ 104232 w 4965239"/>
                <a:gd name="connsiteY80-1394" fmla="*/ 791217 h 2785840"/>
                <a:gd name="connsiteX81-1395" fmla="*/ 132659 w 4965239"/>
                <a:gd name="connsiteY81-1396" fmla="*/ 715411 h 2785840"/>
                <a:gd name="connsiteX82-1397" fmla="*/ 85281 w 4965239"/>
                <a:gd name="connsiteY82-1398" fmla="*/ 639606 h 2785840"/>
                <a:gd name="connsiteX83-1399" fmla="*/ 9475 w 4965239"/>
                <a:gd name="connsiteY83-1400" fmla="*/ 592228 h 2785840"/>
                <a:gd name="connsiteX84-1401" fmla="*/ 9475 w 4965239"/>
                <a:gd name="connsiteY84-1402" fmla="*/ 592228 h 2785840"/>
                <a:gd name="connsiteX85-1403" fmla="*/ 52116 w 4965239"/>
                <a:gd name="connsiteY85-1404" fmla="*/ 549588 h 2785840"/>
                <a:gd name="connsiteX86-1405" fmla="*/ 99494 w 4965239"/>
                <a:gd name="connsiteY86-1406" fmla="*/ 559063 h 2785840"/>
                <a:gd name="connsiteX87-1407" fmla="*/ 87864 w 4965239"/>
                <a:gd name="connsiteY87-1408" fmla="*/ 525045 h 2785840"/>
                <a:gd name="connsiteX88-1409" fmla="*/ 90018 w 4965239"/>
                <a:gd name="connsiteY88-1410" fmla="*/ 369550 h 2785840"/>
                <a:gd name="connsiteX89-1411" fmla="*/ 66329 w 4965239"/>
                <a:gd name="connsiteY89-1412" fmla="*/ 345861 h 2785840"/>
                <a:gd name="connsiteX90-1413" fmla="*/ 42144 w 4965239"/>
                <a:gd name="connsiteY90-1414" fmla="*/ 365025 h 2785840"/>
                <a:gd name="connsiteX91-1415" fmla="*/ 4738 w 4965239"/>
                <a:gd name="connsiteY91-1416" fmla="*/ 350599 h 2785840"/>
                <a:gd name="connsiteX92-1417" fmla="*/ 0 w 4965239"/>
                <a:gd name="connsiteY92-1418" fmla="*/ 307958 h 2785840"/>
                <a:gd name="connsiteX93-1419" fmla="*/ 33165 w 4965239"/>
                <a:gd name="connsiteY93-1420" fmla="*/ 284269 h 2785840"/>
                <a:gd name="connsiteX94-1421" fmla="*/ 37147 w 4965239"/>
                <a:gd name="connsiteY94-1422" fmla="*/ 227490 h 2785840"/>
                <a:gd name="connsiteX95-1423" fmla="*/ 75805 w 4965239"/>
                <a:gd name="connsiteY95-1424" fmla="*/ 180037 h 2785840"/>
                <a:gd name="connsiteX96-1425" fmla="*/ 122154 w 4965239"/>
                <a:gd name="connsiteY96-1426" fmla="*/ 142140 h 2785840"/>
                <a:gd name="connsiteX97-1427" fmla="*/ 180037 w 4965239"/>
                <a:gd name="connsiteY97-1428" fmla="*/ 142135 h 2785840"/>
                <a:gd name="connsiteX98-1429" fmla="*/ 255842 w 4965239"/>
                <a:gd name="connsiteY98-1430" fmla="*/ 104232 h 2785840"/>
                <a:gd name="connsiteX99-1431" fmla="*/ 270056 w 4965239"/>
                <a:gd name="connsiteY99-1432" fmla="*/ 127921 h 2785840"/>
                <a:gd name="connsiteX100-1433" fmla="*/ 307958 w 4965239"/>
                <a:gd name="connsiteY100-1434" fmla="*/ 123183 h 2785840"/>
                <a:gd name="connsiteX101-1435" fmla="*/ 326910 w 4965239"/>
                <a:gd name="connsiteY101-1436" fmla="*/ 180037 h 2785840"/>
                <a:gd name="connsiteX102-1437" fmla="*/ 383763 w 4965239"/>
                <a:gd name="connsiteY102-1438" fmla="*/ 184775 h 2785840"/>
                <a:gd name="connsiteX103-1439" fmla="*/ 691722 w 4965239"/>
                <a:gd name="connsiteY103-1440" fmla="*/ 345861 h 2785840"/>
                <a:gd name="connsiteX104-1441" fmla="*/ 1895129 w 4965239"/>
                <a:gd name="connsiteY104-1442" fmla="*/ 208464 h 2785840"/>
                <a:gd name="connsiteX105" fmla="*/ 2421028 w 4965239"/>
                <a:gd name="connsiteY105" fmla="*/ 42640 h 2785840"/>
                <a:gd name="connsiteX0-1443" fmla="*/ 2421028 w 4965239"/>
                <a:gd name="connsiteY0-1444" fmla="*/ 42640 h 2785840"/>
                <a:gd name="connsiteX1-1445" fmla="*/ 2501571 w 4965239"/>
                <a:gd name="connsiteY1-1446" fmla="*/ 123183 h 2785840"/>
                <a:gd name="connsiteX2-1447" fmla="*/ 2548949 w 4965239"/>
                <a:gd name="connsiteY2-1448" fmla="*/ 279532 h 2785840"/>
                <a:gd name="connsiteX3-1449" fmla="*/ 2586852 w 4965239"/>
                <a:gd name="connsiteY3-1450" fmla="*/ 307958 h 2785840"/>
                <a:gd name="connsiteX4-1451" fmla="*/ 2591589 w 4965239"/>
                <a:gd name="connsiteY4-1452" fmla="*/ 355337 h 2785840"/>
                <a:gd name="connsiteX5-1453" fmla="*/ 2781102 w 4965239"/>
                <a:gd name="connsiteY5-1454" fmla="*/ 397977 h 2785840"/>
                <a:gd name="connsiteX6-1455" fmla="*/ 3070110 w 4965239"/>
                <a:gd name="connsiteY6-1456" fmla="*/ 412191 h 2785840"/>
                <a:gd name="connsiteX7-1457" fmla="*/ 3226458 w 4965239"/>
                <a:gd name="connsiteY7-1458" fmla="*/ 516423 h 2785840"/>
                <a:gd name="connsiteX8-1459" fmla="*/ 3316476 w 4965239"/>
                <a:gd name="connsiteY8-1460" fmla="*/ 549588 h 2785840"/>
                <a:gd name="connsiteX9-1461" fmla="*/ 3453873 w 4965239"/>
                <a:gd name="connsiteY9-1462" fmla="*/ 563801 h 2785840"/>
                <a:gd name="connsiteX10-1463" fmla="*/ 3482300 w 4965239"/>
                <a:gd name="connsiteY10-1464" fmla="*/ 615917 h 2785840"/>
                <a:gd name="connsiteX11-1465" fmla="*/ 3818686 w 4965239"/>
                <a:gd name="connsiteY11-1466" fmla="*/ 506947 h 2785840"/>
                <a:gd name="connsiteX12-1467" fmla="*/ 3984510 w 4965239"/>
                <a:gd name="connsiteY12-1468" fmla="*/ 502209 h 2785840"/>
                <a:gd name="connsiteX13-1469" fmla="*/ 4145596 w 4965239"/>
                <a:gd name="connsiteY13-1470" fmla="*/ 416928 h 2785840"/>
                <a:gd name="connsiteX14-1471" fmla="*/ 4264041 w 4965239"/>
                <a:gd name="connsiteY14-1472" fmla="*/ 279532 h 2785840"/>
                <a:gd name="connsiteX15-1473" fmla="*/ 4226139 w 4965239"/>
                <a:gd name="connsiteY15-1474" fmla="*/ 213202 h 2785840"/>
                <a:gd name="connsiteX16-1475" fmla="*/ 4240352 w 4965239"/>
                <a:gd name="connsiteY16-1476" fmla="*/ 108970 h 2785840"/>
                <a:gd name="connsiteX17-1477" fmla="*/ 4344584 w 4965239"/>
                <a:gd name="connsiteY17-1478" fmla="*/ 127921 h 2785840"/>
                <a:gd name="connsiteX18-1479" fmla="*/ 4448816 w 4965239"/>
                <a:gd name="connsiteY18-1480" fmla="*/ 137397 h 2785840"/>
                <a:gd name="connsiteX19-1481" fmla="*/ 4553048 w 4965239"/>
                <a:gd name="connsiteY19-1482" fmla="*/ 37903 h 2785840"/>
                <a:gd name="connsiteX20-1483" fmla="*/ 4709397 w 4965239"/>
                <a:gd name="connsiteY20-1484" fmla="*/ 0 h 2785840"/>
                <a:gd name="connsiteX21-1485" fmla="*/ 4846794 w 4965239"/>
                <a:gd name="connsiteY21-1486" fmla="*/ 317434 h 2785840"/>
                <a:gd name="connsiteX22-1487" fmla="*/ 4965239 w 4965239"/>
                <a:gd name="connsiteY22-1488" fmla="*/ 691722 h 2785840"/>
                <a:gd name="connsiteX23-1489" fmla="*/ 4638329 w 4965239"/>
                <a:gd name="connsiteY23-1490" fmla="*/ 1066010 h 2785840"/>
                <a:gd name="connsiteX24-1491" fmla="*/ 3804472 w 4965239"/>
                <a:gd name="connsiteY24-1492" fmla="*/ 1359755 h 2785840"/>
                <a:gd name="connsiteX25-1493" fmla="*/ 3103274 w 4965239"/>
                <a:gd name="connsiteY25-1494" fmla="*/ 1748257 h 2785840"/>
                <a:gd name="connsiteX26-1495" fmla="*/ 2885334 w 4965239"/>
                <a:gd name="connsiteY26-1496" fmla="*/ 2321534 h 2785840"/>
                <a:gd name="connsiteX27-1497" fmla="*/ 2970615 w 4965239"/>
                <a:gd name="connsiteY27-1498" fmla="*/ 2785840 h 2785840"/>
                <a:gd name="connsiteX28-1499" fmla="*/ 2657919 w 4965239"/>
                <a:gd name="connsiteY28-1500" fmla="*/ 2733724 h 2785840"/>
                <a:gd name="connsiteX29-1501" fmla="*/ 2615279 w 4965239"/>
                <a:gd name="connsiteY29-1502" fmla="*/ 2321534 h 2785840"/>
                <a:gd name="connsiteX30-1503" fmla="*/ 2577376 w 4965239"/>
                <a:gd name="connsiteY30-1504" fmla="*/ 1966197 h 2785840"/>
                <a:gd name="connsiteX31-1505" fmla="*/ 2136758 w 4965239"/>
                <a:gd name="connsiteY31-1506" fmla="*/ 2094118 h 2785840"/>
                <a:gd name="connsiteX32-1507" fmla="*/ 2037264 w 4965239"/>
                <a:gd name="connsiteY32-1508" fmla="*/ 2458931 h 2785840"/>
                <a:gd name="connsiteX33-1509" fmla="*/ 1843013 w 4965239"/>
                <a:gd name="connsiteY33-1510" fmla="*/ 2657919 h 2785840"/>
                <a:gd name="connsiteX34-1511" fmla="*/ 1734043 w 4965239"/>
                <a:gd name="connsiteY34-1512" fmla="*/ 2638968 h 2785840"/>
                <a:gd name="connsiteX35-1513" fmla="*/ 1724568 w 4965239"/>
                <a:gd name="connsiteY35-1514" fmla="*/ 2553687 h 2785840"/>
                <a:gd name="connsiteX36-1515" fmla="*/ 1667714 w 4965239"/>
                <a:gd name="connsiteY36-1516" fmla="*/ 2492095 h 2785840"/>
                <a:gd name="connsiteX37-1517" fmla="*/ 1644025 w 4965239"/>
                <a:gd name="connsiteY37-1518" fmla="*/ 2449455 h 2785840"/>
                <a:gd name="connsiteX38-1519" fmla="*/ 1606122 w 4965239"/>
                <a:gd name="connsiteY38-1520" fmla="*/ 2449455 h 2785840"/>
                <a:gd name="connsiteX39-1521" fmla="*/ 1459250 w 4965239"/>
                <a:gd name="connsiteY39-1522" fmla="*/ 2378388 h 2785840"/>
                <a:gd name="connsiteX40-1523" fmla="*/ 1402396 w 4965239"/>
                <a:gd name="connsiteY40-1524" fmla="*/ 2387863 h 2785840"/>
                <a:gd name="connsiteX41-1525" fmla="*/ 1355017 w 4965239"/>
                <a:gd name="connsiteY41-1526" fmla="*/ 2454193 h 2785840"/>
                <a:gd name="connsiteX42-1527" fmla="*/ 1345542 w 4965239"/>
                <a:gd name="connsiteY42-1528" fmla="*/ 2496833 h 2785840"/>
                <a:gd name="connsiteX43-1529" fmla="*/ 1317115 w 4965239"/>
                <a:gd name="connsiteY43-1530" fmla="*/ 2482620 h 2785840"/>
                <a:gd name="connsiteX44-1531" fmla="*/ 1312377 w 4965239"/>
                <a:gd name="connsiteY44-1532" fmla="*/ 2444717 h 2785840"/>
                <a:gd name="connsiteX45-1533" fmla="*/ 1326590 w 4965239"/>
                <a:gd name="connsiteY45-1534" fmla="*/ 2368912 h 2785840"/>
                <a:gd name="connsiteX46-1535" fmla="*/ 1170242 w 4965239"/>
                <a:gd name="connsiteY46-1536" fmla="*/ 2373650 h 2785840"/>
                <a:gd name="connsiteX47-1537" fmla="*/ 1051797 w 4965239"/>
                <a:gd name="connsiteY47-1538" fmla="*/ 2307320 h 2785840"/>
                <a:gd name="connsiteX48-1539" fmla="*/ 975991 w 4965239"/>
                <a:gd name="connsiteY48-1540" fmla="*/ 2312058 h 2785840"/>
                <a:gd name="connsiteX49-1541" fmla="*/ 942827 w 4965239"/>
                <a:gd name="connsiteY49-1542" fmla="*/ 2240991 h 2785840"/>
                <a:gd name="connsiteX50-1543" fmla="*/ 867022 w 4965239"/>
                <a:gd name="connsiteY50-1544" fmla="*/ 2226777 h 2785840"/>
                <a:gd name="connsiteX51-1545" fmla="*/ 871759 w 4965239"/>
                <a:gd name="connsiteY51-1546" fmla="*/ 2169923 h 2785840"/>
                <a:gd name="connsiteX52-1547" fmla="*/ 777003 w 4965239"/>
                <a:gd name="connsiteY52-1548" fmla="*/ 2108332 h 2785840"/>
                <a:gd name="connsiteX53-1549" fmla="*/ 762789 w 4965239"/>
                <a:gd name="connsiteY53-1550" fmla="*/ 2051478 h 2785840"/>
                <a:gd name="connsiteX54-1551" fmla="*/ 696460 w 4965239"/>
                <a:gd name="connsiteY54-1552" fmla="*/ 2046740 h 2785840"/>
                <a:gd name="connsiteX55-1553" fmla="*/ 587490 w 4965239"/>
                <a:gd name="connsiteY55-1554" fmla="*/ 1895129 h 2785840"/>
                <a:gd name="connsiteX56-1555" fmla="*/ 549587 w 4965239"/>
                <a:gd name="connsiteY56-1556" fmla="*/ 1828800 h 2785840"/>
                <a:gd name="connsiteX57-1557" fmla="*/ 487996 w 4965239"/>
                <a:gd name="connsiteY57-1558" fmla="*/ 1824062 h 2785840"/>
                <a:gd name="connsiteX58-1559" fmla="*/ 473626 w 4965239"/>
                <a:gd name="connsiteY58-1560" fmla="*/ 1848068 h 2785840"/>
                <a:gd name="connsiteX59-1561" fmla="*/ 435880 w 4965239"/>
                <a:gd name="connsiteY59-1562" fmla="*/ 1847751 h 2785840"/>
                <a:gd name="connsiteX60-1563" fmla="*/ 326910 w 4965239"/>
                <a:gd name="connsiteY60-1564" fmla="*/ 1743519 h 2785840"/>
                <a:gd name="connsiteX61-1565" fmla="*/ 298483 w 4965239"/>
                <a:gd name="connsiteY61-1566" fmla="*/ 1639287 h 2785840"/>
                <a:gd name="connsiteX62-1567" fmla="*/ 265029 w 4965239"/>
                <a:gd name="connsiteY62-1568" fmla="*/ 1639470 h 2785840"/>
                <a:gd name="connsiteX63-1569" fmla="*/ 222677 w 4965239"/>
                <a:gd name="connsiteY63-1570" fmla="*/ 1591909 h 2785840"/>
                <a:gd name="connsiteX64-1571" fmla="*/ 222677 w 4965239"/>
                <a:gd name="connsiteY64-1572" fmla="*/ 1516104 h 2785840"/>
                <a:gd name="connsiteX65-1573" fmla="*/ 217940 w 4965239"/>
                <a:gd name="connsiteY65-1574" fmla="*/ 1416609 h 2785840"/>
                <a:gd name="connsiteX66-1575" fmla="*/ 246367 w 4965239"/>
                <a:gd name="connsiteY66-1576" fmla="*/ 1392920 h 2785840"/>
                <a:gd name="connsiteX67-1577" fmla="*/ 282174 w 4965239"/>
                <a:gd name="connsiteY67-1578" fmla="*/ 1388010 h 2785840"/>
                <a:gd name="connsiteX68-1579" fmla="*/ 322172 w 4965239"/>
                <a:gd name="connsiteY68-1580" fmla="*/ 1440298 h 2785840"/>
                <a:gd name="connsiteX69-1581" fmla="*/ 355337 w 4965239"/>
                <a:gd name="connsiteY69-1582" fmla="*/ 1331328 h 2785840"/>
                <a:gd name="connsiteX70-1583" fmla="*/ 322172 w 4965239"/>
                <a:gd name="connsiteY70-1584" fmla="*/ 1241310 h 2785840"/>
                <a:gd name="connsiteX71-1585" fmla="*/ 331647 w 4965239"/>
                <a:gd name="connsiteY71-1586" fmla="*/ 1179718 h 2785840"/>
                <a:gd name="connsiteX72-1587" fmla="*/ 364812 w 4965239"/>
                <a:gd name="connsiteY72-1588" fmla="*/ 1146553 h 2785840"/>
                <a:gd name="connsiteX73-1589" fmla="*/ 303220 w 4965239"/>
                <a:gd name="connsiteY73-1590" fmla="*/ 1051797 h 2785840"/>
                <a:gd name="connsiteX74-1591" fmla="*/ 317434 w 4965239"/>
                <a:gd name="connsiteY74-1592" fmla="*/ 1018632 h 2785840"/>
                <a:gd name="connsiteX75-1593" fmla="*/ 303220 w 4965239"/>
                <a:gd name="connsiteY75-1594" fmla="*/ 966516 h 2785840"/>
                <a:gd name="connsiteX76-1595" fmla="*/ 312696 w 4965239"/>
                <a:gd name="connsiteY76-1596" fmla="*/ 938089 h 2785840"/>
                <a:gd name="connsiteX77-1597" fmla="*/ 255842 w 4965239"/>
                <a:gd name="connsiteY77-1598" fmla="*/ 933351 h 2785840"/>
                <a:gd name="connsiteX78-1599" fmla="*/ 194251 w 4965239"/>
                <a:gd name="connsiteY78-1600" fmla="*/ 904924 h 2785840"/>
                <a:gd name="connsiteX79-1601" fmla="*/ 165824 w 4965239"/>
                <a:gd name="connsiteY79-1602" fmla="*/ 838595 h 2785840"/>
                <a:gd name="connsiteX80-1603" fmla="*/ 123183 w 4965239"/>
                <a:gd name="connsiteY80-1604" fmla="*/ 833857 h 2785840"/>
                <a:gd name="connsiteX81-1605" fmla="*/ 104232 w 4965239"/>
                <a:gd name="connsiteY81-1606" fmla="*/ 791217 h 2785840"/>
                <a:gd name="connsiteX82-1607" fmla="*/ 132659 w 4965239"/>
                <a:gd name="connsiteY82-1608" fmla="*/ 715411 h 2785840"/>
                <a:gd name="connsiteX83-1609" fmla="*/ 85281 w 4965239"/>
                <a:gd name="connsiteY83-1610" fmla="*/ 639606 h 2785840"/>
                <a:gd name="connsiteX84-1611" fmla="*/ 9475 w 4965239"/>
                <a:gd name="connsiteY84-1612" fmla="*/ 592228 h 2785840"/>
                <a:gd name="connsiteX85-1613" fmla="*/ 9475 w 4965239"/>
                <a:gd name="connsiteY85-1614" fmla="*/ 592228 h 2785840"/>
                <a:gd name="connsiteX86-1615" fmla="*/ 52116 w 4965239"/>
                <a:gd name="connsiteY86-1616" fmla="*/ 549588 h 2785840"/>
                <a:gd name="connsiteX87-1617" fmla="*/ 99494 w 4965239"/>
                <a:gd name="connsiteY87-1618" fmla="*/ 559063 h 2785840"/>
                <a:gd name="connsiteX88-1619" fmla="*/ 87864 w 4965239"/>
                <a:gd name="connsiteY88-1620" fmla="*/ 525045 h 2785840"/>
                <a:gd name="connsiteX89-1621" fmla="*/ 90018 w 4965239"/>
                <a:gd name="connsiteY89-1622" fmla="*/ 369550 h 2785840"/>
                <a:gd name="connsiteX90-1623" fmla="*/ 66329 w 4965239"/>
                <a:gd name="connsiteY90-1624" fmla="*/ 345861 h 2785840"/>
                <a:gd name="connsiteX91-1625" fmla="*/ 42144 w 4965239"/>
                <a:gd name="connsiteY91-1626" fmla="*/ 365025 h 2785840"/>
                <a:gd name="connsiteX92-1627" fmla="*/ 4738 w 4965239"/>
                <a:gd name="connsiteY92-1628" fmla="*/ 350599 h 2785840"/>
                <a:gd name="connsiteX93-1629" fmla="*/ 0 w 4965239"/>
                <a:gd name="connsiteY93-1630" fmla="*/ 307958 h 2785840"/>
                <a:gd name="connsiteX94-1631" fmla="*/ 33165 w 4965239"/>
                <a:gd name="connsiteY94-1632" fmla="*/ 284269 h 2785840"/>
                <a:gd name="connsiteX95-1633" fmla="*/ 37147 w 4965239"/>
                <a:gd name="connsiteY95-1634" fmla="*/ 227490 h 2785840"/>
                <a:gd name="connsiteX96-1635" fmla="*/ 75805 w 4965239"/>
                <a:gd name="connsiteY96-1636" fmla="*/ 180037 h 2785840"/>
                <a:gd name="connsiteX97-1637" fmla="*/ 122154 w 4965239"/>
                <a:gd name="connsiteY97-1638" fmla="*/ 142140 h 2785840"/>
                <a:gd name="connsiteX98-1639" fmla="*/ 180037 w 4965239"/>
                <a:gd name="connsiteY98-1640" fmla="*/ 142135 h 2785840"/>
                <a:gd name="connsiteX99-1641" fmla="*/ 255842 w 4965239"/>
                <a:gd name="connsiteY99-1642" fmla="*/ 104232 h 2785840"/>
                <a:gd name="connsiteX100-1643" fmla="*/ 270056 w 4965239"/>
                <a:gd name="connsiteY100-1644" fmla="*/ 127921 h 2785840"/>
                <a:gd name="connsiteX101-1645" fmla="*/ 307958 w 4965239"/>
                <a:gd name="connsiteY101-1646" fmla="*/ 123183 h 2785840"/>
                <a:gd name="connsiteX102-1647" fmla="*/ 326910 w 4965239"/>
                <a:gd name="connsiteY102-1648" fmla="*/ 180037 h 2785840"/>
                <a:gd name="connsiteX103-1649" fmla="*/ 383763 w 4965239"/>
                <a:gd name="connsiteY103-1650" fmla="*/ 184775 h 2785840"/>
                <a:gd name="connsiteX104-1651" fmla="*/ 691722 w 4965239"/>
                <a:gd name="connsiteY104-1652" fmla="*/ 345861 h 2785840"/>
                <a:gd name="connsiteX105-1653" fmla="*/ 1895129 w 4965239"/>
                <a:gd name="connsiteY105-1654" fmla="*/ 208464 h 2785840"/>
                <a:gd name="connsiteX106" fmla="*/ 2421028 w 4965239"/>
                <a:gd name="connsiteY106" fmla="*/ 42640 h 2785840"/>
                <a:gd name="connsiteX0-1655" fmla="*/ 2421028 w 4965239"/>
                <a:gd name="connsiteY0-1656" fmla="*/ 42640 h 2785840"/>
                <a:gd name="connsiteX1-1657" fmla="*/ 2501571 w 4965239"/>
                <a:gd name="connsiteY1-1658" fmla="*/ 123183 h 2785840"/>
                <a:gd name="connsiteX2-1659" fmla="*/ 2548949 w 4965239"/>
                <a:gd name="connsiteY2-1660" fmla="*/ 279532 h 2785840"/>
                <a:gd name="connsiteX3-1661" fmla="*/ 2586852 w 4965239"/>
                <a:gd name="connsiteY3-1662" fmla="*/ 307958 h 2785840"/>
                <a:gd name="connsiteX4-1663" fmla="*/ 2591589 w 4965239"/>
                <a:gd name="connsiteY4-1664" fmla="*/ 355337 h 2785840"/>
                <a:gd name="connsiteX5-1665" fmla="*/ 2781102 w 4965239"/>
                <a:gd name="connsiteY5-1666" fmla="*/ 397977 h 2785840"/>
                <a:gd name="connsiteX6-1667" fmla="*/ 3070110 w 4965239"/>
                <a:gd name="connsiteY6-1668" fmla="*/ 412191 h 2785840"/>
                <a:gd name="connsiteX7-1669" fmla="*/ 3226458 w 4965239"/>
                <a:gd name="connsiteY7-1670" fmla="*/ 516423 h 2785840"/>
                <a:gd name="connsiteX8-1671" fmla="*/ 3316476 w 4965239"/>
                <a:gd name="connsiteY8-1672" fmla="*/ 549588 h 2785840"/>
                <a:gd name="connsiteX9-1673" fmla="*/ 3453873 w 4965239"/>
                <a:gd name="connsiteY9-1674" fmla="*/ 563801 h 2785840"/>
                <a:gd name="connsiteX10-1675" fmla="*/ 3482300 w 4965239"/>
                <a:gd name="connsiteY10-1676" fmla="*/ 615917 h 2785840"/>
                <a:gd name="connsiteX11-1677" fmla="*/ 3818686 w 4965239"/>
                <a:gd name="connsiteY11-1678" fmla="*/ 506947 h 2785840"/>
                <a:gd name="connsiteX12-1679" fmla="*/ 3984510 w 4965239"/>
                <a:gd name="connsiteY12-1680" fmla="*/ 502209 h 2785840"/>
                <a:gd name="connsiteX13-1681" fmla="*/ 4145596 w 4965239"/>
                <a:gd name="connsiteY13-1682" fmla="*/ 416928 h 2785840"/>
                <a:gd name="connsiteX14-1683" fmla="*/ 4264041 w 4965239"/>
                <a:gd name="connsiteY14-1684" fmla="*/ 279532 h 2785840"/>
                <a:gd name="connsiteX15-1685" fmla="*/ 4226139 w 4965239"/>
                <a:gd name="connsiteY15-1686" fmla="*/ 213202 h 2785840"/>
                <a:gd name="connsiteX16-1687" fmla="*/ 4240352 w 4965239"/>
                <a:gd name="connsiteY16-1688" fmla="*/ 108970 h 2785840"/>
                <a:gd name="connsiteX17-1689" fmla="*/ 4344584 w 4965239"/>
                <a:gd name="connsiteY17-1690" fmla="*/ 127921 h 2785840"/>
                <a:gd name="connsiteX18-1691" fmla="*/ 4448816 w 4965239"/>
                <a:gd name="connsiteY18-1692" fmla="*/ 137397 h 2785840"/>
                <a:gd name="connsiteX19-1693" fmla="*/ 4553048 w 4965239"/>
                <a:gd name="connsiteY19-1694" fmla="*/ 37903 h 2785840"/>
                <a:gd name="connsiteX20-1695" fmla="*/ 4709397 w 4965239"/>
                <a:gd name="connsiteY20-1696" fmla="*/ 0 h 2785840"/>
                <a:gd name="connsiteX21-1697" fmla="*/ 4846794 w 4965239"/>
                <a:gd name="connsiteY21-1698" fmla="*/ 317434 h 2785840"/>
                <a:gd name="connsiteX22-1699" fmla="*/ 4965239 w 4965239"/>
                <a:gd name="connsiteY22-1700" fmla="*/ 691722 h 2785840"/>
                <a:gd name="connsiteX23-1701" fmla="*/ 4638329 w 4965239"/>
                <a:gd name="connsiteY23-1702" fmla="*/ 1066010 h 2785840"/>
                <a:gd name="connsiteX24-1703" fmla="*/ 3804472 w 4965239"/>
                <a:gd name="connsiteY24-1704" fmla="*/ 1359755 h 2785840"/>
                <a:gd name="connsiteX25-1705" fmla="*/ 3103274 w 4965239"/>
                <a:gd name="connsiteY25-1706" fmla="*/ 1748257 h 2785840"/>
                <a:gd name="connsiteX26-1707" fmla="*/ 2885334 w 4965239"/>
                <a:gd name="connsiteY26-1708" fmla="*/ 2321534 h 2785840"/>
                <a:gd name="connsiteX27-1709" fmla="*/ 2970615 w 4965239"/>
                <a:gd name="connsiteY27-1710" fmla="*/ 2785840 h 2785840"/>
                <a:gd name="connsiteX28-1711" fmla="*/ 2657919 w 4965239"/>
                <a:gd name="connsiteY28-1712" fmla="*/ 2733724 h 2785840"/>
                <a:gd name="connsiteX29-1713" fmla="*/ 2615279 w 4965239"/>
                <a:gd name="connsiteY29-1714" fmla="*/ 2321534 h 2785840"/>
                <a:gd name="connsiteX30-1715" fmla="*/ 2577376 w 4965239"/>
                <a:gd name="connsiteY30-1716" fmla="*/ 1966197 h 2785840"/>
                <a:gd name="connsiteX31-1717" fmla="*/ 2136758 w 4965239"/>
                <a:gd name="connsiteY31-1718" fmla="*/ 2094118 h 2785840"/>
                <a:gd name="connsiteX32-1719" fmla="*/ 2037264 w 4965239"/>
                <a:gd name="connsiteY32-1720" fmla="*/ 2458931 h 2785840"/>
                <a:gd name="connsiteX33-1721" fmla="*/ 1843013 w 4965239"/>
                <a:gd name="connsiteY33-1722" fmla="*/ 2657919 h 2785840"/>
                <a:gd name="connsiteX34-1723" fmla="*/ 1734043 w 4965239"/>
                <a:gd name="connsiteY34-1724" fmla="*/ 2638968 h 2785840"/>
                <a:gd name="connsiteX35-1725" fmla="*/ 1724568 w 4965239"/>
                <a:gd name="connsiteY35-1726" fmla="*/ 2553687 h 2785840"/>
                <a:gd name="connsiteX36-1727" fmla="*/ 1667714 w 4965239"/>
                <a:gd name="connsiteY36-1728" fmla="*/ 2492095 h 2785840"/>
                <a:gd name="connsiteX37-1729" fmla="*/ 1644025 w 4965239"/>
                <a:gd name="connsiteY37-1730" fmla="*/ 2449455 h 2785840"/>
                <a:gd name="connsiteX38-1731" fmla="*/ 1606122 w 4965239"/>
                <a:gd name="connsiteY38-1732" fmla="*/ 2449455 h 2785840"/>
                <a:gd name="connsiteX39-1733" fmla="*/ 1459250 w 4965239"/>
                <a:gd name="connsiteY39-1734" fmla="*/ 2378388 h 2785840"/>
                <a:gd name="connsiteX40-1735" fmla="*/ 1402396 w 4965239"/>
                <a:gd name="connsiteY40-1736" fmla="*/ 2387863 h 2785840"/>
                <a:gd name="connsiteX41-1737" fmla="*/ 1355017 w 4965239"/>
                <a:gd name="connsiteY41-1738" fmla="*/ 2454193 h 2785840"/>
                <a:gd name="connsiteX42-1739" fmla="*/ 1345542 w 4965239"/>
                <a:gd name="connsiteY42-1740" fmla="*/ 2496833 h 2785840"/>
                <a:gd name="connsiteX43-1741" fmla="*/ 1317115 w 4965239"/>
                <a:gd name="connsiteY43-1742" fmla="*/ 2482620 h 2785840"/>
                <a:gd name="connsiteX44-1743" fmla="*/ 1312377 w 4965239"/>
                <a:gd name="connsiteY44-1744" fmla="*/ 2444717 h 2785840"/>
                <a:gd name="connsiteX45-1745" fmla="*/ 1326590 w 4965239"/>
                <a:gd name="connsiteY45-1746" fmla="*/ 2368912 h 2785840"/>
                <a:gd name="connsiteX46-1747" fmla="*/ 1170242 w 4965239"/>
                <a:gd name="connsiteY46-1748" fmla="*/ 2373650 h 2785840"/>
                <a:gd name="connsiteX47-1749" fmla="*/ 1051797 w 4965239"/>
                <a:gd name="connsiteY47-1750" fmla="*/ 2307320 h 2785840"/>
                <a:gd name="connsiteX48-1751" fmla="*/ 975991 w 4965239"/>
                <a:gd name="connsiteY48-1752" fmla="*/ 2312058 h 2785840"/>
                <a:gd name="connsiteX49-1753" fmla="*/ 942827 w 4965239"/>
                <a:gd name="connsiteY49-1754" fmla="*/ 2240991 h 2785840"/>
                <a:gd name="connsiteX50-1755" fmla="*/ 867022 w 4965239"/>
                <a:gd name="connsiteY50-1756" fmla="*/ 2226777 h 2785840"/>
                <a:gd name="connsiteX51-1757" fmla="*/ 871759 w 4965239"/>
                <a:gd name="connsiteY51-1758" fmla="*/ 2169923 h 2785840"/>
                <a:gd name="connsiteX52-1759" fmla="*/ 777003 w 4965239"/>
                <a:gd name="connsiteY52-1760" fmla="*/ 2108332 h 2785840"/>
                <a:gd name="connsiteX53-1761" fmla="*/ 762789 w 4965239"/>
                <a:gd name="connsiteY53-1762" fmla="*/ 2051478 h 2785840"/>
                <a:gd name="connsiteX54-1763" fmla="*/ 736516 w 4965239"/>
                <a:gd name="connsiteY54-1764" fmla="*/ 2062380 h 2785840"/>
                <a:gd name="connsiteX55-1765" fmla="*/ 696460 w 4965239"/>
                <a:gd name="connsiteY55-1766" fmla="*/ 2046740 h 2785840"/>
                <a:gd name="connsiteX56-1767" fmla="*/ 587490 w 4965239"/>
                <a:gd name="connsiteY56-1768" fmla="*/ 1895129 h 2785840"/>
                <a:gd name="connsiteX57-1769" fmla="*/ 549587 w 4965239"/>
                <a:gd name="connsiteY57-1770" fmla="*/ 1828800 h 2785840"/>
                <a:gd name="connsiteX58-1771" fmla="*/ 487996 w 4965239"/>
                <a:gd name="connsiteY58-1772" fmla="*/ 1824062 h 2785840"/>
                <a:gd name="connsiteX59-1773" fmla="*/ 473626 w 4965239"/>
                <a:gd name="connsiteY59-1774" fmla="*/ 1848068 h 2785840"/>
                <a:gd name="connsiteX60-1775" fmla="*/ 435880 w 4965239"/>
                <a:gd name="connsiteY60-1776" fmla="*/ 1847751 h 2785840"/>
                <a:gd name="connsiteX61-1777" fmla="*/ 326910 w 4965239"/>
                <a:gd name="connsiteY61-1778" fmla="*/ 1743519 h 2785840"/>
                <a:gd name="connsiteX62-1779" fmla="*/ 298483 w 4965239"/>
                <a:gd name="connsiteY62-1780" fmla="*/ 1639287 h 2785840"/>
                <a:gd name="connsiteX63-1781" fmla="*/ 265029 w 4965239"/>
                <a:gd name="connsiteY63-1782" fmla="*/ 1639470 h 2785840"/>
                <a:gd name="connsiteX64-1783" fmla="*/ 222677 w 4965239"/>
                <a:gd name="connsiteY64-1784" fmla="*/ 1591909 h 2785840"/>
                <a:gd name="connsiteX65-1785" fmla="*/ 222677 w 4965239"/>
                <a:gd name="connsiteY65-1786" fmla="*/ 1516104 h 2785840"/>
                <a:gd name="connsiteX66-1787" fmla="*/ 217940 w 4965239"/>
                <a:gd name="connsiteY66-1788" fmla="*/ 1416609 h 2785840"/>
                <a:gd name="connsiteX67-1789" fmla="*/ 246367 w 4965239"/>
                <a:gd name="connsiteY67-1790" fmla="*/ 1392920 h 2785840"/>
                <a:gd name="connsiteX68-1791" fmla="*/ 282174 w 4965239"/>
                <a:gd name="connsiteY68-1792" fmla="*/ 1388010 h 2785840"/>
                <a:gd name="connsiteX69-1793" fmla="*/ 322172 w 4965239"/>
                <a:gd name="connsiteY69-1794" fmla="*/ 1440298 h 2785840"/>
                <a:gd name="connsiteX70-1795" fmla="*/ 355337 w 4965239"/>
                <a:gd name="connsiteY70-1796" fmla="*/ 1331328 h 2785840"/>
                <a:gd name="connsiteX71-1797" fmla="*/ 322172 w 4965239"/>
                <a:gd name="connsiteY71-1798" fmla="*/ 1241310 h 2785840"/>
                <a:gd name="connsiteX72-1799" fmla="*/ 331647 w 4965239"/>
                <a:gd name="connsiteY72-1800" fmla="*/ 1179718 h 2785840"/>
                <a:gd name="connsiteX73-1801" fmla="*/ 364812 w 4965239"/>
                <a:gd name="connsiteY73-1802" fmla="*/ 1146553 h 2785840"/>
                <a:gd name="connsiteX74-1803" fmla="*/ 303220 w 4965239"/>
                <a:gd name="connsiteY74-1804" fmla="*/ 1051797 h 2785840"/>
                <a:gd name="connsiteX75-1805" fmla="*/ 317434 w 4965239"/>
                <a:gd name="connsiteY75-1806" fmla="*/ 1018632 h 2785840"/>
                <a:gd name="connsiteX76-1807" fmla="*/ 303220 w 4965239"/>
                <a:gd name="connsiteY76-1808" fmla="*/ 966516 h 2785840"/>
                <a:gd name="connsiteX77-1809" fmla="*/ 312696 w 4965239"/>
                <a:gd name="connsiteY77-1810" fmla="*/ 938089 h 2785840"/>
                <a:gd name="connsiteX78-1811" fmla="*/ 255842 w 4965239"/>
                <a:gd name="connsiteY78-1812" fmla="*/ 933351 h 2785840"/>
                <a:gd name="connsiteX79-1813" fmla="*/ 194251 w 4965239"/>
                <a:gd name="connsiteY79-1814" fmla="*/ 904924 h 2785840"/>
                <a:gd name="connsiteX80-1815" fmla="*/ 165824 w 4965239"/>
                <a:gd name="connsiteY80-1816" fmla="*/ 838595 h 2785840"/>
                <a:gd name="connsiteX81-1817" fmla="*/ 123183 w 4965239"/>
                <a:gd name="connsiteY81-1818" fmla="*/ 833857 h 2785840"/>
                <a:gd name="connsiteX82-1819" fmla="*/ 104232 w 4965239"/>
                <a:gd name="connsiteY82-1820" fmla="*/ 791217 h 2785840"/>
                <a:gd name="connsiteX83-1821" fmla="*/ 132659 w 4965239"/>
                <a:gd name="connsiteY83-1822" fmla="*/ 715411 h 2785840"/>
                <a:gd name="connsiteX84-1823" fmla="*/ 85281 w 4965239"/>
                <a:gd name="connsiteY84-1824" fmla="*/ 639606 h 2785840"/>
                <a:gd name="connsiteX85-1825" fmla="*/ 9475 w 4965239"/>
                <a:gd name="connsiteY85-1826" fmla="*/ 592228 h 2785840"/>
                <a:gd name="connsiteX86-1827" fmla="*/ 9475 w 4965239"/>
                <a:gd name="connsiteY86-1828" fmla="*/ 592228 h 2785840"/>
                <a:gd name="connsiteX87-1829" fmla="*/ 52116 w 4965239"/>
                <a:gd name="connsiteY87-1830" fmla="*/ 549588 h 2785840"/>
                <a:gd name="connsiteX88-1831" fmla="*/ 99494 w 4965239"/>
                <a:gd name="connsiteY88-1832" fmla="*/ 559063 h 2785840"/>
                <a:gd name="connsiteX89-1833" fmla="*/ 87864 w 4965239"/>
                <a:gd name="connsiteY89-1834" fmla="*/ 525045 h 2785840"/>
                <a:gd name="connsiteX90-1835" fmla="*/ 90018 w 4965239"/>
                <a:gd name="connsiteY90-1836" fmla="*/ 369550 h 2785840"/>
                <a:gd name="connsiteX91-1837" fmla="*/ 66329 w 4965239"/>
                <a:gd name="connsiteY91-1838" fmla="*/ 345861 h 2785840"/>
                <a:gd name="connsiteX92-1839" fmla="*/ 42144 w 4965239"/>
                <a:gd name="connsiteY92-1840" fmla="*/ 365025 h 2785840"/>
                <a:gd name="connsiteX93-1841" fmla="*/ 4738 w 4965239"/>
                <a:gd name="connsiteY93-1842" fmla="*/ 350599 h 2785840"/>
                <a:gd name="connsiteX94-1843" fmla="*/ 0 w 4965239"/>
                <a:gd name="connsiteY94-1844" fmla="*/ 307958 h 2785840"/>
                <a:gd name="connsiteX95-1845" fmla="*/ 33165 w 4965239"/>
                <a:gd name="connsiteY95-1846" fmla="*/ 284269 h 2785840"/>
                <a:gd name="connsiteX96-1847" fmla="*/ 37147 w 4965239"/>
                <a:gd name="connsiteY96-1848" fmla="*/ 227490 h 2785840"/>
                <a:gd name="connsiteX97-1849" fmla="*/ 75805 w 4965239"/>
                <a:gd name="connsiteY97-1850" fmla="*/ 180037 h 2785840"/>
                <a:gd name="connsiteX98-1851" fmla="*/ 122154 w 4965239"/>
                <a:gd name="connsiteY98-1852" fmla="*/ 142140 h 2785840"/>
                <a:gd name="connsiteX99-1853" fmla="*/ 180037 w 4965239"/>
                <a:gd name="connsiteY99-1854" fmla="*/ 142135 h 2785840"/>
                <a:gd name="connsiteX100-1855" fmla="*/ 255842 w 4965239"/>
                <a:gd name="connsiteY100-1856" fmla="*/ 104232 h 2785840"/>
                <a:gd name="connsiteX101-1857" fmla="*/ 270056 w 4965239"/>
                <a:gd name="connsiteY101-1858" fmla="*/ 127921 h 2785840"/>
                <a:gd name="connsiteX102-1859" fmla="*/ 307958 w 4965239"/>
                <a:gd name="connsiteY102-1860" fmla="*/ 123183 h 2785840"/>
                <a:gd name="connsiteX103-1861" fmla="*/ 326910 w 4965239"/>
                <a:gd name="connsiteY103-1862" fmla="*/ 180037 h 2785840"/>
                <a:gd name="connsiteX104-1863" fmla="*/ 383763 w 4965239"/>
                <a:gd name="connsiteY104-1864" fmla="*/ 184775 h 2785840"/>
                <a:gd name="connsiteX105-1865" fmla="*/ 691722 w 4965239"/>
                <a:gd name="connsiteY105-1866" fmla="*/ 345861 h 2785840"/>
                <a:gd name="connsiteX106-1867" fmla="*/ 1895129 w 4965239"/>
                <a:gd name="connsiteY106-1868" fmla="*/ 208464 h 2785840"/>
                <a:gd name="connsiteX107" fmla="*/ 2421028 w 4965239"/>
                <a:gd name="connsiteY107" fmla="*/ 42640 h 2785840"/>
                <a:gd name="connsiteX0-1869" fmla="*/ 2421028 w 4965239"/>
                <a:gd name="connsiteY0-1870" fmla="*/ 42640 h 2785840"/>
                <a:gd name="connsiteX1-1871" fmla="*/ 2501571 w 4965239"/>
                <a:gd name="connsiteY1-1872" fmla="*/ 123183 h 2785840"/>
                <a:gd name="connsiteX2-1873" fmla="*/ 2548949 w 4965239"/>
                <a:gd name="connsiteY2-1874" fmla="*/ 279532 h 2785840"/>
                <a:gd name="connsiteX3-1875" fmla="*/ 2586852 w 4965239"/>
                <a:gd name="connsiteY3-1876" fmla="*/ 307958 h 2785840"/>
                <a:gd name="connsiteX4-1877" fmla="*/ 2591589 w 4965239"/>
                <a:gd name="connsiteY4-1878" fmla="*/ 355337 h 2785840"/>
                <a:gd name="connsiteX5-1879" fmla="*/ 2781102 w 4965239"/>
                <a:gd name="connsiteY5-1880" fmla="*/ 397977 h 2785840"/>
                <a:gd name="connsiteX6-1881" fmla="*/ 3070110 w 4965239"/>
                <a:gd name="connsiteY6-1882" fmla="*/ 412191 h 2785840"/>
                <a:gd name="connsiteX7-1883" fmla="*/ 3226458 w 4965239"/>
                <a:gd name="connsiteY7-1884" fmla="*/ 516423 h 2785840"/>
                <a:gd name="connsiteX8-1885" fmla="*/ 3316476 w 4965239"/>
                <a:gd name="connsiteY8-1886" fmla="*/ 549588 h 2785840"/>
                <a:gd name="connsiteX9-1887" fmla="*/ 3453873 w 4965239"/>
                <a:gd name="connsiteY9-1888" fmla="*/ 563801 h 2785840"/>
                <a:gd name="connsiteX10-1889" fmla="*/ 3482300 w 4965239"/>
                <a:gd name="connsiteY10-1890" fmla="*/ 615917 h 2785840"/>
                <a:gd name="connsiteX11-1891" fmla="*/ 3818686 w 4965239"/>
                <a:gd name="connsiteY11-1892" fmla="*/ 506947 h 2785840"/>
                <a:gd name="connsiteX12-1893" fmla="*/ 3984510 w 4965239"/>
                <a:gd name="connsiteY12-1894" fmla="*/ 502209 h 2785840"/>
                <a:gd name="connsiteX13-1895" fmla="*/ 4145596 w 4965239"/>
                <a:gd name="connsiteY13-1896" fmla="*/ 416928 h 2785840"/>
                <a:gd name="connsiteX14-1897" fmla="*/ 4264041 w 4965239"/>
                <a:gd name="connsiteY14-1898" fmla="*/ 279532 h 2785840"/>
                <a:gd name="connsiteX15-1899" fmla="*/ 4226139 w 4965239"/>
                <a:gd name="connsiteY15-1900" fmla="*/ 213202 h 2785840"/>
                <a:gd name="connsiteX16-1901" fmla="*/ 4240352 w 4965239"/>
                <a:gd name="connsiteY16-1902" fmla="*/ 108970 h 2785840"/>
                <a:gd name="connsiteX17-1903" fmla="*/ 4344584 w 4965239"/>
                <a:gd name="connsiteY17-1904" fmla="*/ 127921 h 2785840"/>
                <a:gd name="connsiteX18-1905" fmla="*/ 4448816 w 4965239"/>
                <a:gd name="connsiteY18-1906" fmla="*/ 137397 h 2785840"/>
                <a:gd name="connsiteX19-1907" fmla="*/ 4553048 w 4965239"/>
                <a:gd name="connsiteY19-1908" fmla="*/ 37903 h 2785840"/>
                <a:gd name="connsiteX20-1909" fmla="*/ 4709397 w 4965239"/>
                <a:gd name="connsiteY20-1910" fmla="*/ 0 h 2785840"/>
                <a:gd name="connsiteX21-1911" fmla="*/ 4846794 w 4965239"/>
                <a:gd name="connsiteY21-1912" fmla="*/ 317434 h 2785840"/>
                <a:gd name="connsiteX22-1913" fmla="*/ 4965239 w 4965239"/>
                <a:gd name="connsiteY22-1914" fmla="*/ 691722 h 2785840"/>
                <a:gd name="connsiteX23-1915" fmla="*/ 4638329 w 4965239"/>
                <a:gd name="connsiteY23-1916" fmla="*/ 1066010 h 2785840"/>
                <a:gd name="connsiteX24-1917" fmla="*/ 3804472 w 4965239"/>
                <a:gd name="connsiteY24-1918" fmla="*/ 1359755 h 2785840"/>
                <a:gd name="connsiteX25-1919" fmla="*/ 3103274 w 4965239"/>
                <a:gd name="connsiteY25-1920" fmla="*/ 1748257 h 2785840"/>
                <a:gd name="connsiteX26-1921" fmla="*/ 2885334 w 4965239"/>
                <a:gd name="connsiteY26-1922" fmla="*/ 2321534 h 2785840"/>
                <a:gd name="connsiteX27-1923" fmla="*/ 2970615 w 4965239"/>
                <a:gd name="connsiteY27-1924" fmla="*/ 2785840 h 2785840"/>
                <a:gd name="connsiteX28-1925" fmla="*/ 2657919 w 4965239"/>
                <a:gd name="connsiteY28-1926" fmla="*/ 2733724 h 2785840"/>
                <a:gd name="connsiteX29-1927" fmla="*/ 2615279 w 4965239"/>
                <a:gd name="connsiteY29-1928" fmla="*/ 2321534 h 2785840"/>
                <a:gd name="connsiteX30-1929" fmla="*/ 2577376 w 4965239"/>
                <a:gd name="connsiteY30-1930" fmla="*/ 1966197 h 2785840"/>
                <a:gd name="connsiteX31-1931" fmla="*/ 2136758 w 4965239"/>
                <a:gd name="connsiteY31-1932" fmla="*/ 2094118 h 2785840"/>
                <a:gd name="connsiteX32-1933" fmla="*/ 2037264 w 4965239"/>
                <a:gd name="connsiteY32-1934" fmla="*/ 2458931 h 2785840"/>
                <a:gd name="connsiteX33-1935" fmla="*/ 1843013 w 4965239"/>
                <a:gd name="connsiteY33-1936" fmla="*/ 2657919 h 2785840"/>
                <a:gd name="connsiteX34-1937" fmla="*/ 1734043 w 4965239"/>
                <a:gd name="connsiteY34-1938" fmla="*/ 2638968 h 2785840"/>
                <a:gd name="connsiteX35-1939" fmla="*/ 1724568 w 4965239"/>
                <a:gd name="connsiteY35-1940" fmla="*/ 2553687 h 2785840"/>
                <a:gd name="connsiteX36-1941" fmla="*/ 1667714 w 4965239"/>
                <a:gd name="connsiteY36-1942" fmla="*/ 2492095 h 2785840"/>
                <a:gd name="connsiteX37-1943" fmla="*/ 1644025 w 4965239"/>
                <a:gd name="connsiteY37-1944" fmla="*/ 2449455 h 2785840"/>
                <a:gd name="connsiteX38-1945" fmla="*/ 1606122 w 4965239"/>
                <a:gd name="connsiteY38-1946" fmla="*/ 2449455 h 2785840"/>
                <a:gd name="connsiteX39-1947" fmla="*/ 1459250 w 4965239"/>
                <a:gd name="connsiteY39-1948" fmla="*/ 2378388 h 2785840"/>
                <a:gd name="connsiteX40-1949" fmla="*/ 1402396 w 4965239"/>
                <a:gd name="connsiteY40-1950" fmla="*/ 2387863 h 2785840"/>
                <a:gd name="connsiteX41-1951" fmla="*/ 1355017 w 4965239"/>
                <a:gd name="connsiteY41-1952" fmla="*/ 2454193 h 2785840"/>
                <a:gd name="connsiteX42-1953" fmla="*/ 1345542 w 4965239"/>
                <a:gd name="connsiteY42-1954" fmla="*/ 2496833 h 2785840"/>
                <a:gd name="connsiteX43-1955" fmla="*/ 1317115 w 4965239"/>
                <a:gd name="connsiteY43-1956" fmla="*/ 2482620 h 2785840"/>
                <a:gd name="connsiteX44-1957" fmla="*/ 1312377 w 4965239"/>
                <a:gd name="connsiteY44-1958" fmla="*/ 2444717 h 2785840"/>
                <a:gd name="connsiteX45-1959" fmla="*/ 1326590 w 4965239"/>
                <a:gd name="connsiteY45-1960" fmla="*/ 2368912 h 2785840"/>
                <a:gd name="connsiteX46-1961" fmla="*/ 1170242 w 4965239"/>
                <a:gd name="connsiteY46-1962" fmla="*/ 2373650 h 2785840"/>
                <a:gd name="connsiteX47-1963" fmla="*/ 1051797 w 4965239"/>
                <a:gd name="connsiteY47-1964" fmla="*/ 2307320 h 2785840"/>
                <a:gd name="connsiteX48-1965" fmla="*/ 975991 w 4965239"/>
                <a:gd name="connsiteY48-1966" fmla="*/ 2312058 h 2785840"/>
                <a:gd name="connsiteX49-1967" fmla="*/ 942827 w 4965239"/>
                <a:gd name="connsiteY49-1968" fmla="*/ 2240991 h 2785840"/>
                <a:gd name="connsiteX50-1969" fmla="*/ 867022 w 4965239"/>
                <a:gd name="connsiteY50-1970" fmla="*/ 2226777 h 2785840"/>
                <a:gd name="connsiteX51-1971" fmla="*/ 871759 w 4965239"/>
                <a:gd name="connsiteY51-1972" fmla="*/ 2169923 h 2785840"/>
                <a:gd name="connsiteX52-1973" fmla="*/ 836529 w 4965239"/>
                <a:gd name="connsiteY52-1974" fmla="*/ 2168108 h 2785840"/>
                <a:gd name="connsiteX53-1975" fmla="*/ 777003 w 4965239"/>
                <a:gd name="connsiteY53-1976" fmla="*/ 2108332 h 2785840"/>
                <a:gd name="connsiteX54-1977" fmla="*/ 762789 w 4965239"/>
                <a:gd name="connsiteY54-1978" fmla="*/ 2051478 h 2785840"/>
                <a:gd name="connsiteX55-1979" fmla="*/ 736516 w 4965239"/>
                <a:gd name="connsiteY55-1980" fmla="*/ 2062380 h 2785840"/>
                <a:gd name="connsiteX56-1981" fmla="*/ 696460 w 4965239"/>
                <a:gd name="connsiteY56-1982" fmla="*/ 2046740 h 2785840"/>
                <a:gd name="connsiteX57-1983" fmla="*/ 587490 w 4965239"/>
                <a:gd name="connsiteY57-1984" fmla="*/ 1895129 h 2785840"/>
                <a:gd name="connsiteX58-1985" fmla="*/ 549587 w 4965239"/>
                <a:gd name="connsiteY58-1986" fmla="*/ 1828800 h 2785840"/>
                <a:gd name="connsiteX59-1987" fmla="*/ 487996 w 4965239"/>
                <a:gd name="connsiteY59-1988" fmla="*/ 1824062 h 2785840"/>
                <a:gd name="connsiteX60-1989" fmla="*/ 473626 w 4965239"/>
                <a:gd name="connsiteY60-1990" fmla="*/ 1848068 h 2785840"/>
                <a:gd name="connsiteX61-1991" fmla="*/ 435880 w 4965239"/>
                <a:gd name="connsiteY61-1992" fmla="*/ 1847751 h 2785840"/>
                <a:gd name="connsiteX62-1993" fmla="*/ 326910 w 4965239"/>
                <a:gd name="connsiteY62-1994" fmla="*/ 1743519 h 2785840"/>
                <a:gd name="connsiteX63-1995" fmla="*/ 298483 w 4965239"/>
                <a:gd name="connsiteY63-1996" fmla="*/ 1639287 h 2785840"/>
                <a:gd name="connsiteX64-1997" fmla="*/ 265029 w 4965239"/>
                <a:gd name="connsiteY64-1998" fmla="*/ 1639470 h 2785840"/>
                <a:gd name="connsiteX65-1999" fmla="*/ 222677 w 4965239"/>
                <a:gd name="connsiteY65-2000" fmla="*/ 1591909 h 2785840"/>
                <a:gd name="connsiteX66-2001" fmla="*/ 222677 w 4965239"/>
                <a:gd name="connsiteY66-2002" fmla="*/ 1516104 h 2785840"/>
                <a:gd name="connsiteX67-2003" fmla="*/ 217940 w 4965239"/>
                <a:gd name="connsiteY67-2004" fmla="*/ 1416609 h 2785840"/>
                <a:gd name="connsiteX68-2005" fmla="*/ 246367 w 4965239"/>
                <a:gd name="connsiteY68-2006" fmla="*/ 1392920 h 2785840"/>
                <a:gd name="connsiteX69-2007" fmla="*/ 282174 w 4965239"/>
                <a:gd name="connsiteY69-2008" fmla="*/ 1388010 h 2785840"/>
                <a:gd name="connsiteX70-2009" fmla="*/ 322172 w 4965239"/>
                <a:gd name="connsiteY70-2010" fmla="*/ 1440298 h 2785840"/>
                <a:gd name="connsiteX71-2011" fmla="*/ 355337 w 4965239"/>
                <a:gd name="connsiteY71-2012" fmla="*/ 1331328 h 2785840"/>
                <a:gd name="connsiteX72-2013" fmla="*/ 322172 w 4965239"/>
                <a:gd name="connsiteY72-2014" fmla="*/ 1241310 h 2785840"/>
                <a:gd name="connsiteX73-2015" fmla="*/ 331647 w 4965239"/>
                <a:gd name="connsiteY73-2016" fmla="*/ 1179718 h 2785840"/>
                <a:gd name="connsiteX74-2017" fmla="*/ 364812 w 4965239"/>
                <a:gd name="connsiteY74-2018" fmla="*/ 1146553 h 2785840"/>
                <a:gd name="connsiteX75-2019" fmla="*/ 303220 w 4965239"/>
                <a:gd name="connsiteY75-2020" fmla="*/ 1051797 h 2785840"/>
                <a:gd name="connsiteX76-2021" fmla="*/ 317434 w 4965239"/>
                <a:gd name="connsiteY76-2022" fmla="*/ 1018632 h 2785840"/>
                <a:gd name="connsiteX77-2023" fmla="*/ 303220 w 4965239"/>
                <a:gd name="connsiteY77-2024" fmla="*/ 966516 h 2785840"/>
                <a:gd name="connsiteX78-2025" fmla="*/ 312696 w 4965239"/>
                <a:gd name="connsiteY78-2026" fmla="*/ 938089 h 2785840"/>
                <a:gd name="connsiteX79-2027" fmla="*/ 255842 w 4965239"/>
                <a:gd name="connsiteY79-2028" fmla="*/ 933351 h 2785840"/>
                <a:gd name="connsiteX80-2029" fmla="*/ 194251 w 4965239"/>
                <a:gd name="connsiteY80-2030" fmla="*/ 904924 h 2785840"/>
                <a:gd name="connsiteX81-2031" fmla="*/ 165824 w 4965239"/>
                <a:gd name="connsiteY81-2032" fmla="*/ 838595 h 2785840"/>
                <a:gd name="connsiteX82-2033" fmla="*/ 123183 w 4965239"/>
                <a:gd name="connsiteY82-2034" fmla="*/ 833857 h 2785840"/>
                <a:gd name="connsiteX83-2035" fmla="*/ 104232 w 4965239"/>
                <a:gd name="connsiteY83-2036" fmla="*/ 791217 h 2785840"/>
                <a:gd name="connsiteX84-2037" fmla="*/ 132659 w 4965239"/>
                <a:gd name="connsiteY84-2038" fmla="*/ 715411 h 2785840"/>
                <a:gd name="connsiteX85-2039" fmla="*/ 85281 w 4965239"/>
                <a:gd name="connsiteY85-2040" fmla="*/ 639606 h 2785840"/>
                <a:gd name="connsiteX86-2041" fmla="*/ 9475 w 4965239"/>
                <a:gd name="connsiteY86-2042" fmla="*/ 592228 h 2785840"/>
                <a:gd name="connsiteX87-2043" fmla="*/ 9475 w 4965239"/>
                <a:gd name="connsiteY87-2044" fmla="*/ 592228 h 2785840"/>
                <a:gd name="connsiteX88-2045" fmla="*/ 52116 w 4965239"/>
                <a:gd name="connsiteY88-2046" fmla="*/ 549588 h 2785840"/>
                <a:gd name="connsiteX89-2047" fmla="*/ 99494 w 4965239"/>
                <a:gd name="connsiteY89-2048" fmla="*/ 559063 h 2785840"/>
                <a:gd name="connsiteX90-2049" fmla="*/ 87864 w 4965239"/>
                <a:gd name="connsiteY90-2050" fmla="*/ 525045 h 2785840"/>
                <a:gd name="connsiteX91-2051" fmla="*/ 90018 w 4965239"/>
                <a:gd name="connsiteY91-2052" fmla="*/ 369550 h 2785840"/>
                <a:gd name="connsiteX92-2053" fmla="*/ 66329 w 4965239"/>
                <a:gd name="connsiteY92-2054" fmla="*/ 345861 h 2785840"/>
                <a:gd name="connsiteX93-2055" fmla="*/ 42144 w 4965239"/>
                <a:gd name="connsiteY93-2056" fmla="*/ 365025 h 2785840"/>
                <a:gd name="connsiteX94-2057" fmla="*/ 4738 w 4965239"/>
                <a:gd name="connsiteY94-2058" fmla="*/ 350599 h 2785840"/>
                <a:gd name="connsiteX95-2059" fmla="*/ 0 w 4965239"/>
                <a:gd name="connsiteY95-2060" fmla="*/ 307958 h 2785840"/>
                <a:gd name="connsiteX96-2061" fmla="*/ 33165 w 4965239"/>
                <a:gd name="connsiteY96-2062" fmla="*/ 284269 h 2785840"/>
                <a:gd name="connsiteX97-2063" fmla="*/ 37147 w 4965239"/>
                <a:gd name="connsiteY97-2064" fmla="*/ 227490 h 2785840"/>
                <a:gd name="connsiteX98-2065" fmla="*/ 75805 w 4965239"/>
                <a:gd name="connsiteY98-2066" fmla="*/ 180037 h 2785840"/>
                <a:gd name="connsiteX99-2067" fmla="*/ 122154 w 4965239"/>
                <a:gd name="connsiteY99-2068" fmla="*/ 142140 h 2785840"/>
                <a:gd name="connsiteX100-2069" fmla="*/ 180037 w 4965239"/>
                <a:gd name="connsiteY100-2070" fmla="*/ 142135 h 2785840"/>
                <a:gd name="connsiteX101-2071" fmla="*/ 255842 w 4965239"/>
                <a:gd name="connsiteY101-2072" fmla="*/ 104232 h 2785840"/>
                <a:gd name="connsiteX102-2073" fmla="*/ 270056 w 4965239"/>
                <a:gd name="connsiteY102-2074" fmla="*/ 127921 h 2785840"/>
                <a:gd name="connsiteX103-2075" fmla="*/ 307958 w 4965239"/>
                <a:gd name="connsiteY103-2076" fmla="*/ 123183 h 2785840"/>
                <a:gd name="connsiteX104-2077" fmla="*/ 326910 w 4965239"/>
                <a:gd name="connsiteY104-2078" fmla="*/ 180037 h 2785840"/>
                <a:gd name="connsiteX105-2079" fmla="*/ 383763 w 4965239"/>
                <a:gd name="connsiteY105-2080" fmla="*/ 184775 h 2785840"/>
                <a:gd name="connsiteX106-2081" fmla="*/ 691722 w 4965239"/>
                <a:gd name="connsiteY106-2082" fmla="*/ 345861 h 2785840"/>
                <a:gd name="connsiteX107-2083" fmla="*/ 1895129 w 4965239"/>
                <a:gd name="connsiteY107-2084" fmla="*/ 208464 h 2785840"/>
                <a:gd name="connsiteX108" fmla="*/ 2421028 w 4965239"/>
                <a:gd name="connsiteY108" fmla="*/ 42640 h 2785840"/>
                <a:gd name="connsiteX0-2085" fmla="*/ 2421028 w 4965239"/>
                <a:gd name="connsiteY0-2086" fmla="*/ 42640 h 2785840"/>
                <a:gd name="connsiteX1-2087" fmla="*/ 2501571 w 4965239"/>
                <a:gd name="connsiteY1-2088" fmla="*/ 123183 h 2785840"/>
                <a:gd name="connsiteX2-2089" fmla="*/ 2548949 w 4965239"/>
                <a:gd name="connsiteY2-2090" fmla="*/ 279532 h 2785840"/>
                <a:gd name="connsiteX3-2091" fmla="*/ 2586852 w 4965239"/>
                <a:gd name="connsiteY3-2092" fmla="*/ 307958 h 2785840"/>
                <a:gd name="connsiteX4-2093" fmla="*/ 2591589 w 4965239"/>
                <a:gd name="connsiteY4-2094" fmla="*/ 355337 h 2785840"/>
                <a:gd name="connsiteX5-2095" fmla="*/ 2781102 w 4965239"/>
                <a:gd name="connsiteY5-2096" fmla="*/ 397977 h 2785840"/>
                <a:gd name="connsiteX6-2097" fmla="*/ 3070110 w 4965239"/>
                <a:gd name="connsiteY6-2098" fmla="*/ 412191 h 2785840"/>
                <a:gd name="connsiteX7-2099" fmla="*/ 3226458 w 4965239"/>
                <a:gd name="connsiteY7-2100" fmla="*/ 516423 h 2785840"/>
                <a:gd name="connsiteX8-2101" fmla="*/ 3316476 w 4965239"/>
                <a:gd name="connsiteY8-2102" fmla="*/ 549588 h 2785840"/>
                <a:gd name="connsiteX9-2103" fmla="*/ 3453873 w 4965239"/>
                <a:gd name="connsiteY9-2104" fmla="*/ 563801 h 2785840"/>
                <a:gd name="connsiteX10-2105" fmla="*/ 3482300 w 4965239"/>
                <a:gd name="connsiteY10-2106" fmla="*/ 615917 h 2785840"/>
                <a:gd name="connsiteX11-2107" fmla="*/ 3818686 w 4965239"/>
                <a:gd name="connsiteY11-2108" fmla="*/ 506947 h 2785840"/>
                <a:gd name="connsiteX12-2109" fmla="*/ 3984510 w 4965239"/>
                <a:gd name="connsiteY12-2110" fmla="*/ 502209 h 2785840"/>
                <a:gd name="connsiteX13-2111" fmla="*/ 4145596 w 4965239"/>
                <a:gd name="connsiteY13-2112" fmla="*/ 416928 h 2785840"/>
                <a:gd name="connsiteX14-2113" fmla="*/ 4264041 w 4965239"/>
                <a:gd name="connsiteY14-2114" fmla="*/ 279532 h 2785840"/>
                <a:gd name="connsiteX15-2115" fmla="*/ 4226139 w 4965239"/>
                <a:gd name="connsiteY15-2116" fmla="*/ 213202 h 2785840"/>
                <a:gd name="connsiteX16-2117" fmla="*/ 4240352 w 4965239"/>
                <a:gd name="connsiteY16-2118" fmla="*/ 108970 h 2785840"/>
                <a:gd name="connsiteX17-2119" fmla="*/ 4344584 w 4965239"/>
                <a:gd name="connsiteY17-2120" fmla="*/ 127921 h 2785840"/>
                <a:gd name="connsiteX18-2121" fmla="*/ 4448816 w 4965239"/>
                <a:gd name="connsiteY18-2122" fmla="*/ 137397 h 2785840"/>
                <a:gd name="connsiteX19-2123" fmla="*/ 4553048 w 4965239"/>
                <a:gd name="connsiteY19-2124" fmla="*/ 37903 h 2785840"/>
                <a:gd name="connsiteX20-2125" fmla="*/ 4709397 w 4965239"/>
                <a:gd name="connsiteY20-2126" fmla="*/ 0 h 2785840"/>
                <a:gd name="connsiteX21-2127" fmla="*/ 4846794 w 4965239"/>
                <a:gd name="connsiteY21-2128" fmla="*/ 317434 h 2785840"/>
                <a:gd name="connsiteX22-2129" fmla="*/ 4965239 w 4965239"/>
                <a:gd name="connsiteY22-2130" fmla="*/ 691722 h 2785840"/>
                <a:gd name="connsiteX23-2131" fmla="*/ 4638329 w 4965239"/>
                <a:gd name="connsiteY23-2132" fmla="*/ 1066010 h 2785840"/>
                <a:gd name="connsiteX24-2133" fmla="*/ 3804472 w 4965239"/>
                <a:gd name="connsiteY24-2134" fmla="*/ 1359755 h 2785840"/>
                <a:gd name="connsiteX25-2135" fmla="*/ 3103274 w 4965239"/>
                <a:gd name="connsiteY25-2136" fmla="*/ 1748257 h 2785840"/>
                <a:gd name="connsiteX26-2137" fmla="*/ 2885334 w 4965239"/>
                <a:gd name="connsiteY26-2138" fmla="*/ 2321534 h 2785840"/>
                <a:gd name="connsiteX27-2139" fmla="*/ 2970615 w 4965239"/>
                <a:gd name="connsiteY27-2140" fmla="*/ 2785840 h 2785840"/>
                <a:gd name="connsiteX28-2141" fmla="*/ 2657919 w 4965239"/>
                <a:gd name="connsiteY28-2142" fmla="*/ 2733724 h 2785840"/>
                <a:gd name="connsiteX29-2143" fmla="*/ 2615279 w 4965239"/>
                <a:gd name="connsiteY29-2144" fmla="*/ 2321534 h 2785840"/>
                <a:gd name="connsiteX30-2145" fmla="*/ 2577376 w 4965239"/>
                <a:gd name="connsiteY30-2146" fmla="*/ 1966197 h 2785840"/>
                <a:gd name="connsiteX31-2147" fmla="*/ 2136758 w 4965239"/>
                <a:gd name="connsiteY31-2148" fmla="*/ 2094118 h 2785840"/>
                <a:gd name="connsiteX32-2149" fmla="*/ 2037264 w 4965239"/>
                <a:gd name="connsiteY32-2150" fmla="*/ 2458931 h 2785840"/>
                <a:gd name="connsiteX33-2151" fmla="*/ 1843013 w 4965239"/>
                <a:gd name="connsiteY33-2152" fmla="*/ 2657919 h 2785840"/>
                <a:gd name="connsiteX34-2153" fmla="*/ 1734043 w 4965239"/>
                <a:gd name="connsiteY34-2154" fmla="*/ 2638968 h 2785840"/>
                <a:gd name="connsiteX35-2155" fmla="*/ 1724568 w 4965239"/>
                <a:gd name="connsiteY35-2156" fmla="*/ 2553687 h 2785840"/>
                <a:gd name="connsiteX36-2157" fmla="*/ 1667714 w 4965239"/>
                <a:gd name="connsiteY36-2158" fmla="*/ 2492095 h 2785840"/>
                <a:gd name="connsiteX37-2159" fmla="*/ 1644025 w 4965239"/>
                <a:gd name="connsiteY37-2160" fmla="*/ 2449455 h 2785840"/>
                <a:gd name="connsiteX38-2161" fmla="*/ 1606122 w 4965239"/>
                <a:gd name="connsiteY38-2162" fmla="*/ 2449455 h 2785840"/>
                <a:gd name="connsiteX39-2163" fmla="*/ 1459250 w 4965239"/>
                <a:gd name="connsiteY39-2164" fmla="*/ 2378388 h 2785840"/>
                <a:gd name="connsiteX40-2165" fmla="*/ 1402396 w 4965239"/>
                <a:gd name="connsiteY40-2166" fmla="*/ 2387863 h 2785840"/>
                <a:gd name="connsiteX41-2167" fmla="*/ 1355017 w 4965239"/>
                <a:gd name="connsiteY41-2168" fmla="*/ 2454193 h 2785840"/>
                <a:gd name="connsiteX42-2169" fmla="*/ 1345542 w 4965239"/>
                <a:gd name="connsiteY42-2170" fmla="*/ 2496833 h 2785840"/>
                <a:gd name="connsiteX43-2171" fmla="*/ 1317115 w 4965239"/>
                <a:gd name="connsiteY43-2172" fmla="*/ 2482620 h 2785840"/>
                <a:gd name="connsiteX44-2173" fmla="*/ 1312377 w 4965239"/>
                <a:gd name="connsiteY44-2174" fmla="*/ 2444717 h 2785840"/>
                <a:gd name="connsiteX45-2175" fmla="*/ 1326590 w 4965239"/>
                <a:gd name="connsiteY45-2176" fmla="*/ 2368912 h 2785840"/>
                <a:gd name="connsiteX46-2177" fmla="*/ 1170242 w 4965239"/>
                <a:gd name="connsiteY46-2178" fmla="*/ 2373650 h 2785840"/>
                <a:gd name="connsiteX47-2179" fmla="*/ 1051797 w 4965239"/>
                <a:gd name="connsiteY47-2180" fmla="*/ 2307320 h 2785840"/>
                <a:gd name="connsiteX48-2181" fmla="*/ 975991 w 4965239"/>
                <a:gd name="connsiteY48-2182" fmla="*/ 2312058 h 2785840"/>
                <a:gd name="connsiteX49-2183" fmla="*/ 942827 w 4965239"/>
                <a:gd name="connsiteY49-2184" fmla="*/ 2240991 h 2785840"/>
                <a:gd name="connsiteX50-2185" fmla="*/ 910824 w 4965239"/>
                <a:gd name="connsiteY50-2186" fmla="*/ 2250975 h 2785840"/>
                <a:gd name="connsiteX51-2187" fmla="*/ 867022 w 4965239"/>
                <a:gd name="connsiteY51-2188" fmla="*/ 2226777 h 2785840"/>
                <a:gd name="connsiteX52-2189" fmla="*/ 871759 w 4965239"/>
                <a:gd name="connsiteY52-2190" fmla="*/ 2169923 h 2785840"/>
                <a:gd name="connsiteX53-2191" fmla="*/ 836529 w 4965239"/>
                <a:gd name="connsiteY53-2192" fmla="*/ 2168108 h 2785840"/>
                <a:gd name="connsiteX54-2193" fmla="*/ 777003 w 4965239"/>
                <a:gd name="connsiteY54-2194" fmla="*/ 2108332 h 2785840"/>
                <a:gd name="connsiteX55-2195" fmla="*/ 762789 w 4965239"/>
                <a:gd name="connsiteY55-2196" fmla="*/ 2051478 h 2785840"/>
                <a:gd name="connsiteX56-2197" fmla="*/ 736516 w 4965239"/>
                <a:gd name="connsiteY56-2198" fmla="*/ 2062380 h 2785840"/>
                <a:gd name="connsiteX57-2199" fmla="*/ 696460 w 4965239"/>
                <a:gd name="connsiteY57-2200" fmla="*/ 2046740 h 2785840"/>
                <a:gd name="connsiteX58-2201" fmla="*/ 587490 w 4965239"/>
                <a:gd name="connsiteY58-2202" fmla="*/ 1895129 h 2785840"/>
                <a:gd name="connsiteX59-2203" fmla="*/ 549587 w 4965239"/>
                <a:gd name="connsiteY59-2204" fmla="*/ 1828800 h 2785840"/>
                <a:gd name="connsiteX60-2205" fmla="*/ 487996 w 4965239"/>
                <a:gd name="connsiteY60-2206" fmla="*/ 1824062 h 2785840"/>
                <a:gd name="connsiteX61-2207" fmla="*/ 473626 w 4965239"/>
                <a:gd name="connsiteY61-2208" fmla="*/ 1848068 h 2785840"/>
                <a:gd name="connsiteX62-2209" fmla="*/ 435880 w 4965239"/>
                <a:gd name="connsiteY62-2210" fmla="*/ 1847751 h 2785840"/>
                <a:gd name="connsiteX63-2211" fmla="*/ 326910 w 4965239"/>
                <a:gd name="connsiteY63-2212" fmla="*/ 1743519 h 2785840"/>
                <a:gd name="connsiteX64-2213" fmla="*/ 298483 w 4965239"/>
                <a:gd name="connsiteY64-2214" fmla="*/ 1639287 h 2785840"/>
                <a:gd name="connsiteX65-2215" fmla="*/ 265029 w 4965239"/>
                <a:gd name="connsiteY65-2216" fmla="*/ 1639470 h 2785840"/>
                <a:gd name="connsiteX66-2217" fmla="*/ 222677 w 4965239"/>
                <a:gd name="connsiteY66-2218" fmla="*/ 1591909 h 2785840"/>
                <a:gd name="connsiteX67-2219" fmla="*/ 222677 w 4965239"/>
                <a:gd name="connsiteY67-2220" fmla="*/ 1516104 h 2785840"/>
                <a:gd name="connsiteX68-2221" fmla="*/ 217940 w 4965239"/>
                <a:gd name="connsiteY68-2222" fmla="*/ 1416609 h 2785840"/>
                <a:gd name="connsiteX69-2223" fmla="*/ 246367 w 4965239"/>
                <a:gd name="connsiteY69-2224" fmla="*/ 1392920 h 2785840"/>
                <a:gd name="connsiteX70-2225" fmla="*/ 282174 w 4965239"/>
                <a:gd name="connsiteY70-2226" fmla="*/ 1388010 h 2785840"/>
                <a:gd name="connsiteX71-2227" fmla="*/ 322172 w 4965239"/>
                <a:gd name="connsiteY71-2228" fmla="*/ 1440298 h 2785840"/>
                <a:gd name="connsiteX72-2229" fmla="*/ 355337 w 4965239"/>
                <a:gd name="connsiteY72-2230" fmla="*/ 1331328 h 2785840"/>
                <a:gd name="connsiteX73-2231" fmla="*/ 322172 w 4965239"/>
                <a:gd name="connsiteY73-2232" fmla="*/ 1241310 h 2785840"/>
                <a:gd name="connsiteX74-2233" fmla="*/ 331647 w 4965239"/>
                <a:gd name="connsiteY74-2234" fmla="*/ 1179718 h 2785840"/>
                <a:gd name="connsiteX75-2235" fmla="*/ 364812 w 4965239"/>
                <a:gd name="connsiteY75-2236" fmla="*/ 1146553 h 2785840"/>
                <a:gd name="connsiteX76-2237" fmla="*/ 303220 w 4965239"/>
                <a:gd name="connsiteY76-2238" fmla="*/ 1051797 h 2785840"/>
                <a:gd name="connsiteX77-2239" fmla="*/ 317434 w 4965239"/>
                <a:gd name="connsiteY77-2240" fmla="*/ 1018632 h 2785840"/>
                <a:gd name="connsiteX78-2241" fmla="*/ 303220 w 4965239"/>
                <a:gd name="connsiteY78-2242" fmla="*/ 966516 h 2785840"/>
                <a:gd name="connsiteX79-2243" fmla="*/ 312696 w 4965239"/>
                <a:gd name="connsiteY79-2244" fmla="*/ 938089 h 2785840"/>
                <a:gd name="connsiteX80-2245" fmla="*/ 255842 w 4965239"/>
                <a:gd name="connsiteY80-2246" fmla="*/ 933351 h 2785840"/>
                <a:gd name="connsiteX81-2247" fmla="*/ 194251 w 4965239"/>
                <a:gd name="connsiteY81-2248" fmla="*/ 904924 h 2785840"/>
                <a:gd name="connsiteX82-2249" fmla="*/ 165824 w 4965239"/>
                <a:gd name="connsiteY82-2250" fmla="*/ 838595 h 2785840"/>
                <a:gd name="connsiteX83-2251" fmla="*/ 123183 w 4965239"/>
                <a:gd name="connsiteY83-2252" fmla="*/ 833857 h 2785840"/>
                <a:gd name="connsiteX84-2253" fmla="*/ 104232 w 4965239"/>
                <a:gd name="connsiteY84-2254" fmla="*/ 791217 h 2785840"/>
                <a:gd name="connsiteX85-2255" fmla="*/ 132659 w 4965239"/>
                <a:gd name="connsiteY85-2256" fmla="*/ 715411 h 2785840"/>
                <a:gd name="connsiteX86-2257" fmla="*/ 85281 w 4965239"/>
                <a:gd name="connsiteY86-2258" fmla="*/ 639606 h 2785840"/>
                <a:gd name="connsiteX87-2259" fmla="*/ 9475 w 4965239"/>
                <a:gd name="connsiteY87-2260" fmla="*/ 592228 h 2785840"/>
                <a:gd name="connsiteX88-2261" fmla="*/ 9475 w 4965239"/>
                <a:gd name="connsiteY88-2262" fmla="*/ 592228 h 2785840"/>
                <a:gd name="connsiteX89-2263" fmla="*/ 52116 w 4965239"/>
                <a:gd name="connsiteY89-2264" fmla="*/ 549588 h 2785840"/>
                <a:gd name="connsiteX90-2265" fmla="*/ 99494 w 4965239"/>
                <a:gd name="connsiteY90-2266" fmla="*/ 559063 h 2785840"/>
                <a:gd name="connsiteX91-2267" fmla="*/ 87864 w 4965239"/>
                <a:gd name="connsiteY91-2268" fmla="*/ 525045 h 2785840"/>
                <a:gd name="connsiteX92-2269" fmla="*/ 90018 w 4965239"/>
                <a:gd name="connsiteY92-2270" fmla="*/ 369550 h 2785840"/>
                <a:gd name="connsiteX93-2271" fmla="*/ 66329 w 4965239"/>
                <a:gd name="connsiteY93-2272" fmla="*/ 345861 h 2785840"/>
                <a:gd name="connsiteX94-2273" fmla="*/ 42144 w 4965239"/>
                <a:gd name="connsiteY94-2274" fmla="*/ 365025 h 2785840"/>
                <a:gd name="connsiteX95-2275" fmla="*/ 4738 w 4965239"/>
                <a:gd name="connsiteY95-2276" fmla="*/ 350599 h 2785840"/>
                <a:gd name="connsiteX96-2277" fmla="*/ 0 w 4965239"/>
                <a:gd name="connsiteY96-2278" fmla="*/ 307958 h 2785840"/>
                <a:gd name="connsiteX97-2279" fmla="*/ 33165 w 4965239"/>
                <a:gd name="connsiteY97-2280" fmla="*/ 284269 h 2785840"/>
                <a:gd name="connsiteX98-2281" fmla="*/ 37147 w 4965239"/>
                <a:gd name="connsiteY98-2282" fmla="*/ 227490 h 2785840"/>
                <a:gd name="connsiteX99-2283" fmla="*/ 75805 w 4965239"/>
                <a:gd name="connsiteY99-2284" fmla="*/ 180037 h 2785840"/>
                <a:gd name="connsiteX100-2285" fmla="*/ 122154 w 4965239"/>
                <a:gd name="connsiteY100-2286" fmla="*/ 142140 h 2785840"/>
                <a:gd name="connsiteX101-2287" fmla="*/ 180037 w 4965239"/>
                <a:gd name="connsiteY101-2288" fmla="*/ 142135 h 2785840"/>
                <a:gd name="connsiteX102-2289" fmla="*/ 255842 w 4965239"/>
                <a:gd name="connsiteY102-2290" fmla="*/ 104232 h 2785840"/>
                <a:gd name="connsiteX103-2291" fmla="*/ 270056 w 4965239"/>
                <a:gd name="connsiteY103-2292" fmla="*/ 127921 h 2785840"/>
                <a:gd name="connsiteX104-2293" fmla="*/ 307958 w 4965239"/>
                <a:gd name="connsiteY104-2294" fmla="*/ 123183 h 2785840"/>
                <a:gd name="connsiteX105-2295" fmla="*/ 326910 w 4965239"/>
                <a:gd name="connsiteY105-2296" fmla="*/ 180037 h 2785840"/>
                <a:gd name="connsiteX106-2297" fmla="*/ 383763 w 4965239"/>
                <a:gd name="connsiteY106-2298" fmla="*/ 184775 h 2785840"/>
                <a:gd name="connsiteX107-2299" fmla="*/ 691722 w 4965239"/>
                <a:gd name="connsiteY107-2300" fmla="*/ 345861 h 2785840"/>
                <a:gd name="connsiteX108-2301" fmla="*/ 1895129 w 4965239"/>
                <a:gd name="connsiteY108-2302" fmla="*/ 208464 h 2785840"/>
                <a:gd name="connsiteX109" fmla="*/ 2421028 w 4965239"/>
                <a:gd name="connsiteY109" fmla="*/ 42640 h 2785840"/>
                <a:gd name="connsiteX0-2303" fmla="*/ 2421028 w 4965239"/>
                <a:gd name="connsiteY0-2304" fmla="*/ 42640 h 2785840"/>
                <a:gd name="connsiteX1-2305" fmla="*/ 2501571 w 4965239"/>
                <a:gd name="connsiteY1-2306" fmla="*/ 123183 h 2785840"/>
                <a:gd name="connsiteX2-2307" fmla="*/ 2548949 w 4965239"/>
                <a:gd name="connsiteY2-2308" fmla="*/ 279532 h 2785840"/>
                <a:gd name="connsiteX3-2309" fmla="*/ 2586852 w 4965239"/>
                <a:gd name="connsiteY3-2310" fmla="*/ 307958 h 2785840"/>
                <a:gd name="connsiteX4-2311" fmla="*/ 2591589 w 4965239"/>
                <a:gd name="connsiteY4-2312" fmla="*/ 355337 h 2785840"/>
                <a:gd name="connsiteX5-2313" fmla="*/ 2781102 w 4965239"/>
                <a:gd name="connsiteY5-2314" fmla="*/ 397977 h 2785840"/>
                <a:gd name="connsiteX6-2315" fmla="*/ 3070110 w 4965239"/>
                <a:gd name="connsiteY6-2316" fmla="*/ 412191 h 2785840"/>
                <a:gd name="connsiteX7-2317" fmla="*/ 3226458 w 4965239"/>
                <a:gd name="connsiteY7-2318" fmla="*/ 516423 h 2785840"/>
                <a:gd name="connsiteX8-2319" fmla="*/ 3316476 w 4965239"/>
                <a:gd name="connsiteY8-2320" fmla="*/ 549588 h 2785840"/>
                <a:gd name="connsiteX9-2321" fmla="*/ 3453873 w 4965239"/>
                <a:gd name="connsiteY9-2322" fmla="*/ 563801 h 2785840"/>
                <a:gd name="connsiteX10-2323" fmla="*/ 3482300 w 4965239"/>
                <a:gd name="connsiteY10-2324" fmla="*/ 615917 h 2785840"/>
                <a:gd name="connsiteX11-2325" fmla="*/ 3818686 w 4965239"/>
                <a:gd name="connsiteY11-2326" fmla="*/ 506947 h 2785840"/>
                <a:gd name="connsiteX12-2327" fmla="*/ 3984510 w 4965239"/>
                <a:gd name="connsiteY12-2328" fmla="*/ 502209 h 2785840"/>
                <a:gd name="connsiteX13-2329" fmla="*/ 4145596 w 4965239"/>
                <a:gd name="connsiteY13-2330" fmla="*/ 416928 h 2785840"/>
                <a:gd name="connsiteX14-2331" fmla="*/ 4264041 w 4965239"/>
                <a:gd name="connsiteY14-2332" fmla="*/ 279532 h 2785840"/>
                <a:gd name="connsiteX15-2333" fmla="*/ 4226139 w 4965239"/>
                <a:gd name="connsiteY15-2334" fmla="*/ 213202 h 2785840"/>
                <a:gd name="connsiteX16-2335" fmla="*/ 4240352 w 4965239"/>
                <a:gd name="connsiteY16-2336" fmla="*/ 108970 h 2785840"/>
                <a:gd name="connsiteX17-2337" fmla="*/ 4344584 w 4965239"/>
                <a:gd name="connsiteY17-2338" fmla="*/ 127921 h 2785840"/>
                <a:gd name="connsiteX18-2339" fmla="*/ 4448816 w 4965239"/>
                <a:gd name="connsiteY18-2340" fmla="*/ 137397 h 2785840"/>
                <a:gd name="connsiteX19-2341" fmla="*/ 4553048 w 4965239"/>
                <a:gd name="connsiteY19-2342" fmla="*/ 37903 h 2785840"/>
                <a:gd name="connsiteX20-2343" fmla="*/ 4709397 w 4965239"/>
                <a:gd name="connsiteY20-2344" fmla="*/ 0 h 2785840"/>
                <a:gd name="connsiteX21-2345" fmla="*/ 4846794 w 4965239"/>
                <a:gd name="connsiteY21-2346" fmla="*/ 317434 h 2785840"/>
                <a:gd name="connsiteX22-2347" fmla="*/ 4965239 w 4965239"/>
                <a:gd name="connsiteY22-2348" fmla="*/ 691722 h 2785840"/>
                <a:gd name="connsiteX23-2349" fmla="*/ 4638329 w 4965239"/>
                <a:gd name="connsiteY23-2350" fmla="*/ 1066010 h 2785840"/>
                <a:gd name="connsiteX24-2351" fmla="*/ 3804472 w 4965239"/>
                <a:gd name="connsiteY24-2352" fmla="*/ 1359755 h 2785840"/>
                <a:gd name="connsiteX25-2353" fmla="*/ 3103274 w 4965239"/>
                <a:gd name="connsiteY25-2354" fmla="*/ 1748257 h 2785840"/>
                <a:gd name="connsiteX26-2355" fmla="*/ 2885334 w 4965239"/>
                <a:gd name="connsiteY26-2356" fmla="*/ 2321534 h 2785840"/>
                <a:gd name="connsiteX27-2357" fmla="*/ 2970615 w 4965239"/>
                <a:gd name="connsiteY27-2358" fmla="*/ 2785840 h 2785840"/>
                <a:gd name="connsiteX28-2359" fmla="*/ 2657919 w 4965239"/>
                <a:gd name="connsiteY28-2360" fmla="*/ 2733724 h 2785840"/>
                <a:gd name="connsiteX29-2361" fmla="*/ 2615279 w 4965239"/>
                <a:gd name="connsiteY29-2362" fmla="*/ 2321534 h 2785840"/>
                <a:gd name="connsiteX30-2363" fmla="*/ 2577376 w 4965239"/>
                <a:gd name="connsiteY30-2364" fmla="*/ 1966197 h 2785840"/>
                <a:gd name="connsiteX31-2365" fmla="*/ 2136758 w 4965239"/>
                <a:gd name="connsiteY31-2366" fmla="*/ 2094118 h 2785840"/>
                <a:gd name="connsiteX32-2367" fmla="*/ 2037264 w 4965239"/>
                <a:gd name="connsiteY32-2368" fmla="*/ 2458931 h 2785840"/>
                <a:gd name="connsiteX33-2369" fmla="*/ 1843013 w 4965239"/>
                <a:gd name="connsiteY33-2370" fmla="*/ 2657919 h 2785840"/>
                <a:gd name="connsiteX34-2371" fmla="*/ 1734043 w 4965239"/>
                <a:gd name="connsiteY34-2372" fmla="*/ 2638968 h 2785840"/>
                <a:gd name="connsiteX35-2373" fmla="*/ 1724568 w 4965239"/>
                <a:gd name="connsiteY35-2374" fmla="*/ 2553687 h 2785840"/>
                <a:gd name="connsiteX36-2375" fmla="*/ 1667714 w 4965239"/>
                <a:gd name="connsiteY36-2376" fmla="*/ 2492095 h 2785840"/>
                <a:gd name="connsiteX37-2377" fmla="*/ 1644025 w 4965239"/>
                <a:gd name="connsiteY37-2378" fmla="*/ 2449455 h 2785840"/>
                <a:gd name="connsiteX38-2379" fmla="*/ 1606122 w 4965239"/>
                <a:gd name="connsiteY38-2380" fmla="*/ 2449455 h 2785840"/>
                <a:gd name="connsiteX39-2381" fmla="*/ 1459250 w 4965239"/>
                <a:gd name="connsiteY39-2382" fmla="*/ 2378388 h 2785840"/>
                <a:gd name="connsiteX40-2383" fmla="*/ 1402396 w 4965239"/>
                <a:gd name="connsiteY40-2384" fmla="*/ 2387863 h 2785840"/>
                <a:gd name="connsiteX41-2385" fmla="*/ 1355017 w 4965239"/>
                <a:gd name="connsiteY41-2386" fmla="*/ 2454193 h 2785840"/>
                <a:gd name="connsiteX42-2387" fmla="*/ 1345542 w 4965239"/>
                <a:gd name="connsiteY42-2388" fmla="*/ 2496833 h 2785840"/>
                <a:gd name="connsiteX43-2389" fmla="*/ 1317115 w 4965239"/>
                <a:gd name="connsiteY43-2390" fmla="*/ 2482620 h 2785840"/>
                <a:gd name="connsiteX44-2391" fmla="*/ 1312377 w 4965239"/>
                <a:gd name="connsiteY44-2392" fmla="*/ 2444717 h 2785840"/>
                <a:gd name="connsiteX45-2393" fmla="*/ 1326590 w 4965239"/>
                <a:gd name="connsiteY45-2394" fmla="*/ 2368912 h 2785840"/>
                <a:gd name="connsiteX46-2395" fmla="*/ 1170242 w 4965239"/>
                <a:gd name="connsiteY46-2396" fmla="*/ 2373650 h 2785840"/>
                <a:gd name="connsiteX47-2397" fmla="*/ 1051797 w 4965239"/>
                <a:gd name="connsiteY47-2398" fmla="*/ 2307320 h 2785840"/>
                <a:gd name="connsiteX48-2399" fmla="*/ 1030839 w 4965239"/>
                <a:gd name="connsiteY48-2400" fmla="*/ 2333843 h 2785840"/>
                <a:gd name="connsiteX49-2401" fmla="*/ 975991 w 4965239"/>
                <a:gd name="connsiteY49-2402" fmla="*/ 2312058 h 2785840"/>
                <a:gd name="connsiteX50-2403" fmla="*/ 942827 w 4965239"/>
                <a:gd name="connsiteY50-2404" fmla="*/ 2240991 h 2785840"/>
                <a:gd name="connsiteX51-2405" fmla="*/ 910824 w 4965239"/>
                <a:gd name="connsiteY51-2406" fmla="*/ 2250975 h 2785840"/>
                <a:gd name="connsiteX52-2407" fmla="*/ 867022 w 4965239"/>
                <a:gd name="connsiteY52-2408" fmla="*/ 2226777 h 2785840"/>
                <a:gd name="connsiteX53-2409" fmla="*/ 871759 w 4965239"/>
                <a:gd name="connsiteY53-2410" fmla="*/ 2169923 h 2785840"/>
                <a:gd name="connsiteX54-2411" fmla="*/ 836529 w 4965239"/>
                <a:gd name="connsiteY54-2412" fmla="*/ 2168108 h 2785840"/>
                <a:gd name="connsiteX55-2413" fmla="*/ 777003 w 4965239"/>
                <a:gd name="connsiteY55-2414" fmla="*/ 2108332 h 2785840"/>
                <a:gd name="connsiteX56-2415" fmla="*/ 762789 w 4965239"/>
                <a:gd name="connsiteY56-2416" fmla="*/ 2051478 h 2785840"/>
                <a:gd name="connsiteX57-2417" fmla="*/ 736516 w 4965239"/>
                <a:gd name="connsiteY57-2418" fmla="*/ 2062380 h 2785840"/>
                <a:gd name="connsiteX58-2419" fmla="*/ 696460 w 4965239"/>
                <a:gd name="connsiteY58-2420" fmla="*/ 2046740 h 2785840"/>
                <a:gd name="connsiteX59-2421" fmla="*/ 587490 w 4965239"/>
                <a:gd name="connsiteY59-2422" fmla="*/ 1895129 h 2785840"/>
                <a:gd name="connsiteX60-2423" fmla="*/ 549587 w 4965239"/>
                <a:gd name="connsiteY60-2424" fmla="*/ 1828800 h 2785840"/>
                <a:gd name="connsiteX61-2425" fmla="*/ 487996 w 4965239"/>
                <a:gd name="connsiteY61-2426" fmla="*/ 1824062 h 2785840"/>
                <a:gd name="connsiteX62-2427" fmla="*/ 473626 w 4965239"/>
                <a:gd name="connsiteY62-2428" fmla="*/ 1848068 h 2785840"/>
                <a:gd name="connsiteX63-2429" fmla="*/ 435880 w 4965239"/>
                <a:gd name="connsiteY63-2430" fmla="*/ 1847751 h 2785840"/>
                <a:gd name="connsiteX64-2431" fmla="*/ 326910 w 4965239"/>
                <a:gd name="connsiteY64-2432" fmla="*/ 1743519 h 2785840"/>
                <a:gd name="connsiteX65-2433" fmla="*/ 298483 w 4965239"/>
                <a:gd name="connsiteY65-2434" fmla="*/ 1639287 h 2785840"/>
                <a:gd name="connsiteX66-2435" fmla="*/ 265029 w 4965239"/>
                <a:gd name="connsiteY66-2436" fmla="*/ 1639470 h 2785840"/>
                <a:gd name="connsiteX67-2437" fmla="*/ 222677 w 4965239"/>
                <a:gd name="connsiteY67-2438" fmla="*/ 1591909 h 2785840"/>
                <a:gd name="connsiteX68-2439" fmla="*/ 222677 w 4965239"/>
                <a:gd name="connsiteY68-2440" fmla="*/ 1516104 h 2785840"/>
                <a:gd name="connsiteX69-2441" fmla="*/ 217940 w 4965239"/>
                <a:gd name="connsiteY69-2442" fmla="*/ 1416609 h 2785840"/>
                <a:gd name="connsiteX70-2443" fmla="*/ 246367 w 4965239"/>
                <a:gd name="connsiteY70-2444" fmla="*/ 1392920 h 2785840"/>
                <a:gd name="connsiteX71-2445" fmla="*/ 282174 w 4965239"/>
                <a:gd name="connsiteY71-2446" fmla="*/ 1388010 h 2785840"/>
                <a:gd name="connsiteX72-2447" fmla="*/ 322172 w 4965239"/>
                <a:gd name="connsiteY72-2448" fmla="*/ 1440298 h 2785840"/>
                <a:gd name="connsiteX73-2449" fmla="*/ 355337 w 4965239"/>
                <a:gd name="connsiteY73-2450" fmla="*/ 1331328 h 2785840"/>
                <a:gd name="connsiteX74-2451" fmla="*/ 322172 w 4965239"/>
                <a:gd name="connsiteY74-2452" fmla="*/ 1241310 h 2785840"/>
                <a:gd name="connsiteX75-2453" fmla="*/ 331647 w 4965239"/>
                <a:gd name="connsiteY75-2454" fmla="*/ 1179718 h 2785840"/>
                <a:gd name="connsiteX76-2455" fmla="*/ 364812 w 4965239"/>
                <a:gd name="connsiteY76-2456" fmla="*/ 1146553 h 2785840"/>
                <a:gd name="connsiteX77-2457" fmla="*/ 303220 w 4965239"/>
                <a:gd name="connsiteY77-2458" fmla="*/ 1051797 h 2785840"/>
                <a:gd name="connsiteX78-2459" fmla="*/ 317434 w 4965239"/>
                <a:gd name="connsiteY78-2460" fmla="*/ 1018632 h 2785840"/>
                <a:gd name="connsiteX79-2461" fmla="*/ 303220 w 4965239"/>
                <a:gd name="connsiteY79-2462" fmla="*/ 966516 h 2785840"/>
                <a:gd name="connsiteX80-2463" fmla="*/ 312696 w 4965239"/>
                <a:gd name="connsiteY80-2464" fmla="*/ 938089 h 2785840"/>
                <a:gd name="connsiteX81-2465" fmla="*/ 255842 w 4965239"/>
                <a:gd name="connsiteY81-2466" fmla="*/ 933351 h 2785840"/>
                <a:gd name="connsiteX82-2467" fmla="*/ 194251 w 4965239"/>
                <a:gd name="connsiteY82-2468" fmla="*/ 904924 h 2785840"/>
                <a:gd name="connsiteX83-2469" fmla="*/ 165824 w 4965239"/>
                <a:gd name="connsiteY83-2470" fmla="*/ 838595 h 2785840"/>
                <a:gd name="connsiteX84-2471" fmla="*/ 123183 w 4965239"/>
                <a:gd name="connsiteY84-2472" fmla="*/ 833857 h 2785840"/>
                <a:gd name="connsiteX85-2473" fmla="*/ 104232 w 4965239"/>
                <a:gd name="connsiteY85-2474" fmla="*/ 791217 h 2785840"/>
                <a:gd name="connsiteX86-2475" fmla="*/ 132659 w 4965239"/>
                <a:gd name="connsiteY86-2476" fmla="*/ 715411 h 2785840"/>
                <a:gd name="connsiteX87-2477" fmla="*/ 85281 w 4965239"/>
                <a:gd name="connsiteY87-2478" fmla="*/ 639606 h 2785840"/>
                <a:gd name="connsiteX88-2479" fmla="*/ 9475 w 4965239"/>
                <a:gd name="connsiteY88-2480" fmla="*/ 592228 h 2785840"/>
                <a:gd name="connsiteX89-2481" fmla="*/ 9475 w 4965239"/>
                <a:gd name="connsiteY89-2482" fmla="*/ 592228 h 2785840"/>
                <a:gd name="connsiteX90-2483" fmla="*/ 52116 w 4965239"/>
                <a:gd name="connsiteY90-2484" fmla="*/ 549588 h 2785840"/>
                <a:gd name="connsiteX91-2485" fmla="*/ 99494 w 4965239"/>
                <a:gd name="connsiteY91-2486" fmla="*/ 559063 h 2785840"/>
                <a:gd name="connsiteX92-2487" fmla="*/ 87864 w 4965239"/>
                <a:gd name="connsiteY92-2488" fmla="*/ 525045 h 2785840"/>
                <a:gd name="connsiteX93-2489" fmla="*/ 90018 w 4965239"/>
                <a:gd name="connsiteY93-2490" fmla="*/ 369550 h 2785840"/>
                <a:gd name="connsiteX94-2491" fmla="*/ 66329 w 4965239"/>
                <a:gd name="connsiteY94-2492" fmla="*/ 345861 h 2785840"/>
                <a:gd name="connsiteX95-2493" fmla="*/ 42144 w 4965239"/>
                <a:gd name="connsiteY95-2494" fmla="*/ 365025 h 2785840"/>
                <a:gd name="connsiteX96-2495" fmla="*/ 4738 w 4965239"/>
                <a:gd name="connsiteY96-2496" fmla="*/ 350599 h 2785840"/>
                <a:gd name="connsiteX97-2497" fmla="*/ 0 w 4965239"/>
                <a:gd name="connsiteY97-2498" fmla="*/ 307958 h 2785840"/>
                <a:gd name="connsiteX98-2499" fmla="*/ 33165 w 4965239"/>
                <a:gd name="connsiteY98-2500" fmla="*/ 284269 h 2785840"/>
                <a:gd name="connsiteX99-2501" fmla="*/ 37147 w 4965239"/>
                <a:gd name="connsiteY99-2502" fmla="*/ 227490 h 2785840"/>
                <a:gd name="connsiteX100-2503" fmla="*/ 75805 w 4965239"/>
                <a:gd name="connsiteY100-2504" fmla="*/ 180037 h 2785840"/>
                <a:gd name="connsiteX101-2505" fmla="*/ 122154 w 4965239"/>
                <a:gd name="connsiteY101-2506" fmla="*/ 142140 h 2785840"/>
                <a:gd name="connsiteX102-2507" fmla="*/ 180037 w 4965239"/>
                <a:gd name="connsiteY102-2508" fmla="*/ 142135 h 2785840"/>
                <a:gd name="connsiteX103-2509" fmla="*/ 255842 w 4965239"/>
                <a:gd name="connsiteY103-2510" fmla="*/ 104232 h 2785840"/>
                <a:gd name="connsiteX104-2511" fmla="*/ 270056 w 4965239"/>
                <a:gd name="connsiteY104-2512" fmla="*/ 127921 h 2785840"/>
                <a:gd name="connsiteX105-2513" fmla="*/ 307958 w 4965239"/>
                <a:gd name="connsiteY105-2514" fmla="*/ 123183 h 2785840"/>
                <a:gd name="connsiteX106-2515" fmla="*/ 326910 w 4965239"/>
                <a:gd name="connsiteY106-2516" fmla="*/ 180037 h 2785840"/>
                <a:gd name="connsiteX107-2517" fmla="*/ 383763 w 4965239"/>
                <a:gd name="connsiteY107-2518" fmla="*/ 184775 h 2785840"/>
                <a:gd name="connsiteX108-2519" fmla="*/ 691722 w 4965239"/>
                <a:gd name="connsiteY108-2520" fmla="*/ 345861 h 2785840"/>
                <a:gd name="connsiteX109-2521" fmla="*/ 1895129 w 4965239"/>
                <a:gd name="connsiteY109-2522" fmla="*/ 208464 h 2785840"/>
                <a:gd name="connsiteX110" fmla="*/ 2421028 w 4965239"/>
                <a:gd name="connsiteY110" fmla="*/ 42640 h 2785840"/>
                <a:gd name="connsiteX0-2523" fmla="*/ 2421028 w 4965239"/>
                <a:gd name="connsiteY0-2524" fmla="*/ 42640 h 2785840"/>
                <a:gd name="connsiteX1-2525" fmla="*/ 2501571 w 4965239"/>
                <a:gd name="connsiteY1-2526" fmla="*/ 123183 h 2785840"/>
                <a:gd name="connsiteX2-2527" fmla="*/ 2548949 w 4965239"/>
                <a:gd name="connsiteY2-2528" fmla="*/ 279532 h 2785840"/>
                <a:gd name="connsiteX3-2529" fmla="*/ 2586852 w 4965239"/>
                <a:gd name="connsiteY3-2530" fmla="*/ 307958 h 2785840"/>
                <a:gd name="connsiteX4-2531" fmla="*/ 2591589 w 4965239"/>
                <a:gd name="connsiteY4-2532" fmla="*/ 355337 h 2785840"/>
                <a:gd name="connsiteX5-2533" fmla="*/ 2781102 w 4965239"/>
                <a:gd name="connsiteY5-2534" fmla="*/ 397977 h 2785840"/>
                <a:gd name="connsiteX6-2535" fmla="*/ 3070110 w 4965239"/>
                <a:gd name="connsiteY6-2536" fmla="*/ 412191 h 2785840"/>
                <a:gd name="connsiteX7-2537" fmla="*/ 3226458 w 4965239"/>
                <a:gd name="connsiteY7-2538" fmla="*/ 516423 h 2785840"/>
                <a:gd name="connsiteX8-2539" fmla="*/ 3316476 w 4965239"/>
                <a:gd name="connsiteY8-2540" fmla="*/ 549588 h 2785840"/>
                <a:gd name="connsiteX9-2541" fmla="*/ 3453873 w 4965239"/>
                <a:gd name="connsiteY9-2542" fmla="*/ 563801 h 2785840"/>
                <a:gd name="connsiteX10-2543" fmla="*/ 3482300 w 4965239"/>
                <a:gd name="connsiteY10-2544" fmla="*/ 615917 h 2785840"/>
                <a:gd name="connsiteX11-2545" fmla="*/ 3818686 w 4965239"/>
                <a:gd name="connsiteY11-2546" fmla="*/ 506947 h 2785840"/>
                <a:gd name="connsiteX12-2547" fmla="*/ 3984510 w 4965239"/>
                <a:gd name="connsiteY12-2548" fmla="*/ 502209 h 2785840"/>
                <a:gd name="connsiteX13-2549" fmla="*/ 4145596 w 4965239"/>
                <a:gd name="connsiteY13-2550" fmla="*/ 416928 h 2785840"/>
                <a:gd name="connsiteX14-2551" fmla="*/ 4264041 w 4965239"/>
                <a:gd name="connsiteY14-2552" fmla="*/ 279532 h 2785840"/>
                <a:gd name="connsiteX15-2553" fmla="*/ 4226139 w 4965239"/>
                <a:gd name="connsiteY15-2554" fmla="*/ 213202 h 2785840"/>
                <a:gd name="connsiteX16-2555" fmla="*/ 4240352 w 4965239"/>
                <a:gd name="connsiteY16-2556" fmla="*/ 108970 h 2785840"/>
                <a:gd name="connsiteX17-2557" fmla="*/ 4344584 w 4965239"/>
                <a:gd name="connsiteY17-2558" fmla="*/ 127921 h 2785840"/>
                <a:gd name="connsiteX18-2559" fmla="*/ 4448816 w 4965239"/>
                <a:gd name="connsiteY18-2560" fmla="*/ 137397 h 2785840"/>
                <a:gd name="connsiteX19-2561" fmla="*/ 4553048 w 4965239"/>
                <a:gd name="connsiteY19-2562" fmla="*/ 37903 h 2785840"/>
                <a:gd name="connsiteX20-2563" fmla="*/ 4709397 w 4965239"/>
                <a:gd name="connsiteY20-2564" fmla="*/ 0 h 2785840"/>
                <a:gd name="connsiteX21-2565" fmla="*/ 4846794 w 4965239"/>
                <a:gd name="connsiteY21-2566" fmla="*/ 317434 h 2785840"/>
                <a:gd name="connsiteX22-2567" fmla="*/ 4965239 w 4965239"/>
                <a:gd name="connsiteY22-2568" fmla="*/ 691722 h 2785840"/>
                <a:gd name="connsiteX23-2569" fmla="*/ 4638329 w 4965239"/>
                <a:gd name="connsiteY23-2570" fmla="*/ 1066010 h 2785840"/>
                <a:gd name="connsiteX24-2571" fmla="*/ 3804472 w 4965239"/>
                <a:gd name="connsiteY24-2572" fmla="*/ 1359755 h 2785840"/>
                <a:gd name="connsiteX25-2573" fmla="*/ 3103274 w 4965239"/>
                <a:gd name="connsiteY25-2574" fmla="*/ 1748257 h 2785840"/>
                <a:gd name="connsiteX26-2575" fmla="*/ 2885334 w 4965239"/>
                <a:gd name="connsiteY26-2576" fmla="*/ 2321534 h 2785840"/>
                <a:gd name="connsiteX27-2577" fmla="*/ 2970615 w 4965239"/>
                <a:gd name="connsiteY27-2578" fmla="*/ 2785840 h 2785840"/>
                <a:gd name="connsiteX28-2579" fmla="*/ 2657919 w 4965239"/>
                <a:gd name="connsiteY28-2580" fmla="*/ 2733724 h 2785840"/>
                <a:gd name="connsiteX29-2581" fmla="*/ 2615279 w 4965239"/>
                <a:gd name="connsiteY29-2582" fmla="*/ 2321534 h 2785840"/>
                <a:gd name="connsiteX30-2583" fmla="*/ 2577376 w 4965239"/>
                <a:gd name="connsiteY30-2584" fmla="*/ 1966197 h 2785840"/>
                <a:gd name="connsiteX31-2585" fmla="*/ 2136758 w 4965239"/>
                <a:gd name="connsiteY31-2586" fmla="*/ 2094118 h 2785840"/>
                <a:gd name="connsiteX32-2587" fmla="*/ 2037264 w 4965239"/>
                <a:gd name="connsiteY32-2588" fmla="*/ 2458931 h 2785840"/>
                <a:gd name="connsiteX33-2589" fmla="*/ 1843013 w 4965239"/>
                <a:gd name="connsiteY33-2590" fmla="*/ 2657919 h 2785840"/>
                <a:gd name="connsiteX34-2591" fmla="*/ 1734043 w 4965239"/>
                <a:gd name="connsiteY34-2592" fmla="*/ 2638968 h 2785840"/>
                <a:gd name="connsiteX35-2593" fmla="*/ 1724568 w 4965239"/>
                <a:gd name="connsiteY35-2594" fmla="*/ 2553687 h 2785840"/>
                <a:gd name="connsiteX36-2595" fmla="*/ 1667714 w 4965239"/>
                <a:gd name="connsiteY36-2596" fmla="*/ 2492095 h 2785840"/>
                <a:gd name="connsiteX37-2597" fmla="*/ 1644025 w 4965239"/>
                <a:gd name="connsiteY37-2598" fmla="*/ 2449455 h 2785840"/>
                <a:gd name="connsiteX38-2599" fmla="*/ 1606122 w 4965239"/>
                <a:gd name="connsiteY38-2600" fmla="*/ 2449455 h 2785840"/>
                <a:gd name="connsiteX39-2601" fmla="*/ 1459250 w 4965239"/>
                <a:gd name="connsiteY39-2602" fmla="*/ 2378388 h 2785840"/>
                <a:gd name="connsiteX40-2603" fmla="*/ 1402396 w 4965239"/>
                <a:gd name="connsiteY40-2604" fmla="*/ 2387863 h 2785840"/>
                <a:gd name="connsiteX41-2605" fmla="*/ 1355017 w 4965239"/>
                <a:gd name="connsiteY41-2606" fmla="*/ 2454193 h 2785840"/>
                <a:gd name="connsiteX42-2607" fmla="*/ 1345542 w 4965239"/>
                <a:gd name="connsiteY42-2608" fmla="*/ 2496833 h 2785840"/>
                <a:gd name="connsiteX43-2609" fmla="*/ 1317115 w 4965239"/>
                <a:gd name="connsiteY43-2610" fmla="*/ 2482620 h 2785840"/>
                <a:gd name="connsiteX44-2611" fmla="*/ 1312377 w 4965239"/>
                <a:gd name="connsiteY44-2612" fmla="*/ 2444717 h 2785840"/>
                <a:gd name="connsiteX45-2613" fmla="*/ 1326590 w 4965239"/>
                <a:gd name="connsiteY45-2614" fmla="*/ 2368912 h 2785840"/>
                <a:gd name="connsiteX46-2615" fmla="*/ 1170242 w 4965239"/>
                <a:gd name="connsiteY46-2616" fmla="*/ 2373650 h 2785840"/>
                <a:gd name="connsiteX47-2617" fmla="*/ 1116564 w 4965239"/>
                <a:gd name="connsiteY47-2618" fmla="*/ 2362418 h 2785840"/>
                <a:gd name="connsiteX48-2619" fmla="*/ 1051797 w 4965239"/>
                <a:gd name="connsiteY48-2620" fmla="*/ 2307320 h 2785840"/>
                <a:gd name="connsiteX49-2621" fmla="*/ 1030839 w 4965239"/>
                <a:gd name="connsiteY49-2622" fmla="*/ 2333843 h 2785840"/>
                <a:gd name="connsiteX50-2623" fmla="*/ 975991 w 4965239"/>
                <a:gd name="connsiteY50-2624" fmla="*/ 2312058 h 2785840"/>
                <a:gd name="connsiteX51-2625" fmla="*/ 942827 w 4965239"/>
                <a:gd name="connsiteY51-2626" fmla="*/ 2240991 h 2785840"/>
                <a:gd name="connsiteX52-2627" fmla="*/ 910824 w 4965239"/>
                <a:gd name="connsiteY52-2628" fmla="*/ 2250975 h 2785840"/>
                <a:gd name="connsiteX53-2629" fmla="*/ 867022 w 4965239"/>
                <a:gd name="connsiteY53-2630" fmla="*/ 2226777 h 2785840"/>
                <a:gd name="connsiteX54-2631" fmla="*/ 871759 w 4965239"/>
                <a:gd name="connsiteY54-2632" fmla="*/ 2169923 h 2785840"/>
                <a:gd name="connsiteX55-2633" fmla="*/ 836529 w 4965239"/>
                <a:gd name="connsiteY55-2634" fmla="*/ 2168108 h 2785840"/>
                <a:gd name="connsiteX56-2635" fmla="*/ 777003 w 4965239"/>
                <a:gd name="connsiteY56-2636" fmla="*/ 2108332 h 2785840"/>
                <a:gd name="connsiteX57-2637" fmla="*/ 762789 w 4965239"/>
                <a:gd name="connsiteY57-2638" fmla="*/ 2051478 h 2785840"/>
                <a:gd name="connsiteX58-2639" fmla="*/ 736516 w 4965239"/>
                <a:gd name="connsiteY58-2640" fmla="*/ 2062380 h 2785840"/>
                <a:gd name="connsiteX59-2641" fmla="*/ 696460 w 4965239"/>
                <a:gd name="connsiteY59-2642" fmla="*/ 2046740 h 2785840"/>
                <a:gd name="connsiteX60-2643" fmla="*/ 587490 w 4965239"/>
                <a:gd name="connsiteY60-2644" fmla="*/ 1895129 h 2785840"/>
                <a:gd name="connsiteX61-2645" fmla="*/ 549587 w 4965239"/>
                <a:gd name="connsiteY61-2646" fmla="*/ 1828800 h 2785840"/>
                <a:gd name="connsiteX62-2647" fmla="*/ 487996 w 4965239"/>
                <a:gd name="connsiteY62-2648" fmla="*/ 1824062 h 2785840"/>
                <a:gd name="connsiteX63-2649" fmla="*/ 473626 w 4965239"/>
                <a:gd name="connsiteY63-2650" fmla="*/ 1848068 h 2785840"/>
                <a:gd name="connsiteX64-2651" fmla="*/ 435880 w 4965239"/>
                <a:gd name="connsiteY64-2652" fmla="*/ 1847751 h 2785840"/>
                <a:gd name="connsiteX65-2653" fmla="*/ 326910 w 4965239"/>
                <a:gd name="connsiteY65-2654" fmla="*/ 1743519 h 2785840"/>
                <a:gd name="connsiteX66-2655" fmla="*/ 298483 w 4965239"/>
                <a:gd name="connsiteY66-2656" fmla="*/ 1639287 h 2785840"/>
                <a:gd name="connsiteX67-2657" fmla="*/ 265029 w 4965239"/>
                <a:gd name="connsiteY67-2658" fmla="*/ 1639470 h 2785840"/>
                <a:gd name="connsiteX68-2659" fmla="*/ 222677 w 4965239"/>
                <a:gd name="connsiteY68-2660" fmla="*/ 1591909 h 2785840"/>
                <a:gd name="connsiteX69-2661" fmla="*/ 222677 w 4965239"/>
                <a:gd name="connsiteY69-2662" fmla="*/ 1516104 h 2785840"/>
                <a:gd name="connsiteX70-2663" fmla="*/ 217940 w 4965239"/>
                <a:gd name="connsiteY70-2664" fmla="*/ 1416609 h 2785840"/>
                <a:gd name="connsiteX71-2665" fmla="*/ 246367 w 4965239"/>
                <a:gd name="connsiteY71-2666" fmla="*/ 1392920 h 2785840"/>
                <a:gd name="connsiteX72-2667" fmla="*/ 282174 w 4965239"/>
                <a:gd name="connsiteY72-2668" fmla="*/ 1388010 h 2785840"/>
                <a:gd name="connsiteX73-2669" fmla="*/ 322172 w 4965239"/>
                <a:gd name="connsiteY73-2670" fmla="*/ 1440298 h 2785840"/>
                <a:gd name="connsiteX74-2671" fmla="*/ 355337 w 4965239"/>
                <a:gd name="connsiteY74-2672" fmla="*/ 1331328 h 2785840"/>
                <a:gd name="connsiteX75-2673" fmla="*/ 322172 w 4965239"/>
                <a:gd name="connsiteY75-2674" fmla="*/ 1241310 h 2785840"/>
                <a:gd name="connsiteX76-2675" fmla="*/ 331647 w 4965239"/>
                <a:gd name="connsiteY76-2676" fmla="*/ 1179718 h 2785840"/>
                <a:gd name="connsiteX77-2677" fmla="*/ 364812 w 4965239"/>
                <a:gd name="connsiteY77-2678" fmla="*/ 1146553 h 2785840"/>
                <a:gd name="connsiteX78-2679" fmla="*/ 303220 w 4965239"/>
                <a:gd name="connsiteY78-2680" fmla="*/ 1051797 h 2785840"/>
                <a:gd name="connsiteX79-2681" fmla="*/ 317434 w 4965239"/>
                <a:gd name="connsiteY79-2682" fmla="*/ 1018632 h 2785840"/>
                <a:gd name="connsiteX80-2683" fmla="*/ 303220 w 4965239"/>
                <a:gd name="connsiteY80-2684" fmla="*/ 966516 h 2785840"/>
                <a:gd name="connsiteX81-2685" fmla="*/ 312696 w 4965239"/>
                <a:gd name="connsiteY81-2686" fmla="*/ 938089 h 2785840"/>
                <a:gd name="connsiteX82-2687" fmla="*/ 255842 w 4965239"/>
                <a:gd name="connsiteY82-2688" fmla="*/ 933351 h 2785840"/>
                <a:gd name="connsiteX83-2689" fmla="*/ 194251 w 4965239"/>
                <a:gd name="connsiteY83-2690" fmla="*/ 904924 h 2785840"/>
                <a:gd name="connsiteX84-2691" fmla="*/ 165824 w 4965239"/>
                <a:gd name="connsiteY84-2692" fmla="*/ 838595 h 2785840"/>
                <a:gd name="connsiteX85-2693" fmla="*/ 123183 w 4965239"/>
                <a:gd name="connsiteY85-2694" fmla="*/ 833857 h 2785840"/>
                <a:gd name="connsiteX86-2695" fmla="*/ 104232 w 4965239"/>
                <a:gd name="connsiteY86-2696" fmla="*/ 791217 h 2785840"/>
                <a:gd name="connsiteX87-2697" fmla="*/ 132659 w 4965239"/>
                <a:gd name="connsiteY87-2698" fmla="*/ 715411 h 2785840"/>
                <a:gd name="connsiteX88-2699" fmla="*/ 85281 w 4965239"/>
                <a:gd name="connsiteY88-2700" fmla="*/ 639606 h 2785840"/>
                <a:gd name="connsiteX89-2701" fmla="*/ 9475 w 4965239"/>
                <a:gd name="connsiteY89-2702" fmla="*/ 592228 h 2785840"/>
                <a:gd name="connsiteX90-2703" fmla="*/ 9475 w 4965239"/>
                <a:gd name="connsiteY90-2704" fmla="*/ 592228 h 2785840"/>
                <a:gd name="connsiteX91-2705" fmla="*/ 52116 w 4965239"/>
                <a:gd name="connsiteY91-2706" fmla="*/ 549588 h 2785840"/>
                <a:gd name="connsiteX92-2707" fmla="*/ 99494 w 4965239"/>
                <a:gd name="connsiteY92-2708" fmla="*/ 559063 h 2785840"/>
                <a:gd name="connsiteX93-2709" fmla="*/ 87864 w 4965239"/>
                <a:gd name="connsiteY93-2710" fmla="*/ 525045 h 2785840"/>
                <a:gd name="connsiteX94-2711" fmla="*/ 90018 w 4965239"/>
                <a:gd name="connsiteY94-2712" fmla="*/ 369550 h 2785840"/>
                <a:gd name="connsiteX95-2713" fmla="*/ 66329 w 4965239"/>
                <a:gd name="connsiteY95-2714" fmla="*/ 345861 h 2785840"/>
                <a:gd name="connsiteX96-2715" fmla="*/ 42144 w 4965239"/>
                <a:gd name="connsiteY96-2716" fmla="*/ 365025 h 2785840"/>
                <a:gd name="connsiteX97-2717" fmla="*/ 4738 w 4965239"/>
                <a:gd name="connsiteY97-2718" fmla="*/ 350599 h 2785840"/>
                <a:gd name="connsiteX98-2719" fmla="*/ 0 w 4965239"/>
                <a:gd name="connsiteY98-2720" fmla="*/ 307958 h 2785840"/>
                <a:gd name="connsiteX99-2721" fmla="*/ 33165 w 4965239"/>
                <a:gd name="connsiteY99-2722" fmla="*/ 284269 h 2785840"/>
                <a:gd name="connsiteX100-2723" fmla="*/ 37147 w 4965239"/>
                <a:gd name="connsiteY100-2724" fmla="*/ 227490 h 2785840"/>
                <a:gd name="connsiteX101-2725" fmla="*/ 75805 w 4965239"/>
                <a:gd name="connsiteY101-2726" fmla="*/ 180037 h 2785840"/>
                <a:gd name="connsiteX102-2727" fmla="*/ 122154 w 4965239"/>
                <a:gd name="connsiteY102-2728" fmla="*/ 142140 h 2785840"/>
                <a:gd name="connsiteX103-2729" fmla="*/ 180037 w 4965239"/>
                <a:gd name="connsiteY103-2730" fmla="*/ 142135 h 2785840"/>
                <a:gd name="connsiteX104-2731" fmla="*/ 255842 w 4965239"/>
                <a:gd name="connsiteY104-2732" fmla="*/ 104232 h 2785840"/>
                <a:gd name="connsiteX105-2733" fmla="*/ 270056 w 4965239"/>
                <a:gd name="connsiteY105-2734" fmla="*/ 127921 h 2785840"/>
                <a:gd name="connsiteX106-2735" fmla="*/ 307958 w 4965239"/>
                <a:gd name="connsiteY106-2736" fmla="*/ 123183 h 2785840"/>
                <a:gd name="connsiteX107-2737" fmla="*/ 326910 w 4965239"/>
                <a:gd name="connsiteY107-2738" fmla="*/ 180037 h 2785840"/>
                <a:gd name="connsiteX108-2739" fmla="*/ 383763 w 4965239"/>
                <a:gd name="connsiteY108-2740" fmla="*/ 184775 h 2785840"/>
                <a:gd name="connsiteX109-2741" fmla="*/ 691722 w 4965239"/>
                <a:gd name="connsiteY109-2742" fmla="*/ 345861 h 2785840"/>
                <a:gd name="connsiteX110-2743" fmla="*/ 1895129 w 4965239"/>
                <a:gd name="connsiteY110-2744" fmla="*/ 208464 h 2785840"/>
                <a:gd name="connsiteX111" fmla="*/ 2421028 w 4965239"/>
                <a:gd name="connsiteY111" fmla="*/ 42640 h 2785840"/>
                <a:gd name="connsiteX0-2745" fmla="*/ 2421028 w 4965239"/>
                <a:gd name="connsiteY0-2746" fmla="*/ 42640 h 2785840"/>
                <a:gd name="connsiteX1-2747" fmla="*/ 2501571 w 4965239"/>
                <a:gd name="connsiteY1-2748" fmla="*/ 123183 h 2785840"/>
                <a:gd name="connsiteX2-2749" fmla="*/ 2548949 w 4965239"/>
                <a:gd name="connsiteY2-2750" fmla="*/ 279532 h 2785840"/>
                <a:gd name="connsiteX3-2751" fmla="*/ 2586852 w 4965239"/>
                <a:gd name="connsiteY3-2752" fmla="*/ 307958 h 2785840"/>
                <a:gd name="connsiteX4-2753" fmla="*/ 2591589 w 4965239"/>
                <a:gd name="connsiteY4-2754" fmla="*/ 355337 h 2785840"/>
                <a:gd name="connsiteX5-2755" fmla="*/ 2781102 w 4965239"/>
                <a:gd name="connsiteY5-2756" fmla="*/ 397977 h 2785840"/>
                <a:gd name="connsiteX6-2757" fmla="*/ 3070110 w 4965239"/>
                <a:gd name="connsiteY6-2758" fmla="*/ 412191 h 2785840"/>
                <a:gd name="connsiteX7-2759" fmla="*/ 3226458 w 4965239"/>
                <a:gd name="connsiteY7-2760" fmla="*/ 516423 h 2785840"/>
                <a:gd name="connsiteX8-2761" fmla="*/ 3316476 w 4965239"/>
                <a:gd name="connsiteY8-2762" fmla="*/ 549588 h 2785840"/>
                <a:gd name="connsiteX9-2763" fmla="*/ 3453873 w 4965239"/>
                <a:gd name="connsiteY9-2764" fmla="*/ 563801 h 2785840"/>
                <a:gd name="connsiteX10-2765" fmla="*/ 3482300 w 4965239"/>
                <a:gd name="connsiteY10-2766" fmla="*/ 615917 h 2785840"/>
                <a:gd name="connsiteX11-2767" fmla="*/ 3818686 w 4965239"/>
                <a:gd name="connsiteY11-2768" fmla="*/ 506947 h 2785840"/>
                <a:gd name="connsiteX12-2769" fmla="*/ 3984510 w 4965239"/>
                <a:gd name="connsiteY12-2770" fmla="*/ 502209 h 2785840"/>
                <a:gd name="connsiteX13-2771" fmla="*/ 4145596 w 4965239"/>
                <a:gd name="connsiteY13-2772" fmla="*/ 416928 h 2785840"/>
                <a:gd name="connsiteX14-2773" fmla="*/ 4264041 w 4965239"/>
                <a:gd name="connsiteY14-2774" fmla="*/ 279532 h 2785840"/>
                <a:gd name="connsiteX15-2775" fmla="*/ 4226139 w 4965239"/>
                <a:gd name="connsiteY15-2776" fmla="*/ 213202 h 2785840"/>
                <a:gd name="connsiteX16-2777" fmla="*/ 4240352 w 4965239"/>
                <a:gd name="connsiteY16-2778" fmla="*/ 108970 h 2785840"/>
                <a:gd name="connsiteX17-2779" fmla="*/ 4344584 w 4965239"/>
                <a:gd name="connsiteY17-2780" fmla="*/ 127921 h 2785840"/>
                <a:gd name="connsiteX18-2781" fmla="*/ 4448816 w 4965239"/>
                <a:gd name="connsiteY18-2782" fmla="*/ 137397 h 2785840"/>
                <a:gd name="connsiteX19-2783" fmla="*/ 4553048 w 4965239"/>
                <a:gd name="connsiteY19-2784" fmla="*/ 37903 h 2785840"/>
                <a:gd name="connsiteX20-2785" fmla="*/ 4709397 w 4965239"/>
                <a:gd name="connsiteY20-2786" fmla="*/ 0 h 2785840"/>
                <a:gd name="connsiteX21-2787" fmla="*/ 4846794 w 4965239"/>
                <a:gd name="connsiteY21-2788" fmla="*/ 317434 h 2785840"/>
                <a:gd name="connsiteX22-2789" fmla="*/ 4965239 w 4965239"/>
                <a:gd name="connsiteY22-2790" fmla="*/ 691722 h 2785840"/>
                <a:gd name="connsiteX23-2791" fmla="*/ 4638329 w 4965239"/>
                <a:gd name="connsiteY23-2792" fmla="*/ 1066010 h 2785840"/>
                <a:gd name="connsiteX24-2793" fmla="*/ 3804472 w 4965239"/>
                <a:gd name="connsiteY24-2794" fmla="*/ 1359755 h 2785840"/>
                <a:gd name="connsiteX25-2795" fmla="*/ 3103274 w 4965239"/>
                <a:gd name="connsiteY25-2796" fmla="*/ 1748257 h 2785840"/>
                <a:gd name="connsiteX26-2797" fmla="*/ 2885334 w 4965239"/>
                <a:gd name="connsiteY26-2798" fmla="*/ 2321534 h 2785840"/>
                <a:gd name="connsiteX27-2799" fmla="*/ 2970615 w 4965239"/>
                <a:gd name="connsiteY27-2800" fmla="*/ 2785840 h 2785840"/>
                <a:gd name="connsiteX28-2801" fmla="*/ 2657919 w 4965239"/>
                <a:gd name="connsiteY28-2802" fmla="*/ 2733724 h 2785840"/>
                <a:gd name="connsiteX29-2803" fmla="*/ 2615279 w 4965239"/>
                <a:gd name="connsiteY29-2804" fmla="*/ 2321534 h 2785840"/>
                <a:gd name="connsiteX30-2805" fmla="*/ 2577376 w 4965239"/>
                <a:gd name="connsiteY30-2806" fmla="*/ 1966197 h 2785840"/>
                <a:gd name="connsiteX31-2807" fmla="*/ 2136758 w 4965239"/>
                <a:gd name="connsiteY31-2808" fmla="*/ 2094118 h 2785840"/>
                <a:gd name="connsiteX32-2809" fmla="*/ 2037264 w 4965239"/>
                <a:gd name="connsiteY32-2810" fmla="*/ 2458931 h 2785840"/>
                <a:gd name="connsiteX33-2811" fmla="*/ 1843013 w 4965239"/>
                <a:gd name="connsiteY33-2812" fmla="*/ 2657919 h 2785840"/>
                <a:gd name="connsiteX34-2813" fmla="*/ 1734043 w 4965239"/>
                <a:gd name="connsiteY34-2814" fmla="*/ 2638968 h 2785840"/>
                <a:gd name="connsiteX35-2815" fmla="*/ 1724568 w 4965239"/>
                <a:gd name="connsiteY35-2816" fmla="*/ 2553687 h 2785840"/>
                <a:gd name="connsiteX36-2817" fmla="*/ 1667714 w 4965239"/>
                <a:gd name="connsiteY36-2818" fmla="*/ 2492095 h 2785840"/>
                <a:gd name="connsiteX37-2819" fmla="*/ 1644025 w 4965239"/>
                <a:gd name="connsiteY37-2820" fmla="*/ 2449455 h 2785840"/>
                <a:gd name="connsiteX38-2821" fmla="*/ 1606122 w 4965239"/>
                <a:gd name="connsiteY38-2822" fmla="*/ 2449455 h 2785840"/>
                <a:gd name="connsiteX39-2823" fmla="*/ 1459250 w 4965239"/>
                <a:gd name="connsiteY39-2824" fmla="*/ 2378388 h 2785840"/>
                <a:gd name="connsiteX40-2825" fmla="*/ 1402396 w 4965239"/>
                <a:gd name="connsiteY40-2826" fmla="*/ 2387863 h 2785840"/>
                <a:gd name="connsiteX41-2827" fmla="*/ 1355017 w 4965239"/>
                <a:gd name="connsiteY41-2828" fmla="*/ 2454193 h 2785840"/>
                <a:gd name="connsiteX42-2829" fmla="*/ 1345542 w 4965239"/>
                <a:gd name="connsiteY42-2830" fmla="*/ 2496833 h 2785840"/>
                <a:gd name="connsiteX43-2831" fmla="*/ 1317115 w 4965239"/>
                <a:gd name="connsiteY43-2832" fmla="*/ 2482620 h 2785840"/>
                <a:gd name="connsiteX44-2833" fmla="*/ 1312377 w 4965239"/>
                <a:gd name="connsiteY44-2834" fmla="*/ 2444717 h 2785840"/>
                <a:gd name="connsiteX45-2835" fmla="*/ 1326590 w 4965239"/>
                <a:gd name="connsiteY45-2836" fmla="*/ 2368912 h 2785840"/>
                <a:gd name="connsiteX46-2837" fmla="*/ 1181672 w 4965239"/>
                <a:gd name="connsiteY46-2838" fmla="*/ 2385080 h 2785840"/>
                <a:gd name="connsiteX47-2839" fmla="*/ 1116564 w 4965239"/>
                <a:gd name="connsiteY47-2840" fmla="*/ 2362418 h 2785840"/>
                <a:gd name="connsiteX48-2841" fmla="*/ 1051797 w 4965239"/>
                <a:gd name="connsiteY48-2842" fmla="*/ 2307320 h 2785840"/>
                <a:gd name="connsiteX49-2843" fmla="*/ 1030839 w 4965239"/>
                <a:gd name="connsiteY49-2844" fmla="*/ 2333843 h 2785840"/>
                <a:gd name="connsiteX50-2845" fmla="*/ 975991 w 4965239"/>
                <a:gd name="connsiteY50-2846" fmla="*/ 2312058 h 2785840"/>
                <a:gd name="connsiteX51-2847" fmla="*/ 942827 w 4965239"/>
                <a:gd name="connsiteY51-2848" fmla="*/ 2240991 h 2785840"/>
                <a:gd name="connsiteX52-2849" fmla="*/ 910824 w 4965239"/>
                <a:gd name="connsiteY52-2850" fmla="*/ 2250975 h 2785840"/>
                <a:gd name="connsiteX53-2851" fmla="*/ 867022 w 4965239"/>
                <a:gd name="connsiteY53-2852" fmla="*/ 2226777 h 2785840"/>
                <a:gd name="connsiteX54-2853" fmla="*/ 871759 w 4965239"/>
                <a:gd name="connsiteY54-2854" fmla="*/ 2169923 h 2785840"/>
                <a:gd name="connsiteX55-2855" fmla="*/ 836529 w 4965239"/>
                <a:gd name="connsiteY55-2856" fmla="*/ 2168108 h 2785840"/>
                <a:gd name="connsiteX56-2857" fmla="*/ 777003 w 4965239"/>
                <a:gd name="connsiteY56-2858" fmla="*/ 2108332 h 2785840"/>
                <a:gd name="connsiteX57-2859" fmla="*/ 762789 w 4965239"/>
                <a:gd name="connsiteY57-2860" fmla="*/ 2051478 h 2785840"/>
                <a:gd name="connsiteX58-2861" fmla="*/ 736516 w 4965239"/>
                <a:gd name="connsiteY58-2862" fmla="*/ 2062380 h 2785840"/>
                <a:gd name="connsiteX59-2863" fmla="*/ 696460 w 4965239"/>
                <a:gd name="connsiteY59-2864" fmla="*/ 2046740 h 2785840"/>
                <a:gd name="connsiteX60-2865" fmla="*/ 587490 w 4965239"/>
                <a:gd name="connsiteY60-2866" fmla="*/ 1895129 h 2785840"/>
                <a:gd name="connsiteX61-2867" fmla="*/ 549587 w 4965239"/>
                <a:gd name="connsiteY61-2868" fmla="*/ 1828800 h 2785840"/>
                <a:gd name="connsiteX62-2869" fmla="*/ 487996 w 4965239"/>
                <a:gd name="connsiteY62-2870" fmla="*/ 1824062 h 2785840"/>
                <a:gd name="connsiteX63-2871" fmla="*/ 473626 w 4965239"/>
                <a:gd name="connsiteY63-2872" fmla="*/ 1848068 h 2785840"/>
                <a:gd name="connsiteX64-2873" fmla="*/ 435880 w 4965239"/>
                <a:gd name="connsiteY64-2874" fmla="*/ 1847751 h 2785840"/>
                <a:gd name="connsiteX65-2875" fmla="*/ 326910 w 4965239"/>
                <a:gd name="connsiteY65-2876" fmla="*/ 1743519 h 2785840"/>
                <a:gd name="connsiteX66-2877" fmla="*/ 298483 w 4965239"/>
                <a:gd name="connsiteY66-2878" fmla="*/ 1639287 h 2785840"/>
                <a:gd name="connsiteX67-2879" fmla="*/ 265029 w 4965239"/>
                <a:gd name="connsiteY67-2880" fmla="*/ 1639470 h 2785840"/>
                <a:gd name="connsiteX68-2881" fmla="*/ 222677 w 4965239"/>
                <a:gd name="connsiteY68-2882" fmla="*/ 1591909 h 2785840"/>
                <a:gd name="connsiteX69-2883" fmla="*/ 222677 w 4965239"/>
                <a:gd name="connsiteY69-2884" fmla="*/ 1516104 h 2785840"/>
                <a:gd name="connsiteX70-2885" fmla="*/ 217940 w 4965239"/>
                <a:gd name="connsiteY70-2886" fmla="*/ 1416609 h 2785840"/>
                <a:gd name="connsiteX71-2887" fmla="*/ 246367 w 4965239"/>
                <a:gd name="connsiteY71-2888" fmla="*/ 1392920 h 2785840"/>
                <a:gd name="connsiteX72-2889" fmla="*/ 282174 w 4965239"/>
                <a:gd name="connsiteY72-2890" fmla="*/ 1388010 h 2785840"/>
                <a:gd name="connsiteX73-2891" fmla="*/ 322172 w 4965239"/>
                <a:gd name="connsiteY73-2892" fmla="*/ 1440298 h 2785840"/>
                <a:gd name="connsiteX74-2893" fmla="*/ 355337 w 4965239"/>
                <a:gd name="connsiteY74-2894" fmla="*/ 1331328 h 2785840"/>
                <a:gd name="connsiteX75-2895" fmla="*/ 322172 w 4965239"/>
                <a:gd name="connsiteY75-2896" fmla="*/ 1241310 h 2785840"/>
                <a:gd name="connsiteX76-2897" fmla="*/ 331647 w 4965239"/>
                <a:gd name="connsiteY76-2898" fmla="*/ 1179718 h 2785840"/>
                <a:gd name="connsiteX77-2899" fmla="*/ 364812 w 4965239"/>
                <a:gd name="connsiteY77-2900" fmla="*/ 1146553 h 2785840"/>
                <a:gd name="connsiteX78-2901" fmla="*/ 303220 w 4965239"/>
                <a:gd name="connsiteY78-2902" fmla="*/ 1051797 h 2785840"/>
                <a:gd name="connsiteX79-2903" fmla="*/ 317434 w 4965239"/>
                <a:gd name="connsiteY79-2904" fmla="*/ 1018632 h 2785840"/>
                <a:gd name="connsiteX80-2905" fmla="*/ 303220 w 4965239"/>
                <a:gd name="connsiteY80-2906" fmla="*/ 966516 h 2785840"/>
                <a:gd name="connsiteX81-2907" fmla="*/ 312696 w 4965239"/>
                <a:gd name="connsiteY81-2908" fmla="*/ 938089 h 2785840"/>
                <a:gd name="connsiteX82-2909" fmla="*/ 255842 w 4965239"/>
                <a:gd name="connsiteY82-2910" fmla="*/ 933351 h 2785840"/>
                <a:gd name="connsiteX83-2911" fmla="*/ 194251 w 4965239"/>
                <a:gd name="connsiteY83-2912" fmla="*/ 904924 h 2785840"/>
                <a:gd name="connsiteX84-2913" fmla="*/ 165824 w 4965239"/>
                <a:gd name="connsiteY84-2914" fmla="*/ 838595 h 2785840"/>
                <a:gd name="connsiteX85-2915" fmla="*/ 123183 w 4965239"/>
                <a:gd name="connsiteY85-2916" fmla="*/ 833857 h 2785840"/>
                <a:gd name="connsiteX86-2917" fmla="*/ 104232 w 4965239"/>
                <a:gd name="connsiteY86-2918" fmla="*/ 791217 h 2785840"/>
                <a:gd name="connsiteX87-2919" fmla="*/ 132659 w 4965239"/>
                <a:gd name="connsiteY87-2920" fmla="*/ 715411 h 2785840"/>
                <a:gd name="connsiteX88-2921" fmla="*/ 85281 w 4965239"/>
                <a:gd name="connsiteY88-2922" fmla="*/ 639606 h 2785840"/>
                <a:gd name="connsiteX89-2923" fmla="*/ 9475 w 4965239"/>
                <a:gd name="connsiteY89-2924" fmla="*/ 592228 h 2785840"/>
                <a:gd name="connsiteX90-2925" fmla="*/ 9475 w 4965239"/>
                <a:gd name="connsiteY90-2926" fmla="*/ 592228 h 2785840"/>
                <a:gd name="connsiteX91-2927" fmla="*/ 52116 w 4965239"/>
                <a:gd name="connsiteY91-2928" fmla="*/ 549588 h 2785840"/>
                <a:gd name="connsiteX92-2929" fmla="*/ 99494 w 4965239"/>
                <a:gd name="connsiteY92-2930" fmla="*/ 559063 h 2785840"/>
                <a:gd name="connsiteX93-2931" fmla="*/ 87864 w 4965239"/>
                <a:gd name="connsiteY93-2932" fmla="*/ 525045 h 2785840"/>
                <a:gd name="connsiteX94-2933" fmla="*/ 90018 w 4965239"/>
                <a:gd name="connsiteY94-2934" fmla="*/ 369550 h 2785840"/>
                <a:gd name="connsiteX95-2935" fmla="*/ 66329 w 4965239"/>
                <a:gd name="connsiteY95-2936" fmla="*/ 345861 h 2785840"/>
                <a:gd name="connsiteX96-2937" fmla="*/ 42144 w 4965239"/>
                <a:gd name="connsiteY96-2938" fmla="*/ 365025 h 2785840"/>
                <a:gd name="connsiteX97-2939" fmla="*/ 4738 w 4965239"/>
                <a:gd name="connsiteY97-2940" fmla="*/ 350599 h 2785840"/>
                <a:gd name="connsiteX98-2941" fmla="*/ 0 w 4965239"/>
                <a:gd name="connsiteY98-2942" fmla="*/ 307958 h 2785840"/>
                <a:gd name="connsiteX99-2943" fmla="*/ 33165 w 4965239"/>
                <a:gd name="connsiteY99-2944" fmla="*/ 284269 h 2785840"/>
                <a:gd name="connsiteX100-2945" fmla="*/ 37147 w 4965239"/>
                <a:gd name="connsiteY100-2946" fmla="*/ 227490 h 2785840"/>
                <a:gd name="connsiteX101-2947" fmla="*/ 75805 w 4965239"/>
                <a:gd name="connsiteY101-2948" fmla="*/ 180037 h 2785840"/>
                <a:gd name="connsiteX102-2949" fmla="*/ 122154 w 4965239"/>
                <a:gd name="connsiteY102-2950" fmla="*/ 142140 h 2785840"/>
                <a:gd name="connsiteX103-2951" fmla="*/ 180037 w 4965239"/>
                <a:gd name="connsiteY103-2952" fmla="*/ 142135 h 2785840"/>
                <a:gd name="connsiteX104-2953" fmla="*/ 255842 w 4965239"/>
                <a:gd name="connsiteY104-2954" fmla="*/ 104232 h 2785840"/>
                <a:gd name="connsiteX105-2955" fmla="*/ 270056 w 4965239"/>
                <a:gd name="connsiteY105-2956" fmla="*/ 127921 h 2785840"/>
                <a:gd name="connsiteX106-2957" fmla="*/ 307958 w 4965239"/>
                <a:gd name="connsiteY106-2958" fmla="*/ 123183 h 2785840"/>
                <a:gd name="connsiteX107-2959" fmla="*/ 326910 w 4965239"/>
                <a:gd name="connsiteY107-2960" fmla="*/ 180037 h 2785840"/>
                <a:gd name="connsiteX108-2961" fmla="*/ 383763 w 4965239"/>
                <a:gd name="connsiteY108-2962" fmla="*/ 184775 h 2785840"/>
                <a:gd name="connsiteX109-2963" fmla="*/ 691722 w 4965239"/>
                <a:gd name="connsiteY109-2964" fmla="*/ 345861 h 2785840"/>
                <a:gd name="connsiteX110-2965" fmla="*/ 1895129 w 4965239"/>
                <a:gd name="connsiteY110-2966" fmla="*/ 208464 h 2785840"/>
                <a:gd name="connsiteX111-2967" fmla="*/ 2421028 w 4965239"/>
                <a:gd name="connsiteY111-2968" fmla="*/ 42640 h 2785840"/>
                <a:gd name="connsiteX0-2969" fmla="*/ 2421028 w 4965239"/>
                <a:gd name="connsiteY0-2970" fmla="*/ 42640 h 2785840"/>
                <a:gd name="connsiteX1-2971" fmla="*/ 2501571 w 4965239"/>
                <a:gd name="connsiteY1-2972" fmla="*/ 123183 h 2785840"/>
                <a:gd name="connsiteX2-2973" fmla="*/ 2548949 w 4965239"/>
                <a:gd name="connsiteY2-2974" fmla="*/ 279532 h 2785840"/>
                <a:gd name="connsiteX3-2975" fmla="*/ 2586852 w 4965239"/>
                <a:gd name="connsiteY3-2976" fmla="*/ 307958 h 2785840"/>
                <a:gd name="connsiteX4-2977" fmla="*/ 2591589 w 4965239"/>
                <a:gd name="connsiteY4-2978" fmla="*/ 355337 h 2785840"/>
                <a:gd name="connsiteX5-2979" fmla="*/ 2781102 w 4965239"/>
                <a:gd name="connsiteY5-2980" fmla="*/ 397977 h 2785840"/>
                <a:gd name="connsiteX6-2981" fmla="*/ 3070110 w 4965239"/>
                <a:gd name="connsiteY6-2982" fmla="*/ 412191 h 2785840"/>
                <a:gd name="connsiteX7-2983" fmla="*/ 3226458 w 4965239"/>
                <a:gd name="connsiteY7-2984" fmla="*/ 516423 h 2785840"/>
                <a:gd name="connsiteX8-2985" fmla="*/ 3316476 w 4965239"/>
                <a:gd name="connsiteY8-2986" fmla="*/ 549588 h 2785840"/>
                <a:gd name="connsiteX9-2987" fmla="*/ 3453873 w 4965239"/>
                <a:gd name="connsiteY9-2988" fmla="*/ 563801 h 2785840"/>
                <a:gd name="connsiteX10-2989" fmla="*/ 3482300 w 4965239"/>
                <a:gd name="connsiteY10-2990" fmla="*/ 615917 h 2785840"/>
                <a:gd name="connsiteX11-2991" fmla="*/ 3818686 w 4965239"/>
                <a:gd name="connsiteY11-2992" fmla="*/ 506947 h 2785840"/>
                <a:gd name="connsiteX12-2993" fmla="*/ 3984510 w 4965239"/>
                <a:gd name="connsiteY12-2994" fmla="*/ 502209 h 2785840"/>
                <a:gd name="connsiteX13-2995" fmla="*/ 4145596 w 4965239"/>
                <a:gd name="connsiteY13-2996" fmla="*/ 416928 h 2785840"/>
                <a:gd name="connsiteX14-2997" fmla="*/ 4264041 w 4965239"/>
                <a:gd name="connsiteY14-2998" fmla="*/ 279532 h 2785840"/>
                <a:gd name="connsiteX15-2999" fmla="*/ 4226139 w 4965239"/>
                <a:gd name="connsiteY15-3000" fmla="*/ 213202 h 2785840"/>
                <a:gd name="connsiteX16-3001" fmla="*/ 4240352 w 4965239"/>
                <a:gd name="connsiteY16-3002" fmla="*/ 108970 h 2785840"/>
                <a:gd name="connsiteX17-3003" fmla="*/ 4344584 w 4965239"/>
                <a:gd name="connsiteY17-3004" fmla="*/ 127921 h 2785840"/>
                <a:gd name="connsiteX18-3005" fmla="*/ 4448816 w 4965239"/>
                <a:gd name="connsiteY18-3006" fmla="*/ 137397 h 2785840"/>
                <a:gd name="connsiteX19-3007" fmla="*/ 4553048 w 4965239"/>
                <a:gd name="connsiteY19-3008" fmla="*/ 37903 h 2785840"/>
                <a:gd name="connsiteX20-3009" fmla="*/ 4709397 w 4965239"/>
                <a:gd name="connsiteY20-3010" fmla="*/ 0 h 2785840"/>
                <a:gd name="connsiteX21-3011" fmla="*/ 4846794 w 4965239"/>
                <a:gd name="connsiteY21-3012" fmla="*/ 317434 h 2785840"/>
                <a:gd name="connsiteX22-3013" fmla="*/ 4965239 w 4965239"/>
                <a:gd name="connsiteY22-3014" fmla="*/ 691722 h 2785840"/>
                <a:gd name="connsiteX23-3015" fmla="*/ 4638329 w 4965239"/>
                <a:gd name="connsiteY23-3016" fmla="*/ 1066010 h 2785840"/>
                <a:gd name="connsiteX24-3017" fmla="*/ 3804472 w 4965239"/>
                <a:gd name="connsiteY24-3018" fmla="*/ 1359755 h 2785840"/>
                <a:gd name="connsiteX25-3019" fmla="*/ 3103274 w 4965239"/>
                <a:gd name="connsiteY25-3020" fmla="*/ 1748257 h 2785840"/>
                <a:gd name="connsiteX26-3021" fmla="*/ 2885334 w 4965239"/>
                <a:gd name="connsiteY26-3022" fmla="*/ 2321534 h 2785840"/>
                <a:gd name="connsiteX27-3023" fmla="*/ 2970615 w 4965239"/>
                <a:gd name="connsiteY27-3024" fmla="*/ 2785840 h 2785840"/>
                <a:gd name="connsiteX28-3025" fmla="*/ 2657919 w 4965239"/>
                <a:gd name="connsiteY28-3026" fmla="*/ 2733724 h 2785840"/>
                <a:gd name="connsiteX29-3027" fmla="*/ 2615279 w 4965239"/>
                <a:gd name="connsiteY29-3028" fmla="*/ 2321534 h 2785840"/>
                <a:gd name="connsiteX30-3029" fmla="*/ 2577376 w 4965239"/>
                <a:gd name="connsiteY30-3030" fmla="*/ 1966197 h 2785840"/>
                <a:gd name="connsiteX31-3031" fmla="*/ 2136758 w 4965239"/>
                <a:gd name="connsiteY31-3032" fmla="*/ 2094118 h 2785840"/>
                <a:gd name="connsiteX32-3033" fmla="*/ 2037264 w 4965239"/>
                <a:gd name="connsiteY32-3034" fmla="*/ 2458931 h 2785840"/>
                <a:gd name="connsiteX33-3035" fmla="*/ 1843013 w 4965239"/>
                <a:gd name="connsiteY33-3036" fmla="*/ 2657919 h 2785840"/>
                <a:gd name="connsiteX34-3037" fmla="*/ 1734043 w 4965239"/>
                <a:gd name="connsiteY34-3038" fmla="*/ 2638968 h 2785840"/>
                <a:gd name="connsiteX35-3039" fmla="*/ 1724568 w 4965239"/>
                <a:gd name="connsiteY35-3040" fmla="*/ 2553687 h 2785840"/>
                <a:gd name="connsiteX36-3041" fmla="*/ 1667714 w 4965239"/>
                <a:gd name="connsiteY36-3042" fmla="*/ 2492095 h 2785840"/>
                <a:gd name="connsiteX37-3043" fmla="*/ 1644025 w 4965239"/>
                <a:gd name="connsiteY37-3044" fmla="*/ 2449455 h 2785840"/>
                <a:gd name="connsiteX38-3045" fmla="*/ 1606122 w 4965239"/>
                <a:gd name="connsiteY38-3046" fmla="*/ 2449455 h 2785840"/>
                <a:gd name="connsiteX39-3047" fmla="*/ 1459250 w 4965239"/>
                <a:gd name="connsiteY39-3048" fmla="*/ 2378388 h 2785840"/>
                <a:gd name="connsiteX40-3049" fmla="*/ 1402396 w 4965239"/>
                <a:gd name="connsiteY40-3050" fmla="*/ 2387863 h 2785840"/>
                <a:gd name="connsiteX41-3051" fmla="*/ 1355017 w 4965239"/>
                <a:gd name="connsiteY41-3052" fmla="*/ 2454193 h 2785840"/>
                <a:gd name="connsiteX42-3053" fmla="*/ 1345542 w 4965239"/>
                <a:gd name="connsiteY42-3054" fmla="*/ 2496833 h 2785840"/>
                <a:gd name="connsiteX43-3055" fmla="*/ 1317115 w 4965239"/>
                <a:gd name="connsiteY43-3056" fmla="*/ 2482620 h 2785840"/>
                <a:gd name="connsiteX44-3057" fmla="*/ 1312377 w 4965239"/>
                <a:gd name="connsiteY44-3058" fmla="*/ 2444717 h 2785840"/>
                <a:gd name="connsiteX45-3059" fmla="*/ 1326590 w 4965239"/>
                <a:gd name="connsiteY45-3060" fmla="*/ 2368912 h 2785840"/>
                <a:gd name="connsiteX46-3061" fmla="*/ 1259439 w 4965239"/>
                <a:gd name="connsiteY46-3062" fmla="*/ 2390993 h 2785840"/>
                <a:gd name="connsiteX47-3063" fmla="*/ 1181672 w 4965239"/>
                <a:gd name="connsiteY47-3064" fmla="*/ 2385080 h 2785840"/>
                <a:gd name="connsiteX48-3065" fmla="*/ 1116564 w 4965239"/>
                <a:gd name="connsiteY48-3066" fmla="*/ 2362418 h 2785840"/>
                <a:gd name="connsiteX49-3067" fmla="*/ 1051797 w 4965239"/>
                <a:gd name="connsiteY49-3068" fmla="*/ 2307320 h 2785840"/>
                <a:gd name="connsiteX50-3069" fmla="*/ 1030839 w 4965239"/>
                <a:gd name="connsiteY50-3070" fmla="*/ 2333843 h 2785840"/>
                <a:gd name="connsiteX51-3071" fmla="*/ 975991 w 4965239"/>
                <a:gd name="connsiteY51-3072" fmla="*/ 2312058 h 2785840"/>
                <a:gd name="connsiteX52-3073" fmla="*/ 942827 w 4965239"/>
                <a:gd name="connsiteY52-3074" fmla="*/ 2240991 h 2785840"/>
                <a:gd name="connsiteX53-3075" fmla="*/ 910824 w 4965239"/>
                <a:gd name="connsiteY53-3076" fmla="*/ 2250975 h 2785840"/>
                <a:gd name="connsiteX54-3077" fmla="*/ 867022 w 4965239"/>
                <a:gd name="connsiteY54-3078" fmla="*/ 2226777 h 2785840"/>
                <a:gd name="connsiteX55-3079" fmla="*/ 871759 w 4965239"/>
                <a:gd name="connsiteY55-3080" fmla="*/ 2169923 h 2785840"/>
                <a:gd name="connsiteX56-3081" fmla="*/ 836529 w 4965239"/>
                <a:gd name="connsiteY56-3082" fmla="*/ 2168108 h 2785840"/>
                <a:gd name="connsiteX57-3083" fmla="*/ 777003 w 4965239"/>
                <a:gd name="connsiteY57-3084" fmla="*/ 2108332 h 2785840"/>
                <a:gd name="connsiteX58-3085" fmla="*/ 762789 w 4965239"/>
                <a:gd name="connsiteY58-3086" fmla="*/ 2051478 h 2785840"/>
                <a:gd name="connsiteX59-3087" fmla="*/ 736516 w 4965239"/>
                <a:gd name="connsiteY59-3088" fmla="*/ 2062380 h 2785840"/>
                <a:gd name="connsiteX60-3089" fmla="*/ 696460 w 4965239"/>
                <a:gd name="connsiteY60-3090" fmla="*/ 2046740 h 2785840"/>
                <a:gd name="connsiteX61-3091" fmla="*/ 587490 w 4965239"/>
                <a:gd name="connsiteY61-3092" fmla="*/ 1895129 h 2785840"/>
                <a:gd name="connsiteX62-3093" fmla="*/ 549587 w 4965239"/>
                <a:gd name="connsiteY62-3094" fmla="*/ 1828800 h 2785840"/>
                <a:gd name="connsiteX63-3095" fmla="*/ 487996 w 4965239"/>
                <a:gd name="connsiteY63-3096" fmla="*/ 1824062 h 2785840"/>
                <a:gd name="connsiteX64-3097" fmla="*/ 473626 w 4965239"/>
                <a:gd name="connsiteY64-3098" fmla="*/ 1848068 h 2785840"/>
                <a:gd name="connsiteX65-3099" fmla="*/ 435880 w 4965239"/>
                <a:gd name="connsiteY65-3100" fmla="*/ 1847751 h 2785840"/>
                <a:gd name="connsiteX66-3101" fmla="*/ 326910 w 4965239"/>
                <a:gd name="connsiteY66-3102" fmla="*/ 1743519 h 2785840"/>
                <a:gd name="connsiteX67-3103" fmla="*/ 298483 w 4965239"/>
                <a:gd name="connsiteY67-3104" fmla="*/ 1639287 h 2785840"/>
                <a:gd name="connsiteX68-3105" fmla="*/ 265029 w 4965239"/>
                <a:gd name="connsiteY68-3106" fmla="*/ 1639470 h 2785840"/>
                <a:gd name="connsiteX69-3107" fmla="*/ 222677 w 4965239"/>
                <a:gd name="connsiteY69-3108" fmla="*/ 1591909 h 2785840"/>
                <a:gd name="connsiteX70-3109" fmla="*/ 222677 w 4965239"/>
                <a:gd name="connsiteY70-3110" fmla="*/ 1516104 h 2785840"/>
                <a:gd name="connsiteX71-3111" fmla="*/ 217940 w 4965239"/>
                <a:gd name="connsiteY71-3112" fmla="*/ 1416609 h 2785840"/>
                <a:gd name="connsiteX72-3113" fmla="*/ 246367 w 4965239"/>
                <a:gd name="connsiteY72-3114" fmla="*/ 1392920 h 2785840"/>
                <a:gd name="connsiteX73-3115" fmla="*/ 282174 w 4965239"/>
                <a:gd name="connsiteY73-3116" fmla="*/ 1388010 h 2785840"/>
                <a:gd name="connsiteX74-3117" fmla="*/ 322172 w 4965239"/>
                <a:gd name="connsiteY74-3118" fmla="*/ 1440298 h 2785840"/>
                <a:gd name="connsiteX75-3119" fmla="*/ 355337 w 4965239"/>
                <a:gd name="connsiteY75-3120" fmla="*/ 1331328 h 2785840"/>
                <a:gd name="connsiteX76-3121" fmla="*/ 322172 w 4965239"/>
                <a:gd name="connsiteY76-3122" fmla="*/ 1241310 h 2785840"/>
                <a:gd name="connsiteX77-3123" fmla="*/ 331647 w 4965239"/>
                <a:gd name="connsiteY77-3124" fmla="*/ 1179718 h 2785840"/>
                <a:gd name="connsiteX78-3125" fmla="*/ 364812 w 4965239"/>
                <a:gd name="connsiteY78-3126" fmla="*/ 1146553 h 2785840"/>
                <a:gd name="connsiteX79-3127" fmla="*/ 303220 w 4965239"/>
                <a:gd name="connsiteY79-3128" fmla="*/ 1051797 h 2785840"/>
                <a:gd name="connsiteX80-3129" fmla="*/ 317434 w 4965239"/>
                <a:gd name="connsiteY80-3130" fmla="*/ 1018632 h 2785840"/>
                <a:gd name="connsiteX81-3131" fmla="*/ 303220 w 4965239"/>
                <a:gd name="connsiteY81-3132" fmla="*/ 966516 h 2785840"/>
                <a:gd name="connsiteX82-3133" fmla="*/ 312696 w 4965239"/>
                <a:gd name="connsiteY82-3134" fmla="*/ 938089 h 2785840"/>
                <a:gd name="connsiteX83-3135" fmla="*/ 255842 w 4965239"/>
                <a:gd name="connsiteY83-3136" fmla="*/ 933351 h 2785840"/>
                <a:gd name="connsiteX84-3137" fmla="*/ 194251 w 4965239"/>
                <a:gd name="connsiteY84-3138" fmla="*/ 904924 h 2785840"/>
                <a:gd name="connsiteX85-3139" fmla="*/ 165824 w 4965239"/>
                <a:gd name="connsiteY85-3140" fmla="*/ 838595 h 2785840"/>
                <a:gd name="connsiteX86-3141" fmla="*/ 123183 w 4965239"/>
                <a:gd name="connsiteY86-3142" fmla="*/ 833857 h 2785840"/>
                <a:gd name="connsiteX87-3143" fmla="*/ 104232 w 4965239"/>
                <a:gd name="connsiteY87-3144" fmla="*/ 791217 h 2785840"/>
                <a:gd name="connsiteX88-3145" fmla="*/ 132659 w 4965239"/>
                <a:gd name="connsiteY88-3146" fmla="*/ 715411 h 2785840"/>
                <a:gd name="connsiteX89-3147" fmla="*/ 85281 w 4965239"/>
                <a:gd name="connsiteY89-3148" fmla="*/ 639606 h 2785840"/>
                <a:gd name="connsiteX90-3149" fmla="*/ 9475 w 4965239"/>
                <a:gd name="connsiteY90-3150" fmla="*/ 592228 h 2785840"/>
                <a:gd name="connsiteX91-3151" fmla="*/ 9475 w 4965239"/>
                <a:gd name="connsiteY91-3152" fmla="*/ 592228 h 2785840"/>
                <a:gd name="connsiteX92-3153" fmla="*/ 52116 w 4965239"/>
                <a:gd name="connsiteY92-3154" fmla="*/ 549588 h 2785840"/>
                <a:gd name="connsiteX93-3155" fmla="*/ 99494 w 4965239"/>
                <a:gd name="connsiteY93-3156" fmla="*/ 559063 h 2785840"/>
                <a:gd name="connsiteX94-3157" fmla="*/ 87864 w 4965239"/>
                <a:gd name="connsiteY94-3158" fmla="*/ 525045 h 2785840"/>
                <a:gd name="connsiteX95-3159" fmla="*/ 90018 w 4965239"/>
                <a:gd name="connsiteY95-3160" fmla="*/ 369550 h 2785840"/>
                <a:gd name="connsiteX96-3161" fmla="*/ 66329 w 4965239"/>
                <a:gd name="connsiteY96-3162" fmla="*/ 345861 h 2785840"/>
                <a:gd name="connsiteX97-3163" fmla="*/ 42144 w 4965239"/>
                <a:gd name="connsiteY97-3164" fmla="*/ 365025 h 2785840"/>
                <a:gd name="connsiteX98-3165" fmla="*/ 4738 w 4965239"/>
                <a:gd name="connsiteY98-3166" fmla="*/ 350599 h 2785840"/>
                <a:gd name="connsiteX99-3167" fmla="*/ 0 w 4965239"/>
                <a:gd name="connsiteY99-3168" fmla="*/ 307958 h 2785840"/>
                <a:gd name="connsiteX100-3169" fmla="*/ 33165 w 4965239"/>
                <a:gd name="connsiteY100-3170" fmla="*/ 284269 h 2785840"/>
                <a:gd name="connsiteX101-3171" fmla="*/ 37147 w 4965239"/>
                <a:gd name="connsiteY101-3172" fmla="*/ 227490 h 2785840"/>
                <a:gd name="connsiteX102-3173" fmla="*/ 75805 w 4965239"/>
                <a:gd name="connsiteY102-3174" fmla="*/ 180037 h 2785840"/>
                <a:gd name="connsiteX103-3175" fmla="*/ 122154 w 4965239"/>
                <a:gd name="connsiteY103-3176" fmla="*/ 142140 h 2785840"/>
                <a:gd name="connsiteX104-3177" fmla="*/ 180037 w 4965239"/>
                <a:gd name="connsiteY104-3178" fmla="*/ 142135 h 2785840"/>
                <a:gd name="connsiteX105-3179" fmla="*/ 255842 w 4965239"/>
                <a:gd name="connsiteY105-3180" fmla="*/ 104232 h 2785840"/>
                <a:gd name="connsiteX106-3181" fmla="*/ 270056 w 4965239"/>
                <a:gd name="connsiteY106-3182" fmla="*/ 127921 h 2785840"/>
                <a:gd name="connsiteX107-3183" fmla="*/ 307958 w 4965239"/>
                <a:gd name="connsiteY107-3184" fmla="*/ 123183 h 2785840"/>
                <a:gd name="connsiteX108-3185" fmla="*/ 326910 w 4965239"/>
                <a:gd name="connsiteY108-3186" fmla="*/ 180037 h 2785840"/>
                <a:gd name="connsiteX109-3187" fmla="*/ 383763 w 4965239"/>
                <a:gd name="connsiteY109-3188" fmla="*/ 184775 h 2785840"/>
                <a:gd name="connsiteX110-3189" fmla="*/ 691722 w 4965239"/>
                <a:gd name="connsiteY110-3190" fmla="*/ 345861 h 2785840"/>
                <a:gd name="connsiteX111-3191" fmla="*/ 1895129 w 4965239"/>
                <a:gd name="connsiteY111-3192" fmla="*/ 208464 h 2785840"/>
                <a:gd name="connsiteX112" fmla="*/ 2421028 w 4965239"/>
                <a:gd name="connsiteY112" fmla="*/ 42640 h 2785840"/>
                <a:gd name="connsiteX0-3193" fmla="*/ 2421028 w 4965239"/>
                <a:gd name="connsiteY0-3194" fmla="*/ 42640 h 2785840"/>
                <a:gd name="connsiteX1-3195" fmla="*/ 2501571 w 4965239"/>
                <a:gd name="connsiteY1-3196" fmla="*/ 123183 h 2785840"/>
                <a:gd name="connsiteX2-3197" fmla="*/ 2548949 w 4965239"/>
                <a:gd name="connsiteY2-3198" fmla="*/ 279532 h 2785840"/>
                <a:gd name="connsiteX3-3199" fmla="*/ 2586852 w 4965239"/>
                <a:gd name="connsiteY3-3200" fmla="*/ 307958 h 2785840"/>
                <a:gd name="connsiteX4-3201" fmla="*/ 2591589 w 4965239"/>
                <a:gd name="connsiteY4-3202" fmla="*/ 355337 h 2785840"/>
                <a:gd name="connsiteX5-3203" fmla="*/ 2781102 w 4965239"/>
                <a:gd name="connsiteY5-3204" fmla="*/ 397977 h 2785840"/>
                <a:gd name="connsiteX6-3205" fmla="*/ 3070110 w 4965239"/>
                <a:gd name="connsiteY6-3206" fmla="*/ 412191 h 2785840"/>
                <a:gd name="connsiteX7-3207" fmla="*/ 3226458 w 4965239"/>
                <a:gd name="connsiteY7-3208" fmla="*/ 516423 h 2785840"/>
                <a:gd name="connsiteX8-3209" fmla="*/ 3316476 w 4965239"/>
                <a:gd name="connsiteY8-3210" fmla="*/ 549588 h 2785840"/>
                <a:gd name="connsiteX9-3211" fmla="*/ 3453873 w 4965239"/>
                <a:gd name="connsiteY9-3212" fmla="*/ 563801 h 2785840"/>
                <a:gd name="connsiteX10-3213" fmla="*/ 3482300 w 4965239"/>
                <a:gd name="connsiteY10-3214" fmla="*/ 615917 h 2785840"/>
                <a:gd name="connsiteX11-3215" fmla="*/ 3818686 w 4965239"/>
                <a:gd name="connsiteY11-3216" fmla="*/ 506947 h 2785840"/>
                <a:gd name="connsiteX12-3217" fmla="*/ 3984510 w 4965239"/>
                <a:gd name="connsiteY12-3218" fmla="*/ 502209 h 2785840"/>
                <a:gd name="connsiteX13-3219" fmla="*/ 4145596 w 4965239"/>
                <a:gd name="connsiteY13-3220" fmla="*/ 416928 h 2785840"/>
                <a:gd name="connsiteX14-3221" fmla="*/ 4264041 w 4965239"/>
                <a:gd name="connsiteY14-3222" fmla="*/ 279532 h 2785840"/>
                <a:gd name="connsiteX15-3223" fmla="*/ 4226139 w 4965239"/>
                <a:gd name="connsiteY15-3224" fmla="*/ 213202 h 2785840"/>
                <a:gd name="connsiteX16-3225" fmla="*/ 4240352 w 4965239"/>
                <a:gd name="connsiteY16-3226" fmla="*/ 108970 h 2785840"/>
                <a:gd name="connsiteX17-3227" fmla="*/ 4344584 w 4965239"/>
                <a:gd name="connsiteY17-3228" fmla="*/ 127921 h 2785840"/>
                <a:gd name="connsiteX18-3229" fmla="*/ 4448816 w 4965239"/>
                <a:gd name="connsiteY18-3230" fmla="*/ 137397 h 2785840"/>
                <a:gd name="connsiteX19-3231" fmla="*/ 4553048 w 4965239"/>
                <a:gd name="connsiteY19-3232" fmla="*/ 37903 h 2785840"/>
                <a:gd name="connsiteX20-3233" fmla="*/ 4709397 w 4965239"/>
                <a:gd name="connsiteY20-3234" fmla="*/ 0 h 2785840"/>
                <a:gd name="connsiteX21-3235" fmla="*/ 4846794 w 4965239"/>
                <a:gd name="connsiteY21-3236" fmla="*/ 317434 h 2785840"/>
                <a:gd name="connsiteX22-3237" fmla="*/ 4965239 w 4965239"/>
                <a:gd name="connsiteY22-3238" fmla="*/ 691722 h 2785840"/>
                <a:gd name="connsiteX23-3239" fmla="*/ 4638329 w 4965239"/>
                <a:gd name="connsiteY23-3240" fmla="*/ 1066010 h 2785840"/>
                <a:gd name="connsiteX24-3241" fmla="*/ 3804472 w 4965239"/>
                <a:gd name="connsiteY24-3242" fmla="*/ 1359755 h 2785840"/>
                <a:gd name="connsiteX25-3243" fmla="*/ 3103274 w 4965239"/>
                <a:gd name="connsiteY25-3244" fmla="*/ 1748257 h 2785840"/>
                <a:gd name="connsiteX26-3245" fmla="*/ 2885334 w 4965239"/>
                <a:gd name="connsiteY26-3246" fmla="*/ 2321534 h 2785840"/>
                <a:gd name="connsiteX27-3247" fmla="*/ 2970615 w 4965239"/>
                <a:gd name="connsiteY27-3248" fmla="*/ 2785840 h 2785840"/>
                <a:gd name="connsiteX28-3249" fmla="*/ 2657919 w 4965239"/>
                <a:gd name="connsiteY28-3250" fmla="*/ 2733724 h 2785840"/>
                <a:gd name="connsiteX29-3251" fmla="*/ 2615279 w 4965239"/>
                <a:gd name="connsiteY29-3252" fmla="*/ 2321534 h 2785840"/>
                <a:gd name="connsiteX30-3253" fmla="*/ 2577376 w 4965239"/>
                <a:gd name="connsiteY30-3254" fmla="*/ 1966197 h 2785840"/>
                <a:gd name="connsiteX31-3255" fmla="*/ 2136758 w 4965239"/>
                <a:gd name="connsiteY31-3256" fmla="*/ 2094118 h 2785840"/>
                <a:gd name="connsiteX32-3257" fmla="*/ 2037264 w 4965239"/>
                <a:gd name="connsiteY32-3258" fmla="*/ 2458931 h 2785840"/>
                <a:gd name="connsiteX33-3259" fmla="*/ 1843013 w 4965239"/>
                <a:gd name="connsiteY33-3260" fmla="*/ 2657919 h 2785840"/>
                <a:gd name="connsiteX34-3261" fmla="*/ 1734043 w 4965239"/>
                <a:gd name="connsiteY34-3262" fmla="*/ 2638968 h 2785840"/>
                <a:gd name="connsiteX35-3263" fmla="*/ 1724568 w 4965239"/>
                <a:gd name="connsiteY35-3264" fmla="*/ 2553687 h 2785840"/>
                <a:gd name="connsiteX36-3265" fmla="*/ 1667714 w 4965239"/>
                <a:gd name="connsiteY36-3266" fmla="*/ 2492095 h 2785840"/>
                <a:gd name="connsiteX37-3267" fmla="*/ 1644025 w 4965239"/>
                <a:gd name="connsiteY37-3268" fmla="*/ 2449455 h 2785840"/>
                <a:gd name="connsiteX38-3269" fmla="*/ 1606122 w 4965239"/>
                <a:gd name="connsiteY38-3270" fmla="*/ 2449455 h 2785840"/>
                <a:gd name="connsiteX39-3271" fmla="*/ 1459250 w 4965239"/>
                <a:gd name="connsiteY39-3272" fmla="*/ 2378388 h 2785840"/>
                <a:gd name="connsiteX40-3273" fmla="*/ 1410968 w 4965239"/>
                <a:gd name="connsiteY40-3274" fmla="*/ 2410723 h 2785840"/>
                <a:gd name="connsiteX41-3275" fmla="*/ 1355017 w 4965239"/>
                <a:gd name="connsiteY41-3276" fmla="*/ 2454193 h 2785840"/>
                <a:gd name="connsiteX42-3277" fmla="*/ 1345542 w 4965239"/>
                <a:gd name="connsiteY42-3278" fmla="*/ 2496833 h 2785840"/>
                <a:gd name="connsiteX43-3279" fmla="*/ 1317115 w 4965239"/>
                <a:gd name="connsiteY43-3280" fmla="*/ 2482620 h 2785840"/>
                <a:gd name="connsiteX44-3281" fmla="*/ 1312377 w 4965239"/>
                <a:gd name="connsiteY44-3282" fmla="*/ 2444717 h 2785840"/>
                <a:gd name="connsiteX45-3283" fmla="*/ 1326590 w 4965239"/>
                <a:gd name="connsiteY45-3284" fmla="*/ 2368912 h 2785840"/>
                <a:gd name="connsiteX46-3285" fmla="*/ 1259439 w 4965239"/>
                <a:gd name="connsiteY46-3286" fmla="*/ 2390993 h 2785840"/>
                <a:gd name="connsiteX47-3287" fmla="*/ 1181672 w 4965239"/>
                <a:gd name="connsiteY47-3288" fmla="*/ 2385080 h 2785840"/>
                <a:gd name="connsiteX48-3289" fmla="*/ 1116564 w 4965239"/>
                <a:gd name="connsiteY48-3290" fmla="*/ 2362418 h 2785840"/>
                <a:gd name="connsiteX49-3291" fmla="*/ 1051797 w 4965239"/>
                <a:gd name="connsiteY49-3292" fmla="*/ 2307320 h 2785840"/>
                <a:gd name="connsiteX50-3293" fmla="*/ 1030839 w 4965239"/>
                <a:gd name="connsiteY50-3294" fmla="*/ 2333843 h 2785840"/>
                <a:gd name="connsiteX51-3295" fmla="*/ 975991 w 4965239"/>
                <a:gd name="connsiteY51-3296" fmla="*/ 2312058 h 2785840"/>
                <a:gd name="connsiteX52-3297" fmla="*/ 942827 w 4965239"/>
                <a:gd name="connsiteY52-3298" fmla="*/ 2240991 h 2785840"/>
                <a:gd name="connsiteX53-3299" fmla="*/ 910824 w 4965239"/>
                <a:gd name="connsiteY53-3300" fmla="*/ 2250975 h 2785840"/>
                <a:gd name="connsiteX54-3301" fmla="*/ 867022 w 4965239"/>
                <a:gd name="connsiteY54-3302" fmla="*/ 2226777 h 2785840"/>
                <a:gd name="connsiteX55-3303" fmla="*/ 871759 w 4965239"/>
                <a:gd name="connsiteY55-3304" fmla="*/ 2169923 h 2785840"/>
                <a:gd name="connsiteX56-3305" fmla="*/ 836529 w 4965239"/>
                <a:gd name="connsiteY56-3306" fmla="*/ 2168108 h 2785840"/>
                <a:gd name="connsiteX57-3307" fmla="*/ 777003 w 4965239"/>
                <a:gd name="connsiteY57-3308" fmla="*/ 2108332 h 2785840"/>
                <a:gd name="connsiteX58-3309" fmla="*/ 762789 w 4965239"/>
                <a:gd name="connsiteY58-3310" fmla="*/ 2051478 h 2785840"/>
                <a:gd name="connsiteX59-3311" fmla="*/ 736516 w 4965239"/>
                <a:gd name="connsiteY59-3312" fmla="*/ 2062380 h 2785840"/>
                <a:gd name="connsiteX60-3313" fmla="*/ 696460 w 4965239"/>
                <a:gd name="connsiteY60-3314" fmla="*/ 2046740 h 2785840"/>
                <a:gd name="connsiteX61-3315" fmla="*/ 587490 w 4965239"/>
                <a:gd name="connsiteY61-3316" fmla="*/ 1895129 h 2785840"/>
                <a:gd name="connsiteX62-3317" fmla="*/ 549587 w 4965239"/>
                <a:gd name="connsiteY62-3318" fmla="*/ 1828800 h 2785840"/>
                <a:gd name="connsiteX63-3319" fmla="*/ 487996 w 4965239"/>
                <a:gd name="connsiteY63-3320" fmla="*/ 1824062 h 2785840"/>
                <a:gd name="connsiteX64-3321" fmla="*/ 473626 w 4965239"/>
                <a:gd name="connsiteY64-3322" fmla="*/ 1848068 h 2785840"/>
                <a:gd name="connsiteX65-3323" fmla="*/ 435880 w 4965239"/>
                <a:gd name="connsiteY65-3324" fmla="*/ 1847751 h 2785840"/>
                <a:gd name="connsiteX66-3325" fmla="*/ 326910 w 4965239"/>
                <a:gd name="connsiteY66-3326" fmla="*/ 1743519 h 2785840"/>
                <a:gd name="connsiteX67-3327" fmla="*/ 298483 w 4965239"/>
                <a:gd name="connsiteY67-3328" fmla="*/ 1639287 h 2785840"/>
                <a:gd name="connsiteX68-3329" fmla="*/ 265029 w 4965239"/>
                <a:gd name="connsiteY68-3330" fmla="*/ 1639470 h 2785840"/>
                <a:gd name="connsiteX69-3331" fmla="*/ 222677 w 4965239"/>
                <a:gd name="connsiteY69-3332" fmla="*/ 1591909 h 2785840"/>
                <a:gd name="connsiteX70-3333" fmla="*/ 222677 w 4965239"/>
                <a:gd name="connsiteY70-3334" fmla="*/ 1516104 h 2785840"/>
                <a:gd name="connsiteX71-3335" fmla="*/ 217940 w 4965239"/>
                <a:gd name="connsiteY71-3336" fmla="*/ 1416609 h 2785840"/>
                <a:gd name="connsiteX72-3337" fmla="*/ 246367 w 4965239"/>
                <a:gd name="connsiteY72-3338" fmla="*/ 1392920 h 2785840"/>
                <a:gd name="connsiteX73-3339" fmla="*/ 282174 w 4965239"/>
                <a:gd name="connsiteY73-3340" fmla="*/ 1388010 h 2785840"/>
                <a:gd name="connsiteX74-3341" fmla="*/ 322172 w 4965239"/>
                <a:gd name="connsiteY74-3342" fmla="*/ 1440298 h 2785840"/>
                <a:gd name="connsiteX75-3343" fmla="*/ 355337 w 4965239"/>
                <a:gd name="connsiteY75-3344" fmla="*/ 1331328 h 2785840"/>
                <a:gd name="connsiteX76-3345" fmla="*/ 322172 w 4965239"/>
                <a:gd name="connsiteY76-3346" fmla="*/ 1241310 h 2785840"/>
                <a:gd name="connsiteX77-3347" fmla="*/ 331647 w 4965239"/>
                <a:gd name="connsiteY77-3348" fmla="*/ 1179718 h 2785840"/>
                <a:gd name="connsiteX78-3349" fmla="*/ 364812 w 4965239"/>
                <a:gd name="connsiteY78-3350" fmla="*/ 1146553 h 2785840"/>
                <a:gd name="connsiteX79-3351" fmla="*/ 303220 w 4965239"/>
                <a:gd name="connsiteY79-3352" fmla="*/ 1051797 h 2785840"/>
                <a:gd name="connsiteX80-3353" fmla="*/ 317434 w 4965239"/>
                <a:gd name="connsiteY80-3354" fmla="*/ 1018632 h 2785840"/>
                <a:gd name="connsiteX81-3355" fmla="*/ 303220 w 4965239"/>
                <a:gd name="connsiteY81-3356" fmla="*/ 966516 h 2785840"/>
                <a:gd name="connsiteX82-3357" fmla="*/ 312696 w 4965239"/>
                <a:gd name="connsiteY82-3358" fmla="*/ 938089 h 2785840"/>
                <a:gd name="connsiteX83-3359" fmla="*/ 255842 w 4965239"/>
                <a:gd name="connsiteY83-3360" fmla="*/ 933351 h 2785840"/>
                <a:gd name="connsiteX84-3361" fmla="*/ 194251 w 4965239"/>
                <a:gd name="connsiteY84-3362" fmla="*/ 904924 h 2785840"/>
                <a:gd name="connsiteX85-3363" fmla="*/ 165824 w 4965239"/>
                <a:gd name="connsiteY85-3364" fmla="*/ 838595 h 2785840"/>
                <a:gd name="connsiteX86-3365" fmla="*/ 123183 w 4965239"/>
                <a:gd name="connsiteY86-3366" fmla="*/ 833857 h 2785840"/>
                <a:gd name="connsiteX87-3367" fmla="*/ 104232 w 4965239"/>
                <a:gd name="connsiteY87-3368" fmla="*/ 791217 h 2785840"/>
                <a:gd name="connsiteX88-3369" fmla="*/ 132659 w 4965239"/>
                <a:gd name="connsiteY88-3370" fmla="*/ 715411 h 2785840"/>
                <a:gd name="connsiteX89-3371" fmla="*/ 85281 w 4965239"/>
                <a:gd name="connsiteY89-3372" fmla="*/ 639606 h 2785840"/>
                <a:gd name="connsiteX90-3373" fmla="*/ 9475 w 4965239"/>
                <a:gd name="connsiteY90-3374" fmla="*/ 592228 h 2785840"/>
                <a:gd name="connsiteX91-3375" fmla="*/ 9475 w 4965239"/>
                <a:gd name="connsiteY91-3376" fmla="*/ 592228 h 2785840"/>
                <a:gd name="connsiteX92-3377" fmla="*/ 52116 w 4965239"/>
                <a:gd name="connsiteY92-3378" fmla="*/ 549588 h 2785840"/>
                <a:gd name="connsiteX93-3379" fmla="*/ 99494 w 4965239"/>
                <a:gd name="connsiteY93-3380" fmla="*/ 559063 h 2785840"/>
                <a:gd name="connsiteX94-3381" fmla="*/ 87864 w 4965239"/>
                <a:gd name="connsiteY94-3382" fmla="*/ 525045 h 2785840"/>
                <a:gd name="connsiteX95-3383" fmla="*/ 90018 w 4965239"/>
                <a:gd name="connsiteY95-3384" fmla="*/ 369550 h 2785840"/>
                <a:gd name="connsiteX96-3385" fmla="*/ 66329 w 4965239"/>
                <a:gd name="connsiteY96-3386" fmla="*/ 345861 h 2785840"/>
                <a:gd name="connsiteX97-3387" fmla="*/ 42144 w 4965239"/>
                <a:gd name="connsiteY97-3388" fmla="*/ 365025 h 2785840"/>
                <a:gd name="connsiteX98-3389" fmla="*/ 4738 w 4965239"/>
                <a:gd name="connsiteY98-3390" fmla="*/ 350599 h 2785840"/>
                <a:gd name="connsiteX99-3391" fmla="*/ 0 w 4965239"/>
                <a:gd name="connsiteY99-3392" fmla="*/ 307958 h 2785840"/>
                <a:gd name="connsiteX100-3393" fmla="*/ 33165 w 4965239"/>
                <a:gd name="connsiteY100-3394" fmla="*/ 284269 h 2785840"/>
                <a:gd name="connsiteX101-3395" fmla="*/ 37147 w 4965239"/>
                <a:gd name="connsiteY101-3396" fmla="*/ 227490 h 2785840"/>
                <a:gd name="connsiteX102-3397" fmla="*/ 75805 w 4965239"/>
                <a:gd name="connsiteY102-3398" fmla="*/ 180037 h 2785840"/>
                <a:gd name="connsiteX103-3399" fmla="*/ 122154 w 4965239"/>
                <a:gd name="connsiteY103-3400" fmla="*/ 142140 h 2785840"/>
                <a:gd name="connsiteX104-3401" fmla="*/ 180037 w 4965239"/>
                <a:gd name="connsiteY104-3402" fmla="*/ 142135 h 2785840"/>
                <a:gd name="connsiteX105-3403" fmla="*/ 255842 w 4965239"/>
                <a:gd name="connsiteY105-3404" fmla="*/ 104232 h 2785840"/>
                <a:gd name="connsiteX106-3405" fmla="*/ 270056 w 4965239"/>
                <a:gd name="connsiteY106-3406" fmla="*/ 127921 h 2785840"/>
                <a:gd name="connsiteX107-3407" fmla="*/ 307958 w 4965239"/>
                <a:gd name="connsiteY107-3408" fmla="*/ 123183 h 2785840"/>
                <a:gd name="connsiteX108-3409" fmla="*/ 326910 w 4965239"/>
                <a:gd name="connsiteY108-3410" fmla="*/ 180037 h 2785840"/>
                <a:gd name="connsiteX109-3411" fmla="*/ 383763 w 4965239"/>
                <a:gd name="connsiteY109-3412" fmla="*/ 184775 h 2785840"/>
                <a:gd name="connsiteX110-3413" fmla="*/ 691722 w 4965239"/>
                <a:gd name="connsiteY110-3414" fmla="*/ 345861 h 2785840"/>
                <a:gd name="connsiteX111-3415" fmla="*/ 1895129 w 4965239"/>
                <a:gd name="connsiteY111-3416" fmla="*/ 208464 h 2785840"/>
                <a:gd name="connsiteX112-3417" fmla="*/ 2421028 w 4965239"/>
                <a:gd name="connsiteY112-3418" fmla="*/ 42640 h 2785840"/>
                <a:gd name="connsiteX0-3419" fmla="*/ 2421028 w 4965239"/>
                <a:gd name="connsiteY0-3420" fmla="*/ 42640 h 2785840"/>
                <a:gd name="connsiteX1-3421" fmla="*/ 2501571 w 4965239"/>
                <a:gd name="connsiteY1-3422" fmla="*/ 123183 h 2785840"/>
                <a:gd name="connsiteX2-3423" fmla="*/ 2548949 w 4965239"/>
                <a:gd name="connsiteY2-3424" fmla="*/ 279532 h 2785840"/>
                <a:gd name="connsiteX3-3425" fmla="*/ 2586852 w 4965239"/>
                <a:gd name="connsiteY3-3426" fmla="*/ 307958 h 2785840"/>
                <a:gd name="connsiteX4-3427" fmla="*/ 2591589 w 4965239"/>
                <a:gd name="connsiteY4-3428" fmla="*/ 355337 h 2785840"/>
                <a:gd name="connsiteX5-3429" fmla="*/ 2781102 w 4965239"/>
                <a:gd name="connsiteY5-3430" fmla="*/ 397977 h 2785840"/>
                <a:gd name="connsiteX6-3431" fmla="*/ 3070110 w 4965239"/>
                <a:gd name="connsiteY6-3432" fmla="*/ 412191 h 2785840"/>
                <a:gd name="connsiteX7-3433" fmla="*/ 3226458 w 4965239"/>
                <a:gd name="connsiteY7-3434" fmla="*/ 516423 h 2785840"/>
                <a:gd name="connsiteX8-3435" fmla="*/ 3316476 w 4965239"/>
                <a:gd name="connsiteY8-3436" fmla="*/ 549588 h 2785840"/>
                <a:gd name="connsiteX9-3437" fmla="*/ 3453873 w 4965239"/>
                <a:gd name="connsiteY9-3438" fmla="*/ 563801 h 2785840"/>
                <a:gd name="connsiteX10-3439" fmla="*/ 3482300 w 4965239"/>
                <a:gd name="connsiteY10-3440" fmla="*/ 615917 h 2785840"/>
                <a:gd name="connsiteX11-3441" fmla="*/ 3818686 w 4965239"/>
                <a:gd name="connsiteY11-3442" fmla="*/ 506947 h 2785840"/>
                <a:gd name="connsiteX12-3443" fmla="*/ 3984510 w 4965239"/>
                <a:gd name="connsiteY12-3444" fmla="*/ 502209 h 2785840"/>
                <a:gd name="connsiteX13-3445" fmla="*/ 4145596 w 4965239"/>
                <a:gd name="connsiteY13-3446" fmla="*/ 416928 h 2785840"/>
                <a:gd name="connsiteX14-3447" fmla="*/ 4264041 w 4965239"/>
                <a:gd name="connsiteY14-3448" fmla="*/ 279532 h 2785840"/>
                <a:gd name="connsiteX15-3449" fmla="*/ 4226139 w 4965239"/>
                <a:gd name="connsiteY15-3450" fmla="*/ 213202 h 2785840"/>
                <a:gd name="connsiteX16-3451" fmla="*/ 4240352 w 4965239"/>
                <a:gd name="connsiteY16-3452" fmla="*/ 108970 h 2785840"/>
                <a:gd name="connsiteX17-3453" fmla="*/ 4344584 w 4965239"/>
                <a:gd name="connsiteY17-3454" fmla="*/ 127921 h 2785840"/>
                <a:gd name="connsiteX18-3455" fmla="*/ 4448816 w 4965239"/>
                <a:gd name="connsiteY18-3456" fmla="*/ 137397 h 2785840"/>
                <a:gd name="connsiteX19-3457" fmla="*/ 4553048 w 4965239"/>
                <a:gd name="connsiteY19-3458" fmla="*/ 37903 h 2785840"/>
                <a:gd name="connsiteX20-3459" fmla="*/ 4709397 w 4965239"/>
                <a:gd name="connsiteY20-3460" fmla="*/ 0 h 2785840"/>
                <a:gd name="connsiteX21-3461" fmla="*/ 4846794 w 4965239"/>
                <a:gd name="connsiteY21-3462" fmla="*/ 317434 h 2785840"/>
                <a:gd name="connsiteX22-3463" fmla="*/ 4965239 w 4965239"/>
                <a:gd name="connsiteY22-3464" fmla="*/ 691722 h 2785840"/>
                <a:gd name="connsiteX23-3465" fmla="*/ 4638329 w 4965239"/>
                <a:gd name="connsiteY23-3466" fmla="*/ 1066010 h 2785840"/>
                <a:gd name="connsiteX24-3467" fmla="*/ 3804472 w 4965239"/>
                <a:gd name="connsiteY24-3468" fmla="*/ 1359755 h 2785840"/>
                <a:gd name="connsiteX25-3469" fmla="*/ 3103274 w 4965239"/>
                <a:gd name="connsiteY25-3470" fmla="*/ 1748257 h 2785840"/>
                <a:gd name="connsiteX26-3471" fmla="*/ 2885334 w 4965239"/>
                <a:gd name="connsiteY26-3472" fmla="*/ 2321534 h 2785840"/>
                <a:gd name="connsiteX27-3473" fmla="*/ 2970615 w 4965239"/>
                <a:gd name="connsiteY27-3474" fmla="*/ 2785840 h 2785840"/>
                <a:gd name="connsiteX28-3475" fmla="*/ 2657919 w 4965239"/>
                <a:gd name="connsiteY28-3476" fmla="*/ 2733724 h 2785840"/>
                <a:gd name="connsiteX29-3477" fmla="*/ 2615279 w 4965239"/>
                <a:gd name="connsiteY29-3478" fmla="*/ 2321534 h 2785840"/>
                <a:gd name="connsiteX30-3479" fmla="*/ 2577376 w 4965239"/>
                <a:gd name="connsiteY30-3480" fmla="*/ 1966197 h 2785840"/>
                <a:gd name="connsiteX31-3481" fmla="*/ 2136758 w 4965239"/>
                <a:gd name="connsiteY31-3482" fmla="*/ 2094118 h 2785840"/>
                <a:gd name="connsiteX32-3483" fmla="*/ 2037264 w 4965239"/>
                <a:gd name="connsiteY32-3484" fmla="*/ 2458931 h 2785840"/>
                <a:gd name="connsiteX33-3485" fmla="*/ 1843013 w 4965239"/>
                <a:gd name="connsiteY33-3486" fmla="*/ 2657919 h 2785840"/>
                <a:gd name="connsiteX34-3487" fmla="*/ 1734043 w 4965239"/>
                <a:gd name="connsiteY34-3488" fmla="*/ 2638968 h 2785840"/>
                <a:gd name="connsiteX35-3489" fmla="*/ 1724568 w 4965239"/>
                <a:gd name="connsiteY35-3490" fmla="*/ 2553687 h 2785840"/>
                <a:gd name="connsiteX36-3491" fmla="*/ 1694497 w 4965239"/>
                <a:gd name="connsiteY36-3492" fmla="*/ 2544789 h 2785840"/>
                <a:gd name="connsiteX37-3493" fmla="*/ 1667714 w 4965239"/>
                <a:gd name="connsiteY37-3494" fmla="*/ 2492095 h 2785840"/>
                <a:gd name="connsiteX38-3495" fmla="*/ 1644025 w 4965239"/>
                <a:gd name="connsiteY38-3496" fmla="*/ 2449455 h 2785840"/>
                <a:gd name="connsiteX39-3497" fmla="*/ 1606122 w 4965239"/>
                <a:gd name="connsiteY39-3498" fmla="*/ 2449455 h 2785840"/>
                <a:gd name="connsiteX40-3499" fmla="*/ 1459250 w 4965239"/>
                <a:gd name="connsiteY40-3500" fmla="*/ 2378388 h 2785840"/>
                <a:gd name="connsiteX41-3501" fmla="*/ 1410968 w 4965239"/>
                <a:gd name="connsiteY41-3502" fmla="*/ 2410723 h 2785840"/>
                <a:gd name="connsiteX42-3503" fmla="*/ 1355017 w 4965239"/>
                <a:gd name="connsiteY42-3504" fmla="*/ 2454193 h 2785840"/>
                <a:gd name="connsiteX43-3505" fmla="*/ 1345542 w 4965239"/>
                <a:gd name="connsiteY43-3506" fmla="*/ 2496833 h 2785840"/>
                <a:gd name="connsiteX44-3507" fmla="*/ 1317115 w 4965239"/>
                <a:gd name="connsiteY44-3508" fmla="*/ 2482620 h 2785840"/>
                <a:gd name="connsiteX45-3509" fmla="*/ 1312377 w 4965239"/>
                <a:gd name="connsiteY45-3510" fmla="*/ 2444717 h 2785840"/>
                <a:gd name="connsiteX46-3511" fmla="*/ 1326590 w 4965239"/>
                <a:gd name="connsiteY46-3512" fmla="*/ 2368912 h 2785840"/>
                <a:gd name="connsiteX47-3513" fmla="*/ 1259439 w 4965239"/>
                <a:gd name="connsiteY47-3514" fmla="*/ 2390993 h 2785840"/>
                <a:gd name="connsiteX48-3515" fmla="*/ 1181672 w 4965239"/>
                <a:gd name="connsiteY48-3516" fmla="*/ 2385080 h 2785840"/>
                <a:gd name="connsiteX49-3517" fmla="*/ 1116564 w 4965239"/>
                <a:gd name="connsiteY49-3518" fmla="*/ 2362418 h 2785840"/>
                <a:gd name="connsiteX50-3519" fmla="*/ 1051797 w 4965239"/>
                <a:gd name="connsiteY50-3520" fmla="*/ 2307320 h 2785840"/>
                <a:gd name="connsiteX51-3521" fmla="*/ 1030839 w 4965239"/>
                <a:gd name="connsiteY51-3522" fmla="*/ 2333843 h 2785840"/>
                <a:gd name="connsiteX52-3523" fmla="*/ 975991 w 4965239"/>
                <a:gd name="connsiteY52-3524" fmla="*/ 2312058 h 2785840"/>
                <a:gd name="connsiteX53-3525" fmla="*/ 942827 w 4965239"/>
                <a:gd name="connsiteY53-3526" fmla="*/ 2240991 h 2785840"/>
                <a:gd name="connsiteX54-3527" fmla="*/ 910824 w 4965239"/>
                <a:gd name="connsiteY54-3528" fmla="*/ 2250975 h 2785840"/>
                <a:gd name="connsiteX55-3529" fmla="*/ 867022 w 4965239"/>
                <a:gd name="connsiteY55-3530" fmla="*/ 2226777 h 2785840"/>
                <a:gd name="connsiteX56-3531" fmla="*/ 871759 w 4965239"/>
                <a:gd name="connsiteY56-3532" fmla="*/ 2169923 h 2785840"/>
                <a:gd name="connsiteX57-3533" fmla="*/ 836529 w 4965239"/>
                <a:gd name="connsiteY57-3534" fmla="*/ 2168108 h 2785840"/>
                <a:gd name="connsiteX58-3535" fmla="*/ 777003 w 4965239"/>
                <a:gd name="connsiteY58-3536" fmla="*/ 2108332 h 2785840"/>
                <a:gd name="connsiteX59-3537" fmla="*/ 762789 w 4965239"/>
                <a:gd name="connsiteY59-3538" fmla="*/ 2051478 h 2785840"/>
                <a:gd name="connsiteX60-3539" fmla="*/ 736516 w 4965239"/>
                <a:gd name="connsiteY60-3540" fmla="*/ 2062380 h 2785840"/>
                <a:gd name="connsiteX61-3541" fmla="*/ 696460 w 4965239"/>
                <a:gd name="connsiteY61-3542" fmla="*/ 2046740 h 2785840"/>
                <a:gd name="connsiteX62-3543" fmla="*/ 587490 w 4965239"/>
                <a:gd name="connsiteY62-3544" fmla="*/ 1895129 h 2785840"/>
                <a:gd name="connsiteX63-3545" fmla="*/ 549587 w 4965239"/>
                <a:gd name="connsiteY63-3546" fmla="*/ 1828800 h 2785840"/>
                <a:gd name="connsiteX64-3547" fmla="*/ 487996 w 4965239"/>
                <a:gd name="connsiteY64-3548" fmla="*/ 1824062 h 2785840"/>
                <a:gd name="connsiteX65-3549" fmla="*/ 473626 w 4965239"/>
                <a:gd name="connsiteY65-3550" fmla="*/ 1848068 h 2785840"/>
                <a:gd name="connsiteX66-3551" fmla="*/ 435880 w 4965239"/>
                <a:gd name="connsiteY66-3552" fmla="*/ 1847751 h 2785840"/>
                <a:gd name="connsiteX67-3553" fmla="*/ 326910 w 4965239"/>
                <a:gd name="connsiteY67-3554" fmla="*/ 1743519 h 2785840"/>
                <a:gd name="connsiteX68-3555" fmla="*/ 298483 w 4965239"/>
                <a:gd name="connsiteY68-3556" fmla="*/ 1639287 h 2785840"/>
                <a:gd name="connsiteX69-3557" fmla="*/ 265029 w 4965239"/>
                <a:gd name="connsiteY69-3558" fmla="*/ 1639470 h 2785840"/>
                <a:gd name="connsiteX70-3559" fmla="*/ 222677 w 4965239"/>
                <a:gd name="connsiteY70-3560" fmla="*/ 1591909 h 2785840"/>
                <a:gd name="connsiteX71-3561" fmla="*/ 222677 w 4965239"/>
                <a:gd name="connsiteY71-3562" fmla="*/ 1516104 h 2785840"/>
                <a:gd name="connsiteX72-3563" fmla="*/ 217940 w 4965239"/>
                <a:gd name="connsiteY72-3564" fmla="*/ 1416609 h 2785840"/>
                <a:gd name="connsiteX73-3565" fmla="*/ 246367 w 4965239"/>
                <a:gd name="connsiteY73-3566" fmla="*/ 1392920 h 2785840"/>
                <a:gd name="connsiteX74-3567" fmla="*/ 282174 w 4965239"/>
                <a:gd name="connsiteY74-3568" fmla="*/ 1388010 h 2785840"/>
                <a:gd name="connsiteX75-3569" fmla="*/ 322172 w 4965239"/>
                <a:gd name="connsiteY75-3570" fmla="*/ 1440298 h 2785840"/>
                <a:gd name="connsiteX76-3571" fmla="*/ 355337 w 4965239"/>
                <a:gd name="connsiteY76-3572" fmla="*/ 1331328 h 2785840"/>
                <a:gd name="connsiteX77-3573" fmla="*/ 322172 w 4965239"/>
                <a:gd name="connsiteY77-3574" fmla="*/ 1241310 h 2785840"/>
                <a:gd name="connsiteX78-3575" fmla="*/ 331647 w 4965239"/>
                <a:gd name="connsiteY78-3576" fmla="*/ 1179718 h 2785840"/>
                <a:gd name="connsiteX79-3577" fmla="*/ 364812 w 4965239"/>
                <a:gd name="connsiteY79-3578" fmla="*/ 1146553 h 2785840"/>
                <a:gd name="connsiteX80-3579" fmla="*/ 303220 w 4965239"/>
                <a:gd name="connsiteY80-3580" fmla="*/ 1051797 h 2785840"/>
                <a:gd name="connsiteX81-3581" fmla="*/ 317434 w 4965239"/>
                <a:gd name="connsiteY81-3582" fmla="*/ 1018632 h 2785840"/>
                <a:gd name="connsiteX82-3583" fmla="*/ 303220 w 4965239"/>
                <a:gd name="connsiteY82-3584" fmla="*/ 966516 h 2785840"/>
                <a:gd name="connsiteX83-3585" fmla="*/ 312696 w 4965239"/>
                <a:gd name="connsiteY83-3586" fmla="*/ 938089 h 2785840"/>
                <a:gd name="connsiteX84-3587" fmla="*/ 255842 w 4965239"/>
                <a:gd name="connsiteY84-3588" fmla="*/ 933351 h 2785840"/>
                <a:gd name="connsiteX85-3589" fmla="*/ 194251 w 4965239"/>
                <a:gd name="connsiteY85-3590" fmla="*/ 904924 h 2785840"/>
                <a:gd name="connsiteX86-3591" fmla="*/ 165824 w 4965239"/>
                <a:gd name="connsiteY86-3592" fmla="*/ 838595 h 2785840"/>
                <a:gd name="connsiteX87-3593" fmla="*/ 123183 w 4965239"/>
                <a:gd name="connsiteY87-3594" fmla="*/ 833857 h 2785840"/>
                <a:gd name="connsiteX88-3595" fmla="*/ 104232 w 4965239"/>
                <a:gd name="connsiteY88-3596" fmla="*/ 791217 h 2785840"/>
                <a:gd name="connsiteX89-3597" fmla="*/ 132659 w 4965239"/>
                <a:gd name="connsiteY89-3598" fmla="*/ 715411 h 2785840"/>
                <a:gd name="connsiteX90-3599" fmla="*/ 85281 w 4965239"/>
                <a:gd name="connsiteY90-3600" fmla="*/ 639606 h 2785840"/>
                <a:gd name="connsiteX91-3601" fmla="*/ 9475 w 4965239"/>
                <a:gd name="connsiteY91-3602" fmla="*/ 592228 h 2785840"/>
                <a:gd name="connsiteX92-3603" fmla="*/ 9475 w 4965239"/>
                <a:gd name="connsiteY92-3604" fmla="*/ 592228 h 2785840"/>
                <a:gd name="connsiteX93-3605" fmla="*/ 52116 w 4965239"/>
                <a:gd name="connsiteY93-3606" fmla="*/ 549588 h 2785840"/>
                <a:gd name="connsiteX94-3607" fmla="*/ 99494 w 4965239"/>
                <a:gd name="connsiteY94-3608" fmla="*/ 559063 h 2785840"/>
                <a:gd name="connsiteX95-3609" fmla="*/ 87864 w 4965239"/>
                <a:gd name="connsiteY95-3610" fmla="*/ 525045 h 2785840"/>
                <a:gd name="connsiteX96-3611" fmla="*/ 90018 w 4965239"/>
                <a:gd name="connsiteY96-3612" fmla="*/ 369550 h 2785840"/>
                <a:gd name="connsiteX97-3613" fmla="*/ 66329 w 4965239"/>
                <a:gd name="connsiteY97-3614" fmla="*/ 345861 h 2785840"/>
                <a:gd name="connsiteX98-3615" fmla="*/ 42144 w 4965239"/>
                <a:gd name="connsiteY98-3616" fmla="*/ 365025 h 2785840"/>
                <a:gd name="connsiteX99-3617" fmla="*/ 4738 w 4965239"/>
                <a:gd name="connsiteY99-3618" fmla="*/ 350599 h 2785840"/>
                <a:gd name="connsiteX100-3619" fmla="*/ 0 w 4965239"/>
                <a:gd name="connsiteY100-3620" fmla="*/ 307958 h 2785840"/>
                <a:gd name="connsiteX101-3621" fmla="*/ 33165 w 4965239"/>
                <a:gd name="connsiteY101-3622" fmla="*/ 284269 h 2785840"/>
                <a:gd name="connsiteX102-3623" fmla="*/ 37147 w 4965239"/>
                <a:gd name="connsiteY102-3624" fmla="*/ 227490 h 2785840"/>
                <a:gd name="connsiteX103-3625" fmla="*/ 75805 w 4965239"/>
                <a:gd name="connsiteY103-3626" fmla="*/ 180037 h 2785840"/>
                <a:gd name="connsiteX104-3627" fmla="*/ 122154 w 4965239"/>
                <a:gd name="connsiteY104-3628" fmla="*/ 142140 h 2785840"/>
                <a:gd name="connsiteX105-3629" fmla="*/ 180037 w 4965239"/>
                <a:gd name="connsiteY105-3630" fmla="*/ 142135 h 2785840"/>
                <a:gd name="connsiteX106-3631" fmla="*/ 255842 w 4965239"/>
                <a:gd name="connsiteY106-3632" fmla="*/ 104232 h 2785840"/>
                <a:gd name="connsiteX107-3633" fmla="*/ 270056 w 4965239"/>
                <a:gd name="connsiteY107-3634" fmla="*/ 127921 h 2785840"/>
                <a:gd name="connsiteX108-3635" fmla="*/ 307958 w 4965239"/>
                <a:gd name="connsiteY108-3636" fmla="*/ 123183 h 2785840"/>
                <a:gd name="connsiteX109-3637" fmla="*/ 326910 w 4965239"/>
                <a:gd name="connsiteY109-3638" fmla="*/ 180037 h 2785840"/>
                <a:gd name="connsiteX110-3639" fmla="*/ 383763 w 4965239"/>
                <a:gd name="connsiteY110-3640" fmla="*/ 184775 h 2785840"/>
                <a:gd name="connsiteX111-3641" fmla="*/ 691722 w 4965239"/>
                <a:gd name="connsiteY111-3642" fmla="*/ 345861 h 2785840"/>
                <a:gd name="connsiteX112-3643" fmla="*/ 1895129 w 4965239"/>
                <a:gd name="connsiteY112-3644" fmla="*/ 208464 h 2785840"/>
                <a:gd name="connsiteX113" fmla="*/ 2421028 w 4965239"/>
                <a:gd name="connsiteY113" fmla="*/ 42640 h 2785840"/>
                <a:gd name="connsiteX0-3645" fmla="*/ 2421028 w 4965239"/>
                <a:gd name="connsiteY0-3646" fmla="*/ 42640 h 2785840"/>
                <a:gd name="connsiteX1-3647" fmla="*/ 2501571 w 4965239"/>
                <a:gd name="connsiteY1-3648" fmla="*/ 123183 h 2785840"/>
                <a:gd name="connsiteX2-3649" fmla="*/ 2548949 w 4965239"/>
                <a:gd name="connsiteY2-3650" fmla="*/ 279532 h 2785840"/>
                <a:gd name="connsiteX3-3651" fmla="*/ 2586852 w 4965239"/>
                <a:gd name="connsiteY3-3652" fmla="*/ 307958 h 2785840"/>
                <a:gd name="connsiteX4-3653" fmla="*/ 2591589 w 4965239"/>
                <a:gd name="connsiteY4-3654" fmla="*/ 355337 h 2785840"/>
                <a:gd name="connsiteX5-3655" fmla="*/ 2781102 w 4965239"/>
                <a:gd name="connsiteY5-3656" fmla="*/ 397977 h 2785840"/>
                <a:gd name="connsiteX6-3657" fmla="*/ 3070110 w 4965239"/>
                <a:gd name="connsiteY6-3658" fmla="*/ 412191 h 2785840"/>
                <a:gd name="connsiteX7-3659" fmla="*/ 3226458 w 4965239"/>
                <a:gd name="connsiteY7-3660" fmla="*/ 516423 h 2785840"/>
                <a:gd name="connsiteX8-3661" fmla="*/ 3316476 w 4965239"/>
                <a:gd name="connsiteY8-3662" fmla="*/ 549588 h 2785840"/>
                <a:gd name="connsiteX9-3663" fmla="*/ 3453873 w 4965239"/>
                <a:gd name="connsiteY9-3664" fmla="*/ 563801 h 2785840"/>
                <a:gd name="connsiteX10-3665" fmla="*/ 3482300 w 4965239"/>
                <a:gd name="connsiteY10-3666" fmla="*/ 615917 h 2785840"/>
                <a:gd name="connsiteX11-3667" fmla="*/ 3818686 w 4965239"/>
                <a:gd name="connsiteY11-3668" fmla="*/ 506947 h 2785840"/>
                <a:gd name="connsiteX12-3669" fmla="*/ 3984510 w 4965239"/>
                <a:gd name="connsiteY12-3670" fmla="*/ 502209 h 2785840"/>
                <a:gd name="connsiteX13-3671" fmla="*/ 4145596 w 4965239"/>
                <a:gd name="connsiteY13-3672" fmla="*/ 416928 h 2785840"/>
                <a:gd name="connsiteX14-3673" fmla="*/ 4264041 w 4965239"/>
                <a:gd name="connsiteY14-3674" fmla="*/ 279532 h 2785840"/>
                <a:gd name="connsiteX15-3675" fmla="*/ 4226139 w 4965239"/>
                <a:gd name="connsiteY15-3676" fmla="*/ 213202 h 2785840"/>
                <a:gd name="connsiteX16-3677" fmla="*/ 4240352 w 4965239"/>
                <a:gd name="connsiteY16-3678" fmla="*/ 108970 h 2785840"/>
                <a:gd name="connsiteX17-3679" fmla="*/ 4344584 w 4965239"/>
                <a:gd name="connsiteY17-3680" fmla="*/ 127921 h 2785840"/>
                <a:gd name="connsiteX18-3681" fmla="*/ 4448816 w 4965239"/>
                <a:gd name="connsiteY18-3682" fmla="*/ 137397 h 2785840"/>
                <a:gd name="connsiteX19-3683" fmla="*/ 4553048 w 4965239"/>
                <a:gd name="connsiteY19-3684" fmla="*/ 37903 h 2785840"/>
                <a:gd name="connsiteX20-3685" fmla="*/ 4709397 w 4965239"/>
                <a:gd name="connsiteY20-3686" fmla="*/ 0 h 2785840"/>
                <a:gd name="connsiteX21-3687" fmla="*/ 4846794 w 4965239"/>
                <a:gd name="connsiteY21-3688" fmla="*/ 317434 h 2785840"/>
                <a:gd name="connsiteX22-3689" fmla="*/ 4965239 w 4965239"/>
                <a:gd name="connsiteY22-3690" fmla="*/ 691722 h 2785840"/>
                <a:gd name="connsiteX23-3691" fmla="*/ 4638329 w 4965239"/>
                <a:gd name="connsiteY23-3692" fmla="*/ 1066010 h 2785840"/>
                <a:gd name="connsiteX24-3693" fmla="*/ 3804472 w 4965239"/>
                <a:gd name="connsiteY24-3694" fmla="*/ 1359755 h 2785840"/>
                <a:gd name="connsiteX25-3695" fmla="*/ 3103274 w 4965239"/>
                <a:gd name="connsiteY25-3696" fmla="*/ 1748257 h 2785840"/>
                <a:gd name="connsiteX26-3697" fmla="*/ 2885334 w 4965239"/>
                <a:gd name="connsiteY26-3698" fmla="*/ 2321534 h 2785840"/>
                <a:gd name="connsiteX27-3699" fmla="*/ 2970615 w 4965239"/>
                <a:gd name="connsiteY27-3700" fmla="*/ 2785840 h 2785840"/>
                <a:gd name="connsiteX28-3701" fmla="*/ 2657919 w 4965239"/>
                <a:gd name="connsiteY28-3702" fmla="*/ 2733724 h 2785840"/>
                <a:gd name="connsiteX29-3703" fmla="*/ 2615279 w 4965239"/>
                <a:gd name="connsiteY29-3704" fmla="*/ 2321534 h 2785840"/>
                <a:gd name="connsiteX30-3705" fmla="*/ 2577376 w 4965239"/>
                <a:gd name="connsiteY30-3706" fmla="*/ 1966197 h 2785840"/>
                <a:gd name="connsiteX31-3707" fmla="*/ 2136758 w 4965239"/>
                <a:gd name="connsiteY31-3708" fmla="*/ 2094118 h 2785840"/>
                <a:gd name="connsiteX32-3709" fmla="*/ 2037264 w 4965239"/>
                <a:gd name="connsiteY32-3710" fmla="*/ 2458931 h 2785840"/>
                <a:gd name="connsiteX33-3711" fmla="*/ 1843013 w 4965239"/>
                <a:gd name="connsiteY33-3712" fmla="*/ 2657919 h 2785840"/>
                <a:gd name="connsiteX34-3713" fmla="*/ 1734043 w 4965239"/>
                <a:gd name="connsiteY34-3714" fmla="*/ 2638968 h 2785840"/>
                <a:gd name="connsiteX35-3715" fmla="*/ 1724568 w 4965239"/>
                <a:gd name="connsiteY35-3716" fmla="*/ 2553687 h 2785840"/>
                <a:gd name="connsiteX36-3717" fmla="*/ 1694497 w 4965239"/>
                <a:gd name="connsiteY36-3718" fmla="*/ 2544789 h 2785840"/>
                <a:gd name="connsiteX37-3719" fmla="*/ 1667714 w 4965239"/>
                <a:gd name="connsiteY37-3720" fmla="*/ 2492095 h 2785840"/>
                <a:gd name="connsiteX38-3721" fmla="*/ 1644025 w 4965239"/>
                <a:gd name="connsiteY38-3722" fmla="*/ 2449455 h 2785840"/>
                <a:gd name="connsiteX39-3723" fmla="*/ 1611732 w 4965239"/>
                <a:gd name="connsiteY39-3724" fmla="*/ 2466285 h 2785840"/>
                <a:gd name="connsiteX40-3725" fmla="*/ 1459250 w 4965239"/>
                <a:gd name="connsiteY40-3726" fmla="*/ 2378388 h 2785840"/>
                <a:gd name="connsiteX41-3727" fmla="*/ 1410968 w 4965239"/>
                <a:gd name="connsiteY41-3728" fmla="*/ 2410723 h 2785840"/>
                <a:gd name="connsiteX42-3729" fmla="*/ 1355017 w 4965239"/>
                <a:gd name="connsiteY42-3730" fmla="*/ 2454193 h 2785840"/>
                <a:gd name="connsiteX43-3731" fmla="*/ 1345542 w 4965239"/>
                <a:gd name="connsiteY43-3732" fmla="*/ 2496833 h 2785840"/>
                <a:gd name="connsiteX44-3733" fmla="*/ 1317115 w 4965239"/>
                <a:gd name="connsiteY44-3734" fmla="*/ 2482620 h 2785840"/>
                <a:gd name="connsiteX45-3735" fmla="*/ 1312377 w 4965239"/>
                <a:gd name="connsiteY45-3736" fmla="*/ 2444717 h 2785840"/>
                <a:gd name="connsiteX46-3737" fmla="*/ 1326590 w 4965239"/>
                <a:gd name="connsiteY46-3738" fmla="*/ 2368912 h 2785840"/>
                <a:gd name="connsiteX47-3739" fmla="*/ 1259439 w 4965239"/>
                <a:gd name="connsiteY47-3740" fmla="*/ 2390993 h 2785840"/>
                <a:gd name="connsiteX48-3741" fmla="*/ 1181672 w 4965239"/>
                <a:gd name="connsiteY48-3742" fmla="*/ 2385080 h 2785840"/>
                <a:gd name="connsiteX49-3743" fmla="*/ 1116564 w 4965239"/>
                <a:gd name="connsiteY49-3744" fmla="*/ 2362418 h 2785840"/>
                <a:gd name="connsiteX50-3745" fmla="*/ 1051797 w 4965239"/>
                <a:gd name="connsiteY50-3746" fmla="*/ 2307320 h 2785840"/>
                <a:gd name="connsiteX51-3747" fmla="*/ 1030839 w 4965239"/>
                <a:gd name="connsiteY51-3748" fmla="*/ 2333843 h 2785840"/>
                <a:gd name="connsiteX52-3749" fmla="*/ 975991 w 4965239"/>
                <a:gd name="connsiteY52-3750" fmla="*/ 2312058 h 2785840"/>
                <a:gd name="connsiteX53-3751" fmla="*/ 942827 w 4965239"/>
                <a:gd name="connsiteY53-3752" fmla="*/ 2240991 h 2785840"/>
                <a:gd name="connsiteX54-3753" fmla="*/ 910824 w 4965239"/>
                <a:gd name="connsiteY54-3754" fmla="*/ 2250975 h 2785840"/>
                <a:gd name="connsiteX55-3755" fmla="*/ 867022 w 4965239"/>
                <a:gd name="connsiteY55-3756" fmla="*/ 2226777 h 2785840"/>
                <a:gd name="connsiteX56-3757" fmla="*/ 871759 w 4965239"/>
                <a:gd name="connsiteY56-3758" fmla="*/ 2169923 h 2785840"/>
                <a:gd name="connsiteX57-3759" fmla="*/ 836529 w 4965239"/>
                <a:gd name="connsiteY57-3760" fmla="*/ 2168108 h 2785840"/>
                <a:gd name="connsiteX58-3761" fmla="*/ 777003 w 4965239"/>
                <a:gd name="connsiteY58-3762" fmla="*/ 2108332 h 2785840"/>
                <a:gd name="connsiteX59-3763" fmla="*/ 762789 w 4965239"/>
                <a:gd name="connsiteY59-3764" fmla="*/ 2051478 h 2785840"/>
                <a:gd name="connsiteX60-3765" fmla="*/ 736516 w 4965239"/>
                <a:gd name="connsiteY60-3766" fmla="*/ 2062380 h 2785840"/>
                <a:gd name="connsiteX61-3767" fmla="*/ 696460 w 4965239"/>
                <a:gd name="connsiteY61-3768" fmla="*/ 2046740 h 2785840"/>
                <a:gd name="connsiteX62-3769" fmla="*/ 587490 w 4965239"/>
                <a:gd name="connsiteY62-3770" fmla="*/ 1895129 h 2785840"/>
                <a:gd name="connsiteX63-3771" fmla="*/ 549587 w 4965239"/>
                <a:gd name="connsiteY63-3772" fmla="*/ 1828800 h 2785840"/>
                <a:gd name="connsiteX64-3773" fmla="*/ 487996 w 4965239"/>
                <a:gd name="connsiteY64-3774" fmla="*/ 1824062 h 2785840"/>
                <a:gd name="connsiteX65-3775" fmla="*/ 473626 w 4965239"/>
                <a:gd name="connsiteY65-3776" fmla="*/ 1848068 h 2785840"/>
                <a:gd name="connsiteX66-3777" fmla="*/ 435880 w 4965239"/>
                <a:gd name="connsiteY66-3778" fmla="*/ 1847751 h 2785840"/>
                <a:gd name="connsiteX67-3779" fmla="*/ 326910 w 4965239"/>
                <a:gd name="connsiteY67-3780" fmla="*/ 1743519 h 2785840"/>
                <a:gd name="connsiteX68-3781" fmla="*/ 298483 w 4965239"/>
                <a:gd name="connsiteY68-3782" fmla="*/ 1639287 h 2785840"/>
                <a:gd name="connsiteX69-3783" fmla="*/ 265029 w 4965239"/>
                <a:gd name="connsiteY69-3784" fmla="*/ 1639470 h 2785840"/>
                <a:gd name="connsiteX70-3785" fmla="*/ 222677 w 4965239"/>
                <a:gd name="connsiteY70-3786" fmla="*/ 1591909 h 2785840"/>
                <a:gd name="connsiteX71-3787" fmla="*/ 222677 w 4965239"/>
                <a:gd name="connsiteY71-3788" fmla="*/ 1516104 h 2785840"/>
                <a:gd name="connsiteX72-3789" fmla="*/ 217940 w 4965239"/>
                <a:gd name="connsiteY72-3790" fmla="*/ 1416609 h 2785840"/>
                <a:gd name="connsiteX73-3791" fmla="*/ 246367 w 4965239"/>
                <a:gd name="connsiteY73-3792" fmla="*/ 1392920 h 2785840"/>
                <a:gd name="connsiteX74-3793" fmla="*/ 282174 w 4965239"/>
                <a:gd name="connsiteY74-3794" fmla="*/ 1388010 h 2785840"/>
                <a:gd name="connsiteX75-3795" fmla="*/ 322172 w 4965239"/>
                <a:gd name="connsiteY75-3796" fmla="*/ 1440298 h 2785840"/>
                <a:gd name="connsiteX76-3797" fmla="*/ 355337 w 4965239"/>
                <a:gd name="connsiteY76-3798" fmla="*/ 1331328 h 2785840"/>
                <a:gd name="connsiteX77-3799" fmla="*/ 322172 w 4965239"/>
                <a:gd name="connsiteY77-3800" fmla="*/ 1241310 h 2785840"/>
                <a:gd name="connsiteX78-3801" fmla="*/ 331647 w 4965239"/>
                <a:gd name="connsiteY78-3802" fmla="*/ 1179718 h 2785840"/>
                <a:gd name="connsiteX79-3803" fmla="*/ 364812 w 4965239"/>
                <a:gd name="connsiteY79-3804" fmla="*/ 1146553 h 2785840"/>
                <a:gd name="connsiteX80-3805" fmla="*/ 303220 w 4965239"/>
                <a:gd name="connsiteY80-3806" fmla="*/ 1051797 h 2785840"/>
                <a:gd name="connsiteX81-3807" fmla="*/ 317434 w 4965239"/>
                <a:gd name="connsiteY81-3808" fmla="*/ 1018632 h 2785840"/>
                <a:gd name="connsiteX82-3809" fmla="*/ 303220 w 4965239"/>
                <a:gd name="connsiteY82-3810" fmla="*/ 966516 h 2785840"/>
                <a:gd name="connsiteX83-3811" fmla="*/ 312696 w 4965239"/>
                <a:gd name="connsiteY83-3812" fmla="*/ 938089 h 2785840"/>
                <a:gd name="connsiteX84-3813" fmla="*/ 255842 w 4965239"/>
                <a:gd name="connsiteY84-3814" fmla="*/ 933351 h 2785840"/>
                <a:gd name="connsiteX85-3815" fmla="*/ 194251 w 4965239"/>
                <a:gd name="connsiteY85-3816" fmla="*/ 904924 h 2785840"/>
                <a:gd name="connsiteX86-3817" fmla="*/ 165824 w 4965239"/>
                <a:gd name="connsiteY86-3818" fmla="*/ 838595 h 2785840"/>
                <a:gd name="connsiteX87-3819" fmla="*/ 123183 w 4965239"/>
                <a:gd name="connsiteY87-3820" fmla="*/ 833857 h 2785840"/>
                <a:gd name="connsiteX88-3821" fmla="*/ 104232 w 4965239"/>
                <a:gd name="connsiteY88-3822" fmla="*/ 791217 h 2785840"/>
                <a:gd name="connsiteX89-3823" fmla="*/ 132659 w 4965239"/>
                <a:gd name="connsiteY89-3824" fmla="*/ 715411 h 2785840"/>
                <a:gd name="connsiteX90-3825" fmla="*/ 85281 w 4965239"/>
                <a:gd name="connsiteY90-3826" fmla="*/ 639606 h 2785840"/>
                <a:gd name="connsiteX91-3827" fmla="*/ 9475 w 4965239"/>
                <a:gd name="connsiteY91-3828" fmla="*/ 592228 h 2785840"/>
                <a:gd name="connsiteX92-3829" fmla="*/ 9475 w 4965239"/>
                <a:gd name="connsiteY92-3830" fmla="*/ 592228 h 2785840"/>
                <a:gd name="connsiteX93-3831" fmla="*/ 52116 w 4965239"/>
                <a:gd name="connsiteY93-3832" fmla="*/ 549588 h 2785840"/>
                <a:gd name="connsiteX94-3833" fmla="*/ 99494 w 4965239"/>
                <a:gd name="connsiteY94-3834" fmla="*/ 559063 h 2785840"/>
                <a:gd name="connsiteX95-3835" fmla="*/ 87864 w 4965239"/>
                <a:gd name="connsiteY95-3836" fmla="*/ 525045 h 2785840"/>
                <a:gd name="connsiteX96-3837" fmla="*/ 90018 w 4965239"/>
                <a:gd name="connsiteY96-3838" fmla="*/ 369550 h 2785840"/>
                <a:gd name="connsiteX97-3839" fmla="*/ 66329 w 4965239"/>
                <a:gd name="connsiteY97-3840" fmla="*/ 345861 h 2785840"/>
                <a:gd name="connsiteX98-3841" fmla="*/ 42144 w 4965239"/>
                <a:gd name="connsiteY98-3842" fmla="*/ 365025 h 2785840"/>
                <a:gd name="connsiteX99-3843" fmla="*/ 4738 w 4965239"/>
                <a:gd name="connsiteY99-3844" fmla="*/ 350599 h 2785840"/>
                <a:gd name="connsiteX100-3845" fmla="*/ 0 w 4965239"/>
                <a:gd name="connsiteY100-3846" fmla="*/ 307958 h 2785840"/>
                <a:gd name="connsiteX101-3847" fmla="*/ 33165 w 4965239"/>
                <a:gd name="connsiteY101-3848" fmla="*/ 284269 h 2785840"/>
                <a:gd name="connsiteX102-3849" fmla="*/ 37147 w 4965239"/>
                <a:gd name="connsiteY102-3850" fmla="*/ 227490 h 2785840"/>
                <a:gd name="connsiteX103-3851" fmla="*/ 75805 w 4965239"/>
                <a:gd name="connsiteY103-3852" fmla="*/ 180037 h 2785840"/>
                <a:gd name="connsiteX104-3853" fmla="*/ 122154 w 4965239"/>
                <a:gd name="connsiteY104-3854" fmla="*/ 142140 h 2785840"/>
                <a:gd name="connsiteX105-3855" fmla="*/ 180037 w 4965239"/>
                <a:gd name="connsiteY105-3856" fmla="*/ 142135 h 2785840"/>
                <a:gd name="connsiteX106-3857" fmla="*/ 255842 w 4965239"/>
                <a:gd name="connsiteY106-3858" fmla="*/ 104232 h 2785840"/>
                <a:gd name="connsiteX107-3859" fmla="*/ 270056 w 4965239"/>
                <a:gd name="connsiteY107-3860" fmla="*/ 127921 h 2785840"/>
                <a:gd name="connsiteX108-3861" fmla="*/ 307958 w 4965239"/>
                <a:gd name="connsiteY108-3862" fmla="*/ 123183 h 2785840"/>
                <a:gd name="connsiteX109-3863" fmla="*/ 326910 w 4965239"/>
                <a:gd name="connsiteY109-3864" fmla="*/ 180037 h 2785840"/>
                <a:gd name="connsiteX110-3865" fmla="*/ 383763 w 4965239"/>
                <a:gd name="connsiteY110-3866" fmla="*/ 184775 h 2785840"/>
                <a:gd name="connsiteX111-3867" fmla="*/ 691722 w 4965239"/>
                <a:gd name="connsiteY111-3868" fmla="*/ 345861 h 2785840"/>
                <a:gd name="connsiteX112-3869" fmla="*/ 1895129 w 4965239"/>
                <a:gd name="connsiteY112-3870" fmla="*/ 208464 h 2785840"/>
                <a:gd name="connsiteX113-3871" fmla="*/ 2421028 w 4965239"/>
                <a:gd name="connsiteY113-3872" fmla="*/ 42640 h 2785840"/>
                <a:gd name="connsiteX0-3873" fmla="*/ 2421028 w 4965239"/>
                <a:gd name="connsiteY0-3874" fmla="*/ 42640 h 2785840"/>
                <a:gd name="connsiteX1-3875" fmla="*/ 2501571 w 4965239"/>
                <a:gd name="connsiteY1-3876" fmla="*/ 123183 h 2785840"/>
                <a:gd name="connsiteX2-3877" fmla="*/ 2548949 w 4965239"/>
                <a:gd name="connsiteY2-3878" fmla="*/ 279532 h 2785840"/>
                <a:gd name="connsiteX3-3879" fmla="*/ 2586852 w 4965239"/>
                <a:gd name="connsiteY3-3880" fmla="*/ 307958 h 2785840"/>
                <a:gd name="connsiteX4-3881" fmla="*/ 2591589 w 4965239"/>
                <a:gd name="connsiteY4-3882" fmla="*/ 355337 h 2785840"/>
                <a:gd name="connsiteX5-3883" fmla="*/ 2781102 w 4965239"/>
                <a:gd name="connsiteY5-3884" fmla="*/ 397977 h 2785840"/>
                <a:gd name="connsiteX6-3885" fmla="*/ 3070110 w 4965239"/>
                <a:gd name="connsiteY6-3886" fmla="*/ 412191 h 2785840"/>
                <a:gd name="connsiteX7-3887" fmla="*/ 3226458 w 4965239"/>
                <a:gd name="connsiteY7-3888" fmla="*/ 516423 h 2785840"/>
                <a:gd name="connsiteX8-3889" fmla="*/ 3316476 w 4965239"/>
                <a:gd name="connsiteY8-3890" fmla="*/ 549588 h 2785840"/>
                <a:gd name="connsiteX9-3891" fmla="*/ 3453873 w 4965239"/>
                <a:gd name="connsiteY9-3892" fmla="*/ 563801 h 2785840"/>
                <a:gd name="connsiteX10-3893" fmla="*/ 3482300 w 4965239"/>
                <a:gd name="connsiteY10-3894" fmla="*/ 615917 h 2785840"/>
                <a:gd name="connsiteX11-3895" fmla="*/ 3646298 w 4965239"/>
                <a:gd name="connsiteY11-3896" fmla="*/ 534936 h 2785840"/>
                <a:gd name="connsiteX12-3897" fmla="*/ 3818686 w 4965239"/>
                <a:gd name="connsiteY12-3898" fmla="*/ 506947 h 2785840"/>
                <a:gd name="connsiteX13-3899" fmla="*/ 3984510 w 4965239"/>
                <a:gd name="connsiteY13-3900" fmla="*/ 502209 h 2785840"/>
                <a:gd name="connsiteX14-3901" fmla="*/ 4145596 w 4965239"/>
                <a:gd name="connsiteY14-3902" fmla="*/ 416928 h 2785840"/>
                <a:gd name="connsiteX15-3903" fmla="*/ 4264041 w 4965239"/>
                <a:gd name="connsiteY15-3904" fmla="*/ 279532 h 2785840"/>
                <a:gd name="connsiteX16-3905" fmla="*/ 4226139 w 4965239"/>
                <a:gd name="connsiteY16-3906" fmla="*/ 213202 h 2785840"/>
                <a:gd name="connsiteX17-3907" fmla="*/ 4240352 w 4965239"/>
                <a:gd name="connsiteY17-3908" fmla="*/ 108970 h 2785840"/>
                <a:gd name="connsiteX18-3909" fmla="*/ 4344584 w 4965239"/>
                <a:gd name="connsiteY18-3910" fmla="*/ 127921 h 2785840"/>
                <a:gd name="connsiteX19-3911" fmla="*/ 4448816 w 4965239"/>
                <a:gd name="connsiteY19-3912" fmla="*/ 137397 h 2785840"/>
                <a:gd name="connsiteX20-3913" fmla="*/ 4553048 w 4965239"/>
                <a:gd name="connsiteY20-3914" fmla="*/ 37903 h 2785840"/>
                <a:gd name="connsiteX21-3915" fmla="*/ 4709397 w 4965239"/>
                <a:gd name="connsiteY21-3916" fmla="*/ 0 h 2785840"/>
                <a:gd name="connsiteX22-3917" fmla="*/ 4846794 w 4965239"/>
                <a:gd name="connsiteY22-3918" fmla="*/ 317434 h 2785840"/>
                <a:gd name="connsiteX23-3919" fmla="*/ 4965239 w 4965239"/>
                <a:gd name="connsiteY23-3920" fmla="*/ 691722 h 2785840"/>
                <a:gd name="connsiteX24-3921" fmla="*/ 4638329 w 4965239"/>
                <a:gd name="connsiteY24-3922" fmla="*/ 1066010 h 2785840"/>
                <a:gd name="connsiteX25-3923" fmla="*/ 3804472 w 4965239"/>
                <a:gd name="connsiteY25-3924" fmla="*/ 1359755 h 2785840"/>
                <a:gd name="connsiteX26-3925" fmla="*/ 3103274 w 4965239"/>
                <a:gd name="connsiteY26-3926" fmla="*/ 1748257 h 2785840"/>
                <a:gd name="connsiteX27-3927" fmla="*/ 2885334 w 4965239"/>
                <a:gd name="connsiteY27-3928" fmla="*/ 2321534 h 2785840"/>
                <a:gd name="connsiteX28-3929" fmla="*/ 2970615 w 4965239"/>
                <a:gd name="connsiteY28-3930" fmla="*/ 2785840 h 2785840"/>
                <a:gd name="connsiteX29-3931" fmla="*/ 2657919 w 4965239"/>
                <a:gd name="connsiteY29-3932" fmla="*/ 2733724 h 2785840"/>
                <a:gd name="connsiteX30-3933" fmla="*/ 2615279 w 4965239"/>
                <a:gd name="connsiteY30-3934" fmla="*/ 2321534 h 2785840"/>
                <a:gd name="connsiteX31-3935" fmla="*/ 2577376 w 4965239"/>
                <a:gd name="connsiteY31-3936" fmla="*/ 1966197 h 2785840"/>
                <a:gd name="connsiteX32-3937" fmla="*/ 2136758 w 4965239"/>
                <a:gd name="connsiteY32-3938" fmla="*/ 2094118 h 2785840"/>
                <a:gd name="connsiteX33-3939" fmla="*/ 2037264 w 4965239"/>
                <a:gd name="connsiteY33-3940" fmla="*/ 2458931 h 2785840"/>
                <a:gd name="connsiteX34-3941" fmla="*/ 1843013 w 4965239"/>
                <a:gd name="connsiteY34-3942" fmla="*/ 2657919 h 2785840"/>
                <a:gd name="connsiteX35-3943" fmla="*/ 1734043 w 4965239"/>
                <a:gd name="connsiteY35-3944" fmla="*/ 2638968 h 2785840"/>
                <a:gd name="connsiteX36-3945" fmla="*/ 1724568 w 4965239"/>
                <a:gd name="connsiteY36-3946" fmla="*/ 2553687 h 2785840"/>
                <a:gd name="connsiteX37-3947" fmla="*/ 1694497 w 4965239"/>
                <a:gd name="connsiteY37-3948" fmla="*/ 2544789 h 2785840"/>
                <a:gd name="connsiteX38-3949" fmla="*/ 1667714 w 4965239"/>
                <a:gd name="connsiteY38-3950" fmla="*/ 2492095 h 2785840"/>
                <a:gd name="connsiteX39-3951" fmla="*/ 1644025 w 4965239"/>
                <a:gd name="connsiteY39-3952" fmla="*/ 2449455 h 2785840"/>
                <a:gd name="connsiteX40-3953" fmla="*/ 1611732 w 4965239"/>
                <a:gd name="connsiteY40-3954" fmla="*/ 2466285 h 2785840"/>
                <a:gd name="connsiteX41-3955" fmla="*/ 1459250 w 4965239"/>
                <a:gd name="connsiteY41-3956" fmla="*/ 2378388 h 2785840"/>
                <a:gd name="connsiteX42-3957" fmla="*/ 1410968 w 4965239"/>
                <a:gd name="connsiteY42-3958" fmla="*/ 2410723 h 2785840"/>
                <a:gd name="connsiteX43-3959" fmla="*/ 1355017 w 4965239"/>
                <a:gd name="connsiteY43-3960" fmla="*/ 2454193 h 2785840"/>
                <a:gd name="connsiteX44-3961" fmla="*/ 1345542 w 4965239"/>
                <a:gd name="connsiteY44-3962" fmla="*/ 2496833 h 2785840"/>
                <a:gd name="connsiteX45-3963" fmla="*/ 1317115 w 4965239"/>
                <a:gd name="connsiteY45-3964" fmla="*/ 2482620 h 2785840"/>
                <a:gd name="connsiteX46-3965" fmla="*/ 1312377 w 4965239"/>
                <a:gd name="connsiteY46-3966" fmla="*/ 2444717 h 2785840"/>
                <a:gd name="connsiteX47-3967" fmla="*/ 1326590 w 4965239"/>
                <a:gd name="connsiteY47-3968" fmla="*/ 2368912 h 2785840"/>
                <a:gd name="connsiteX48-3969" fmla="*/ 1259439 w 4965239"/>
                <a:gd name="connsiteY48-3970" fmla="*/ 2390993 h 2785840"/>
                <a:gd name="connsiteX49-3971" fmla="*/ 1181672 w 4965239"/>
                <a:gd name="connsiteY49-3972" fmla="*/ 2385080 h 2785840"/>
                <a:gd name="connsiteX50-3973" fmla="*/ 1116564 w 4965239"/>
                <a:gd name="connsiteY50-3974" fmla="*/ 2362418 h 2785840"/>
                <a:gd name="connsiteX51-3975" fmla="*/ 1051797 w 4965239"/>
                <a:gd name="connsiteY51-3976" fmla="*/ 2307320 h 2785840"/>
                <a:gd name="connsiteX52-3977" fmla="*/ 1030839 w 4965239"/>
                <a:gd name="connsiteY52-3978" fmla="*/ 2333843 h 2785840"/>
                <a:gd name="connsiteX53-3979" fmla="*/ 975991 w 4965239"/>
                <a:gd name="connsiteY53-3980" fmla="*/ 2312058 h 2785840"/>
                <a:gd name="connsiteX54-3981" fmla="*/ 942827 w 4965239"/>
                <a:gd name="connsiteY54-3982" fmla="*/ 2240991 h 2785840"/>
                <a:gd name="connsiteX55-3983" fmla="*/ 910824 w 4965239"/>
                <a:gd name="connsiteY55-3984" fmla="*/ 2250975 h 2785840"/>
                <a:gd name="connsiteX56-3985" fmla="*/ 867022 w 4965239"/>
                <a:gd name="connsiteY56-3986" fmla="*/ 2226777 h 2785840"/>
                <a:gd name="connsiteX57-3987" fmla="*/ 871759 w 4965239"/>
                <a:gd name="connsiteY57-3988" fmla="*/ 2169923 h 2785840"/>
                <a:gd name="connsiteX58-3989" fmla="*/ 836529 w 4965239"/>
                <a:gd name="connsiteY58-3990" fmla="*/ 2168108 h 2785840"/>
                <a:gd name="connsiteX59-3991" fmla="*/ 777003 w 4965239"/>
                <a:gd name="connsiteY59-3992" fmla="*/ 2108332 h 2785840"/>
                <a:gd name="connsiteX60-3993" fmla="*/ 762789 w 4965239"/>
                <a:gd name="connsiteY60-3994" fmla="*/ 2051478 h 2785840"/>
                <a:gd name="connsiteX61-3995" fmla="*/ 736516 w 4965239"/>
                <a:gd name="connsiteY61-3996" fmla="*/ 2062380 h 2785840"/>
                <a:gd name="connsiteX62-3997" fmla="*/ 696460 w 4965239"/>
                <a:gd name="connsiteY62-3998" fmla="*/ 2046740 h 2785840"/>
                <a:gd name="connsiteX63-3999" fmla="*/ 587490 w 4965239"/>
                <a:gd name="connsiteY63-4000" fmla="*/ 1895129 h 2785840"/>
                <a:gd name="connsiteX64-4001" fmla="*/ 549587 w 4965239"/>
                <a:gd name="connsiteY64-4002" fmla="*/ 1828800 h 2785840"/>
                <a:gd name="connsiteX65-4003" fmla="*/ 487996 w 4965239"/>
                <a:gd name="connsiteY65-4004" fmla="*/ 1824062 h 2785840"/>
                <a:gd name="connsiteX66-4005" fmla="*/ 473626 w 4965239"/>
                <a:gd name="connsiteY66-4006" fmla="*/ 1848068 h 2785840"/>
                <a:gd name="connsiteX67-4007" fmla="*/ 435880 w 4965239"/>
                <a:gd name="connsiteY67-4008" fmla="*/ 1847751 h 2785840"/>
                <a:gd name="connsiteX68-4009" fmla="*/ 326910 w 4965239"/>
                <a:gd name="connsiteY68-4010" fmla="*/ 1743519 h 2785840"/>
                <a:gd name="connsiteX69-4011" fmla="*/ 298483 w 4965239"/>
                <a:gd name="connsiteY69-4012" fmla="*/ 1639287 h 2785840"/>
                <a:gd name="connsiteX70-4013" fmla="*/ 265029 w 4965239"/>
                <a:gd name="connsiteY70-4014" fmla="*/ 1639470 h 2785840"/>
                <a:gd name="connsiteX71-4015" fmla="*/ 222677 w 4965239"/>
                <a:gd name="connsiteY71-4016" fmla="*/ 1591909 h 2785840"/>
                <a:gd name="connsiteX72-4017" fmla="*/ 222677 w 4965239"/>
                <a:gd name="connsiteY72-4018" fmla="*/ 1516104 h 2785840"/>
                <a:gd name="connsiteX73-4019" fmla="*/ 217940 w 4965239"/>
                <a:gd name="connsiteY73-4020" fmla="*/ 1416609 h 2785840"/>
                <a:gd name="connsiteX74-4021" fmla="*/ 246367 w 4965239"/>
                <a:gd name="connsiteY74-4022" fmla="*/ 1392920 h 2785840"/>
                <a:gd name="connsiteX75-4023" fmla="*/ 282174 w 4965239"/>
                <a:gd name="connsiteY75-4024" fmla="*/ 1388010 h 2785840"/>
                <a:gd name="connsiteX76-4025" fmla="*/ 322172 w 4965239"/>
                <a:gd name="connsiteY76-4026" fmla="*/ 1440298 h 2785840"/>
                <a:gd name="connsiteX77-4027" fmla="*/ 355337 w 4965239"/>
                <a:gd name="connsiteY77-4028" fmla="*/ 1331328 h 2785840"/>
                <a:gd name="connsiteX78-4029" fmla="*/ 322172 w 4965239"/>
                <a:gd name="connsiteY78-4030" fmla="*/ 1241310 h 2785840"/>
                <a:gd name="connsiteX79-4031" fmla="*/ 331647 w 4965239"/>
                <a:gd name="connsiteY79-4032" fmla="*/ 1179718 h 2785840"/>
                <a:gd name="connsiteX80-4033" fmla="*/ 364812 w 4965239"/>
                <a:gd name="connsiteY80-4034" fmla="*/ 1146553 h 2785840"/>
                <a:gd name="connsiteX81-4035" fmla="*/ 303220 w 4965239"/>
                <a:gd name="connsiteY81-4036" fmla="*/ 1051797 h 2785840"/>
                <a:gd name="connsiteX82-4037" fmla="*/ 317434 w 4965239"/>
                <a:gd name="connsiteY82-4038" fmla="*/ 1018632 h 2785840"/>
                <a:gd name="connsiteX83-4039" fmla="*/ 303220 w 4965239"/>
                <a:gd name="connsiteY83-4040" fmla="*/ 966516 h 2785840"/>
                <a:gd name="connsiteX84-4041" fmla="*/ 312696 w 4965239"/>
                <a:gd name="connsiteY84-4042" fmla="*/ 938089 h 2785840"/>
                <a:gd name="connsiteX85-4043" fmla="*/ 255842 w 4965239"/>
                <a:gd name="connsiteY85-4044" fmla="*/ 933351 h 2785840"/>
                <a:gd name="connsiteX86-4045" fmla="*/ 194251 w 4965239"/>
                <a:gd name="connsiteY86-4046" fmla="*/ 904924 h 2785840"/>
                <a:gd name="connsiteX87-4047" fmla="*/ 165824 w 4965239"/>
                <a:gd name="connsiteY87-4048" fmla="*/ 838595 h 2785840"/>
                <a:gd name="connsiteX88-4049" fmla="*/ 123183 w 4965239"/>
                <a:gd name="connsiteY88-4050" fmla="*/ 833857 h 2785840"/>
                <a:gd name="connsiteX89-4051" fmla="*/ 104232 w 4965239"/>
                <a:gd name="connsiteY89-4052" fmla="*/ 791217 h 2785840"/>
                <a:gd name="connsiteX90-4053" fmla="*/ 132659 w 4965239"/>
                <a:gd name="connsiteY90-4054" fmla="*/ 715411 h 2785840"/>
                <a:gd name="connsiteX91-4055" fmla="*/ 85281 w 4965239"/>
                <a:gd name="connsiteY91-4056" fmla="*/ 639606 h 2785840"/>
                <a:gd name="connsiteX92-4057" fmla="*/ 9475 w 4965239"/>
                <a:gd name="connsiteY92-4058" fmla="*/ 592228 h 2785840"/>
                <a:gd name="connsiteX93-4059" fmla="*/ 9475 w 4965239"/>
                <a:gd name="connsiteY93-4060" fmla="*/ 592228 h 2785840"/>
                <a:gd name="connsiteX94-4061" fmla="*/ 52116 w 4965239"/>
                <a:gd name="connsiteY94-4062" fmla="*/ 549588 h 2785840"/>
                <a:gd name="connsiteX95-4063" fmla="*/ 99494 w 4965239"/>
                <a:gd name="connsiteY95-4064" fmla="*/ 559063 h 2785840"/>
                <a:gd name="connsiteX96-4065" fmla="*/ 87864 w 4965239"/>
                <a:gd name="connsiteY96-4066" fmla="*/ 525045 h 2785840"/>
                <a:gd name="connsiteX97-4067" fmla="*/ 90018 w 4965239"/>
                <a:gd name="connsiteY97-4068" fmla="*/ 369550 h 2785840"/>
                <a:gd name="connsiteX98-4069" fmla="*/ 66329 w 4965239"/>
                <a:gd name="connsiteY98-4070" fmla="*/ 345861 h 2785840"/>
                <a:gd name="connsiteX99-4071" fmla="*/ 42144 w 4965239"/>
                <a:gd name="connsiteY99-4072" fmla="*/ 365025 h 2785840"/>
                <a:gd name="connsiteX100-4073" fmla="*/ 4738 w 4965239"/>
                <a:gd name="connsiteY100-4074" fmla="*/ 350599 h 2785840"/>
                <a:gd name="connsiteX101-4075" fmla="*/ 0 w 4965239"/>
                <a:gd name="connsiteY101-4076" fmla="*/ 307958 h 2785840"/>
                <a:gd name="connsiteX102-4077" fmla="*/ 33165 w 4965239"/>
                <a:gd name="connsiteY102-4078" fmla="*/ 284269 h 2785840"/>
                <a:gd name="connsiteX103-4079" fmla="*/ 37147 w 4965239"/>
                <a:gd name="connsiteY103-4080" fmla="*/ 227490 h 2785840"/>
                <a:gd name="connsiteX104-4081" fmla="*/ 75805 w 4965239"/>
                <a:gd name="connsiteY104-4082" fmla="*/ 180037 h 2785840"/>
                <a:gd name="connsiteX105-4083" fmla="*/ 122154 w 4965239"/>
                <a:gd name="connsiteY105-4084" fmla="*/ 142140 h 2785840"/>
                <a:gd name="connsiteX106-4085" fmla="*/ 180037 w 4965239"/>
                <a:gd name="connsiteY106-4086" fmla="*/ 142135 h 2785840"/>
                <a:gd name="connsiteX107-4087" fmla="*/ 255842 w 4965239"/>
                <a:gd name="connsiteY107-4088" fmla="*/ 104232 h 2785840"/>
                <a:gd name="connsiteX108-4089" fmla="*/ 270056 w 4965239"/>
                <a:gd name="connsiteY108-4090" fmla="*/ 127921 h 2785840"/>
                <a:gd name="connsiteX109-4091" fmla="*/ 307958 w 4965239"/>
                <a:gd name="connsiteY109-4092" fmla="*/ 123183 h 2785840"/>
                <a:gd name="connsiteX110-4093" fmla="*/ 326910 w 4965239"/>
                <a:gd name="connsiteY110-4094" fmla="*/ 180037 h 2785840"/>
                <a:gd name="connsiteX111-4095" fmla="*/ 383763 w 4965239"/>
                <a:gd name="connsiteY111-4096" fmla="*/ 184775 h 2785840"/>
                <a:gd name="connsiteX112-4097" fmla="*/ 691722 w 4965239"/>
                <a:gd name="connsiteY112-4098" fmla="*/ 345861 h 2785840"/>
                <a:gd name="connsiteX113-4099" fmla="*/ 1895129 w 4965239"/>
                <a:gd name="connsiteY113-4100" fmla="*/ 208464 h 2785840"/>
                <a:gd name="connsiteX114" fmla="*/ 2421028 w 4965239"/>
                <a:gd name="connsiteY114" fmla="*/ 42640 h 2785840"/>
                <a:gd name="connsiteX0-4101" fmla="*/ 2421028 w 4965239"/>
                <a:gd name="connsiteY0-4102" fmla="*/ 42640 h 2785840"/>
                <a:gd name="connsiteX1-4103" fmla="*/ 2501571 w 4965239"/>
                <a:gd name="connsiteY1-4104" fmla="*/ 123183 h 2785840"/>
                <a:gd name="connsiteX2-4105" fmla="*/ 2548949 w 4965239"/>
                <a:gd name="connsiteY2-4106" fmla="*/ 279532 h 2785840"/>
                <a:gd name="connsiteX3-4107" fmla="*/ 2586852 w 4965239"/>
                <a:gd name="connsiteY3-4108" fmla="*/ 307958 h 2785840"/>
                <a:gd name="connsiteX4-4109" fmla="*/ 2591589 w 4965239"/>
                <a:gd name="connsiteY4-4110" fmla="*/ 355337 h 2785840"/>
                <a:gd name="connsiteX5-4111" fmla="*/ 2781102 w 4965239"/>
                <a:gd name="connsiteY5-4112" fmla="*/ 397977 h 2785840"/>
                <a:gd name="connsiteX6-4113" fmla="*/ 3070110 w 4965239"/>
                <a:gd name="connsiteY6-4114" fmla="*/ 412191 h 2785840"/>
                <a:gd name="connsiteX7-4115" fmla="*/ 3226458 w 4965239"/>
                <a:gd name="connsiteY7-4116" fmla="*/ 516423 h 2785840"/>
                <a:gd name="connsiteX8-4117" fmla="*/ 3316476 w 4965239"/>
                <a:gd name="connsiteY8-4118" fmla="*/ 549588 h 2785840"/>
                <a:gd name="connsiteX9-4119" fmla="*/ 3453873 w 4965239"/>
                <a:gd name="connsiteY9-4120" fmla="*/ 563801 h 2785840"/>
                <a:gd name="connsiteX10-4121" fmla="*/ 3482300 w 4965239"/>
                <a:gd name="connsiteY10-4122" fmla="*/ 615917 h 2785840"/>
                <a:gd name="connsiteX11-4123" fmla="*/ 3646298 w 4965239"/>
                <a:gd name="connsiteY11-4124" fmla="*/ 534936 h 2785840"/>
                <a:gd name="connsiteX12-4125" fmla="*/ 3760213 w 4965239"/>
                <a:gd name="connsiteY12-4126" fmla="*/ 501069 h 2785840"/>
                <a:gd name="connsiteX13-4127" fmla="*/ 3818686 w 4965239"/>
                <a:gd name="connsiteY13-4128" fmla="*/ 506947 h 2785840"/>
                <a:gd name="connsiteX14-4129" fmla="*/ 3984510 w 4965239"/>
                <a:gd name="connsiteY14-4130" fmla="*/ 502209 h 2785840"/>
                <a:gd name="connsiteX15-4131" fmla="*/ 4145596 w 4965239"/>
                <a:gd name="connsiteY15-4132" fmla="*/ 416928 h 2785840"/>
                <a:gd name="connsiteX16-4133" fmla="*/ 4264041 w 4965239"/>
                <a:gd name="connsiteY16-4134" fmla="*/ 279532 h 2785840"/>
                <a:gd name="connsiteX17-4135" fmla="*/ 4226139 w 4965239"/>
                <a:gd name="connsiteY17-4136" fmla="*/ 213202 h 2785840"/>
                <a:gd name="connsiteX18-4137" fmla="*/ 4240352 w 4965239"/>
                <a:gd name="connsiteY18-4138" fmla="*/ 108970 h 2785840"/>
                <a:gd name="connsiteX19-4139" fmla="*/ 4344584 w 4965239"/>
                <a:gd name="connsiteY19-4140" fmla="*/ 127921 h 2785840"/>
                <a:gd name="connsiteX20-4141" fmla="*/ 4448816 w 4965239"/>
                <a:gd name="connsiteY20-4142" fmla="*/ 137397 h 2785840"/>
                <a:gd name="connsiteX21-4143" fmla="*/ 4553048 w 4965239"/>
                <a:gd name="connsiteY21-4144" fmla="*/ 37903 h 2785840"/>
                <a:gd name="connsiteX22-4145" fmla="*/ 4709397 w 4965239"/>
                <a:gd name="connsiteY22-4146" fmla="*/ 0 h 2785840"/>
                <a:gd name="connsiteX23-4147" fmla="*/ 4846794 w 4965239"/>
                <a:gd name="connsiteY23-4148" fmla="*/ 317434 h 2785840"/>
                <a:gd name="connsiteX24-4149" fmla="*/ 4965239 w 4965239"/>
                <a:gd name="connsiteY24-4150" fmla="*/ 691722 h 2785840"/>
                <a:gd name="connsiteX25-4151" fmla="*/ 4638329 w 4965239"/>
                <a:gd name="connsiteY25-4152" fmla="*/ 1066010 h 2785840"/>
                <a:gd name="connsiteX26-4153" fmla="*/ 3804472 w 4965239"/>
                <a:gd name="connsiteY26-4154" fmla="*/ 1359755 h 2785840"/>
                <a:gd name="connsiteX27-4155" fmla="*/ 3103274 w 4965239"/>
                <a:gd name="connsiteY27-4156" fmla="*/ 1748257 h 2785840"/>
                <a:gd name="connsiteX28-4157" fmla="*/ 2885334 w 4965239"/>
                <a:gd name="connsiteY28-4158" fmla="*/ 2321534 h 2785840"/>
                <a:gd name="connsiteX29-4159" fmla="*/ 2970615 w 4965239"/>
                <a:gd name="connsiteY29-4160" fmla="*/ 2785840 h 2785840"/>
                <a:gd name="connsiteX30-4161" fmla="*/ 2657919 w 4965239"/>
                <a:gd name="connsiteY30-4162" fmla="*/ 2733724 h 2785840"/>
                <a:gd name="connsiteX31-4163" fmla="*/ 2615279 w 4965239"/>
                <a:gd name="connsiteY31-4164" fmla="*/ 2321534 h 2785840"/>
                <a:gd name="connsiteX32-4165" fmla="*/ 2577376 w 4965239"/>
                <a:gd name="connsiteY32-4166" fmla="*/ 1966197 h 2785840"/>
                <a:gd name="connsiteX33-4167" fmla="*/ 2136758 w 4965239"/>
                <a:gd name="connsiteY33-4168" fmla="*/ 2094118 h 2785840"/>
                <a:gd name="connsiteX34-4169" fmla="*/ 2037264 w 4965239"/>
                <a:gd name="connsiteY34-4170" fmla="*/ 2458931 h 2785840"/>
                <a:gd name="connsiteX35-4171" fmla="*/ 1843013 w 4965239"/>
                <a:gd name="connsiteY35-4172" fmla="*/ 2657919 h 2785840"/>
                <a:gd name="connsiteX36-4173" fmla="*/ 1734043 w 4965239"/>
                <a:gd name="connsiteY36-4174" fmla="*/ 2638968 h 2785840"/>
                <a:gd name="connsiteX37-4175" fmla="*/ 1724568 w 4965239"/>
                <a:gd name="connsiteY37-4176" fmla="*/ 2553687 h 2785840"/>
                <a:gd name="connsiteX38-4177" fmla="*/ 1694497 w 4965239"/>
                <a:gd name="connsiteY38-4178" fmla="*/ 2544789 h 2785840"/>
                <a:gd name="connsiteX39-4179" fmla="*/ 1667714 w 4965239"/>
                <a:gd name="connsiteY39-4180" fmla="*/ 2492095 h 2785840"/>
                <a:gd name="connsiteX40-4181" fmla="*/ 1644025 w 4965239"/>
                <a:gd name="connsiteY40-4182" fmla="*/ 2449455 h 2785840"/>
                <a:gd name="connsiteX41-4183" fmla="*/ 1611732 w 4965239"/>
                <a:gd name="connsiteY41-4184" fmla="*/ 2466285 h 2785840"/>
                <a:gd name="connsiteX42-4185" fmla="*/ 1459250 w 4965239"/>
                <a:gd name="connsiteY42-4186" fmla="*/ 2378388 h 2785840"/>
                <a:gd name="connsiteX43-4187" fmla="*/ 1410968 w 4965239"/>
                <a:gd name="connsiteY43-4188" fmla="*/ 2410723 h 2785840"/>
                <a:gd name="connsiteX44-4189" fmla="*/ 1355017 w 4965239"/>
                <a:gd name="connsiteY44-4190" fmla="*/ 2454193 h 2785840"/>
                <a:gd name="connsiteX45-4191" fmla="*/ 1345542 w 4965239"/>
                <a:gd name="connsiteY45-4192" fmla="*/ 2496833 h 2785840"/>
                <a:gd name="connsiteX46-4193" fmla="*/ 1317115 w 4965239"/>
                <a:gd name="connsiteY46-4194" fmla="*/ 2482620 h 2785840"/>
                <a:gd name="connsiteX47-4195" fmla="*/ 1312377 w 4965239"/>
                <a:gd name="connsiteY47-4196" fmla="*/ 2444717 h 2785840"/>
                <a:gd name="connsiteX48-4197" fmla="*/ 1326590 w 4965239"/>
                <a:gd name="connsiteY48-4198" fmla="*/ 2368912 h 2785840"/>
                <a:gd name="connsiteX49-4199" fmla="*/ 1259439 w 4965239"/>
                <a:gd name="connsiteY49-4200" fmla="*/ 2390993 h 2785840"/>
                <a:gd name="connsiteX50-4201" fmla="*/ 1181672 w 4965239"/>
                <a:gd name="connsiteY50-4202" fmla="*/ 2385080 h 2785840"/>
                <a:gd name="connsiteX51-4203" fmla="*/ 1116564 w 4965239"/>
                <a:gd name="connsiteY51-4204" fmla="*/ 2362418 h 2785840"/>
                <a:gd name="connsiteX52-4205" fmla="*/ 1051797 w 4965239"/>
                <a:gd name="connsiteY52-4206" fmla="*/ 2307320 h 2785840"/>
                <a:gd name="connsiteX53-4207" fmla="*/ 1030839 w 4965239"/>
                <a:gd name="connsiteY53-4208" fmla="*/ 2333843 h 2785840"/>
                <a:gd name="connsiteX54-4209" fmla="*/ 975991 w 4965239"/>
                <a:gd name="connsiteY54-4210" fmla="*/ 2312058 h 2785840"/>
                <a:gd name="connsiteX55-4211" fmla="*/ 942827 w 4965239"/>
                <a:gd name="connsiteY55-4212" fmla="*/ 2240991 h 2785840"/>
                <a:gd name="connsiteX56-4213" fmla="*/ 910824 w 4965239"/>
                <a:gd name="connsiteY56-4214" fmla="*/ 2250975 h 2785840"/>
                <a:gd name="connsiteX57-4215" fmla="*/ 867022 w 4965239"/>
                <a:gd name="connsiteY57-4216" fmla="*/ 2226777 h 2785840"/>
                <a:gd name="connsiteX58-4217" fmla="*/ 871759 w 4965239"/>
                <a:gd name="connsiteY58-4218" fmla="*/ 2169923 h 2785840"/>
                <a:gd name="connsiteX59-4219" fmla="*/ 836529 w 4965239"/>
                <a:gd name="connsiteY59-4220" fmla="*/ 2168108 h 2785840"/>
                <a:gd name="connsiteX60-4221" fmla="*/ 777003 w 4965239"/>
                <a:gd name="connsiteY60-4222" fmla="*/ 2108332 h 2785840"/>
                <a:gd name="connsiteX61-4223" fmla="*/ 762789 w 4965239"/>
                <a:gd name="connsiteY61-4224" fmla="*/ 2051478 h 2785840"/>
                <a:gd name="connsiteX62-4225" fmla="*/ 736516 w 4965239"/>
                <a:gd name="connsiteY62-4226" fmla="*/ 2062380 h 2785840"/>
                <a:gd name="connsiteX63-4227" fmla="*/ 696460 w 4965239"/>
                <a:gd name="connsiteY63-4228" fmla="*/ 2046740 h 2785840"/>
                <a:gd name="connsiteX64-4229" fmla="*/ 587490 w 4965239"/>
                <a:gd name="connsiteY64-4230" fmla="*/ 1895129 h 2785840"/>
                <a:gd name="connsiteX65-4231" fmla="*/ 549587 w 4965239"/>
                <a:gd name="connsiteY65-4232" fmla="*/ 1828800 h 2785840"/>
                <a:gd name="connsiteX66-4233" fmla="*/ 487996 w 4965239"/>
                <a:gd name="connsiteY66-4234" fmla="*/ 1824062 h 2785840"/>
                <a:gd name="connsiteX67-4235" fmla="*/ 473626 w 4965239"/>
                <a:gd name="connsiteY67-4236" fmla="*/ 1848068 h 2785840"/>
                <a:gd name="connsiteX68-4237" fmla="*/ 435880 w 4965239"/>
                <a:gd name="connsiteY68-4238" fmla="*/ 1847751 h 2785840"/>
                <a:gd name="connsiteX69-4239" fmla="*/ 326910 w 4965239"/>
                <a:gd name="connsiteY69-4240" fmla="*/ 1743519 h 2785840"/>
                <a:gd name="connsiteX70-4241" fmla="*/ 298483 w 4965239"/>
                <a:gd name="connsiteY70-4242" fmla="*/ 1639287 h 2785840"/>
                <a:gd name="connsiteX71-4243" fmla="*/ 265029 w 4965239"/>
                <a:gd name="connsiteY71-4244" fmla="*/ 1639470 h 2785840"/>
                <a:gd name="connsiteX72-4245" fmla="*/ 222677 w 4965239"/>
                <a:gd name="connsiteY72-4246" fmla="*/ 1591909 h 2785840"/>
                <a:gd name="connsiteX73-4247" fmla="*/ 222677 w 4965239"/>
                <a:gd name="connsiteY73-4248" fmla="*/ 1516104 h 2785840"/>
                <a:gd name="connsiteX74-4249" fmla="*/ 217940 w 4965239"/>
                <a:gd name="connsiteY74-4250" fmla="*/ 1416609 h 2785840"/>
                <a:gd name="connsiteX75-4251" fmla="*/ 246367 w 4965239"/>
                <a:gd name="connsiteY75-4252" fmla="*/ 1392920 h 2785840"/>
                <a:gd name="connsiteX76-4253" fmla="*/ 282174 w 4965239"/>
                <a:gd name="connsiteY76-4254" fmla="*/ 1388010 h 2785840"/>
                <a:gd name="connsiteX77-4255" fmla="*/ 322172 w 4965239"/>
                <a:gd name="connsiteY77-4256" fmla="*/ 1440298 h 2785840"/>
                <a:gd name="connsiteX78-4257" fmla="*/ 355337 w 4965239"/>
                <a:gd name="connsiteY78-4258" fmla="*/ 1331328 h 2785840"/>
                <a:gd name="connsiteX79-4259" fmla="*/ 322172 w 4965239"/>
                <a:gd name="connsiteY79-4260" fmla="*/ 1241310 h 2785840"/>
                <a:gd name="connsiteX80-4261" fmla="*/ 331647 w 4965239"/>
                <a:gd name="connsiteY80-4262" fmla="*/ 1179718 h 2785840"/>
                <a:gd name="connsiteX81-4263" fmla="*/ 364812 w 4965239"/>
                <a:gd name="connsiteY81-4264" fmla="*/ 1146553 h 2785840"/>
                <a:gd name="connsiteX82-4265" fmla="*/ 303220 w 4965239"/>
                <a:gd name="connsiteY82-4266" fmla="*/ 1051797 h 2785840"/>
                <a:gd name="connsiteX83-4267" fmla="*/ 317434 w 4965239"/>
                <a:gd name="connsiteY83-4268" fmla="*/ 1018632 h 2785840"/>
                <a:gd name="connsiteX84-4269" fmla="*/ 303220 w 4965239"/>
                <a:gd name="connsiteY84-4270" fmla="*/ 966516 h 2785840"/>
                <a:gd name="connsiteX85-4271" fmla="*/ 312696 w 4965239"/>
                <a:gd name="connsiteY85-4272" fmla="*/ 938089 h 2785840"/>
                <a:gd name="connsiteX86-4273" fmla="*/ 255842 w 4965239"/>
                <a:gd name="connsiteY86-4274" fmla="*/ 933351 h 2785840"/>
                <a:gd name="connsiteX87-4275" fmla="*/ 194251 w 4965239"/>
                <a:gd name="connsiteY87-4276" fmla="*/ 904924 h 2785840"/>
                <a:gd name="connsiteX88-4277" fmla="*/ 165824 w 4965239"/>
                <a:gd name="connsiteY88-4278" fmla="*/ 838595 h 2785840"/>
                <a:gd name="connsiteX89-4279" fmla="*/ 123183 w 4965239"/>
                <a:gd name="connsiteY89-4280" fmla="*/ 833857 h 2785840"/>
                <a:gd name="connsiteX90-4281" fmla="*/ 104232 w 4965239"/>
                <a:gd name="connsiteY90-4282" fmla="*/ 791217 h 2785840"/>
                <a:gd name="connsiteX91-4283" fmla="*/ 132659 w 4965239"/>
                <a:gd name="connsiteY91-4284" fmla="*/ 715411 h 2785840"/>
                <a:gd name="connsiteX92-4285" fmla="*/ 85281 w 4965239"/>
                <a:gd name="connsiteY92-4286" fmla="*/ 639606 h 2785840"/>
                <a:gd name="connsiteX93-4287" fmla="*/ 9475 w 4965239"/>
                <a:gd name="connsiteY93-4288" fmla="*/ 592228 h 2785840"/>
                <a:gd name="connsiteX94-4289" fmla="*/ 9475 w 4965239"/>
                <a:gd name="connsiteY94-4290" fmla="*/ 592228 h 2785840"/>
                <a:gd name="connsiteX95-4291" fmla="*/ 52116 w 4965239"/>
                <a:gd name="connsiteY95-4292" fmla="*/ 549588 h 2785840"/>
                <a:gd name="connsiteX96-4293" fmla="*/ 99494 w 4965239"/>
                <a:gd name="connsiteY96-4294" fmla="*/ 559063 h 2785840"/>
                <a:gd name="connsiteX97-4295" fmla="*/ 87864 w 4965239"/>
                <a:gd name="connsiteY97-4296" fmla="*/ 525045 h 2785840"/>
                <a:gd name="connsiteX98-4297" fmla="*/ 90018 w 4965239"/>
                <a:gd name="connsiteY98-4298" fmla="*/ 369550 h 2785840"/>
                <a:gd name="connsiteX99-4299" fmla="*/ 66329 w 4965239"/>
                <a:gd name="connsiteY99-4300" fmla="*/ 345861 h 2785840"/>
                <a:gd name="connsiteX100-4301" fmla="*/ 42144 w 4965239"/>
                <a:gd name="connsiteY100-4302" fmla="*/ 365025 h 2785840"/>
                <a:gd name="connsiteX101-4303" fmla="*/ 4738 w 4965239"/>
                <a:gd name="connsiteY101-4304" fmla="*/ 350599 h 2785840"/>
                <a:gd name="connsiteX102-4305" fmla="*/ 0 w 4965239"/>
                <a:gd name="connsiteY102-4306" fmla="*/ 307958 h 2785840"/>
                <a:gd name="connsiteX103-4307" fmla="*/ 33165 w 4965239"/>
                <a:gd name="connsiteY103-4308" fmla="*/ 284269 h 2785840"/>
                <a:gd name="connsiteX104-4309" fmla="*/ 37147 w 4965239"/>
                <a:gd name="connsiteY104-4310" fmla="*/ 227490 h 2785840"/>
                <a:gd name="connsiteX105-4311" fmla="*/ 75805 w 4965239"/>
                <a:gd name="connsiteY105-4312" fmla="*/ 180037 h 2785840"/>
                <a:gd name="connsiteX106-4313" fmla="*/ 122154 w 4965239"/>
                <a:gd name="connsiteY106-4314" fmla="*/ 142140 h 2785840"/>
                <a:gd name="connsiteX107-4315" fmla="*/ 180037 w 4965239"/>
                <a:gd name="connsiteY107-4316" fmla="*/ 142135 h 2785840"/>
                <a:gd name="connsiteX108-4317" fmla="*/ 255842 w 4965239"/>
                <a:gd name="connsiteY108-4318" fmla="*/ 104232 h 2785840"/>
                <a:gd name="connsiteX109-4319" fmla="*/ 270056 w 4965239"/>
                <a:gd name="connsiteY109-4320" fmla="*/ 127921 h 2785840"/>
                <a:gd name="connsiteX110-4321" fmla="*/ 307958 w 4965239"/>
                <a:gd name="connsiteY110-4322" fmla="*/ 123183 h 2785840"/>
                <a:gd name="connsiteX111-4323" fmla="*/ 326910 w 4965239"/>
                <a:gd name="connsiteY111-4324" fmla="*/ 180037 h 2785840"/>
                <a:gd name="connsiteX112-4325" fmla="*/ 383763 w 4965239"/>
                <a:gd name="connsiteY112-4326" fmla="*/ 184775 h 2785840"/>
                <a:gd name="connsiteX113-4327" fmla="*/ 691722 w 4965239"/>
                <a:gd name="connsiteY113-4328" fmla="*/ 345861 h 2785840"/>
                <a:gd name="connsiteX114-4329" fmla="*/ 1895129 w 4965239"/>
                <a:gd name="connsiteY114-4330" fmla="*/ 208464 h 2785840"/>
                <a:gd name="connsiteX115" fmla="*/ 2421028 w 4965239"/>
                <a:gd name="connsiteY115" fmla="*/ 42640 h 2785840"/>
                <a:gd name="connsiteX0-4331" fmla="*/ 2421028 w 4965239"/>
                <a:gd name="connsiteY0-4332" fmla="*/ 42640 h 2785840"/>
                <a:gd name="connsiteX1-4333" fmla="*/ 2501571 w 4965239"/>
                <a:gd name="connsiteY1-4334" fmla="*/ 123183 h 2785840"/>
                <a:gd name="connsiteX2-4335" fmla="*/ 2548949 w 4965239"/>
                <a:gd name="connsiteY2-4336" fmla="*/ 279532 h 2785840"/>
                <a:gd name="connsiteX3-4337" fmla="*/ 2586852 w 4965239"/>
                <a:gd name="connsiteY3-4338" fmla="*/ 307958 h 2785840"/>
                <a:gd name="connsiteX4-4339" fmla="*/ 2591589 w 4965239"/>
                <a:gd name="connsiteY4-4340" fmla="*/ 355337 h 2785840"/>
                <a:gd name="connsiteX5-4341" fmla="*/ 2685716 w 4965239"/>
                <a:gd name="connsiteY5-4342" fmla="*/ 353287 h 2785840"/>
                <a:gd name="connsiteX6-4343" fmla="*/ 2781102 w 4965239"/>
                <a:gd name="connsiteY6-4344" fmla="*/ 397977 h 2785840"/>
                <a:gd name="connsiteX7-4345" fmla="*/ 3070110 w 4965239"/>
                <a:gd name="connsiteY7-4346" fmla="*/ 412191 h 2785840"/>
                <a:gd name="connsiteX8-4347" fmla="*/ 3226458 w 4965239"/>
                <a:gd name="connsiteY8-4348" fmla="*/ 516423 h 2785840"/>
                <a:gd name="connsiteX9-4349" fmla="*/ 3316476 w 4965239"/>
                <a:gd name="connsiteY9-4350" fmla="*/ 549588 h 2785840"/>
                <a:gd name="connsiteX10-4351" fmla="*/ 3453873 w 4965239"/>
                <a:gd name="connsiteY10-4352" fmla="*/ 563801 h 2785840"/>
                <a:gd name="connsiteX11-4353" fmla="*/ 3482300 w 4965239"/>
                <a:gd name="connsiteY11-4354" fmla="*/ 615917 h 2785840"/>
                <a:gd name="connsiteX12-4355" fmla="*/ 3646298 w 4965239"/>
                <a:gd name="connsiteY12-4356" fmla="*/ 534936 h 2785840"/>
                <a:gd name="connsiteX13-4357" fmla="*/ 3760213 w 4965239"/>
                <a:gd name="connsiteY13-4358" fmla="*/ 501069 h 2785840"/>
                <a:gd name="connsiteX14-4359" fmla="*/ 3818686 w 4965239"/>
                <a:gd name="connsiteY14-4360" fmla="*/ 506947 h 2785840"/>
                <a:gd name="connsiteX15-4361" fmla="*/ 3984510 w 4965239"/>
                <a:gd name="connsiteY15-4362" fmla="*/ 502209 h 2785840"/>
                <a:gd name="connsiteX16-4363" fmla="*/ 4145596 w 4965239"/>
                <a:gd name="connsiteY16-4364" fmla="*/ 416928 h 2785840"/>
                <a:gd name="connsiteX17-4365" fmla="*/ 4264041 w 4965239"/>
                <a:gd name="connsiteY17-4366" fmla="*/ 279532 h 2785840"/>
                <a:gd name="connsiteX18-4367" fmla="*/ 4226139 w 4965239"/>
                <a:gd name="connsiteY18-4368" fmla="*/ 213202 h 2785840"/>
                <a:gd name="connsiteX19-4369" fmla="*/ 4240352 w 4965239"/>
                <a:gd name="connsiteY19-4370" fmla="*/ 108970 h 2785840"/>
                <a:gd name="connsiteX20-4371" fmla="*/ 4344584 w 4965239"/>
                <a:gd name="connsiteY20-4372" fmla="*/ 127921 h 2785840"/>
                <a:gd name="connsiteX21-4373" fmla="*/ 4448816 w 4965239"/>
                <a:gd name="connsiteY21-4374" fmla="*/ 137397 h 2785840"/>
                <a:gd name="connsiteX22-4375" fmla="*/ 4553048 w 4965239"/>
                <a:gd name="connsiteY22-4376" fmla="*/ 37903 h 2785840"/>
                <a:gd name="connsiteX23-4377" fmla="*/ 4709397 w 4965239"/>
                <a:gd name="connsiteY23-4378" fmla="*/ 0 h 2785840"/>
                <a:gd name="connsiteX24-4379" fmla="*/ 4846794 w 4965239"/>
                <a:gd name="connsiteY24-4380" fmla="*/ 317434 h 2785840"/>
                <a:gd name="connsiteX25-4381" fmla="*/ 4965239 w 4965239"/>
                <a:gd name="connsiteY25-4382" fmla="*/ 691722 h 2785840"/>
                <a:gd name="connsiteX26-4383" fmla="*/ 4638329 w 4965239"/>
                <a:gd name="connsiteY26-4384" fmla="*/ 1066010 h 2785840"/>
                <a:gd name="connsiteX27-4385" fmla="*/ 3804472 w 4965239"/>
                <a:gd name="connsiteY27-4386" fmla="*/ 1359755 h 2785840"/>
                <a:gd name="connsiteX28-4387" fmla="*/ 3103274 w 4965239"/>
                <a:gd name="connsiteY28-4388" fmla="*/ 1748257 h 2785840"/>
                <a:gd name="connsiteX29-4389" fmla="*/ 2885334 w 4965239"/>
                <a:gd name="connsiteY29-4390" fmla="*/ 2321534 h 2785840"/>
                <a:gd name="connsiteX30-4391" fmla="*/ 2970615 w 4965239"/>
                <a:gd name="connsiteY30-4392" fmla="*/ 2785840 h 2785840"/>
                <a:gd name="connsiteX31-4393" fmla="*/ 2657919 w 4965239"/>
                <a:gd name="connsiteY31-4394" fmla="*/ 2733724 h 2785840"/>
                <a:gd name="connsiteX32-4395" fmla="*/ 2615279 w 4965239"/>
                <a:gd name="connsiteY32-4396" fmla="*/ 2321534 h 2785840"/>
                <a:gd name="connsiteX33-4397" fmla="*/ 2577376 w 4965239"/>
                <a:gd name="connsiteY33-4398" fmla="*/ 1966197 h 2785840"/>
                <a:gd name="connsiteX34-4399" fmla="*/ 2136758 w 4965239"/>
                <a:gd name="connsiteY34-4400" fmla="*/ 2094118 h 2785840"/>
                <a:gd name="connsiteX35-4401" fmla="*/ 2037264 w 4965239"/>
                <a:gd name="connsiteY35-4402" fmla="*/ 2458931 h 2785840"/>
                <a:gd name="connsiteX36-4403" fmla="*/ 1843013 w 4965239"/>
                <a:gd name="connsiteY36-4404" fmla="*/ 2657919 h 2785840"/>
                <a:gd name="connsiteX37-4405" fmla="*/ 1734043 w 4965239"/>
                <a:gd name="connsiteY37-4406" fmla="*/ 2638968 h 2785840"/>
                <a:gd name="connsiteX38-4407" fmla="*/ 1724568 w 4965239"/>
                <a:gd name="connsiteY38-4408" fmla="*/ 2553687 h 2785840"/>
                <a:gd name="connsiteX39-4409" fmla="*/ 1694497 w 4965239"/>
                <a:gd name="connsiteY39-4410" fmla="*/ 2544789 h 2785840"/>
                <a:gd name="connsiteX40-4411" fmla="*/ 1667714 w 4965239"/>
                <a:gd name="connsiteY40-4412" fmla="*/ 2492095 h 2785840"/>
                <a:gd name="connsiteX41-4413" fmla="*/ 1644025 w 4965239"/>
                <a:gd name="connsiteY41-4414" fmla="*/ 2449455 h 2785840"/>
                <a:gd name="connsiteX42-4415" fmla="*/ 1611732 w 4965239"/>
                <a:gd name="connsiteY42-4416" fmla="*/ 2466285 h 2785840"/>
                <a:gd name="connsiteX43-4417" fmla="*/ 1459250 w 4965239"/>
                <a:gd name="connsiteY43-4418" fmla="*/ 2378388 h 2785840"/>
                <a:gd name="connsiteX44-4419" fmla="*/ 1410968 w 4965239"/>
                <a:gd name="connsiteY44-4420" fmla="*/ 2410723 h 2785840"/>
                <a:gd name="connsiteX45-4421" fmla="*/ 1355017 w 4965239"/>
                <a:gd name="connsiteY45-4422" fmla="*/ 2454193 h 2785840"/>
                <a:gd name="connsiteX46-4423" fmla="*/ 1345542 w 4965239"/>
                <a:gd name="connsiteY46-4424" fmla="*/ 2496833 h 2785840"/>
                <a:gd name="connsiteX47-4425" fmla="*/ 1317115 w 4965239"/>
                <a:gd name="connsiteY47-4426" fmla="*/ 2482620 h 2785840"/>
                <a:gd name="connsiteX48-4427" fmla="*/ 1312377 w 4965239"/>
                <a:gd name="connsiteY48-4428" fmla="*/ 2444717 h 2785840"/>
                <a:gd name="connsiteX49-4429" fmla="*/ 1326590 w 4965239"/>
                <a:gd name="connsiteY49-4430" fmla="*/ 2368912 h 2785840"/>
                <a:gd name="connsiteX50-4431" fmla="*/ 1259439 w 4965239"/>
                <a:gd name="connsiteY50-4432" fmla="*/ 2390993 h 2785840"/>
                <a:gd name="connsiteX51-4433" fmla="*/ 1181672 w 4965239"/>
                <a:gd name="connsiteY51-4434" fmla="*/ 2385080 h 2785840"/>
                <a:gd name="connsiteX52-4435" fmla="*/ 1116564 w 4965239"/>
                <a:gd name="connsiteY52-4436" fmla="*/ 2362418 h 2785840"/>
                <a:gd name="connsiteX53-4437" fmla="*/ 1051797 w 4965239"/>
                <a:gd name="connsiteY53-4438" fmla="*/ 2307320 h 2785840"/>
                <a:gd name="connsiteX54-4439" fmla="*/ 1030839 w 4965239"/>
                <a:gd name="connsiteY54-4440" fmla="*/ 2333843 h 2785840"/>
                <a:gd name="connsiteX55-4441" fmla="*/ 975991 w 4965239"/>
                <a:gd name="connsiteY55-4442" fmla="*/ 2312058 h 2785840"/>
                <a:gd name="connsiteX56-4443" fmla="*/ 942827 w 4965239"/>
                <a:gd name="connsiteY56-4444" fmla="*/ 2240991 h 2785840"/>
                <a:gd name="connsiteX57-4445" fmla="*/ 910824 w 4965239"/>
                <a:gd name="connsiteY57-4446" fmla="*/ 2250975 h 2785840"/>
                <a:gd name="connsiteX58-4447" fmla="*/ 867022 w 4965239"/>
                <a:gd name="connsiteY58-4448" fmla="*/ 2226777 h 2785840"/>
                <a:gd name="connsiteX59-4449" fmla="*/ 871759 w 4965239"/>
                <a:gd name="connsiteY59-4450" fmla="*/ 2169923 h 2785840"/>
                <a:gd name="connsiteX60-4451" fmla="*/ 836529 w 4965239"/>
                <a:gd name="connsiteY60-4452" fmla="*/ 2168108 h 2785840"/>
                <a:gd name="connsiteX61-4453" fmla="*/ 777003 w 4965239"/>
                <a:gd name="connsiteY61-4454" fmla="*/ 2108332 h 2785840"/>
                <a:gd name="connsiteX62-4455" fmla="*/ 762789 w 4965239"/>
                <a:gd name="connsiteY62-4456" fmla="*/ 2051478 h 2785840"/>
                <a:gd name="connsiteX63-4457" fmla="*/ 736516 w 4965239"/>
                <a:gd name="connsiteY63-4458" fmla="*/ 2062380 h 2785840"/>
                <a:gd name="connsiteX64-4459" fmla="*/ 696460 w 4965239"/>
                <a:gd name="connsiteY64-4460" fmla="*/ 2046740 h 2785840"/>
                <a:gd name="connsiteX65-4461" fmla="*/ 587490 w 4965239"/>
                <a:gd name="connsiteY65-4462" fmla="*/ 1895129 h 2785840"/>
                <a:gd name="connsiteX66-4463" fmla="*/ 549587 w 4965239"/>
                <a:gd name="connsiteY66-4464" fmla="*/ 1828800 h 2785840"/>
                <a:gd name="connsiteX67-4465" fmla="*/ 487996 w 4965239"/>
                <a:gd name="connsiteY67-4466" fmla="*/ 1824062 h 2785840"/>
                <a:gd name="connsiteX68-4467" fmla="*/ 473626 w 4965239"/>
                <a:gd name="connsiteY68-4468" fmla="*/ 1848068 h 2785840"/>
                <a:gd name="connsiteX69-4469" fmla="*/ 435880 w 4965239"/>
                <a:gd name="connsiteY69-4470" fmla="*/ 1847751 h 2785840"/>
                <a:gd name="connsiteX70-4471" fmla="*/ 326910 w 4965239"/>
                <a:gd name="connsiteY70-4472" fmla="*/ 1743519 h 2785840"/>
                <a:gd name="connsiteX71-4473" fmla="*/ 298483 w 4965239"/>
                <a:gd name="connsiteY71-4474" fmla="*/ 1639287 h 2785840"/>
                <a:gd name="connsiteX72-4475" fmla="*/ 265029 w 4965239"/>
                <a:gd name="connsiteY72-4476" fmla="*/ 1639470 h 2785840"/>
                <a:gd name="connsiteX73-4477" fmla="*/ 222677 w 4965239"/>
                <a:gd name="connsiteY73-4478" fmla="*/ 1591909 h 2785840"/>
                <a:gd name="connsiteX74-4479" fmla="*/ 222677 w 4965239"/>
                <a:gd name="connsiteY74-4480" fmla="*/ 1516104 h 2785840"/>
                <a:gd name="connsiteX75-4481" fmla="*/ 217940 w 4965239"/>
                <a:gd name="connsiteY75-4482" fmla="*/ 1416609 h 2785840"/>
                <a:gd name="connsiteX76-4483" fmla="*/ 246367 w 4965239"/>
                <a:gd name="connsiteY76-4484" fmla="*/ 1392920 h 2785840"/>
                <a:gd name="connsiteX77-4485" fmla="*/ 282174 w 4965239"/>
                <a:gd name="connsiteY77-4486" fmla="*/ 1388010 h 2785840"/>
                <a:gd name="connsiteX78-4487" fmla="*/ 322172 w 4965239"/>
                <a:gd name="connsiteY78-4488" fmla="*/ 1440298 h 2785840"/>
                <a:gd name="connsiteX79-4489" fmla="*/ 355337 w 4965239"/>
                <a:gd name="connsiteY79-4490" fmla="*/ 1331328 h 2785840"/>
                <a:gd name="connsiteX80-4491" fmla="*/ 322172 w 4965239"/>
                <a:gd name="connsiteY80-4492" fmla="*/ 1241310 h 2785840"/>
                <a:gd name="connsiteX81-4493" fmla="*/ 331647 w 4965239"/>
                <a:gd name="connsiteY81-4494" fmla="*/ 1179718 h 2785840"/>
                <a:gd name="connsiteX82-4495" fmla="*/ 364812 w 4965239"/>
                <a:gd name="connsiteY82-4496" fmla="*/ 1146553 h 2785840"/>
                <a:gd name="connsiteX83-4497" fmla="*/ 303220 w 4965239"/>
                <a:gd name="connsiteY83-4498" fmla="*/ 1051797 h 2785840"/>
                <a:gd name="connsiteX84-4499" fmla="*/ 317434 w 4965239"/>
                <a:gd name="connsiteY84-4500" fmla="*/ 1018632 h 2785840"/>
                <a:gd name="connsiteX85-4501" fmla="*/ 303220 w 4965239"/>
                <a:gd name="connsiteY85-4502" fmla="*/ 966516 h 2785840"/>
                <a:gd name="connsiteX86-4503" fmla="*/ 312696 w 4965239"/>
                <a:gd name="connsiteY86-4504" fmla="*/ 938089 h 2785840"/>
                <a:gd name="connsiteX87-4505" fmla="*/ 255842 w 4965239"/>
                <a:gd name="connsiteY87-4506" fmla="*/ 933351 h 2785840"/>
                <a:gd name="connsiteX88-4507" fmla="*/ 194251 w 4965239"/>
                <a:gd name="connsiteY88-4508" fmla="*/ 904924 h 2785840"/>
                <a:gd name="connsiteX89-4509" fmla="*/ 165824 w 4965239"/>
                <a:gd name="connsiteY89-4510" fmla="*/ 838595 h 2785840"/>
                <a:gd name="connsiteX90-4511" fmla="*/ 123183 w 4965239"/>
                <a:gd name="connsiteY90-4512" fmla="*/ 833857 h 2785840"/>
                <a:gd name="connsiteX91-4513" fmla="*/ 104232 w 4965239"/>
                <a:gd name="connsiteY91-4514" fmla="*/ 791217 h 2785840"/>
                <a:gd name="connsiteX92-4515" fmla="*/ 132659 w 4965239"/>
                <a:gd name="connsiteY92-4516" fmla="*/ 715411 h 2785840"/>
                <a:gd name="connsiteX93-4517" fmla="*/ 85281 w 4965239"/>
                <a:gd name="connsiteY93-4518" fmla="*/ 639606 h 2785840"/>
                <a:gd name="connsiteX94-4519" fmla="*/ 9475 w 4965239"/>
                <a:gd name="connsiteY94-4520" fmla="*/ 592228 h 2785840"/>
                <a:gd name="connsiteX95-4521" fmla="*/ 9475 w 4965239"/>
                <a:gd name="connsiteY95-4522" fmla="*/ 592228 h 2785840"/>
                <a:gd name="connsiteX96-4523" fmla="*/ 52116 w 4965239"/>
                <a:gd name="connsiteY96-4524" fmla="*/ 549588 h 2785840"/>
                <a:gd name="connsiteX97-4525" fmla="*/ 99494 w 4965239"/>
                <a:gd name="connsiteY97-4526" fmla="*/ 559063 h 2785840"/>
                <a:gd name="connsiteX98-4527" fmla="*/ 87864 w 4965239"/>
                <a:gd name="connsiteY98-4528" fmla="*/ 525045 h 2785840"/>
                <a:gd name="connsiteX99-4529" fmla="*/ 90018 w 4965239"/>
                <a:gd name="connsiteY99-4530" fmla="*/ 369550 h 2785840"/>
                <a:gd name="connsiteX100-4531" fmla="*/ 66329 w 4965239"/>
                <a:gd name="connsiteY100-4532" fmla="*/ 345861 h 2785840"/>
                <a:gd name="connsiteX101-4533" fmla="*/ 42144 w 4965239"/>
                <a:gd name="connsiteY101-4534" fmla="*/ 365025 h 2785840"/>
                <a:gd name="connsiteX102-4535" fmla="*/ 4738 w 4965239"/>
                <a:gd name="connsiteY102-4536" fmla="*/ 350599 h 2785840"/>
                <a:gd name="connsiteX103-4537" fmla="*/ 0 w 4965239"/>
                <a:gd name="connsiteY103-4538" fmla="*/ 307958 h 2785840"/>
                <a:gd name="connsiteX104-4539" fmla="*/ 33165 w 4965239"/>
                <a:gd name="connsiteY104-4540" fmla="*/ 284269 h 2785840"/>
                <a:gd name="connsiteX105-4541" fmla="*/ 37147 w 4965239"/>
                <a:gd name="connsiteY105-4542" fmla="*/ 227490 h 2785840"/>
                <a:gd name="connsiteX106-4543" fmla="*/ 75805 w 4965239"/>
                <a:gd name="connsiteY106-4544" fmla="*/ 180037 h 2785840"/>
                <a:gd name="connsiteX107-4545" fmla="*/ 122154 w 4965239"/>
                <a:gd name="connsiteY107-4546" fmla="*/ 142140 h 2785840"/>
                <a:gd name="connsiteX108-4547" fmla="*/ 180037 w 4965239"/>
                <a:gd name="connsiteY108-4548" fmla="*/ 142135 h 2785840"/>
                <a:gd name="connsiteX109-4549" fmla="*/ 255842 w 4965239"/>
                <a:gd name="connsiteY109-4550" fmla="*/ 104232 h 2785840"/>
                <a:gd name="connsiteX110-4551" fmla="*/ 270056 w 4965239"/>
                <a:gd name="connsiteY110-4552" fmla="*/ 127921 h 2785840"/>
                <a:gd name="connsiteX111-4553" fmla="*/ 307958 w 4965239"/>
                <a:gd name="connsiteY111-4554" fmla="*/ 123183 h 2785840"/>
                <a:gd name="connsiteX112-4555" fmla="*/ 326910 w 4965239"/>
                <a:gd name="connsiteY112-4556" fmla="*/ 180037 h 2785840"/>
                <a:gd name="connsiteX113-4557" fmla="*/ 383763 w 4965239"/>
                <a:gd name="connsiteY113-4558" fmla="*/ 184775 h 2785840"/>
                <a:gd name="connsiteX114-4559" fmla="*/ 691722 w 4965239"/>
                <a:gd name="connsiteY114-4560" fmla="*/ 345861 h 2785840"/>
                <a:gd name="connsiteX115-4561" fmla="*/ 1895129 w 4965239"/>
                <a:gd name="connsiteY115-4562" fmla="*/ 208464 h 2785840"/>
                <a:gd name="connsiteX116" fmla="*/ 2421028 w 4965239"/>
                <a:gd name="connsiteY116" fmla="*/ 42640 h 2785840"/>
                <a:gd name="connsiteX0-4563" fmla="*/ 2421028 w 4965239"/>
                <a:gd name="connsiteY0-4564" fmla="*/ 42640 h 2785840"/>
                <a:gd name="connsiteX1-4565" fmla="*/ 2501571 w 4965239"/>
                <a:gd name="connsiteY1-4566" fmla="*/ 123183 h 2785840"/>
                <a:gd name="connsiteX2-4567" fmla="*/ 2548949 w 4965239"/>
                <a:gd name="connsiteY2-4568" fmla="*/ 279532 h 2785840"/>
                <a:gd name="connsiteX3-4569" fmla="*/ 2586852 w 4965239"/>
                <a:gd name="connsiteY3-4570" fmla="*/ 307958 h 2785840"/>
                <a:gd name="connsiteX4-4571" fmla="*/ 2591589 w 4965239"/>
                <a:gd name="connsiteY4-4572" fmla="*/ 355337 h 2785840"/>
                <a:gd name="connsiteX5-4573" fmla="*/ 2685716 w 4965239"/>
                <a:gd name="connsiteY5-4574" fmla="*/ 353287 h 2785840"/>
                <a:gd name="connsiteX6-4575" fmla="*/ 2781102 w 4965239"/>
                <a:gd name="connsiteY6-4576" fmla="*/ 397977 h 2785840"/>
                <a:gd name="connsiteX7-4577" fmla="*/ 3070110 w 4965239"/>
                <a:gd name="connsiteY7-4578" fmla="*/ 412191 h 2785840"/>
                <a:gd name="connsiteX8-4579" fmla="*/ 3153692 w 4965239"/>
                <a:gd name="connsiteY8-4580" fmla="*/ 454887 h 2785840"/>
                <a:gd name="connsiteX9-4581" fmla="*/ 3226458 w 4965239"/>
                <a:gd name="connsiteY9-4582" fmla="*/ 516423 h 2785840"/>
                <a:gd name="connsiteX10-4583" fmla="*/ 3316476 w 4965239"/>
                <a:gd name="connsiteY10-4584" fmla="*/ 549588 h 2785840"/>
                <a:gd name="connsiteX11-4585" fmla="*/ 3453873 w 4965239"/>
                <a:gd name="connsiteY11-4586" fmla="*/ 563801 h 2785840"/>
                <a:gd name="connsiteX12-4587" fmla="*/ 3482300 w 4965239"/>
                <a:gd name="connsiteY12-4588" fmla="*/ 615917 h 2785840"/>
                <a:gd name="connsiteX13-4589" fmla="*/ 3646298 w 4965239"/>
                <a:gd name="connsiteY13-4590" fmla="*/ 534936 h 2785840"/>
                <a:gd name="connsiteX14-4591" fmla="*/ 3760213 w 4965239"/>
                <a:gd name="connsiteY14-4592" fmla="*/ 501069 h 2785840"/>
                <a:gd name="connsiteX15-4593" fmla="*/ 3818686 w 4965239"/>
                <a:gd name="connsiteY15-4594" fmla="*/ 506947 h 2785840"/>
                <a:gd name="connsiteX16-4595" fmla="*/ 3984510 w 4965239"/>
                <a:gd name="connsiteY16-4596" fmla="*/ 502209 h 2785840"/>
                <a:gd name="connsiteX17-4597" fmla="*/ 4145596 w 4965239"/>
                <a:gd name="connsiteY17-4598" fmla="*/ 416928 h 2785840"/>
                <a:gd name="connsiteX18-4599" fmla="*/ 4264041 w 4965239"/>
                <a:gd name="connsiteY18-4600" fmla="*/ 279532 h 2785840"/>
                <a:gd name="connsiteX19-4601" fmla="*/ 4226139 w 4965239"/>
                <a:gd name="connsiteY19-4602" fmla="*/ 213202 h 2785840"/>
                <a:gd name="connsiteX20-4603" fmla="*/ 4240352 w 4965239"/>
                <a:gd name="connsiteY20-4604" fmla="*/ 108970 h 2785840"/>
                <a:gd name="connsiteX21-4605" fmla="*/ 4344584 w 4965239"/>
                <a:gd name="connsiteY21-4606" fmla="*/ 127921 h 2785840"/>
                <a:gd name="connsiteX22-4607" fmla="*/ 4448816 w 4965239"/>
                <a:gd name="connsiteY22-4608" fmla="*/ 137397 h 2785840"/>
                <a:gd name="connsiteX23-4609" fmla="*/ 4553048 w 4965239"/>
                <a:gd name="connsiteY23-4610" fmla="*/ 37903 h 2785840"/>
                <a:gd name="connsiteX24-4611" fmla="*/ 4709397 w 4965239"/>
                <a:gd name="connsiteY24-4612" fmla="*/ 0 h 2785840"/>
                <a:gd name="connsiteX25-4613" fmla="*/ 4846794 w 4965239"/>
                <a:gd name="connsiteY25-4614" fmla="*/ 317434 h 2785840"/>
                <a:gd name="connsiteX26-4615" fmla="*/ 4965239 w 4965239"/>
                <a:gd name="connsiteY26-4616" fmla="*/ 691722 h 2785840"/>
                <a:gd name="connsiteX27-4617" fmla="*/ 4638329 w 4965239"/>
                <a:gd name="connsiteY27-4618" fmla="*/ 1066010 h 2785840"/>
                <a:gd name="connsiteX28-4619" fmla="*/ 3804472 w 4965239"/>
                <a:gd name="connsiteY28-4620" fmla="*/ 1359755 h 2785840"/>
                <a:gd name="connsiteX29-4621" fmla="*/ 3103274 w 4965239"/>
                <a:gd name="connsiteY29-4622" fmla="*/ 1748257 h 2785840"/>
                <a:gd name="connsiteX30-4623" fmla="*/ 2885334 w 4965239"/>
                <a:gd name="connsiteY30-4624" fmla="*/ 2321534 h 2785840"/>
                <a:gd name="connsiteX31-4625" fmla="*/ 2970615 w 4965239"/>
                <a:gd name="connsiteY31-4626" fmla="*/ 2785840 h 2785840"/>
                <a:gd name="connsiteX32-4627" fmla="*/ 2657919 w 4965239"/>
                <a:gd name="connsiteY32-4628" fmla="*/ 2733724 h 2785840"/>
                <a:gd name="connsiteX33-4629" fmla="*/ 2615279 w 4965239"/>
                <a:gd name="connsiteY33-4630" fmla="*/ 2321534 h 2785840"/>
                <a:gd name="connsiteX34-4631" fmla="*/ 2577376 w 4965239"/>
                <a:gd name="connsiteY34-4632" fmla="*/ 1966197 h 2785840"/>
                <a:gd name="connsiteX35-4633" fmla="*/ 2136758 w 4965239"/>
                <a:gd name="connsiteY35-4634" fmla="*/ 2094118 h 2785840"/>
                <a:gd name="connsiteX36-4635" fmla="*/ 2037264 w 4965239"/>
                <a:gd name="connsiteY36-4636" fmla="*/ 2458931 h 2785840"/>
                <a:gd name="connsiteX37-4637" fmla="*/ 1843013 w 4965239"/>
                <a:gd name="connsiteY37-4638" fmla="*/ 2657919 h 2785840"/>
                <a:gd name="connsiteX38-4639" fmla="*/ 1734043 w 4965239"/>
                <a:gd name="connsiteY38-4640" fmla="*/ 2638968 h 2785840"/>
                <a:gd name="connsiteX39-4641" fmla="*/ 1724568 w 4965239"/>
                <a:gd name="connsiteY39-4642" fmla="*/ 2553687 h 2785840"/>
                <a:gd name="connsiteX40-4643" fmla="*/ 1694497 w 4965239"/>
                <a:gd name="connsiteY40-4644" fmla="*/ 2544789 h 2785840"/>
                <a:gd name="connsiteX41-4645" fmla="*/ 1667714 w 4965239"/>
                <a:gd name="connsiteY41-4646" fmla="*/ 2492095 h 2785840"/>
                <a:gd name="connsiteX42-4647" fmla="*/ 1644025 w 4965239"/>
                <a:gd name="connsiteY42-4648" fmla="*/ 2449455 h 2785840"/>
                <a:gd name="connsiteX43-4649" fmla="*/ 1611732 w 4965239"/>
                <a:gd name="connsiteY43-4650" fmla="*/ 2466285 h 2785840"/>
                <a:gd name="connsiteX44-4651" fmla="*/ 1459250 w 4965239"/>
                <a:gd name="connsiteY44-4652" fmla="*/ 2378388 h 2785840"/>
                <a:gd name="connsiteX45-4653" fmla="*/ 1410968 w 4965239"/>
                <a:gd name="connsiteY45-4654" fmla="*/ 2410723 h 2785840"/>
                <a:gd name="connsiteX46-4655" fmla="*/ 1355017 w 4965239"/>
                <a:gd name="connsiteY46-4656" fmla="*/ 2454193 h 2785840"/>
                <a:gd name="connsiteX47-4657" fmla="*/ 1345542 w 4965239"/>
                <a:gd name="connsiteY47-4658" fmla="*/ 2496833 h 2785840"/>
                <a:gd name="connsiteX48-4659" fmla="*/ 1317115 w 4965239"/>
                <a:gd name="connsiteY48-4660" fmla="*/ 2482620 h 2785840"/>
                <a:gd name="connsiteX49-4661" fmla="*/ 1312377 w 4965239"/>
                <a:gd name="connsiteY49-4662" fmla="*/ 2444717 h 2785840"/>
                <a:gd name="connsiteX50-4663" fmla="*/ 1326590 w 4965239"/>
                <a:gd name="connsiteY50-4664" fmla="*/ 2368912 h 2785840"/>
                <a:gd name="connsiteX51-4665" fmla="*/ 1259439 w 4965239"/>
                <a:gd name="connsiteY51-4666" fmla="*/ 2390993 h 2785840"/>
                <a:gd name="connsiteX52-4667" fmla="*/ 1181672 w 4965239"/>
                <a:gd name="connsiteY52-4668" fmla="*/ 2385080 h 2785840"/>
                <a:gd name="connsiteX53-4669" fmla="*/ 1116564 w 4965239"/>
                <a:gd name="connsiteY53-4670" fmla="*/ 2362418 h 2785840"/>
                <a:gd name="connsiteX54-4671" fmla="*/ 1051797 w 4965239"/>
                <a:gd name="connsiteY54-4672" fmla="*/ 2307320 h 2785840"/>
                <a:gd name="connsiteX55-4673" fmla="*/ 1030839 w 4965239"/>
                <a:gd name="connsiteY55-4674" fmla="*/ 2333843 h 2785840"/>
                <a:gd name="connsiteX56-4675" fmla="*/ 975991 w 4965239"/>
                <a:gd name="connsiteY56-4676" fmla="*/ 2312058 h 2785840"/>
                <a:gd name="connsiteX57-4677" fmla="*/ 942827 w 4965239"/>
                <a:gd name="connsiteY57-4678" fmla="*/ 2240991 h 2785840"/>
                <a:gd name="connsiteX58-4679" fmla="*/ 910824 w 4965239"/>
                <a:gd name="connsiteY58-4680" fmla="*/ 2250975 h 2785840"/>
                <a:gd name="connsiteX59-4681" fmla="*/ 867022 w 4965239"/>
                <a:gd name="connsiteY59-4682" fmla="*/ 2226777 h 2785840"/>
                <a:gd name="connsiteX60-4683" fmla="*/ 871759 w 4965239"/>
                <a:gd name="connsiteY60-4684" fmla="*/ 2169923 h 2785840"/>
                <a:gd name="connsiteX61-4685" fmla="*/ 836529 w 4965239"/>
                <a:gd name="connsiteY61-4686" fmla="*/ 2168108 h 2785840"/>
                <a:gd name="connsiteX62-4687" fmla="*/ 777003 w 4965239"/>
                <a:gd name="connsiteY62-4688" fmla="*/ 2108332 h 2785840"/>
                <a:gd name="connsiteX63-4689" fmla="*/ 762789 w 4965239"/>
                <a:gd name="connsiteY63-4690" fmla="*/ 2051478 h 2785840"/>
                <a:gd name="connsiteX64-4691" fmla="*/ 736516 w 4965239"/>
                <a:gd name="connsiteY64-4692" fmla="*/ 2062380 h 2785840"/>
                <a:gd name="connsiteX65-4693" fmla="*/ 696460 w 4965239"/>
                <a:gd name="connsiteY65-4694" fmla="*/ 2046740 h 2785840"/>
                <a:gd name="connsiteX66-4695" fmla="*/ 587490 w 4965239"/>
                <a:gd name="connsiteY66-4696" fmla="*/ 1895129 h 2785840"/>
                <a:gd name="connsiteX67-4697" fmla="*/ 549587 w 4965239"/>
                <a:gd name="connsiteY67-4698" fmla="*/ 1828800 h 2785840"/>
                <a:gd name="connsiteX68-4699" fmla="*/ 487996 w 4965239"/>
                <a:gd name="connsiteY68-4700" fmla="*/ 1824062 h 2785840"/>
                <a:gd name="connsiteX69-4701" fmla="*/ 473626 w 4965239"/>
                <a:gd name="connsiteY69-4702" fmla="*/ 1848068 h 2785840"/>
                <a:gd name="connsiteX70-4703" fmla="*/ 435880 w 4965239"/>
                <a:gd name="connsiteY70-4704" fmla="*/ 1847751 h 2785840"/>
                <a:gd name="connsiteX71-4705" fmla="*/ 326910 w 4965239"/>
                <a:gd name="connsiteY71-4706" fmla="*/ 1743519 h 2785840"/>
                <a:gd name="connsiteX72-4707" fmla="*/ 298483 w 4965239"/>
                <a:gd name="connsiteY72-4708" fmla="*/ 1639287 h 2785840"/>
                <a:gd name="connsiteX73-4709" fmla="*/ 265029 w 4965239"/>
                <a:gd name="connsiteY73-4710" fmla="*/ 1639470 h 2785840"/>
                <a:gd name="connsiteX74-4711" fmla="*/ 222677 w 4965239"/>
                <a:gd name="connsiteY74-4712" fmla="*/ 1591909 h 2785840"/>
                <a:gd name="connsiteX75-4713" fmla="*/ 222677 w 4965239"/>
                <a:gd name="connsiteY75-4714" fmla="*/ 1516104 h 2785840"/>
                <a:gd name="connsiteX76-4715" fmla="*/ 217940 w 4965239"/>
                <a:gd name="connsiteY76-4716" fmla="*/ 1416609 h 2785840"/>
                <a:gd name="connsiteX77-4717" fmla="*/ 246367 w 4965239"/>
                <a:gd name="connsiteY77-4718" fmla="*/ 1392920 h 2785840"/>
                <a:gd name="connsiteX78-4719" fmla="*/ 282174 w 4965239"/>
                <a:gd name="connsiteY78-4720" fmla="*/ 1388010 h 2785840"/>
                <a:gd name="connsiteX79-4721" fmla="*/ 322172 w 4965239"/>
                <a:gd name="connsiteY79-4722" fmla="*/ 1440298 h 2785840"/>
                <a:gd name="connsiteX80-4723" fmla="*/ 355337 w 4965239"/>
                <a:gd name="connsiteY80-4724" fmla="*/ 1331328 h 2785840"/>
                <a:gd name="connsiteX81-4725" fmla="*/ 322172 w 4965239"/>
                <a:gd name="connsiteY81-4726" fmla="*/ 1241310 h 2785840"/>
                <a:gd name="connsiteX82-4727" fmla="*/ 331647 w 4965239"/>
                <a:gd name="connsiteY82-4728" fmla="*/ 1179718 h 2785840"/>
                <a:gd name="connsiteX83-4729" fmla="*/ 364812 w 4965239"/>
                <a:gd name="connsiteY83-4730" fmla="*/ 1146553 h 2785840"/>
                <a:gd name="connsiteX84-4731" fmla="*/ 303220 w 4965239"/>
                <a:gd name="connsiteY84-4732" fmla="*/ 1051797 h 2785840"/>
                <a:gd name="connsiteX85-4733" fmla="*/ 317434 w 4965239"/>
                <a:gd name="connsiteY85-4734" fmla="*/ 1018632 h 2785840"/>
                <a:gd name="connsiteX86-4735" fmla="*/ 303220 w 4965239"/>
                <a:gd name="connsiteY86-4736" fmla="*/ 966516 h 2785840"/>
                <a:gd name="connsiteX87-4737" fmla="*/ 312696 w 4965239"/>
                <a:gd name="connsiteY87-4738" fmla="*/ 938089 h 2785840"/>
                <a:gd name="connsiteX88-4739" fmla="*/ 255842 w 4965239"/>
                <a:gd name="connsiteY88-4740" fmla="*/ 933351 h 2785840"/>
                <a:gd name="connsiteX89-4741" fmla="*/ 194251 w 4965239"/>
                <a:gd name="connsiteY89-4742" fmla="*/ 904924 h 2785840"/>
                <a:gd name="connsiteX90-4743" fmla="*/ 165824 w 4965239"/>
                <a:gd name="connsiteY90-4744" fmla="*/ 838595 h 2785840"/>
                <a:gd name="connsiteX91-4745" fmla="*/ 123183 w 4965239"/>
                <a:gd name="connsiteY91-4746" fmla="*/ 833857 h 2785840"/>
                <a:gd name="connsiteX92-4747" fmla="*/ 104232 w 4965239"/>
                <a:gd name="connsiteY92-4748" fmla="*/ 791217 h 2785840"/>
                <a:gd name="connsiteX93-4749" fmla="*/ 132659 w 4965239"/>
                <a:gd name="connsiteY93-4750" fmla="*/ 715411 h 2785840"/>
                <a:gd name="connsiteX94-4751" fmla="*/ 85281 w 4965239"/>
                <a:gd name="connsiteY94-4752" fmla="*/ 639606 h 2785840"/>
                <a:gd name="connsiteX95-4753" fmla="*/ 9475 w 4965239"/>
                <a:gd name="connsiteY95-4754" fmla="*/ 592228 h 2785840"/>
                <a:gd name="connsiteX96-4755" fmla="*/ 9475 w 4965239"/>
                <a:gd name="connsiteY96-4756" fmla="*/ 592228 h 2785840"/>
                <a:gd name="connsiteX97-4757" fmla="*/ 52116 w 4965239"/>
                <a:gd name="connsiteY97-4758" fmla="*/ 549588 h 2785840"/>
                <a:gd name="connsiteX98-4759" fmla="*/ 99494 w 4965239"/>
                <a:gd name="connsiteY98-4760" fmla="*/ 559063 h 2785840"/>
                <a:gd name="connsiteX99-4761" fmla="*/ 87864 w 4965239"/>
                <a:gd name="connsiteY99-4762" fmla="*/ 525045 h 2785840"/>
                <a:gd name="connsiteX100-4763" fmla="*/ 90018 w 4965239"/>
                <a:gd name="connsiteY100-4764" fmla="*/ 369550 h 2785840"/>
                <a:gd name="connsiteX101-4765" fmla="*/ 66329 w 4965239"/>
                <a:gd name="connsiteY101-4766" fmla="*/ 345861 h 2785840"/>
                <a:gd name="connsiteX102-4767" fmla="*/ 42144 w 4965239"/>
                <a:gd name="connsiteY102-4768" fmla="*/ 365025 h 2785840"/>
                <a:gd name="connsiteX103-4769" fmla="*/ 4738 w 4965239"/>
                <a:gd name="connsiteY103-4770" fmla="*/ 350599 h 2785840"/>
                <a:gd name="connsiteX104-4771" fmla="*/ 0 w 4965239"/>
                <a:gd name="connsiteY104-4772" fmla="*/ 307958 h 2785840"/>
                <a:gd name="connsiteX105-4773" fmla="*/ 33165 w 4965239"/>
                <a:gd name="connsiteY105-4774" fmla="*/ 284269 h 2785840"/>
                <a:gd name="connsiteX106-4775" fmla="*/ 37147 w 4965239"/>
                <a:gd name="connsiteY106-4776" fmla="*/ 227490 h 2785840"/>
                <a:gd name="connsiteX107-4777" fmla="*/ 75805 w 4965239"/>
                <a:gd name="connsiteY107-4778" fmla="*/ 180037 h 2785840"/>
                <a:gd name="connsiteX108-4779" fmla="*/ 122154 w 4965239"/>
                <a:gd name="connsiteY108-4780" fmla="*/ 142140 h 2785840"/>
                <a:gd name="connsiteX109-4781" fmla="*/ 180037 w 4965239"/>
                <a:gd name="connsiteY109-4782" fmla="*/ 142135 h 2785840"/>
                <a:gd name="connsiteX110-4783" fmla="*/ 255842 w 4965239"/>
                <a:gd name="connsiteY110-4784" fmla="*/ 104232 h 2785840"/>
                <a:gd name="connsiteX111-4785" fmla="*/ 270056 w 4965239"/>
                <a:gd name="connsiteY111-4786" fmla="*/ 127921 h 2785840"/>
                <a:gd name="connsiteX112-4787" fmla="*/ 307958 w 4965239"/>
                <a:gd name="connsiteY112-4788" fmla="*/ 123183 h 2785840"/>
                <a:gd name="connsiteX113-4789" fmla="*/ 326910 w 4965239"/>
                <a:gd name="connsiteY113-4790" fmla="*/ 180037 h 2785840"/>
                <a:gd name="connsiteX114-4791" fmla="*/ 383763 w 4965239"/>
                <a:gd name="connsiteY114-4792" fmla="*/ 184775 h 2785840"/>
                <a:gd name="connsiteX115-4793" fmla="*/ 691722 w 4965239"/>
                <a:gd name="connsiteY115-4794" fmla="*/ 345861 h 2785840"/>
                <a:gd name="connsiteX116-4795" fmla="*/ 1895129 w 4965239"/>
                <a:gd name="connsiteY116-4796" fmla="*/ 208464 h 2785840"/>
                <a:gd name="connsiteX117" fmla="*/ 2421028 w 4965239"/>
                <a:gd name="connsiteY117" fmla="*/ 42640 h 2785840"/>
                <a:gd name="connsiteX0-4797" fmla="*/ 2421028 w 4965239"/>
                <a:gd name="connsiteY0-4798" fmla="*/ 42640 h 2785840"/>
                <a:gd name="connsiteX1-4799" fmla="*/ 2501571 w 4965239"/>
                <a:gd name="connsiteY1-4800" fmla="*/ 123183 h 2785840"/>
                <a:gd name="connsiteX2-4801" fmla="*/ 2548949 w 4965239"/>
                <a:gd name="connsiteY2-4802" fmla="*/ 279532 h 2785840"/>
                <a:gd name="connsiteX3-4803" fmla="*/ 2586852 w 4965239"/>
                <a:gd name="connsiteY3-4804" fmla="*/ 307958 h 2785840"/>
                <a:gd name="connsiteX4-4805" fmla="*/ 2591589 w 4965239"/>
                <a:gd name="connsiteY4-4806" fmla="*/ 355337 h 2785840"/>
                <a:gd name="connsiteX5-4807" fmla="*/ 2685716 w 4965239"/>
                <a:gd name="connsiteY5-4808" fmla="*/ 353287 h 2785840"/>
                <a:gd name="connsiteX6-4809" fmla="*/ 2781102 w 4965239"/>
                <a:gd name="connsiteY6-4810" fmla="*/ 397977 h 2785840"/>
                <a:gd name="connsiteX7-4811" fmla="*/ 3070110 w 4965239"/>
                <a:gd name="connsiteY7-4812" fmla="*/ 412191 h 2785840"/>
                <a:gd name="connsiteX8-4813" fmla="*/ 3153692 w 4965239"/>
                <a:gd name="connsiteY8-4814" fmla="*/ 454887 h 2785840"/>
                <a:gd name="connsiteX9-4815" fmla="*/ 3226458 w 4965239"/>
                <a:gd name="connsiteY9-4816" fmla="*/ 516423 h 2785840"/>
                <a:gd name="connsiteX10-4817" fmla="*/ 3255292 w 4965239"/>
                <a:gd name="connsiteY10-4818" fmla="*/ 510305 h 2785840"/>
                <a:gd name="connsiteX11-4819" fmla="*/ 3316476 w 4965239"/>
                <a:gd name="connsiteY11-4820" fmla="*/ 549588 h 2785840"/>
                <a:gd name="connsiteX12-4821" fmla="*/ 3453873 w 4965239"/>
                <a:gd name="connsiteY12-4822" fmla="*/ 563801 h 2785840"/>
                <a:gd name="connsiteX13-4823" fmla="*/ 3482300 w 4965239"/>
                <a:gd name="connsiteY13-4824" fmla="*/ 615917 h 2785840"/>
                <a:gd name="connsiteX14-4825" fmla="*/ 3646298 w 4965239"/>
                <a:gd name="connsiteY14-4826" fmla="*/ 534936 h 2785840"/>
                <a:gd name="connsiteX15-4827" fmla="*/ 3760213 w 4965239"/>
                <a:gd name="connsiteY15-4828" fmla="*/ 501069 h 2785840"/>
                <a:gd name="connsiteX16-4829" fmla="*/ 3818686 w 4965239"/>
                <a:gd name="connsiteY16-4830" fmla="*/ 506947 h 2785840"/>
                <a:gd name="connsiteX17-4831" fmla="*/ 3984510 w 4965239"/>
                <a:gd name="connsiteY17-4832" fmla="*/ 502209 h 2785840"/>
                <a:gd name="connsiteX18-4833" fmla="*/ 4145596 w 4965239"/>
                <a:gd name="connsiteY18-4834" fmla="*/ 416928 h 2785840"/>
                <a:gd name="connsiteX19-4835" fmla="*/ 4264041 w 4965239"/>
                <a:gd name="connsiteY19-4836" fmla="*/ 279532 h 2785840"/>
                <a:gd name="connsiteX20-4837" fmla="*/ 4226139 w 4965239"/>
                <a:gd name="connsiteY20-4838" fmla="*/ 213202 h 2785840"/>
                <a:gd name="connsiteX21-4839" fmla="*/ 4240352 w 4965239"/>
                <a:gd name="connsiteY21-4840" fmla="*/ 108970 h 2785840"/>
                <a:gd name="connsiteX22-4841" fmla="*/ 4344584 w 4965239"/>
                <a:gd name="connsiteY22-4842" fmla="*/ 127921 h 2785840"/>
                <a:gd name="connsiteX23-4843" fmla="*/ 4448816 w 4965239"/>
                <a:gd name="connsiteY23-4844" fmla="*/ 137397 h 2785840"/>
                <a:gd name="connsiteX24-4845" fmla="*/ 4553048 w 4965239"/>
                <a:gd name="connsiteY24-4846" fmla="*/ 37903 h 2785840"/>
                <a:gd name="connsiteX25-4847" fmla="*/ 4709397 w 4965239"/>
                <a:gd name="connsiteY25-4848" fmla="*/ 0 h 2785840"/>
                <a:gd name="connsiteX26-4849" fmla="*/ 4846794 w 4965239"/>
                <a:gd name="connsiteY26-4850" fmla="*/ 317434 h 2785840"/>
                <a:gd name="connsiteX27-4851" fmla="*/ 4965239 w 4965239"/>
                <a:gd name="connsiteY27-4852" fmla="*/ 691722 h 2785840"/>
                <a:gd name="connsiteX28-4853" fmla="*/ 4638329 w 4965239"/>
                <a:gd name="connsiteY28-4854" fmla="*/ 1066010 h 2785840"/>
                <a:gd name="connsiteX29-4855" fmla="*/ 3804472 w 4965239"/>
                <a:gd name="connsiteY29-4856" fmla="*/ 1359755 h 2785840"/>
                <a:gd name="connsiteX30-4857" fmla="*/ 3103274 w 4965239"/>
                <a:gd name="connsiteY30-4858" fmla="*/ 1748257 h 2785840"/>
                <a:gd name="connsiteX31-4859" fmla="*/ 2885334 w 4965239"/>
                <a:gd name="connsiteY31-4860" fmla="*/ 2321534 h 2785840"/>
                <a:gd name="connsiteX32-4861" fmla="*/ 2970615 w 4965239"/>
                <a:gd name="connsiteY32-4862" fmla="*/ 2785840 h 2785840"/>
                <a:gd name="connsiteX33-4863" fmla="*/ 2657919 w 4965239"/>
                <a:gd name="connsiteY33-4864" fmla="*/ 2733724 h 2785840"/>
                <a:gd name="connsiteX34-4865" fmla="*/ 2615279 w 4965239"/>
                <a:gd name="connsiteY34-4866" fmla="*/ 2321534 h 2785840"/>
                <a:gd name="connsiteX35-4867" fmla="*/ 2577376 w 4965239"/>
                <a:gd name="connsiteY35-4868" fmla="*/ 1966197 h 2785840"/>
                <a:gd name="connsiteX36-4869" fmla="*/ 2136758 w 4965239"/>
                <a:gd name="connsiteY36-4870" fmla="*/ 2094118 h 2785840"/>
                <a:gd name="connsiteX37-4871" fmla="*/ 2037264 w 4965239"/>
                <a:gd name="connsiteY37-4872" fmla="*/ 2458931 h 2785840"/>
                <a:gd name="connsiteX38-4873" fmla="*/ 1843013 w 4965239"/>
                <a:gd name="connsiteY38-4874" fmla="*/ 2657919 h 2785840"/>
                <a:gd name="connsiteX39-4875" fmla="*/ 1734043 w 4965239"/>
                <a:gd name="connsiteY39-4876" fmla="*/ 2638968 h 2785840"/>
                <a:gd name="connsiteX40-4877" fmla="*/ 1724568 w 4965239"/>
                <a:gd name="connsiteY40-4878" fmla="*/ 2553687 h 2785840"/>
                <a:gd name="connsiteX41-4879" fmla="*/ 1694497 w 4965239"/>
                <a:gd name="connsiteY41-4880" fmla="*/ 2544789 h 2785840"/>
                <a:gd name="connsiteX42-4881" fmla="*/ 1667714 w 4965239"/>
                <a:gd name="connsiteY42-4882" fmla="*/ 2492095 h 2785840"/>
                <a:gd name="connsiteX43-4883" fmla="*/ 1644025 w 4965239"/>
                <a:gd name="connsiteY43-4884" fmla="*/ 2449455 h 2785840"/>
                <a:gd name="connsiteX44-4885" fmla="*/ 1611732 w 4965239"/>
                <a:gd name="connsiteY44-4886" fmla="*/ 2466285 h 2785840"/>
                <a:gd name="connsiteX45-4887" fmla="*/ 1459250 w 4965239"/>
                <a:gd name="connsiteY45-4888" fmla="*/ 2378388 h 2785840"/>
                <a:gd name="connsiteX46-4889" fmla="*/ 1410968 w 4965239"/>
                <a:gd name="connsiteY46-4890" fmla="*/ 2410723 h 2785840"/>
                <a:gd name="connsiteX47-4891" fmla="*/ 1355017 w 4965239"/>
                <a:gd name="connsiteY47-4892" fmla="*/ 2454193 h 2785840"/>
                <a:gd name="connsiteX48-4893" fmla="*/ 1345542 w 4965239"/>
                <a:gd name="connsiteY48-4894" fmla="*/ 2496833 h 2785840"/>
                <a:gd name="connsiteX49-4895" fmla="*/ 1317115 w 4965239"/>
                <a:gd name="connsiteY49-4896" fmla="*/ 2482620 h 2785840"/>
                <a:gd name="connsiteX50-4897" fmla="*/ 1312377 w 4965239"/>
                <a:gd name="connsiteY50-4898" fmla="*/ 2444717 h 2785840"/>
                <a:gd name="connsiteX51-4899" fmla="*/ 1326590 w 4965239"/>
                <a:gd name="connsiteY51-4900" fmla="*/ 2368912 h 2785840"/>
                <a:gd name="connsiteX52-4901" fmla="*/ 1259439 w 4965239"/>
                <a:gd name="connsiteY52-4902" fmla="*/ 2390993 h 2785840"/>
                <a:gd name="connsiteX53-4903" fmla="*/ 1181672 w 4965239"/>
                <a:gd name="connsiteY53-4904" fmla="*/ 2385080 h 2785840"/>
                <a:gd name="connsiteX54-4905" fmla="*/ 1116564 w 4965239"/>
                <a:gd name="connsiteY54-4906" fmla="*/ 2362418 h 2785840"/>
                <a:gd name="connsiteX55-4907" fmla="*/ 1051797 w 4965239"/>
                <a:gd name="connsiteY55-4908" fmla="*/ 2307320 h 2785840"/>
                <a:gd name="connsiteX56-4909" fmla="*/ 1030839 w 4965239"/>
                <a:gd name="connsiteY56-4910" fmla="*/ 2333843 h 2785840"/>
                <a:gd name="connsiteX57-4911" fmla="*/ 975991 w 4965239"/>
                <a:gd name="connsiteY57-4912" fmla="*/ 2312058 h 2785840"/>
                <a:gd name="connsiteX58-4913" fmla="*/ 942827 w 4965239"/>
                <a:gd name="connsiteY58-4914" fmla="*/ 2240991 h 2785840"/>
                <a:gd name="connsiteX59-4915" fmla="*/ 910824 w 4965239"/>
                <a:gd name="connsiteY59-4916" fmla="*/ 2250975 h 2785840"/>
                <a:gd name="connsiteX60-4917" fmla="*/ 867022 w 4965239"/>
                <a:gd name="connsiteY60-4918" fmla="*/ 2226777 h 2785840"/>
                <a:gd name="connsiteX61-4919" fmla="*/ 871759 w 4965239"/>
                <a:gd name="connsiteY61-4920" fmla="*/ 2169923 h 2785840"/>
                <a:gd name="connsiteX62-4921" fmla="*/ 836529 w 4965239"/>
                <a:gd name="connsiteY62-4922" fmla="*/ 2168108 h 2785840"/>
                <a:gd name="connsiteX63-4923" fmla="*/ 777003 w 4965239"/>
                <a:gd name="connsiteY63-4924" fmla="*/ 2108332 h 2785840"/>
                <a:gd name="connsiteX64-4925" fmla="*/ 762789 w 4965239"/>
                <a:gd name="connsiteY64-4926" fmla="*/ 2051478 h 2785840"/>
                <a:gd name="connsiteX65-4927" fmla="*/ 736516 w 4965239"/>
                <a:gd name="connsiteY65-4928" fmla="*/ 2062380 h 2785840"/>
                <a:gd name="connsiteX66-4929" fmla="*/ 696460 w 4965239"/>
                <a:gd name="connsiteY66-4930" fmla="*/ 2046740 h 2785840"/>
                <a:gd name="connsiteX67-4931" fmla="*/ 587490 w 4965239"/>
                <a:gd name="connsiteY67-4932" fmla="*/ 1895129 h 2785840"/>
                <a:gd name="connsiteX68-4933" fmla="*/ 549587 w 4965239"/>
                <a:gd name="connsiteY68-4934" fmla="*/ 1828800 h 2785840"/>
                <a:gd name="connsiteX69-4935" fmla="*/ 487996 w 4965239"/>
                <a:gd name="connsiteY69-4936" fmla="*/ 1824062 h 2785840"/>
                <a:gd name="connsiteX70-4937" fmla="*/ 473626 w 4965239"/>
                <a:gd name="connsiteY70-4938" fmla="*/ 1848068 h 2785840"/>
                <a:gd name="connsiteX71-4939" fmla="*/ 435880 w 4965239"/>
                <a:gd name="connsiteY71-4940" fmla="*/ 1847751 h 2785840"/>
                <a:gd name="connsiteX72-4941" fmla="*/ 326910 w 4965239"/>
                <a:gd name="connsiteY72-4942" fmla="*/ 1743519 h 2785840"/>
                <a:gd name="connsiteX73-4943" fmla="*/ 298483 w 4965239"/>
                <a:gd name="connsiteY73-4944" fmla="*/ 1639287 h 2785840"/>
                <a:gd name="connsiteX74-4945" fmla="*/ 265029 w 4965239"/>
                <a:gd name="connsiteY74-4946" fmla="*/ 1639470 h 2785840"/>
                <a:gd name="connsiteX75-4947" fmla="*/ 222677 w 4965239"/>
                <a:gd name="connsiteY75-4948" fmla="*/ 1591909 h 2785840"/>
                <a:gd name="connsiteX76-4949" fmla="*/ 222677 w 4965239"/>
                <a:gd name="connsiteY76-4950" fmla="*/ 1516104 h 2785840"/>
                <a:gd name="connsiteX77-4951" fmla="*/ 217940 w 4965239"/>
                <a:gd name="connsiteY77-4952" fmla="*/ 1416609 h 2785840"/>
                <a:gd name="connsiteX78-4953" fmla="*/ 246367 w 4965239"/>
                <a:gd name="connsiteY78-4954" fmla="*/ 1392920 h 2785840"/>
                <a:gd name="connsiteX79-4955" fmla="*/ 282174 w 4965239"/>
                <a:gd name="connsiteY79-4956" fmla="*/ 1388010 h 2785840"/>
                <a:gd name="connsiteX80-4957" fmla="*/ 322172 w 4965239"/>
                <a:gd name="connsiteY80-4958" fmla="*/ 1440298 h 2785840"/>
                <a:gd name="connsiteX81-4959" fmla="*/ 355337 w 4965239"/>
                <a:gd name="connsiteY81-4960" fmla="*/ 1331328 h 2785840"/>
                <a:gd name="connsiteX82-4961" fmla="*/ 322172 w 4965239"/>
                <a:gd name="connsiteY82-4962" fmla="*/ 1241310 h 2785840"/>
                <a:gd name="connsiteX83-4963" fmla="*/ 331647 w 4965239"/>
                <a:gd name="connsiteY83-4964" fmla="*/ 1179718 h 2785840"/>
                <a:gd name="connsiteX84-4965" fmla="*/ 364812 w 4965239"/>
                <a:gd name="connsiteY84-4966" fmla="*/ 1146553 h 2785840"/>
                <a:gd name="connsiteX85-4967" fmla="*/ 303220 w 4965239"/>
                <a:gd name="connsiteY85-4968" fmla="*/ 1051797 h 2785840"/>
                <a:gd name="connsiteX86-4969" fmla="*/ 317434 w 4965239"/>
                <a:gd name="connsiteY86-4970" fmla="*/ 1018632 h 2785840"/>
                <a:gd name="connsiteX87-4971" fmla="*/ 303220 w 4965239"/>
                <a:gd name="connsiteY87-4972" fmla="*/ 966516 h 2785840"/>
                <a:gd name="connsiteX88-4973" fmla="*/ 312696 w 4965239"/>
                <a:gd name="connsiteY88-4974" fmla="*/ 938089 h 2785840"/>
                <a:gd name="connsiteX89-4975" fmla="*/ 255842 w 4965239"/>
                <a:gd name="connsiteY89-4976" fmla="*/ 933351 h 2785840"/>
                <a:gd name="connsiteX90-4977" fmla="*/ 194251 w 4965239"/>
                <a:gd name="connsiteY90-4978" fmla="*/ 904924 h 2785840"/>
                <a:gd name="connsiteX91-4979" fmla="*/ 165824 w 4965239"/>
                <a:gd name="connsiteY91-4980" fmla="*/ 838595 h 2785840"/>
                <a:gd name="connsiteX92-4981" fmla="*/ 123183 w 4965239"/>
                <a:gd name="connsiteY92-4982" fmla="*/ 833857 h 2785840"/>
                <a:gd name="connsiteX93-4983" fmla="*/ 104232 w 4965239"/>
                <a:gd name="connsiteY93-4984" fmla="*/ 791217 h 2785840"/>
                <a:gd name="connsiteX94-4985" fmla="*/ 132659 w 4965239"/>
                <a:gd name="connsiteY94-4986" fmla="*/ 715411 h 2785840"/>
                <a:gd name="connsiteX95-4987" fmla="*/ 85281 w 4965239"/>
                <a:gd name="connsiteY95-4988" fmla="*/ 639606 h 2785840"/>
                <a:gd name="connsiteX96-4989" fmla="*/ 9475 w 4965239"/>
                <a:gd name="connsiteY96-4990" fmla="*/ 592228 h 2785840"/>
                <a:gd name="connsiteX97-4991" fmla="*/ 9475 w 4965239"/>
                <a:gd name="connsiteY97-4992" fmla="*/ 592228 h 2785840"/>
                <a:gd name="connsiteX98-4993" fmla="*/ 52116 w 4965239"/>
                <a:gd name="connsiteY98-4994" fmla="*/ 549588 h 2785840"/>
                <a:gd name="connsiteX99-4995" fmla="*/ 99494 w 4965239"/>
                <a:gd name="connsiteY99-4996" fmla="*/ 559063 h 2785840"/>
                <a:gd name="connsiteX100-4997" fmla="*/ 87864 w 4965239"/>
                <a:gd name="connsiteY100-4998" fmla="*/ 525045 h 2785840"/>
                <a:gd name="connsiteX101-4999" fmla="*/ 90018 w 4965239"/>
                <a:gd name="connsiteY101-5000" fmla="*/ 369550 h 2785840"/>
                <a:gd name="connsiteX102-5001" fmla="*/ 66329 w 4965239"/>
                <a:gd name="connsiteY102-5002" fmla="*/ 345861 h 2785840"/>
                <a:gd name="connsiteX103-5003" fmla="*/ 42144 w 4965239"/>
                <a:gd name="connsiteY103-5004" fmla="*/ 365025 h 2785840"/>
                <a:gd name="connsiteX104-5005" fmla="*/ 4738 w 4965239"/>
                <a:gd name="connsiteY104-5006" fmla="*/ 350599 h 2785840"/>
                <a:gd name="connsiteX105-5007" fmla="*/ 0 w 4965239"/>
                <a:gd name="connsiteY105-5008" fmla="*/ 307958 h 2785840"/>
                <a:gd name="connsiteX106-5009" fmla="*/ 33165 w 4965239"/>
                <a:gd name="connsiteY106-5010" fmla="*/ 284269 h 2785840"/>
                <a:gd name="connsiteX107-5011" fmla="*/ 37147 w 4965239"/>
                <a:gd name="connsiteY107-5012" fmla="*/ 227490 h 2785840"/>
                <a:gd name="connsiteX108-5013" fmla="*/ 75805 w 4965239"/>
                <a:gd name="connsiteY108-5014" fmla="*/ 180037 h 2785840"/>
                <a:gd name="connsiteX109-5015" fmla="*/ 122154 w 4965239"/>
                <a:gd name="connsiteY109-5016" fmla="*/ 142140 h 2785840"/>
                <a:gd name="connsiteX110-5017" fmla="*/ 180037 w 4965239"/>
                <a:gd name="connsiteY110-5018" fmla="*/ 142135 h 2785840"/>
                <a:gd name="connsiteX111-5019" fmla="*/ 255842 w 4965239"/>
                <a:gd name="connsiteY111-5020" fmla="*/ 104232 h 2785840"/>
                <a:gd name="connsiteX112-5021" fmla="*/ 270056 w 4965239"/>
                <a:gd name="connsiteY112-5022" fmla="*/ 127921 h 2785840"/>
                <a:gd name="connsiteX113-5023" fmla="*/ 307958 w 4965239"/>
                <a:gd name="connsiteY113-5024" fmla="*/ 123183 h 2785840"/>
                <a:gd name="connsiteX114-5025" fmla="*/ 326910 w 4965239"/>
                <a:gd name="connsiteY114-5026" fmla="*/ 180037 h 2785840"/>
                <a:gd name="connsiteX115-5027" fmla="*/ 383763 w 4965239"/>
                <a:gd name="connsiteY115-5028" fmla="*/ 184775 h 2785840"/>
                <a:gd name="connsiteX116-5029" fmla="*/ 691722 w 4965239"/>
                <a:gd name="connsiteY116-5030" fmla="*/ 345861 h 2785840"/>
                <a:gd name="connsiteX117-5031" fmla="*/ 1895129 w 4965239"/>
                <a:gd name="connsiteY117-5032" fmla="*/ 208464 h 2785840"/>
                <a:gd name="connsiteX118" fmla="*/ 2421028 w 4965239"/>
                <a:gd name="connsiteY118" fmla="*/ 42640 h 2785840"/>
                <a:gd name="connsiteX0-5033" fmla="*/ 2421028 w 4965239"/>
                <a:gd name="connsiteY0-5034" fmla="*/ 42640 h 2785840"/>
                <a:gd name="connsiteX1-5035" fmla="*/ 2501571 w 4965239"/>
                <a:gd name="connsiteY1-5036" fmla="*/ 123183 h 2785840"/>
                <a:gd name="connsiteX2-5037" fmla="*/ 2548949 w 4965239"/>
                <a:gd name="connsiteY2-5038" fmla="*/ 279532 h 2785840"/>
                <a:gd name="connsiteX3-5039" fmla="*/ 2586852 w 4965239"/>
                <a:gd name="connsiteY3-5040" fmla="*/ 307958 h 2785840"/>
                <a:gd name="connsiteX4-5041" fmla="*/ 2591589 w 4965239"/>
                <a:gd name="connsiteY4-5042" fmla="*/ 355337 h 2785840"/>
                <a:gd name="connsiteX5-5043" fmla="*/ 2685716 w 4965239"/>
                <a:gd name="connsiteY5-5044" fmla="*/ 353287 h 2785840"/>
                <a:gd name="connsiteX6-5045" fmla="*/ 2781102 w 4965239"/>
                <a:gd name="connsiteY6-5046" fmla="*/ 397977 h 2785840"/>
                <a:gd name="connsiteX7-5047" fmla="*/ 3070110 w 4965239"/>
                <a:gd name="connsiteY7-5048" fmla="*/ 412191 h 2785840"/>
                <a:gd name="connsiteX8-5049" fmla="*/ 3153692 w 4965239"/>
                <a:gd name="connsiteY8-5050" fmla="*/ 454887 h 2785840"/>
                <a:gd name="connsiteX9-5051" fmla="*/ 3226458 w 4965239"/>
                <a:gd name="connsiteY9-5052" fmla="*/ 516423 h 2785840"/>
                <a:gd name="connsiteX10-5053" fmla="*/ 3255292 w 4965239"/>
                <a:gd name="connsiteY10-5054" fmla="*/ 510305 h 2785840"/>
                <a:gd name="connsiteX11-5055" fmla="*/ 3316476 w 4965239"/>
                <a:gd name="connsiteY11-5056" fmla="*/ 549588 h 2785840"/>
                <a:gd name="connsiteX12-5057" fmla="*/ 3453873 w 4965239"/>
                <a:gd name="connsiteY12-5058" fmla="*/ 563801 h 2785840"/>
                <a:gd name="connsiteX13-5059" fmla="*/ 3482300 w 4965239"/>
                <a:gd name="connsiteY13-5060" fmla="*/ 615917 h 2785840"/>
                <a:gd name="connsiteX14-5061" fmla="*/ 3646298 w 4965239"/>
                <a:gd name="connsiteY14-5062" fmla="*/ 534936 h 2785840"/>
                <a:gd name="connsiteX15-5063" fmla="*/ 3760213 w 4965239"/>
                <a:gd name="connsiteY15-5064" fmla="*/ 501069 h 2785840"/>
                <a:gd name="connsiteX16-5065" fmla="*/ 3818686 w 4965239"/>
                <a:gd name="connsiteY16-5066" fmla="*/ 506947 h 2785840"/>
                <a:gd name="connsiteX17-5067" fmla="*/ 3984510 w 4965239"/>
                <a:gd name="connsiteY17-5068" fmla="*/ 502209 h 2785840"/>
                <a:gd name="connsiteX18-5069" fmla="*/ 4117887 w 4965239"/>
                <a:gd name="connsiteY18-5070" fmla="*/ 392298 h 2785840"/>
                <a:gd name="connsiteX19-5071" fmla="*/ 4264041 w 4965239"/>
                <a:gd name="connsiteY19-5072" fmla="*/ 279532 h 2785840"/>
                <a:gd name="connsiteX20-5073" fmla="*/ 4226139 w 4965239"/>
                <a:gd name="connsiteY20-5074" fmla="*/ 213202 h 2785840"/>
                <a:gd name="connsiteX21-5075" fmla="*/ 4240352 w 4965239"/>
                <a:gd name="connsiteY21-5076" fmla="*/ 108970 h 2785840"/>
                <a:gd name="connsiteX22-5077" fmla="*/ 4344584 w 4965239"/>
                <a:gd name="connsiteY22-5078" fmla="*/ 127921 h 2785840"/>
                <a:gd name="connsiteX23-5079" fmla="*/ 4448816 w 4965239"/>
                <a:gd name="connsiteY23-5080" fmla="*/ 137397 h 2785840"/>
                <a:gd name="connsiteX24-5081" fmla="*/ 4553048 w 4965239"/>
                <a:gd name="connsiteY24-5082" fmla="*/ 37903 h 2785840"/>
                <a:gd name="connsiteX25-5083" fmla="*/ 4709397 w 4965239"/>
                <a:gd name="connsiteY25-5084" fmla="*/ 0 h 2785840"/>
                <a:gd name="connsiteX26-5085" fmla="*/ 4846794 w 4965239"/>
                <a:gd name="connsiteY26-5086" fmla="*/ 317434 h 2785840"/>
                <a:gd name="connsiteX27-5087" fmla="*/ 4965239 w 4965239"/>
                <a:gd name="connsiteY27-5088" fmla="*/ 691722 h 2785840"/>
                <a:gd name="connsiteX28-5089" fmla="*/ 4638329 w 4965239"/>
                <a:gd name="connsiteY28-5090" fmla="*/ 1066010 h 2785840"/>
                <a:gd name="connsiteX29-5091" fmla="*/ 3804472 w 4965239"/>
                <a:gd name="connsiteY29-5092" fmla="*/ 1359755 h 2785840"/>
                <a:gd name="connsiteX30-5093" fmla="*/ 3103274 w 4965239"/>
                <a:gd name="connsiteY30-5094" fmla="*/ 1748257 h 2785840"/>
                <a:gd name="connsiteX31-5095" fmla="*/ 2885334 w 4965239"/>
                <a:gd name="connsiteY31-5096" fmla="*/ 2321534 h 2785840"/>
                <a:gd name="connsiteX32-5097" fmla="*/ 2970615 w 4965239"/>
                <a:gd name="connsiteY32-5098" fmla="*/ 2785840 h 2785840"/>
                <a:gd name="connsiteX33-5099" fmla="*/ 2657919 w 4965239"/>
                <a:gd name="connsiteY33-5100" fmla="*/ 2733724 h 2785840"/>
                <a:gd name="connsiteX34-5101" fmla="*/ 2615279 w 4965239"/>
                <a:gd name="connsiteY34-5102" fmla="*/ 2321534 h 2785840"/>
                <a:gd name="connsiteX35-5103" fmla="*/ 2577376 w 4965239"/>
                <a:gd name="connsiteY35-5104" fmla="*/ 1966197 h 2785840"/>
                <a:gd name="connsiteX36-5105" fmla="*/ 2136758 w 4965239"/>
                <a:gd name="connsiteY36-5106" fmla="*/ 2094118 h 2785840"/>
                <a:gd name="connsiteX37-5107" fmla="*/ 2037264 w 4965239"/>
                <a:gd name="connsiteY37-5108" fmla="*/ 2458931 h 2785840"/>
                <a:gd name="connsiteX38-5109" fmla="*/ 1843013 w 4965239"/>
                <a:gd name="connsiteY38-5110" fmla="*/ 2657919 h 2785840"/>
                <a:gd name="connsiteX39-5111" fmla="*/ 1734043 w 4965239"/>
                <a:gd name="connsiteY39-5112" fmla="*/ 2638968 h 2785840"/>
                <a:gd name="connsiteX40-5113" fmla="*/ 1724568 w 4965239"/>
                <a:gd name="connsiteY40-5114" fmla="*/ 2553687 h 2785840"/>
                <a:gd name="connsiteX41-5115" fmla="*/ 1694497 w 4965239"/>
                <a:gd name="connsiteY41-5116" fmla="*/ 2544789 h 2785840"/>
                <a:gd name="connsiteX42-5117" fmla="*/ 1667714 w 4965239"/>
                <a:gd name="connsiteY42-5118" fmla="*/ 2492095 h 2785840"/>
                <a:gd name="connsiteX43-5119" fmla="*/ 1644025 w 4965239"/>
                <a:gd name="connsiteY43-5120" fmla="*/ 2449455 h 2785840"/>
                <a:gd name="connsiteX44-5121" fmla="*/ 1611732 w 4965239"/>
                <a:gd name="connsiteY44-5122" fmla="*/ 2466285 h 2785840"/>
                <a:gd name="connsiteX45-5123" fmla="*/ 1459250 w 4965239"/>
                <a:gd name="connsiteY45-5124" fmla="*/ 2378388 h 2785840"/>
                <a:gd name="connsiteX46-5125" fmla="*/ 1410968 w 4965239"/>
                <a:gd name="connsiteY46-5126" fmla="*/ 2410723 h 2785840"/>
                <a:gd name="connsiteX47-5127" fmla="*/ 1355017 w 4965239"/>
                <a:gd name="connsiteY47-5128" fmla="*/ 2454193 h 2785840"/>
                <a:gd name="connsiteX48-5129" fmla="*/ 1345542 w 4965239"/>
                <a:gd name="connsiteY48-5130" fmla="*/ 2496833 h 2785840"/>
                <a:gd name="connsiteX49-5131" fmla="*/ 1317115 w 4965239"/>
                <a:gd name="connsiteY49-5132" fmla="*/ 2482620 h 2785840"/>
                <a:gd name="connsiteX50-5133" fmla="*/ 1312377 w 4965239"/>
                <a:gd name="connsiteY50-5134" fmla="*/ 2444717 h 2785840"/>
                <a:gd name="connsiteX51-5135" fmla="*/ 1326590 w 4965239"/>
                <a:gd name="connsiteY51-5136" fmla="*/ 2368912 h 2785840"/>
                <a:gd name="connsiteX52-5137" fmla="*/ 1259439 w 4965239"/>
                <a:gd name="connsiteY52-5138" fmla="*/ 2390993 h 2785840"/>
                <a:gd name="connsiteX53-5139" fmla="*/ 1181672 w 4965239"/>
                <a:gd name="connsiteY53-5140" fmla="*/ 2385080 h 2785840"/>
                <a:gd name="connsiteX54-5141" fmla="*/ 1116564 w 4965239"/>
                <a:gd name="connsiteY54-5142" fmla="*/ 2362418 h 2785840"/>
                <a:gd name="connsiteX55-5143" fmla="*/ 1051797 w 4965239"/>
                <a:gd name="connsiteY55-5144" fmla="*/ 2307320 h 2785840"/>
                <a:gd name="connsiteX56-5145" fmla="*/ 1030839 w 4965239"/>
                <a:gd name="connsiteY56-5146" fmla="*/ 2333843 h 2785840"/>
                <a:gd name="connsiteX57-5147" fmla="*/ 975991 w 4965239"/>
                <a:gd name="connsiteY57-5148" fmla="*/ 2312058 h 2785840"/>
                <a:gd name="connsiteX58-5149" fmla="*/ 942827 w 4965239"/>
                <a:gd name="connsiteY58-5150" fmla="*/ 2240991 h 2785840"/>
                <a:gd name="connsiteX59-5151" fmla="*/ 910824 w 4965239"/>
                <a:gd name="connsiteY59-5152" fmla="*/ 2250975 h 2785840"/>
                <a:gd name="connsiteX60-5153" fmla="*/ 867022 w 4965239"/>
                <a:gd name="connsiteY60-5154" fmla="*/ 2226777 h 2785840"/>
                <a:gd name="connsiteX61-5155" fmla="*/ 871759 w 4965239"/>
                <a:gd name="connsiteY61-5156" fmla="*/ 2169923 h 2785840"/>
                <a:gd name="connsiteX62-5157" fmla="*/ 836529 w 4965239"/>
                <a:gd name="connsiteY62-5158" fmla="*/ 2168108 h 2785840"/>
                <a:gd name="connsiteX63-5159" fmla="*/ 777003 w 4965239"/>
                <a:gd name="connsiteY63-5160" fmla="*/ 2108332 h 2785840"/>
                <a:gd name="connsiteX64-5161" fmla="*/ 762789 w 4965239"/>
                <a:gd name="connsiteY64-5162" fmla="*/ 2051478 h 2785840"/>
                <a:gd name="connsiteX65-5163" fmla="*/ 736516 w 4965239"/>
                <a:gd name="connsiteY65-5164" fmla="*/ 2062380 h 2785840"/>
                <a:gd name="connsiteX66-5165" fmla="*/ 696460 w 4965239"/>
                <a:gd name="connsiteY66-5166" fmla="*/ 2046740 h 2785840"/>
                <a:gd name="connsiteX67-5167" fmla="*/ 587490 w 4965239"/>
                <a:gd name="connsiteY67-5168" fmla="*/ 1895129 h 2785840"/>
                <a:gd name="connsiteX68-5169" fmla="*/ 549587 w 4965239"/>
                <a:gd name="connsiteY68-5170" fmla="*/ 1828800 h 2785840"/>
                <a:gd name="connsiteX69-5171" fmla="*/ 487996 w 4965239"/>
                <a:gd name="connsiteY69-5172" fmla="*/ 1824062 h 2785840"/>
                <a:gd name="connsiteX70-5173" fmla="*/ 473626 w 4965239"/>
                <a:gd name="connsiteY70-5174" fmla="*/ 1848068 h 2785840"/>
                <a:gd name="connsiteX71-5175" fmla="*/ 435880 w 4965239"/>
                <a:gd name="connsiteY71-5176" fmla="*/ 1847751 h 2785840"/>
                <a:gd name="connsiteX72-5177" fmla="*/ 326910 w 4965239"/>
                <a:gd name="connsiteY72-5178" fmla="*/ 1743519 h 2785840"/>
                <a:gd name="connsiteX73-5179" fmla="*/ 298483 w 4965239"/>
                <a:gd name="connsiteY73-5180" fmla="*/ 1639287 h 2785840"/>
                <a:gd name="connsiteX74-5181" fmla="*/ 265029 w 4965239"/>
                <a:gd name="connsiteY74-5182" fmla="*/ 1639470 h 2785840"/>
                <a:gd name="connsiteX75-5183" fmla="*/ 222677 w 4965239"/>
                <a:gd name="connsiteY75-5184" fmla="*/ 1591909 h 2785840"/>
                <a:gd name="connsiteX76-5185" fmla="*/ 222677 w 4965239"/>
                <a:gd name="connsiteY76-5186" fmla="*/ 1516104 h 2785840"/>
                <a:gd name="connsiteX77-5187" fmla="*/ 217940 w 4965239"/>
                <a:gd name="connsiteY77-5188" fmla="*/ 1416609 h 2785840"/>
                <a:gd name="connsiteX78-5189" fmla="*/ 246367 w 4965239"/>
                <a:gd name="connsiteY78-5190" fmla="*/ 1392920 h 2785840"/>
                <a:gd name="connsiteX79-5191" fmla="*/ 282174 w 4965239"/>
                <a:gd name="connsiteY79-5192" fmla="*/ 1388010 h 2785840"/>
                <a:gd name="connsiteX80-5193" fmla="*/ 322172 w 4965239"/>
                <a:gd name="connsiteY80-5194" fmla="*/ 1440298 h 2785840"/>
                <a:gd name="connsiteX81-5195" fmla="*/ 355337 w 4965239"/>
                <a:gd name="connsiteY81-5196" fmla="*/ 1331328 h 2785840"/>
                <a:gd name="connsiteX82-5197" fmla="*/ 322172 w 4965239"/>
                <a:gd name="connsiteY82-5198" fmla="*/ 1241310 h 2785840"/>
                <a:gd name="connsiteX83-5199" fmla="*/ 331647 w 4965239"/>
                <a:gd name="connsiteY83-5200" fmla="*/ 1179718 h 2785840"/>
                <a:gd name="connsiteX84-5201" fmla="*/ 364812 w 4965239"/>
                <a:gd name="connsiteY84-5202" fmla="*/ 1146553 h 2785840"/>
                <a:gd name="connsiteX85-5203" fmla="*/ 303220 w 4965239"/>
                <a:gd name="connsiteY85-5204" fmla="*/ 1051797 h 2785840"/>
                <a:gd name="connsiteX86-5205" fmla="*/ 317434 w 4965239"/>
                <a:gd name="connsiteY86-5206" fmla="*/ 1018632 h 2785840"/>
                <a:gd name="connsiteX87-5207" fmla="*/ 303220 w 4965239"/>
                <a:gd name="connsiteY87-5208" fmla="*/ 966516 h 2785840"/>
                <a:gd name="connsiteX88-5209" fmla="*/ 312696 w 4965239"/>
                <a:gd name="connsiteY88-5210" fmla="*/ 938089 h 2785840"/>
                <a:gd name="connsiteX89-5211" fmla="*/ 255842 w 4965239"/>
                <a:gd name="connsiteY89-5212" fmla="*/ 933351 h 2785840"/>
                <a:gd name="connsiteX90-5213" fmla="*/ 194251 w 4965239"/>
                <a:gd name="connsiteY90-5214" fmla="*/ 904924 h 2785840"/>
                <a:gd name="connsiteX91-5215" fmla="*/ 165824 w 4965239"/>
                <a:gd name="connsiteY91-5216" fmla="*/ 838595 h 2785840"/>
                <a:gd name="connsiteX92-5217" fmla="*/ 123183 w 4965239"/>
                <a:gd name="connsiteY92-5218" fmla="*/ 833857 h 2785840"/>
                <a:gd name="connsiteX93-5219" fmla="*/ 104232 w 4965239"/>
                <a:gd name="connsiteY93-5220" fmla="*/ 791217 h 2785840"/>
                <a:gd name="connsiteX94-5221" fmla="*/ 132659 w 4965239"/>
                <a:gd name="connsiteY94-5222" fmla="*/ 715411 h 2785840"/>
                <a:gd name="connsiteX95-5223" fmla="*/ 85281 w 4965239"/>
                <a:gd name="connsiteY95-5224" fmla="*/ 639606 h 2785840"/>
                <a:gd name="connsiteX96-5225" fmla="*/ 9475 w 4965239"/>
                <a:gd name="connsiteY96-5226" fmla="*/ 592228 h 2785840"/>
                <a:gd name="connsiteX97-5227" fmla="*/ 9475 w 4965239"/>
                <a:gd name="connsiteY97-5228" fmla="*/ 592228 h 2785840"/>
                <a:gd name="connsiteX98-5229" fmla="*/ 52116 w 4965239"/>
                <a:gd name="connsiteY98-5230" fmla="*/ 549588 h 2785840"/>
                <a:gd name="connsiteX99-5231" fmla="*/ 99494 w 4965239"/>
                <a:gd name="connsiteY99-5232" fmla="*/ 559063 h 2785840"/>
                <a:gd name="connsiteX100-5233" fmla="*/ 87864 w 4965239"/>
                <a:gd name="connsiteY100-5234" fmla="*/ 525045 h 2785840"/>
                <a:gd name="connsiteX101-5235" fmla="*/ 90018 w 4965239"/>
                <a:gd name="connsiteY101-5236" fmla="*/ 369550 h 2785840"/>
                <a:gd name="connsiteX102-5237" fmla="*/ 66329 w 4965239"/>
                <a:gd name="connsiteY102-5238" fmla="*/ 345861 h 2785840"/>
                <a:gd name="connsiteX103-5239" fmla="*/ 42144 w 4965239"/>
                <a:gd name="connsiteY103-5240" fmla="*/ 365025 h 2785840"/>
                <a:gd name="connsiteX104-5241" fmla="*/ 4738 w 4965239"/>
                <a:gd name="connsiteY104-5242" fmla="*/ 350599 h 2785840"/>
                <a:gd name="connsiteX105-5243" fmla="*/ 0 w 4965239"/>
                <a:gd name="connsiteY105-5244" fmla="*/ 307958 h 2785840"/>
                <a:gd name="connsiteX106-5245" fmla="*/ 33165 w 4965239"/>
                <a:gd name="connsiteY106-5246" fmla="*/ 284269 h 2785840"/>
                <a:gd name="connsiteX107-5247" fmla="*/ 37147 w 4965239"/>
                <a:gd name="connsiteY107-5248" fmla="*/ 227490 h 2785840"/>
                <a:gd name="connsiteX108-5249" fmla="*/ 75805 w 4965239"/>
                <a:gd name="connsiteY108-5250" fmla="*/ 180037 h 2785840"/>
                <a:gd name="connsiteX109-5251" fmla="*/ 122154 w 4965239"/>
                <a:gd name="connsiteY109-5252" fmla="*/ 142140 h 2785840"/>
                <a:gd name="connsiteX110-5253" fmla="*/ 180037 w 4965239"/>
                <a:gd name="connsiteY110-5254" fmla="*/ 142135 h 2785840"/>
                <a:gd name="connsiteX111-5255" fmla="*/ 255842 w 4965239"/>
                <a:gd name="connsiteY111-5256" fmla="*/ 104232 h 2785840"/>
                <a:gd name="connsiteX112-5257" fmla="*/ 270056 w 4965239"/>
                <a:gd name="connsiteY112-5258" fmla="*/ 127921 h 2785840"/>
                <a:gd name="connsiteX113-5259" fmla="*/ 307958 w 4965239"/>
                <a:gd name="connsiteY113-5260" fmla="*/ 123183 h 2785840"/>
                <a:gd name="connsiteX114-5261" fmla="*/ 326910 w 4965239"/>
                <a:gd name="connsiteY114-5262" fmla="*/ 180037 h 2785840"/>
                <a:gd name="connsiteX115-5263" fmla="*/ 383763 w 4965239"/>
                <a:gd name="connsiteY115-5264" fmla="*/ 184775 h 2785840"/>
                <a:gd name="connsiteX116-5265" fmla="*/ 691722 w 4965239"/>
                <a:gd name="connsiteY116-5266" fmla="*/ 345861 h 2785840"/>
                <a:gd name="connsiteX117-5267" fmla="*/ 1895129 w 4965239"/>
                <a:gd name="connsiteY117-5268" fmla="*/ 208464 h 2785840"/>
                <a:gd name="connsiteX118-5269" fmla="*/ 2421028 w 4965239"/>
                <a:gd name="connsiteY118-5270" fmla="*/ 42640 h 2785840"/>
                <a:gd name="connsiteX0-5271" fmla="*/ 2421028 w 4965239"/>
                <a:gd name="connsiteY0-5272" fmla="*/ 42640 h 2785840"/>
                <a:gd name="connsiteX1-5273" fmla="*/ 2501571 w 4965239"/>
                <a:gd name="connsiteY1-5274" fmla="*/ 123183 h 2785840"/>
                <a:gd name="connsiteX2-5275" fmla="*/ 2548949 w 4965239"/>
                <a:gd name="connsiteY2-5276" fmla="*/ 279532 h 2785840"/>
                <a:gd name="connsiteX3-5277" fmla="*/ 2586852 w 4965239"/>
                <a:gd name="connsiteY3-5278" fmla="*/ 307958 h 2785840"/>
                <a:gd name="connsiteX4-5279" fmla="*/ 2591589 w 4965239"/>
                <a:gd name="connsiteY4-5280" fmla="*/ 355337 h 2785840"/>
                <a:gd name="connsiteX5-5281" fmla="*/ 2685716 w 4965239"/>
                <a:gd name="connsiteY5-5282" fmla="*/ 353287 h 2785840"/>
                <a:gd name="connsiteX6-5283" fmla="*/ 2781102 w 4965239"/>
                <a:gd name="connsiteY6-5284" fmla="*/ 397977 h 2785840"/>
                <a:gd name="connsiteX7-5285" fmla="*/ 3070110 w 4965239"/>
                <a:gd name="connsiteY7-5286" fmla="*/ 412191 h 2785840"/>
                <a:gd name="connsiteX8-5287" fmla="*/ 3153692 w 4965239"/>
                <a:gd name="connsiteY8-5288" fmla="*/ 454887 h 2785840"/>
                <a:gd name="connsiteX9-5289" fmla="*/ 3226458 w 4965239"/>
                <a:gd name="connsiteY9-5290" fmla="*/ 516423 h 2785840"/>
                <a:gd name="connsiteX10-5291" fmla="*/ 3255292 w 4965239"/>
                <a:gd name="connsiteY10-5292" fmla="*/ 510305 h 2785840"/>
                <a:gd name="connsiteX11-5293" fmla="*/ 3316476 w 4965239"/>
                <a:gd name="connsiteY11-5294" fmla="*/ 549588 h 2785840"/>
                <a:gd name="connsiteX12-5295" fmla="*/ 3453873 w 4965239"/>
                <a:gd name="connsiteY12-5296" fmla="*/ 563801 h 2785840"/>
                <a:gd name="connsiteX13-5297" fmla="*/ 3482300 w 4965239"/>
                <a:gd name="connsiteY13-5298" fmla="*/ 615917 h 2785840"/>
                <a:gd name="connsiteX14-5299" fmla="*/ 3646298 w 4965239"/>
                <a:gd name="connsiteY14-5300" fmla="*/ 534936 h 2785840"/>
                <a:gd name="connsiteX15-5301" fmla="*/ 3760213 w 4965239"/>
                <a:gd name="connsiteY15-5302" fmla="*/ 501069 h 2785840"/>
                <a:gd name="connsiteX16-5303" fmla="*/ 3818686 w 4965239"/>
                <a:gd name="connsiteY16-5304" fmla="*/ 506947 h 2785840"/>
                <a:gd name="connsiteX17-5305" fmla="*/ 3984510 w 4965239"/>
                <a:gd name="connsiteY17-5306" fmla="*/ 502209 h 2785840"/>
                <a:gd name="connsiteX18-5307" fmla="*/ 4006516 w 4965239"/>
                <a:gd name="connsiteY18-5308" fmla="*/ 470281 h 2785840"/>
                <a:gd name="connsiteX19-5309" fmla="*/ 4117887 w 4965239"/>
                <a:gd name="connsiteY19-5310" fmla="*/ 392298 h 2785840"/>
                <a:gd name="connsiteX20-5311" fmla="*/ 4264041 w 4965239"/>
                <a:gd name="connsiteY20-5312" fmla="*/ 279532 h 2785840"/>
                <a:gd name="connsiteX21-5313" fmla="*/ 4226139 w 4965239"/>
                <a:gd name="connsiteY21-5314" fmla="*/ 213202 h 2785840"/>
                <a:gd name="connsiteX22-5315" fmla="*/ 4240352 w 4965239"/>
                <a:gd name="connsiteY22-5316" fmla="*/ 108970 h 2785840"/>
                <a:gd name="connsiteX23-5317" fmla="*/ 4344584 w 4965239"/>
                <a:gd name="connsiteY23-5318" fmla="*/ 127921 h 2785840"/>
                <a:gd name="connsiteX24-5319" fmla="*/ 4448816 w 4965239"/>
                <a:gd name="connsiteY24-5320" fmla="*/ 137397 h 2785840"/>
                <a:gd name="connsiteX25-5321" fmla="*/ 4553048 w 4965239"/>
                <a:gd name="connsiteY25-5322" fmla="*/ 37903 h 2785840"/>
                <a:gd name="connsiteX26-5323" fmla="*/ 4709397 w 4965239"/>
                <a:gd name="connsiteY26-5324" fmla="*/ 0 h 2785840"/>
                <a:gd name="connsiteX27-5325" fmla="*/ 4846794 w 4965239"/>
                <a:gd name="connsiteY27-5326" fmla="*/ 317434 h 2785840"/>
                <a:gd name="connsiteX28-5327" fmla="*/ 4965239 w 4965239"/>
                <a:gd name="connsiteY28-5328" fmla="*/ 691722 h 2785840"/>
                <a:gd name="connsiteX29-5329" fmla="*/ 4638329 w 4965239"/>
                <a:gd name="connsiteY29-5330" fmla="*/ 1066010 h 2785840"/>
                <a:gd name="connsiteX30-5331" fmla="*/ 3804472 w 4965239"/>
                <a:gd name="connsiteY30-5332" fmla="*/ 1359755 h 2785840"/>
                <a:gd name="connsiteX31-5333" fmla="*/ 3103274 w 4965239"/>
                <a:gd name="connsiteY31-5334" fmla="*/ 1748257 h 2785840"/>
                <a:gd name="connsiteX32-5335" fmla="*/ 2885334 w 4965239"/>
                <a:gd name="connsiteY32-5336" fmla="*/ 2321534 h 2785840"/>
                <a:gd name="connsiteX33-5337" fmla="*/ 2970615 w 4965239"/>
                <a:gd name="connsiteY33-5338" fmla="*/ 2785840 h 2785840"/>
                <a:gd name="connsiteX34-5339" fmla="*/ 2657919 w 4965239"/>
                <a:gd name="connsiteY34-5340" fmla="*/ 2733724 h 2785840"/>
                <a:gd name="connsiteX35-5341" fmla="*/ 2615279 w 4965239"/>
                <a:gd name="connsiteY35-5342" fmla="*/ 2321534 h 2785840"/>
                <a:gd name="connsiteX36-5343" fmla="*/ 2577376 w 4965239"/>
                <a:gd name="connsiteY36-5344" fmla="*/ 1966197 h 2785840"/>
                <a:gd name="connsiteX37-5345" fmla="*/ 2136758 w 4965239"/>
                <a:gd name="connsiteY37-5346" fmla="*/ 2094118 h 2785840"/>
                <a:gd name="connsiteX38-5347" fmla="*/ 2037264 w 4965239"/>
                <a:gd name="connsiteY38-5348" fmla="*/ 2458931 h 2785840"/>
                <a:gd name="connsiteX39-5349" fmla="*/ 1843013 w 4965239"/>
                <a:gd name="connsiteY39-5350" fmla="*/ 2657919 h 2785840"/>
                <a:gd name="connsiteX40-5351" fmla="*/ 1734043 w 4965239"/>
                <a:gd name="connsiteY40-5352" fmla="*/ 2638968 h 2785840"/>
                <a:gd name="connsiteX41-5353" fmla="*/ 1724568 w 4965239"/>
                <a:gd name="connsiteY41-5354" fmla="*/ 2553687 h 2785840"/>
                <a:gd name="connsiteX42-5355" fmla="*/ 1694497 w 4965239"/>
                <a:gd name="connsiteY42-5356" fmla="*/ 2544789 h 2785840"/>
                <a:gd name="connsiteX43-5357" fmla="*/ 1667714 w 4965239"/>
                <a:gd name="connsiteY43-5358" fmla="*/ 2492095 h 2785840"/>
                <a:gd name="connsiteX44-5359" fmla="*/ 1644025 w 4965239"/>
                <a:gd name="connsiteY44-5360" fmla="*/ 2449455 h 2785840"/>
                <a:gd name="connsiteX45-5361" fmla="*/ 1611732 w 4965239"/>
                <a:gd name="connsiteY45-5362" fmla="*/ 2466285 h 2785840"/>
                <a:gd name="connsiteX46-5363" fmla="*/ 1459250 w 4965239"/>
                <a:gd name="connsiteY46-5364" fmla="*/ 2378388 h 2785840"/>
                <a:gd name="connsiteX47-5365" fmla="*/ 1410968 w 4965239"/>
                <a:gd name="connsiteY47-5366" fmla="*/ 2410723 h 2785840"/>
                <a:gd name="connsiteX48-5367" fmla="*/ 1355017 w 4965239"/>
                <a:gd name="connsiteY48-5368" fmla="*/ 2454193 h 2785840"/>
                <a:gd name="connsiteX49-5369" fmla="*/ 1345542 w 4965239"/>
                <a:gd name="connsiteY49-5370" fmla="*/ 2496833 h 2785840"/>
                <a:gd name="connsiteX50-5371" fmla="*/ 1317115 w 4965239"/>
                <a:gd name="connsiteY50-5372" fmla="*/ 2482620 h 2785840"/>
                <a:gd name="connsiteX51-5373" fmla="*/ 1312377 w 4965239"/>
                <a:gd name="connsiteY51-5374" fmla="*/ 2444717 h 2785840"/>
                <a:gd name="connsiteX52-5375" fmla="*/ 1326590 w 4965239"/>
                <a:gd name="connsiteY52-5376" fmla="*/ 2368912 h 2785840"/>
                <a:gd name="connsiteX53-5377" fmla="*/ 1259439 w 4965239"/>
                <a:gd name="connsiteY53-5378" fmla="*/ 2390993 h 2785840"/>
                <a:gd name="connsiteX54-5379" fmla="*/ 1181672 w 4965239"/>
                <a:gd name="connsiteY54-5380" fmla="*/ 2385080 h 2785840"/>
                <a:gd name="connsiteX55-5381" fmla="*/ 1116564 w 4965239"/>
                <a:gd name="connsiteY55-5382" fmla="*/ 2362418 h 2785840"/>
                <a:gd name="connsiteX56-5383" fmla="*/ 1051797 w 4965239"/>
                <a:gd name="connsiteY56-5384" fmla="*/ 2307320 h 2785840"/>
                <a:gd name="connsiteX57-5385" fmla="*/ 1030839 w 4965239"/>
                <a:gd name="connsiteY57-5386" fmla="*/ 2333843 h 2785840"/>
                <a:gd name="connsiteX58-5387" fmla="*/ 975991 w 4965239"/>
                <a:gd name="connsiteY58-5388" fmla="*/ 2312058 h 2785840"/>
                <a:gd name="connsiteX59-5389" fmla="*/ 942827 w 4965239"/>
                <a:gd name="connsiteY59-5390" fmla="*/ 2240991 h 2785840"/>
                <a:gd name="connsiteX60-5391" fmla="*/ 910824 w 4965239"/>
                <a:gd name="connsiteY60-5392" fmla="*/ 2250975 h 2785840"/>
                <a:gd name="connsiteX61-5393" fmla="*/ 867022 w 4965239"/>
                <a:gd name="connsiteY61-5394" fmla="*/ 2226777 h 2785840"/>
                <a:gd name="connsiteX62-5395" fmla="*/ 871759 w 4965239"/>
                <a:gd name="connsiteY62-5396" fmla="*/ 2169923 h 2785840"/>
                <a:gd name="connsiteX63-5397" fmla="*/ 836529 w 4965239"/>
                <a:gd name="connsiteY63-5398" fmla="*/ 2168108 h 2785840"/>
                <a:gd name="connsiteX64-5399" fmla="*/ 777003 w 4965239"/>
                <a:gd name="connsiteY64-5400" fmla="*/ 2108332 h 2785840"/>
                <a:gd name="connsiteX65-5401" fmla="*/ 762789 w 4965239"/>
                <a:gd name="connsiteY65-5402" fmla="*/ 2051478 h 2785840"/>
                <a:gd name="connsiteX66-5403" fmla="*/ 736516 w 4965239"/>
                <a:gd name="connsiteY66-5404" fmla="*/ 2062380 h 2785840"/>
                <a:gd name="connsiteX67-5405" fmla="*/ 696460 w 4965239"/>
                <a:gd name="connsiteY67-5406" fmla="*/ 2046740 h 2785840"/>
                <a:gd name="connsiteX68-5407" fmla="*/ 587490 w 4965239"/>
                <a:gd name="connsiteY68-5408" fmla="*/ 1895129 h 2785840"/>
                <a:gd name="connsiteX69-5409" fmla="*/ 549587 w 4965239"/>
                <a:gd name="connsiteY69-5410" fmla="*/ 1828800 h 2785840"/>
                <a:gd name="connsiteX70-5411" fmla="*/ 487996 w 4965239"/>
                <a:gd name="connsiteY70-5412" fmla="*/ 1824062 h 2785840"/>
                <a:gd name="connsiteX71-5413" fmla="*/ 473626 w 4965239"/>
                <a:gd name="connsiteY71-5414" fmla="*/ 1848068 h 2785840"/>
                <a:gd name="connsiteX72-5415" fmla="*/ 435880 w 4965239"/>
                <a:gd name="connsiteY72-5416" fmla="*/ 1847751 h 2785840"/>
                <a:gd name="connsiteX73-5417" fmla="*/ 326910 w 4965239"/>
                <a:gd name="connsiteY73-5418" fmla="*/ 1743519 h 2785840"/>
                <a:gd name="connsiteX74-5419" fmla="*/ 298483 w 4965239"/>
                <a:gd name="connsiteY74-5420" fmla="*/ 1639287 h 2785840"/>
                <a:gd name="connsiteX75-5421" fmla="*/ 265029 w 4965239"/>
                <a:gd name="connsiteY75-5422" fmla="*/ 1639470 h 2785840"/>
                <a:gd name="connsiteX76-5423" fmla="*/ 222677 w 4965239"/>
                <a:gd name="connsiteY76-5424" fmla="*/ 1591909 h 2785840"/>
                <a:gd name="connsiteX77-5425" fmla="*/ 222677 w 4965239"/>
                <a:gd name="connsiteY77-5426" fmla="*/ 1516104 h 2785840"/>
                <a:gd name="connsiteX78-5427" fmla="*/ 217940 w 4965239"/>
                <a:gd name="connsiteY78-5428" fmla="*/ 1416609 h 2785840"/>
                <a:gd name="connsiteX79-5429" fmla="*/ 246367 w 4965239"/>
                <a:gd name="connsiteY79-5430" fmla="*/ 1392920 h 2785840"/>
                <a:gd name="connsiteX80-5431" fmla="*/ 282174 w 4965239"/>
                <a:gd name="connsiteY80-5432" fmla="*/ 1388010 h 2785840"/>
                <a:gd name="connsiteX81-5433" fmla="*/ 322172 w 4965239"/>
                <a:gd name="connsiteY81-5434" fmla="*/ 1440298 h 2785840"/>
                <a:gd name="connsiteX82-5435" fmla="*/ 355337 w 4965239"/>
                <a:gd name="connsiteY82-5436" fmla="*/ 1331328 h 2785840"/>
                <a:gd name="connsiteX83-5437" fmla="*/ 322172 w 4965239"/>
                <a:gd name="connsiteY83-5438" fmla="*/ 1241310 h 2785840"/>
                <a:gd name="connsiteX84-5439" fmla="*/ 331647 w 4965239"/>
                <a:gd name="connsiteY84-5440" fmla="*/ 1179718 h 2785840"/>
                <a:gd name="connsiteX85-5441" fmla="*/ 364812 w 4965239"/>
                <a:gd name="connsiteY85-5442" fmla="*/ 1146553 h 2785840"/>
                <a:gd name="connsiteX86-5443" fmla="*/ 303220 w 4965239"/>
                <a:gd name="connsiteY86-5444" fmla="*/ 1051797 h 2785840"/>
                <a:gd name="connsiteX87-5445" fmla="*/ 317434 w 4965239"/>
                <a:gd name="connsiteY87-5446" fmla="*/ 1018632 h 2785840"/>
                <a:gd name="connsiteX88-5447" fmla="*/ 303220 w 4965239"/>
                <a:gd name="connsiteY88-5448" fmla="*/ 966516 h 2785840"/>
                <a:gd name="connsiteX89-5449" fmla="*/ 312696 w 4965239"/>
                <a:gd name="connsiteY89-5450" fmla="*/ 938089 h 2785840"/>
                <a:gd name="connsiteX90-5451" fmla="*/ 255842 w 4965239"/>
                <a:gd name="connsiteY90-5452" fmla="*/ 933351 h 2785840"/>
                <a:gd name="connsiteX91-5453" fmla="*/ 194251 w 4965239"/>
                <a:gd name="connsiteY91-5454" fmla="*/ 904924 h 2785840"/>
                <a:gd name="connsiteX92-5455" fmla="*/ 165824 w 4965239"/>
                <a:gd name="connsiteY92-5456" fmla="*/ 838595 h 2785840"/>
                <a:gd name="connsiteX93-5457" fmla="*/ 123183 w 4965239"/>
                <a:gd name="connsiteY93-5458" fmla="*/ 833857 h 2785840"/>
                <a:gd name="connsiteX94-5459" fmla="*/ 104232 w 4965239"/>
                <a:gd name="connsiteY94-5460" fmla="*/ 791217 h 2785840"/>
                <a:gd name="connsiteX95-5461" fmla="*/ 132659 w 4965239"/>
                <a:gd name="connsiteY95-5462" fmla="*/ 715411 h 2785840"/>
                <a:gd name="connsiteX96-5463" fmla="*/ 85281 w 4965239"/>
                <a:gd name="connsiteY96-5464" fmla="*/ 639606 h 2785840"/>
                <a:gd name="connsiteX97-5465" fmla="*/ 9475 w 4965239"/>
                <a:gd name="connsiteY97-5466" fmla="*/ 592228 h 2785840"/>
                <a:gd name="connsiteX98-5467" fmla="*/ 9475 w 4965239"/>
                <a:gd name="connsiteY98-5468" fmla="*/ 592228 h 2785840"/>
                <a:gd name="connsiteX99-5469" fmla="*/ 52116 w 4965239"/>
                <a:gd name="connsiteY99-5470" fmla="*/ 549588 h 2785840"/>
                <a:gd name="connsiteX100-5471" fmla="*/ 99494 w 4965239"/>
                <a:gd name="connsiteY100-5472" fmla="*/ 559063 h 2785840"/>
                <a:gd name="connsiteX101-5473" fmla="*/ 87864 w 4965239"/>
                <a:gd name="connsiteY101-5474" fmla="*/ 525045 h 2785840"/>
                <a:gd name="connsiteX102-5475" fmla="*/ 90018 w 4965239"/>
                <a:gd name="connsiteY102-5476" fmla="*/ 369550 h 2785840"/>
                <a:gd name="connsiteX103-5477" fmla="*/ 66329 w 4965239"/>
                <a:gd name="connsiteY103-5478" fmla="*/ 345861 h 2785840"/>
                <a:gd name="connsiteX104-5479" fmla="*/ 42144 w 4965239"/>
                <a:gd name="connsiteY104-5480" fmla="*/ 365025 h 2785840"/>
                <a:gd name="connsiteX105-5481" fmla="*/ 4738 w 4965239"/>
                <a:gd name="connsiteY105-5482" fmla="*/ 350599 h 2785840"/>
                <a:gd name="connsiteX106-5483" fmla="*/ 0 w 4965239"/>
                <a:gd name="connsiteY106-5484" fmla="*/ 307958 h 2785840"/>
                <a:gd name="connsiteX107-5485" fmla="*/ 33165 w 4965239"/>
                <a:gd name="connsiteY107-5486" fmla="*/ 284269 h 2785840"/>
                <a:gd name="connsiteX108-5487" fmla="*/ 37147 w 4965239"/>
                <a:gd name="connsiteY108-5488" fmla="*/ 227490 h 2785840"/>
                <a:gd name="connsiteX109-5489" fmla="*/ 75805 w 4965239"/>
                <a:gd name="connsiteY109-5490" fmla="*/ 180037 h 2785840"/>
                <a:gd name="connsiteX110-5491" fmla="*/ 122154 w 4965239"/>
                <a:gd name="connsiteY110-5492" fmla="*/ 142140 h 2785840"/>
                <a:gd name="connsiteX111-5493" fmla="*/ 180037 w 4965239"/>
                <a:gd name="connsiteY111-5494" fmla="*/ 142135 h 2785840"/>
                <a:gd name="connsiteX112-5495" fmla="*/ 255842 w 4965239"/>
                <a:gd name="connsiteY112-5496" fmla="*/ 104232 h 2785840"/>
                <a:gd name="connsiteX113-5497" fmla="*/ 270056 w 4965239"/>
                <a:gd name="connsiteY113-5498" fmla="*/ 127921 h 2785840"/>
                <a:gd name="connsiteX114-5499" fmla="*/ 307958 w 4965239"/>
                <a:gd name="connsiteY114-5500" fmla="*/ 123183 h 2785840"/>
                <a:gd name="connsiteX115-5501" fmla="*/ 326910 w 4965239"/>
                <a:gd name="connsiteY115-5502" fmla="*/ 180037 h 2785840"/>
                <a:gd name="connsiteX116-5503" fmla="*/ 383763 w 4965239"/>
                <a:gd name="connsiteY116-5504" fmla="*/ 184775 h 2785840"/>
                <a:gd name="connsiteX117-5505" fmla="*/ 691722 w 4965239"/>
                <a:gd name="connsiteY117-5506" fmla="*/ 345861 h 2785840"/>
                <a:gd name="connsiteX118-5507" fmla="*/ 1895129 w 4965239"/>
                <a:gd name="connsiteY118-5508" fmla="*/ 208464 h 2785840"/>
                <a:gd name="connsiteX119" fmla="*/ 2421028 w 4965239"/>
                <a:gd name="connsiteY119" fmla="*/ 42640 h 2785840"/>
                <a:gd name="connsiteX0-5509" fmla="*/ 2421028 w 4965239"/>
                <a:gd name="connsiteY0-5510" fmla="*/ 42640 h 2785840"/>
                <a:gd name="connsiteX1-5511" fmla="*/ 2501571 w 4965239"/>
                <a:gd name="connsiteY1-5512" fmla="*/ 123183 h 2785840"/>
                <a:gd name="connsiteX2-5513" fmla="*/ 2548949 w 4965239"/>
                <a:gd name="connsiteY2-5514" fmla="*/ 279532 h 2785840"/>
                <a:gd name="connsiteX3-5515" fmla="*/ 2586852 w 4965239"/>
                <a:gd name="connsiteY3-5516" fmla="*/ 307958 h 2785840"/>
                <a:gd name="connsiteX4-5517" fmla="*/ 2591589 w 4965239"/>
                <a:gd name="connsiteY4-5518" fmla="*/ 355337 h 2785840"/>
                <a:gd name="connsiteX5-5519" fmla="*/ 2685716 w 4965239"/>
                <a:gd name="connsiteY5-5520" fmla="*/ 353287 h 2785840"/>
                <a:gd name="connsiteX6-5521" fmla="*/ 2781102 w 4965239"/>
                <a:gd name="connsiteY6-5522" fmla="*/ 397977 h 2785840"/>
                <a:gd name="connsiteX7-5523" fmla="*/ 3070110 w 4965239"/>
                <a:gd name="connsiteY7-5524" fmla="*/ 412191 h 2785840"/>
                <a:gd name="connsiteX8-5525" fmla="*/ 3153692 w 4965239"/>
                <a:gd name="connsiteY8-5526" fmla="*/ 454887 h 2785840"/>
                <a:gd name="connsiteX9-5527" fmla="*/ 3226458 w 4965239"/>
                <a:gd name="connsiteY9-5528" fmla="*/ 516423 h 2785840"/>
                <a:gd name="connsiteX10-5529" fmla="*/ 3255292 w 4965239"/>
                <a:gd name="connsiteY10-5530" fmla="*/ 510305 h 2785840"/>
                <a:gd name="connsiteX11-5531" fmla="*/ 3316476 w 4965239"/>
                <a:gd name="connsiteY11-5532" fmla="*/ 549588 h 2785840"/>
                <a:gd name="connsiteX12-5533" fmla="*/ 3453873 w 4965239"/>
                <a:gd name="connsiteY12-5534" fmla="*/ 563801 h 2785840"/>
                <a:gd name="connsiteX13-5535" fmla="*/ 3482300 w 4965239"/>
                <a:gd name="connsiteY13-5536" fmla="*/ 615917 h 2785840"/>
                <a:gd name="connsiteX14-5537" fmla="*/ 3646298 w 4965239"/>
                <a:gd name="connsiteY14-5538" fmla="*/ 534936 h 2785840"/>
                <a:gd name="connsiteX15-5539" fmla="*/ 3760213 w 4965239"/>
                <a:gd name="connsiteY15-5540" fmla="*/ 501069 h 2785840"/>
                <a:gd name="connsiteX16-5541" fmla="*/ 3818686 w 4965239"/>
                <a:gd name="connsiteY16-5542" fmla="*/ 506947 h 2785840"/>
                <a:gd name="connsiteX17-5543" fmla="*/ 3846419 w 4965239"/>
                <a:gd name="connsiteY17-5544" fmla="*/ 501069 h 2785840"/>
                <a:gd name="connsiteX18-5545" fmla="*/ 3984510 w 4965239"/>
                <a:gd name="connsiteY18-5546" fmla="*/ 502209 h 2785840"/>
                <a:gd name="connsiteX19-5547" fmla="*/ 4006516 w 4965239"/>
                <a:gd name="connsiteY19-5548" fmla="*/ 470281 h 2785840"/>
                <a:gd name="connsiteX20-5549" fmla="*/ 4117887 w 4965239"/>
                <a:gd name="connsiteY20-5550" fmla="*/ 392298 h 2785840"/>
                <a:gd name="connsiteX21-5551" fmla="*/ 4264041 w 4965239"/>
                <a:gd name="connsiteY21-5552" fmla="*/ 279532 h 2785840"/>
                <a:gd name="connsiteX22-5553" fmla="*/ 4226139 w 4965239"/>
                <a:gd name="connsiteY22-5554" fmla="*/ 213202 h 2785840"/>
                <a:gd name="connsiteX23-5555" fmla="*/ 4240352 w 4965239"/>
                <a:gd name="connsiteY23-5556" fmla="*/ 108970 h 2785840"/>
                <a:gd name="connsiteX24-5557" fmla="*/ 4344584 w 4965239"/>
                <a:gd name="connsiteY24-5558" fmla="*/ 127921 h 2785840"/>
                <a:gd name="connsiteX25-5559" fmla="*/ 4448816 w 4965239"/>
                <a:gd name="connsiteY25-5560" fmla="*/ 137397 h 2785840"/>
                <a:gd name="connsiteX26-5561" fmla="*/ 4553048 w 4965239"/>
                <a:gd name="connsiteY26-5562" fmla="*/ 37903 h 2785840"/>
                <a:gd name="connsiteX27-5563" fmla="*/ 4709397 w 4965239"/>
                <a:gd name="connsiteY27-5564" fmla="*/ 0 h 2785840"/>
                <a:gd name="connsiteX28-5565" fmla="*/ 4846794 w 4965239"/>
                <a:gd name="connsiteY28-5566" fmla="*/ 317434 h 2785840"/>
                <a:gd name="connsiteX29-5567" fmla="*/ 4965239 w 4965239"/>
                <a:gd name="connsiteY29-5568" fmla="*/ 691722 h 2785840"/>
                <a:gd name="connsiteX30-5569" fmla="*/ 4638329 w 4965239"/>
                <a:gd name="connsiteY30-5570" fmla="*/ 1066010 h 2785840"/>
                <a:gd name="connsiteX31-5571" fmla="*/ 3804472 w 4965239"/>
                <a:gd name="connsiteY31-5572" fmla="*/ 1359755 h 2785840"/>
                <a:gd name="connsiteX32-5573" fmla="*/ 3103274 w 4965239"/>
                <a:gd name="connsiteY32-5574" fmla="*/ 1748257 h 2785840"/>
                <a:gd name="connsiteX33-5575" fmla="*/ 2885334 w 4965239"/>
                <a:gd name="connsiteY33-5576" fmla="*/ 2321534 h 2785840"/>
                <a:gd name="connsiteX34-5577" fmla="*/ 2970615 w 4965239"/>
                <a:gd name="connsiteY34-5578" fmla="*/ 2785840 h 2785840"/>
                <a:gd name="connsiteX35-5579" fmla="*/ 2657919 w 4965239"/>
                <a:gd name="connsiteY35-5580" fmla="*/ 2733724 h 2785840"/>
                <a:gd name="connsiteX36-5581" fmla="*/ 2615279 w 4965239"/>
                <a:gd name="connsiteY36-5582" fmla="*/ 2321534 h 2785840"/>
                <a:gd name="connsiteX37-5583" fmla="*/ 2577376 w 4965239"/>
                <a:gd name="connsiteY37-5584" fmla="*/ 1966197 h 2785840"/>
                <a:gd name="connsiteX38-5585" fmla="*/ 2136758 w 4965239"/>
                <a:gd name="connsiteY38-5586" fmla="*/ 2094118 h 2785840"/>
                <a:gd name="connsiteX39-5587" fmla="*/ 2037264 w 4965239"/>
                <a:gd name="connsiteY39-5588" fmla="*/ 2458931 h 2785840"/>
                <a:gd name="connsiteX40-5589" fmla="*/ 1843013 w 4965239"/>
                <a:gd name="connsiteY40-5590" fmla="*/ 2657919 h 2785840"/>
                <a:gd name="connsiteX41-5591" fmla="*/ 1734043 w 4965239"/>
                <a:gd name="connsiteY41-5592" fmla="*/ 2638968 h 2785840"/>
                <a:gd name="connsiteX42-5593" fmla="*/ 1724568 w 4965239"/>
                <a:gd name="connsiteY42-5594" fmla="*/ 2553687 h 2785840"/>
                <a:gd name="connsiteX43-5595" fmla="*/ 1694497 w 4965239"/>
                <a:gd name="connsiteY43-5596" fmla="*/ 2544789 h 2785840"/>
                <a:gd name="connsiteX44-5597" fmla="*/ 1667714 w 4965239"/>
                <a:gd name="connsiteY44-5598" fmla="*/ 2492095 h 2785840"/>
                <a:gd name="connsiteX45-5599" fmla="*/ 1644025 w 4965239"/>
                <a:gd name="connsiteY45-5600" fmla="*/ 2449455 h 2785840"/>
                <a:gd name="connsiteX46-5601" fmla="*/ 1611732 w 4965239"/>
                <a:gd name="connsiteY46-5602" fmla="*/ 2466285 h 2785840"/>
                <a:gd name="connsiteX47-5603" fmla="*/ 1459250 w 4965239"/>
                <a:gd name="connsiteY47-5604" fmla="*/ 2378388 h 2785840"/>
                <a:gd name="connsiteX48-5605" fmla="*/ 1410968 w 4965239"/>
                <a:gd name="connsiteY48-5606" fmla="*/ 2410723 h 2785840"/>
                <a:gd name="connsiteX49-5607" fmla="*/ 1355017 w 4965239"/>
                <a:gd name="connsiteY49-5608" fmla="*/ 2454193 h 2785840"/>
                <a:gd name="connsiteX50-5609" fmla="*/ 1345542 w 4965239"/>
                <a:gd name="connsiteY50-5610" fmla="*/ 2496833 h 2785840"/>
                <a:gd name="connsiteX51-5611" fmla="*/ 1317115 w 4965239"/>
                <a:gd name="connsiteY51-5612" fmla="*/ 2482620 h 2785840"/>
                <a:gd name="connsiteX52-5613" fmla="*/ 1312377 w 4965239"/>
                <a:gd name="connsiteY52-5614" fmla="*/ 2444717 h 2785840"/>
                <a:gd name="connsiteX53-5615" fmla="*/ 1326590 w 4965239"/>
                <a:gd name="connsiteY53-5616" fmla="*/ 2368912 h 2785840"/>
                <a:gd name="connsiteX54-5617" fmla="*/ 1259439 w 4965239"/>
                <a:gd name="connsiteY54-5618" fmla="*/ 2390993 h 2785840"/>
                <a:gd name="connsiteX55-5619" fmla="*/ 1181672 w 4965239"/>
                <a:gd name="connsiteY55-5620" fmla="*/ 2385080 h 2785840"/>
                <a:gd name="connsiteX56-5621" fmla="*/ 1116564 w 4965239"/>
                <a:gd name="connsiteY56-5622" fmla="*/ 2362418 h 2785840"/>
                <a:gd name="connsiteX57-5623" fmla="*/ 1051797 w 4965239"/>
                <a:gd name="connsiteY57-5624" fmla="*/ 2307320 h 2785840"/>
                <a:gd name="connsiteX58-5625" fmla="*/ 1030839 w 4965239"/>
                <a:gd name="connsiteY58-5626" fmla="*/ 2333843 h 2785840"/>
                <a:gd name="connsiteX59-5627" fmla="*/ 975991 w 4965239"/>
                <a:gd name="connsiteY59-5628" fmla="*/ 2312058 h 2785840"/>
                <a:gd name="connsiteX60-5629" fmla="*/ 942827 w 4965239"/>
                <a:gd name="connsiteY60-5630" fmla="*/ 2240991 h 2785840"/>
                <a:gd name="connsiteX61-5631" fmla="*/ 910824 w 4965239"/>
                <a:gd name="connsiteY61-5632" fmla="*/ 2250975 h 2785840"/>
                <a:gd name="connsiteX62-5633" fmla="*/ 867022 w 4965239"/>
                <a:gd name="connsiteY62-5634" fmla="*/ 2226777 h 2785840"/>
                <a:gd name="connsiteX63-5635" fmla="*/ 871759 w 4965239"/>
                <a:gd name="connsiteY63-5636" fmla="*/ 2169923 h 2785840"/>
                <a:gd name="connsiteX64-5637" fmla="*/ 836529 w 4965239"/>
                <a:gd name="connsiteY64-5638" fmla="*/ 2168108 h 2785840"/>
                <a:gd name="connsiteX65-5639" fmla="*/ 777003 w 4965239"/>
                <a:gd name="connsiteY65-5640" fmla="*/ 2108332 h 2785840"/>
                <a:gd name="connsiteX66-5641" fmla="*/ 762789 w 4965239"/>
                <a:gd name="connsiteY66-5642" fmla="*/ 2051478 h 2785840"/>
                <a:gd name="connsiteX67-5643" fmla="*/ 736516 w 4965239"/>
                <a:gd name="connsiteY67-5644" fmla="*/ 2062380 h 2785840"/>
                <a:gd name="connsiteX68-5645" fmla="*/ 696460 w 4965239"/>
                <a:gd name="connsiteY68-5646" fmla="*/ 2046740 h 2785840"/>
                <a:gd name="connsiteX69-5647" fmla="*/ 587490 w 4965239"/>
                <a:gd name="connsiteY69-5648" fmla="*/ 1895129 h 2785840"/>
                <a:gd name="connsiteX70-5649" fmla="*/ 549587 w 4965239"/>
                <a:gd name="connsiteY70-5650" fmla="*/ 1828800 h 2785840"/>
                <a:gd name="connsiteX71-5651" fmla="*/ 487996 w 4965239"/>
                <a:gd name="connsiteY71-5652" fmla="*/ 1824062 h 2785840"/>
                <a:gd name="connsiteX72-5653" fmla="*/ 473626 w 4965239"/>
                <a:gd name="connsiteY72-5654" fmla="*/ 1848068 h 2785840"/>
                <a:gd name="connsiteX73-5655" fmla="*/ 435880 w 4965239"/>
                <a:gd name="connsiteY73-5656" fmla="*/ 1847751 h 2785840"/>
                <a:gd name="connsiteX74-5657" fmla="*/ 326910 w 4965239"/>
                <a:gd name="connsiteY74-5658" fmla="*/ 1743519 h 2785840"/>
                <a:gd name="connsiteX75-5659" fmla="*/ 298483 w 4965239"/>
                <a:gd name="connsiteY75-5660" fmla="*/ 1639287 h 2785840"/>
                <a:gd name="connsiteX76-5661" fmla="*/ 265029 w 4965239"/>
                <a:gd name="connsiteY76-5662" fmla="*/ 1639470 h 2785840"/>
                <a:gd name="connsiteX77-5663" fmla="*/ 222677 w 4965239"/>
                <a:gd name="connsiteY77-5664" fmla="*/ 1591909 h 2785840"/>
                <a:gd name="connsiteX78-5665" fmla="*/ 222677 w 4965239"/>
                <a:gd name="connsiteY78-5666" fmla="*/ 1516104 h 2785840"/>
                <a:gd name="connsiteX79-5667" fmla="*/ 217940 w 4965239"/>
                <a:gd name="connsiteY79-5668" fmla="*/ 1416609 h 2785840"/>
                <a:gd name="connsiteX80-5669" fmla="*/ 246367 w 4965239"/>
                <a:gd name="connsiteY80-5670" fmla="*/ 1392920 h 2785840"/>
                <a:gd name="connsiteX81-5671" fmla="*/ 282174 w 4965239"/>
                <a:gd name="connsiteY81-5672" fmla="*/ 1388010 h 2785840"/>
                <a:gd name="connsiteX82-5673" fmla="*/ 322172 w 4965239"/>
                <a:gd name="connsiteY82-5674" fmla="*/ 1440298 h 2785840"/>
                <a:gd name="connsiteX83-5675" fmla="*/ 355337 w 4965239"/>
                <a:gd name="connsiteY83-5676" fmla="*/ 1331328 h 2785840"/>
                <a:gd name="connsiteX84-5677" fmla="*/ 322172 w 4965239"/>
                <a:gd name="connsiteY84-5678" fmla="*/ 1241310 h 2785840"/>
                <a:gd name="connsiteX85-5679" fmla="*/ 331647 w 4965239"/>
                <a:gd name="connsiteY85-5680" fmla="*/ 1179718 h 2785840"/>
                <a:gd name="connsiteX86-5681" fmla="*/ 364812 w 4965239"/>
                <a:gd name="connsiteY86-5682" fmla="*/ 1146553 h 2785840"/>
                <a:gd name="connsiteX87-5683" fmla="*/ 303220 w 4965239"/>
                <a:gd name="connsiteY87-5684" fmla="*/ 1051797 h 2785840"/>
                <a:gd name="connsiteX88-5685" fmla="*/ 317434 w 4965239"/>
                <a:gd name="connsiteY88-5686" fmla="*/ 1018632 h 2785840"/>
                <a:gd name="connsiteX89-5687" fmla="*/ 303220 w 4965239"/>
                <a:gd name="connsiteY89-5688" fmla="*/ 966516 h 2785840"/>
                <a:gd name="connsiteX90-5689" fmla="*/ 312696 w 4965239"/>
                <a:gd name="connsiteY90-5690" fmla="*/ 938089 h 2785840"/>
                <a:gd name="connsiteX91-5691" fmla="*/ 255842 w 4965239"/>
                <a:gd name="connsiteY91-5692" fmla="*/ 933351 h 2785840"/>
                <a:gd name="connsiteX92-5693" fmla="*/ 194251 w 4965239"/>
                <a:gd name="connsiteY92-5694" fmla="*/ 904924 h 2785840"/>
                <a:gd name="connsiteX93-5695" fmla="*/ 165824 w 4965239"/>
                <a:gd name="connsiteY93-5696" fmla="*/ 838595 h 2785840"/>
                <a:gd name="connsiteX94-5697" fmla="*/ 123183 w 4965239"/>
                <a:gd name="connsiteY94-5698" fmla="*/ 833857 h 2785840"/>
                <a:gd name="connsiteX95-5699" fmla="*/ 104232 w 4965239"/>
                <a:gd name="connsiteY95-5700" fmla="*/ 791217 h 2785840"/>
                <a:gd name="connsiteX96-5701" fmla="*/ 132659 w 4965239"/>
                <a:gd name="connsiteY96-5702" fmla="*/ 715411 h 2785840"/>
                <a:gd name="connsiteX97-5703" fmla="*/ 85281 w 4965239"/>
                <a:gd name="connsiteY97-5704" fmla="*/ 639606 h 2785840"/>
                <a:gd name="connsiteX98-5705" fmla="*/ 9475 w 4965239"/>
                <a:gd name="connsiteY98-5706" fmla="*/ 592228 h 2785840"/>
                <a:gd name="connsiteX99-5707" fmla="*/ 9475 w 4965239"/>
                <a:gd name="connsiteY99-5708" fmla="*/ 592228 h 2785840"/>
                <a:gd name="connsiteX100-5709" fmla="*/ 52116 w 4965239"/>
                <a:gd name="connsiteY100-5710" fmla="*/ 549588 h 2785840"/>
                <a:gd name="connsiteX101-5711" fmla="*/ 99494 w 4965239"/>
                <a:gd name="connsiteY101-5712" fmla="*/ 559063 h 2785840"/>
                <a:gd name="connsiteX102-5713" fmla="*/ 87864 w 4965239"/>
                <a:gd name="connsiteY102-5714" fmla="*/ 525045 h 2785840"/>
                <a:gd name="connsiteX103-5715" fmla="*/ 90018 w 4965239"/>
                <a:gd name="connsiteY103-5716" fmla="*/ 369550 h 2785840"/>
                <a:gd name="connsiteX104-5717" fmla="*/ 66329 w 4965239"/>
                <a:gd name="connsiteY104-5718" fmla="*/ 345861 h 2785840"/>
                <a:gd name="connsiteX105-5719" fmla="*/ 42144 w 4965239"/>
                <a:gd name="connsiteY105-5720" fmla="*/ 365025 h 2785840"/>
                <a:gd name="connsiteX106-5721" fmla="*/ 4738 w 4965239"/>
                <a:gd name="connsiteY106-5722" fmla="*/ 350599 h 2785840"/>
                <a:gd name="connsiteX107-5723" fmla="*/ 0 w 4965239"/>
                <a:gd name="connsiteY107-5724" fmla="*/ 307958 h 2785840"/>
                <a:gd name="connsiteX108-5725" fmla="*/ 33165 w 4965239"/>
                <a:gd name="connsiteY108-5726" fmla="*/ 284269 h 2785840"/>
                <a:gd name="connsiteX109-5727" fmla="*/ 37147 w 4965239"/>
                <a:gd name="connsiteY109-5728" fmla="*/ 227490 h 2785840"/>
                <a:gd name="connsiteX110-5729" fmla="*/ 75805 w 4965239"/>
                <a:gd name="connsiteY110-5730" fmla="*/ 180037 h 2785840"/>
                <a:gd name="connsiteX111-5731" fmla="*/ 122154 w 4965239"/>
                <a:gd name="connsiteY111-5732" fmla="*/ 142140 h 2785840"/>
                <a:gd name="connsiteX112-5733" fmla="*/ 180037 w 4965239"/>
                <a:gd name="connsiteY112-5734" fmla="*/ 142135 h 2785840"/>
                <a:gd name="connsiteX113-5735" fmla="*/ 255842 w 4965239"/>
                <a:gd name="connsiteY113-5736" fmla="*/ 104232 h 2785840"/>
                <a:gd name="connsiteX114-5737" fmla="*/ 270056 w 4965239"/>
                <a:gd name="connsiteY114-5738" fmla="*/ 127921 h 2785840"/>
                <a:gd name="connsiteX115-5739" fmla="*/ 307958 w 4965239"/>
                <a:gd name="connsiteY115-5740" fmla="*/ 123183 h 2785840"/>
                <a:gd name="connsiteX116-5741" fmla="*/ 326910 w 4965239"/>
                <a:gd name="connsiteY116-5742" fmla="*/ 180037 h 2785840"/>
                <a:gd name="connsiteX117-5743" fmla="*/ 383763 w 4965239"/>
                <a:gd name="connsiteY117-5744" fmla="*/ 184775 h 2785840"/>
                <a:gd name="connsiteX118-5745" fmla="*/ 691722 w 4965239"/>
                <a:gd name="connsiteY118-5746" fmla="*/ 345861 h 2785840"/>
                <a:gd name="connsiteX119-5747" fmla="*/ 1895129 w 4965239"/>
                <a:gd name="connsiteY119-5748" fmla="*/ 208464 h 2785840"/>
                <a:gd name="connsiteX120" fmla="*/ 2421028 w 4965239"/>
                <a:gd name="connsiteY120" fmla="*/ 42640 h 2785840"/>
                <a:gd name="connsiteX0-5749" fmla="*/ 2421028 w 4965239"/>
                <a:gd name="connsiteY0-5750" fmla="*/ 42640 h 2785840"/>
                <a:gd name="connsiteX1-5751" fmla="*/ 2501571 w 4965239"/>
                <a:gd name="connsiteY1-5752" fmla="*/ 123183 h 2785840"/>
                <a:gd name="connsiteX2-5753" fmla="*/ 2548949 w 4965239"/>
                <a:gd name="connsiteY2-5754" fmla="*/ 279532 h 2785840"/>
                <a:gd name="connsiteX3-5755" fmla="*/ 2586852 w 4965239"/>
                <a:gd name="connsiteY3-5756" fmla="*/ 307958 h 2785840"/>
                <a:gd name="connsiteX4-5757" fmla="*/ 2591589 w 4965239"/>
                <a:gd name="connsiteY4-5758" fmla="*/ 355337 h 2785840"/>
                <a:gd name="connsiteX5-5759" fmla="*/ 2685716 w 4965239"/>
                <a:gd name="connsiteY5-5760" fmla="*/ 353287 h 2785840"/>
                <a:gd name="connsiteX6-5761" fmla="*/ 2781102 w 4965239"/>
                <a:gd name="connsiteY6-5762" fmla="*/ 397977 h 2785840"/>
                <a:gd name="connsiteX7-5763" fmla="*/ 3070110 w 4965239"/>
                <a:gd name="connsiteY7-5764" fmla="*/ 412191 h 2785840"/>
                <a:gd name="connsiteX8-5765" fmla="*/ 3153692 w 4965239"/>
                <a:gd name="connsiteY8-5766" fmla="*/ 454887 h 2785840"/>
                <a:gd name="connsiteX9-5767" fmla="*/ 3226458 w 4965239"/>
                <a:gd name="connsiteY9-5768" fmla="*/ 516423 h 2785840"/>
                <a:gd name="connsiteX10-5769" fmla="*/ 3255292 w 4965239"/>
                <a:gd name="connsiteY10-5770" fmla="*/ 510305 h 2785840"/>
                <a:gd name="connsiteX11-5771" fmla="*/ 3316476 w 4965239"/>
                <a:gd name="connsiteY11-5772" fmla="*/ 549588 h 2785840"/>
                <a:gd name="connsiteX12-5773" fmla="*/ 3453873 w 4965239"/>
                <a:gd name="connsiteY12-5774" fmla="*/ 563801 h 2785840"/>
                <a:gd name="connsiteX13-5775" fmla="*/ 3482300 w 4965239"/>
                <a:gd name="connsiteY13-5776" fmla="*/ 615917 h 2785840"/>
                <a:gd name="connsiteX14-5777" fmla="*/ 3646298 w 4965239"/>
                <a:gd name="connsiteY14-5778" fmla="*/ 534936 h 2785840"/>
                <a:gd name="connsiteX15-5779" fmla="*/ 3760213 w 4965239"/>
                <a:gd name="connsiteY15-5780" fmla="*/ 501069 h 2785840"/>
                <a:gd name="connsiteX16-5781" fmla="*/ 3818686 w 4965239"/>
                <a:gd name="connsiteY16-5782" fmla="*/ 506947 h 2785840"/>
                <a:gd name="connsiteX17-5783" fmla="*/ 3846419 w 4965239"/>
                <a:gd name="connsiteY17-5784" fmla="*/ 501069 h 2785840"/>
                <a:gd name="connsiteX18-5785" fmla="*/ 3984510 w 4965239"/>
                <a:gd name="connsiteY18-5786" fmla="*/ 502209 h 2785840"/>
                <a:gd name="connsiteX19-5787" fmla="*/ 4006516 w 4965239"/>
                <a:gd name="connsiteY19-5788" fmla="*/ 470281 h 2785840"/>
                <a:gd name="connsiteX20-5789" fmla="*/ 4117887 w 4965239"/>
                <a:gd name="connsiteY20-5790" fmla="*/ 392298 h 2785840"/>
                <a:gd name="connsiteX21-5791" fmla="*/ 4138904 w 4965239"/>
                <a:gd name="connsiteY21-5792" fmla="*/ 362523 h 2785840"/>
                <a:gd name="connsiteX22-5793" fmla="*/ 4264041 w 4965239"/>
                <a:gd name="connsiteY22-5794" fmla="*/ 279532 h 2785840"/>
                <a:gd name="connsiteX23-5795" fmla="*/ 4226139 w 4965239"/>
                <a:gd name="connsiteY23-5796" fmla="*/ 213202 h 2785840"/>
                <a:gd name="connsiteX24-5797" fmla="*/ 4240352 w 4965239"/>
                <a:gd name="connsiteY24-5798" fmla="*/ 108970 h 2785840"/>
                <a:gd name="connsiteX25-5799" fmla="*/ 4344584 w 4965239"/>
                <a:gd name="connsiteY25-5800" fmla="*/ 127921 h 2785840"/>
                <a:gd name="connsiteX26-5801" fmla="*/ 4448816 w 4965239"/>
                <a:gd name="connsiteY26-5802" fmla="*/ 137397 h 2785840"/>
                <a:gd name="connsiteX27-5803" fmla="*/ 4553048 w 4965239"/>
                <a:gd name="connsiteY27-5804" fmla="*/ 37903 h 2785840"/>
                <a:gd name="connsiteX28-5805" fmla="*/ 4709397 w 4965239"/>
                <a:gd name="connsiteY28-5806" fmla="*/ 0 h 2785840"/>
                <a:gd name="connsiteX29-5807" fmla="*/ 4846794 w 4965239"/>
                <a:gd name="connsiteY29-5808" fmla="*/ 317434 h 2785840"/>
                <a:gd name="connsiteX30-5809" fmla="*/ 4965239 w 4965239"/>
                <a:gd name="connsiteY30-5810" fmla="*/ 691722 h 2785840"/>
                <a:gd name="connsiteX31-5811" fmla="*/ 4638329 w 4965239"/>
                <a:gd name="connsiteY31-5812" fmla="*/ 1066010 h 2785840"/>
                <a:gd name="connsiteX32-5813" fmla="*/ 3804472 w 4965239"/>
                <a:gd name="connsiteY32-5814" fmla="*/ 1359755 h 2785840"/>
                <a:gd name="connsiteX33-5815" fmla="*/ 3103274 w 4965239"/>
                <a:gd name="connsiteY33-5816" fmla="*/ 1748257 h 2785840"/>
                <a:gd name="connsiteX34-5817" fmla="*/ 2885334 w 4965239"/>
                <a:gd name="connsiteY34-5818" fmla="*/ 2321534 h 2785840"/>
                <a:gd name="connsiteX35-5819" fmla="*/ 2970615 w 4965239"/>
                <a:gd name="connsiteY35-5820" fmla="*/ 2785840 h 2785840"/>
                <a:gd name="connsiteX36-5821" fmla="*/ 2657919 w 4965239"/>
                <a:gd name="connsiteY36-5822" fmla="*/ 2733724 h 2785840"/>
                <a:gd name="connsiteX37-5823" fmla="*/ 2615279 w 4965239"/>
                <a:gd name="connsiteY37-5824" fmla="*/ 2321534 h 2785840"/>
                <a:gd name="connsiteX38-5825" fmla="*/ 2577376 w 4965239"/>
                <a:gd name="connsiteY38-5826" fmla="*/ 1966197 h 2785840"/>
                <a:gd name="connsiteX39-5827" fmla="*/ 2136758 w 4965239"/>
                <a:gd name="connsiteY39-5828" fmla="*/ 2094118 h 2785840"/>
                <a:gd name="connsiteX40-5829" fmla="*/ 2037264 w 4965239"/>
                <a:gd name="connsiteY40-5830" fmla="*/ 2458931 h 2785840"/>
                <a:gd name="connsiteX41-5831" fmla="*/ 1843013 w 4965239"/>
                <a:gd name="connsiteY41-5832" fmla="*/ 2657919 h 2785840"/>
                <a:gd name="connsiteX42-5833" fmla="*/ 1734043 w 4965239"/>
                <a:gd name="connsiteY42-5834" fmla="*/ 2638968 h 2785840"/>
                <a:gd name="connsiteX43-5835" fmla="*/ 1724568 w 4965239"/>
                <a:gd name="connsiteY43-5836" fmla="*/ 2553687 h 2785840"/>
                <a:gd name="connsiteX44-5837" fmla="*/ 1694497 w 4965239"/>
                <a:gd name="connsiteY44-5838" fmla="*/ 2544789 h 2785840"/>
                <a:gd name="connsiteX45-5839" fmla="*/ 1667714 w 4965239"/>
                <a:gd name="connsiteY45-5840" fmla="*/ 2492095 h 2785840"/>
                <a:gd name="connsiteX46-5841" fmla="*/ 1644025 w 4965239"/>
                <a:gd name="connsiteY46-5842" fmla="*/ 2449455 h 2785840"/>
                <a:gd name="connsiteX47-5843" fmla="*/ 1611732 w 4965239"/>
                <a:gd name="connsiteY47-5844" fmla="*/ 2466285 h 2785840"/>
                <a:gd name="connsiteX48-5845" fmla="*/ 1459250 w 4965239"/>
                <a:gd name="connsiteY48-5846" fmla="*/ 2378388 h 2785840"/>
                <a:gd name="connsiteX49-5847" fmla="*/ 1410968 w 4965239"/>
                <a:gd name="connsiteY49-5848" fmla="*/ 2410723 h 2785840"/>
                <a:gd name="connsiteX50-5849" fmla="*/ 1355017 w 4965239"/>
                <a:gd name="connsiteY50-5850" fmla="*/ 2454193 h 2785840"/>
                <a:gd name="connsiteX51-5851" fmla="*/ 1345542 w 4965239"/>
                <a:gd name="connsiteY51-5852" fmla="*/ 2496833 h 2785840"/>
                <a:gd name="connsiteX52-5853" fmla="*/ 1317115 w 4965239"/>
                <a:gd name="connsiteY52-5854" fmla="*/ 2482620 h 2785840"/>
                <a:gd name="connsiteX53-5855" fmla="*/ 1312377 w 4965239"/>
                <a:gd name="connsiteY53-5856" fmla="*/ 2444717 h 2785840"/>
                <a:gd name="connsiteX54-5857" fmla="*/ 1326590 w 4965239"/>
                <a:gd name="connsiteY54-5858" fmla="*/ 2368912 h 2785840"/>
                <a:gd name="connsiteX55-5859" fmla="*/ 1259439 w 4965239"/>
                <a:gd name="connsiteY55-5860" fmla="*/ 2390993 h 2785840"/>
                <a:gd name="connsiteX56-5861" fmla="*/ 1181672 w 4965239"/>
                <a:gd name="connsiteY56-5862" fmla="*/ 2385080 h 2785840"/>
                <a:gd name="connsiteX57-5863" fmla="*/ 1116564 w 4965239"/>
                <a:gd name="connsiteY57-5864" fmla="*/ 2362418 h 2785840"/>
                <a:gd name="connsiteX58-5865" fmla="*/ 1051797 w 4965239"/>
                <a:gd name="connsiteY58-5866" fmla="*/ 2307320 h 2785840"/>
                <a:gd name="connsiteX59-5867" fmla="*/ 1030839 w 4965239"/>
                <a:gd name="connsiteY59-5868" fmla="*/ 2333843 h 2785840"/>
                <a:gd name="connsiteX60-5869" fmla="*/ 975991 w 4965239"/>
                <a:gd name="connsiteY60-5870" fmla="*/ 2312058 h 2785840"/>
                <a:gd name="connsiteX61-5871" fmla="*/ 942827 w 4965239"/>
                <a:gd name="connsiteY61-5872" fmla="*/ 2240991 h 2785840"/>
                <a:gd name="connsiteX62-5873" fmla="*/ 910824 w 4965239"/>
                <a:gd name="connsiteY62-5874" fmla="*/ 2250975 h 2785840"/>
                <a:gd name="connsiteX63-5875" fmla="*/ 867022 w 4965239"/>
                <a:gd name="connsiteY63-5876" fmla="*/ 2226777 h 2785840"/>
                <a:gd name="connsiteX64-5877" fmla="*/ 871759 w 4965239"/>
                <a:gd name="connsiteY64-5878" fmla="*/ 2169923 h 2785840"/>
                <a:gd name="connsiteX65-5879" fmla="*/ 836529 w 4965239"/>
                <a:gd name="connsiteY65-5880" fmla="*/ 2168108 h 2785840"/>
                <a:gd name="connsiteX66-5881" fmla="*/ 777003 w 4965239"/>
                <a:gd name="connsiteY66-5882" fmla="*/ 2108332 h 2785840"/>
                <a:gd name="connsiteX67-5883" fmla="*/ 762789 w 4965239"/>
                <a:gd name="connsiteY67-5884" fmla="*/ 2051478 h 2785840"/>
                <a:gd name="connsiteX68-5885" fmla="*/ 736516 w 4965239"/>
                <a:gd name="connsiteY68-5886" fmla="*/ 2062380 h 2785840"/>
                <a:gd name="connsiteX69-5887" fmla="*/ 696460 w 4965239"/>
                <a:gd name="connsiteY69-5888" fmla="*/ 2046740 h 2785840"/>
                <a:gd name="connsiteX70-5889" fmla="*/ 587490 w 4965239"/>
                <a:gd name="connsiteY70-5890" fmla="*/ 1895129 h 2785840"/>
                <a:gd name="connsiteX71-5891" fmla="*/ 549587 w 4965239"/>
                <a:gd name="connsiteY71-5892" fmla="*/ 1828800 h 2785840"/>
                <a:gd name="connsiteX72-5893" fmla="*/ 487996 w 4965239"/>
                <a:gd name="connsiteY72-5894" fmla="*/ 1824062 h 2785840"/>
                <a:gd name="connsiteX73-5895" fmla="*/ 473626 w 4965239"/>
                <a:gd name="connsiteY73-5896" fmla="*/ 1848068 h 2785840"/>
                <a:gd name="connsiteX74-5897" fmla="*/ 435880 w 4965239"/>
                <a:gd name="connsiteY74-5898" fmla="*/ 1847751 h 2785840"/>
                <a:gd name="connsiteX75-5899" fmla="*/ 326910 w 4965239"/>
                <a:gd name="connsiteY75-5900" fmla="*/ 1743519 h 2785840"/>
                <a:gd name="connsiteX76-5901" fmla="*/ 298483 w 4965239"/>
                <a:gd name="connsiteY76-5902" fmla="*/ 1639287 h 2785840"/>
                <a:gd name="connsiteX77-5903" fmla="*/ 265029 w 4965239"/>
                <a:gd name="connsiteY77-5904" fmla="*/ 1639470 h 2785840"/>
                <a:gd name="connsiteX78-5905" fmla="*/ 222677 w 4965239"/>
                <a:gd name="connsiteY78-5906" fmla="*/ 1591909 h 2785840"/>
                <a:gd name="connsiteX79-5907" fmla="*/ 222677 w 4965239"/>
                <a:gd name="connsiteY79-5908" fmla="*/ 1516104 h 2785840"/>
                <a:gd name="connsiteX80-5909" fmla="*/ 217940 w 4965239"/>
                <a:gd name="connsiteY80-5910" fmla="*/ 1416609 h 2785840"/>
                <a:gd name="connsiteX81-5911" fmla="*/ 246367 w 4965239"/>
                <a:gd name="connsiteY81-5912" fmla="*/ 1392920 h 2785840"/>
                <a:gd name="connsiteX82-5913" fmla="*/ 282174 w 4965239"/>
                <a:gd name="connsiteY82-5914" fmla="*/ 1388010 h 2785840"/>
                <a:gd name="connsiteX83-5915" fmla="*/ 322172 w 4965239"/>
                <a:gd name="connsiteY83-5916" fmla="*/ 1440298 h 2785840"/>
                <a:gd name="connsiteX84-5917" fmla="*/ 355337 w 4965239"/>
                <a:gd name="connsiteY84-5918" fmla="*/ 1331328 h 2785840"/>
                <a:gd name="connsiteX85-5919" fmla="*/ 322172 w 4965239"/>
                <a:gd name="connsiteY85-5920" fmla="*/ 1241310 h 2785840"/>
                <a:gd name="connsiteX86-5921" fmla="*/ 331647 w 4965239"/>
                <a:gd name="connsiteY86-5922" fmla="*/ 1179718 h 2785840"/>
                <a:gd name="connsiteX87-5923" fmla="*/ 364812 w 4965239"/>
                <a:gd name="connsiteY87-5924" fmla="*/ 1146553 h 2785840"/>
                <a:gd name="connsiteX88-5925" fmla="*/ 303220 w 4965239"/>
                <a:gd name="connsiteY88-5926" fmla="*/ 1051797 h 2785840"/>
                <a:gd name="connsiteX89-5927" fmla="*/ 317434 w 4965239"/>
                <a:gd name="connsiteY89-5928" fmla="*/ 1018632 h 2785840"/>
                <a:gd name="connsiteX90-5929" fmla="*/ 303220 w 4965239"/>
                <a:gd name="connsiteY90-5930" fmla="*/ 966516 h 2785840"/>
                <a:gd name="connsiteX91-5931" fmla="*/ 312696 w 4965239"/>
                <a:gd name="connsiteY91-5932" fmla="*/ 938089 h 2785840"/>
                <a:gd name="connsiteX92-5933" fmla="*/ 255842 w 4965239"/>
                <a:gd name="connsiteY92-5934" fmla="*/ 933351 h 2785840"/>
                <a:gd name="connsiteX93-5935" fmla="*/ 194251 w 4965239"/>
                <a:gd name="connsiteY93-5936" fmla="*/ 904924 h 2785840"/>
                <a:gd name="connsiteX94-5937" fmla="*/ 165824 w 4965239"/>
                <a:gd name="connsiteY94-5938" fmla="*/ 838595 h 2785840"/>
                <a:gd name="connsiteX95-5939" fmla="*/ 123183 w 4965239"/>
                <a:gd name="connsiteY95-5940" fmla="*/ 833857 h 2785840"/>
                <a:gd name="connsiteX96-5941" fmla="*/ 104232 w 4965239"/>
                <a:gd name="connsiteY96-5942" fmla="*/ 791217 h 2785840"/>
                <a:gd name="connsiteX97-5943" fmla="*/ 132659 w 4965239"/>
                <a:gd name="connsiteY97-5944" fmla="*/ 715411 h 2785840"/>
                <a:gd name="connsiteX98-5945" fmla="*/ 85281 w 4965239"/>
                <a:gd name="connsiteY98-5946" fmla="*/ 639606 h 2785840"/>
                <a:gd name="connsiteX99-5947" fmla="*/ 9475 w 4965239"/>
                <a:gd name="connsiteY99-5948" fmla="*/ 592228 h 2785840"/>
                <a:gd name="connsiteX100-5949" fmla="*/ 9475 w 4965239"/>
                <a:gd name="connsiteY100-5950" fmla="*/ 592228 h 2785840"/>
                <a:gd name="connsiteX101-5951" fmla="*/ 52116 w 4965239"/>
                <a:gd name="connsiteY101-5952" fmla="*/ 549588 h 2785840"/>
                <a:gd name="connsiteX102-5953" fmla="*/ 99494 w 4965239"/>
                <a:gd name="connsiteY102-5954" fmla="*/ 559063 h 2785840"/>
                <a:gd name="connsiteX103-5955" fmla="*/ 87864 w 4965239"/>
                <a:gd name="connsiteY103-5956" fmla="*/ 525045 h 2785840"/>
                <a:gd name="connsiteX104-5957" fmla="*/ 90018 w 4965239"/>
                <a:gd name="connsiteY104-5958" fmla="*/ 369550 h 2785840"/>
                <a:gd name="connsiteX105-5959" fmla="*/ 66329 w 4965239"/>
                <a:gd name="connsiteY105-5960" fmla="*/ 345861 h 2785840"/>
                <a:gd name="connsiteX106-5961" fmla="*/ 42144 w 4965239"/>
                <a:gd name="connsiteY106-5962" fmla="*/ 365025 h 2785840"/>
                <a:gd name="connsiteX107-5963" fmla="*/ 4738 w 4965239"/>
                <a:gd name="connsiteY107-5964" fmla="*/ 350599 h 2785840"/>
                <a:gd name="connsiteX108-5965" fmla="*/ 0 w 4965239"/>
                <a:gd name="connsiteY108-5966" fmla="*/ 307958 h 2785840"/>
                <a:gd name="connsiteX109-5967" fmla="*/ 33165 w 4965239"/>
                <a:gd name="connsiteY109-5968" fmla="*/ 284269 h 2785840"/>
                <a:gd name="connsiteX110-5969" fmla="*/ 37147 w 4965239"/>
                <a:gd name="connsiteY110-5970" fmla="*/ 227490 h 2785840"/>
                <a:gd name="connsiteX111-5971" fmla="*/ 75805 w 4965239"/>
                <a:gd name="connsiteY111-5972" fmla="*/ 180037 h 2785840"/>
                <a:gd name="connsiteX112-5973" fmla="*/ 122154 w 4965239"/>
                <a:gd name="connsiteY112-5974" fmla="*/ 142140 h 2785840"/>
                <a:gd name="connsiteX113-5975" fmla="*/ 180037 w 4965239"/>
                <a:gd name="connsiteY113-5976" fmla="*/ 142135 h 2785840"/>
                <a:gd name="connsiteX114-5977" fmla="*/ 255842 w 4965239"/>
                <a:gd name="connsiteY114-5978" fmla="*/ 104232 h 2785840"/>
                <a:gd name="connsiteX115-5979" fmla="*/ 270056 w 4965239"/>
                <a:gd name="connsiteY115-5980" fmla="*/ 127921 h 2785840"/>
                <a:gd name="connsiteX116-5981" fmla="*/ 307958 w 4965239"/>
                <a:gd name="connsiteY116-5982" fmla="*/ 123183 h 2785840"/>
                <a:gd name="connsiteX117-5983" fmla="*/ 326910 w 4965239"/>
                <a:gd name="connsiteY117-5984" fmla="*/ 180037 h 2785840"/>
                <a:gd name="connsiteX118-5985" fmla="*/ 383763 w 4965239"/>
                <a:gd name="connsiteY118-5986" fmla="*/ 184775 h 2785840"/>
                <a:gd name="connsiteX119-5987" fmla="*/ 691722 w 4965239"/>
                <a:gd name="connsiteY119-5988" fmla="*/ 345861 h 2785840"/>
                <a:gd name="connsiteX120-5989" fmla="*/ 1895129 w 4965239"/>
                <a:gd name="connsiteY120-5990" fmla="*/ 208464 h 2785840"/>
                <a:gd name="connsiteX121" fmla="*/ 2421028 w 4965239"/>
                <a:gd name="connsiteY121" fmla="*/ 42640 h 2785840"/>
                <a:gd name="connsiteX0-5991" fmla="*/ 2421028 w 4965239"/>
                <a:gd name="connsiteY0-5992" fmla="*/ 42640 h 2785840"/>
                <a:gd name="connsiteX1-5993" fmla="*/ 2501571 w 4965239"/>
                <a:gd name="connsiteY1-5994" fmla="*/ 123183 h 2785840"/>
                <a:gd name="connsiteX2-5995" fmla="*/ 2548949 w 4965239"/>
                <a:gd name="connsiteY2-5996" fmla="*/ 279532 h 2785840"/>
                <a:gd name="connsiteX3-5997" fmla="*/ 2586852 w 4965239"/>
                <a:gd name="connsiteY3-5998" fmla="*/ 307958 h 2785840"/>
                <a:gd name="connsiteX4-5999" fmla="*/ 2591589 w 4965239"/>
                <a:gd name="connsiteY4-6000" fmla="*/ 355337 h 2785840"/>
                <a:gd name="connsiteX5-6001" fmla="*/ 2685716 w 4965239"/>
                <a:gd name="connsiteY5-6002" fmla="*/ 353287 h 2785840"/>
                <a:gd name="connsiteX6-6003" fmla="*/ 2781102 w 4965239"/>
                <a:gd name="connsiteY6-6004" fmla="*/ 397977 h 2785840"/>
                <a:gd name="connsiteX7-6005" fmla="*/ 3070110 w 4965239"/>
                <a:gd name="connsiteY7-6006" fmla="*/ 412191 h 2785840"/>
                <a:gd name="connsiteX8-6007" fmla="*/ 3153692 w 4965239"/>
                <a:gd name="connsiteY8-6008" fmla="*/ 454887 h 2785840"/>
                <a:gd name="connsiteX9-6009" fmla="*/ 3226458 w 4965239"/>
                <a:gd name="connsiteY9-6010" fmla="*/ 516423 h 2785840"/>
                <a:gd name="connsiteX10-6011" fmla="*/ 3255292 w 4965239"/>
                <a:gd name="connsiteY10-6012" fmla="*/ 510305 h 2785840"/>
                <a:gd name="connsiteX11-6013" fmla="*/ 3316476 w 4965239"/>
                <a:gd name="connsiteY11-6014" fmla="*/ 549588 h 2785840"/>
                <a:gd name="connsiteX12-6015" fmla="*/ 3453873 w 4965239"/>
                <a:gd name="connsiteY12-6016" fmla="*/ 563801 h 2785840"/>
                <a:gd name="connsiteX13-6017" fmla="*/ 3482300 w 4965239"/>
                <a:gd name="connsiteY13-6018" fmla="*/ 615917 h 2785840"/>
                <a:gd name="connsiteX14-6019" fmla="*/ 3646298 w 4965239"/>
                <a:gd name="connsiteY14-6020" fmla="*/ 534936 h 2785840"/>
                <a:gd name="connsiteX15-6021" fmla="*/ 3760213 w 4965239"/>
                <a:gd name="connsiteY15-6022" fmla="*/ 501069 h 2785840"/>
                <a:gd name="connsiteX16-6023" fmla="*/ 3818686 w 4965239"/>
                <a:gd name="connsiteY16-6024" fmla="*/ 506947 h 2785840"/>
                <a:gd name="connsiteX17-6025" fmla="*/ 3846419 w 4965239"/>
                <a:gd name="connsiteY17-6026" fmla="*/ 501069 h 2785840"/>
                <a:gd name="connsiteX18-6027" fmla="*/ 3984510 w 4965239"/>
                <a:gd name="connsiteY18-6028" fmla="*/ 502209 h 2785840"/>
                <a:gd name="connsiteX19-6029" fmla="*/ 4006516 w 4965239"/>
                <a:gd name="connsiteY19-6030" fmla="*/ 470281 h 2785840"/>
                <a:gd name="connsiteX20-6031" fmla="*/ 4117887 w 4965239"/>
                <a:gd name="connsiteY20-6032" fmla="*/ 392298 h 2785840"/>
                <a:gd name="connsiteX21-6033" fmla="*/ 4138904 w 4965239"/>
                <a:gd name="connsiteY21-6034" fmla="*/ 362523 h 2785840"/>
                <a:gd name="connsiteX22-6035" fmla="*/ 4248648 w 4965239"/>
                <a:gd name="connsiteY22-6036" fmla="*/ 282611 h 2785840"/>
                <a:gd name="connsiteX23-6037" fmla="*/ 4226139 w 4965239"/>
                <a:gd name="connsiteY23-6038" fmla="*/ 213202 h 2785840"/>
                <a:gd name="connsiteX24-6039" fmla="*/ 4240352 w 4965239"/>
                <a:gd name="connsiteY24-6040" fmla="*/ 108970 h 2785840"/>
                <a:gd name="connsiteX25-6041" fmla="*/ 4344584 w 4965239"/>
                <a:gd name="connsiteY25-6042" fmla="*/ 127921 h 2785840"/>
                <a:gd name="connsiteX26-6043" fmla="*/ 4448816 w 4965239"/>
                <a:gd name="connsiteY26-6044" fmla="*/ 137397 h 2785840"/>
                <a:gd name="connsiteX27-6045" fmla="*/ 4553048 w 4965239"/>
                <a:gd name="connsiteY27-6046" fmla="*/ 37903 h 2785840"/>
                <a:gd name="connsiteX28-6047" fmla="*/ 4709397 w 4965239"/>
                <a:gd name="connsiteY28-6048" fmla="*/ 0 h 2785840"/>
                <a:gd name="connsiteX29-6049" fmla="*/ 4846794 w 4965239"/>
                <a:gd name="connsiteY29-6050" fmla="*/ 317434 h 2785840"/>
                <a:gd name="connsiteX30-6051" fmla="*/ 4965239 w 4965239"/>
                <a:gd name="connsiteY30-6052" fmla="*/ 691722 h 2785840"/>
                <a:gd name="connsiteX31-6053" fmla="*/ 4638329 w 4965239"/>
                <a:gd name="connsiteY31-6054" fmla="*/ 1066010 h 2785840"/>
                <a:gd name="connsiteX32-6055" fmla="*/ 3804472 w 4965239"/>
                <a:gd name="connsiteY32-6056" fmla="*/ 1359755 h 2785840"/>
                <a:gd name="connsiteX33-6057" fmla="*/ 3103274 w 4965239"/>
                <a:gd name="connsiteY33-6058" fmla="*/ 1748257 h 2785840"/>
                <a:gd name="connsiteX34-6059" fmla="*/ 2885334 w 4965239"/>
                <a:gd name="connsiteY34-6060" fmla="*/ 2321534 h 2785840"/>
                <a:gd name="connsiteX35-6061" fmla="*/ 2970615 w 4965239"/>
                <a:gd name="connsiteY35-6062" fmla="*/ 2785840 h 2785840"/>
                <a:gd name="connsiteX36-6063" fmla="*/ 2657919 w 4965239"/>
                <a:gd name="connsiteY36-6064" fmla="*/ 2733724 h 2785840"/>
                <a:gd name="connsiteX37-6065" fmla="*/ 2615279 w 4965239"/>
                <a:gd name="connsiteY37-6066" fmla="*/ 2321534 h 2785840"/>
                <a:gd name="connsiteX38-6067" fmla="*/ 2577376 w 4965239"/>
                <a:gd name="connsiteY38-6068" fmla="*/ 1966197 h 2785840"/>
                <a:gd name="connsiteX39-6069" fmla="*/ 2136758 w 4965239"/>
                <a:gd name="connsiteY39-6070" fmla="*/ 2094118 h 2785840"/>
                <a:gd name="connsiteX40-6071" fmla="*/ 2037264 w 4965239"/>
                <a:gd name="connsiteY40-6072" fmla="*/ 2458931 h 2785840"/>
                <a:gd name="connsiteX41-6073" fmla="*/ 1843013 w 4965239"/>
                <a:gd name="connsiteY41-6074" fmla="*/ 2657919 h 2785840"/>
                <a:gd name="connsiteX42-6075" fmla="*/ 1734043 w 4965239"/>
                <a:gd name="connsiteY42-6076" fmla="*/ 2638968 h 2785840"/>
                <a:gd name="connsiteX43-6077" fmla="*/ 1724568 w 4965239"/>
                <a:gd name="connsiteY43-6078" fmla="*/ 2553687 h 2785840"/>
                <a:gd name="connsiteX44-6079" fmla="*/ 1694497 w 4965239"/>
                <a:gd name="connsiteY44-6080" fmla="*/ 2544789 h 2785840"/>
                <a:gd name="connsiteX45-6081" fmla="*/ 1667714 w 4965239"/>
                <a:gd name="connsiteY45-6082" fmla="*/ 2492095 h 2785840"/>
                <a:gd name="connsiteX46-6083" fmla="*/ 1644025 w 4965239"/>
                <a:gd name="connsiteY46-6084" fmla="*/ 2449455 h 2785840"/>
                <a:gd name="connsiteX47-6085" fmla="*/ 1611732 w 4965239"/>
                <a:gd name="connsiteY47-6086" fmla="*/ 2466285 h 2785840"/>
                <a:gd name="connsiteX48-6087" fmla="*/ 1459250 w 4965239"/>
                <a:gd name="connsiteY48-6088" fmla="*/ 2378388 h 2785840"/>
                <a:gd name="connsiteX49-6089" fmla="*/ 1410968 w 4965239"/>
                <a:gd name="connsiteY49-6090" fmla="*/ 2410723 h 2785840"/>
                <a:gd name="connsiteX50-6091" fmla="*/ 1355017 w 4965239"/>
                <a:gd name="connsiteY50-6092" fmla="*/ 2454193 h 2785840"/>
                <a:gd name="connsiteX51-6093" fmla="*/ 1345542 w 4965239"/>
                <a:gd name="connsiteY51-6094" fmla="*/ 2496833 h 2785840"/>
                <a:gd name="connsiteX52-6095" fmla="*/ 1317115 w 4965239"/>
                <a:gd name="connsiteY52-6096" fmla="*/ 2482620 h 2785840"/>
                <a:gd name="connsiteX53-6097" fmla="*/ 1312377 w 4965239"/>
                <a:gd name="connsiteY53-6098" fmla="*/ 2444717 h 2785840"/>
                <a:gd name="connsiteX54-6099" fmla="*/ 1326590 w 4965239"/>
                <a:gd name="connsiteY54-6100" fmla="*/ 2368912 h 2785840"/>
                <a:gd name="connsiteX55-6101" fmla="*/ 1259439 w 4965239"/>
                <a:gd name="connsiteY55-6102" fmla="*/ 2390993 h 2785840"/>
                <a:gd name="connsiteX56-6103" fmla="*/ 1181672 w 4965239"/>
                <a:gd name="connsiteY56-6104" fmla="*/ 2385080 h 2785840"/>
                <a:gd name="connsiteX57-6105" fmla="*/ 1116564 w 4965239"/>
                <a:gd name="connsiteY57-6106" fmla="*/ 2362418 h 2785840"/>
                <a:gd name="connsiteX58-6107" fmla="*/ 1051797 w 4965239"/>
                <a:gd name="connsiteY58-6108" fmla="*/ 2307320 h 2785840"/>
                <a:gd name="connsiteX59-6109" fmla="*/ 1030839 w 4965239"/>
                <a:gd name="connsiteY59-6110" fmla="*/ 2333843 h 2785840"/>
                <a:gd name="connsiteX60-6111" fmla="*/ 975991 w 4965239"/>
                <a:gd name="connsiteY60-6112" fmla="*/ 2312058 h 2785840"/>
                <a:gd name="connsiteX61-6113" fmla="*/ 942827 w 4965239"/>
                <a:gd name="connsiteY61-6114" fmla="*/ 2240991 h 2785840"/>
                <a:gd name="connsiteX62-6115" fmla="*/ 910824 w 4965239"/>
                <a:gd name="connsiteY62-6116" fmla="*/ 2250975 h 2785840"/>
                <a:gd name="connsiteX63-6117" fmla="*/ 867022 w 4965239"/>
                <a:gd name="connsiteY63-6118" fmla="*/ 2226777 h 2785840"/>
                <a:gd name="connsiteX64-6119" fmla="*/ 871759 w 4965239"/>
                <a:gd name="connsiteY64-6120" fmla="*/ 2169923 h 2785840"/>
                <a:gd name="connsiteX65-6121" fmla="*/ 836529 w 4965239"/>
                <a:gd name="connsiteY65-6122" fmla="*/ 2168108 h 2785840"/>
                <a:gd name="connsiteX66-6123" fmla="*/ 777003 w 4965239"/>
                <a:gd name="connsiteY66-6124" fmla="*/ 2108332 h 2785840"/>
                <a:gd name="connsiteX67-6125" fmla="*/ 762789 w 4965239"/>
                <a:gd name="connsiteY67-6126" fmla="*/ 2051478 h 2785840"/>
                <a:gd name="connsiteX68-6127" fmla="*/ 736516 w 4965239"/>
                <a:gd name="connsiteY68-6128" fmla="*/ 2062380 h 2785840"/>
                <a:gd name="connsiteX69-6129" fmla="*/ 696460 w 4965239"/>
                <a:gd name="connsiteY69-6130" fmla="*/ 2046740 h 2785840"/>
                <a:gd name="connsiteX70-6131" fmla="*/ 587490 w 4965239"/>
                <a:gd name="connsiteY70-6132" fmla="*/ 1895129 h 2785840"/>
                <a:gd name="connsiteX71-6133" fmla="*/ 549587 w 4965239"/>
                <a:gd name="connsiteY71-6134" fmla="*/ 1828800 h 2785840"/>
                <a:gd name="connsiteX72-6135" fmla="*/ 487996 w 4965239"/>
                <a:gd name="connsiteY72-6136" fmla="*/ 1824062 h 2785840"/>
                <a:gd name="connsiteX73-6137" fmla="*/ 473626 w 4965239"/>
                <a:gd name="connsiteY73-6138" fmla="*/ 1848068 h 2785840"/>
                <a:gd name="connsiteX74-6139" fmla="*/ 435880 w 4965239"/>
                <a:gd name="connsiteY74-6140" fmla="*/ 1847751 h 2785840"/>
                <a:gd name="connsiteX75-6141" fmla="*/ 326910 w 4965239"/>
                <a:gd name="connsiteY75-6142" fmla="*/ 1743519 h 2785840"/>
                <a:gd name="connsiteX76-6143" fmla="*/ 298483 w 4965239"/>
                <a:gd name="connsiteY76-6144" fmla="*/ 1639287 h 2785840"/>
                <a:gd name="connsiteX77-6145" fmla="*/ 265029 w 4965239"/>
                <a:gd name="connsiteY77-6146" fmla="*/ 1639470 h 2785840"/>
                <a:gd name="connsiteX78-6147" fmla="*/ 222677 w 4965239"/>
                <a:gd name="connsiteY78-6148" fmla="*/ 1591909 h 2785840"/>
                <a:gd name="connsiteX79-6149" fmla="*/ 222677 w 4965239"/>
                <a:gd name="connsiteY79-6150" fmla="*/ 1516104 h 2785840"/>
                <a:gd name="connsiteX80-6151" fmla="*/ 217940 w 4965239"/>
                <a:gd name="connsiteY80-6152" fmla="*/ 1416609 h 2785840"/>
                <a:gd name="connsiteX81-6153" fmla="*/ 246367 w 4965239"/>
                <a:gd name="connsiteY81-6154" fmla="*/ 1392920 h 2785840"/>
                <a:gd name="connsiteX82-6155" fmla="*/ 282174 w 4965239"/>
                <a:gd name="connsiteY82-6156" fmla="*/ 1388010 h 2785840"/>
                <a:gd name="connsiteX83-6157" fmla="*/ 322172 w 4965239"/>
                <a:gd name="connsiteY83-6158" fmla="*/ 1440298 h 2785840"/>
                <a:gd name="connsiteX84-6159" fmla="*/ 355337 w 4965239"/>
                <a:gd name="connsiteY84-6160" fmla="*/ 1331328 h 2785840"/>
                <a:gd name="connsiteX85-6161" fmla="*/ 322172 w 4965239"/>
                <a:gd name="connsiteY85-6162" fmla="*/ 1241310 h 2785840"/>
                <a:gd name="connsiteX86-6163" fmla="*/ 331647 w 4965239"/>
                <a:gd name="connsiteY86-6164" fmla="*/ 1179718 h 2785840"/>
                <a:gd name="connsiteX87-6165" fmla="*/ 364812 w 4965239"/>
                <a:gd name="connsiteY87-6166" fmla="*/ 1146553 h 2785840"/>
                <a:gd name="connsiteX88-6167" fmla="*/ 303220 w 4965239"/>
                <a:gd name="connsiteY88-6168" fmla="*/ 1051797 h 2785840"/>
                <a:gd name="connsiteX89-6169" fmla="*/ 317434 w 4965239"/>
                <a:gd name="connsiteY89-6170" fmla="*/ 1018632 h 2785840"/>
                <a:gd name="connsiteX90-6171" fmla="*/ 303220 w 4965239"/>
                <a:gd name="connsiteY90-6172" fmla="*/ 966516 h 2785840"/>
                <a:gd name="connsiteX91-6173" fmla="*/ 312696 w 4965239"/>
                <a:gd name="connsiteY91-6174" fmla="*/ 938089 h 2785840"/>
                <a:gd name="connsiteX92-6175" fmla="*/ 255842 w 4965239"/>
                <a:gd name="connsiteY92-6176" fmla="*/ 933351 h 2785840"/>
                <a:gd name="connsiteX93-6177" fmla="*/ 194251 w 4965239"/>
                <a:gd name="connsiteY93-6178" fmla="*/ 904924 h 2785840"/>
                <a:gd name="connsiteX94-6179" fmla="*/ 165824 w 4965239"/>
                <a:gd name="connsiteY94-6180" fmla="*/ 838595 h 2785840"/>
                <a:gd name="connsiteX95-6181" fmla="*/ 123183 w 4965239"/>
                <a:gd name="connsiteY95-6182" fmla="*/ 833857 h 2785840"/>
                <a:gd name="connsiteX96-6183" fmla="*/ 104232 w 4965239"/>
                <a:gd name="connsiteY96-6184" fmla="*/ 791217 h 2785840"/>
                <a:gd name="connsiteX97-6185" fmla="*/ 132659 w 4965239"/>
                <a:gd name="connsiteY97-6186" fmla="*/ 715411 h 2785840"/>
                <a:gd name="connsiteX98-6187" fmla="*/ 85281 w 4965239"/>
                <a:gd name="connsiteY98-6188" fmla="*/ 639606 h 2785840"/>
                <a:gd name="connsiteX99-6189" fmla="*/ 9475 w 4965239"/>
                <a:gd name="connsiteY99-6190" fmla="*/ 592228 h 2785840"/>
                <a:gd name="connsiteX100-6191" fmla="*/ 9475 w 4965239"/>
                <a:gd name="connsiteY100-6192" fmla="*/ 592228 h 2785840"/>
                <a:gd name="connsiteX101-6193" fmla="*/ 52116 w 4965239"/>
                <a:gd name="connsiteY101-6194" fmla="*/ 549588 h 2785840"/>
                <a:gd name="connsiteX102-6195" fmla="*/ 99494 w 4965239"/>
                <a:gd name="connsiteY102-6196" fmla="*/ 559063 h 2785840"/>
                <a:gd name="connsiteX103-6197" fmla="*/ 87864 w 4965239"/>
                <a:gd name="connsiteY103-6198" fmla="*/ 525045 h 2785840"/>
                <a:gd name="connsiteX104-6199" fmla="*/ 90018 w 4965239"/>
                <a:gd name="connsiteY104-6200" fmla="*/ 369550 h 2785840"/>
                <a:gd name="connsiteX105-6201" fmla="*/ 66329 w 4965239"/>
                <a:gd name="connsiteY105-6202" fmla="*/ 345861 h 2785840"/>
                <a:gd name="connsiteX106-6203" fmla="*/ 42144 w 4965239"/>
                <a:gd name="connsiteY106-6204" fmla="*/ 365025 h 2785840"/>
                <a:gd name="connsiteX107-6205" fmla="*/ 4738 w 4965239"/>
                <a:gd name="connsiteY107-6206" fmla="*/ 350599 h 2785840"/>
                <a:gd name="connsiteX108-6207" fmla="*/ 0 w 4965239"/>
                <a:gd name="connsiteY108-6208" fmla="*/ 307958 h 2785840"/>
                <a:gd name="connsiteX109-6209" fmla="*/ 33165 w 4965239"/>
                <a:gd name="connsiteY109-6210" fmla="*/ 284269 h 2785840"/>
                <a:gd name="connsiteX110-6211" fmla="*/ 37147 w 4965239"/>
                <a:gd name="connsiteY110-6212" fmla="*/ 227490 h 2785840"/>
                <a:gd name="connsiteX111-6213" fmla="*/ 75805 w 4965239"/>
                <a:gd name="connsiteY111-6214" fmla="*/ 180037 h 2785840"/>
                <a:gd name="connsiteX112-6215" fmla="*/ 122154 w 4965239"/>
                <a:gd name="connsiteY112-6216" fmla="*/ 142140 h 2785840"/>
                <a:gd name="connsiteX113-6217" fmla="*/ 180037 w 4965239"/>
                <a:gd name="connsiteY113-6218" fmla="*/ 142135 h 2785840"/>
                <a:gd name="connsiteX114-6219" fmla="*/ 255842 w 4965239"/>
                <a:gd name="connsiteY114-6220" fmla="*/ 104232 h 2785840"/>
                <a:gd name="connsiteX115-6221" fmla="*/ 270056 w 4965239"/>
                <a:gd name="connsiteY115-6222" fmla="*/ 127921 h 2785840"/>
                <a:gd name="connsiteX116-6223" fmla="*/ 307958 w 4965239"/>
                <a:gd name="connsiteY116-6224" fmla="*/ 123183 h 2785840"/>
                <a:gd name="connsiteX117-6225" fmla="*/ 326910 w 4965239"/>
                <a:gd name="connsiteY117-6226" fmla="*/ 180037 h 2785840"/>
                <a:gd name="connsiteX118-6227" fmla="*/ 383763 w 4965239"/>
                <a:gd name="connsiteY118-6228" fmla="*/ 184775 h 2785840"/>
                <a:gd name="connsiteX119-6229" fmla="*/ 691722 w 4965239"/>
                <a:gd name="connsiteY119-6230" fmla="*/ 345861 h 2785840"/>
                <a:gd name="connsiteX120-6231" fmla="*/ 1895129 w 4965239"/>
                <a:gd name="connsiteY120-6232" fmla="*/ 208464 h 2785840"/>
                <a:gd name="connsiteX121-6233" fmla="*/ 2421028 w 4965239"/>
                <a:gd name="connsiteY121-6234" fmla="*/ 42640 h 2785840"/>
                <a:gd name="connsiteX0-6235" fmla="*/ 2421028 w 4965239"/>
                <a:gd name="connsiteY0-6236" fmla="*/ 42640 h 2785840"/>
                <a:gd name="connsiteX1-6237" fmla="*/ 2501571 w 4965239"/>
                <a:gd name="connsiteY1-6238" fmla="*/ 123183 h 2785840"/>
                <a:gd name="connsiteX2-6239" fmla="*/ 2548949 w 4965239"/>
                <a:gd name="connsiteY2-6240" fmla="*/ 279532 h 2785840"/>
                <a:gd name="connsiteX3-6241" fmla="*/ 2586852 w 4965239"/>
                <a:gd name="connsiteY3-6242" fmla="*/ 307958 h 2785840"/>
                <a:gd name="connsiteX4-6243" fmla="*/ 2591589 w 4965239"/>
                <a:gd name="connsiteY4-6244" fmla="*/ 355337 h 2785840"/>
                <a:gd name="connsiteX5-6245" fmla="*/ 2685716 w 4965239"/>
                <a:gd name="connsiteY5-6246" fmla="*/ 353287 h 2785840"/>
                <a:gd name="connsiteX6-6247" fmla="*/ 2781102 w 4965239"/>
                <a:gd name="connsiteY6-6248" fmla="*/ 397977 h 2785840"/>
                <a:gd name="connsiteX7-6249" fmla="*/ 3070110 w 4965239"/>
                <a:gd name="connsiteY7-6250" fmla="*/ 412191 h 2785840"/>
                <a:gd name="connsiteX8-6251" fmla="*/ 3153692 w 4965239"/>
                <a:gd name="connsiteY8-6252" fmla="*/ 454887 h 2785840"/>
                <a:gd name="connsiteX9-6253" fmla="*/ 3226458 w 4965239"/>
                <a:gd name="connsiteY9-6254" fmla="*/ 516423 h 2785840"/>
                <a:gd name="connsiteX10-6255" fmla="*/ 3255292 w 4965239"/>
                <a:gd name="connsiteY10-6256" fmla="*/ 510305 h 2785840"/>
                <a:gd name="connsiteX11-6257" fmla="*/ 3316476 w 4965239"/>
                <a:gd name="connsiteY11-6258" fmla="*/ 549588 h 2785840"/>
                <a:gd name="connsiteX12-6259" fmla="*/ 3453873 w 4965239"/>
                <a:gd name="connsiteY12-6260" fmla="*/ 563801 h 2785840"/>
                <a:gd name="connsiteX13-6261" fmla="*/ 3482300 w 4965239"/>
                <a:gd name="connsiteY13-6262" fmla="*/ 615917 h 2785840"/>
                <a:gd name="connsiteX14-6263" fmla="*/ 3646298 w 4965239"/>
                <a:gd name="connsiteY14-6264" fmla="*/ 534936 h 2785840"/>
                <a:gd name="connsiteX15-6265" fmla="*/ 3760213 w 4965239"/>
                <a:gd name="connsiteY15-6266" fmla="*/ 501069 h 2785840"/>
                <a:gd name="connsiteX16-6267" fmla="*/ 3818686 w 4965239"/>
                <a:gd name="connsiteY16-6268" fmla="*/ 506947 h 2785840"/>
                <a:gd name="connsiteX17-6269" fmla="*/ 3846419 w 4965239"/>
                <a:gd name="connsiteY17-6270" fmla="*/ 501069 h 2785840"/>
                <a:gd name="connsiteX18-6271" fmla="*/ 3984510 w 4965239"/>
                <a:gd name="connsiteY18-6272" fmla="*/ 502209 h 2785840"/>
                <a:gd name="connsiteX19-6273" fmla="*/ 4006516 w 4965239"/>
                <a:gd name="connsiteY19-6274" fmla="*/ 470281 h 2785840"/>
                <a:gd name="connsiteX20-6275" fmla="*/ 4117887 w 4965239"/>
                <a:gd name="connsiteY20-6276" fmla="*/ 392298 h 2785840"/>
                <a:gd name="connsiteX21-6277" fmla="*/ 4138904 w 4965239"/>
                <a:gd name="connsiteY21-6278" fmla="*/ 362523 h 2785840"/>
                <a:gd name="connsiteX22-6279" fmla="*/ 4248648 w 4965239"/>
                <a:gd name="connsiteY22-6280" fmla="*/ 282611 h 2785840"/>
                <a:gd name="connsiteX23-6281" fmla="*/ 4186114 w 4965239"/>
                <a:gd name="connsiteY23-6282" fmla="*/ 213202 h 2785840"/>
                <a:gd name="connsiteX24-6283" fmla="*/ 4240352 w 4965239"/>
                <a:gd name="connsiteY24-6284" fmla="*/ 108970 h 2785840"/>
                <a:gd name="connsiteX25-6285" fmla="*/ 4344584 w 4965239"/>
                <a:gd name="connsiteY25-6286" fmla="*/ 127921 h 2785840"/>
                <a:gd name="connsiteX26-6287" fmla="*/ 4448816 w 4965239"/>
                <a:gd name="connsiteY26-6288" fmla="*/ 137397 h 2785840"/>
                <a:gd name="connsiteX27-6289" fmla="*/ 4553048 w 4965239"/>
                <a:gd name="connsiteY27-6290" fmla="*/ 37903 h 2785840"/>
                <a:gd name="connsiteX28-6291" fmla="*/ 4709397 w 4965239"/>
                <a:gd name="connsiteY28-6292" fmla="*/ 0 h 2785840"/>
                <a:gd name="connsiteX29-6293" fmla="*/ 4846794 w 4965239"/>
                <a:gd name="connsiteY29-6294" fmla="*/ 317434 h 2785840"/>
                <a:gd name="connsiteX30-6295" fmla="*/ 4965239 w 4965239"/>
                <a:gd name="connsiteY30-6296" fmla="*/ 691722 h 2785840"/>
                <a:gd name="connsiteX31-6297" fmla="*/ 4638329 w 4965239"/>
                <a:gd name="connsiteY31-6298" fmla="*/ 1066010 h 2785840"/>
                <a:gd name="connsiteX32-6299" fmla="*/ 3804472 w 4965239"/>
                <a:gd name="connsiteY32-6300" fmla="*/ 1359755 h 2785840"/>
                <a:gd name="connsiteX33-6301" fmla="*/ 3103274 w 4965239"/>
                <a:gd name="connsiteY33-6302" fmla="*/ 1748257 h 2785840"/>
                <a:gd name="connsiteX34-6303" fmla="*/ 2885334 w 4965239"/>
                <a:gd name="connsiteY34-6304" fmla="*/ 2321534 h 2785840"/>
                <a:gd name="connsiteX35-6305" fmla="*/ 2970615 w 4965239"/>
                <a:gd name="connsiteY35-6306" fmla="*/ 2785840 h 2785840"/>
                <a:gd name="connsiteX36-6307" fmla="*/ 2657919 w 4965239"/>
                <a:gd name="connsiteY36-6308" fmla="*/ 2733724 h 2785840"/>
                <a:gd name="connsiteX37-6309" fmla="*/ 2615279 w 4965239"/>
                <a:gd name="connsiteY37-6310" fmla="*/ 2321534 h 2785840"/>
                <a:gd name="connsiteX38-6311" fmla="*/ 2577376 w 4965239"/>
                <a:gd name="connsiteY38-6312" fmla="*/ 1966197 h 2785840"/>
                <a:gd name="connsiteX39-6313" fmla="*/ 2136758 w 4965239"/>
                <a:gd name="connsiteY39-6314" fmla="*/ 2094118 h 2785840"/>
                <a:gd name="connsiteX40-6315" fmla="*/ 2037264 w 4965239"/>
                <a:gd name="connsiteY40-6316" fmla="*/ 2458931 h 2785840"/>
                <a:gd name="connsiteX41-6317" fmla="*/ 1843013 w 4965239"/>
                <a:gd name="connsiteY41-6318" fmla="*/ 2657919 h 2785840"/>
                <a:gd name="connsiteX42-6319" fmla="*/ 1734043 w 4965239"/>
                <a:gd name="connsiteY42-6320" fmla="*/ 2638968 h 2785840"/>
                <a:gd name="connsiteX43-6321" fmla="*/ 1724568 w 4965239"/>
                <a:gd name="connsiteY43-6322" fmla="*/ 2553687 h 2785840"/>
                <a:gd name="connsiteX44-6323" fmla="*/ 1694497 w 4965239"/>
                <a:gd name="connsiteY44-6324" fmla="*/ 2544789 h 2785840"/>
                <a:gd name="connsiteX45-6325" fmla="*/ 1667714 w 4965239"/>
                <a:gd name="connsiteY45-6326" fmla="*/ 2492095 h 2785840"/>
                <a:gd name="connsiteX46-6327" fmla="*/ 1644025 w 4965239"/>
                <a:gd name="connsiteY46-6328" fmla="*/ 2449455 h 2785840"/>
                <a:gd name="connsiteX47-6329" fmla="*/ 1611732 w 4965239"/>
                <a:gd name="connsiteY47-6330" fmla="*/ 2466285 h 2785840"/>
                <a:gd name="connsiteX48-6331" fmla="*/ 1459250 w 4965239"/>
                <a:gd name="connsiteY48-6332" fmla="*/ 2378388 h 2785840"/>
                <a:gd name="connsiteX49-6333" fmla="*/ 1410968 w 4965239"/>
                <a:gd name="connsiteY49-6334" fmla="*/ 2410723 h 2785840"/>
                <a:gd name="connsiteX50-6335" fmla="*/ 1355017 w 4965239"/>
                <a:gd name="connsiteY50-6336" fmla="*/ 2454193 h 2785840"/>
                <a:gd name="connsiteX51-6337" fmla="*/ 1345542 w 4965239"/>
                <a:gd name="connsiteY51-6338" fmla="*/ 2496833 h 2785840"/>
                <a:gd name="connsiteX52-6339" fmla="*/ 1317115 w 4965239"/>
                <a:gd name="connsiteY52-6340" fmla="*/ 2482620 h 2785840"/>
                <a:gd name="connsiteX53-6341" fmla="*/ 1312377 w 4965239"/>
                <a:gd name="connsiteY53-6342" fmla="*/ 2444717 h 2785840"/>
                <a:gd name="connsiteX54-6343" fmla="*/ 1326590 w 4965239"/>
                <a:gd name="connsiteY54-6344" fmla="*/ 2368912 h 2785840"/>
                <a:gd name="connsiteX55-6345" fmla="*/ 1259439 w 4965239"/>
                <a:gd name="connsiteY55-6346" fmla="*/ 2390993 h 2785840"/>
                <a:gd name="connsiteX56-6347" fmla="*/ 1181672 w 4965239"/>
                <a:gd name="connsiteY56-6348" fmla="*/ 2385080 h 2785840"/>
                <a:gd name="connsiteX57-6349" fmla="*/ 1116564 w 4965239"/>
                <a:gd name="connsiteY57-6350" fmla="*/ 2362418 h 2785840"/>
                <a:gd name="connsiteX58-6351" fmla="*/ 1051797 w 4965239"/>
                <a:gd name="connsiteY58-6352" fmla="*/ 2307320 h 2785840"/>
                <a:gd name="connsiteX59-6353" fmla="*/ 1030839 w 4965239"/>
                <a:gd name="connsiteY59-6354" fmla="*/ 2333843 h 2785840"/>
                <a:gd name="connsiteX60-6355" fmla="*/ 975991 w 4965239"/>
                <a:gd name="connsiteY60-6356" fmla="*/ 2312058 h 2785840"/>
                <a:gd name="connsiteX61-6357" fmla="*/ 942827 w 4965239"/>
                <a:gd name="connsiteY61-6358" fmla="*/ 2240991 h 2785840"/>
                <a:gd name="connsiteX62-6359" fmla="*/ 910824 w 4965239"/>
                <a:gd name="connsiteY62-6360" fmla="*/ 2250975 h 2785840"/>
                <a:gd name="connsiteX63-6361" fmla="*/ 867022 w 4965239"/>
                <a:gd name="connsiteY63-6362" fmla="*/ 2226777 h 2785840"/>
                <a:gd name="connsiteX64-6363" fmla="*/ 871759 w 4965239"/>
                <a:gd name="connsiteY64-6364" fmla="*/ 2169923 h 2785840"/>
                <a:gd name="connsiteX65-6365" fmla="*/ 836529 w 4965239"/>
                <a:gd name="connsiteY65-6366" fmla="*/ 2168108 h 2785840"/>
                <a:gd name="connsiteX66-6367" fmla="*/ 777003 w 4965239"/>
                <a:gd name="connsiteY66-6368" fmla="*/ 2108332 h 2785840"/>
                <a:gd name="connsiteX67-6369" fmla="*/ 762789 w 4965239"/>
                <a:gd name="connsiteY67-6370" fmla="*/ 2051478 h 2785840"/>
                <a:gd name="connsiteX68-6371" fmla="*/ 736516 w 4965239"/>
                <a:gd name="connsiteY68-6372" fmla="*/ 2062380 h 2785840"/>
                <a:gd name="connsiteX69-6373" fmla="*/ 696460 w 4965239"/>
                <a:gd name="connsiteY69-6374" fmla="*/ 2046740 h 2785840"/>
                <a:gd name="connsiteX70-6375" fmla="*/ 587490 w 4965239"/>
                <a:gd name="connsiteY70-6376" fmla="*/ 1895129 h 2785840"/>
                <a:gd name="connsiteX71-6377" fmla="*/ 549587 w 4965239"/>
                <a:gd name="connsiteY71-6378" fmla="*/ 1828800 h 2785840"/>
                <a:gd name="connsiteX72-6379" fmla="*/ 487996 w 4965239"/>
                <a:gd name="connsiteY72-6380" fmla="*/ 1824062 h 2785840"/>
                <a:gd name="connsiteX73-6381" fmla="*/ 473626 w 4965239"/>
                <a:gd name="connsiteY73-6382" fmla="*/ 1848068 h 2785840"/>
                <a:gd name="connsiteX74-6383" fmla="*/ 435880 w 4965239"/>
                <a:gd name="connsiteY74-6384" fmla="*/ 1847751 h 2785840"/>
                <a:gd name="connsiteX75-6385" fmla="*/ 326910 w 4965239"/>
                <a:gd name="connsiteY75-6386" fmla="*/ 1743519 h 2785840"/>
                <a:gd name="connsiteX76-6387" fmla="*/ 298483 w 4965239"/>
                <a:gd name="connsiteY76-6388" fmla="*/ 1639287 h 2785840"/>
                <a:gd name="connsiteX77-6389" fmla="*/ 265029 w 4965239"/>
                <a:gd name="connsiteY77-6390" fmla="*/ 1639470 h 2785840"/>
                <a:gd name="connsiteX78-6391" fmla="*/ 222677 w 4965239"/>
                <a:gd name="connsiteY78-6392" fmla="*/ 1591909 h 2785840"/>
                <a:gd name="connsiteX79-6393" fmla="*/ 222677 w 4965239"/>
                <a:gd name="connsiteY79-6394" fmla="*/ 1516104 h 2785840"/>
                <a:gd name="connsiteX80-6395" fmla="*/ 217940 w 4965239"/>
                <a:gd name="connsiteY80-6396" fmla="*/ 1416609 h 2785840"/>
                <a:gd name="connsiteX81-6397" fmla="*/ 246367 w 4965239"/>
                <a:gd name="connsiteY81-6398" fmla="*/ 1392920 h 2785840"/>
                <a:gd name="connsiteX82-6399" fmla="*/ 282174 w 4965239"/>
                <a:gd name="connsiteY82-6400" fmla="*/ 1388010 h 2785840"/>
                <a:gd name="connsiteX83-6401" fmla="*/ 322172 w 4965239"/>
                <a:gd name="connsiteY83-6402" fmla="*/ 1440298 h 2785840"/>
                <a:gd name="connsiteX84-6403" fmla="*/ 355337 w 4965239"/>
                <a:gd name="connsiteY84-6404" fmla="*/ 1331328 h 2785840"/>
                <a:gd name="connsiteX85-6405" fmla="*/ 322172 w 4965239"/>
                <a:gd name="connsiteY85-6406" fmla="*/ 1241310 h 2785840"/>
                <a:gd name="connsiteX86-6407" fmla="*/ 331647 w 4965239"/>
                <a:gd name="connsiteY86-6408" fmla="*/ 1179718 h 2785840"/>
                <a:gd name="connsiteX87-6409" fmla="*/ 364812 w 4965239"/>
                <a:gd name="connsiteY87-6410" fmla="*/ 1146553 h 2785840"/>
                <a:gd name="connsiteX88-6411" fmla="*/ 303220 w 4965239"/>
                <a:gd name="connsiteY88-6412" fmla="*/ 1051797 h 2785840"/>
                <a:gd name="connsiteX89-6413" fmla="*/ 317434 w 4965239"/>
                <a:gd name="connsiteY89-6414" fmla="*/ 1018632 h 2785840"/>
                <a:gd name="connsiteX90-6415" fmla="*/ 303220 w 4965239"/>
                <a:gd name="connsiteY90-6416" fmla="*/ 966516 h 2785840"/>
                <a:gd name="connsiteX91-6417" fmla="*/ 312696 w 4965239"/>
                <a:gd name="connsiteY91-6418" fmla="*/ 938089 h 2785840"/>
                <a:gd name="connsiteX92-6419" fmla="*/ 255842 w 4965239"/>
                <a:gd name="connsiteY92-6420" fmla="*/ 933351 h 2785840"/>
                <a:gd name="connsiteX93-6421" fmla="*/ 194251 w 4965239"/>
                <a:gd name="connsiteY93-6422" fmla="*/ 904924 h 2785840"/>
                <a:gd name="connsiteX94-6423" fmla="*/ 165824 w 4965239"/>
                <a:gd name="connsiteY94-6424" fmla="*/ 838595 h 2785840"/>
                <a:gd name="connsiteX95-6425" fmla="*/ 123183 w 4965239"/>
                <a:gd name="connsiteY95-6426" fmla="*/ 833857 h 2785840"/>
                <a:gd name="connsiteX96-6427" fmla="*/ 104232 w 4965239"/>
                <a:gd name="connsiteY96-6428" fmla="*/ 791217 h 2785840"/>
                <a:gd name="connsiteX97-6429" fmla="*/ 132659 w 4965239"/>
                <a:gd name="connsiteY97-6430" fmla="*/ 715411 h 2785840"/>
                <a:gd name="connsiteX98-6431" fmla="*/ 85281 w 4965239"/>
                <a:gd name="connsiteY98-6432" fmla="*/ 639606 h 2785840"/>
                <a:gd name="connsiteX99-6433" fmla="*/ 9475 w 4965239"/>
                <a:gd name="connsiteY99-6434" fmla="*/ 592228 h 2785840"/>
                <a:gd name="connsiteX100-6435" fmla="*/ 9475 w 4965239"/>
                <a:gd name="connsiteY100-6436" fmla="*/ 592228 h 2785840"/>
                <a:gd name="connsiteX101-6437" fmla="*/ 52116 w 4965239"/>
                <a:gd name="connsiteY101-6438" fmla="*/ 549588 h 2785840"/>
                <a:gd name="connsiteX102-6439" fmla="*/ 99494 w 4965239"/>
                <a:gd name="connsiteY102-6440" fmla="*/ 559063 h 2785840"/>
                <a:gd name="connsiteX103-6441" fmla="*/ 87864 w 4965239"/>
                <a:gd name="connsiteY103-6442" fmla="*/ 525045 h 2785840"/>
                <a:gd name="connsiteX104-6443" fmla="*/ 90018 w 4965239"/>
                <a:gd name="connsiteY104-6444" fmla="*/ 369550 h 2785840"/>
                <a:gd name="connsiteX105-6445" fmla="*/ 66329 w 4965239"/>
                <a:gd name="connsiteY105-6446" fmla="*/ 345861 h 2785840"/>
                <a:gd name="connsiteX106-6447" fmla="*/ 42144 w 4965239"/>
                <a:gd name="connsiteY106-6448" fmla="*/ 365025 h 2785840"/>
                <a:gd name="connsiteX107-6449" fmla="*/ 4738 w 4965239"/>
                <a:gd name="connsiteY107-6450" fmla="*/ 350599 h 2785840"/>
                <a:gd name="connsiteX108-6451" fmla="*/ 0 w 4965239"/>
                <a:gd name="connsiteY108-6452" fmla="*/ 307958 h 2785840"/>
                <a:gd name="connsiteX109-6453" fmla="*/ 33165 w 4965239"/>
                <a:gd name="connsiteY109-6454" fmla="*/ 284269 h 2785840"/>
                <a:gd name="connsiteX110-6455" fmla="*/ 37147 w 4965239"/>
                <a:gd name="connsiteY110-6456" fmla="*/ 227490 h 2785840"/>
                <a:gd name="connsiteX111-6457" fmla="*/ 75805 w 4965239"/>
                <a:gd name="connsiteY111-6458" fmla="*/ 180037 h 2785840"/>
                <a:gd name="connsiteX112-6459" fmla="*/ 122154 w 4965239"/>
                <a:gd name="connsiteY112-6460" fmla="*/ 142140 h 2785840"/>
                <a:gd name="connsiteX113-6461" fmla="*/ 180037 w 4965239"/>
                <a:gd name="connsiteY113-6462" fmla="*/ 142135 h 2785840"/>
                <a:gd name="connsiteX114-6463" fmla="*/ 255842 w 4965239"/>
                <a:gd name="connsiteY114-6464" fmla="*/ 104232 h 2785840"/>
                <a:gd name="connsiteX115-6465" fmla="*/ 270056 w 4965239"/>
                <a:gd name="connsiteY115-6466" fmla="*/ 127921 h 2785840"/>
                <a:gd name="connsiteX116-6467" fmla="*/ 307958 w 4965239"/>
                <a:gd name="connsiteY116-6468" fmla="*/ 123183 h 2785840"/>
                <a:gd name="connsiteX117-6469" fmla="*/ 326910 w 4965239"/>
                <a:gd name="connsiteY117-6470" fmla="*/ 180037 h 2785840"/>
                <a:gd name="connsiteX118-6471" fmla="*/ 383763 w 4965239"/>
                <a:gd name="connsiteY118-6472" fmla="*/ 184775 h 2785840"/>
                <a:gd name="connsiteX119-6473" fmla="*/ 691722 w 4965239"/>
                <a:gd name="connsiteY119-6474" fmla="*/ 345861 h 2785840"/>
                <a:gd name="connsiteX120-6475" fmla="*/ 1895129 w 4965239"/>
                <a:gd name="connsiteY120-6476" fmla="*/ 208464 h 2785840"/>
                <a:gd name="connsiteX121-6477" fmla="*/ 2421028 w 4965239"/>
                <a:gd name="connsiteY121-6478" fmla="*/ 42640 h 2785840"/>
                <a:gd name="connsiteX0-6479" fmla="*/ 2421028 w 4965239"/>
                <a:gd name="connsiteY0-6480" fmla="*/ 42640 h 2785840"/>
                <a:gd name="connsiteX1-6481" fmla="*/ 2501571 w 4965239"/>
                <a:gd name="connsiteY1-6482" fmla="*/ 123183 h 2785840"/>
                <a:gd name="connsiteX2-6483" fmla="*/ 2548949 w 4965239"/>
                <a:gd name="connsiteY2-6484" fmla="*/ 279532 h 2785840"/>
                <a:gd name="connsiteX3-6485" fmla="*/ 2586852 w 4965239"/>
                <a:gd name="connsiteY3-6486" fmla="*/ 307958 h 2785840"/>
                <a:gd name="connsiteX4-6487" fmla="*/ 2591589 w 4965239"/>
                <a:gd name="connsiteY4-6488" fmla="*/ 355337 h 2785840"/>
                <a:gd name="connsiteX5-6489" fmla="*/ 2685716 w 4965239"/>
                <a:gd name="connsiteY5-6490" fmla="*/ 353287 h 2785840"/>
                <a:gd name="connsiteX6-6491" fmla="*/ 2781102 w 4965239"/>
                <a:gd name="connsiteY6-6492" fmla="*/ 397977 h 2785840"/>
                <a:gd name="connsiteX7-6493" fmla="*/ 3070110 w 4965239"/>
                <a:gd name="connsiteY7-6494" fmla="*/ 412191 h 2785840"/>
                <a:gd name="connsiteX8-6495" fmla="*/ 3153692 w 4965239"/>
                <a:gd name="connsiteY8-6496" fmla="*/ 454887 h 2785840"/>
                <a:gd name="connsiteX9-6497" fmla="*/ 3226458 w 4965239"/>
                <a:gd name="connsiteY9-6498" fmla="*/ 516423 h 2785840"/>
                <a:gd name="connsiteX10-6499" fmla="*/ 3255292 w 4965239"/>
                <a:gd name="connsiteY10-6500" fmla="*/ 510305 h 2785840"/>
                <a:gd name="connsiteX11-6501" fmla="*/ 3316476 w 4965239"/>
                <a:gd name="connsiteY11-6502" fmla="*/ 549588 h 2785840"/>
                <a:gd name="connsiteX12-6503" fmla="*/ 3453873 w 4965239"/>
                <a:gd name="connsiteY12-6504" fmla="*/ 563801 h 2785840"/>
                <a:gd name="connsiteX13-6505" fmla="*/ 3482300 w 4965239"/>
                <a:gd name="connsiteY13-6506" fmla="*/ 615917 h 2785840"/>
                <a:gd name="connsiteX14-6507" fmla="*/ 3646298 w 4965239"/>
                <a:gd name="connsiteY14-6508" fmla="*/ 534936 h 2785840"/>
                <a:gd name="connsiteX15-6509" fmla="*/ 3760213 w 4965239"/>
                <a:gd name="connsiteY15-6510" fmla="*/ 501069 h 2785840"/>
                <a:gd name="connsiteX16-6511" fmla="*/ 3818686 w 4965239"/>
                <a:gd name="connsiteY16-6512" fmla="*/ 506947 h 2785840"/>
                <a:gd name="connsiteX17-6513" fmla="*/ 3846419 w 4965239"/>
                <a:gd name="connsiteY17-6514" fmla="*/ 501069 h 2785840"/>
                <a:gd name="connsiteX18-6515" fmla="*/ 3984510 w 4965239"/>
                <a:gd name="connsiteY18-6516" fmla="*/ 502209 h 2785840"/>
                <a:gd name="connsiteX19-6517" fmla="*/ 4006516 w 4965239"/>
                <a:gd name="connsiteY19-6518" fmla="*/ 470281 h 2785840"/>
                <a:gd name="connsiteX20-6519" fmla="*/ 4117887 w 4965239"/>
                <a:gd name="connsiteY20-6520" fmla="*/ 392298 h 2785840"/>
                <a:gd name="connsiteX21-6521" fmla="*/ 4138904 w 4965239"/>
                <a:gd name="connsiteY21-6522" fmla="*/ 362523 h 2785840"/>
                <a:gd name="connsiteX22-6523" fmla="*/ 4248648 w 4965239"/>
                <a:gd name="connsiteY22-6524" fmla="*/ 282611 h 2785840"/>
                <a:gd name="connsiteX23-6525" fmla="*/ 4186114 w 4965239"/>
                <a:gd name="connsiteY23-6526" fmla="*/ 213202 h 2785840"/>
                <a:gd name="connsiteX24-6527" fmla="*/ 4197401 w 4965239"/>
                <a:gd name="connsiteY24-6528" fmla="*/ 143930 h 2785840"/>
                <a:gd name="connsiteX25-6529" fmla="*/ 4240352 w 4965239"/>
                <a:gd name="connsiteY25-6530" fmla="*/ 108970 h 2785840"/>
                <a:gd name="connsiteX26-6531" fmla="*/ 4344584 w 4965239"/>
                <a:gd name="connsiteY26-6532" fmla="*/ 127921 h 2785840"/>
                <a:gd name="connsiteX27-6533" fmla="*/ 4448816 w 4965239"/>
                <a:gd name="connsiteY27-6534" fmla="*/ 137397 h 2785840"/>
                <a:gd name="connsiteX28-6535" fmla="*/ 4553048 w 4965239"/>
                <a:gd name="connsiteY28-6536" fmla="*/ 37903 h 2785840"/>
                <a:gd name="connsiteX29-6537" fmla="*/ 4709397 w 4965239"/>
                <a:gd name="connsiteY29-6538" fmla="*/ 0 h 2785840"/>
                <a:gd name="connsiteX30-6539" fmla="*/ 4846794 w 4965239"/>
                <a:gd name="connsiteY30-6540" fmla="*/ 317434 h 2785840"/>
                <a:gd name="connsiteX31-6541" fmla="*/ 4965239 w 4965239"/>
                <a:gd name="connsiteY31-6542" fmla="*/ 691722 h 2785840"/>
                <a:gd name="connsiteX32-6543" fmla="*/ 4638329 w 4965239"/>
                <a:gd name="connsiteY32-6544" fmla="*/ 1066010 h 2785840"/>
                <a:gd name="connsiteX33-6545" fmla="*/ 3804472 w 4965239"/>
                <a:gd name="connsiteY33-6546" fmla="*/ 1359755 h 2785840"/>
                <a:gd name="connsiteX34-6547" fmla="*/ 3103274 w 4965239"/>
                <a:gd name="connsiteY34-6548" fmla="*/ 1748257 h 2785840"/>
                <a:gd name="connsiteX35-6549" fmla="*/ 2885334 w 4965239"/>
                <a:gd name="connsiteY35-6550" fmla="*/ 2321534 h 2785840"/>
                <a:gd name="connsiteX36-6551" fmla="*/ 2970615 w 4965239"/>
                <a:gd name="connsiteY36-6552" fmla="*/ 2785840 h 2785840"/>
                <a:gd name="connsiteX37-6553" fmla="*/ 2657919 w 4965239"/>
                <a:gd name="connsiteY37-6554" fmla="*/ 2733724 h 2785840"/>
                <a:gd name="connsiteX38-6555" fmla="*/ 2615279 w 4965239"/>
                <a:gd name="connsiteY38-6556" fmla="*/ 2321534 h 2785840"/>
                <a:gd name="connsiteX39-6557" fmla="*/ 2577376 w 4965239"/>
                <a:gd name="connsiteY39-6558" fmla="*/ 1966197 h 2785840"/>
                <a:gd name="connsiteX40-6559" fmla="*/ 2136758 w 4965239"/>
                <a:gd name="connsiteY40-6560" fmla="*/ 2094118 h 2785840"/>
                <a:gd name="connsiteX41-6561" fmla="*/ 2037264 w 4965239"/>
                <a:gd name="connsiteY41-6562" fmla="*/ 2458931 h 2785840"/>
                <a:gd name="connsiteX42-6563" fmla="*/ 1843013 w 4965239"/>
                <a:gd name="connsiteY42-6564" fmla="*/ 2657919 h 2785840"/>
                <a:gd name="connsiteX43-6565" fmla="*/ 1734043 w 4965239"/>
                <a:gd name="connsiteY43-6566" fmla="*/ 2638968 h 2785840"/>
                <a:gd name="connsiteX44-6567" fmla="*/ 1724568 w 4965239"/>
                <a:gd name="connsiteY44-6568" fmla="*/ 2553687 h 2785840"/>
                <a:gd name="connsiteX45-6569" fmla="*/ 1694497 w 4965239"/>
                <a:gd name="connsiteY45-6570" fmla="*/ 2544789 h 2785840"/>
                <a:gd name="connsiteX46-6571" fmla="*/ 1667714 w 4965239"/>
                <a:gd name="connsiteY46-6572" fmla="*/ 2492095 h 2785840"/>
                <a:gd name="connsiteX47-6573" fmla="*/ 1644025 w 4965239"/>
                <a:gd name="connsiteY47-6574" fmla="*/ 2449455 h 2785840"/>
                <a:gd name="connsiteX48-6575" fmla="*/ 1611732 w 4965239"/>
                <a:gd name="connsiteY48-6576" fmla="*/ 2466285 h 2785840"/>
                <a:gd name="connsiteX49-6577" fmla="*/ 1459250 w 4965239"/>
                <a:gd name="connsiteY49-6578" fmla="*/ 2378388 h 2785840"/>
                <a:gd name="connsiteX50-6579" fmla="*/ 1410968 w 4965239"/>
                <a:gd name="connsiteY50-6580" fmla="*/ 2410723 h 2785840"/>
                <a:gd name="connsiteX51-6581" fmla="*/ 1355017 w 4965239"/>
                <a:gd name="connsiteY51-6582" fmla="*/ 2454193 h 2785840"/>
                <a:gd name="connsiteX52-6583" fmla="*/ 1345542 w 4965239"/>
                <a:gd name="connsiteY52-6584" fmla="*/ 2496833 h 2785840"/>
                <a:gd name="connsiteX53-6585" fmla="*/ 1317115 w 4965239"/>
                <a:gd name="connsiteY53-6586" fmla="*/ 2482620 h 2785840"/>
                <a:gd name="connsiteX54-6587" fmla="*/ 1312377 w 4965239"/>
                <a:gd name="connsiteY54-6588" fmla="*/ 2444717 h 2785840"/>
                <a:gd name="connsiteX55-6589" fmla="*/ 1326590 w 4965239"/>
                <a:gd name="connsiteY55-6590" fmla="*/ 2368912 h 2785840"/>
                <a:gd name="connsiteX56-6591" fmla="*/ 1259439 w 4965239"/>
                <a:gd name="connsiteY56-6592" fmla="*/ 2390993 h 2785840"/>
                <a:gd name="connsiteX57-6593" fmla="*/ 1181672 w 4965239"/>
                <a:gd name="connsiteY57-6594" fmla="*/ 2385080 h 2785840"/>
                <a:gd name="connsiteX58-6595" fmla="*/ 1116564 w 4965239"/>
                <a:gd name="connsiteY58-6596" fmla="*/ 2362418 h 2785840"/>
                <a:gd name="connsiteX59-6597" fmla="*/ 1051797 w 4965239"/>
                <a:gd name="connsiteY59-6598" fmla="*/ 2307320 h 2785840"/>
                <a:gd name="connsiteX60-6599" fmla="*/ 1030839 w 4965239"/>
                <a:gd name="connsiteY60-6600" fmla="*/ 2333843 h 2785840"/>
                <a:gd name="connsiteX61-6601" fmla="*/ 975991 w 4965239"/>
                <a:gd name="connsiteY61-6602" fmla="*/ 2312058 h 2785840"/>
                <a:gd name="connsiteX62-6603" fmla="*/ 942827 w 4965239"/>
                <a:gd name="connsiteY62-6604" fmla="*/ 2240991 h 2785840"/>
                <a:gd name="connsiteX63-6605" fmla="*/ 910824 w 4965239"/>
                <a:gd name="connsiteY63-6606" fmla="*/ 2250975 h 2785840"/>
                <a:gd name="connsiteX64-6607" fmla="*/ 867022 w 4965239"/>
                <a:gd name="connsiteY64-6608" fmla="*/ 2226777 h 2785840"/>
                <a:gd name="connsiteX65-6609" fmla="*/ 871759 w 4965239"/>
                <a:gd name="connsiteY65-6610" fmla="*/ 2169923 h 2785840"/>
                <a:gd name="connsiteX66-6611" fmla="*/ 836529 w 4965239"/>
                <a:gd name="connsiteY66-6612" fmla="*/ 2168108 h 2785840"/>
                <a:gd name="connsiteX67-6613" fmla="*/ 777003 w 4965239"/>
                <a:gd name="connsiteY67-6614" fmla="*/ 2108332 h 2785840"/>
                <a:gd name="connsiteX68-6615" fmla="*/ 762789 w 4965239"/>
                <a:gd name="connsiteY68-6616" fmla="*/ 2051478 h 2785840"/>
                <a:gd name="connsiteX69-6617" fmla="*/ 736516 w 4965239"/>
                <a:gd name="connsiteY69-6618" fmla="*/ 2062380 h 2785840"/>
                <a:gd name="connsiteX70-6619" fmla="*/ 696460 w 4965239"/>
                <a:gd name="connsiteY70-6620" fmla="*/ 2046740 h 2785840"/>
                <a:gd name="connsiteX71-6621" fmla="*/ 587490 w 4965239"/>
                <a:gd name="connsiteY71-6622" fmla="*/ 1895129 h 2785840"/>
                <a:gd name="connsiteX72-6623" fmla="*/ 549587 w 4965239"/>
                <a:gd name="connsiteY72-6624" fmla="*/ 1828800 h 2785840"/>
                <a:gd name="connsiteX73-6625" fmla="*/ 487996 w 4965239"/>
                <a:gd name="connsiteY73-6626" fmla="*/ 1824062 h 2785840"/>
                <a:gd name="connsiteX74-6627" fmla="*/ 473626 w 4965239"/>
                <a:gd name="connsiteY74-6628" fmla="*/ 1848068 h 2785840"/>
                <a:gd name="connsiteX75-6629" fmla="*/ 435880 w 4965239"/>
                <a:gd name="connsiteY75-6630" fmla="*/ 1847751 h 2785840"/>
                <a:gd name="connsiteX76-6631" fmla="*/ 326910 w 4965239"/>
                <a:gd name="connsiteY76-6632" fmla="*/ 1743519 h 2785840"/>
                <a:gd name="connsiteX77-6633" fmla="*/ 298483 w 4965239"/>
                <a:gd name="connsiteY77-6634" fmla="*/ 1639287 h 2785840"/>
                <a:gd name="connsiteX78-6635" fmla="*/ 265029 w 4965239"/>
                <a:gd name="connsiteY78-6636" fmla="*/ 1639470 h 2785840"/>
                <a:gd name="connsiteX79-6637" fmla="*/ 222677 w 4965239"/>
                <a:gd name="connsiteY79-6638" fmla="*/ 1591909 h 2785840"/>
                <a:gd name="connsiteX80-6639" fmla="*/ 222677 w 4965239"/>
                <a:gd name="connsiteY80-6640" fmla="*/ 1516104 h 2785840"/>
                <a:gd name="connsiteX81-6641" fmla="*/ 217940 w 4965239"/>
                <a:gd name="connsiteY81-6642" fmla="*/ 1416609 h 2785840"/>
                <a:gd name="connsiteX82-6643" fmla="*/ 246367 w 4965239"/>
                <a:gd name="connsiteY82-6644" fmla="*/ 1392920 h 2785840"/>
                <a:gd name="connsiteX83-6645" fmla="*/ 282174 w 4965239"/>
                <a:gd name="connsiteY83-6646" fmla="*/ 1388010 h 2785840"/>
                <a:gd name="connsiteX84-6647" fmla="*/ 322172 w 4965239"/>
                <a:gd name="connsiteY84-6648" fmla="*/ 1440298 h 2785840"/>
                <a:gd name="connsiteX85-6649" fmla="*/ 355337 w 4965239"/>
                <a:gd name="connsiteY85-6650" fmla="*/ 1331328 h 2785840"/>
                <a:gd name="connsiteX86-6651" fmla="*/ 322172 w 4965239"/>
                <a:gd name="connsiteY86-6652" fmla="*/ 1241310 h 2785840"/>
                <a:gd name="connsiteX87-6653" fmla="*/ 331647 w 4965239"/>
                <a:gd name="connsiteY87-6654" fmla="*/ 1179718 h 2785840"/>
                <a:gd name="connsiteX88-6655" fmla="*/ 364812 w 4965239"/>
                <a:gd name="connsiteY88-6656" fmla="*/ 1146553 h 2785840"/>
                <a:gd name="connsiteX89-6657" fmla="*/ 303220 w 4965239"/>
                <a:gd name="connsiteY89-6658" fmla="*/ 1051797 h 2785840"/>
                <a:gd name="connsiteX90-6659" fmla="*/ 317434 w 4965239"/>
                <a:gd name="connsiteY90-6660" fmla="*/ 1018632 h 2785840"/>
                <a:gd name="connsiteX91-6661" fmla="*/ 303220 w 4965239"/>
                <a:gd name="connsiteY91-6662" fmla="*/ 966516 h 2785840"/>
                <a:gd name="connsiteX92-6663" fmla="*/ 312696 w 4965239"/>
                <a:gd name="connsiteY92-6664" fmla="*/ 938089 h 2785840"/>
                <a:gd name="connsiteX93-6665" fmla="*/ 255842 w 4965239"/>
                <a:gd name="connsiteY93-6666" fmla="*/ 933351 h 2785840"/>
                <a:gd name="connsiteX94-6667" fmla="*/ 194251 w 4965239"/>
                <a:gd name="connsiteY94-6668" fmla="*/ 904924 h 2785840"/>
                <a:gd name="connsiteX95-6669" fmla="*/ 165824 w 4965239"/>
                <a:gd name="connsiteY95-6670" fmla="*/ 838595 h 2785840"/>
                <a:gd name="connsiteX96-6671" fmla="*/ 123183 w 4965239"/>
                <a:gd name="connsiteY96-6672" fmla="*/ 833857 h 2785840"/>
                <a:gd name="connsiteX97-6673" fmla="*/ 104232 w 4965239"/>
                <a:gd name="connsiteY97-6674" fmla="*/ 791217 h 2785840"/>
                <a:gd name="connsiteX98-6675" fmla="*/ 132659 w 4965239"/>
                <a:gd name="connsiteY98-6676" fmla="*/ 715411 h 2785840"/>
                <a:gd name="connsiteX99-6677" fmla="*/ 85281 w 4965239"/>
                <a:gd name="connsiteY99-6678" fmla="*/ 639606 h 2785840"/>
                <a:gd name="connsiteX100-6679" fmla="*/ 9475 w 4965239"/>
                <a:gd name="connsiteY100-6680" fmla="*/ 592228 h 2785840"/>
                <a:gd name="connsiteX101-6681" fmla="*/ 9475 w 4965239"/>
                <a:gd name="connsiteY101-6682" fmla="*/ 592228 h 2785840"/>
                <a:gd name="connsiteX102-6683" fmla="*/ 52116 w 4965239"/>
                <a:gd name="connsiteY102-6684" fmla="*/ 549588 h 2785840"/>
                <a:gd name="connsiteX103-6685" fmla="*/ 99494 w 4965239"/>
                <a:gd name="connsiteY103-6686" fmla="*/ 559063 h 2785840"/>
                <a:gd name="connsiteX104-6687" fmla="*/ 87864 w 4965239"/>
                <a:gd name="connsiteY104-6688" fmla="*/ 525045 h 2785840"/>
                <a:gd name="connsiteX105-6689" fmla="*/ 90018 w 4965239"/>
                <a:gd name="connsiteY105-6690" fmla="*/ 369550 h 2785840"/>
                <a:gd name="connsiteX106-6691" fmla="*/ 66329 w 4965239"/>
                <a:gd name="connsiteY106-6692" fmla="*/ 345861 h 2785840"/>
                <a:gd name="connsiteX107-6693" fmla="*/ 42144 w 4965239"/>
                <a:gd name="connsiteY107-6694" fmla="*/ 365025 h 2785840"/>
                <a:gd name="connsiteX108-6695" fmla="*/ 4738 w 4965239"/>
                <a:gd name="connsiteY108-6696" fmla="*/ 350599 h 2785840"/>
                <a:gd name="connsiteX109-6697" fmla="*/ 0 w 4965239"/>
                <a:gd name="connsiteY109-6698" fmla="*/ 307958 h 2785840"/>
                <a:gd name="connsiteX110-6699" fmla="*/ 33165 w 4965239"/>
                <a:gd name="connsiteY110-6700" fmla="*/ 284269 h 2785840"/>
                <a:gd name="connsiteX111-6701" fmla="*/ 37147 w 4965239"/>
                <a:gd name="connsiteY111-6702" fmla="*/ 227490 h 2785840"/>
                <a:gd name="connsiteX112-6703" fmla="*/ 75805 w 4965239"/>
                <a:gd name="connsiteY112-6704" fmla="*/ 180037 h 2785840"/>
                <a:gd name="connsiteX113-6705" fmla="*/ 122154 w 4965239"/>
                <a:gd name="connsiteY113-6706" fmla="*/ 142140 h 2785840"/>
                <a:gd name="connsiteX114-6707" fmla="*/ 180037 w 4965239"/>
                <a:gd name="connsiteY114-6708" fmla="*/ 142135 h 2785840"/>
                <a:gd name="connsiteX115-6709" fmla="*/ 255842 w 4965239"/>
                <a:gd name="connsiteY115-6710" fmla="*/ 104232 h 2785840"/>
                <a:gd name="connsiteX116-6711" fmla="*/ 270056 w 4965239"/>
                <a:gd name="connsiteY116-6712" fmla="*/ 127921 h 2785840"/>
                <a:gd name="connsiteX117-6713" fmla="*/ 307958 w 4965239"/>
                <a:gd name="connsiteY117-6714" fmla="*/ 123183 h 2785840"/>
                <a:gd name="connsiteX118-6715" fmla="*/ 326910 w 4965239"/>
                <a:gd name="connsiteY118-6716" fmla="*/ 180037 h 2785840"/>
                <a:gd name="connsiteX119-6717" fmla="*/ 383763 w 4965239"/>
                <a:gd name="connsiteY119-6718" fmla="*/ 184775 h 2785840"/>
                <a:gd name="connsiteX120-6719" fmla="*/ 691722 w 4965239"/>
                <a:gd name="connsiteY120-6720" fmla="*/ 345861 h 2785840"/>
                <a:gd name="connsiteX121-6721" fmla="*/ 1895129 w 4965239"/>
                <a:gd name="connsiteY121-6722" fmla="*/ 208464 h 2785840"/>
                <a:gd name="connsiteX122" fmla="*/ 2421028 w 4965239"/>
                <a:gd name="connsiteY122" fmla="*/ 42640 h 2785840"/>
                <a:gd name="connsiteX0-6723" fmla="*/ 2421028 w 4965239"/>
                <a:gd name="connsiteY0-6724" fmla="*/ 42640 h 2785840"/>
                <a:gd name="connsiteX1-6725" fmla="*/ 2501571 w 4965239"/>
                <a:gd name="connsiteY1-6726" fmla="*/ 123183 h 2785840"/>
                <a:gd name="connsiteX2-6727" fmla="*/ 2548949 w 4965239"/>
                <a:gd name="connsiteY2-6728" fmla="*/ 279532 h 2785840"/>
                <a:gd name="connsiteX3-6729" fmla="*/ 2586852 w 4965239"/>
                <a:gd name="connsiteY3-6730" fmla="*/ 307958 h 2785840"/>
                <a:gd name="connsiteX4-6731" fmla="*/ 2591589 w 4965239"/>
                <a:gd name="connsiteY4-6732" fmla="*/ 355337 h 2785840"/>
                <a:gd name="connsiteX5-6733" fmla="*/ 2685716 w 4965239"/>
                <a:gd name="connsiteY5-6734" fmla="*/ 353287 h 2785840"/>
                <a:gd name="connsiteX6-6735" fmla="*/ 2781102 w 4965239"/>
                <a:gd name="connsiteY6-6736" fmla="*/ 397977 h 2785840"/>
                <a:gd name="connsiteX7-6737" fmla="*/ 3070110 w 4965239"/>
                <a:gd name="connsiteY7-6738" fmla="*/ 412191 h 2785840"/>
                <a:gd name="connsiteX8-6739" fmla="*/ 3153692 w 4965239"/>
                <a:gd name="connsiteY8-6740" fmla="*/ 454887 h 2785840"/>
                <a:gd name="connsiteX9-6741" fmla="*/ 3226458 w 4965239"/>
                <a:gd name="connsiteY9-6742" fmla="*/ 516423 h 2785840"/>
                <a:gd name="connsiteX10-6743" fmla="*/ 3255292 w 4965239"/>
                <a:gd name="connsiteY10-6744" fmla="*/ 510305 h 2785840"/>
                <a:gd name="connsiteX11-6745" fmla="*/ 3316476 w 4965239"/>
                <a:gd name="connsiteY11-6746" fmla="*/ 549588 h 2785840"/>
                <a:gd name="connsiteX12-6747" fmla="*/ 3453873 w 4965239"/>
                <a:gd name="connsiteY12-6748" fmla="*/ 563801 h 2785840"/>
                <a:gd name="connsiteX13-6749" fmla="*/ 3482300 w 4965239"/>
                <a:gd name="connsiteY13-6750" fmla="*/ 615917 h 2785840"/>
                <a:gd name="connsiteX14-6751" fmla="*/ 3646298 w 4965239"/>
                <a:gd name="connsiteY14-6752" fmla="*/ 534936 h 2785840"/>
                <a:gd name="connsiteX15-6753" fmla="*/ 3760213 w 4965239"/>
                <a:gd name="connsiteY15-6754" fmla="*/ 501069 h 2785840"/>
                <a:gd name="connsiteX16-6755" fmla="*/ 3818686 w 4965239"/>
                <a:gd name="connsiteY16-6756" fmla="*/ 506947 h 2785840"/>
                <a:gd name="connsiteX17-6757" fmla="*/ 3846419 w 4965239"/>
                <a:gd name="connsiteY17-6758" fmla="*/ 501069 h 2785840"/>
                <a:gd name="connsiteX18-6759" fmla="*/ 3984510 w 4965239"/>
                <a:gd name="connsiteY18-6760" fmla="*/ 502209 h 2785840"/>
                <a:gd name="connsiteX19-6761" fmla="*/ 4006516 w 4965239"/>
                <a:gd name="connsiteY19-6762" fmla="*/ 470281 h 2785840"/>
                <a:gd name="connsiteX20-6763" fmla="*/ 4117887 w 4965239"/>
                <a:gd name="connsiteY20-6764" fmla="*/ 392298 h 2785840"/>
                <a:gd name="connsiteX21-6765" fmla="*/ 4138904 w 4965239"/>
                <a:gd name="connsiteY21-6766" fmla="*/ 362523 h 2785840"/>
                <a:gd name="connsiteX22-6767" fmla="*/ 4248648 w 4965239"/>
                <a:gd name="connsiteY22-6768" fmla="*/ 282611 h 2785840"/>
                <a:gd name="connsiteX23-6769" fmla="*/ 4200479 w 4965239"/>
                <a:gd name="connsiteY23-6770" fmla="*/ 239372 h 2785840"/>
                <a:gd name="connsiteX24-6771" fmla="*/ 4186114 w 4965239"/>
                <a:gd name="connsiteY24-6772" fmla="*/ 213202 h 2785840"/>
                <a:gd name="connsiteX25-6773" fmla="*/ 4197401 w 4965239"/>
                <a:gd name="connsiteY25-6774" fmla="*/ 143930 h 2785840"/>
                <a:gd name="connsiteX26-6775" fmla="*/ 4240352 w 4965239"/>
                <a:gd name="connsiteY26-6776" fmla="*/ 108970 h 2785840"/>
                <a:gd name="connsiteX27-6777" fmla="*/ 4344584 w 4965239"/>
                <a:gd name="connsiteY27-6778" fmla="*/ 127921 h 2785840"/>
                <a:gd name="connsiteX28-6779" fmla="*/ 4448816 w 4965239"/>
                <a:gd name="connsiteY28-6780" fmla="*/ 137397 h 2785840"/>
                <a:gd name="connsiteX29-6781" fmla="*/ 4553048 w 4965239"/>
                <a:gd name="connsiteY29-6782" fmla="*/ 37903 h 2785840"/>
                <a:gd name="connsiteX30-6783" fmla="*/ 4709397 w 4965239"/>
                <a:gd name="connsiteY30-6784" fmla="*/ 0 h 2785840"/>
                <a:gd name="connsiteX31-6785" fmla="*/ 4846794 w 4965239"/>
                <a:gd name="connsiteY31-6786" fmla="*/ 317434 h 2785840"/>
                <a:gd name="connsiteX32-6787" fmla="*/ 4965239 w 4965239"/>
                <a:gd name="connsiteY32-6788" fmla="*/ 691722 h 2785840"/>
                <a:gd name="connsiteX33-6789" fmla="*/ 4638329 w 4965239"/>
                <a:gd name="connsiteY33-6790" fmla="*/ 1066010 h 2785840"/>
                <a:gd name="connsiteX34-6791" fmla="*/ 3804472 w 4965239"/>
                <a:gd name="connsiteY34-6792" fmla="*/ 1359755 h 2785840"/>
                <a:gd name="connsiteX35-6793" fmla="*/ 3103274 w 4965239"/>
                <a:gd name="connsiteY35-6794" fmla="*/ 1748257 h 2785840"/>
                <a:gd name="connsiteX36-6795" fmla="*/ 2885334 w 4965239"/>
                <a:gd name="connsiteY36-6796" fmla="*/ 2321534 h 2785840"/>
                <a:gd name="connsiteX37-6797" fmla="*/ 2970615 w 4965239"/>
                <a:gd name="connsiteY37-6798" fmla="*/ 2785840 h 2785840"/>
                <a:gd name="connsiteX38-6799" fmla="*/ 2657919 w 4965239"/>
                <a:gd name="connsiteY38-6800" fmla="*/ 2733724 h 2785840"/>
                <a:gd name="connsiteX39-6801" fmla="*/ 2615279 w 4965239"/>
                <a:gd name="connsiteY39-6802" fmla="*/ 2321534 h 2785840"/>
                <a:gd name="connsiteX40-6803" fmla="*/ 2577376 w 4965239"/>
                <a:gd name="connsiteY40-6804" fmla="*/ 1966197 h 2785840"/>
                <a:gd name="connsiteX41-6805" fmla="*/ 2136758 w 4965239"/>
                <a:gd name="connsiteY41-6806" fmla="*/ 2094118 h 2785840"/>
                <a:gd name="connsiteX42-6807" fmla="*/ 2037264 w 4965239"/>
                <a:gd name="connsiteY42-6808" fmla="*/ 2458931 h 2785840"/>
                <a:gd name="connsiteX43-6809" fmla="*/ 1843013 w 4965239"/>
                <a:gd name="connsiteY43-6810" fmla="*/ 2657919 h 2785840"/>
                <a:gd name="connsiteX44-6811" fmla="*/ 1734043 w 4965239"/>
                <a:gd name="connsiteY44-6812" fmla="*/ 2638968 h 2785840"/>
                <a:gd name="connsiteX45-6813" fmla="*/ 1724568 w 4965239"/>
                <a:gd name="connsiteY45-6814" fmla="*/ 2553687 h 2785840"/>
                <a:gd name="connsiteX46-6815" fmla="*/ 1694497 w 4965239"/>
                <a:gd name="connsiteY46-6816" fmla="*/ 2544789 h 2785840"/>
                <a:gd name="connsiteX47-6817" fmla="*/ 1667714 w 4965239"/>
                <a:gd name="connsiteY47-6818" fmla="*/ 2492095 h 2785840"/>
                <a:gd name="connsiteX48-6819" fmla="*/ 1644025 w 4965239"/>
                <a:gd name="connsiteY48-6820" fmla="*/ 2449455 h 2785840"/>
                <a:gd name="connsiteX49-6821" fmla="*/ 1611732 w 4965239"/>
                <a:gd name="connsiteY49-6822" fmla="*/ 2466285 h 2785840"/>
                <a:gd name="connsiteX50-6823" fmla="*/ 1459250 w 4965239"/>
                <a:gd name="connsiteY50-6824" fmla="*/ 2378388 h 2785840"/>
                <a:gd name="connsiteX51-6825" fmla="*/ 1410968 w 4965239"/>
                <a:gd name="connsiteY51-6826" fmla="*/ 2410723 h 2785840"/>
                <a:gd name="connsiteX52-6827" fmla="*/ 1355017 w 4965239"/>
                <a:gd name="connsiteY52-6828" fmla="*/ 2454193 h 2785840"/>
                <a:gd name="connsiteX53-6829" fmla="*/ 1345542 w 4965239"/>
                <a:gd name="connsiteY53-6830" fmla="*/ 2496833 h 2785840"/>
                <a:gd name="connsiteX54-6831" fmla="*/ 1317115 w 4965239"/>
                <a:gd name="connsiteY54-6832" fmla="*/ 2482620 h 2785840"/>
                <a:gd name="connsiteX55-6833" fmla="*/ 1312377 w 4965239"/>
                <a:gd name="connsiteY55-6834" fmla="*/ 2444717 h 2785840"/>
                <a:gd name="connsiteX56-6835" fmla="*/ 1326590 w 4965239"/>
                <a:gd name="connsiteY56-6836" fmla="*/ 2368912 h 2785840"/>
                <a:gd name="connsiteX57-6837" fmla="*/ 1259439 w 4965239"/>
                <a:gd name="connsiteY57-6838" fmla="*/ 2390993 h 2785840"/>
                <a:gd name="connsiteX58-6839" fmla="*/ 1181672 w 4965239"/>
                <a:gd name="connsiteY58-6840" fmla="*/ 2385080 h 2785840"/>
                <a:gd name="connsiteX59-6841" fmla="*/ 1116564 w 4965239"/>
                <a:gd name="connsiteY59-6842" fmla="*/ 2362418 h 2785840"/>
                <a:gd name="connsiteX60-6843" fmla="*/ 1051797 w 4965239"/>
                <a:gd name="connsiteY60-6844" fmla="*/ 2307320 h 2785840"/>
                <a:gd name="connsiteX61-6845" fmla="*/ 1030839 w 4965239"/>
                <a:gd name="connsiteY61-6846" fmla="*/ 2333843 h 2785840"/>
                <a:gd name="connsiteX62-6847" fmla="*/ 975991 w 4965239"/>
                <a:gd name="connsiteY62-6848" fmla="*/ 2312058 h 2785840"/>
                <a:gd name="connsiteX63-6849" fmla="*/ 942827 w 4965239"/>
                <a:gd name="connsiteY63-6850" fmla="*/ 2240991 h 2785840"/>
                <a:gd name="connsiteX64-6851" fmla="*/ 910824 w 4965239"/>
                <a:gd name="connsiteY64-6852" fmla="*/ 2250975 h 2785840"/>
                <a:gd name="connsiteX65-6853" fmla="*/ 867022 w 4965239"/>
                <a:gd name="connsiteY65-6854" fmla="*/ 2226777 h 2785840"/>
                <a:gd name="connsiteX66-6855" fmla="*/ 871759 w 4965239"/>
                <a:gd name="connsiteY66-6856" fmla="*/ 2169923 h 2785840"/>
                <a:gd name="connsiteX67-6857" fmla="*/ 836529 w 4965239"/>
                <a:gd name="connsiteY67-6858" fmla="*/ 2168108 h 2785840"/>
                <a:gd name="connsiteX68-6859" fmla="*/ 777003 w 4965239"/>
                <a:gd name="connsiteY68-6860" fmla="*/ 2108332 h 2785840"/>
                <a:gd name="connsiteX69-6861" fmla="*/ 762789 w 4965239"/>
                <a:gd name="connsiteY69-6862" fmla="*/ 2051478 h 2785840"/>
                <a:gd name="connsiteX70-6863" fmla="*/ 736516 w 4965239"/>
                <a:gd name="connsiteY70-6864" fmla="*/ 2062380 h 2785840"/>
                <a:gd name="connsiteX71-6865" fmla="*/ 696460 w 4965239"/>
                <a:gd name="connsiteY71-6866" fmla="*/ 2046740 h 2785840"/>
                <a:gd name="connsiteX72-6867" fmla="*/ 587490 w 4965239"/>
                <a:gd name="connsiteY72-6868" fmla="*/ 1895129 h 2785840"/>
                <a:gd name="connsiteX73-6869" fmla="*/ 549587 w 4965239"/>
                <a:gd name="connsiteY73-6870" fmla="*/ 1828800 h 2785840"/>
                <a:gd name="connsiteX74-6871" fmla="*/ 487996 w 4965239"/>
                <a:gd name="connsiteY74-6872" fmla="*/ 1824062 h 2785840"/>
                <a:gd name="connsiteX75-6873" fmla="*/ 473626 w 4965239"/>
                <a:gd name="connsiteY75-6874" fmla="*/ 1848068 h 2785840"/>
                <a:gd name="connsiteX76-6875" fmla="*/ 435880 w 4965239"/>
                <a:gd name="connsiteY76-6876" fmla="*/ 1847751 h 2785840"/>
                <a:gd name="connsiteX77-6877" fmla="*/ 326910 w 4965239"/>
                <a:gd name="connsiteY77-6878" fmla="*/ 1743519 h 2785840"/>
                <a:gd name="connsiteX78-6879" fmla="*/ 298483 w 4965239"/>
                <a:gd name="connsiteY78-6880" fmla="*/ 1639287 h 2785840"/>
                <a:gd name="connsiteX79-6881" fmla="*/ 265029 w 4965239"/>
                <a:gd name="connsiteY79-6882" fmla="*/ 1639470 h 2785840"/>
                <a:gd name="connsiteX80-6883" fmla="*/ 222677 w 4965239"/>
                <a:gd name="connsiteY80-6884" fmla="*/ 1591909 h 2785840"/>
                <a:gd name="connsiteX81-6885" fmla="*/ 222677 w 4965239"/>
                <a:gd name="connsiteY81-6886" fmla="*/ 1516104 h 2785840"/>
                <a:gd name="connsiteX82-6887" fmla="*/ 217940 w 4965239"/>
                <a:gd name="connsiteY82-6888" fmla="*/ 1416609 h 2785840"/>
                <a:gd name="connsiteX83-6889" fmla="*/ 246367 w 4965239"/>
                <a:gd name="connsiteY83-6890" fmla="*/ 1392920 h 2785840"/>
                <a:gd name="connsiteX84-6891" fmla="*/ 282174 w 4965239"/>
                <a:gd name="connsiteY84-6892" fmla="*/ 1388010 h 2785840"/>
                <a:gd name="connsiteX85-6893" fmla="*/ 322172 w 4965239"/>
                <a:gd name="connsiteY85-6894" fmla="*/ 1440298 h 2785840"/>
                <a:gd name="connsiteX86-6895" fmla="*/ 355337 w 4965239"/>
                <a:gd name="connsiteY86-6896" fmla="*/ 1331328 h 2785840"/>
                <a:gd name="connsiteX87-6897" fmla="*/ 322172 w 4965239"/>
                <a:gd name="connsiteY87-6898" fmla="*/ 1241310 h 2785840"/>
                <a:gd name="connsiteX88-6899" fmla="*/ 331647 w 4965239"/>
                <a:gd name="connsiteY88-6900" fmla="*/ 1179718 h 2785840"/>
                <a:gd name="connsiteX89-6901" fmla="*/ 364812 w 4965239"/>
                <a:gd name="connsiteY89-6902" fmla="*/ 1146553 h 2785840"/>
                <a:gd name="connsiteX90-6903" fmla="*/ 303220 w 4965239"/>
                <a:gd name="connsiteY90-6904" fmla="*/ 1051797 h 2785840"/>
                <a:gd name="connsiteX91-6905" fmla="*/ 317434 w 4965239"/>
                <a:gd name="connsiteY91-6906" fmla="*/ 1018632 h 2785840"/>
                <a:gd name="connsiteX92-6907" fmla="*/ 303220 w 4965239"/>
                <a:gd name="connsiteY92-6908" fmla="*/ 966516 h 2785840"/>
                <a:gd name="connsiteX93-6909" fmla="*/ 312696 w 4965239"/>
                <a:gd name="connsiteY93-6910" fmla="*/ 938089 h 2785840"/>
                <a:gd name="connsiteX94-6911" fmla="*/ 255842 w 4965239"/>
                <a:gd name="connsiteY94-6912" fmla="*/ 933351 h 2785840"/>
                <a:gd name="connsiteX95-6913" fmla="*/ 194251 w 4965239"/>
                <a:gd name="connsiteY95-6914" fmla="*/ 904924 h 2785840"/>
                <a:gd name="connsiteX96-6915" fmla="*/ 165824 w 4965239"/>
                <a:gd name="connsiteY96-6916" fmla="*/ 838595 h 2785840"/>
                <a:gd name="connsiteX97-6917" fmla="*/ 123183 w 4965239"/>
                <a:gd name="connsiteY97-6918" fmla="*/ 833857 h 2785840"/>
                <a:gd name="connsiteX98-6919" fmla="*/ 104232 w 4965239"/>
                <a:gd name="connsiteY98-6920" fmla="*/ 791217 h 2785840"/>
                <a:gd name="connsiteX99-6921" fmla="*/ 132659 w 4965239"/>
                <a:gd name="connsiteY99-6922" fmla="*/ 715411 h 2785840"/>
                <a:gd name="connsiteX100-6923" fmla="*/ 85281 w 4965239"/>
                <a:gd name="connsiteY100-6924" fmla="*/ 639606 h 2785840"/>
                <a:gd name="connsiteX101-6925" fmla="*/ 9475 w 4965239"/>
                <a:gd name="connsiteY101-6926" fmla="*/ 592228 h 2785840"/>
                <a:gd name="connsiteX102-6927" fmla="*/ 9475 w 4965239"/>
                <a:gd name="connsiteY102-6928" fmla="*/ 592228 h 2785840"/>
                <a:gd name="connsiteX103-6929" fmla="*/ 52116 w 4965239"/>
                <a:gd name="connsiteY103-6930" fmla="*/ 549588 h 2785840"/>
                <a:gd name="connsiteX104-6931" fmla="*/ 99494 w 4965239"/>
                <a:gd name="connsiteY104-6932" fmla="*/ 559063 h 2785840"/>
                <a:gd name="connsiteX105-6933" fmla="*/ 87864 w 4965239"/>
                <a:gd name="connsiteY105-6934" fmla="*/ 525045 h 2785840"/>
                <a:gd name="connsiteX106-6935" fmla="*/ 90018 w 4965239"/>
                <a:gd name="connsiteY106-6936" fmla="*/ 369550 h 2785840"/>
                <a:gd name="connsiteX107-6937" fmla="*/ 66329 w 4965239"/>
                <a:gd name="connsiteY107-6938" fmla="*/ 345861 h 2785840"/>
                <a:gd name="connsiteX108-6939" fmla="*/ 42144 w 4965239"/>
                <a:gd name="connsiteY108-6940" fmla="*/ 365025 h 2785840"/>
                <a:gd name="connsiteX109-6941" fmla="*/ 4738 w 4965239"/>
                <a:gd name="connsiteY109-6942" fmla="*/ 350599 h 2785840"/>
                <a:gd name="connsiteX110-6943" fmla="*/ 0 w 4965239"/>
                <a:gd name="connsiteY110-6944" fmla="*/ 307958 h 2785840"/>
                <a:gd name="connsiteX111-6945" fmla="*/ 33165 w 4965239"/>
                <a:gd name="connsiteY111-6946" fmla="*/ 284269 h 2785840"/>
                <a:gd name="connsiteX112-6947" fmla="*/ 37147 w 4965239"/>
                <a:gd name="connsiteY112-6948" fmla="*/ 227490 h 2785840"/>
                <a:gd name="connsiteX113-6949" fmla="*/ 75805 w 4965239"/>
                <a:gd name="connsiteY113-6950" fmla="*/ 180037 h 2785840"/>
                <a:gd name="connsiteX114-6951" fmla="*/ 122154 w 4965239"/>
                <a:gd name="connsiteY114-6952" fmla="*/ 142140 h 2785840"/>
                <a:gd name="connsiteX115-6953" fmla="*/ 180037 w 4965239"/>
                <a:gd name="connsiteY115-6954" fmla="*/ 142135 h 2785840"/>
                <a:gd name="connsiteX116-6955" fmla="*/ 255842 w 4965239"/>
                <a:gd name="connsiteY116-6956" fmla="*/ 104232 h 2785840"/>
                <a:gd name="connsiteX117-6957" fmla="*/ 270056 w 4965239"/>
                <a:gd name="connsiteY117-6958" fmla="*/ 127921 h 2785840"/>
                <a:gd name="connsiteX118-6959" fmla="*/ 307958 w 4965239"/>
                <a:gd name="connsiteY118-6960" fmla="*/ 123183 h 2785840"/>
                <a:gd name="connsiteX119-6961" fmla="*/ 326910 w 4965239"/>
                <a:gd name="connsiteY119-6962" fmla="*/ 180037 h 2785840"/>
                <a:gd name="connsiteX120-6963" fmla="*/ 383763 w 4965239"/>
                <a:gd name="connsiteY120-6964" fmla="*/ 184775 h 2785840"/>
                <a:gd name="connsiteX121-6965" fmla="*/ 691722 w 4965239"/>
                <a:gd name="connsiteY121-6966" fmla="*/ 345861 h 2785840"/>
                <a:gd name="connsiteX122-6967" fmla="*/ 1895129 w 4965239"/>
                <a:gd name="connsiteY122-6968" fmla="*/ 208464 h 2785840"/>
                <a:gd name="connsiteX123" fmla="*/ 2421028 w 4965239"/>
                <a:gd name="connsiteY123" fmla="*/ 42640 h 2785840"/>
                <a:gd name="connsiteX0-6969" fmla="*/ 2421028 w 4965239"/>
                <a:gd name="connsiteY0-6970" fmla="*/ 42640 h 2785840"/>
                <a:gd name="connsiteX1-6971" fmla="*/ 2501571 w 4965239"/>
                <a:gd name="connsiteY1-6972" fmla="*/ 123183 h 2785840"/>
                <a:gd name="connsiteX2-6973" fmla="*/ 2548949 w 4965239"/>
                <a:gd name="connsiteY2-6974" fmla="*/ 279532 h 2785840"/>
                <a:gd name="connsiteX3-6975" fmla="*/ 2586852 w 4965239"/>
                <a:gd name="connsiteY3-6976" fmla="*/ 307958 h 2785840"/>
                <a:gd name="connsiteX4-6977" fmla="*/ 2591589 w 4965239"/>
                <a:gd name="connsiteY4-6978" fmla="*/ 355337 h 2785840"/>
                <a:gd name="connsiteX5-6979" fmla="*/ 2685716 w 4965239"/>
                <a:gd name="connsiteY5-6980" fmla="*/ 353287 h 2785840"/>
                <a:gd name="connsiteX6-6981" fmla="*/ 2781102 w 4965239"/>
                <a:gd name="connsiteY6-6982" fmla="*/ 397977 h 2785840"/>
                <a:gd name="connsiteX7-6983" fmla="*/ 3070110 w 4965239"/>
                <a:gd name="connsiteY7-6984" fmla="*/ 412191 h 2785840"/>
                <a:gd name="connsiteX8-6985" fmla="*/ 3153692 w 4965239"/>
                <a:gd name="connsiteY8-6986" fmla="*/ 454887 h 2785840"/>
                <a:gd name="connsiteX9-6987" fmla="*/ 3226458 w 4965239"/>
                <a:gd name="connsiteY9-6988" fmla="*/ 516423 h 2785840"/>
                <a:gd name="connsiteX10-6989" fmla="*/ 3255292 w 4965239"/>
                <a:gd name="connsiteY10-6990" fmla="*/ 510305 h 2785840"/>
                <a:gd name="connsiteX11-6991" fmla="*/ 3316476 w 4965239"/>
                <a:gd name="connsiteY11-6992" fmla="*/ 549588 h 2785840"/>
                <a:gd name="connsiteX12-6993" fmla="*/ 3453873 w 4965239"/>
                <a:gd name="connsiteY12-6994" fmla="*/ 563801 h 2785840"/>
                <a:gd name="connsiteX13-6995" fmla="*/ 3482300 w 4965239"/>
                <a:gd name="connsiteY13-6996" fmla="*/ 615917 h 2785840"/>
                <a:gd name="connsiteX14-6997" fmla="*/ 3646298 w 4965239"/>
                <a:gd name="connsiteY14-6998" fmla="*/ 534936 h 2785840"/>
                <a:gd name="connsiteX15-6999" fmla="*/ 3760213 w 4965239"/>
                <a:gd name="connsiteY15-7000" fmla="*/ 501069 h 2785840"/>
                <a:gd name="connsiteX16-7001" fmla="*/ 3818686 w 4965239"/>
                <a:gd name="connsiteY16-7002" fmla="*/ 506947 h 2785840"/>
                <a:gd name="connsiteX17-7003" fmla="*/ 3846419 w 4965239"/>
                <a:gd name="connsiteY17-7004" fmla="*/ 501069 h 2785840"/>
                <a:gd name="connsiteX18-7005" fmla="*/ 3984510 w 4965239"/>
                <a:gd name="connsiteY18-7006" fmla="*/ 502209 h 2785840"/>
                <a:gd name="connsiteX19-7007" fmla="*/ 4006516 w 4965239"/>
                <a:gd name="connsiteY19-7008" fmla="*/ 470281 h 2785840"/>
                <a:gd name="connsiteX20-7009" fmla="*/ 4117887 w 4965239"/>
                <a:gd name="connsiteY20-7010" fmla="*/ 392298 h 2785840"/>
                <a:gd name="connsiteX21-7011" fmla="*/ 4138904 w 4965239"/>
                <a:gd name="connsiteY21-7012" fmla="*/ 362523 h 2785840"/>
                <a:gd name="connsiteX22-7013" fmla="*/ 4248648 w 4965239"/>
                <a:gd name="connsiteY22-7014" fmla="*/ 282611 h 2785840"/>
                <a:gd name="connsiteX23-7015" fmla="*/ 4200479 w 4965239"/>
                <a:gd name="connsiteY23-7016" fmla="*/ 239372 h 2785840"/>
                <a:gd name="connsiteX24-7017" fmla="*/ 4186114 w 4965239"/>
                <a:gd name="connsiteY24-7018" fmla="*/ 213202 h 2785840"/>
                <a:gd name="connsiteX25-7019" fmla="*/ 4197401 w 4965239"/>
                <a:gd name="connsiteY25-7020" fmla="*/ 143930 h 2785840"/>
                <a:gd name="connsiteX26-7021" fmla="*/ 4240352 w 4965239"/>
                <a:gd name="connsiteY26-7022" fmla="*/ 108970 h 2785840"/>
                <a:gd name="connsiteX27-7023" fmla="*/ 4283607 w 4965239"/>
                <a:gd name="connsiteY27-7024" fmla="*/ 100827 h 2785840"/>
                <a:gd name="connsiteX28-7025" fmla="*/ 4344584 w 4965239"/>
                <a:gd name="connsiteY28-7026" fmla="*/ 127921 h 2785840"/>
                <a:gd name="connsiteX29-7027" fmla="*/ 4448816 w 4965239"/>
                <a:gd name="connsiteY29-7028" fmla="*/ 137397 h 2785840"/>
                <a:gd name="connsiteX30-7029" fmla="*/ 4553048 w 4965239"/>
                <a:gd name="connsiteY30-7030" fmla="*/ 37903 h 2785840"/>
                <a:gd name="connsiteX31-7031" fmla="*/ 4709397 w 4965239"/>
                <a:gd name="connsiteY31-7032" fmla="*/ 0 h 2785840"/>
                <a:gd name="connsiteX32-7033" fmla="*/ 4846794 w 4965239"/>
                <a:gd name="connsiteY32-7034" fmla="*/ 317434 h 2785840"/>
                <a:gd name="connsiteX33-7035" fmla="*/ 4965239 w 4965239"/>
                <a:gd name="connsiteY33-7036" fmla="*/ 691722 h 2785840"/>
                <a:gd name="connsiteX34-7037" fmla="*/ 4638329 w 4965239"/>
                <a:gd name="connsiteY34-7038" fmla="*/ 1066010 h 2785840"/>
                <a:gd name="connsiteX35-7039" fmla="*/ 3804472 w 4965239"/>
                <a:gd name="connsiteY35-7040" fmla="*/ 1359755 h 2785840"/>
                <a:gd name="connsiteX36-7041" fmla="*/ 3103274 w 4965239"/>
                <a:gd name="connsiteY36-7042" fmla="*/ 1748257 h 2785840"/>
                <a:gd name="connsiteX37-7043" fmla="*/ 2885334 w 4965239"/>
                <a:gd name="connsiteY37-7044" fmla="*/ 2321534 h 2785840"/>
                <a:gd name="connsiteX38-7045" fmla="*/ 2970615 w 4965239"/>
                <a:gd name="connsiteY38-7046" fmla="*/ 2785840 h 2785840"/>
                <a:gd name="connsiteX39-7047" fmla="*/ 2657919 w 4965239"/>
                <a:gd name="connsiteY39-7048" fmla="*/ 2733724 h 2785840"/>
                <a:gd name="connsiteX40-7049" fmla="*/ 2615279 w 4965239"/>
                <a:gd name="connsiteY40-7050" fmla="*/ 2321534 h 2785840"/>
                <a:gd name="connsiteX41-7051" fmla="*/ 2577376 w 4965239"/>
                <a:gd name="connsiteY41-7052" fmla="*/ 1966197 h 2785840"/>
                <a:gd name="connsiteX42-7053" fmla="*/ 2136758 w 4965239"/>
                <a:gd name="connsiteY42-7054" fmla="*/ 2094118 h 2785840"/>
                <a:gd name="connsiteX43-7055" fmla="*/ 2037264 w 4965239"/>
                <a:gd name="connsiteY43-7056" fmla="*/ 2458931 h 2785840"/>
                <a:gd name="connsiteX44-7057" fmla="*/ 1843013 w 4965239"/>
                <a:gd name="connsiteY44-7058" fmla="*/ 2657919 h 2785840"/>
                <a:gd name="connsiteX45-7059" fmla="*/ 1734043 w 4965239"/>
                <a:gd name="connsiteY45-7060" fmla="*/ 2638968 h 2785840"/>
                <a:gd name="connsiteX46-7061" fmla="*/ 1724568 w 4965239"/>
                <a:gd name="connsiteY46-7062" fmla="*/ 2553687 h 2785840"/>
                <a:gd name="connsiteX47-7063" fmla="*/ 1694497 w 4965239"/>
                <a:gd name="connsiteY47-7064" fmla="*/ 2544789 h 2785840"/>
                <a:gd name="connsiteX48-7065" fmla="*/ 1667714 w 4965239"/>
                <a:gd name="connsiteY48-7066" fmla="*/ 2492095 h 2785840"/>
                <a:gd name="connsiteX49-7067" fmla="*/ 1644025 w 4965239"/>
                <a:gd name="connsiteY49-7068" fmla="*/ 2449455 h 2785840"/>
                <a:gd name="connsiteX50-7069" fmla="*/ 1611732 w 4965239"/>
                <a:gd name="connsiteY50-7070" fmla="*/ 2466285 h 2785840"/>
                <a:gd name="connsiteX51-7071" fmla="*/ 1459250 w 4965239"/>
                <a:gd name="connsiteY51-7072" fmla="*/ 2378388 h 2785840"/>
                <a:gd name="connsiteX52-7073" fmla="*/ 1410968 w 4965239"/>
                <a:gd name="connsiteY52-7074" fmla="*/ 2410723 h 2785840"/>
                <a:gd name="connsiteX53-7075" fmla="*/ 1355017 w 4965239"/>
                <a:gd name="connsiteY53-7076" fmla="*/ 2454193 h 2785840"/>
                <a:gd name="connsiteX54-7077" fmla="*/ 1345542 w 4965239"/>
                <a:gd name="connsiteY54-7078" fmla="*/ 2496833 h 2785840"/>
                <a:gd name="connsiteX55-7079" fmla="*/ 1317115 w 4965239"/>
                <a:gd name="connsiteY55-7080" fmla="*/ 2482620 h 2785840"/>
                <a:gd name="connsiteX56-7081" fmla="*/ 1312377 w 4965239"/>
                <a:gd name="connsiteY56-7082" fmla="*/ 2444717 h 2785840"/>
                <a:gd name="connsiteX57-7083" fmla="*/ 1326590 w 4965239"/>
                <a:gd name="connsiteY57-7084" fmla="*/ 2368912 h 2785840"/>
                <a:gd name="connsiteX58-7085" fmla="*/ 1259439 w 4965239"/>
                <a:gd name="connsiteY58-7086" fmla="*/ 2390993 h 2785840"/>
                <a:gd name="connsiteX59-7087" fmla="*/ 1181672 w 4965239"/>
                <a:gd name="connsiteY59-7088" fmla="*/ 2385080 h 2785840"/>
                <a:gd name="connsiteX60-7089" fmla="*/ 1116564 w 4965239"/>
                <a:gd name="connsiteY60-7090" fmla="*/ 2362418 h 2785840"/>
                <a:gd name="connsiteX61-7091" fmla="*/ 1051797 w 4965239"/>
                <a:gd name="connsiteY61-7092" fmla="*/ 2307320 h 2785840"/>
                <a:gd name="connsiteX62-7093" fmla="*/ 1030839 w 4965239"/>
                <a:gd name="connsiteY62-7094" fmla="*/ 2333843 h 2785840"/>
                <a:gd name="connsiteX63-7095" fmla="*/ 975991 w 4965239"/>
                <a:gd name="connsiteY63-7096" fmla="*/ 2312058 h 2785840"/>
                <a:gd name="connsiteX64-7097" fmla="*/ 942827 w 4965239"/>
                <a:gd name="connsiteY64-7098" fmla="*/ 2240991 h 2785840"/>
                <a:gd name="connsiteX65-7099" fmla="*/ 910824 w 4965239"/>
                <a:gd name="connsiteY65-7100" fmla="*/ 2250975 h 2785840"/>
                <a:gd name="connsiteX66-7101" fmla="*/ 867022 w 4965239"/>
                <a:gd name="connsiteY66-7102" fmla="*/ 2226777 h 2785840"/>
                <a:gd name="connsiteX67-7103" fmla="*/ 871759 w 4965239"/>
                <a:gd name="connsiteY67-7104" fmla="*/ 2169923 h 2785840"/>
                <a:gd name="connsiteX68-7105" fmla="*/ 836529 w 4965239"/>
                <a:gd name="connsiteY68-7106" fmla="*/ 2168108 h 2785840"/>
                <a:gd name="connsiteX69-7107" fmla="*/ 777003 w 4965239"/>
                <a:gd name="connsiteY69-7108" fmla="*/ 2108332 h 2785840"/>
                <a:gd name="connsiteX70-7109" fmla="*/ 762789 w 4965239"/>
                <a:gd name="connsiteY70-7110" fmla="*/ 2051478 h 2785840"/>
                <a:gd name="connsiteX71-7111" fmla="*/ 736516 w 4965239"/>
                <a:gd name="connsiteY71-7112" fmla="*/ 2062380 h 2785840"/>
                <a:gd name="connsiteX72-7113" fmla="*/ 696460 w 4965239"/>
                <a:gd name="connsiteY72-7114" fmla="*/ 2046740 h 2785840"/>
                <a:gd name="connsiteX73-7115" fmla="*/ 587490 w 4965239"/>
                <a:gd name="connsiteY73-7116" fmla="*/ 1895129 h 2785840"/>
                <a:gd name="connsiteX74-7117" fmla="*/ 549587 w 4965239"/>
                <a:gd name="connsiteY74-7118" fmla="*/ 1828800 h 2785840"/>
                <a:gd name="connsiteX75-7119" fmla="*/ 487996 w 4965239"/>
                <a:gd name="connsiteY75-7120" fmla="*/ 1824062 h 2785840"/>
                <a:gd name="connsiteX76-7121" fmla="*/ 473626 w 4965239"/>
                <a:gd name="connsiteY76-7122" fmla="*/ 1848068 h 2785840"/>
                <a:gd name="connsiteX77-7123" fmla="*/ 435880 w 4965239"/>
                <a:gd name="connsiteY77-7124" fmla="*/ 1847751 h 2785840"/>
                <a:gd name="connsiteX78-7125" fmla="*/ 326910 w 4965239"/>
                <a:gd name="connsiteY78-7126" fmla="*/ 1743519 h 2785840"/>
                <a:gd name="connsiteX79-7127" fmla="*/ 298483 w 4965239"/>
                <a:gd name="connsiteY79-7128" fmla="*/ 1639287 h 2785840"/>
                <a:gd name="connsiteX80-7129" fmla="*/ 265029 w 4965239"/>
                <a:gd name="connsiteY80-7130" fmla="*/ 1639470 h 2785840"/>
                <a:gd name="connsiteX81-7131" fmla="*/ 222677 w 4965239"/>
                <a:gd name="connsiteY81-7132" fmla="*/ 1591909 h 2785840"/>
                <a:gd name="connsiteX82-7133" fmla="*/ 222677 w 4965239"/>
                <a:gd name="connsiteY82-7134" fmla="*/ 1516104 h 2785840"/>
                <a:gd name="connsiteX83-7135" fmla="*/ 217940 w 4965239"/>
                <a:gd name="connsiteY83-7136" fmla="*/ 1416609 h 2785840"/>
                <a:gd name="connsiteX84-7137" fmla="*/ 246367 w 4965239"/>
                <a:gd name="connsiteY84-7138" fmla="*/ 1392920 h 2785840"/>
                <a:gd name="connsiteX85-7139" fmla="*/ 282174 w 4965239"/>
                <a:gd name="connsiteY85-7140" fmla="*/ 1388010 h 2785840"/>
                <a:gd name="connsiteX86-7141" fmla="*/ 322172 w 4965239"/>
                <a:gd name="connsiteY86-7142" fmla="*/ 1440298 h 2785840"/>
                <a:gd name="connsiteX87-7143" fmla="*/ 355337 w 4965239"/>
                <a:gd name="connsiteY87-7144" fmla="*/ 1331328 h 2785840"/>
                <a:gd name="connsiteX88-7145" fmla="*/ 322172 w 4965239"/>
                <a:gd name="connsiteY88-7146" fmla="*/ 1241310 h 2785840"/>
                <a:gd name="connsiteX89-7147" fmla="*/ 331647 w 4965239"/>
                <a:gd name="connsiteY89-7148" fmla="*/ 1179718 h 2785840"/>
                <a:gd name="connsiteX90-7149" fmla="*/ 364812 w 4965239"/>
                <a:gd name="connsiteY90-7150" fmla="*/ 1146553 h 2785840"/>
                <a:gd name="connsiteX91-7151" fmla="*/ 303220 w 4965239"/>
                <a:gd name="connsiteY91-7152" fmla="*/ 1051797 h 2785840"/>
                <a:gd name="connsiteX92-7153" fmla="*/ 317434 w 4965239"/>
                <a:gd name="connsiteY92-7154" fmla="*/ 1018632 h 2785840"/>
                <a:gd name="connsiteX93-7155" fmla="*/ 303220 w 4965239"/>
                <a:gd name="connsiteY93-7156" fmla="*/ 966516 h 2785840"/>
                <a:gd name="connsiteX94-7157" fmla="*/ 312696 w 4965239"/>
                <a:gd name="connsiteY94-7158" fmla="*/ 938089 h 2785840"/>
                <a:gd name="connsiteX95-7159" fmla="*/ 255842 w 4965239"/>
                <a:gd name="connsiteY95-7160" fmla="*/ 933351 h 2785840"/>
                <a:gd name="connsiteX96-7161" fmla="*/ 194251 w 4965239"/>
                <a:gd name="connsiteY96-7162" fmla="*/ 904924 h 2785840"/>
                <a:gd name="connsiteX97-7163" fmla="*/ 165824 w 4965239"/>
                <a:gd name="connsiteY97-7164" fmla="*/ 838595 h 2785840"/>
                <a:gd name="connsiteX98-7165" fmla="*/ 123183 w 4965239"/>
                <a:gd name="connsiteY98-7166" fmla="*/ 833857 h 2785840"/>
                <a:gd name="connsiteX99-7167" fmla="*/ 104232 w 4965239"/>
                <a:gd name="connsiteY99-7168" fmla="*/ 791217 h 2785840"/>
                <a:gd name="connsiteX100-7169" fmla="*/ 132659 w 4965239"/>
                <a:gd name="connsiteY100-7170" fmla="*/ 715411 h 2785840"/>
                <a:gd name="connsiteX101-7171" fmla="*/ 85281 w 4965239"/>
                <a:gd name="connsiteY101-7172" fmla="*/ 639606 h 2785840"/>
                <a:gd name="connsiteX102-7173" fmla="*/ 9475 w 4965239"/>
                <a:gd name="connsiteY102-7174" fmla="*/ 592228 h 2785840"/>
                <a:gd name="connsiteX103-7175" fmla="*/ 9475 w 4965239"/>
                <a:gd name="connsiteY103-7176" fmla="*/ 592228 h 2785840"/>
                <a:gd name="connsiteX104-7177" fmla="*/ 52116 w 4965239"/>
                <a:gd name="connsiteY104-7178" fmla="*/ 549588 h 2785840"/>
                <a:gd name="connsiteX105-7179" fmla="*/ 99494 w 4965239"/>
                <a:gd name="connsiteY105-7180" fmla="*/ 559063 h 2785840"/>
                <a:gd name="connsiteX106-7181" fmla="*/ 87864 w 4965239"/>
                <a:gd name="connsiteY106-7182" fmla="*/ 525045 h 2785840"/>
                <a:gd name="connsiteX107-7183" fmla="*/ 90018 w 4965239"/>
                <a:gd name="connsiteY107-7184" fmla="*/ 369550 h 2785840"/>
                <a:gd name="connsiteX108-7185" fmla="*/ 66329 w 4965239"/>
                <a:gd name="connsiteY108-7186" fmla="*/ 345861 h 2785840"/>
                <a:gd name="connsiteX109-7187" fmla="*/ 42144 w 4965239"/>
                <a:gd name="connsiteY109-7188" fmla="*/ 365025 h 2785840"/>
                <a:gd name="connsiteX110-7189" fmla="*/ 4738 w 4965239"/>
                <a:gd name="connsiteY110-7190" fmla="*/ 350599 h 2785840"/>
                <a:gd name="connsiteX111-7191" fmla="*/ 0 w 4965239"/>
                <a:gd name="connsiteY111-7192" fmla="*/ 307958 h 2785840"/>
                <a:gd name="connsiteX112-7193" fmla="*/ 33165 w 4965239"/>
                <a:gd name="connsiteY112-7194" fmla="*/ 284269 h 2785840"/>
                <a:gd name="connsiteX113-7195" fmla="*/ 37147 w 4965239"/>
                <a:gd name="connsiteY113-7196" fmla="*/ 227490 h 2785840"/>
                <a:gd name="connsiteX114-7197" fmla="*/ 75805 w 4965239"/>
                <a:gd name="connsiteY114-7198" fmla="*/ 180037 h 2785840"/>
                <a:gd name="connsiteX115-7199" fmla="*/ 122154 w 4965239"/>
                <a:gd name="connsiteY115-7200" fmla="*/ 142140 h 2785840"/>
                <a:gd name="connsiteX116-7201" fmla="*/ 180037 w 4965239"/>
                <a:gd name="connsiteY116-7202" fmla="*/ 142135 h 2785840"/>
                <a:gd name="connsiteX117-7203" fmla="*/ 255842 w 4965239"/>
                <a:gd name="connsiteY117-7204" fmla="*/ 104232 h 2785840"/>
                <a:gd name="connsiteX118-7205" fmla="*/ 270056 w 4965239"/>
                <a:gd name="connsiteY118-7206" fmla="*/ 127921 h 2785840"/>
                <a:gd name="connsiteX119-7207" fmla="*/ 307958 w 4965239"/>
                <a:gd name="connsiteY119-7208" fmla="*/ 123183 h 2785840"/>
                <a:gd name="connsiteX120-7209" fmla="*/ 326910 w 4965239"/>
                <a:gd name="connsiteY120-7210" fmla="*/ 180037 h 2785840"/>
                <a:gd name="connsiteX121-7211" fmla="*/ 383763 w 4965239"/>
                <a:gd name="connsiteY121-7212" fmla="*/ 184775 h 2785840"/>
                <a:gd name="connsiteX122-7213" fmla="*/ 691722 w 4965239"/>
                <a:gd name="connsiteY122-7214" fmla="*/ 345861 h 2785840"/>
                <a:gd name="connsiteX123-7215" fmla="*/ 1895129 w 4965239"/>
                <a:gd name="connsiteY123-7216" fmla="*/ 208464 h 2785840"/>
                <a:gd name="connsiteX124" fmla="*/ 2421028 w 4965239"/>
                <a:gd name="connsiteY124" fmla="*/ 42640 h 2785840"/>
                <a:gd name="connsiteX0-7217" fmla="*/ 2421028 w 4965239"/>
                <a:gd name="connsiteY0-7218" fmla="*/ 42640 h 2785840"/>
                <a:gd name="connsiteX1-7219" fmla="*/ 2501571 w 4965239"/>
                <a:gd name="connsiteY1-7220" fmla="*/ 123183 h 2785840"/>
                <a:gd name="connsiteX2-7221" fmla="*/ 2548949 w 4965239"/>
                <a:gd name="connsiteY2-7222" fmla="*/ 279532 h 2785840"/>
                <a:gd name="connsiteX3-7223" fmla="*/ 2586852 w 4965239"/>
                <a:gd name="connsiteY3-7224" fmla="*/ 307958 h 2785840"/>
                <a:gd name="connsiteX4-7225" fmla="*/ 2591589 w 4965239"/>
                <a:gd name="connsiteY4-7226" fmla="*/ 355337 h 2785840"/>
                <a:gd name="connsiteX5-7227" fmla="*/ 2685716 w 4965239"/>
                <a:gd name="connsiteY5-7228" fmla="*/ 353287 h 2785840"/>
                <a:gd name="connsiteX6-7229" fmla="*/ 2781102 w 4965239"/>
                <a:gd name="connsiteY6-7230" fmla="*/ 397977 h 2785840"/>
                <a:gd name="connsiteX7-7231" fmla="*/ 3070110 w 4965239"/>
                <a:gd name="connsiteY7-7232" fmla="*/ 412191 h 2785840"/>
                <a:gd name="connsiteX8-7233" fmla="*/ 3153692 w 4965239"/>
                <a:gd name="connsiteY8-7234" fmla="*/ 454887 h 2785840"/>
                <a:gd name="connsiteX9-7235" fmla="*/ 3226458 w 4965239"/>
                <a:gd name="connsiteY9-7236" fmla="*/ 516423 h 2785840"/>
                <a:gd name="connsiteX10-7237" fmla="*/ 3255292 w 4965239"/>
                <a:gd name="connsiteY10-7238" fmla="*/ 510305 h 2785840"/>
                <a:gd name="connsiteX11-7239" fmla="*/ 3316476 w 4965239"/>
                <a:gd name="connsiteY11-7240" fmla="*/ 549588 h 2785840"/>
                <a:gd name="connsiteX12-7241" fmla="*/ 3453873 w 4965239"/>
                <a:gd name="connsiteY12-7242" fmla="*/ 563801 h 2785840"/>
                <a:gd name="connsiteX13-7243" fmla="*/ 3482300 w 4965239"/>
                <a:gd name="connsiteY13-7244" fmla="*/ 615917 h 2785840"/>
                <a:gd name="connsiteX14-7245" fmla="*/ 3646298 w 4965239"/>
                <a:gd name="connsiteY14-7246" fmla="*/ 534936 h 2785840"/>
                <a:gd name="connsiteX15-7247" fmla="*/ 3760213 w 4965239"/>
                <a:gd name="connsiteY15-7248" fmla="*/ 501069 h 2785840"/>
                <a:gd name="connsiteX16-7249" fmla="*/ 3818686 w 4965239"/>
                <a:gd name="connsiteY16-7250" fmla="*/ 506947 h 2785840"/>
                <a:gd name="connsiteX17-7251" fmla="*/ 3846419 w 4965239"/>
                <a:gd name="connsiteY17-7252" fmla="*/ 501069 h 2785840"/>
                <a:gd name="connsiteX18-7253" fmla="*/ 3984510 w 4965239"/>
                <a:gd name="connsiteY18-7254" fmla="*/ 502209 h 2785840"/>
                <a:gd name="connsiteX19-7255" fmla="*/ 4006516 w 4965239"/>
                <a:gd name="connsiteY19-7256" fmla="*/ 470281 h 2785840"/>
                <a:gd name="connsiteX20-7257" fmla="*/ 4117887 w 4965239"/>
                <a:gd name="connsiteY20-7258" fmla="*/ 392298 h 2785840"/>
                <a:gd name="connsiteX21-7259" fmla="*/ 4138904 w 4965239"/>
                <a:gd name="connsiteY21-7260" fmla="*/ 362523 h 2785840"/>
                <a:gd name="connsiteX22-7261" fmla="*/ 4248648 w 4965239"/>
                <a:gd name="connsiteY22-7262" fmla="*/ 282611 h 2785840"/>
                <a:gd name="connsiteX23-7263" fmla="*/ 4200479 w 4965239"/>
                <a:gd name="connsiteY23-7264" fmla="*/ 239372 h 2785840"/>
                <a:gd name="connsiteX24-7265" fmla="*/ 4186114 w 4965239"/>
                <a:gd name="connsiteY24-7266" fmla="*/ 213202 h 2785840"/>
                <a:gd name="connsiteX25-7267" fmla="*/ 4197401 w 4965239"/>
                <a:gd name="connsiteY25-7268" fmla="*/ 143930 h 2785840"/>
                <a:gd name="connsiteX26-7269" fmla="*/ 4228036 w 4965239"/>
                <a:gd name="connsiteY26-7270" fmla="*/ 102813 h 2785840"/>
                <a:gd name="connsiteX27-7271" fmla="*/ 4283607 w 4965239"/>
                <a:gd name="connsiteY27-7272" fmla="*/ 100827 h 2785840"/>
                <a:gd name="connsiteX28-7273" fmla="*/ 4344584 w 4965239"/>
                <a:gd name="connsiteY28-7274" fmla="*/ 127921 h 2785840"/>
                <a:gd name="connsiteX29-7275" fmla="*/ 4448816 w 4965239"/>
                <a:gd name="connsiteY29-7276" fmla="*/ 137397 h 2785840"/>
                <a:gd name="connsiteX30-7277" fmla="*/ 4553048 w 4965239"/>
                <a:gd name="connsiteY30-7278" fmla="*/ 37903 h 2785840"/>
                <a:gd name="connsiteX31-7279" fmla="*/ 4709397 w 4965239"/>
                <a:gd name="connsiteY31-7280" fmla="*/ 0 h 2785840"/>
                <a:gd name="connsiteX32-7281" fmla="*/ 4846794 w 4965239"/>
                <a:gd name="connsiteY32-7282" fmla="*/ 317434 h 2785840"/>
                <a:gd name="connsiteX33-7283" fmla="*/ 4965239 w 4965239"/>
                <a:gd name="connsiteY33-7284" fmla="*/ 691722 h 2785840"/>
                <a:gd name="connsiteX34-7285" fmla="*/ 4638329 w 4965239"/>
                <a:gd name="connsiteY34-7286" fmla="*/ 1066010 h 2785840"/>
                <a:gd name="connsiteX35-7287" fmla="*/ 3804472 w 4965239"/>
                <a:gd name="connsiteY35-7288" fmla="*/ 1359755 h 2785840"/>
                <a:gd name="connsiteX36-7289" fmla="*/ 3103274 w 4965239"/>
                <a:gd name="connsiteY36-7290" fmla="*/ 1748257 h 2785840"/>
                <a:gd name="connsiteX37-7291" fmla="*/ 2885334 w 4965239"/>
                <a:gd name="connsiteY37-7292" fmla="*/ 2321534 h 2785840"/>
                <a:gd name="connsiteX38-7293" fmla="*/ 2970615 w 4965239"/>
                <a:gd name="connsiteY38-7294" fmla="*/ 2785840 h 2785840"/>
                <a:gd name="connsiteX39-7295" fmla="*/ 2657919 w 4965239"/>
                <a:gd name="connsiteY39-7296" fmla="*/ 2733724 h 2785840"/>
                <a:gd name="connsiteX40-7297" fmla="*/ 2615279 w 4965239"/>
                <a:gd name="connsiteY40-7298" fmla="*/ 2321534 h 2785840"/>
                <a:gd name="connsiteX41-7299" fmla="*/ 2577376 w 4965239"/>
                <a:gd name="connsiteY41-7300" fmla="*/ 1966197 h 2785840"/>
                <a:gd name="connsiteX42-7301" fmla="*/ 2136758 w 4965239"/>
                <a:gd name="connsiteY42-7302" fmla="*/ 2094118 h 2785840"/>
                <a:gd name="connsiteX43-7303" fmla="*/ 2037264 w 4965239"/>
                <a:gd name="connsiteY43-7304" fmla="*/ 2458931 h 2785840"/>
                <a:gd name="connsiteX44-7305" fmla="*/ 1843013 w 4965239"/>
                <a:gd name="connsiteY44-7306" fmla="*/ 2657919 h 2785840"/>
                <a:gd name="connsiteX45-7307" fmla="*/ 1734043 w 4965239"/>
                <a:gd name="connsiteY45-7308" fmla="*/ 2638968 h 2785840"/>
                <a:gd name="connsiteX46-7309" fmla="*/ 1724568 w 4965239"/>
                <a:gd name="connsiteY46-7310" fmla="*/ 2553687 h 2785840"/>
                <a:gd name="connsiteX47-7311" fmla="*/ 1694497 w 4965239"/>
                <a:gd name="connsiteY47-7312" fmla="*/ 2544789 h 2785840"/>
                <a:gd name="connsiteX48-7313" fmla="*/ 1667714 w 4965239"/>
                <a:gd name="connsiteY48-7314" fmla="*/ 2492095 h 2785840"/>
                <a:gd name="connsiteX49-7315" fmla="*/ 1644025 w 4965239"/>
                <a:gd name="connsiteY49-7316" fmla="*/ 2449455 h 2785840"/>
                <a:gd name="connsiteX50-7317" fmla="*/ 1611732 w 4965239"/>
                <a:gd name="connsiteY50-7318" fmla="*/ 2466285 h 2785840"/>
                <a:gd name="connsiteX51-7319" fmla="*/ 1459250 w 4965239"/>
                <a:gd name="connsiteY51-7320" fmla="*/ 2378388 h 2785840"/>
                <a:gd name="connsiteX52-7321" fmla="*/ 1410968 w 4965239"/>
                <a:gd name="connsiteY52-7322" fmla="*/ 2410723 h 2785840"/>
                <a:gd name="connsiteX53-7323" fmla="*/ 1355017 w 4965239"/>
                <a:gd name="connsiteY53-7324" fmla="*/ 2454193 h 2785840"/>
                <a:gd name="connsiteX54-7325" fmla="*/ 1345542 w 4965239"/>
                <a:gd name="connsiteY54-7326" fmla="*/ 2496833 h 2785840"/>
                <a:gd name="connsiteX55-7327" fmla="*/ 1317115 w 4965239"/>
                <a:gd name="connsiteY55-7328" fmla="*/ 2482620 h 2785840"/>
                <a:gd name="connsiteX56-7329" fmla="*/ 1312377 w 4965239"/>
                <a:gd name="connsiteY56-7330" fmla="*/ 2444717 h 2785840"/>
                <a:gd name="connsiteX57-7331" fmla="*/ 1326590 w 4965239"/>
                <a:gd name="connsiteY57-7332" fmla="*/ 2368912 h 2785840"/>
                <a:gd name="connsiteX58-7333" fmla="*/ 1259439 w 4965239"/>
                <a:gd name="connsiteY58-7334" fmla="*/ 2390993 h 2785840"/>
                <a:gd name="connsiteX59-7335" fmla="*/ 1181672 w 4965239"/>
                <a:gd name="connsiteY59-7336" fmla="*/ 2385080 h 2785840"/>
                <a:gd name="connsiteX60-7337" fmla="*/ 1116564 w 4965239"/>
                <a:gd name="connsiteY60-7338" fmla="*/ 2362418 h 2785840"/>
                <a:gd name="connsiteX61-7339" fmla="*/ 1051797 w 4965239"/>
                <a:gd name="connsiteY61-7340" fmla="*/ 2307320 h 2785840"/>
                <a:gd name="connsiteX62-7341" fmla="*/ 1030839 w 4965239"/>
                <a:gd name="connsiteY62-7342" fmla="*/ 2333843 h 2785840"/>
                <a:gd name="connsiteX63-7343" fmla="*/ 975991 w 4965239"/>
                <a:gd name="connsiteY63-7344" fmla="*/ 2312058 h 2785840"/>
                <a:gd name="connsiteX64-7345" fmla="*/ 942827 w 4965239"/>
                <a:gd name="connsiteY64-7346" fmla="*/ 2240991 h 2785840"/>
                <a:gd name="connsiteX65-7347" fmla="*/ 910824 w 4965239"/>
                <a:gd name="connsiteY65-7348" fmla="*/ 2250975 h 2785840"/>
                <a:gd name="connsiteX66-7349" fmla="*/ 867022 w 4965239"/>
                <a:gd name="connsiteY66-7350" fmla="*/ 2226777 h 2785840"/>
                <a:gd name="connsiteX67-7351" fmla="*/ 871759 w 4965239"/>
                <a:gd name="connsiteY67-7352" fmla="*/ 2169923 h 2785840"/>
                <a:gd name="connsiteX68-7353" fmla="*/ 836529 w 4965239"/>
                <a:gd name="connsiteY68-7354" fmla="*/ 2168108 h 2785840"/>
                <a:gd name="connsiteX69-7355" fmla="*/ 777003 w 4965239"/>
                <a:gd name="connsiteY69-7356" fmla="*/ 2108332 h 2785840"/>
                <a:gd name="connsiteX70-7357" fmla="*/ 762789 w 4965239"/>
                <a:gd name="connsiteY70-7358" fmla="*/ 2051478 h 2785840"/>
                <a:gd name="connsiteX71-7359" fmla="*/ 736516 w 4965239"/>
                <a:gd name="connsiteY71-7360" fmla="*/ 2062380 h 2785840"/>
                <a:gd name="connsiteX72-7361" fmla="*/ 696460 w 4965239"/>
                <a:gd name="connsiteY72-7362" fmla="*/ 2046740 h 2785840"/>
                <a:gd name="connsiteX73-7363" fmla="*/ 587490 w 4965239"/>
                <a:gd name="connsiteY73-7364" fmla="*/ 1895129 h 2785840"/>
                <a:gd name="connsiteX74-7365" fmla="*/ 549587 w 4965239"/>
                <a:gd name="connsiteY74-7366" fmla="*/ 1828800 h 2785840"/>
                <a:gd name="connsiteX75-7367" fmla="*/ 487996 w 4965239"/>
                <a:gd name="connsiteY75-7368" fmla="*/ 1824062 h 2785840"/>
                <a:gd name="connsiteX76-7369" fmla="*/ 473626 w 4965239"/>
                <a:gd name="connsiteY76-7370" fmla="*/ 1848068 h 2785840"/>
                <a:gd name="connsiteX77-7371" fmla="*/ 435880 w 4965239"/>
                <a:gd name="connsiteY77-7372" fmla="*/ 1847751 h 2785840"/>
                <a:gd name="connsiteX78-7373" fmla="*/ 326910 w 4965239"/>
                <a:gd name="connsiteY78-7374" fmla="*/ 1743519 h 2785840"/>
                <a:gd name="connsiteX79-7375" fmla="*/ 298483 w 4965239"/>
                <a:gd name="connsiteY79-7376" fmla="*/ 1639287 h 2785840"/>
                <a:gd name="connsiteX80-7377" fmla="*/ 265029 w 4965239"/>
                <a:gd name="connsiteY80-7378" fmla="*/ 1639470 h 2785840"/>
                <a:gd name="connsiteX81-7379" fmla="*/ 222677 w 4965239"/>
                <a:gd name="connsiteY81-7380" fmla="*/ 1591909 h 2785840"/>
                <a:gd name="connsiteX82-7381" fmla="*/ 222677 w 4965239"/>
                <a:gd name="connsiteY82-7382" fmla="*/ 1516104 h 2785840"/>
                <a:gd name="connsiteX83-7383" fmla="*/ 217940 w 4965239"/>
                <a:gd name="connsiteY83-7384" fmla="*/ 1416609 h 2785840"/>
                <a:gd name="connsiteX84-7385" fmla="*/ 246367 w 4965239"/>
                <a:gd name="connsiteY84-7386" fmla="*/ 1392920 h 2785840"/>
                <a:gd name="connsiteX85-7387" fmla="*/ 282174 w 4965239"/>
                <a:gd name="connsiteY85-7388" fmla="*/ 1388010 h 2785840"/>
                <a:gd name="connsiteX86-7389" fmla="*/ 322172 w 4965239"/>
                <a:gd name="connsiteY86-7390" fmla="*/ 1440298 h 2785840"/>
                <a:gd name="connsiteX87-7391" fmla="*/ 355337 w 4965239"/>
                <a:gd name="connsiteY87-7392" fmla="*/ 1331328 h 2785840"/>
                <a:gd name="connsiteX88-7393" fmla="*/ 322172 w 4965239"/>
                <a:gd name="connsiteY88-7394" fmla="*/ 1241310 h 2785840"/>
                <a:gd name="connsiteX89-7395" fmla="*/ 331647 w 4965239"/>
                <a:gd name="connsiteY89-7396" fmla="*/ 1179718 h 2785840"/>
                <a:gd name="connsiteX90-7397" fmla="*/ 364812 w 4965239"/>
                <a:gd name="connsiteY90-7398" fmla="*/ 1146553 h 2785840"/>
                <a:gd name="connsiteX91-7399" fmla="*/ 303220 w 4965239"/>
                <a:gd name="connsiteY91-7400" fmla="*/ 1051797 h 2785840"/>
                <a:gd name="connsiteX92-7401" fmla="*/ 317434 w 4965239"/>
                <a:gd name="connsiteY92-7402" fmla="*/ 1018632 h 2785840"/>
                <a:gd name="connsiteX93-7403" fmla="*/ 303220 w 4965239"/>
                <a:gd name="connsiteY93-7404" fmla="*/ 966516 h 2785840"/>
                <a:gd name="connsiteX94-7405" fmla="*/ 312696 w 4965239"/>
                <a:gd name="connsiteY94-7406" fmla="*/ 938089 h 2785840"/>
                <a:gd name="connsiteX95-7407" fmla="*/ 255842 w 4965239"/>
                <a:gd name="connsiteY95-7408" fmla="*/ 933351 h 2785840"/>
                <a:gd name="connsiteX96-7409" fmla="*/ 194251 w 4965239"/>
                <a:gd name="connsiteY96-7410" fmla="*/ 904924 h 2785840"/>
                <a:gd name="connsiteX97-7411" fmla="*/ 165824 w 4965239"/>
                <a:gd name="connsiteY97-7412" fmla="*/ 838595 h 2785840"/>
                <a:gd name="connsiteX98-7413" fmla="*/ 123183 w 4965239"/>
                <a:gd name="connsiteY98-7414" fmla="*/ 833857 h 2785840"/>
                <a:gd name="connsiteX99-7415" fmla="*/ 104232 w 4965239"/>
                <a:gd name="connsiteY99-7416" fmla="*/ 791217 h 2785840"/>
                <a:gd name="connsiteX100-7417" fmla="*/ 132659 w 4965239"/>
                <a:gd name="connsiteY100-7418" fmla="*/ 715411 h 2785840"/>
                <a:gd name="connsiteX101-7419" fmla="*/ 85281 w 4965239"/>
                <a:gd name="connsiteY101-7420" fmla="*/ 639606 h 2785840"/>
                <a:gd name="connsiteX102-7421" fmla="*/ 9475 w 4965239"/>
                <a:gd name="connsiteY102-7422" fmla="*/ 592228 h 2785840"/>
                <a:gd name="connsiteX103-7423" fmla="*/ 9475 w 4965239"/>
                <a:gd name="connsiteY103-7424" fmla="*/ 592228 h 2785840"/>
                <a:gd name="connsiteX104-7425" fmla="*/ 52116 w 4965239"/>
                <a:gd name="connsiteY104-7426" fmla="*/ 549588 h 2785840"/>
                <a:gd name="connsiteX105-7427" fmla="*/ 99494 w 4965239"/>
                <a:gd name="connsiteY105-7428" fmla="*/ 559063 h 2785840"/>
                <a:gd name="connsiteX106-7429" fmla="*/ 87864 w 4965239"/>
                <a:gd name="connsiteY106-7430" fmla="*/ 525045 h 2785840"/>
                <a:gd name="connsiteX107-7431" fmla="*/ 90018 w 4965239"/>
                <a:gd name="connsiteY107-7432" fmla="*/ 369550 h 2785840"/>
                <a:gd name="connsiteX108-7433" fmla="*/ 66329 w 4965239"/>
                <a:gd name="connsiteY108-7434" fmla="*/ 345861 h 2785840"/>
                <a:gd name="connsiteX109-7435" fmla="*/ 42144 w 4965239"/>
                <a:gd name="connsiteY109-7436" fmla="*/ 365025 h 2785840"/>
                <a:gd name="connsiteX110-7437" fmla="*/ 4738 w 4965239"/>
                <a:gd name="connsiteY110-7438" fmla="*/ 350599 h 2785840"/>
                <a:gd name="connsiteX111-7439" fmla="*/ 0 w 4965239"/>
                <a:gd name="connsiteY111-7440" fmla="*/ 307958 h 2785840"/>
                <a:gd name="connsiteX112-7441" fmla="*/ 33165 w 4965239"/>
                <a:gd name="connsiteY112-7442" fmla="*/ 284269 h 2785840"/>
                <a:gd name="connsiteX113-7443" fmla="*/ 37147 w 4965239"/>
                <a:gd name="connsiteY113-7444" fmla="*/ 227490 h 2785840"/>
                <a:gd name="connsiteX114-7445" fmla="*/ 75805 w 4965239"/>
                <a:gd name="connsiteY114-7446" fmla="*/ 180037 h 2785840"/>
                <a:gd name="connsiteX115-7447" fmla="*/ 122154 w 4965239"/>
                <a:gd name="connsiteY115-7448" fmla="*/ 142140 h 2785840"/>
                <a:gd name="connsiteX116-7449" fmla="*/ 180037 w 4965239"/>
                <a:gd name="connsiteY116-7450" fmla="*/ 142135 h 2785840"/>
                <a:gd name="connsiteX117-7451" fmla="*/ 255842 w 4965239"/>
                <a:gd name="connsiteY117-7452" fmla="*/ 104232 h 2785840"/>
                <a:gd name="connsiteX118-7453" fmla="*/ 270056 w 4965239"/>
                <a:gd name="connsiteY118-7454" fmla="*/ 127921 h 2785840"/>
                <a:gd name="connsiteX119-7455" fmla="*/ 307958 w 4965239"/>
                <a:gd name="connsiteY119-7456" fmla="*/ 123183 h 2785840"/>
                <a:gd name="connsiteX120-7457" fmla="*/ 326910 w 4965239"/>
                <a:gd name="connsiteY120-7458" fmla="*/ 180037 h 2785840"/>
                <a:gd name="connsiteX121-7459" fmla="*/ 383763 w 4965239"/>
                <a:gd name="connsiteY121-7460" fmla="*/ 184775 h 2785840"/>
                <a:gd name="connsiteX122-7461" fmla="*/ 691722 w 4965239"/>
                <a:gd name="connsiteY122-7462" fmla="*/ 345861 h 2785840"/>
                <a:gd name="connsiteX123-7463" fmla="*/ 1895129 w 4965239"/>
                <a:gd name="connsiteY123-7464" fmla="*/ 208464 h 2785840"/>
                <a:gd name="connsiteX124-7465" fmla="*/ 2421028 w 4965239"/>
                <a:gd name="connsiteY124-7466" fmla="*/ 42640 h 2785840"/>
                <a:gd name="connsiteX0-7467" fmla="*/ 2421028 w 4965239"/>
                <a:gd name="connsiteY0-7468" fmla="*/ 42640 h 2785840"/>
                <a:gd name="connsiteX1-7469" fmla="*/ 2501571 w 4965239"/>
                <a:gd name="connsiteY1-7470" fmla="*/ 123183 h 2785840"/>
                <a:gd name="connsiteX2-7471" fmla="*/ 2548949 w 4965239"/>
                <a:gd name="connsiteY2-7472" fmla="*/ 279532 h 2785840"/>
                <a:gd name="connsiteX3-7473" fmla="*/ 2586852 w 4965239"/>
                <a:gd name="connsiteY3-7474" fmla="*/ 307958 h 2785840"/>
                <a:gd name="connsiteX4-7475" fmla="*/ 2591589 w 4965239"/>
                <a:gd name="connsiteY4-7476" fmla="*/ 355337 h 2785840"/>
                <a:gd name="connsiteX5-7477" fmla="*/ 2685716 w 4965239"/>
                <a:gd name="connsiteY5-7478" fmla="*/ 353287 h 2785840"/>
                <a:gd name="connsiteX6-7479" fmla="*/ 2781102 w 4965239"/>
                <a:gd name="connsiteY6-7480" fmla="*/ 397977 h 2785840"/>
                <a:gd name="connsiteX7-7481" fmla="*/ 3070110 w 4965239"/>
                <a:gd name="connsiteY7-7482" fmla="*/ 412191 h 2785840"/>
                <a:gd name="connsiteX8-7483" fmla="*/ 3153692 w 4965239"/>
                <a:gd name="connsiteY8-7484" fmla="*/ 454887 h 2785840"/>
                <a:gd name="connsiteX9-7485" fmla="*/ 3226458 w 4965239"/>
                <a:gd name="connsiteY9-7486" fmla="*/ 516423 h 2785840"/>
                <a:gd name="connsiteX10-7487" fmla="*/ 3255292 w 4965239"/>
                <a:gd name="connsiteY10-7488" fmla="*/ 510305 h 2785840"/>
                <a:gd name="connsiteX11-7489" fmla="*/ 3316476 w 4965239"/>
                <a:gd name="connsiteY11-7490" fmla="*/ 549588 h 2785840"/>
                <a:gd name="connsiteX12-7491" fmla="*/ 3453873 w 4965239"/>
                <a:gd name="connsiteY12-7492" fmla="*/ 563801 h 2785840"/>
                <a:gd name="connsiteX13-7493" fmla="*/ 3482300 w 4965239"/>
                <a:gd name="connsiteY13-7494" fmla="*/ 615917 h 2785840"/>
                <a:gd name="connsiteX14-7495" fmla="*/ 3646298 w 4965239"/>
                <a:gd name="connsiteY14-7496" fmla="*/ 534936 h 2785840"/>
                <a:gd name="connsiteX15-7497" fmla="*/ 3760213 w 4965239"/>
                <a:gd name="connsiteY15-7498" fmla="*/ 501069 h 2785840"/>
                <a:gd name="connsiteX16-7499" fmla="*/ 3818686 w 4965239"/>
                <a:gd name="connsiteY16-7500" fmla="*/ 506947 h 2785840"/>
                <a:gd name="connsiteX17-7501" fmla="*/ 3846419 w 4965239"/>
                <a:gd name="connsiteY17-7502" fmla="*/ 501069 h 2785840"/>
                <a:gd name="connsiteX18-7503" fmla="*/ 3984510 w 4965239"/>
                <a:gd name="connsiteY18-7504" fmla="*/ 502209 h 2785840"/>
                <a:gd name="connsiteX19-7505" fmla="*/ 4006516 w 4965239"/>
                <a:gd name="connsiteY19-7506" fmla="*/ 470281 h 2785840"/>
                <a:gd name="connsiteX20-7507" fmla="*/ 4117887 w 4965239"/>
                <a:gd name="connsiteY20-7508" fmla="*/ 392298 h 2785840"/>
                <a:gd name="connsiteX21-7509" fmla="*/ 4138904 w 4965239"/>
                <a:gd name="connsiteY21-7510" fmla="*/ 362523 h 2785840"/>
                <a:gd name="connsiteX22-7511" fmla="*/ 4248648 w 4965239"/>
                <a:gd name="connsiteY22-7512" fmla="*/ 282611 h 2785840"/>
                <a:gd name="connsiteX23-7513" fmla="*/ 4200479 w 4965239"/>
                <a:gd name="connsiteY23-7514" fmla="*/ 239372 h 2785840"/>
                <a:gd name="connsiteX24-7515" fmla="*/ 4186114 w 4965239"/>
                <a:gd name="connsiteY24-7516" fmla="*/ 213202 h 2785840"/>
                <a:gd name="connsiteX25-7517" fmla="*/ 4197401 w 4965239"/>
                <a:gd name="connsiteY25-7518" fmla="*/ 143930 h 2785840"/>
                <a:gd name="connsiteX26-7519" fmla="*/ 4228036 w 4965239"/>
                <a:gd name="connsiteY26-7520" fmla="*/ 102813 h 2785840"/>
                <a:gd name="connsiteX27-7521" fmla="*/ 4283607 w 4965239"/>
                <a:gd name="connsiteY27-7522" fmla="*/ 100827 h 2785840"/>
                <a:gd name="connsiteX28-7523" fmla="*/ 4344584 w 4965239"/>
                <a:gd name="connsiteY28-7524" fmla="*/ 127921 h 2785840"/>
                <a:gd name="connsiteX29-7525" fmla="*/ 4442659 w 4965239"/>
                <a:gd name="connsiteY29-7526" fmla="*/ 109687 h 2785840"/>
                <a:gd name="connsiteX30-7527" fmla="*/ 4553048 w 4965239"/>
                <a:gd name="connsiteY30-7528" fmla="*/ 37903 h 2785840"/>
                <a:gd name="connsiteX31-7529" fmla="*/ 4709397 w 4965239"/>
                <a:gd name="connsiteY31-7530" fmla="*/ 0 h 2785840"/>
                <a:gd name="connsiteX32-7531" fmla="*/ 4846794 w 4965239"/>
                <a:gd name="connsiteY32-7532" fmla="*/ 317434 h 2785840"/>
                <a:gd name="connsiteX33-7533" fmla="*/ 4965239 w 4965239"/>
                <a:gd name="connsiteY33-7534" fmla="*/ 691722 h 2785840"/>
                <a:gd name="connsiteX34-7535" fmla="*/ 4638329 w 4965239"/>
                <a:gd name="connsiteY34-7536" fmla="*/ 1066010 h 2785840"/>
                <a:gd name="connsiteX35-7537" fmla="*/ 3804472 w 4965239"/>
                <a:gd name="connsiteY35-7538" fmla="*/ 1359755 h 2785840"/>
                <a:gd name="connsiteX36-7539" fmla="*/ 3103274 w 4965239"/>
                <a:gd name="connsiteY36-7540" fmla="*/ 1748257 h 2785840"/>
                <a:gd name="connsiteX37-7541" fmla="*/ 2885334 w 4965239"/>
                <a:gd name="connsiteY37-7542" fmla="*/ 2321534 h 2785840"/>
                <a:gd name="connsiteX38-7543" fmla="*/ 2970615 w 4965239"/>
                <a:gd name="connsiteY38-7544" fmla="*/ 2785840 h 2785840"/>
                <a:gd name="connsiteX39-7545" fmla="*/ 2657919 w 4965239"/>
                <a:gd name="connsiteY39-7546" fmla="*/ 2733724 h 2785840"/>
                <a:gd name="connsiteX40-7547" fmla="*/ 2615279 w 4965239"/>
                <a:gd name="connsiteY40-7548" fmla="*/ 2321534 h 2785840"/>
                <a:gd name="connsiteX41-7549" fmla="*/ 2577376 w 4965239"/>
                <a:gd name="connsiteY41-7550" fmla="*/ 1966197 h 2785840"/>
                <a:gd name="connsiteX42-7551" fmla="*/ 2136758 w 4965239"/>
                <a:gd name="connsiteY42-7552" fmla="*/ 2094118 h 2785840"/>
                <a:gd name="connsiteX43-7553" fmla="*/ 2037264 w 4965239"/>
                <a:gd name="connsiteY43-7554" fmla="*/ 2458931 h 2785840"/>
                <a:gd name="connsiteX44-7555" fmla="*/ 1843013 w 4965239"/>
                <a:gd name="connsiteY44-7556" fmla="*/ 2657919 h 2785840"/>
                <a:gd name="connsiteX45-7557" fmla="*/ 1734043 w 4965239"/>
                <a:gd name="connsiteY45-7558" fmla="*/ 2638968 h 2785840"/>
                <a:gd name="connsiteX46-7559" fmla="*/ 1724568 w 4965239"/>
                <a:gd name="connsiteY46-7560" fmla="*/ 2553687 h 2785840"/>
                <a:gd name="connsiteX47-7561" fmla="*/ 1694497 w 4965239"/>
                <a:gd name="connsiteY47-7562" fmla="*/ 2544789 h 2785840"/>
                <a:gd name="connsiteX48-7563" fmla="*/ 1667714 w 4965239"/>
                <a:gd name="connsiteY48-7564" fmla="*/ 2492095 h 2785840"/>
                <a:gd name="connsiteX49-7565" fmla="*/ 1644025 w 4965239"/>
                <a:gd name="connsiteY49-7566" fmla="*/ 2449455 h 2785840"/>
                <a:gd name="connsiteX50-7567" fmla="*/ 1611732 w 4965239"/>
                <a:gd name="connsiteY50-7568" fmla="*/ 2466285 h 2785840"/>
                <a:gd name="connsiteX51-7569" fmla="*/ 1459250 w 4965239"/>
                <a:gd name="connsiteY51-7570" fmla="*/ 2378388 h 2785840"/>
                <a:gd name="connsiteX52-7571" fmla="*/ 1410968 w 4965239"/>
                <a:gd name="connsiteY52-7572" fmla="*/ 2410723 h 2785840"/>
                <a:gd name="connsiteX53-7573" fmla="*/ 1355017 w 4965239"/>
                <a:gd name="connsiteY53-7574" fmla="*/ 2454193 h 2785840"/>
                <a:gd name="connsiteX54-7575" fmla="*/ 1345542 w 4965239"/>
                <a:gd name="connsiteY54-7576" fmla="*/ 2496833 h 2785840"/>
                <a:gd name="connsiteX55-7577" fmla="*/ 1317115 w 4965239"/>
                <a:gd name="connsiteY55-7578" fmla="*/ 2482620 h 2785840"/>
                <a:gd name="connsiteX56-7579" fmla="*/ 1312377 w 4965239"/>
                <a:gd name="connsiteY56-7580" fmla="*/ 2444717 h 2785840"/>
                <a:gd name="connsiteX57-7581" fmla="*/ 1326590 w 4965239"/>
                <a:gd name="connsiteY57-7582" fmla="*/ 2368912 h 2785840"/>
                <a:gd name="connsiteX58-7583" fmla="*/ 1259439 w 4965239"/>
                <a:gd name="connsiteY58-7584" fmla="*/ 2390993 h 2785840"/>
                <a:gd name="connsiteX59-7585" fmla="*/ 1181672 w 4965239"/>
                <a:gd name="connsiteY59-7586" fmla="*/ 2385080 h 2785840"/>
                <a:gd name="connsiteX60-7587" fmla="*/ 1116564 w 4965239"/>
                <a:gd name="connsiteY60-7588" fmla="*/ 2362418 h 2785840"/>
                <a:gd name="connsiteX61-7589" fmla="*/ 1051797 w 4965239"/>
                <a:gd name="connsiteY61-7590" fmla="*/ 2307320 h 2785840"/>
                <a:gd name="connsiteX62-7591" fmla="*/ 1030839 w 4965239"/>
                <a:gd name="connsiteY62-7592" fmla="*/ 2333843 h 2785840"/>
                <a:gd name="connsiteX63-7593" fmla="*/ 975991 w 4965239"/>
                <a:gd name="connsiteY63-7594" fmla="*/ 2312058 h 2785840"/>
                <a:gd name="connsiteX64-7595" fmla="*/ 942827 w 4965239"/>
                <a:gd name="connsiteY64-7596" fmla="*/ 2240991 h 2785840"/>
                <a:gd name="connsiteX65-7597" fmla="*/ 910824 w 4965239"/>
                <a:gd name="connsiteY65-7598" fmla="*/ 2250975 h 2785840"/>
                <a:gd name="connsiteX66-7599" fmla="*/ 867022 w 4965239"/>
                <a:gd name="connsiteY66-7600" fmla="*/ 2226777 h 2785840"/>
                <a:gd name="connsiteX67-7601" fmla="*/ 871759 w 4965239"/>
                <a:gd name="connsiteY67-7602" fmla="*/ 2169923 h 2785840"/>
                <a:gd name="connsiteX68-7603" fmla="*/ 836529 w 4965239"/>
                <a:gd name="connsiteY68-7604" fmla="*/ 2168108 h 2785840"/>
                <a:gd name="connsiteX69-7605" fmla="*/ 777003 w 4965239"/>
                <a:gd name="connsiteY69-7606" fmla="*/ 2108332 h 2785840"/>
                <a:gd name="connsiteX70-7607" fmla="*/ 762789 w 4965239"/>
                <a:gd name="connsiteY70-7608" fmla="*/ 2051478 h 2785840"/>
                <a:gd name="connsiteX71-7609" fmla="*/ 736516 w 4965239"/>
                <a:gd name="connsiteY71-7610" fmla="*/ 2062380 h 2785840"/>
                <a:gd name="connsiteX72-7611" fmla="*/ 696460 w 4965239"/>
                <a:gd name="connsiteY72-7612" fmla="*/ 2046740 h 2785840"/>
                <a:gd name="connsiteX73-7613" fmla="*/ 587490 w 4965239"/>
                <a:gd name="connsiteY73-7614" fmla="*/ 1895129 h 2785840"/>
                <a:gd name="connsiteX74-7615" fmla="*/ 549587 w 4965239"/>
                <a:gd name="connsiteY74-7616" fmla="*/ 1828800 h 2785840"/>
                <a:gd name="connsiteX75-7617" fmla="*/ 487996 w 4965239"/>
                <a:gd name="connsiteY75-7618" fmla="*/ 1824062 h 2785840"/>
                <a:gd name="connsiteX76-7619" fmla="*/ 473626 w 4965239"/>
                <a:gd name="connsiteY76-7620" fmla="*/ 1848068 h 2785840"/>
                <a:gd name="connsiteX77-7621" fmla="*/ 435880 w 4965239"/>
                <a:gd name="connsiteY77-7622" fmla="*/ 1847751 h 2785840"/>
                <a:gd name="connsiteX78-7623" fmla="*/ 326910 w 4965239"/>
                <a:gd name="connsiteY78-7624" fmla="*/ 1743519 h 2785840"/>
                <a:gd name="connsiteX79-7625" fmla="*/ 298483 w 4965239"/>
                <a:gd name="connsiteY79-7626" fmla="*/ 1639287 h 2785840"/>
                <a:gd name="connsiteX80-7627" fmla="*/ 265029 w 4965239"/>
                <a:gd name="connsiteY80-7628" fmla="*/ 1639470 h 2785840"/>
                <a:gd name="connsiteX81-7629" fmla="*/ 222677 w 4965239"/>
                <a:gd name="connsiteY81-7630" fmla="*/ 1591909 h 2785840"/>
                <a:gd name="connsiteX82-7631" fmla="*/ 222677 w 4965239"/>
                <a:gd name="connsiteY82-7632" fmla="*/ 1516104 h 2785840"/>
                <a:gd name="connsiteX83-7633" fmla="*/ 217940 w 4965239"/>
                <a:gd name="connsiteY83-7634" fmla="*/ 1416609 h 2785840"/>
                <a:gd name="connsiteX84-7635" fmla="*/ 246367 w 4965239"/>
                <a:gd name="connsiteY84-7636" fmla="*/ 1392920 h 2785840"/>
                <a:gd name="connsiteX85-7637" fmla="*/ 282174 w 4965239"/>
                <a:gd name="connsiteY85-7638" fmla="*/ 1388010 h 2785840"/>
                <a:gd name="connsiteX86-7639" fmla="*/ 322172 w 4965239"/>
                <a:gd name="connsiteY86-7640" fmla="*/ 1440298 h 2785840"/>
                <a:gd name="connsiteX87-7641" fmla="*/ 355337 w 4965239"/>
                <a:gd name="connsiteY87-7642" fmla="*/ 1331328 h 2785840"/>
                <a:gd name="connsiteX88-7643" fmla="*/ 322172 w 4965239"/>
                <a:gd name="connsiteY88-7644" fmla="*/ 1241310 h 2785840"/>
                <a:gd name="connsiteX89-7645" fmla="*/ 331647 w 4965239"/>
                <a:gd name="connsiteY89-7646" fmla="*/ 1179718 h 2785840"/>
                <a:gd name="connsiteX90-7647" fmla="*/ 364812 w 4965239"/>
                <a:gd name="connsiteY90-7648" fmla="*/ 1146553 h 2785840"/>
                <a:gd name="connsiteX91-7649" fmla="*/ 303220 w 4965239"/>
                <a:gd name="connsiteY91-7650" fmla="*/ 1051797 h 2785840"/>
                <a:gd name="connsiteX92-7651" fmla="*/ 317434 w 4965239"/>
                <a:gd name="connsiteY92-7652" fmla="*/ 1018632 h 2785840"/>
                <a:gd name="connsiteX93-7653" fmla="*/ 303220 w 4965239"/>
                <a:gd name="connsiteY93-7654" fmla="*/ 966516 h 2785840"/>
                <a:gd name="connsiteX94-7655" fmla="*/ 312696 w 4965239"/>
                <a:gd name="connsiteY94-7656" fmla="*/ 938089 h 2785840"/>
                <a:gd name="connsiteX95-7657" fmla="*/ 255842 w 4965239"/>
                <a:gd name="connsiteY95-7658" fmla="*/ 933351 h 2785840"/>
                <a:gd name="connsiteX96-7659" fmla="*/ 194251 w 4965239"/>
                <a:gd name="connsiteY96-7660" fmla="*/ 904924 h 2785840"/>
                <a:gd name="connsiteX97-7661" fmla="*/ 165824 w 4965239"/>
                <a:gd name="connsiteY97-7662" fmla="*/ 838595 h 2785840"/>
                <a:gd name="connsiteX98-7663" fmla="*/ 123183 w 4965239"/>
                <a:gd name="connsiteY98-7664" fmla="*/ 833857 h 2785840"/>
                <a:gd name="connsiteX99-7665" fmla="*/ 104232 w 4965239"/>
                <a:gd name="connsiteY99-7666" fmla="*/ 791217 h 2785840"/>
                <a:gd name="connsiteX100-7667" fmla="*/ 132659 w 4965239"/>
                <a:gd name="connsiteY100-7668" fmla="*/ 715411 h 2785840"/>
                <a:gd name="connsiteX101-7669" fmla="*/ 85281 w 4965239"/>
                <a:gd name="connsiteY101-7670" fmla="*/ 639606 h 2785840"/>
                <a:gd name="connsiteX102-7671" fmla="*/ 9475 w 4965239"/>
                <a:gd name="connsiteY102-7672" fmla="*/ 592228 h 2785840"/>
                <a:gd name="connsiteX103-7673" fmla="*/ 9475 w 4965239"/>
                <a:gd name="connsiteY103-7674" fmla="*/ 592228 h 2785840"/>
                <a:gd name="connsiteX104-7675" fmla="*/ 52116 w 4965239"/>
                <a:gd name="connsiteY104-7676" fmla="*/ 549588 h 2785840"/>
                <a:gd name="connsiteX105-7677" fmla="*/ 99494 w 4965239"/>
                <a:gd name="connsiteY105-7678" fmla="*/ 559063 h 2785840"/>
                <a:gd name="connsiteX106-7679" fmla="*/ 87864 w 4965239"/>
                <a:gd name="connsiteY106-7680" fmla="*/ 525045 h 2785840"/>
                <a:gd name="connsiteX107-7681" fmla="*/ 90018 w 4965239"/>
                <a:gd name="connsiteY107-7682" fmla="*/ 369550 h 2785840"/>
                <a:gd name="connsiteX108-7683" fmla="*/ 66329 w 4965239"/>
                <a:gd name="connsiteY108-7684" fmla="*/ 345861 h 2785840"/>
                <a:gd name="connsiteX109-7685" fmla="*/ 42144 w 4965239"/>
                <a:gd name="connsiteY109-7686" fmla="*/ 365025 h 2785840"/>
                <a:gd name="connsiteX110-7687" fmla="*/ 4738 w 4965239"/>
                <a:gd name="connsiteY110-7688" fmla="*/ 350599 h 2785840"/>
                <a:gd name="connsiteX111-7689" fmla="*/ 0 w 4965239"/>
                <a:gd name="connsiteY111-7690" fmla="*/ 307958 h 2785840"/>
                <a:gd name="connsiteX112-7691" fmla="*/ 33165 w 4965239"/>
                <a:gd name="connsiteY112-7692" fmla="*/ 284269 h 2785840"/>
                <a:gd name="connsiteX113-7693" fmla="*/ 37147 w 4965239"/>
                <a:gd name="connsiteY113-7694" fmla="*/ 227490 h 2785840"/>
                <a:gd name="connsiteX114-7695" fmla="*/ 75805 w 4965239"/>
                <a:gd name="connsiteY114-7696" fmla="*/ 180037 h 2785840"/>
                <a:gd name="connsiteX115-7697" fmla="*/ 122154 w 4965239"/>
                <a:gd name="connsiteY115-7698" fmla="*/ 142140 h 2785840"/>
                <a:gd name="connsiteX116-7699" fmla="*/ 180037 w 4965239"/>
                <a:gd name="connsiteY116-7700" fmla="*/ 142135 h 2785840"/>
                <a:gd name="connsiteX117-7701" fmla="*/ 255842 w 4965239"/>
                <a:gd name="connsiteY117-7702" fmla="*/ 104232 h 2785840"/>
                <a:gd name="connsiteX118-7703" fmla="*/ 270056 w 4965239"/>
                <a:gd name="connsiteY118-7704" fmla="*/ 127921 h 2785840"/>
                <a:gd name="connsiteX119-7705" fmla="*/ 307958 w 4965239"/>
                <a:gd name="connsiteY119-7706" fmla="*/ 123183 h 2785840"/>
                <a:gd name="connsiteX120-7707" fmla="*/ 326910 w 4965239"/>
                <a:gd name="connsiteY120-7708" fmla="*/ 180037 h 2785840"/>
                <a:gd name="connsiteX121-7709" fmla="*/ 383763 w 4965239"/>
                <a:gd name="connsiteY121-7710" fmla="*/ 184775 h 2785840"/>
                <a:gd name="connsiteX122-7711" fmla="*/ 691722 w 4965239"/>
                <a:gd name="connsiteY122-7712" fmla="*/ 345861 h 2785840"/>
                <a:gd name="connsiteX123-7713" fmla="*/ 1895129 w 4965239"/>
                <a:gd name="connsiteY123-7714" fmla="*/ 208464 h 2785840"/>
                <a:gd name="connsiteX124-7715" fmla="*/ 2421028 w 4965239"/>
                <a:gd name="connsiteY124-7716" fmla="*/ 42640 h 2785840"/>
                <a:gd name="connsiteX0-7717" fmla="*/ 2421028 w 4965239"/>
                <a:gd name="connsiteY0-7718" fmla="*/ 42640 h 2785840"/>
                <a:gd name="connsiteX1-7719" fmla="*/ 2501571 w 4965239"/>
                <a:gd name="connsiteY1-7720" fmla="*/ 123183 h 2785840"/>
                <a:gd name="connsiteX2-7721" fmla="*/ 2548949 w 4965239"/>
                <a:gd name="connsiteY2-7722" fmla="*/ 279532 h 2785840"/>
                <a:gd name="connsiteX3-7723" fmla="*/ 2586852 w 4965239"/>
                <a:gd name="connsiteY3-7724" fmla="*/ 307958 h 2785840"/>
                <a:gd name="connsiteX4-7725" fmla="*/ 2591589 w 4965239"/>
                <a:gd name="connsiteY4-7726" fmla="*/ 355337 h 2785840"/>
                <a:gd name="connsiteX5-7727" fmla="*/ 2685716 w 4965239"/>
                <a:gd name="connsiteY5-7728" fmla="*/ 353287 h 2785840"/>
                <a:gd name="connsiteX6-7729" fmla="*/ 2781102 w 4965239"/>
                <a:gd name="connsiteY6-7730" fmla="*/ 397977 h 2785840"/>
                <a:gd name="connsiteX7-7731" fmla="*/ 3070110 w 4965239"/>
                <a:gd name="connsiteY7-7732" fmla="*/ 412191 h 2785840"/>
                <a:gd name="connsiteX8-7733" fmla="*/ 3153692 w 4965239"/>
                <a:gd name="connsiteY8-7734" fmla="*/ 454887 h 2785840"/>
                <a:gd name="connsiteX9-7735" fmla="*/ 3226458 w 4965239"/>
                <a:gd name="connsiteY9-7736" fmla="*/ 516423 h 2785840"/>
                <a:gd name="connsiteX10-7737" fmla="*/ 3255292 w 4965239"/>
                <a:gd name="connsiteY10-7738" fmla="*/ 510305 h 2785840"/>
                <a:gd name="connsiteX11-7739" fmla="*/ 3316476 w 4965239"/>
                <a:gd name="connsiteY11-7740" fmla="*/ 549588 h 2785840"/>
                <a:gd name="connsiteX12-7741" fmla="*/ 3453873 w 4965239"/>
                <a:gd name="connsiteY12-7742" fmla="*/ 563801 h 2785840"/>
                <a:gd name="connsiteX13-7743" fmla="*/ 3482300 w 4965239"/>
                <a:gd name="connsiteY13-7744" fmla="*/ 615917 h 2785840"/>
                <a:gd name="connsiteX14-7745" fmla="*/ 3646298 w 4965239"/>
                <a:gd name="connsiteY14-7746" fmla="*/ 534936 h 2785840"/>
                <a:gd name="connsiteX15-7747" fmla="*/ 3760213 w 4965239"/>
                <a:gd name="connsiteY15-7748" fmla="*/ 501069 h 2785840"/>
                <a:gd name="connsiteX16-7749" fmla="*/ 3818686 w 4965239"/>
                <a:gd name="connsiteY16-7750" fmla="*/ 506947 h 2785840"/>
                <a:gd name="connsiteX17-7751" fmla="*/ 3846419 w 4965239"/>
                <a:gd name="connsiteY17-7752" fmla="*/ 501069 h 2785840"/>
                <a:gd name="connsiteX18-7753" fmla="*/ 3984510 w 4965239"/>
                <a:gd name="connsiteY18-7754" fmla="*/ 502209 h 2785840"/>
                <a:gd name="connsiteX19-7755" fmla="*/ 4006516 w 4965239"/>
                <a:gd name="connsiteY19-7756" fmla="*/ 470281 h 2785840"/>
                <a:gd name="connsiteX20-7757" fmla="*/ 4117887 w 4965239"/>
                <a:gd name="connsiteY20-7758" fmla="*/ 392298 h 2785840"/>
                <a:gd name="connsiteX21-7759" fmla="*/ 4138904 w 4965239"/>
                <a:gd name="connsiteY21-7760" fmla="*/ 362523 h 2785840"/>
                <a:gd name="connsiteX22-7761" fmla="*/ 4248648 w 4965239"/>
                <a:gd name="connsiteY22-7762" fmla="*/ 282611 h 2785840"/>
                <a:gd name="connsiteX23-7763" fmla="*/ 4200479 w 4965239"/>
                <a:gd name="connsiteY23-7764" fmla="*/ 239372 h 2785840"/>
                <a:gd name="connsiteX24-7765" fmla="*/ 4186114 w 4965239"/>
                <a:gd name="connsiteY24-7766" fmla="*/ 213202 h 2785840"/>
                <a:gd name="connsiteX25-7767" fmla="*/ 4197401 w 4965239"/>
                <a:gd name="connsiteY25-7768" fmla="*/ 143930 h 2785840"/>
                <a:gd name="connsiteX26-7769" fmla="*/ 4228036 w 4965239"/>
                <a:gd name="connsiteY26-7770" fmla="*/ 102813 h 2785840"/>
                <a:gd name="connsiteX27-7771" fmla="*/ 4283607 w 4965239"/>
                <a:gd name="connsiteY27-7772" fmla="*/ 100827 h 2785840"/>
                <a:gd name="connsiteX28-7773" fmla="*/ 4344584 w 4965239"/>
                <a:gd name="connsiteY28-7774" fmla="*/ 127921 h 2785840"/>
                <a:gd name="connsiteX29-7775" fmla="*/ 4442659 w 4965239"/>
                <a:gd name="connsiteY29-7776" fmla="*/ 109687 h 2785840"/>
                <a:gd name="connsiteX30-7777" fmla="*/ 4514516 w 4965239"/>
                <a:gd name="connsiteY30-7778" fmla="*/ 36172 h 2785840"/>
                <a:gd name="connsiteX31-7779" fmla="*/ 4553048 w 4965239"/>
                <a:gd name="connsiteY31-7780" fmla="*/ 37903 h 2785840"/>
                <a:gd name="connsiteX32-7781" fmla="*/ 4709397 w 4965239"/>
                <a:gd name="connsiteY32-7782" fmla="*/ 0 h 2785840"/>
                <a:gd name="connsiteX33-7783" fmla="*/ 4846794 w 4965239"/>
                <a:gd name="connsiteY33-7784" fmla="*/ 317434 h 2785840"/>
                <a:gd name="connsiteX34-7785" fmla="*/ 4965239 w 4965239"/>
                <a:gd name="connsiteY34-7786" fmla="*/ 691722 h 2785840"/>
                <a:gd name="connsiteX35-7787" fmla="*/ 4638329 w 4965239"/>
                <a:gd name="connsiteY35-7788" fmla="*/ 1066010 h 2785840"/>
                <a:gd name="connsiteX36-7789" fmla="*/ 3804472 w 4965239"/>
                <a:gd name="connsiteY36-7790" fmla="*/ 1359755 h 2785840"/>
                <a:gd name="connsiteX37-7791" fmla="*/ 3103274 w 4965239"/>
                <a:gd name="connsiteY37-7792" fmla="*/ 1748257 h 2785840"/>
                <a:gd name="connsiteX38-7793" fmla="*/ 2885334 w 4965239"/>
                <a:gd name="connsiteY38-7794" fmla="*/ 2321534 h 2785840"/>
                <a:gd name="connsiteX39-7795" fmla="*/ 2970615 w 4965239"/>
                <a:gd name="connsiteY39-7796" fmla="*/ 2785840 h 2785840"/>
                <a:gd name="connsiteX40-7797" fmla="*/ 2657919 w 4965239"/>
                <a:gd name="connsiteY40-7798" fmla="*/ 2733724 h 2785840"/>
                <a:gd name="connsiteX41-7799" fmla="*/ 2615279 w 4965239"/>
                <a:gd name="connsiteY41-7800" fmla="*/ 2321534 h 2785840"/>
                <a:gd name="connsiteX42-7801" fmla="*/ 2577376 w 4965239"/>
                <a:gd name="connsiteY42-7802" fmla="*/ 1966197 h 2785840"/>
                <a:gd name="connsiteX43-7803" fmla="*/ 2136758 w 4965239"/>
                <a:gd name="connsiteY43-7804" fmla="*/ 2094118 h 2785840"/>
                <a:gd name="connsiteX44-7805" fmla="*/ 2037264 w 4965239"/>
                <a:gd name="connsiteY44-7806" fmla="*/ 2458931 h 2785840"/>
                <a:gd name="connsiteX45-7807" fmla="*/ 1843013 w 4965239"/>
                <a:gd name="connsiteY45-7808" fmla="*/ 2657919 h 2785840"/>
                <a:gd name="connsiteX46-7809" fmla="*/ 1734043 w 4965239"/>
                <a:gd name="connsiteY46-7810" fmla="*/ 2638968 h 2785840"/>
                <a:gd name="connsiteX47-7811" fmla="*/ 1724568 w 4965239"/>
                <a:gd name="connsiteY47-7812" fmla="*/ 2553687 h 2785840"/>
                <a:gd name="connsiteX48-7813" fmla="*/ 1694497 w 4965239"/>
                <a:gd name="connsiteY48-7814" fmla="*/ 2544789 h 2785840"/>
                <a:gd name="connsiteX49-7815" fmla="*/ 1667714 w 4965239"/>
                <a:gd name="connsiteY49-7816" fmla="*/ 2492095 h 2785840"/>
                <a:gd name="connsiteX50-7817" fmla="*/ 1644025 w 4965239"/>
                <a:gd name="connsiteY50-7818" fmla="*/ 2449455 h 2785840"/>
                <a:gd name="connsiteX51-7819" fmla="*/ 1611732 w 4965239"/>
                <a:gd name="connsiteY51-7820" fmla="*/ 2466285 h 2785840"/>
                <a:gd name="connsiteX52-7821" fmla="*/ 1459250 w 4965239"/>
                <a:gd name="connsiteY52-7822" fmla="*/ 2378388 h 2785840"/>
                <a:gd name="connsiteX53-7823" fmla="*/ 1410968 w 4965239"/>
                <a:gd name="connsiteY53-7824" fmla="*/ 2410723 h 2785840"/>
                <a:gd name="connsiteX54-7825" fmla="*/ 1355017 w 4965239"/>
                <a:gd name="connsiteY54-7826" fmla="*/ 2454193 h 2785840"/>
                <a:gd name="connsiteX55-7827" fmla="*/ 1345542 w 4965239"/>
                <a:gd name="connsiteY55-7828" fmla="*/ 2496833 h 2785840"/>
                <a:gd name="connsiteX56-7829" fmla="*/ 1317115 w 4965239"/>
                <a:gd name="connsiteY56-7830" fmla="*/ 2482620 h 2785840"/>
                <a:gd name="connsiteX57-7831" fmla="*/ 1312377 w 4965239"/>
                <a:gd name="connsiteY57-7832" fmla="*/ 2444717 h 2785840"/>
                <a:gd name="connsiteX58-7833" fmla="*/ 1326590 w 4965239"/>
                <a:gd name="connsiteY58-7834" fmla="*/ 2368912 h 2785840"/>
                <a:gd name="connsiteX59-7835" fmla="*/ 1259439 w 4965239"/>
                <a:gd name="connsiteY59-7836" fmla="*/ 2390993 h 2785840"/>
                <a:gd name="connsiteX60-7837" fmla="*/ 1181672 w 4965239"/>
                <a:gd name="connsiteY60-7838" fmla="*/ 2385080 h 2785840"/>
                <a:gd name="connsiteX61-7839" fmla="*/ 1116564 w 4965239"/>
                <a:gd name="connsiteY61-7840" fmla="*/ 2362418 h 2785840"/>
                <a:gd name="connsiteX62-7841" fmla="*/ 1051797 w 4965239"/>
                <a:gd name="connsiteY62-7842" fmla="*/ 2307320 h 2785840"/>
                <a:gd name="connsiteX63-7843" fmla="*/ 1030839 w 4965239"/>
                <a:gd name="connsiteY63-7844" fmla="*/ 2333843 h 2785840"/>
                <a:gd name="connsiteX64-7845" fmla="*/ 975991 w 4965239"/>
                <a:gd name="connsiteY64-7846" fmla="*/ 2312058 h 2785840"/>
                <a:gd name="connsiteX65-7847" fmla="*/ 942827 w 4965239"/>
                <a:gd name="connsiteY65-7848" fmla="*/ 2240991 h 2785840"/>
                <a:gd name="connsiteX66-7849" fmla="*/ 910824 w 4965239"/>
                <a:gd name="connsiteY66-7850" fmla="*/ 2250975 h 2785840"/>
                <a:gd name="connsiteX67-7851" fmla="*/ 867022 w 4965239"/>
                <a:gd name="connsiteY67-7852" fmla="*/ 2226777 h 2785840"/>
                <a:gd name="connsiteX68-7853" fmla="*/ 871759 w 4965239"/>
                <a:gd name="connsiteY68-7854" fmla="*/ 2169923 h 2785840"/>
                <a:gd name="connsiteX69-7855" fmla="*/ 836529 w 4965239"/>
                <a:gd name="connsiteY69-7856" fmla="*/ 2168108 h 2785840"/>
                <a:gd name="connsiteX70-7857" fmla="*/ 777003 w 4965239"/>
                <a:gd name="connsiteY70-7858" fmla="*/ 2108332 h 2785840"/>
                <a:gd name="connsiteX71-7859" fmla="*/ 762789 w 4965239"/>
                <a:gd name="connsiteY71-7860" fmla="*/ 2051478 h 2785840"/>
                <a:gd name="connsiteX72-7861" fmla="*/ 736516 w 4965239"/>
                <a:gd name="connsiteY72-7862" fmla="*/ 2062380 h 2785840"/>
                <a:gd name="connsiteX73-7863" fmla="*/ 696460 w 4965239"/>
                <a:gd name="connsiteY73-7864" fmla="*/ 2046740 h 2785840"/>
                <a:gd name="connsiteX74-7865" fmla="*/ 587490 w 4965239"/>
                <a:gd name="connsiteY74-7866" fmla="*/ 1895129 h 2785840"/>
                <a:gd name="connsiteX75-7867" fmla="*/ 549587 w 4965239"/>
                <a:gd name="connsiteY75-7868" fmla="*/ 1828800 h 2785840"/>
                <a:gd name="connsiteX76-7869" fmla="*/ 487996 w 4965239"/>
                <a:gd name="connsiteY76-7870" fmla="*/ 1824062 h 2785840"/>
                <a:gd name="connsiteX77-7871" fmla="*/ 473626 w 4965239"/>
                <a:gd name="connsiteY77-7872" fmla="*/ 1848068 h 2785840"/>
                <a:gd name="connsiteX78-7873" fmla="*/ 435880 w 4965239"/>
                <a:gd name="connsiteY78-7874" fmla="*/ 1847751 h 2785840"/>
                <a:gd name="connsiteX79-7875" fmla="*/ 326910 w 4965239"/>
                <a:gd name="connsiteY79-7876" fmla="*/ 1743519 h 2785840"/>
                <a:gd name="connsiteX80-7877" fmla="*/ 298483 w 4965239"/>
                <a:gd name="connsiteY80-7878" fmla="*/ 1639287 h 2785840"/>
                <a:gd name="connsiteX81-7879" fmla="*/ 265029 w 4965239"/>
                <a:gd name="connsiteY81-7880" fmla="*/ 1639470 h 2785840"/>
                <a:gd name="connsiteX82-7881" fmla="*/ 222677 w 4965239"/>
                <a:gd name="connsiteY82-7882" fmla="*/ 1591909 h 2785840"/>
                <a:gd name="connsiteX83-7883" fmla="*/ 222677 w 4965239"/>
                <a:gd name="connsiteY83-7884" fmla="*/ 1516104 h 2785840"/>
                <a:gd name="connsiteX84-7885" fmla="*/ 217940 w 4965239"/>
                <a:gd name="connsiteY84-7886" fmla="*/ 1416609 h 2785840"/>
                <a:gd name="connsiteX85-7887" fmla="*/ 246367 w 4965239"/>
                <a:gd name="connsiteY85-7888" fmla="*/ 1392920 h 2785840"/>
                <a:gd name="connsiteX86-7889" fmla="*/ 282174 w 4965239"/>
                <a:gd name="connsiteY86-7890" fmla="*/ 1388010 h 2785840"/>
                <a:gd name="connsiteX87-7891" fmla="*/ 322172 w 4965239"/>
                <a:gd name="connsiteY87-7892" fmla="*/ 1440298 h 2785840"/>
                <a:gd name="connsiteX88-7893" fmla="*/ 355337 w 4965239"/>
                <a:gd name="connsiteY88-7894" fmla="*/ 1331328 h 2785840"/>
                <a:gd name="connsiteX89-7895" fmla="*/ 322172 w 4965239"/>
                <a:gd name="connsiteY89-7896" fmla="*/ 1241310 h 2785840"/>
                <a:gd name="connsiteX90-7897" fmla="*/ 331647 w 4965239"/>
                <a:gd name="connsiteY90-7898" fmla="*/ 1179718 h 2785840"/>
                <a:gd name="connsiteX91-7899" fmla="*/ 364812 w 4965239"/>
                <a:gd name="connsiteY91-7900" fmla="*/ 1146553 h 2785840"/>
                <a:gd name="connsiteX92-7901" fmla="*/ 303220 w 4965239"/>
                <a:gd name="connsiteY92-7902" fmla="*/ 1051797 h 2785840"/>
                <a:gd name="connsiteX93-7903" fmla="*/ 317434 w 4965239"/>
                <a:gd name="connsiteY93-7904" fmla="*/ 1018632 h 2785840"/>
                <a:gd name="connsiteX94-7905" fmla="*/ 303220 w 4965239"/>
                <a:gd name="connsiteY94-7906" fmla="*/ 966516 h 2785840"/>
                <a:gd name="connsiteX95-7907" fmla="*/ 312696 w 4965239"/>
                <a:gd name="connsiteY95-7908" fmla="*/ 938089 h 2785840"/>
                <a:gd name="connsiteX96-7909" fmla="*/ 255842 w 4965239"/>
                <a:gd name="connsiteY96-7910" fmla="*/ 933351 h 2785840"/>
                <a:gd name="connsiteX97-7911" fmla="*/ 194251 w 4965239"/>
                <a:gd name="connsiteY97-7912" fmla="*/ 904924 h 2785840"/>
                <a:gd name="connsiteX98-7913" fmla="*/ 165824 w 4965239"/>
                <a:gd name="connsiteY98-7914" fmla="*/ 838595 h 2785840"/>
                <a:gd name="connsiteX99-7915" fmla="*/ 123183 w 4965239"/>
                <a:gd name="connsiteY99-7916" fmla="*/ 833857 h 2785840"/>
                <a:gd name="connsiteX100-7917" fmla="*/ 104232 w 4965239"/>
                <a:gd name="connsiteY100-7918" fmla="*/ 791217 h 2785840"/>
                <a:gd name="connsiteX101-7919" fmla="*/ 132659 w 4965239"/>
                <a:gd name="connsiteY101-7920" fmla="*/ 715411 h 2785840"/>
                <a:gd name="connsiteX102-7921" fmla="*/ 85281 w 4965239"/>
                <a:gd name="connsiteY102-7922" fmla="*/ 639606 h 2785840"/>
                <a:gd name="connsiteX103-7923" fmla="*/ 9475 w 4965239"/>
                <a:gd name="connsiteY103-7924" fmla="*/ 592228 h 2785840"/>
                <a:gd name="connsiteX104-7925" fmla="*/ 9475 w 4965239"/>
                <a:gd name="connsiteY104-7926" fmla="*/ 592228 h 2785840"/>
                <a:gd name="connsiteX105-7927" fmla="*/ 52116 w 4965239"/>
                <a:gd name="connsiteY105-7928" fmla="*/ 549588 h 2785840"/>
                <a:gd name="connsiteX106-7929" fmla="*/ 99494 w 4965239"/>
                <a:gd name="connsiteY106-7930" fmla="*/ 559063 h 2785840"/>
                <a:gd name="connsiteX107-7931" fmla="*/ 87864 w 4965239"/>
                <a:gd name="connsiteY107-7932" fmla="*/ 525045 h 2785840"/>
                <a:gd name="connsiteX108-7933" fmla="*/ 90018 w 4965239"/>
                <a:gd name="connsiteY108-7934" fmla="*/ 369550 h 2785840"/>
                <a:gd name="connsiteX109-7935" fmla="*/ 66329 w 4965239"/>
                <a:gd name="connsiteY109-7936" fmla="*/ 345861 h 2785840"/>
                <a:gd name="connsiteX110-7937" fmla="*/ 42144 w 4965239"/>
                <a:gd name="connsiteY110-7938" fmla="*/ 365025 h 2785840"/>
                <a:gd name="connsiteX111-7939" fmla="*/ 4738 w 4965239"/>
                <a:gd name="connsiteY111-7940" fmla="*/ 350599 h 2785840"/>
                <a:gd name="connsiteX112-7941" fmla="*/ 0 w 4965239"/>
                <a:gd name="connsiteY112-7942" fmla="*/ 307958 h 2785840"/>
                <a:gd name="connsiteX113-7943" fmla="*/ 33165 w 4965239"/>
                <a:gd name="connsiteY113-7944" fmla="*/ 284269 h 2785840"/>
                <a:gd name="connsiteX114-7945" fmla="*/ 37147 w 4965239"/>
                <a:gd name="connsiteY114-7946" fmla="*/ 227490 h 2785840"/>
                <a:gd name="connsiteX115-7947" fmla="*/ 75805 w 4965239"/>
                <a:gd name="connsiteY115-7948" fmla="*/ 180037 h 2785840"/>
                <a:gd name="connsiteX116-7949" fmla="*/ 122154 w 4965239"/>
                <a:gd name="connsiteY116-7950" fmla="*/ 142140 h 2785840"/>
                <a:gd name="connsiteX117-7951" fmla="*/ 180037 w 4965239"/>
                <a:gd name="connsiteY117-7952" fmla="*/ 142135 h 2785840"/>
                <a:gd name="connsiteX118-7953" fmla="*/ 255842 w 4965239"/>
                <a:gd name="connsiteY118-7954" fmla="*/ 104232 h 2785840"/>
                <a:gd name="connsiteX119-7955" fmla="*/ 270056 w 4965239"/>
                <a:gd name="connsiteY119-7956" fmla="*/ 127921 h 2785840"/>
                <a:gd name="connsiteX120-7957" fmla="*/ 307958 w 4965239"/>
                <a:gd name="connsiteY120-7958" fmla="*/ 123183 h 2785840"/>
                <a:gd name="connsiteX121-7959" fmla="*/ 326910 w 4965239"/>
                <a:gd name="connsiteY121-7960" fmla="*/ 180037 h 2785840"/>
                <a:gd name="connsiteX122-7961" fmla="*/ 383763 w 4965239"/>
                <a:gd name="connsiteY122-7962" fmla="*/ 184775 h 2785840"/>
                <a:gd name="connsiteX123-7963" fmla="*/ 691722 w 4965239"/>
                <a:gd name="connsiteY123-7964" fmla="*/ 345861 h 2785840"/>
                <a:gd name="connsiteX124-7965" fmla="*/ 1895129 w 4965239"/>
                <a:gd name="connsiteY124-7966" fmla="*/ 208464 h 2785840"/>
                <a:gd name="connsiteX125" fmla="*/ 2421028 w 4965239"/>
                <a:gd name="connsiteY125" fmla="*/ 42640 h 2785840"/>
                <a:gd name="connsiteX0-7967" fmla="*/ 2421028 w 4965239"/>
                <a:gd name="connsiteY0-7968" fmla="*/ 42640 h 2785840"/>
                <a:gd name="connsiteX1-7969" fmla="*/ 2501571 w 4965239"/>
                <a:gd name="connsiteY1-7970" fmla="*/ 123183 h 2785840"/>
                <a:gd name="connsiteX2-7971" fmla="*/ 2525619 w 4965239"/>
                <a:gd name="connsiteY2-7972" fmla="*/ 165481 h 2785840"/>
                <a:gd name="connsiteX3-7973" fmla="*/ 2548949 w 4965239"/>
                <a:gd name="connsiteY3-7974" fmla="*/ 279532 h 2785840"/>
                <a:gd name="connsiteX4-7975" fmla="*/ 2586852 w 4965239"/>
                <a:gd name="connsiteY4-7976" fmla="*/ 307958 h 2785840"/>
                <a:gd name="connsiteX5-7977" fmla="*/ 2591589 w 4965239"/>
                <a:gd name="connsiteY5-7978" fmla="*/ 355337 h 2785840"/>
                <a:gd name="connsiteX6-7979" fmla="*/ 2685716 w 4965239"/>
                <a:gd name="connsiteY6-7980" fmla="*/ 353287 h 2785840"/>
                <a:gd name="connsiteX7-7981" fmla="*/ 2781102 w 4965239"/>
                <a:gd name="connsiteY7-7982" fmla="*/ 397977 h 2785840"/>
                <a:gd name="connsiteX8-7983" fmla="*/ 3070110 w 4965239"/>
                <a:gd name="connsiteY8-7984" fmla="*/ 412191 h 2785840"/>
                <a:gd name="connsiteX9-7985" fmla="*/ 3153692 w 4965239"/>
                <a:gd name="connsiteY9-7986" fmla="*/ 454887 h 2785840"/>
                <a:gd name="connsiteX10-7987" fmla="*/ 3226458 w 4965239"/>
                <a:gd name="connsiteY10-7988" fmla="*/ 516423 h 2785840"/>
                <a:gd name="connsiteX11-7989" fmla="*/ 3255292 w 4965239"/>
                <a:gd name="connsiteY11-7990" fmla="*/ 510305 h 2785840"/>
                <a:gd name="connsiteX12-7991" fmla="*/ 3316476 w 4965239"/>
                <a:gd name="connsiteY12-7992" fmla="*/ 549588 h 2785840"/>
                <a:gd name="connsiteX13-7993" fmla="*/ 3453873 w 4965239"/>
                <a:gd name="connsiteY13-7994" fmla="*/ 563801 h 2785840"/>
                <a:gd name="connsiteX14-7995" fmla="*/ 3482300 w 4965239"/>
                <a:gd name="connsiteY14-7996" fmla="*/ 615917 h 2785840"/>
                <a:gd name="connsiteX15-7997" fmla="*/ 3646298 w 4965239"/>
                <a:gd name="connsiteY15-7998" fmla="*/ 534936 h 2785840"/>
                <a:gd name="connsiteX16-7999" fmla="*/ 3760213 w 4965239"/>
                <a:gd name="connsiteY16-8000" fmla="*/ 501069 h 2785840"/>
                <a:gd name="connsiteX17-8001" fmla="*/ 3818686 w 4965239"/>
                <a:gd name="connsiteY17-8002" fmla="*/ 506947 h 2785840"/>
                <a:gd name="connsiteX18-8003" fmla="*/ 3846419 w 4965239"/>
                <a:gd name="connsiteY18-8004" fmla="*/ 501069 h 2785840"/>
                <a:gd name="connsiteX19-8005" fmla="*/ 3984510 w 4965239"/>
                <a:gd name="connsiteY19-8006" fmla="*/ 502209 h 2785840"/>
                <a:gd name="connsiteX20-8007" fmla="*/ 4006516 w 4965239"/>
                <a:gd name="connsiteY20-8008" fmla="*/ 470281 h 2785840"/>
                <a:gd name="connsiteX21-8009" fmla="*/ 4117887 w 4965239"/>
                <a:gd name="connsiteY21-8010" fmla="*/ 392298 h 2785840"/>
                <a:gd name="connsiteX22-8011" fmla="*/ 4138904 w 4965239"/>
                <a:gd name="connsiteY22-8012" fmla="*/ 362523 h 2785840"/>
                <a:gd name="connsiteX23-8013" fmla="*/ 4248648 w 4965239"/>
                <a:gd name="connsiteY23-8014" fmla="*/ 282611 h 2785840"/>
                <a:gd name="connsiteX24-8015" fmla="*/ 4200479 w 4965239"/>
                <a:gd name="connsiteY24-8016" fmla="*/ 239372 h 2785840"/>
                <a:gd name="connsiteX25-8017" fmla="*/ 4186114 w 4965239"/>
                <a:gd name="connsiteY25-8018" fmla="*/ 213202 h 2785840"/>
                <a:gd name="connsiteX26-8019" fmla="*/ 4197401 w 4965239"/>
                <a:gd name="connsiteY26-8020" fmla="*/ 143930 h 2785840"/>
                <a:gd name="connsiteX27-8021" fmla="*/ 4228036 w 4965239"/>
                <a:gd name="connsiteY27-8022" fmla="*/ 102813 h 2785840"/>
                <a:gd name="connsiteX28-8023" fmla="*/ 4283607 w 4965239"/>
                <a:gd name="connsiteY28-8024" fmla="*/ 100827 h 2785840"/>
                <a:gd name="connsiteX29-8025" fmla="*/ 4344584 w 4965239"/>
                <a:gd name="connsiteY29-8026" fmla="*/ 127921 h 2785840"/>
                <a:gd name="connsiteX30-8027" fmla="*/ 4442659 w 4965239"/>
                <a:gd name="connsiteY30-8028" fmla="*/ 109687 h 2785840"/>
                <a:gd name="connsiteX31-8029" fmla="*/ 4514516 w 4965239"/>
                <a:gd name="connsiteY31-8030" fmla="*/ 36172 h 2785840"/>
                <a:gd name="connsiteX32-8031" fmla="*/ 4553048 w 4965239"/>
                <a:gd name="connsiteY32-8032" fmla="*/ 37903 h 2785840"/>
                <a:gd name="connsiteX33-8033" fmla="*/ 4709397 w 4965239"/>
                <a:gd name="connsiteY33-8034" fmla="*/ 0 h 2785840"/>
                <a:gd name="connsiteX34-8035" fmla="*/ 4846794 w 4965239"/>
                <a:gd name="connsiteY34-8036" fmla="*/ 317434 h 2785840"/>
                <a:gd name="connsiteX35-8037" fmla="*/ 4965239 w 4965239"/>
                <a:gd name="connsiteY35-8038" fmla="*/ 691722 h 2785840"/>
                <a:gd name="connsiteX36-8039" fmla="*/ 4638329 w 4965239"/>
                <a:gd name="connsiteY36-8040" fmla="*/ 1066010 h 2785840"/>
                <a:gd name="connsiteX37-8041" fmla="*/ 3804472 w 4965239"/>
                <a:gd name="connsiteY37-8042" fmla="*/ 1359755 h 2785840"/>
                <a:gd name="connsiteX38-8043" fmla="*/ 3103274 w 4965239"/>
                <a:gd name="connsiteY38-8044" fmla="*/ 1748257 h 2785840"/>
                <a:gd name="connsiteX39-8045" fmla="*/ 2885334 w 4965239"/>
                <a:gd name="connsiteY39-8046" fmla="*/ 2321534 h 2785840"/>
                <a:gd name="connsiteX40-8047" fmla="*/ 2970615 w 4965239"/>
                <a:gd name="connsiteY40-8048" fmla="*/ 2785840 h 2785840"/>
                <a:gd name="connsiteX41-8049" fmla="*/ 2657919 w 4965239"/>
                <a:gd name="connsiteY41-8050" fmla="*/ 2733724 h 2785840"/>
                <a:gd name="connsiteX42-8051" fmla="*/ 2615279 w 4965239"/>
                <a:gd name="connsiteY42-8052" fmla="*/ 2321534 h 2785840"/>
                <a:gd name="connsiteX43-8053" fmla="*/ 2577376 w 4965239"/>
                <a:gd name="connsiteY43-8054" fmla="*/ 1966197 h 2785840"/>
                <a:gd name="connsiteX44-8055" fmla="*/ 2136758 w 4965239"/>
                <a:gd name="connsiteY44-8056" fmla="*/ 2094118 h 2785840"/>
                <a:gd name="connsiteX45-8057" fmla="*/ 2037264 w 4965239"/>
                <a:gd name="connsiteY45-8058" fmla="*/ 2458931 h 2785840"/>
                <a:gd name="connsiteX46-8059" fmla="*/ 1843013 w 4965239"/>
                <a:gd name="connsiteY46-8060" fmla="*/ 2657919 h 2785840"/>
                <a:gd name="connsiteX47-8061" fmla="*/ 1734043 w 4965239"/>
                <a:gd name="connsiteY47-8062" fmla="*/ 2638968 h 2785840"/>
                <a:gd name="connsiteX48-8063" fmla="*/ 1724568 w 4965239"/>
                <a:gd name="connsiteY48-8064" fmla="*/ 2553687 h 2785840"/>
                <a:gd name="connsiteX49-8065" fmla="*/ 1694497 w 4965239"/>
                <a:gd name="connsiteY49-8066" fmla="*/ 2544789 h 2785840"/>
                <a:gd name="connsiteX50-8067" fmla="*/ 1667714 w 4965239"/>
                <a:gd name="connsiteY50-8068" fmla="*/ 2492095 h 2785840"/>
                <a:gd name="connsiteX51-8069" fmla="*/ 1644025 w 4965239"/>
                <a:gd name="connsiteY51-8070" fmla="*/ 2449455 h 2785840"/>
                <a:gd name="connsiteX52-8071" fmla="*/ 1611732 w 4965239"/>
                <a:gd name="connsiteY52-8072" fmla="*/ 2466285 h 2785840"/>
                <a:gd name="connsiteX53-8073" fmla="*/ 1459250 w 4965239"/>
                <a:gd name="connsiteY53-8074" fmla="*/ 2378388 h 2785840"/>
                <a:gd name="connsiteX54-8075" fmla="*/ 1410968 w 4965239"/>
                <a:gd name="connsiteY54-8076" fmla="*/ 2410723 h 2785840"/>
                <a:gd name="connsiteX55-8077" fmla="*/ 1355017 w 4965239"/>
                <a:gd name="connsiteY55-8078" fmla="*/ 2454193 h 2785840"/>
                <a:gd name="connsiteX56-8079" fmla="*/ 1345542 w 4965239"/>
                <a:gd name="connsiteY56-8080" fmla="*/ 2496833 h 2785840"/>
                <a:gd name="connsiteX57-8081" fmla="*/ 1317115 w 4965239"/>
                <a:gd name="connsiteY57-8082" fmla="*/ 2482620 h 2785840"/>
                <a:gd name="connsiteX58-8083" fmla="*/ 1312377 w 4965239"/>
                <a:gd name="connsiteY58-8084" fmla="*/ 2444717 h 2785840"/>
                <a:gd name="connsiteX59-8085" fmla="*/ 1326590 w 4965239"/>
                <a:gd name="connsiteY59-8086" fmla="*/ 2368912 h 2785840"/>
                <a:gd name="connsiteX60-8087" fmla="*/ 1259439 w 4965239"/>
                <a:gd name="connsiteY60-8088" fmla="*/ 2390993 h 2785840"/>
                <a:gd name="connsiteX61-8089" fmla="*/ 1181672 w 4965239"/>
                <a:gd name="connsiteY61-8090" fmla="*/ 2385080 h 2785840"/>
                <a:gd name="connsiteX62-8091" fmla="*/ 1116564 w 4965239"/>
                <a:gd name="connsiteY62-8092" fmla="*/ 2362418 h 2785840"/>
                <a:gd name="connsiteX63-8093" fmla="*/ 1051797 w 4965239"/>
                <a:gd name="connsiteY63-8094" fmla="*/ 2307320 h 2785840"/>
                <a:gd name="connsiteX64-8095" fmla="*/ 1030839 w 4965239"/>
                <a:gd name="connsiteY64-8096" fmla="*/ 2333843 h 2785840"/>
                <a:gd name="connsiteX65-8097" fmla="*/ 975991 w 4965239"/>
                <a:gd name="connsiteY65-8098" fmla="*/ 2312058 h 2785840"/>
                <a:gd name="connsiteX66-8099" fmla="*/ 942827 w 4965239"/>
                <a:gd name="connsiteY66-8100" fmla="*/ 2240991 h 2785840"/>
                <a:gd name="connsiteX67-8101" fmla="*/ 910824 w 4965239"/>
                <a:gd name="connsiteY67-8102" fmla="*/ 2250975 h 2785840"/>
                <a:gd name="connsiteX68-8103" fmla="*/ 867022 w 4965239"/>
                <a:gd name="connsiteY68-8104" fmla="*/ 2226777 h 2785840"/>
                <a:gd name="connsiteX69-8105" fmla="*/ 871759 w 4965239"/>
                <a:gd name="connsiteY69-8106" fmla="*/ 2169923 h 2785840"/>
                <a:gd name="connsiteX70-8107" fmla="*/ 836529 w 4965239"/>
                <a:gd name="connsiteY70-8108" fmla="*/ 2168108 h 2785840"/>
                <a:gd name="connsiteX71-8109" fmla="*/ 777003 w 4965239"/>
                <a:gd name="connsiteY71-8110" fmla="*/ 2108332 h 2785840"/>
                <a:gd name="connsiteX72-8111" fmla="*/ 762789 w 4965239"/>
                <a:gd name="connsiteY72-8112" fmla="*/ 2051478 h 2785840"/>
                <a:gd name="connsiteX73-8113" fmla="*/ 736516 w 4965239"/>
                <a:gd name="connsiteY73-8114" fmla="*/ 2062380 h 2785840"/>
                <a:gd name="connsiteX74-8115" fmla="*/ 696460 w 4965239"/>
                <a:gd name="connsiteY74-8116" fmla="*/ 2046740 h 2785840"/>
                <a:gd name="connsiteX75-8117" fmla="*/ 587490 w 4965239"/>
                <a:gd name="connsiteY75-8118" fmla="*/ 1895129 h 2785840"/>
                <a:gd name="connsiteX76-8119" fmla="*/ 549587 w 4965239"/>
                <a:gd name="connsiteY76-8120" fmla="*/ 1828800 h 2785840"/>
                <a:gd name="connsiteX77-8121" fmla="*/ 487996 w 4965239"/>
                <a:gd name="connsiteY77-8122" fmla="*/ 1824062 h 2785840"/>
                <a:gd name="connsiteX78-8123" fmla="*/ 473626 w 4965239"/>
                <a:gd name="connsiteY78-8124" fmla="*/ 1848068 h 2785840"/>
                <a:gd name="connsiteX79-8125" fmla="*/ 435880 w 4965239"/>
                <a:gd name="connsiteY79-8126" fmla="*/ 1847751 h 2785840"/>
                <a:gd name="connsiteX80-8127" fmla="*/ 326910 w 4965239"/>
                <a:gd name="connsiteY80-8128" fmla="*/ 1743519 h 2785840"/>
                <a:gd name="connsiteX81-8129" fmla="*/ 298483 w 4965239"/>
                <a:gd name="connsiteY81-8130" fmla="*/ 1639287 h 2785840"/>
                <a:gd name="connsiteX82-8131" fmla="*/ 265029 w 4965239"/>
                <a:gd name="connsiteY82-8132" fmla="*/ 1639470 h 2785840"/>
                <a:gd name="connsiteX83-8133" fmla="*/ 222677 w 4965239"/>
                <a:gd name="connsiteY83-8134" fmla="*/ 1591909 h 2785840"/>
                <a:gd name="connsiteX84-8135" fmla="*/ 222677 w 4965239"/>
                <a:gd name="connsiteY84-8136" fmla="*/ 1516104 h 2785840"/>
                <a:gd name="connsiteX85-8137" fmla="*/ 217940 w 4965239"/>
                <a:gd name="connsiteY85-8138" fmla="*/ 1416609 h 2785840"/>
                <a:gd name="connsiteX86-8139" fmla="*/ 246367 w 4965239"/>
                <a:gd name="connsiteY86-8140" fmla="*/ 1392920 h 2785840"/>
                <a:gd name="connsiteX87-8141" fmla="*/ 282174 w 4965239"/>
                <a:gd name="connsiteY87-8142" fmla="*/ 1388010 h 2785840"/>
                <a:gd name="connsiteX88-8143" fmla="*/ 322172 w 4965239"/>
                <a:gd name="connsiteY88-8144" fmla="*/ 1440298 h 2785840"/>
                <a:gd name="connsiteX89-8145" fmla="*/ 355337 w 4965239"/>
                <a:gd name="connsiteY89-8146" fmla="*/ 1331328 h 2785840"/>
                <a:gd name="connsiteX90-8147" fmla="*/ 322172 w 4965239"/>
                <a:gd name="connsiteY90-8148" fmla="*/ 1241310 h 2785840"/>
                <a:gd name="connsiteX91-8149" fmla="*/ 331647 w 4965239"/>
                <a:gd name="connsiteY91-8150" fmla="*/ 1179718 h 2785840"/>
                <a:gd name="connsiteX92-8151" fmla="*/ 364812 w 4965239"/>
                <a:gd name="connsiteY92-8152" fmla="*/ 1146553 h 2785840"/>
                <a:gd name="connsiteX93-8153" fmla="*/ 303220 w 4965239"/>
                <a:gd name="connsiteY93-8154" fmla="*/ 1051797 h 2785840"/>
                <a:gd name="connsiteX94-8155" fmla="*/ 317434 w 4965239"/>
                <a:gd name="connsiteY94-8156" fmla="*/ 1018632 h 2785840"/>
                <a:gd name="connsiteX95-8157" fmla="*/ 303220 w 4965239"/>
                <a:gd name="connsiteY95-8158" fmla="*/ 966516 h 2785840"/>
                <a:gd name="connsiteX96-8159" fmla="*/ 312696 w 4965239"/>
                <a:gd name="connsiteY96-8160" fmla="*/ 938089 h 2785840"/>
                <a:gd name="connsiteX97-8161" fmla="*/ 255842 w 4965239"/>
                <a:gd name="connsiteY97-8162" fmla="*/ 933351 h 2785840"/>
                <a:gd name="connsiteX98-8163" fmla="*/ 194251 w 4965239"/>
                <a:gd name="connsiteY98-8164" fmla="*/ 904924 h 2785840"/>
                <a:gd name="connsiteX99-8165" fmla="*/ 165824 w 4965239"/>
                <a:gd name="connsiteY99-8166" fmla="*/ 838595 h 2785840"/>
                <a:gd name="connsiteX100-8167" fmla="*/ 123183 w 4965239"/>
                <a:gd name="connsiteY100-8168" fmla="*/ 833857 h 2785840"/>
                <a:gd name="connsiteX101-8169" fmla="*/ 104232 w 4965239"/>
                <a:gd name="connsiteY101-8170" fmla="*/ 791217 h 2785840"/>
                <a:gd name="connsiteX102-8171" fmla="*/ 132659 w 4965239"/>
                <a:gd name="connsiteY102-8172" fmla="*/ 715411 h 2785840"/>
                <a:gd name="connsiteX103-8173" fmla="*/ 85281 w 4965239"/>
                <a:gd name="connsiteY103-8174" fmla="*/ 639606 h 2785840"/>
                <a:gd name="connsiteX104-8175" fmla="*/ 9475 w 4965239"/>
                <a:gd name="connsiteY104-8176" fmla="*/ 592228 h 2785840"/>
                <a:gd name="connsiteX105-8177" fmla="*/ 9475 w 4965239"/>
                <a:gd name="connsiteY105-8178" fmla="*/ 592228 h 2785840"/>
                <a:gd name="connsiteX106-8179" fmla="*/ 52116 w 4965239"/>
                <a:gd name="connsiteY106-8180" fmla="*/ 549588 h 2785840"/>
                <a:gd name="connsiteX107-8181" fmla="*/ 99494 w 4965239"/>
                <a:gd name="connsiteY107-8182" fmla="*/ 559063 h 2785840"/>
                <a:gd name="connsiteX108-8183" fmla="*/ 87864 w 4965239"/>
                <a:gd name="connsiteY108-8184" fmla="*/ 525045 h 2785840"/>
                <a:gd name="connsiteX109-8185" fmla="*/ 90018 w 4965239"/>
                <a:gd name="connsiteY109-8186" fmla="*/ 369550 h 2785840"/>
                <a:gd name="connsiteX110-8187" fmla="*/ 66329 w 4965239"/>
                <a:gd name="connsiteY110-8188" fmla="*/ 345861 h 2785840"/>
                <a:gd name="connsiteX111-8189" fmla="*/ 42144 w 4965239"/>
                <a:gd name="connsiteY111-8190" fmla="*/ 365025 h 2785840"/>
                <a:gd name="connsiteX112-8191" fmla="*/ 4738 w 4965239"/>
                <a:gd name="connsiteY112-8192" fmla="*/ 350599 h 2785840"/>
                <a:gd name="connsiteX113-8193" fmla="*/ 0 w 4965239"/>
                <a:gd name="connsiteY113-8194" fmla="*/ 307958 h 2785840"/>
                <a:gd name="connsiteX114-8195" fmla="*/ 33165 w 4965239"/>
                <a:gd name="connsiteY114-8196" fmla="*/ 284269 h 2785840"/>
                <a:gd name="connsiteX115-8197" fmla="*/ 37147 w 4965239"/>
                <a:gd name="connsiteY115-8198" fmla="*/ 227490 h 2785840"/>
                <a:gd name="connsiteX116-8199" fmla="*/ 75805 w 4965239"/>
                <a:gd name="connsiteY116-8200" fmla="*/ 180037 h 2785840"/>
                <a:gd name="connsiteX117-8201" fmla="*/ 122154 w 4965239"/>
                <a:gd name="connsiteY117-8202" fmla="*/ 142140 h 2785840"/>
                <a:gd name="connsiteX118-8203" fmla="*/ 180037 w 4965239"/>
                <a:gd name="connsiteY118-8204" fmla="*/ 142135 h 2785840"/>
                <a:gd name="connsiteX119-8205" fmla="*/ 255842 w 4965239"/>
                <a:gd name="connsiteY119-8206" fmla="*/ 104232 h 2785840"/>
                <a:gd name="connsiteX120-8207" fmla="*/ 270056 w 4965239"/>
                <a:gd name="connsiteY120-8208" fmla="*/ 127921 h 2785840"/>
                <a:gd name="connsiteX121-8209" fmla="*/ 307958 w 4965239"/>
                <a:gd name="connsiteY121-8210" fmla="*/ 123183 h 2785840"/>
                <a:gd name="connsiteX122-8211" fmla="*/ 326910 w 4965239"/>
                <a:gd name="connsiteY122-8212" fmla="*/ 180037 h 2785840"/>
                <a:gd name="connsiteX123-8213" fmla="*/ 383763 w 4965239"/>
                <a:gd name="connsiteY123-8214" fmla="*/ 184775 h 2785840"/>
                <a:gd name="connsiteX124-8215" fmla="*/ 691722 w 4965239"/>
                <a:gd name="connsiteY124-8216" fmla="*/ 345861 h 2785840"/>
                <a:gd name="connsiteX125-8217" fmla="*/ 1895129 w 4965239"/>
                <a:gd name="connsiteY125-8218" fmla="*/ 208464 h 2785840"/>
                <a:gd name="connsiteX126" fmla="*/ 2421028 w 4965239"/>
                <a:gd name="connsiteY126" fmla="*/ 42640 h 2785840"/>
                <a:gd name="connsiteX0-8219" fmla="*/ 2421028 w 4965239"/>
                <a:gd name="connsiteY0-8220" fmla="*/ 42640 h 2785840"/>
                <a:gd name="connsiteX1-8221" fmla="*/ 2506811 w 4965239"/>
                <a:gd name="connsiteY1-8222" fmla="*/ 110083 h 2785840"/>
                <a:gd name="connsiteX2-8223" fmla="*/ 2525619 w 4965239"/>
                <a:gd name="connsiteY2-8224" fmla="*/ 165481 h 2785840"/>
                <a:gd name="connsiteX3-8225" fmla="*/ 2548949 w 4965239"/>
                <a:gd name="connsiteY3-8226" fmla="*/ 279532 h 2785840"/>
                <a:gd name="connsiteX4-8227" fmla="*/ 2586852 w 4965239"/>
                <a:gd name="connsiteY4-8228" fmla="*/ 307958 h 2785840"/>
                <a:gd name="connsiteX5-8229" fmla="*/ 2591589 w 4965239"/>
                <a:gd name="connsiteY5-8230" fmla="*/ 355337 h 2785840"/>
                <a:gd name="connsiteX6-8231" fmla="*/ 2685716 w 4965239"/>
                <a:gd name="connsiteY6-8232" fmla="*/ 353287 h 2785840"/>
                <a:gd name="connsiteX7-8233" fmla="*/ 2781102 w 4965239"/>
                <a:gd name="connsiteY7-8234" fmla="*/ 397977 h 2785840"/>
                <a:gd name="connsiteX8-8235" fmla="*/ 3070110 w 4965239"/>
                <a:gd name="connsiteY8-8236" fmla="*/ 412191 h 2785840"/>
                <a:gd name="connsiteX9-8237" fmla="*/ 3153692 w 4965239"/>
                <a:gd name="connsiteY9-8238" fmla="*/ 454887 h 2785840"/>
                <a:gd name="connsiteX10-8239" fmla="*/ 3226458 w 4965239"/>
                <a:gd name="connsiteY10-8240" fmla="*/ 516423 h 2785840"/>
                <a:gd name="connsiteX11-8241" fmla="*/ 3255292 w 4965239"/>
                <a:gd name="connsiteY11-8242" fmla="*/ 510305 h 2785840"/>
                <a:gd name="connsiteX12-8243" fmla="*/ 3316476 w 4965239"/>
                <a:gd name="connsiteY12-8244" fmla="*/ 549588 h 2785840"/>
                <a:gd name="connsiteX13-8245" fmla="*/ 3453873 w 4965239"/>
                <a:gd name="connsiteY13-8246" fmla="*/ 563801 h 2785840"/>
                <a:gd name="connsiteX14-8247" fmla="*/ 3482300 w 4965239"/>
                <a:gd name="connsiteY14-8248" fmla="*/ 615917 h 2785840"/>
                <a:gd name="connsiteX15-8249" fmla="*/ 3646298 w 4965239"/>
                <a:gd name="connsiteY15-8250" fmla="*/ 534936 h 2785840"/>
                <a:gd name="connsiteX16-8251" fmla="*/ 3760213 w 4965239"/>
                <a:gd name="connsiteY16-8252" fmla="*/ 501069 h 2785840"/>
                <a:gd name="connsiteX17-8253" fmla="*/ 3818686 w 4965239"/>
                <a:gd name="connsiteY17-8254" fmla="*/ 506947 h 2785840"/>
                <a:gd name="connsiteX18-8255" fmla="*/ 3846419 w 4965239"/>
                <a:gd name="connsiteY18-8256" fmla="*/ 501069 h 2785840"/>
                <a:gd name="connsiteX19-8257" fmla="*/ 3984510 w 4965239"/>
                <a:gd name="connsiteY19-8258" fmla="*/ 502209 h 2785840"/>
                <a:gd name="connsiteX20-8259" fmla="*/ 4006516 w 4965239"/>
                <a:gd name="connsiteY20-8260" fmla="*/ 470281 h 2785840"/>
                <a:gd name="connsiteX21-8261" fmla="*/ 4117887 w 4965239"/>
                <a:gd name="connsiteY21-8262" fmla="*/ 392298 h 2785840"/>
                <a:gd name="connsiteX22-8263" fmla="*/ 4138904 w 4965239"/>
                <a:gd name="connsiteY22-8264" fmla="*/ 362523 h 2785840"/>
                <a:gd name="connsiteX23-8265" fmla="*/ 4248648 w 4965239"/>
                <a:gd name="connsiteY23-8266" fmla="*/ 282611 h 2785840"/>
                <a:gd name="connsiteX24-8267" fmla="*/ 4200479 w 4965239"/>
                <a:gd name="connsiteY24-8268" fmla="*/ 239372 h 2785840"/>
                <a:gd name="connsiteX25-8269" fmla="*/ 4186114 w 4965239"/>
                <a:gd name="connsiteY25-8270" fmla="*/ 213202 h 2785840"/>
                <a:gd name="connsiteX26-8271" fmla="*/ 4197401 w 4965239"/>
                <a:gd name="connsiteY26-8272" fmla="*/ 143930 h 2785840"/>
                <a:gd name="connsiteX27-8273" fmla="*/ 4228036 w 4965239"/>
                <a:gd name="connsiteY27-8274" fmla="*/ 102813 h 2785840"/>
                <a:gd name="connsiteX28-8275" fmla="*/ 4283607 w 4965239"/>
                <a:gd name="connsiteY28-8276" fmla="*/ 100827 h 2785840"/>
                <a:gd name="connsiteX29-8277" fmla="*/ 4344584 w 4965239"/>
                <a:gd name="connsiteY29-8278" fmla="*/ 127921 h 2785840"/>
                <a:gd name="connsiteX30-8279" fmla="*/ 4442659 w 4965239"/>
                <a:gd name="connsiteY30-8280" fmla="*/ 109687 h 2785840"/>
                <a:gd name="connsiteX31-8281" fmla="*/ 4514516 w 4965239"/>
                <a:gd name="connsiteY31-8282" fmla="*/ 36172 h 2785840"/>
                <a:gd name="connsiteX32-8283" fmla="*/ 4553048 w 4965239"/>
                <a:gd name="connsiteY32-8284" fmla="*/ 37903 h 2785840"/>
                <a:gd name="connsiteX33-8285" fmla="*/ 4709397 w 4965239"/>
                <a:gd name="connsiteY33-8286" fmla="*/ 0 h 2785840"/>
                <a:gd name="connsiteX34-8287" fmla="*/ 4846794 w 4965239"/>
                <a:gd name="connsiteY34-8288" fmla="*/ 317434 h 2785840"/>
                <a:gd name="connsiteX35-8289" fmla="*/ 4965239 w 4965239"/>
                <a:gd name="connsiteY35-8290" fmla="*/ 691722 h 2785840"/>
                <a:gd name="connsiteX36-8291" fmla="*/ 4638329 w 4965239"/>
                <a:gd name="connsiteY36-8292" fmla="*/ 1066010 h 2785840"/>
                <a:gd name="connsiteX37-8293" fmla="*/ 3804472 w 4965239"/>
                <a:gd name="connsiteY37-8294" fmla="*/ 1359755 h 2785840"/>
                <a:gd name="connsiteX38-8295" fmla="*/ 3103274 w 4965239"/>
                <a:gd name="connsiteY38-8296" fmla="*/ 1748257 h 2785840"/>
                <a:gd name="connsiteX39-8297" fmla="*/ 2885334 w 4965239"/>
                <a:gd name="connsiteY39-8298" fmla="*/ 2321534 h 2785840"/>
                <a:gd name="connsiteX40-8299" fmla="*/ 2970615 w 4965239"/>
                <a:gd name="connsiteY40-8300" fmla="*/ 2785840 h 2785840"/>
                <a:gd name="connsiteX41-8301" fmla="*/ 2657919 w 4965239"/>
                <a:gd name="connsiteY41-8302" fmla="*/ 2733724 h 2785840"/>
                <a:gd name="connsiteX42-8303" fmla="*/ 2615279 w 4965239"/>
                <a:gd name="connsiteY42-8304" fmla="*/ 2321534 h 2785840"/>
                <a:gd name="connsiteX43-8305" fmla="*/ 2577376 w 4965239"/>
                <a:gd name="connsiteY43-8306" fmla="*/ 1966197 h 2785840"/>
                <a:gd name="connsiteX44-8307" fmla="*/ 2136758 w 4965239"/>
                <a:gd name="connsiteY44-8308" fmla="*/ 2094118 h 2785840"/>
                <a:gd name="connsiteX45-8309" fmla="*/ 2037264 w 4965239"/>
                <a:gd name="connsiteY45-8310" fmla="*/ 2458931 h 2785840"/>
                <a:gd name="connsiteX46-8311" fmla="*/ 1843013 w 4965239"/>
                <a:gd name="connsiteY46-8312" fmla="*/ 2657919 h 2785840"/>
                <a:gd name="connsiteX47-8313" fmla="*/ 1734043 w 4965239"/>
                <a:gd name="connsiteY47-8314" fmla="*/ 2638968 h 2785840"/>
                <a:gd name="connsiteX48-8315" fmla="*/ 1724568 w 4965239"/>
                <a:gd name="connsiteY48-8316" fmla="*/ 2553687 h 2785840"/>
                <a:gd name="connsiteX49-8317" fmla="*/ 1694497 w 4965239"/>
                <a:gd name="connsiteY49-8318" fmla="*/ 2544789 h 2785840"/>
                <a:gd name="connsiteX50-8319" fmla="*/ 1667714 w 4965239"/>
                <a:gd name="connsiteY50-8320" fmla="*/ 2492095 h 2785840"/>
                <a:gd name="connsiteX51-8321" fmla="*/ 1644025 w 4965239"/>
                <a:gd name="connsiteY51-8322" fmla="*/ 2449455 h 2785840"/>
                <a:gd name="connsiteX52-8323" fmla="*/ 1611732 w 4965239"/>
                <a:gd name="connsiteY52-8324" fmla="*/ 2466285 h 2785840"/>
                <a:gd name="connsiteX53-8325" fmla="*/ 1459250 w 4965239"/>
                <a:gd name="connsiteY53-8326" fmla="*/ 2378388 h 2785840"/>
                <a:gd name="connsiteX54-8327" fmla="*/ 1410968 w 4965239"/>
                <a:gd name="connsiteY54-8328" fmla="*/ 2410723 h 2785840"/>
                <a:gd name="connsiteX55-8329" fmla="*/ 1355017 w 4965239"/>
                <a:gd name="connsiteY55-8330" fmla="*/ 2454193 h 2785840"/>
                <a:gd name="connsiteX56-8331" fmla="*/ 1345542 w 4965239"/>
                <a:gd name="connsiteY56-8332" fmla="*/ 2496833 h 2785840"/>
                <a:gd name="connsiteX57-8333" fmla="*/ 1317115 w 4965239"/>
                <a:gd name="connsiteY57-8334" fmla="*/ 2482620 h 2785840"/>
                <a:gd name="connsiteX58-8335" fmla="*/ 1312377 w 4965239"/>
                <a:gd name="connsiteY58-8336" fmla="*/ 2444717 h 2785840"/>
                <a:gd name="connsiteX59-8337" fmla="*/ 1326590 w 4965239"/>
                <a:gd name="connsiteY59-8338" fmla="*/ 2368912 h 2785840"/>
                <a:gd name="connsiteX60-8339" fmla="*/ 1259439 w 4965239"/>
                <a:gd name="connsiteY60-8340" fmla="*/ 2390993 h 2785840"/>
                <a:gd name="connsiteX61-8341" fmla="*/ 1181672 w 4965239"/>
                <a:gd name="connsiteY61-8342" fmla="*/ 2385080 h 2785840"/>
                <a:gd name="connsiteX62-8343" fmla="*/ 1116564 w 4965239"/>
                <a:gd name="connsiteY62-8344" fmla="*/ 2362418 h 2785840"/>
                <a:gd name="connsiteX63-8345" fmla="*/ 1051797 w 4965239"/>
                <a:gd name="connsiteY63-8346" fmla="*/ 2307320 h 2785840"/>
                <a:gd name="connsiteX64-8347" fmla="*/ 1030839 w 4965239"/>
                <a:gd name="connsiteY64-8348" fmla="*/ 2333843 h 2785840"/>
                <a:gd name="connsiteX65-8349" fmla="*/ 975991 w 4965239"/>
                <a:gd name="connsiteY65-8350" fmla="*/ 2312058 h 2785840"/>
                <a:gd name="connsiteX66-8351" fmla="*/ 942827 w 4965239"/>
                <a:gd name="connsiteY66-8352" fmla="*/ 2240991 h 2785840"/>
                <a:gd name="connsiteX67-8353" fmla="*/ 910824 w 4965239"/>
                <a:gd name="connsiteY67-8354" fmla="*/ 2250975 h 2785840"/>
                <a:gd name="connsiteX68-8355" fmla="*/ 867022 w 4965239"/>
                <a:gd name="connsiteY68-8356" fmla="*/ 2226777 h 2785840"/>
                <a:gd name="connsiteX69-8357" fmla="*/ 871759 w 4965239"/>
                <a:gd name="connsiteY69-8358" fmla="*/ 2169923 h 2785840"/>
                <a:gd name="connsiteX70-8359" fmla="*/ 836529 w 4965239"/>
                <a:gd name="connsiteY70-8360" fmla="*/ 2168108 h 2785840"/>
                <a:gd name="connsiteX71-8361" fmla="*/ 777003 w 4965239"/>
                <a:gd name="connsiteY71-8362" fmla="*/ 2108332 h 2785840"/>
                <a:gd name="connsiteX72-8363" fmla="*/ 762789 w 4965239"/>
                <a:gd name="connsiteY72-8364" fmla="*/ 2051478 h 2785840"/>
                <a:gd name="connsiteX73-8365" fmla="*/ 736516 w 4965239"/>
                <a:gd name="connsiteY73-8366" fmla="*/ 2062380 h 2785840"/>
                <a:gd name="connsiteX74-8367" fmla="*/ 696460 w 4965239"/>
                <a:gd name="connsiteY74-8368" fmla="*/ 2046740 h 2785840"/>
                <a:gd name="connsiteX75-8369" fmla="*/ 587490 w 4965239"/>
                <a:gd name="connsiteY75-8370" fmla="*/ 1895129 h 2785840"/>
                <a:gd name="connsiteX76-8371" fmla="*/ 549587 w 4965239"/>
                <a:gd name="connsiteY76-8372" fmla="*/ 1828800 h 2785840"/>
                <a:gd name="connsiteX77-8373" fmla="*/ 487996 w 4965239"/>
                <a:gd name="connsiteY77-8374" fmla="*/ 1824062 h 2785840"/>
                <a:gd name="connsiteX78-8375" fmla="*/ 473626 w 4965239"/>
                <a:gd name="connsiteY78-8376" fmla="*/ 1848068 h 2785840"/>
                <a:gd name="connsiteX79-8377" fmla="*/ 435880 w 4965239"/>
                <a:gd name="connsiteY79-8378" fmla="*/ 1847751 h 2785840"/>
                <a:gd name="connsiteX80-8379" fmla="*/ 326910 w 4965239"/>
                <a:gd name="connsiteY80-8380" fmla="*/ 1743519 h 2785840"/>
                <a:gd name="connsiteX81-8381" fmla="*/ 298483 w 4965239"/>
                <a:gd name="connsiteY81-8382" fmla="*/ 1639287 h 2785840"/>
                <a:gd name="connsiteX82-8383" fmla="*/ 265029 w 4965239"/>
                <a:gd name="connsiteY82-8384" fmla="*/ 1639470 h 2785840"/>
                <a:gd name="connsiteX83-8385" fmla="*/ 222677 w 4965239"/>
                <a:gd name="connsiteY83-8386" fmla="*/ 1591909 h 2785840"/>
                <a:gd name="connsiteX84-8387" fmla="*/ 222677 w 4965239"/>
                <a:gd name="connsiteY84-8388" fmla="*/ 1516104 h 2785840"/>
                <a:gd name="connsiteX85-8389" fmla="*/ 217940 w 4965239"/>
                <a:gd name="connsiteY85-8390" fmla="*/ 1416609 h 2785840"/>
                <a:gd name="connsiteX86-8391" fmla="*/ 246367 w 4965239"/>
                <a:gd name="connsiteY86-8392" fmla="*/ 1392920 h 2785840"/>
                <a:gd name="connsiteX87-8393" fmla="*/ 282174 w 4965239"/>
                <a:gd name="connsiteY87-8394" fmla="*/ 1388010 h 2785840"/>
                <a:gd name="connsiteX88-8395" fmla="*/ 322172 w 4965239"/>
                <a:gd name="connsiteY88-8396" fmla="*/ 1440298 h 2785840"/>
                <a:gd name="connsiteX89-8397" fmla="*/ 355337 w 4965239"/>
                <a:gd name="connsiteY89-8398" fmla="*/ 1331328 h 2785840"/>
                <a:gd name="connsiteX90-8399" fmla="*/ 322172 w 4965239"/>
                <a:gd name="connsiteY90-8400" fmla="*/ 1241310 h 2785840"/>
                <a:gd name="connsiteX91-8401" fmla="*/ 331647 w 4965239"/>
                <a:gd name="connsiteY91-8402" fmla="*/ 1179718 h 2785840"/>
                <a:gd name="connsiteX92-8403" fmla="*/ 364812 w 4965239"/>
                <a:gd name="connsiteY92-8404" fmla="*/ 1146553 h 2785840"/>
                <a:gd name="connsiteX93-8405" fmla="*/ 303220 w 4965239"/>
                <a:gd name="connsiteY93-8406" fmla="*/ 1051797 h 2785840"/>
                <a:gd name="connsiteX94-8407" fmla="*/ 317434 w 4965239"/>
                <a:gd name="connsiteY94-8408" fmla="*/ 1018632 h 2785840"/>
                <a:gd name="connsiteX95-8409" fmla="*/ 303220 w 4965239"/>
                <a:gd name="connsiteY95-8410" fmla="*/ 966516 h 2785840"/>
                <a:gd name="connsiteX96-8411" fmla="*/ 312696 w 4965239"/>
                <a:gd name="connsiteY96-8412" fmla="*/ 938089 h 2785840"/>
                <a:gd name="connsiteX97-8413" fmla="*/ 255842 w 4965239"/>
                <a:gd name="connsiteY97-8414" fmla="*/ 933351 h 2785840"/>
                <a:gd name="connsiteX98-8415" fmla="*/ 194251 w 4965239"/>
                <a:gd name="connsiteY98-8416" fmla="*/ 904924 h 2785840"/>
                <a:gd name="connsiteX99-8417" fmla="*/ 165824 w 4965239"/>
                <a:gd name="connsiteY99-8418" fmla="*/ 838595 h 2785840"/>
                <a:gd name="connsiteX100-8419" fmla="*/ 123183 w 4965239"/>
                <a:gd name="connsiteY100-8420" fmla="*/ 833857 h 2785840"/>
                <a:gd name="connsiteX101-8421" fmla="*/ 104232 w 4965239"/>
                <a:gd name="connsiteY101-8422" fmla="*/ 791217 h 2785840"/>
                <a:gd name="connsiteX102-8423" fmla="*/ 132659 w 4965239"/>
                <a:gd name="connsiteY102-8424" fmla="*/ 715411 h 2785840"/>
                <a:gd name="connsiteX103-8425" fmla="*/ 85281 w 4965239"/>
                <a:gd name="connsiteY103-8426" fmla="*/ 639606 h 2785840"/>
                <a:gd name="connsiteX104-8427" fmla="*/ 9475 w 4965239"/>
                <a:gd name="connsiteY104-8428" fmla="*/ 592228 h 2785840"/>
                <a:gd name="connsiteX105-8429" fmla="*/ 9475 w 4965239"/>
                <a:gd name="connsiteY105-8430" fmla="*/ 592228 h 2785840"/>
                <a:gd name="connsiteX106-8431" fmla="*/ 52116 w 4965239"/>
                <a:gd name="connsiteY106-8432" fmla="*/ 549588 h 2785840"/>
                <a:gd name="connsiteX107-8433" fmla="*/ 99494 w 4965239"/>
                <a:gd name="connsiteY107-8434" fmla="*/ 559063 h 2785840"/>
                <a:gd name="connsiteX108-8435" fmla="*/ 87864 w 4965239"/>
                <a:gd name="connsiteY108-8436" fmla="*/ 525045 h 2785840"/>
                <a:gd name="connsiteX109-8437" fmla="*/ 90018 w 4965239"/>
                <a:gd name="connsiteY109-8438" fmla="*/ 369550 h 2785840"/>
                <a:gd name="connsiteX110-8439" fmla="*/ 66329 w 4965239"/>
                <a:gd name="connsiteY110-8440" fmla="*/ 345861 h 2785840"/>
                <a:gd name="connsiteX111-8441" fmla="*/ 42144 w 4965239"/>
                <a:gd name="connsiteY111-8442" fmla="*/ 365025 h 2785840"/>
                <a:gd name="connsiteX112-8443" fmla="*/ 4738 w 4965239"/>
                <a:gd name="connsiteY112-8444" fmla="*/ 350599 h 2785840"/>
                <a:gd name="connsiteX113-8445" fmla="*/ 0 w 4965239"/>
                <a:gd name="connsiteY113-8446" fmla="*/ 307958 h 2785840"/>
                <a:gd name="connsiteX114-8447" fmla="*/ 33165 w 4965239"/>
                <a:gd name="connsiteY114-8448" fmla="*/ 284269 h 2785840"/>
                <a:gd name="connsiteX115-8449" fmla="*/ 37147 w 4965239"/>
                <a:gd name="connsiteY115-8450" fmla="*/ 227490 h 2785840"/>
                <a:gd name="connsiteX116-8451" fmla="*/ 75805 w 4965239"/>
                <a:gd name="connsiteY116-8452" fmla="*/ 180037 h 2785840"/>
                <a:gd name="connsiteX117-8453" fmla="*/ 122154 w 4965239"/>
                <a:gd name="connsiteY117-8454" fmla="*/ 142140 h 2785840"/>
                <a:gd name="connsiteX118-8455" fmla="*/ 180037 w 4965239"/>
                <a:gd name="connsiteY118-8456" fmla="*/ 142135 h 2785840"/>
                <a:gd name="connsiteX119-8457" fmla="*/ 255842 w 4965239"/>
                <a:gd name="connsiteY119-8458" fmla="*/ 104232 h 2785840"/>
                <a:gd name="connsiteX120-8459" fmla="*/ 270056 w 4965239"/>
                <a:gd name="connsiteY120-8460" fmla="*/ 127921 h 2785840"/>
                <a:gd name="connsiteX121-8461" fmla="*/ 307958 w 4965239"/>
                <a:gd name="connsiteY121-8462" fmla="*/ 123183 h 2785840"/>
                <a:gd name="connsiteX122-8463" fmla="*/ 326910 w 4965239"/>
                <a:gd name="connsiteY122-8464" fmla="*/ 180037 h 2785840"/>
                <a:gd name="connsiteX123-8465" fmla="*/ 383763 w 4965239"/>
                <a:gd name="connsiteY123-8466" fmla="*/ 184775 h 2785840"/>
                <a:gd name="connsiteX124-8467" fmla="*/ 691722 w 4965239"/>
                <a:gd name="connsiteY124-8468" fmla="*/ 345861 h 2785840"/>
                <a:gd name="connsiteX125-8469" fmla="*/ 1895129 w 4965239"/>
                <a:gd name="connsiteY125-8470" fmla="*/ 208464 h 2785840"/>
                <a:gd name="connsiteX126-8471" fmla="*/ 2421028 w 4965239"/>
                <a:gd name="connsiteY126-8472" fmla="*/ 42640 h 2785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405" y="connsiteY101-406"/>
                </a:cxn>
                <a:cxn ang="0">
                  <a:pos x="connsiteX102-815" y="connsiteY102-816"/>
                </a:cxn>
                <a:cxn ang="0">
                  <a:pos x="connsiteX103-1023" y="connsiteY103-1024"/>
                </a:cxn>
                <a:cxn ang="0">
                  <a:pos x="connsiteX104-1441" y="connsiteY104-1442"/>
                </a:cxn>
                <a:cxn ang="0">
                  <a:pos x="connsiteX105-1653" y="connsiteY105-1654"/>
                </a:cxn>
                <a:cxn ang="0">
                  <a:pos x="connsiteX106-1867" y="connsiteY106-1868"/>
                </a:cxn>
                <a:cxn ang="0">
                  <a:pos x="connsiteX107-2083" y="connsiteY107-2084"/>
                </a:cxn>
                <a:cxn ang="0">
                  <a:pos x="connsiteX108-2301" y="connsiteY108-2302"/>
                </a:cxn>
                <a:cxn ang="0">
                  <a:pos x="connsiteX109-2521" y="connsiteY109-2522"/>
                </a:cxn>
                <a:cxn ang="0">
                  <a:pos x="connsiteX110-2743" y="connsiteY110-2744"/>
                </a:cxn>
                <a:cxn ang="0">
                  <a:pos x="connsiteX111-2967" y="connsiteY111-2968"/>
                </a:cxn>
                <a:cxn ang="0">
                  <a:pos x="connsiteX112-3417" y="connsiteY112-3418"/>
                </a:cxn>
                <a:cxn ang="0">
                  <a:pos x="connsiteX113-3871" y="connsiteY113-3872"/>
                </a:cxn>
                <a:cxn ang="0">
                  <a:pos x="connsiteX114-4329" y="connsiteY114-4330"/>
                </a:cxn>
                <a:cxn ang="0">
                  <a:pos x="connsiteX115-4561" y="connsiteY115-4562"/>
                </a:cxn>
                <a:cxn ang="0">
                  <a:pos x="connsiteX116-4795" y="connsiteY116-4796"/>
                </a:cxn>
                <a:cxn ang="0">
                  <a:pos x="connsiteX117-5031" y="connsiteY117-5032"/>
                </a:cxn>
                <a:cxn ang="0">
                  <a:pos x="connsiteX118-5269" y="connsiteY118-5270"/>
                </a:cxn>
                <a:cxn ang="0">
                  <a:pos x="connsiteX119-5747" y="connsiteY119-5748"/>
                </a:cxn>
                <a:cxn ang="0">
                  <a:pos x="connsiteX120-5989" y="connsiteY120-5990"/>
                </a:cxn>
                <a:cxn ang="0">
                  <a:pos x="connsiteX121-6233" y="connsiteY121-6234"/>
                </a:cxn>
                <a:cxn ang="0">
                  <a:pos x="connsiteX122-6967" y="connsiteY122-6968"/>
                </a:cxn>
                <a:cxn ang="0">
                  <a:pos x="connsiteX123-7215" y="connsiteY123-7216"/>
                </a:cxn>
                <a:cxn ang="0">
                  <a:pos x="connsiteX124-7465" y="connsiteY124-7466"/>
                </a:cxn>
                <a:cxn ang="0">
                  <a:pos x="connsiteX125-8217" y="connsiteY125-8218"/>
                </a:cxn>
                <a:cxn ang="0">
                  <a:pos x="connsiteX126-8471" y="connsiteY126-8472"/>
                </a:cxn>
              </a:cxnLst>
              <a:rect l="l" t="t" r="r" b="b"/>
              <a:pathLst>
                <a:path w="4965239" h="2785840">
                  <a:moveTo>
                    <a:pt x="2421028" y="42640"/>
                  </a:moveTo>
                  <a:lnTo>
                    <a:pt x="2506811" y="110083"/>
                  </a:lnTo>
                  <a:cubicBezTo>
                    <a:pt x="2511748" y="124182"/>
                    <a:pt x="2520682" y="151382"/>
                    <a:pt x="2525619" y="165481"/>
                  </a:cubicBezTo>
                  <a:lnTo>
                    <a:pt x="2548949" y="279532"/>
                  </a:lnTo>
                  <a:lnTo>
                    <a:pt x="2586852" y="307958"/>
                  </a:lnTo>
                  <a:lnTo>
                    <a:pt x="2591589" y="355337"/>
                  </a:lnTo>
                  <a:cubicBezTo>
                    <a:pt x="2619886" y="361838"/>
                    <a:pt x="2657419" y="346786"/>
                    <a:pt x="2685716" y="353287"/>
                  </a:cubicBezTo>
                  <a:lnTo>
                    <a:pt x="2781102" y="397977"/>
                  </a:lnTo>
                  <a:lnTo>
                    <a:pt x="3070110" y="412191"/>
                  </a:lnTo>
                  <a:cubicBezTo>
                    <a:pt x="3094892" y="428476"/>
                    <a:pt x="3128910" y="438602"/>
                    <a:pt x="3153692" y="454887"/>
                  </a:cubicBezTo>
                  <a:lnTo>
                    <a:pt x="3226458" y="516423"/>
                  </a:lnTo>
                  <a:cubicBezTo>
                    <a:pt x="3236069" y="518489"/>
                    <a:pt x="3245681" y="508239"/>
                    <a:pt x="3255292" y="510305"/>
                  </a:cubicBezTo>
                  <a:lnTo>
                    <a:pt x="3316476" y="549588"/>
                  </a:lnTo>
                  <a:lnTo>
                    <a:pt x="3453873" y="563801"/>
                  </a:lnTo>
                  <a:lnTo>
                    <a:pt x="3482300" y="615917"/>
                  </a:lnTo>
                  <a:cubicBezTo>
                    <a:pt x="3540045" y="597133"/>
                    <a:pt x="3588553" y="553720"/>
                    <a:pt x="3646298" y="534936"/>
                  </a:cubicBezTo>
                  <a:cubicBezTo>
                    <a:pt x="3688375" y="528778"/>
                    <a:pt x="3718136" y="507227"/>
                    <a:pt x="3760213" y="501069"/>
                  </a:cubicBezTo>
                  <a:lnTo>
                    <a:pt x="3818686" y="506947"/>
                  </a:lnTo>
                  <a:cubicBezTo>
                    <a:pt x="3827930" y="507040"/>
                    <a:pt x="3837175" y="500976"/>
                    <a:pt x="3846419" y="501069"/>
                  </a:cubicBezTo>
                  <a:lnTo>
                    <a:pt x="3984510" y="502209"/>
                  </a:lnTo>
                  <a:cubicBezTo>
                    <a:pt x="3993898" y="492593"/>
                    <a:pt x="3997128" y="479897"/>
                    <a:pt x="4006516" y="470281"/>
                  </a:cubicBezTo>
                  <a:lnTo>
                    <a:pt x="4117887" y="392298"/>
                  </a:lnTo>
                  <a:cubicBezTo>
                    <a:pt x="4128998" y="383399"/>
                    <a:pt x="4127793" y="371422"/>
                    <a:pt x="4138904" y="362523"/>
                  </a:cubicBezTo>
                  <a:lnTo>
                    <a:pt x="4248648" y="282611"/>
                  </a:lnTo>
                  <a:cubicBezTo>
                    <a:pt x="4235671" y="267172"/>
                    <a:pt x="4213456" y="254811"/>
                    <a:pt x="4200479" y="239372"/>
                  </a:cubicBezTo>
                  <a:lnTo>
                    <a:pt x="4186114" y="213202"/>
                  </a:lnTo>
                  <a:cubicBezTo>
                    <a:pt x="4196034" y="193190"/>
                    <a:pt x="4187481" y="163942"/>
                    <a:pt x="4197401" y="143930"/>
                  </a:cubicBezTo>
                  <a:lnTo>
                    <a:pt x="4228036" y="102813"/>
                  </a:lnTo>
                  <a:cubicBezTo>
                    <a:pt x="4240402" y="106256"/>
                    <a:pt x="4271241" y="97384"/>
                    <a:pt x="4283607" y="100827"/>
                  </a:cubicBezTo>
                  <a:lnTo>
                    <a:pt x="4344584" y="127921"/>
                  </a:lnTo>
                  <a:lnTo>
                    <a:pt x="4442659" y="109687"/>
                  </a:lnTo>
                  <a:cubicBezTo>
                    <a:pt x="4469690" y="93392"/>
                    <a:pt x="4487485" y="52467"/>
                    <a:pt x="4514516" y="36172"/>
                  </a:cubicBezTo>
                  <a:lnTo>
                    <a:pt x="4553048" y="37903"/>
                  </a:lnTo>
                  <a:lnTo>
                    <a:pt x="4709397" y="0"/>
                  </a:lnTo>
                  <a:lnTo>
                    <a:pt x="4846794" y="317434"/>
                  </a:lnTo>
                  <a:lnTo>
                    <a:pt x="4965239" y="691722"/>
                  </a:lnTo>
                  <a:lnTo>
                    <a:pt x="4638329" y="1066010"/>
                  </a:lnTo>
                  <a:lnTo>
                    <a:pt x="3804472" y="1359755"/>
                  </a:lnTo>
                  <a:lnTo>
                    <a:pt x="3103274" y="1748257"/>
                  </a:lnTo>
                  <a:lnTo>
                    <a:pt x="2885334" y="2321534"/>
                  </a:lnTo>
                  <a:lnTo>
                    <a:pt x="2970615" y="2785840"/>
                  </a:lnTo>
                  <a:lnTo>
                    <a:pt x="2657919" y="2733724"/>
                  </a:lnTo>
                  <a:lnTo>
                    <a:pt x="2615279" y="2321534"/>
                  </a:lnTo>
                  <a:lnTo>
                    <a:pt x="2577376" y="1966197"/>
                  </a:lnTo>
                  <a:lnTo>
                    <a:pt x="2136758" y="2094118"/>
                  </a:lnTo>
                  <a:lnTo>
                    <a:pt x="2037264" y="2458931"/>
                  </a:lnTo>
                  <a:lnTo>
                    <a:pt x="1843013" y="2657919"/>
                  </a:lnTo>
                  <a:lnTo>
                    <a:pt x="1734043" y="2638968"/>
                  </a:lnTo>
                  <a:lnTo>
                    <a:pt x="1724568" y="2553687"/>
                  </a:lnTo>
                  <a:cubicBezTo>
                    <a:pt x="1715479" y="2545111"/>
                    <a:pt x="1703586" y="2553365"/>
                    <a:pt x="1694497" y="2544789"/>
                  </a:cubicBezTo>
                  <a:lnTo>
                    <a:pt x="1667714" y="2492095"/>
                  </a:lnTo>
                  <a:lnTo>
                    <a:pt x="1644025" y="2449455"/>
                  </a:lnTo>
                  <a:lnTo>
                    <a:pt x="1611732" y="2466285"/>
                  </a:lnTo>
                  <a:lnTo>
                    <a:pt x="1459250" y="2378388"/>
                  </a:lnTo>
                  <a:lnTo>
                    <a:pt x="1410968" y="2410723"/>
                  </a:lnTo>
                  <a:lnTo>
                    <a:pt x="1355017" y="2454193"/>
                  </a:lnTo>
                  <a:lnTo>
                    <a:pt x="1345542" y="2496833"/>
                  </a:lnTo>
                  <a:lnTo>
                    <a:pt x="1317115" y="2482620"/>
                  </a:lnTo>
                  <a:lnTo>
                    <a:pt x="1312377" y="2444717"/>
                  </a:lnTo>
                  <a:lnTo>
                    <a:pt x="1326590" y="2368912"/>
                  </a:lnTo>
                  <a:cubicBezTo>
                    <a:pt x="1306111" y="2371510"/>
                    <a:pt x="1279918" y="2388395"/>
                    <a:pt x="1259439" y="2390993"/>
                  </a:cubicBezTo>
                  <a:lnTo>
                    <a:pt x="1181672" y="2385080"/>
                  </a:lnTo>
                  <a:cubicBezTo>
                    <a:pt x="1163779" y="2375621"/>
                    <a:pt x="1134457" y="2371877"/>
                    <a:pt x="1116564" y="2362418"/>
                  </a:cubicBezTo>
                  <a:lnTo>
                    <a:pt x="1051797" y="2307320"/>
                  </a:lnTo>
                  <a:cubicBezTo>
                    <a:pt x="1042906" y="2307588"/>
                    <a:pt x="1039730" y="2333575"/>
                    <a:pt x="1030839" y="2333843"/>
                  </a:cubicBezTo>
                  <a:lnTo>
                    <a:pt x="975991" y="2312058"/>
                  </a:lnTo>
                  <a:lnTo>
                    <a:pt x="942827" y="2240991"/>
                  </a:lnTo>
                  <a:cubicBezTo>
                    <a:pt x="932159" y="2238604"/>
                    <a:pt x="921492" y="2253362"/>
                    <a:pt x="910824" y="2250975"/>
                  </a:cubicBezTo>
                  <a:lnTo>
                    <a:pt x="867022" y="2226777"/>
                  </a:lnTo>
                  <a:lnTo>
                    <a:pt x="871759" y="2169923"/>
                  </a:lnTo>
                  <a:cubicBezTo>
                    <a:pt x="861921" y="2162650"/>
                    <a:pt x="846367" y="2175381"/>
                    <a:pt x="836529" y="2168108"/>
                  </a:cubicBezTo>
                  <a:lnTo>
                    <a:pt x="777003" y="2108332"/>
                  </a:lnTo>
                  <a:lnTo>
                    <a:pt x="762789" y="2051478"/>
                  </a:lnTo>
                  <a:cubicBezTo>
                    <a:pt x="754031" y="2051302"/>
                    <a:pt x="745274" y="2062556"/>
                    <a:pt x="736516" y="2062380"/>
                  </a:cubicBezTo>
                  <a:lnTo>
                    <a:pt x="696460" y="2046740"/>
                  </a:lnTo>
                  <a:lnTo>
                    <a:pt x="587490" y="1895129"/>
                  </a:lnTo>
                  <a:lnTo>
                    <a:pt x="549587" y="1828800"/>
                  </a:lnTo>
                  <a:lnTo>
                    <a:pt x="487996" y="1824062"/>
                  </a:lnTo>
                  <a:cubicBezTo>
                    <a:pt x="480349" y="1826349"/>
                    <a:pt x="481273" y="1845781"/>
                    <a:pt x="473626" y="1848068"/>
                  </a:cubicBezTo>
                  <a:lnTo>
                    <a:pt x="435880" y="1847751"/>
                  </a:lnTo>
                  <a:lnTo>
                    <a:pt x="326910" y="1743519"/>
                  </a:lnTo>
                  <a:lnTo>
                    <a:pt x="298483" y="1639287"/>
                  </a:lnTo>
                  <a:cubicBezTo>
                    <a:pt x="287332" y="1632681"/>
                    <a:pt x="276180" y="1646076"/>
                    <a:pt x="265029" y="1639470"/>
                  </a:cubicBezTo>
                  <a:lnTo>
                    <a:pt x="222677" y="1591909"/>
                  </a:lnTo>
                  <a:lnTo>
                    <a:pt x="222677" y="1516104"/>
                  </a:lnTo>
                  <a:lnTo>
                    <a:pt x="217940" y="1416609"/>
                  </a:lnTo>
                  <a:lnTo>
                    <a:pt x="246367" y="1392920"/>
                  </a:lnTo>
                  <a:cubicBezTo>
                    <a:pt x="255445" y="1398903"/>
                    <a:pt x="273096" y="1382027"/>
                    <a:pt x="282174" y="1388010"/>
                  </a:cubicBezTo>
                  <a:lnTo>
                    <a:pt x="322172" y="1440298"/>
                  </a:lnTo>
                  <a:lnTo>
                    <a:pt x="355337" y="1331328"/>
                  </a:lnTo>
                  <a:lnTo>
                    <a:pt x="322172" y="1241310"/>
                  </a:lnTo>
                  <a:lnTo>
                    <a:pt x="331647" y="1179718"/>
                  </a:lnTo>
                  <a:lnTo>
                    <a:pt x="364812" y="1146553"/>
                  </a:lnTo>
                  <a:lnTo>
                    <a:pt x="303220" y="1051797"/>
                  </a:lnTo>
                  <a:lnTo>
                    <a:pt x="317434" y="1018632"/>
                  </a:lnTo>
                  <a:lnTo>
                    <a:pt x="303220" y="966516"/>
                  </a:lnTo>
                  <a:lnTo>
                    <a:pt x="312696" y="938089"/>
                  </a:lnTo>
                  <a:lnTo>
                    <a:pt x="255842" y="933351"/>
                  </a:lnTo>
                  <a:lnTo>
                    <a:pt x="194251" y="904924"/>
                  </a:lnTo>
                  <a:lnTo>
                    <a:pt x="165824" y="838595"/>
                  </a:lnTo>
                  <a:lnTo>
                    <a:pt x="123183" y="833857"/>
                  </a:lnTo>
                  <a:lnTo>
                    <a:pt x="104232" y="791217"/>
                  </a:lnTo>
                  <a:lnTo>
                    <a:pt x="132659" y="715411"/>
                  </a:lnTo>
                  <a:lnTo>
                    <a:pt x="85281" y="639606"/>
                  </a:lnTo>
                  <a:lnTo>
                    <a:pt x="9475" y="592228"/>
                  </a:lnTo>
                  <a:lnTo>
                    <a:pt x="9475" y="592228"/>
                  </a:lnTo>
                  <a:lnTo>
                    <a:pt x="52116" y="549588"/>
                  </a:lnTo>
                  <a:lnTo>
                    <a:pt x="99494" y="559063"/>
                  </a:lnTo>
                  <a:cubicBezTo>
                    <a:pt x="98475" y="547724"/>
                    <a:pt x="88883" y="536384"/>
                    <a:pt x="87864" y="525045"/>
                  </a:cubicBezTo>
                  <a:cubicBezTo>
                    <a:pt x="100012" y="476071"/>
                    <a:pt x="89300" y="421382"/>
                    <a:pt x="90018" y="369550"/>
                  </a:cubicBezTo>
                  <a:lnTo>
                    <a:pt x="66329" y="345861"/>
                  </a:lnTo>
                  <a:cubicBezTo>
                    <a:pt x="59220" y="346534"/>
                    <a:pt x="49253" y="364352"/>
                    <a:pt x="42144" y="365025"/>
                  </a:cubicBezTo>
                  <a:lnTo>
                    <a:pt x="4738" y="350599"/>
                  </a:lnTo>
                  <a:lnTo>
                    <a:pt x="0" y="307958"/>
                  </a:lnTo>
                  <a:lnTo>
                    <a:pt x="33165" y="284269"/>
                  </a:lnTo>
                  <a:lnTo>
                    <a:pt x="37147" y="227490"/>
                  </a:lnTo>
                  <a:lnTo>
                    <a:pt x="75805" y="180037"/>
                  </a:lnTo>
                  <a:cubicBezTo>
                    <a:pt x="94112" y="172167"/>
                    <a:pt x="103847" y="150010"/>
                    <a:pt x="122154" y="142140"/>
                  </a:cubicBezTo>
                  <a:lnTo>
                    <a:pt x="180037" y="142135"/>
                  </a:lnTo>
                  <a:lnTo>
                    <a:pt x="255842" y="104232"/>
                  </a:lnTo>
                  <a:lnTo>
                    <a:pt x="270056" y="127921"/>
                  </a:lnTo>
                  <a:lnTo>
                    <a:pt x="307958" y="123183"/>
                  </a:lnTo>
                  <a:lnTo>
                    <a:pt x="326910" y="180037"/>
                  </a:lnTo>
                  <a:lnTo>
                    <a:pt x="383763" y="184775"/>
                  </a:lnTo>
                  <a:lnTo>
                    <a:pt x="691722" y="345861"/>
                  </a:lnTo>
                  <a:lnTo>
                    <a:pt x="1895129" y="208464"/>
                  </a:lnTo>
                  <a:lnTo>
                    <a:pt x="2421028" y="42640"/>
                  </a:lnTo>
                  <a:close/>
                </a:path>
              </a:pathLst>
            </a:cu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7" name="任意多边形 94"/>
            <p:cNvSpPr/>
            <p:nvPr/>
          </p:nvSpPr>
          <p:spPr>
            <a:xfrm>
              <a:off x="3804855" y="1956434"/>
              <a:ext cx="1443512" cy="1148850"/>
            </a:xfrm>
            <a:custGeom>
              <a:avLst/>
              <a:gdLst>
                <a:gd name="connsiteX0" fmla="*/ 2033081 w 2120630"/>
                <a:gd name="connsiteY0" fmla="*/ 997085 h 1687749"/>
                <a:gd name="connsiteX1" fmla="*/ 2101175 w 2120630"/>
                <a:gd name="connsiteY1" fmla="*/ 1118680 h 1687749"/>
                <a:gd name="connsiteX2" fmla="*/ 2120630 w 2120630"/>
                <a:gd name="connsiteY2" fmla="*/ 1152727 h 1687749"/>
                <a:gd name="connsiteX3" fmla="*/ 2096311 w 2120630"/>
                <a:gd name="connsiteY3" fmla="*/ 1201366 h 1687749"/>
                <a:gd name="connsiteX4" fmla="*/ 1969851 w 2120630"/>
                <a:gd name="connsiteY4" fmla="*/ 1186774 h 1687749"/>
                <a:gd name="connsiteX5" fmla="*/ 1857983 w 2120630"/>
                <a:gd name="connsiteY5" fmla="*/ 1118680 h 1687749"/>
                <a:gd name="connsiteX6" fmla="*/ 1629383 w 2120630"/>
                <a:gd name="connsiteY6" fmla="*/ 1181910 h 1687749"/>
                <a:gd name="connsiteX7" fmla="*/ 1566154 w 2120630"/>
                <a:gd name="connsiteY7" fmla="*/ 1269459 h 1687749"/>
                <a:gd name="connsiteX8" fmla="*/ 1502924 w 2120630"/>
                <a:gd name="connsiteY8" fmla="*/ 1376463 h 1687749"/>
                <a:gd name="connsiteX9" fmla="*/ 1405647 w 2120630"/>
                <a:gd name="connsiteY9" fmla="*/ 1386191 h 1687749"/>
                <a:gd name="connsiteX10" fmla="*/ 1240277 w 2120630"/>
                <a:gd name="connsiteY10" fmla="*/ 1643974 h 1687749"/>
                <a:gd name="connsiteX11" fmla="*/ 1157592 w 2120630"/>
                <a:gd name="connsiteY11" fmla="*/ 1687749 h 1687749"/>
                <a:gd name="connsiteX12" fmla="*/ 860898 w 2120630"/>
                <a:gd name="connsiteY12" fmla="*/ 1673157 h 1687749"/>
                <a:gd name="connsiteX13" fmla="*/ 612843 w 2120630"/>
                <a:gd name="connsiteY13" fmla="*/ 1605063 h 1687749"/>
                <a:gd name="connsiteX14" fmla="*/ 486383 w 2120630"/>
                <a:gd name="connsiteY14" fmla="*/ 1425102 h 1687749"/>
                <a:gd name="connsiteX15" fmla="*/ 408562 w 2120630"/>
                <a:gd name="connsiteY15" fmla="*/ 1327825 h 1687749"/>
                <a:gd name="connsiteX16" fmla="*/ 131324 w 2120630"/>
                <a:gd name="connsiteY16" fmla="*/ 1220821 h 1687749"/>
                <a:gd name="connsiteX17" fmla="*/ 14592 w 2120630"/>
                <a:gd name="connsiteY17" fmla="*/ 1172183 h 1687749"/>
                <a:gd name="connsiteX18" fmla="*/ 0 w 2120630"/>
                <a:gd name="connsiteY18" fmla="*/ 1094361 h 1687749"/>
                <a:gd name="connsiteX19" fmla="*/ 68094 w 2120630"/>
                <a:gd name="connsiteY19" fmla="*/ 972766 h 1687749"/>
                <a:gd name="connsiteX20" fmla="*/ 150779 w 2120630"/>
                <a:gd name="connsiteY20" fmla="*/ 875489 h 1687749"/>
                <a:gd name="connsiteX21" fmla="*/ 243192 w 2120630"/>
                <a:gd name="connsiteY21" fmla="*/ 870625 h 1687749"/>
                <a:gd name="connsiteX22" fmla="*/ 355060 w 2120630"/>
                <a:gd name="connsiteY22" fmla="*/ 860897 h 1687749"/>
                <a:gd name="connsiteX23" fmla="*/ 496111 w 2120630"/>
                <a:gd name="connsiteY23" fmla="*/ 836578 h 1687749"/>
                <a:gd name="connsiteX24" fmla="*/ 583660 w 2120630"/>
                <a:gd name="connsiteY24" fmla="*/ 797668 h 1687749"/>
                <a:gd name="connsiteX25" fmla="*/ 598251 w 2120630"/>
                <a:gd name="connsiteY25" fmla="*/ 739302 h 1687749"/>
                <a:gd name="connsiteX26" fmla="*/ 646890 w 2120630"/>
                <a:gd name="connsiteY26" fmla="*/ 695527 h 1687749"/>
                <a:gd name="connsiteX27" fmla="*/ 680936 w 2120630"/>
                <a:gd name="connsiteY27" fmla="*/ 676072 h 1687749"/>
                <a:gd name="connsiteX28" fmla="*/ 671209 w 2120630"/>
                <a:gd name="connsiteY28" fmla="*/ 457200 h 1687749"/>
                <a:gd name="connsiteX29" fmla="*/ 651754 w 2120630"/>
                <a:gd name="connsiteY29" fmla="*/ 437744 h 1687749"/>
                <a:gd name="connsiteX30" fmla="*/ 705256 w 2120630"/>
                <a:gd name="connsiteY30" fmla="*/ 423153 h 1687749"/>
                <a:gd name="connsiteX31" fmla="*/ 870626 w 2120630"/>
                <a:gd name="connsiteY31" fmla="*/ 423153 h 1687749"/>
                <a:gd name="connsiteX32" fmla="*/ 933856 w 2120630"/>
                <a:gd name="connsiteY32" fmla="*/ 466927 h 1687749"/>
                <a:gd name="connsiteX33" fmla="*/ 914400 w 2120630"/>
                <a:gd name="connsiteY33" fmla="*/ 393970 h 1687749"/>
                <a:gd name="connsiteX34" fmla="*/ 1065179 w 2120630"/>
                <a:gd name="connsiteY34" fmla="*/ 184825 h 1687749"/>
                <a:gd name="connsiteX35" fmla="*/ 1177047 w 2120630"/>
                <a:gd name="connsiteY35" fmla="*/ 257783 h 1687749"/>
                <a:gd name="connsiteX36" fmla="*/ 1269460 w 2120630"/>
                <a:gd name="connsiteY36" fmla="*/ 257783 h 1687749"/>
                <a:gd name="connsiteX37" fmla="*/ 1332690 w 2120630"/>
                <a:gd name="connsiteY37" fmla="*/ 233463 h 1687749"/>
                <a:gd name="connsiteX38" fmla="*/ 1352145 w 2120630"/>
                <a:gd name="connsiteY38" fmla="*/ 87549 h 1687749"/>
                <a:gd name="connsiteX39" fmla="*/ 1449422 w 2120630"/>
                <a:gd name="connsiteY39" fmla="*/ 87549 h 1687749"/>
                <a:gd name="connsiteX40" fmla="*/ 1498060 w 2120630"/>
                <a:gd name="connsiteY40" fmla="*/ 0 h 1687749"/>
                <a:gd name="connsiteX41" fmla="*/ 1600200 w 2120630"/>
                <a:gd name="connsiteY41" fmla="*/ 14591 h 1687749"/>
                <a:gd name="connsiteX42" fmla="*/ 1600200 w 2120630"/>
                <a:gd name="connsiteY42" fmla="*/ 111868 h 1687749"/>
                <a:gd name="connsiteX43" fmla="*/ 1687749 w 2120630"/>
                <a:gd name="connsiteY43" fmla="*/ 228600 h 1687749"/>
                <a:gd name="connsiteX44" fmla="*/ 1809345 w 2120630"/>
                <a:gd name="connsiteY44" fmla="*/ 277238 h 1687749"/>
                <a:gd name="connsiteX45" fmla="*/ 1804481 w 2120630"/>
                <a:gd name="connsiteY45" fmla="*/ 369651 h 1687749"/>
                <a:gd name="connsiteX46" fmla="*/ 1833664 w 2120630"/>
                <a:gd name="connsiteY46" fmla="*/ 423153 h 1687749"/>
                <a:gd name="connsiteX47" fmla="*/ 1765571 w 2120630"/>
                <a:gd name="connsiteY47" fmla="*/ 593387 h 1687749"/>
                <a:gd name="connsiteX48" fmla="*/ 1809345 w 2120630"/>
                <a:gd name="connsiteY48" fmla="*/ 666344 h 1687749"/>
                <a:gd name="connsiteX49" fmla="*/ 1994171 w 2120630"/>
                <a:gd name="connsiteY49" fmla="*/ 710119 h 1687749"/>
                <a:gd name="connsiteX50" fmla="*/ 2106039 w 2120630"/>
                <a:gd name="connsiteY50" fmla="*/ 787940 h 1687749"/>
                <a:gd name="connsiteX51" fmla="*/ 2120630 w 2120630"/>
                <a:gd name="connsiteY51" fmla="*/ 836578 h 1687749"/>
                <a:gd name="connsiteX52" fmla="*/ 2057400 w 2120630"/>
                <a:gd name="connsiteY52" fmla="*/ 880353 h 1687749"/>
                <a:gd name="connsiteX53" fmla="*/ 2033081 w 2120630"/>
                <a:gd name="connsiteY53" fmla="*/ 997085 h 1687749"/>
                <a:gd name="connsiteX0-1" fmla="*/ 2033081 w 2120630"/>
                <a:gd name="connsiteY0-2" fmla="*/ 997085 h 1687749"/>
                <a:gd name="connsiteX1-3" fmla="*/ 2101175 w 2120630"/>
                <a:gd name="connsiteY1-4" fmla="*/ 1118680 h 1687749"/>
                <a:gd name="connsiteX2-5" fmla="*/ 2120630 w 2120630"/>
                <a:gd name="connsiteY2-6" fmla="*/ 1152727 h 1687749"/>
                <a:gd name="connsiteX3-7" fmla="*/ 2096311 w 2120630"/>
                <a:gd name="connsiteY3-8" fmla="*/ 1201366 h 1687749"/>
                <a:gd name="connsiteX4-9" fmla="*/ 1969851 w 2120630"/>
                <a:gd name="connsiteY4-10" fmla="*/ 1186774 h 1687749"/>
                <a:gd name="connsiteX5-11" fmla="*/ 1857983 w 2120630"/>
                <a:gd name="connsiteY5-12" fmla="*/ 1118680 h 1687749"/>
                <a:gd name="connsiteX6-13" fmla="*/ 1629383 w 2120630"/>
                <a:gd name="connsiteY6-14" fmla="*/ 1181910 h 1687749"/>
                <a:gd name="connsiteX7-15" fmla="*/ 1566154 w 2120630"/>
                <a:gd name="connsiteY7-16" fmla="*/ 1269459 h 1687749"/>
                <a:gd name="connsiteX8-17" fmla="*/ 1502924 w 2120630"/>
                <a:gd name="connsiteY8-18" fmla="*/ 1376463 h 1687749"/>
                <a:gd name="connsiteX9-19" fmla="*/ 1405647 w 2120630"/>
                <a:gd name="connsiteY9-20" fmla="*/ 1386191 h 1687749"/>
                <a:gd name="connsiteX10-21" fmla="*/ 1240277 w 2120630"/>
                <a:gd name="connsiteY10-22" fmla="*/ 1643974 h 1687749"/>
                <a:gd name="connsiteX11-23" fmla="*/ 1157592 w 2120630"/>
                <a:gd name="connsiteY11-24" fmla="*/ 1687749 h 1687749"/>
                <a:gd name="connsiteX12-25" fmla="*/ 860898 w 2120630"/>
                <a:gd name="connsiteY12-26" fmla="*/ 1673157 h 1687749"/>
                <a:gd name="connsiteX13-27" fmla="*/ 612843 w 2120630"/>
                <a:gd name="connsiteY13-28" fmla="*/ 1605063 h 1687749"/>
                <a:gd name="connsiteX14-29" fmla="*/ 486383 w 2120630"/>
                <a:gd name="connsiteY14-30" fmla="*/ 1425102 h 1687749"/>
                <a:gd name="connsiteX15-31" fmla="*/ 408562 w 2120630"/>
                <a:gd name="connsiteY15-32" fmla="*/ 1327825 h 1687749"/>
                <a:gd name="connsiteX16-33" fmla="*/ 131324 w 2120630"/>
                <a:gd name="connsiteY16-34" fmla="*/ 1220821 h 1687749"/>
                <a:gd name="connsiteX17-35" fmla="*/ 14592 w 2120630"/>
                <a:gd name="connsiteY17-36" fmla="*/ 1172183 h 1687749"/>
                <a:gd name="connsiteX18-37" fmla="*/ 0 w 2120630"/>
                <a:gd name="connsiteY18-38" fmla="*/ 1094361 h 1687749"/>
                <a:gd name="connsiteX19-39" fmla="*/ 68094 w 2120630"/>
                <a:gd name="connsiteY19-40" fmla="*/ 972766 h 1687749"/>
                <a:gd name="connsiteX20-41" fmla="*/ 150779 w 2120630"/>
                <a:gd name="connsiteY20-42" fmla="*/ 875489 h 1687749"/>
                <a:gd name="connsiteX21-43" fmla="*/ 243192 w 2120630"/>
                <a:gd name="connsiteY21-44" fmla="*/ 870625 h 1687749"/>
                <a:gd name="connsiteX22-45" fmla="*/ 355060 w 2120630"/>
                <a:gd name="connsiteY22-46" fmla="*/ 860897 h 1687749"/>
                <a:gd name="connsiteX23-47" fmla="*/ 496111 w 2120630"/>
                <a:gd name="connsiteY23-48" fmla="*/ 836578 h 1687749"/>
                <a:gd name="connsiteX24-49" fmla="*/ 583660 w 2120630"/>
                <a:gd name="connsiteY24-50" fmla="*/ 797668 h 1687749"/>
                <a:gd name="connsiteX25-51" fmla="*/ 598251 w 2120630"/>
                <a:gd name="connsiteY25-52" fmla="*/ 739302 h 1687749"/>
                <a:gd name="connsiteX26-53" fmla="*/ 646890 w 2120630"/>
                <a:gd name="connsiteY26-54" fmla="*/ 695527 h 1687749"/>
                <a:gd name="connsiteX27-55" fmla="*/ 680936 w 2120630"/>
                <a:gd name="connsiteY27-56" fmla="*/ 676072 h 1687749"/>
                <a:gd name="connsiteX28-57" fmla="*/ 671209 w 2120630"/>
                <a:gd name="connsiteY28-58" fmla="*/ 457200 h 1687749"/>
                <a:gd name="connsiteX29-59" fmla="*/ 651754 w 2120630"/>
                <a:gd name="connsiteY29-60" fmla="*/ 437744 h 1687749"/>
                <a:gd name="connsiteX30-61" fmla="*/ 705256 w 2120630"/>
                <a:gd name="connsiteY30-62" fmla="*/ 423153 h 1687749"/>
                <a:gd name="connsiteX31-63" fmla="*/ 870626 w 2120630"/>
                <a:gd name="connsiteY31-64" fmla="*/ 423153 h 1687749"/>
                <a:gd name="connsiteX32-65" fmla="*/ 933856 w 2120630"/>
                <a:gd name="connsiteY32-66" fmla="*/ 466927 h 1687749"/>
                <a:gd name="connsiteX33-67" fmla="*/ 914400 w 2120630"/>
                <a:gd name="connsiteY33-68" fmla="*/ 393970 h 1687749"/>
                <a:gd name="connsiteX34-69" fmla="*/ 1065179 w 2120630"/>
                <a:gd name="connsiteY34-70" fmla="*/ 184825 h 1687749"/>
                <a:gd name="connsiteX35-71" fmla="*/ 1177047 w 2120630"/>
                <a:gd name="connsiteY35-72" fmla="*/ 257783 h 1687749"/>
                <a:gd name="connsiteX36-73" fmla="*/ 1269460 w 2120630"/>
                <a:gd name="connsiteY36-74" fmla="*/ 257783 h 1687749"/>
                <a:gd name="connsiteX37-75" fmla="*/ 1332690 w 2120630"/>
                <a:gd name="connsiteY37-76" fmla="*/ 233463 h 1687749"/>
                <a:gd name="connsiteX38-77" fmla="*/ 1352145 w 2120630"/>
                <a:gd name="connsiteY38-78" fmla="*/ 87549 h 1687749"/>
                <a:gd name="connsiteX39-79" fmla="*/ 1449422 w 2120630"/>
                <a:gd name="connsiteY39-80" fmla="*/ 87549 h 1687749"/>
                <a:gd name="connsiteX40-81" fmla="*/ 1498060 w 2120630"/>
                <a:gd name="connsiteY40-82" fmla="*/ 0 h 1687749"/>
                <a:gd name="connsiteX41-83" fmla="*/ 1600200 w 2120630"/>
                <a:gd name="connsiteY41-84" fmla="*/ 14591 h 1687749"/>
                <a:gd name="connsiteX42-85" fmla="*/ 1600200 w 2120630"/>
                <a:gd name="connsiteY42-86" fmla="*/ 111868 h 1687749"/>
                <a:gd name="connsiteX43-87" fmla="*/ 1687749 w 2120630"/>
                <a:gd name="connsiteY43-88" fmla="*/ 228600 h 1687749"/>
                <a:gd name="connsiteX44-89" fmla="*/ 1809345 w 2120630"/>
                <a:gd name="connsiteY44-90" fmla="*/ 277238 h 1687749"/>
                <a:gd name="connsiteX45-91" fmla="*/ 1804481 w 2120630"/>
                <a:gd name="connsiteY45-92" fmla="*/ 369651 h 1687749"/>
                <a:gd name="connsiteX46-93" fmla="*/ 1833664 w 2120630"/>
                <a:gd name="connsiteY46-94" fmla="*/ 423153 h 1687749"/>
                <a:gd name="connsiteX47-95" fmla="*/ 1810393 w 2120630"/>
                <a:gd name="connsiteY47-96" fmla="*/ 538296 h 1687749"/>
                <a:gd name="connsiteX48-97" fmla="*/ 1765571 w 2120630"/>
                <a:gd name="connsiteY48-98" fmla="*/ 593387 h 1687749"/>
                <a:gd name="connsiteX49-99" fmla="*/ 1809345 w 2120630"/>
                <a:gd name="connsiteY49-100" fmla="*/ 666344 h 1687749"/>
                <a:gd name="connsiteX50-101" fmla="*/ 1994171 w 2120630"/>
                <a:gd name="connsiteY50-102" fmla="*/ 710119 h 1687749"/>
                <a:gd name="connsiteX51-103" fmla="*/ 2106039 w 2120630"/>
                <a:gd name="connsiteY51-104" fmla="*/ 787940 h 1687749"/>
                <a:gd name="connsiteX52-105" fmla="*/ 2120630 w 2120630"/>
                <a:gd name="connsiteY52-106" fmla="*/ 836578 h 1687749"/>
                <a:gd name="connsiteX53-107" fmla="*/ 2057400 w 2120630"/>
                <a:gd name="connsiteY53-108" fmla="*/ 880353 h 1687749"/>
                <a:gd name="connsiteX54" fmla="*/ 2033081 w 2120630"/>
                <a:gd name="connsiteY54" fmla="*/ 997085 h 1687749"/>
                <a:gd name="connsiteX0-109" fmla="*/ 2033081 w 2120630"/>
                <a:gd name="connsiteY0-110" fmla="*/ 997085 h 1687749"/>
                <a:gd name="connsiteX1-111" fmla="*/ 2101175 w 2120630"/>
                <a:gd name="connsiteY1-112" fmla="*/ 1118680 h 1687749"/>
                <a:gd name="connsiteX2-113" fmla="*/ 2120630 w 2120630"/>
                <a:gd name="connsiteY2-114" fmla="*/ 1152727 h 1687749"/>
                <a:gd name="connsiteX3-115" fmla="*/ 2096311 w 2120630"/>
                <a:gd name="connsiteY3-116" fmla="*/ 1201366 h 1687749"/>
                <a:gd name="connsiteX4-117" fmla="*/ 1969851 w 2120630"/>
                <a:gd name="connsiteY4-118" fmla="*/ 1186774 h 1687749"/>
                <a:gd name="connsiteX5-119" fmla="*/ 1857983 w 2120630"/>
                <a:gd name="connsiteY5-120" fmla="*/ 1118680 h 1687749"/>
                <a:gd name="connsiteX6-121" fmla="*/ 1629383 w 2120630"/>
                <a:gd name="connsiteY6-122" fmla="*/ 1181910 h 1687749"/>
                <a:gd name="connsiteX7-123" fmla="*/ 1566154 w 2120630"/>
                <a:gd name="connsiteY7-124" fmla="*/ 1269459 h 1687749"/>
                <a:gd name="connsiteX8-125" fmla="*/ 1502924 w 2120630"/>
                <a:gd name="connsiteY8-126" fmla="*/ 1376463 h 1687749"/>
                <a:gd name="connsiteX9-127" fmla="*/ 1405647 w 2120630"/>
                <a:gd name="connsiteY9-128" fmla="*/ 1386191 h 1687749"/>
                <a:gd name="connsiteX10-129" fmla="*/ 1240277 w 2120630"/>
                <a:gd name="connsiteY10-130" fmla="*/ 1643974 h 1687749"/>
                <a:gd name="connsiteX11-131" fmla="*/ 1157592 w 2120630"/>
                <a:gd name="connsiteY11-132" fmla="*/ 1687749 h 1687749"/>
                <a:gd name="connsiteX12-133" fmla="*/ 860898 w 2120630"/>
                <a:gd name="connsiteY12-134" fmla="*/ 1673157 h 1687749"/>
                <a:gd name="connsiteX13-135" fmla="*/ 612843 w 2120630"/>
                <a:gd name="connsiteY13-136" fmla="*/ 1605063 h 1687749"/>
                <a:gd name="connsiteX14-137" fmla="*/ 486383 w 2120630"/>
                <a:gd name="connsiteY14-138" fmla="*/ 1425102 h 1687749"/>
                <a:gd name="connsiteX15-139" fmla="*/ 408562 w 2120630"/>
                <a:gd name="connsiteY15-140" fmla="*/ 1327825 h 1687749"/>
                <a:gd name="connsiteX16-141" fmla="*/ 131324 w 2120630"/>
                <a:gd name="connsiteY16-142" fmla="*/ 1220821 h 1687749"/>
                <a:gd name="connsiteX17-143" fmla="*/ 14592 w 2120630"/>
                <a:gd name="connsiteY17-144" fmla="*/ 1172183 h 1687749"/>
                <a:gd name="connsiteX18-145" fmla="*/ 0 w 2120630"/>
                <a:gd name="connsiteY18-146" fmla="*/ 1094361 h 1687749"/>
                <a:gd name="connsiteX19-147" fmla="*/ 68094 w 2120630"/>
                <a:gd name="connsiteY19-148" fmla="*/ 972766 h 1687749"/>
                <a:gd name="connsiteX20-149" fmla="*/ 150779 w 2120630"/>
                <a:gd name="connsiteY20-150" fmla="*/ 875489 h 1687749"/>
                <a:gd name="connsiteX21-151" fmla="*/ 243192 w 2120630"/>
                <a:gd name="connsiteY21-152" fmla="*/ 870625 h 1687749"/>
                <a:gd name="connsiteX22-153" fmla="*/ 355060 w 2120630"/>
                <a:gd name="connsiteY22-154" fmla="*/ 860897 h 1687749"/>
                <a:gd name="connsiteX23-155" fmla="*/ 496111 w 2120630"/>
                <a:gd name="connsiteY23-156" fmla="*/ 836578 h 1687749"/>
                <a:gd name="connsiteX24-157" fmla="*/ 583660 w 2120630"/>
                <a:gd name="connsiteY24-158" fmla="*/ 797668 h 1687749"/>
                <a:gd name="connsiteX25-159" fmla="*/ 598251 w 2120630"/>
                <a:gd name="connsiteY25-160" fmla="*/ 739302 h 1687749"/>
                <a:gd name="connsiteX26-161" fmla="*/ 646890 w 2120630"/>
                <a:gd name="connsiteY26-162" fmla="*/ 695527 h 1687749"/>
                <a:gd name="connsiteX27-163" fmla="*/ 680936 w 2120630"/>
                <a:gd name="connsiteY27-164" fmla="*/ 676072 h 1687749"/>
                <a:gd name="connsiteX28-165" fmla="*/ 671209 w 2120630"/>
                <a:gd name="connsiteY28-166" fmla="*/ 457200 h 1687749"/>
                <a:gd name="connsiteX29-167" fmla="*/ 651754 w 2120630"/>
                <a:gd name="connsiteY29-168" fmla="*/ 437744 h 1687749"/>
                <a:gd name="connsiteX30-169" fmla="*/ 705256 w 2120630"/>
                <a:gd name="connsiteY30-170" fmla="*/ 423153 h 1687749"/>
                <a:gd name="connsiteX31-171" fmla="*/ 870626 w 2120630"/>
                <a:gd name="connsiteY31-172" fmla="*/ 423153 h 1687749"/>
                <a:gd name="connsiteX32-173" fmla="*/ 933856 w 2120630"/>
                <a:gd name="connsiteY32-174" fmla="*/ 466927 h 1687749"/>
                <a:gd name="connsiteX33-175" fmla="*/ 914400 w 2120630"/>
                <a:gd name="connsiteY33-176" fmla="*/ 393970 h 1687749"/>
                <a:gd name="connsiteX34-177" fmla="*/ 1065179 w 2120630"/>
                <a:gd name="connsiteY34-178" fmla="*/ 184825 h 1687749"/>
                <a:gd name="connsiteX35-179" fmla="*/ 1177047 w 2120630"/>
                <a:gd name="connsiteY35-180" fmla="*/ 257783 h 1687749"/>
                <a:gd name="connsiteX36-181" fmla="*/ 1269460 w 2120630"/>
                <a:gd name="connsiteY36-182" fmla="*/ 257783 h 1687749"/>
                <a:gd name="connsiteX37-183" fmla="*/ 1332690 w 2120630"/>
                <a:gd name="connsiteY37-184" fmla="*/ 233463 h 1687749"/>
                <a:gd name="connsiteX38-185" fmla="*/ 1322950 w 2120630"/>
                <a:gd name="connsiteY38-186" fmla="*/ 157593 h 1687749"/>
                <a:gd name="connsiteX39-187" fmla="*/ 1352145 w 2120630"/>
                <a:gd name="connsiteY39-188" fmla="*/ 87549 h 1687749"/>
                <a:gd name="connsiteX40-189" fmla="*/ 1449422 w 2120630"/>
                <a:gd name="connsiteY40-190" fmla="*/ 87549 h 1687749"/>
                <a:gd name="connsiteX41-191" fmla="*/ 1498060 w 2120630"/>
                <a:gd name="connsiteY41-192" fmla="*/ 0 h 1687749"/>
                <a:gd name="connsiteX42-193" fmla="*/ 1600200 w 2120630"/>
                <a:gd name="connsiteY42-194" fmla="*/ 14591 h 1687749"/>
                <a:gd name="connsiteX43-195" fmla="*/ 1600200 w 2120630"/>
                <a:gd name="connsiteY43-196" fmla="*/ 111868 h 1687749"/>
                <a:gd name="connsiteX44-197" fmla="*/ 1687749 w 2120630"/>
                <a:gd name="connsiteY44-198" fmla="*/ 228600 h 1687749"/>
                <a:gd name="connsiteX45-199" fmla="*/ 1809345 w 2120630"/>
                <a:gd name="connsiteY45-200" fmla="*/ 277238 h 1687749"/>
                <a:gd name="connsiteX46-201" fmla="*/ 1804481 w 2120630"/>
                <a:gd name="connsiteY46-202" fmla="*/ 369651 h 1687749"/>
                <a:gd name="connsiteX47-203" fmla="*/ 1833664 w 2120630"/>
                <a:gd name="connsiteY47-204" fmla="*/ 423153 h 1687749"/>
                <a:gd name="connsiteX48-205" fmla="*/ 1810393 w 2120630"/>
                <a:gd name="connsiteY48-206" fmla="*/ 538296 h 1687749"/>
                <a:gd name="connsiteX49-207" fmla="*/ 1765571 w 2120630"/>
                <a:gd name="connsiteY49-208" fmla="*/ 593387 h 1687749"/>
                <a:gd name="connsiteX50-209" fmla="*/ 1809345 w 2120630"/>
                <a:gd name="connsiteY50-210" fmla="*/ 666344 h 1687749"/>
                <a:gd name="connsiteX51-211" fmla="*/ 1994171 w 2120630"/>
                <a:gd name="connsiteY51-212" fmla="*/ 710119 h 1687749"/>
                <a:gd name="connsiteX52-213" fmla="*/ 2106039 w 2120630"/>
                <a:gd name="connsiteY52-214" fmla="*/ 787940 h 1687749"/>
                <a:gd name="connsiteX53-215" fmla="*/ 2120630 w 2120630"/>
                <a:gd name="connsiteY53-216" fmla="*/ 836578 h 1687749"/>
                <a:gd name="connsiteX54-217" fmla="*/ 2057400 w 2120630"/>
                <a:gd name="connsiteY54-218" fmla="*/ 880353 h 1687749"/>
                <a:gd name="connsiteX55" fmla="*/ 2033081 w 2120630"/>
                <a:gd name="connsiteY55" fmla="*/ 997085 h 1687749"/>
                <a:gd name="connsiteX0-219" fmla="*/ 2033081 w 2120630"/>
                <a:gd name="connsiteY0-220" fmla="*/ 997085 h 1687749"/>
                <a:gd name="connsiteX1-221" fmla="*/ 2101175 w 2120630"/>
                <a:gd name="connsiteY1-222" fmla="*/ 1118680 h 1687749"/>
                <a:gd name="connsiteX2-223" fmla="*/ 2120630 w 2120630"/>
                <a:gd name="connsiteY2-224" fmla="*/ 1152727 h 1687749"/>
                <a:gd name="connsiteX3-225" fmla="*/ 2096311 w 2120630"/>
                <a:gd name="connsiteY3-226" fmla="*/ 1201366 h 1687749"/>
                <a:gd name="connsiteX4-227" fmla="*/ 1969851 w 2120630"/>
                <a:gd name="connsiteY4-228" fmla="*/ 1186774 h 1687749"/>
                <a:gd name="connsiteX5-229" fmla="*/ 1857983 w 2120630"/>
                <a:gd name="connsiteY5-230" fmla="*/ 1118680 h 1687749"/>
                <a:gd name="connsiteX6-231" fmla="*/ 1629383 w 2120630"/>
                <a:gd name="connsiteY6-232" fmla="*/ 1181910 h 1687749"/>
                <a:gd name="connsiteX7-233" fmla="*/ 1566154 w 2120630"/>
                <a:gd name="connsiteY7-234" fmla="*/ 1269459 h 1687749"/>
                <a:gd name="connsiteX8-235" fmla="*/ 1502924 w 2120630"/>
                <a:gd name="connsiteY8-236" fmla="*/ 1376463 h 1687749"/>
                <a:gd name="connsiteX9-237" fmla="*/ 1405647 w 2120630"/>
                <a:gd name="connsiteY9-238" fmla="*/ 1386191 h 1687749"/>
                <a:gd name="connsiteX10-239" fmla="*/ 1240277 w 2120630"/>
                <a:gd name="connsiteY10-240" fmla="*/ 1643974 h 1687749"/>
                <a:gd name="connsiteX11-241" fmla="*/ 1157592 w 2120630"/>
                <a:gd name="connsiteY11-242" fmla="*/ 1687749 h 1687749"/>
                <a:gd name="connsiteX12-243" fmla="*/ 860898 w 2120630"/>
                <a:gd name="connsiteY12-244" fmla="*/ 1673157 h 1687749"/>
                <a:gd name="connsiteX13-245" fmla="*/ 612843 w 2120630"/>
                <a:gd name="connsiteY13-246" fmla="*/ 1605063 h 1687749"/>
                <a:gd name="connsiteX14-247" fmla="*/ 486383 w 2120630"/>
                <a:gd name="connsiteY14-248" fmla="*/ 1425102 h 1687749"/>
                <a:gd name="connsiteX15-249" fmla="*/ 408562 w 2120630"/>
                <a:gd name="connsiteY15-250" fmla="*/ 1327825 h 1687749"/>
                <a:gd name="connsiteX16-251" fmla="*/ 131324 w 2120630"/>
                <a:gd name="connsiteY16-252" fmla="*/ 1220821 h 1687749"/>
                <a:gd name="connsiteX17-253" fmla="*/ 14592 w 2120630"/>
                <a:gd name="connsiteY17-254" fmla="*/ 1172183 h 1687749"/>
                <a:gd name="connsiteX18-255" fmla="*/ 0 w 2120630"/>
                <a:gd name="connsiteY18-256" fmla="*/ 1094361 h 1687749"/>
                <a:gd name="connsiteX19-257" fmla="*/ 68094 w 2120630"/>
                <a:gd name="connsiteY19-258" fmla="*/ 972766 h 1687749"/>
                <a:gd name="connsiteX20-259" fmla="*/ 150779 w 2120630"/>
                <a:gd name="connsiteY20-260" fmla="*/ 875489 h 1687749"/>
                <a:gd name="connsiteX21-261" fmla="*/ 243192 w 2120630"/>
                <a:gd name="connsiteY21-262" fmla="*/ 870625 h 1687749"/>
                <a:gd name="connsiteX22-263" fmla="*/ 355060 w 2120630"/>
                <a:gd name="connsiteY22-264" fmla="*/ 860897 h 1687749"/>
                <a:gd name="connsiteX23-265" fmla="*/ 496111 w 2120630"/>
                <a:gd name="connsiteY23-266" fmla="*/ 836578 h 1687749"/>
                <a:gd name="connsiteX24-267" fmla="*/ 583660 w 2120630"/>
                <a:gd name="connsiteY24-268" fmla="*/ 797668 h 1687749"/>
                <a:gd name="connsiteX25-269" fmla="*/ 598251 w 2120630"/>
                <a:gd name="connsiteY25-270" fmla="*/ 739302 h 1687749"/>
                <a:gd name="connsiteX26-271" fmla="*/ 646890 w 2120630"/>
                <a:gd name="connsiteY26-272" fmla="*/ 695527 h 1687749"/>
                <a:gd name="connsiteX27-273" fmla="*/ 680936 w 2120630"/>
                <a:gd name="connsiteY27-274" fmla="*/ 676072 h 1687749"/>
                <a:gd name="connsiteX28-275" fmla="*/ 671209 w 2120630"/>
                <a:gd name="connsiteY28-276" fmla="*/ 457200 h 1687749"/>
                <a:gd name="connsiteX29-277" fmla="*/ 651754 w 2120630"/>
                <a:gd name="connsiteY29-278" fmla="*/ 437744 h 1687749"/>
                <a:gd name="connsiteX30-279" fmla="*/ 705256 w 2120630"/>
                <a:gd name="connsiteY30-280" fmla="*/ 423153 h 1687749"/>
                <a:gd name="connsiteX31-281" fmla="*/ 870626 w 2120630"/>
                <a:gd name="connsiteY31-282" fmla="*/ 423153 h 1687749"/>
                <a:gd name="connsiteX32-283" fmla="*/ 933856 w 2120630"/>
                <a:gd name="connsiteY32-284" fmla="*/ 466927 h 1687749"/>
                <a:gd name="connsiteX33-285" fmla="*/ 914400 w 2120630"/>
                <a:gd name="connsiteY33-286" fmla="*/ 393970 h 1687749"/>
                <a:gd name="connsiteX34-287" fmla="*/ 1065179 w 2120630"/>
                <a:gd name="connsiteY34-288" fmla="*/ 184825 h 1687749"/>
                <a:gd name="connsiteX35-289" fmla="*/ 1177047 w 2120630"/>
                <a:gd name="connsiteY35-290" fmla="*/ 257783 h 1687749"/>
                <a:gd name="connsiteX36-291" fmla="*/ 1269460 w 2120630"/>
                <a:gd name="connsiteY36-292" fmla="*/ 257783 h 1687749"/>
                <a:gd name="connsiteX37-293" fmla="*/ 1325574 w 2120630"/>
                <a:gd name="connsiteY37-294" fmla="*/ 233463 h 1687749"/>
                <a:gd name="connsiteX38-295" fmla="*/ 1322950 w 2120630"/>
                <a:gd name="connsiteY38-296" fmla="*/ 157593 h 1687749"/>
                <a:gd name="connsiteX39-297" fmla="*/ 1352145 w 2120630"/>
                <a:gd name="connsiteY39-298" fmla="*/ 87549 h 1687749"/>
                <a:gd name="connsiteX40-299" fmla="*/ 1449422 w 2120630"/>
                <a:gd name="connsiteY40-300" fmla="*/ 87549 h 1687749"/>
                <a:gd name="connsiteX41-301" fmla="*/ 1498060 w 2120630"/>
                <a:gd name="connsiteY41-302" fmla="*/ 0 h 1687749"/>
                <a:gd name="connsiteX42-303" fmla="*/ 1600200 w 2120630"/>
                <a:gd name="connsiteY42-304" fmla="*/ 14591 h 1687749"/>
                <a:gd name="connsiteX43-305" fmla="*/ 1600200 w 2120630"/>
                <a:gd name="connsiteY43-306" fmla="*/ 111868 h 1687749"/>
                <a:gd name="connsiteX44-307" fmla="*/ 1687749 w 2120630"/>
                <a:gd name="connsiteY44-308" fmla="*/ 228600 h 1687749"/>
                <a:gd name="connsiteX45-309" fmla="*/ 1809345 w 2120630"/>
                <a:gd name="connsiteY45-310" fmla="*/ 277238 h 1687749"/>
                <a:gd name="connsiteX46-311" fmla="*/ 1804481 w 2120630"/>
                <a:gd name="connsiteY46-312" fmla="*/ 369651 h 1687749"/>
                <a:gd name="connsiteX47-313" fmla="*/ 1833664 w 2120630"/>
                <a:gd name="connsiteY47-314" fmla="*/ 423153 h 1687749"/>
                <a:gd name="connsiteX48-315" fmla="*/ 1810393 w 2120630"/>
                <a:gd name="connsiteY48-316" fmla="*/ 538296 h 1687749"/>
                <a:gd name="connsiteX49-317" fmla="*/ 1765571 w 2120630"/>
                <a:gd name="connsiteY49-318" fmla="*/ 593387 h 1687749"/>
                <a:gd name="connsiteX50-319" fmla="*/ 1809345 w 2120630"/>
                <a:gd name="connsiteY50-320" fmla="*/ 666344 h 1687749"/>
                <a:gd name="connsiteX51-321" fmla="*/ 1994171 w 2120630"/>
                <a:gd name="connsiteY51-322" fmla="*/ 710119 h 1687749"/>
                <a:gd name="connsiteX52-323" fmla="*/ 2106039 w 2120630"/>
                <a:gd name="connsiteY52-324" fmla="*/ 787940 h 1687749"/>
                <a:gd name="connsiteX53-325" fmla="*/ 2120630 w 2120630"/>
                <a:gd name="connsiteY53-326" fmla="*/ 836578 h 1687749"/>
                <a:gd name="connsiteX54-327" fmla="*/ 2057400 w 2120630"/>
                <a:gd name="connsiteY54-328" fmla="*/ 880353 h 1687749"/>
                <a:gd name="connsiteX55-329" fmla="*/ 2033081 w 2120630"/>
                <a:gd name="connsiteY55-330" fmla="*/ 997085 h 1687749"/>
                <a:gd name="connsiteX0-331" fmla="*/ 2033081 w 2120630"/>
                <a:gd name="connsiteY0-332" fmla="*/ 997085 h 1687749"/>
                <a:gd name="connsiteX1-333" fmla="*/ 2101175 w 2120630"/>
                <a:gd name="connsiteY1-334" fmla="*/ 1118680 h 1687749"/>
                <a:gd name="connsiteX2-335" fmla="*/ 2120630 w 2120630"/>
                <a:gd name="connsiteY2-336" fmla="*/ 1152727 h 1687749"/>
                <a:gd name="connsiteX3-337" fmla="*/ 2096311 w 2120630"/>
                <a:gd name="connsiteY3-338" fmla="*/ 1201366 h 1687749"/>
                <a:gd name="connsiteX4-339" fmla="*/ 1969851 w 2120630"/>
                <a:gd name="connsiteY4-340" fmla="*/ 1186774 h 1687749"/>
                <a:gd name="connsiteX5-341" fmla="*/ 1857983 w 2120630"/>
                <a:gd name="connsiteY5-342" fmla="*/ 1118680 h 1687749"/>
                <a:gd name="connsiteX6-343" fmla="*/ 1629383 w 2120630"/>
                <a:gd name="connsiteY6-344" fmla="*/ 1181910 h 1687749"/>
                <a:gd name="connsiteX7-345" fmla="*/ 1566154 w 2120630"/>
                <a:gd name="connsiteY7-346" fmla="*/ 1269459 h 1687749"/>
                <a:gd name="connsiteX8-347" fmla="*/ 1502924 w 2120630"/>
                <a:gd name="connsiteY8-348" fmla="*/ 1376463 h 1687749"/>
                <a:gd name="connsiteX9-349" fmla="*/ 1405647 w 2120630"/>
                <a:gd name="connsiteY9-350" fmla="*/ 1386191 h 1687749"/>
                <a:gd name="connsiteX10-351" fmla="*/ 1240277 w 2120630"/>
                <a:gd name="connsiteY10-352" fmla="*/ 1643974 h 1687749"/>
                <a:gd name="connsiteX11-353" fmla="*/ 1157592 w 2120630"/>
                <a:gd name="connsiteY11-354" fmla="*/ 1687749 h 1687749"/>
                <a:gd name="connsiteX12-355" fmla="*/ 860898 w 2120630"/>
                <a:gd name="connsiteY12-356" fmla="*/ 1673157 h 1687749"/>
                <a:gd name="connsiteX13-357" fmla="*/ 612843 w 2120630"/>
                <a:gd name="connsiteY13-358" fmla="*/ 1605063 h 1687749"/>
                <a:gd name="connsiteX14-359" fmla="*/ 486383 w 2120630"/>
                <a:gd name="connsiteY14-360" fmla="*/ 1425102 h 1687749"/>
                <a:gd name="connsiteX15-361" fmla="*/ 408562 w 2120630"/>
                <a:gd name="connsiteY15-362" fmla="*/ 1327825 h 1687749"/>
                <a:gd name="connsiteX16-363" fmla="*/ 131324 w 2120630"/>
                <a:gd name="connsiteY16-364" fmla="*/ 1220821 h 1687749"/>
                <a:gd name="connsiteX17-365" fmla="*/ 14592 w 2120630"/>
                <a:gd name="connsiteY17-366" fmla="*/ 1172183 h 1687749"/>
                <a:gd name="connsiteX18-367" fmla="*/ 0 w 2120630"/>
                <a:gd name="connsiteY18-368" fmla="*/ 1094361 h 1687749"/>
                <a:gd name="connsiteX19-369" fmla="*/ 68094 w 2120630"/>
                <a:gd name="connsiteY19-370" fmla="*/ 972766 h 1687749"/>
                <a:gd name="connsiteX20-371" fmla="*/ 150779 w 2120630"/>
                <a:gd name="connsiteY20-372" fmla="*/ 875489 h 1687749"/>
                <a:gd name="connsiteX21-373" fmla="*/ 243192 w 2120630"/>
                <a:gd name="connsiteY21-374" fmla="*/ 870625 h 1687749"/>
                <a:gd name="connsiteX22-375" fmla="*/ 355060 w 2120630"/>
                <a:gd name="connsiteY22-376" fmla="*/ 860897 h 1687749"/>
                <a:gd name="connsiteX23-377" fmla="*/ 496111 w 2120630"/>
                <a:gd name="connsiteY23-378" fmla="*/ 836578 h 1687749"/>
                <a:gd name="connsiteX24-379" fmla="*/ 583660 w 2120630"/>
                <a:gd name="connsiteY24-380" fmla="*/ 797668 h 1687749"/>
                <a:gd name="connsiteX25-381" fmla="*/ 598251 w 2120630"/>
                <a:gd name="connsiteY25-382" fmla="*/ 739302 h 1687749"/>
                <a:gd name="connsiteX26-383" fmla="*/ 646890 w 2120630"/>
                <a:gd name="connsiteY26-384" fmla="*/ 695527 h 1687749"/>
                <a:gd name="connsiteX27-385" fmla="*/ 680936 w 2120630"/>
                <a:gd name="connsiteY27-386" fmla="*/ 676072 h 1687749"/>
                <a:gd name="connsiteX28-387" fmla="*/ 671209 w 2120630"/>
                <a:gd name="connsiteY28-388" fmla="*/ 457200 h 1687749"/>
                <a:gd name="connsiteX29-389" fmla="*/ 651754 w 2120630"/>
                <a:gd name="connsiteY29-390" fmla="*/ 437744 h 1687749"/>
                <a:gd name="connsiteX30-391" fmla="*/ 705256 w 2120630"/>
                <a:gd name="connsiteY30-392" fmla="*/ 423153 h 1687749"/>
                <a:gd name="connsiteX31-393" fmla="*/ 870626 w 2120630"/>
                <a:gd name="connsiteY31-394" fmla="*/ 423153 h 1687749"/>
                <a:gd name="connsiteX32-395" fmla="*/ 933856 w 2120630"/>
                <a:gd name="connsiteY32-396" fmla="*/ 466927 h 1687749"/>
                <a:gd name="connsiteX33-397" fmla="*/ 914400 w 2120630"/>
                <a:gd name="connsiteY33-398" fmla="*/ 393970 h 1687749"/>
                <a:gd name="connsiteX34-399" fmla="*/ 1065179 w 2120630"/>
                <a:gd name="connsiteY34-400" fmla="*/ 184825 h 1687749"/>
                <a:gd name="connsiteX35-401" fmla="*/ 1177047 w 2120630"/>
                <a:gd name="connsiteY35-402" fmla="*/ 257783 h 1687749"/>
                <a:gd name="connsiteX36-403" fmla="*/ 1269460 w 2120630"/>
                <a:gd name="connsiteY36-404" fmla="*/ 257783 h 1687749"/>
                <a:gd name="connsiteX37-405" fmla="*/ 1325574 w 2120630"/>
                <a:gd name="connsiteY37-406" fmla="*/ 233463 h 1687749"/>
                <a:gd name="connsiteX38-407" fmla="*/ 1322950 w 2120630"/>
                <a:gd name="connsiteY38-408" fmla="*/ 157593 h 1687749"/>
                <a:gd name="connsiteX39-409" fmla="*/ 1352145 w 2120630"/>
                <a:gd name="connsiteY39-410" fmla="*/ 87549 h 1687749"/>
                <a:gd name="connsiteX40-411" fmla="*/ 1449422 w 2120630"/>
                <a:gd name="connsiteY40-412" fmla="*/ 87549 h 1687749"/>
                <a:gd name="connsiteX41-413" fmla="*/ 1498060 w 2120630"/>
                <a:gd name="connsiteY41-414" fmla="*/ 0 h 1687749"/>
                <a:gd name="connsiteX42-415" fmla="*/ 1600200 w 2120630"/>
                <a:gd name="connsiteY42-416" fmla="*/ 14591 h 1687749"/>
                <a:gd name="connsiteX43-417" fmla="*/ 1600200 w 2120630"/>
                <a:gd name="connsiteY43-418" fmla="*/ 111868 h 1687749"/>
                <a:gd name="connsiteX44-419" fmla="*/ 1687749 w 2120630"/>
                <a:gd name="connsiteY44-420" fmla="*/ 228600 h 1687749"/>
                <a:gd name="connsiteX45-421" fmla="*/ 1725001 w 2120630"/>
                <a:gd name="connsiteY45-422" fmla="*/ 221636 h 1687749"/>
                <a:gd name="connsiteX46-423" fmla="*/ 1809345 w 2120630"/>
                <a:gd name="connsiteY46-424" fmla="*/ 277238 h 1687749"/>
                <a:gd name="connsiteX47-425" fmla="*/ 1804481 w 2120630"/>
                <a:gd name="connsiteY47-426" fmla="*/ 369651 h 1687749"/>
                <a:gd name="connsiteX48-427" fmla="*/ 1833664 w 2120630"/>
                <a:gd name="connsiteY48-428" fmla="*/ 423153 h 1687749"/>
                <a:gd name="connsiteX49-429" fmla="*/ 1810393 w 2120630"/>
                <a:gd name="connsiteY49-430" fmla="*/ 538296 h 1687749"/>
                <a:gd name="connsiteX50-431" fmla="*/ 1765571 w 2120630"/>
                <a:gd name="connsiteY50-432" fmla="*/ 593387 h 1687749"/>
                <a:gd name="connsiteX51-433" fmla="*/ 1809345 w 2120630"/>
                <a:gd name="connsiteY51-434" fmla="*/ 666344 h 1687749"/>
                <a:gd name="connsiteX52-435" fmla="*/ 1994171 w 2120630"/>
                <a:gd name="connsiteY52-436" fmla="*/ 710119 h 1687749"/>
                <a:gd name="connsiteX53-437" fmla="*/ 2106039 w 2120630"/>
                <a:gd name="connsiteY53-438" fmla="*/ 787940 h 1687749"/>
                <a:gd name="connsiteX54-439" fmla="*/ 2120630 w 2120630"/>
                <a:gd name="connsiteY54-440" fmla="*/ 836578 h 1687749"/>
                <a:gd name="connsiteX55-441" fmla="*/ 2057400 w 2120630"/>
                <a:gd name="connsiteY55-442" fmla="*/ 880353 h 1687749"/>
                <a:gd name="connsiteX56" fmla="*/ 2033081 w 2120630"/>
                <a:gd name="connsiteY56" fmla="*/ 997085 h 16877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217" y="connsiteY54-218"/>
                </a:cxn>
                <a:cxn ang="0">
                  <a:pos x="connsiteX55-329" y="connsiteY55-330"/>
                </a:cxn>
                <a:cxn ang="0">
                  <a:pos x="connsiteX56" y="connsiteY56"/>
                </a:cxn>
              </a:cxnLst>
              <a:rect l="l" t="t" r="r" b="b"/>
              <a:pathLst>
                <a:path w="2120630" h="1687749">
                  <a:moveTo>
                    <a:pt x="2033081" y="997085"/>
                  </a:moveTo>
                  <a:lnTo>
                    <a:pt x="2101175" y="1118680"/>
                  </a:lnTo>
                  <a:lnTo>
                    <a:pt x="2120630" y="1152727"/>
                  </a:lnTo>
                  <a:lnTo>
                    <a:pt x="2096311" y="1201366"/>
                  </a:lnTo>
                  <a:lnTo>
                    <a:pt x="1969851" y="1186774"/>
                  </a:lnTo>
                  <a:lnTo>
                    <a:pt x="1857983" y="1118680"/>
                  </a:lnTo>
                  <a:lnTo>
                    <a:pt x="1629383" y="1181910"/>
                  </a:lnTo>
                  <a:lnTo>
                    <a:pt x="1566154" y="1269459"/>
                  </a:lnTo>
                  <a:lnTo>
                    <a:pt x="1502924" y="1376463"/>
                  </a:lnTo>
                  <a:lnTo>
                    <a:pt x="1405647" y="1386191"/>
                  </a:lnTo>
                  <a:lnTo>
                    <a:pt x="1240277" y="1643974"/>
                  </a:lnTo>
                  <a:lnTo>
                    <a:pt x="1157592" y="1687749"/>
                  </a:lnTo>
                  <a:lnTo>
                    <a:pt x="860898" y="1673157"/>
                  </a:lnTo>
                  <a:lnTo>
                    <a:pt x="612843" y="1605063"/>
                  </a:lnTo>
                  <a:lnTo>
                    <a:pt x="486383" y="1425102"/>
                  </a:lnTo>
                  <a:lnTo>
                    <a:pt x="408562" y="1327825"/>
                  </a:lnTo>
                  <a:lnTo>
                    <a:pt x="131324" y="1220821"/>
                  </a:lnTo>
                  <a:lnTo>
                    <a:pt x="14592" y="1172183"/>
                  </a:lnTo>
                  <a:lnTo>
                    <a:pt x="0" y="1094361"/>
                  </a:lnTo>
                  <a:lnTo>
                    <a:pt x="68094" y="972766"/>
                  </a:lnTo>
                  <a:lnTo>
                    <a:pt x="150779" y="875489"/>
                  </a:lnTo>
                  <a:lnTo>
                    <a:pt x="243192" y="870625"/>
                  </a:lnTo>
                  <a:lnTo>
                    <a:pt x="355060" y="860897"/>
                  </a:lnTo>
                  <a:lnTo>
                    <a:pt x="496111" y="836578"/>
                  </a:lnTo>
                  <a:lnTo>
                    <a:pt x="583660" y="797668"/>
                  </a:lnTo>
                  <a:lnTo>
                    <a:pt x="598251" y="739302"/>
                  </a:lnTo>
                  <a:lnTo>
                    <a:pt x="646890" y="695527"/>
                  </a:lnTo>
                  <a:lnTo>
                    <a:pt x="680936" y="676072"/>
                  </a:lnTo>
                  <a:lnTo>
                    <a:pt x="671209" y="457200"/>
                  </a:lnTo>
                  <a:lnTo>
                    <a:pt x="651754" y="437744"/>
                  </a:lnTo>
                  <a:lnTo>
                    <a:pt x="705256" y="423153"/>
                  </a:lnTo>
                  <a:lnTo>
                    <a:pt x="870626" y="423153"/>
                  </a:lnTo>
                  <a:lnTo>
                    <a:pt x="933856" y="466927"/>
                  </a:lnTo>
                  <a:lnTo>
                    <a:pt x="914400" y="393970"/>
                  </a:lnTo>
                  <a:lnTo>
                    <a:pt x="1065179" y="184825"/>
                  </a:lnTo>
                  <a:lnTo>
                    <a:pt x="1177047" y="257783"/>
                  </a:lnTo>
                  <a:lnTo>
                    <a:pt x="1269460" y="257783"/>
                  </a:lnTo>
                  <a:lnTo>
                    <a:pt x="1325574" y="233463"/>
                  </a:lnTo>
                  <a:cubicBezTo>
                    <a:pt x="1325885" y="208173"/>
                    <a:pt x="1322639" y="182883"/>
                    <a:pt x="1322950" y="157593"/>
                  </a:cubicBezTo>
                  <a:lnTo>
                    <a:pt x="1352145" y="87549"/>
                  </a:lnTo>
                  <a:lnTo>
                    <a:pt x="1449422" y="87549"/>
                  </a:lnTo>
                  <a:lnTo>
                    <a:pt x="1498060" y="0"/>
                  </a:lnTo>
                  <a:lnTo>
                    <a:pt x="1600200" y="14591"/>
                  </a:lnTo>
                  <a:lnTo>
                    <a:pt x="1600200" y="111868"/>
                  </a:lnTo>
                  <a:lnTo>
                    <a:pt x="1687749" y="228600"/>
                  </a:lnTo>
                  <a:cubicBezTo>
                    <a:pt x="1695422" y="231023"/>
                    <a:pt x="1717328" y="219213"/>
                    <a:pt x="1725001" y="221636"/>
                  </a:cubicBezTo>
                  <a:lnTo>
                    <a:pt x="1809345" y="277238"/>
                  </a:lnTo>
                  <a:lnTo>
                    <a:pt x="1804481" y="369651"/>
                  </a:lnTo>
                  <a:lnTo>
                    <a:pt x="1833664" y="423153"/>
                  </a:lnTo>
                  <a:cubicBezTo>
                    <a:pt x="1819977" y="459162"/>
                    <a:pt x="1824080" y="502287"/>
                    <a:pt x="1810393" y="538296"/>
                  </a:cubicBezTo>
                  <a:lnTo>
                    <a:pt x="1765571" y="593387"/>
                  </a:lnTo>
                  <a:lnTo>
                    <a:pt x="1809345" y="666344"/>
                  </a:lnTo>
                  <a:lnTo>
                    <a:pt x="1994171" y="710119"/>
                  </a:lnTo>
                  <a:lnTo>
                    <a:pt x="2106039" y="787940"/>
                  </a:lnTo>
                  <a:lnTo>
                    <a:pt x="2120630" y="836578"/>
                  </a:lnTo>
                  <a:lnTo>
                    <a:pt x="2057400" y="880353"/>
                  </a:lnTo>
                  <a:lnTo>
                    <a:pt x="2033081" y="997085"/>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8" name="任意多边形 95"/>
            <p:cNvSpPr/>
            <p:nvPr/>
          </p:nvSpPr>
          <p:spPr>
            <a:xfrm>
              <a:off x="6721895" y="2069920"/>
              <a:ext cx="275468" cy="197655"/>
            </a:xfrm>
            <a:custGeom>
              <a:avLst/>
              <a:gdLst>
                <a:gd name="connsiteX0" fmla="*/ 82685 w 389106"/>
                <a:gd name="connsiteY0" fmla="*/ 0 h 267511"/>
                <a:gd name="connsiteX1" fmla="*/ 286966 w 389106"/>
                <a:gd name="connsiteY1" fmla="*/ 170234 h 267511"/>
                <a:gd name="connsiteX2" fmla="*/ 389106 w 389106"/>
                <a:gd name="connsiteY2" fmla="*/ 257783 h 267511"/>
                <a:gd name="connsiteX3" fmla="*/ 389106 w 389106"/>
                <a:gd name="connsiteY3" fmla="*/ 257783 h 267511"/>
                <a:gd name="connsiteX4" fmla="*/ 291830 w 389106"/>
                <a:gd name="connsiteY4" fmla="*/ 209145 h 267511"/>
                <a:gd name="connsiteX5" fmla="*/ 228600 w 389106"/>
                <a:gd name="connsiteY5" fmla="*/ 209145 h 267511"/>
                <a:gd name="connsiteX6" fmla="*/ 179962 w 389106"/>
                <a:gd name="connsiteY6" fmla="*/ 262647 h 267511"/>
                <a:gd name="connsiteX7" fmla="*/ 126460 w 389106"/>
                <a:gd name="connsiteY7" fmla="*/ 233464 h 267511"/>
                <a:gd name="connsiteX8" fmla="*/ 77821 w 389106"/>
                <a:gd name="connsiteY8" fmla="*/ 233464 h 267511"/>
                <a:gd name="connsiteX9" fmla="*/ 43774 w 389106"/>
                <a:gd name="connsiteY9" fmla="*/ 267511 h 267511"/>
                <a:gd name="connsiteX10" fmla="*/ 0 w 389106"/>
                <a:gd name="connsiteY10" fmla="*/ 243192 h 267511"/>
                <a:gd name="connsiteX11" fmla="*/ 38911 w 389106"/>
                <a:gd name="connsiteY11" fmla="*/ 116732 h 267511"/>
                <a:gd name="connsiteX12" fmla="*/ 82685 w 389106"/>
                <a:gd name="connsiteY12" fmla="*/ 0 h 267511"/>
                <a:gd name="connsiteX0-1" fmla="*/ 82685 w 389106"/>
                <a:gd name="connsiteY0-2" fmla="*/ 0 h 288365"/>
                <a:gd name="connsiteX1-3" fmla="*/ 286966 w 389106"/>
                <a:gd name="connsiteY1-4" fmla="*/ 170234 h 288365"/>
                <a:gd name="connsiteX2-5" fmla="*/ 389106 w 389106"/>
                <a:gd name="connsiteY2-6" fmla="*/ 257783 h 288365"/>
                <a:gd name="connsiteX3-7" fmla="*/ 389106 w 389106"/>
                <a:gd name="connsiteY3-8" fmla="*/ 257783 h 288365"/>
                <a:gd name="connsiteX4-9" fmla="*/ 291830 w 389106"/>
                <a:gd name="connsiteY4-10" fmla="*/ 209145 h 288365"/>
                <a:gd name="connsiteX5-11" fmla="*/ 228600 w 389106"/>
                <a:gd name="connsiteY5-12" fmla="*/ 209145 h 288365"/>
                <a:gd name="connsiteX6-13" fmla="*/ 179962 w 389106"/>
                <a:gd name="connsiteY6-14" fmla="*/ 288365 h 288365"/>
                <a:gd name="connsiteX7-15" fmla="*/ 126460 w 389106"/>
                <a:gd name="connsiteY7-16" fmla="*/ 233464 h 288365"/>
                <a:gd name="connsiteX8-17" fmla="*/ 77821 w 389106"/>
                <a:gd name="connsiteY8-18" fmla="*/ 233464 h 288365"/>
                <a:gd name="connsiteX9-19" fmla="*/ 43774 w 389106"/>
                <a:gd name="connsiteY9-20" fmla="*/ 267511 h 288365"/>
                <a:gd name="connsiteX10-21" fmla="*/ 0 w 389106"/>
                <a:gd name="connsiteY10-22" fmla="*/ 243192 h 288365"/>
                <a:gd name="connsiteX11-23" fmla="*/ 38911 w 389106"/>
                <a:gd name="connsiteY11-24" fmla="*/ 116732 h 288365"/>
                <a:gd name="connsiteX12-25" fmla="*/ 82685 w 389106"/>
                <a:gd name="connsiteY12-26" fmla="*/ 0 h 288365"/>
                <a:gd name="connsiteX0-27" fmla="*/ 82685 w 389106"/>
                <a:gd name="connsiteY0-28" fmla="*/ 0 h 288365"/>
                <a:gd name="connsiteX1-29" fmla="*/ 286966 w 389106"/>
                <a:gd name="connsiteY1-30" fmla="*/ 170234 h 288365"/>
                <a:gd name="connsiteX2-31" fmla="*/ 389106 w 389106"/>
                <a:gd name="connsiteY2-32" fmla="*/ 257783 h 288365"/>
                <a:gd name="connsiteX3-33" fmla="*/ 389106 w 389106"/>
                <a:gd name="connsiteY3-34" fmla="*/ 257783 h 288365"/>
                <a:gd name="connsiteX4-35" fmla="*/ 291830 w 389106"/>
                <a:gd name="connsiteY4-36" fmla="*/ 209145 h 288365"/>
                <a:gd name="connsiteX5-37" fmla="*/ 228600 w 389106"/>
                <a:gd name="connsiteY5-38" fmla="*/ 209145 h 288365"/>
                <a:gd name="connsiteX6-39" fmla="*/ 179962 w 389106"/>
                <a:gd name="connsiteY6-40" fmla="*/ 288365 h 288365"/>
                <a:gd name="connsiteX7-41" fmla="*/ 120745 w 389106"/>
                <a:gd name="connsiteY7-42" fmla="*/ 259182 h 288365"/>
                <a:gd name="connsiteX8-43" fmla="*/ 77821 w 389106"/>
                <a:gd name="connsiteY8-44" fmla="*/ 233464 h 288365"/>
                <a:gd name="connsiteX9-45" fmla="*/ 43774 w 389106"/>
                <a:gd name="connsiteY9-46" fmla="*/ 267511 h 288365"/>
                <a:gd name="connsiteX10-47" fmla="*/ 0 w 389106"/>
                <a:gd name="connsiteY10-48" fmla="*/ 243192 h 288365"/>
                <a:gd name="connsiteX11-49" fmla="*/ 38911 w 389106"/>
                <a:gd name="connsiteY11-50" fmla="*/ 116732 h 288365"/>
                <a:gd name="connsiteX12-51" fmla="*/ 82685 w 389106"/>
                <a:gd name="connsiteY12-52" fmla="*/ 0 h 288365"/>
                <a:gd name="connsiteX0-53" fmla="*/ 82685 w 389106"/>
                <a:gd name="connsiteY0-54" fmla="*/ 0 h 288365"/>
                <a:gd name="connsiteX1-55" fmla="*/ 286966 w 389106"/>
                <a:gd name="connsiteY1-56" fmla="*/ 170234 h 288365"/>
                <a:gd name="connsiteX2-57" fmla="*/ 389106 w 389106"/>
                <a:gd name="connsiteY2-58" fmla="*/ 257783 h 288365"/>
                <a:gd name="connsiteX3-59" fmla="*/ 389106 w 389106"/>
                <a:gd name="connsiteY3-60" fmla="*/ 257783 h 288365"/>
                <a:gd name="connsiteX4-61" fmla="*/ 291830 w 389106"/>
                <a:gd name="connsiteY4-62" fmla="*/ 209145 h 288365"/>
                <a:gd name="connsiteX5-63" fmla="*/ 228600 w 389106"/>
                <a:gd name="connsiteY5-64" fmla="*/ 209145 h 288365"/>
                <a:gd name="connsiteX6-65" fmla="*/ 179962 w 389106"/>
                <a:gd name="connsiteY6-66" fmla="*/ 288365 h 288365"/>
                <a:gd name="connsiteX7-67" fmla="*/ 120745 w 389106"/>
                <a:gd name="connsiteY7-68" fmla="*/ 259182 h 288365"/>
                <a:gd name="connsiteX8-69" fmla="*/ 77821 w 389106"/>
                <a:gd name="connsiteY8-70" fmla="*/ 259181 h 288365"/>
                <a:gd name="connsiteX9-71" fmla="*/ 43774 w 389106"/>
                <a:gd name="connsiteY9-72" fmla="*/ 267511 h 288365"/>
                <a:gd name="connsiteX10-73" fmla="*/ 0 w 389106"/>
                <a:gd name="connsiteY10-74" fmla="*/ 243192 h 288365"/>
                <a:gd name="connsiteX11-75" fmla="*/ 38911 w 389106"/>
                <a:gd name="connsiteY11-76" fmla="*/ 116732 h 288365"/>
                <a:gd name="connsiteX12-77" fmla="*/ 82685 w 389106"/>
                <a:gd name="connsiteY12-78" fmla="*/ 0 h 288365"/>
                <a:gd name="connsiteX0-79" fmla="*/ 82685 w 389106"/>
                <a:gd name="connsiteY0-80" fmla="*/ 0 h 290371"/>
                <a:gd name="connsiteX1-81" fmla="*/ 286966 w 389106"/>
                <a:gd name="connsiteY1-82" fmla="*/ 170234 h 290371"/>
                <a:gd name="connsiteX2-83" fmla="*/ 389106 w 389106"/>
                <a:gd name="connsiteY2-84" fmla="*/ 257783 h 290371"/>
                <a:gd name="connsiteX3-85" fmla="*/ 389106 w 389106"/>
                <a:gd name="connsiteY3-86" fmla="*/ 257783 h 290371"/>
                <a:gd name="connsiteX4-87" fmla="*/ 291830 w 389106"/>
                <a:gd name="connsiteY4-88" fmla="*/ 209145 h 290371"/>
                <a:gd name="connsiteX5-89" fmla="*/ 228600 w 389106"/>
                <a:gd name="connsiteY5-90" fmla="*/ 209145 h 290371"/>
                <a:gd name="connsiteX6-91" fmla="*/ 179962 w 389106"/>
                <a:gd name="connsiteY6-92" fmla="*/ 288365 h 290371"/>
                <a:gd name="connsiteX7-93" fmla="*/ 120745 w 389106"/>
                <a:gd name="connsiteY7-94" fmla="*/ 259182 h 290371"/>
                <a:gd name="connsiteX8-95" fmla="*/ 77821 w 389106"/>
                <a:gd name="connsiteY8-96" fmla="*/ 259181 h 290371"/>
                <a:gd name="connsiteX9-97" fmla="*/ 35202 w 389106"/>
                <a:gd name="connsiteY9-98" fmla="*/ 290371 h 290371"/>
                <a:gd name="connsiteX10-99" fmla="*/ 0 w 389106"/>
                <a:gd name="connsiteY10-100" fmla="*/ 243192 h 290371"/>
                <a:gd name="connsiteX11-101" fmla="*/ 38911 w 389106"/>
                <a:gd name="connsiteY11-102" fmla="*/ 116732 h 290371"/>
                <a:gd name="connsiteX12-103" fmla="*/ 82685 w 389106"/>
                <a:gd name="connsiteY12-104" fmla="*/ 0 h 290371"/>
                <a:gd name="connsiteX0-105" fmla="*/ 94115 w 400536"/>
                <a:gd name="connsiteY0-106" fmla="*/ 0 h 290371"/>
                <a:gd name="connsiteX1-107" fmla="*/ 298396 w 400536"/>
                <a:gd name="connsiteY1-108" fmla="*/ 170234 h 290371"/>
                <a:gd name="connsiteX2-109" fmla="*/ 400536 w 400536"/>
                <a:gd name="connsiteY2-110" fmla="*/ 257783 h 290371"/>
                <a:gd name="connsiteX3-111" fmla="*/ 400536 w 400536"/>
                <a:gd name="connsiteY3-112" fmla="*/ 257783 h 290371"/>
                <a:gd name="connsiteX4-113" fmla="*/ 303260 w 400536"/>
                <a:gd name="connsiteY4-114" fmla="*/ 209145 h 290371"/>
                <a:gd name="connsiteX5-115" fmla="*/ 240030 w 400536"/>
                <a:gd name="connsiteY5-116" fmla="*/ 209145 h 290371"/>
                <a:gd name="connsiteX6-117" fmla="*/ 191392 w 400536"/>
                <a:gd name="connsiteY6-118" fmla="*/ 288365 h 290371"/>
                <a:gd name="connsiteX7-119" fmla="*/ 132175 w 400536"/>
                <a:gd name="connsiteY7-120" fmla="*/ 259182 h 290371"/>
                <a:gd name="connsiteX8-121" fmla="*/ 89251 w 400536"/>
                <a:gd name="connsiteY8-122" fmla="*/ 259181 h 290371"/>
                <a:gd name="connsiteX9-123" fmla="*/ 46632 w 400536"/>
                <a:gd name="connsiteY9-124" fmla="*/ 290371 h 290371"/>
                <a:gd name="connsiteX10-125" fmla="*/ 0 w 400536"/>
                <a:gd name="connsiteY10-126" fmla="*/ 231762 h 290371"/>
                <a:gd name="connsiteX11-127" fmla="*/ 50341 w 400536"/>
                <a:gd name="connsiteY11-128" fmla="*/ 116732 h 290371"/>
                <a:gd name="connsiteX12-129" fmla="*/ 94115 w 400536"/>
                <a:gd name="connsiteY12-130" fmla="*/ 0 h 290371"/>
                <a:gd name="connsiteX0-131" fmla="*/ 94115 w 400536"/>
                <a:gd name="connsiteY0-132" fmla="*/ 0 h 290371"/>
                <a:gd name="connsiteX1-133" fmla="*/ 298396 w 400536"/>
                <a:gd name="connsiteY1-134" fmla="*/ 170234 h 290371"/>
                <a:gd name="connsiteX2-135" fmla="*/ 400536 w 400536"/>
                <a:gd name="connsiteY2-136" fmla="*/ 257783 h 290371"/>
                <a:gd name="connsiteX3-137" fmla="*/ 400536 w 400536"/>
                <a:gd name="connsiteY3-138" fmla="*/ 257783 h 290371"/>
                <a:gd name="connsiteX4-139" fmla="*/ 303260 w 400536"/>
                <a:gd name="connsiteY4-140" fmla="*/ 209145 h 290371"/>
                <a:gd name="connsiteX5-141" fmla="*/ 240030 w 400536"/>
                <a:gd name="connsiteY5-142" fmla="*/ 209145 h 290371"/>
                <a:gd name="connsiteX6-143" fmla="*/ 191392 w 400536"/>
                <a:gd name="connsiteY6-144" fmla="*/ 288365 h 290371"/>
                <a:gd name="connsiteX7-145" fmla="*/ 132175 w 400536"/>
                <a:gd name="connsiteY7-146" fmla="*/ 259182 h 290371"/>
                <a:gd name="connsiteX8-147" fmla="*/ 89251 w 400536"/>
                <a:gd name="connsiteY8-148" fmla="*/ 259181 h 290371"/>
                <a:gd name="connsiteX9-149" fmla="*/ 46632 w 400536"/>
                <a:gd name="connsiteY9-150" fmla="*/ 290371 h 290371"/>
                <a:gd name="connsiteX10-151" fmla="*/ 0 w 400536"/>
                <a:gd name="connsiteY10-152" fmla="*/ 231762 h 290371"/>
                <a:gd name="connsiteX11-153" fmla="*/ 50341 w 400536"/>
                <a:gd name="connsiteY11-154" fmla="*/ 116732 h 290371"/>
                <a:gd name="connsiteX12-155" fmla="*/ 67645 w 400536"/>
                <a:gd name="connsiteY12-156" fmla="*/ 48913 h 290371"/>
                <a:gd name="connsiteX13" fmla="*/ 94115 w 400536"/>
                <a:gd name="connsiteY13" fmla="*/ 0 h 290371"/>
                <a:gd name="connsiteX0-157" fmla="*/ 94115 w 400536"/>
                <a:gd name="connsiteY0-158" fmla="*/ 0 h 290371"/>
                <a:gd name="connsiteX1-159" fmla="*/ 298396 w 400536"/>
                <a:gd name="connsiteY1-160" fmla="*/ 170234 h 290371"/>
                <a:gd name="connsiteX2-161" fmla="*/ 400536 w 400536"/>
                <a:gd name="connsiteY2-162" fmla="*/ 257783 h 290371"/>
                <a:gd name="connsiteX3-163" fmla="*/ 400536 w 400536"/>
                <a:gd name="connsiteY3-164" fmla="*/ 257783 h 290371"/>
                <a:gd name="connsiteX4-165" fmla="*/ 303260 w 400536"/>
                <a:gd name="connsiteY4-166" fmla="*/ 209145 h 290371"/>
                <a:gd name="connsiteX5-167" fmla="*/ 240030 w 400536"/>
                <a:gd name="connsiteY5-168" fmla="*/ 209145 h 290371"/>
                <a:gd name="connsiteX6-169" fmla="*/ 191392 w 400536"/>
                <a:gd name="connsiteY6-170" fmla="*/ 288365 h 290371"/>
                <a:gd name="connsiteX7-171" fmla="*/ 132175 w 400536"/>
                <a:gd name="connsiteY7-172" fmla="*/ 259182 h 290371"/>
                <a:gd name="connsiteX8-173" fmla="*/ 89251 w 400536"/>
                <a:gd name="connsiteY8-174" fmla="*/ 259181 h 290371"/>
                <a:gd name="connsiteX9-175" fmla="*/ 46632 w 400536"/>
                <a:gd name="connsiteY9-176" fmla="*/ 290371 h 290371"/>
                <a:gd name="connsiteX10-177" fmla="*/ 7637 w 400536"/>
                <a:gd name="connsiteY10-178" fmla="*/ 263226 h 290371"/>
                <a:gd name="connsiteX11-179" fmla="*/ 0 w 400536"/>
                <a:gd name="connsiteY11-180" fmla="*/ 231762 h 290371"/>
                <a:gd name="connsiteX12-181" fmla="*/ 50341 w 400536"/>
                <a:gd name="connsiteY12-182" fmla="*/ 116732 h 290371"/>
                <a:gd name="connsiteX13-183" fmla="*/ 67645 w 400536"/>
                <a:gd name="connsiteY13-184" fmla="*/ 48913 h 290371"/>
                <a:gd name="connsiteX14" fmla="*/ 94115 w 400536"/>
                <a:gd name="connsiteY14" fmla="*/ 0 h 290371"/>
                <a:gd name="connsiteX0-185" fmla="*/ 94115 w 400536"/>
                <a:gd name="connsiteY0-186" fmla="*/ 0 h 290371"/>
                <a:gd name="connsiteX1-187" fmla="*/ 298396 w 400536"/>
                <a:gd name="connsiteY1-188" fmla="*/ 170234 h 290371"/>
                <a:gd name="connsiteX2-189" fmla="*/ 400536 w 400536"/>
                <a:gd name="connsiteY2-190" fmla="*/ 257783 h 290371"/>
                <a:gd name="connsiteX3-191" fmla="*/ 400536 w 400536"/>
                <a:gd name="connsiteY3-192" fmla="*/ 257783 h 290371"/>
                <a:gd name="connsiteX4-193" fmla="*/ 306118 w 400536"/>
                <a:gd name="connsiteY4-194" fmla="*/ 229148 h 290371"/>
                <a:gd name="connsiteX5-195" fmla="*/ 240030 w 400536"/>
                <a:gd name="connsiteY5-196" fmla="*/ 209145 h 290371"/>
                <a:gd name="connsiteX6-197" fmla="*/ 191392 w 400536"/>
                <a:gd name="connsiteY6-198" fmla="*/ 288365 h 290371"/>
                <a:gd name="connsiteX7-199" fmla="*/ 132175 w 400536"/>
                <a:gd name="connsiteY7-200" fmla="*/ 259182 h 290371"/>
                <a:gd name="connsiteX8-201" fmla="*/ 89251 w 400536"/>
                <a:gd name="connsiteY8-202" fmla="*/ 259181 h 290371"/>
                <a:gd name="connsiteX9-203" fmla="*/ 46632 w 400536"/>
                <a:gd name="connsiteY9-204" fmla="*/ 290371 h 290371"/>
                <a:gd name="connsiteX10-205" fmla="*/ 7637 w 400536"/>
                <a:gd name="connsiteY10-206" fmla="*/ 263226 h 290371"/>
                <a:gd name="connsiteX11-207" fmla="*/ 0 w 400536"/>
                <a:gd name="connsiteY11-208" fmla="*/ 231762 h 290371"/>
                <a:gd name="connsiteX12-209" fmla="*/ 50341 w 400536"/>
                <a:gd name="connsiteY12-210" fmla="*/ 116732 h 290371"/>
                <a:gd name="connsiteX13-211" fmla="*/ 67645 w 400536"/>
                <a:gd name="connsiteY13-212" fmla="*/ 48913 h 290371"/>
                <a:gd name="connsiteX14-213" fmla="*/ 94115 w 400536"/>
                <a:gd name="connsiteY14-214" fmla="*/ 0 h 290371"/>
                <a:gd name="connsiteX0-215" fmla="*/ 94115 w 400536"/>
                <a:gd name="connsiteY0-216" fmla="*/ 0 h 290371"/>
                <a:gd name="connsiteX1-217" fmla="*/ 298396 w 400536"/>
                <a:gd name="connsiteY1-218" fmla="*/ 170234 h 290371"/>
                <a:gd name="connsiteX2-219" fmla="*/ 400536 w 400536"/>
                <a:gd name="connsiteY2-220" fmla="*/ 257783 h 290371"/>
                <a:gd name="connsiteX3-221" fmla="*/ 400536 w 400536"/>
                <a:gd name="connsiteY3-222" fmla="*/ 257783 h 290371"/>
                <a:gd name="connsiteX4-223" fmla="*/ 306118 w 400536"/>
                <a:gd name="connsiteY4-224" fmla="*/ 229148 h 290371"/>
                <a:gd name="connsiteX5-225" fmla="*/ 245745 w 400536"/>
                <a:gd name="connsiteY5-226" fmla="*/ 223432 h 290371"/>
                <a:gd name="connsiteX6-227" fmla="*/ 191392 w 400536"/>
                <a:gd name="connsiteY6-228" fmla="*/ 288365 h 290371"/>
                <a:gd name="connsiteX7-229" fmla="*/ 132175 w 400536"/>
                <a:gd name="connsiteY7-230" fmla="*/ 259182 h 290371"/>
                <a:gd name="connsiteX8-231" fmla="*/ 89251 w 400536"/>
                <a:gd name="connsiteY8-232" fmla="*/ 259181 h 290371"/>
                <a:gd name="connsiteX9-233" fmla="*/ 46632 w 400536"/>
                <a:gd name="connsiteY9-234" fmla="*/ 290371 h 290371"/>
                <a:gd name="connsiteX10-235" fmla="*/ 7637 w 400536"/>
                <a:gd name="connsiteY10-236" fmla="*/ 263226 h 290371"/>
                <a:gd name="connsiteX11-237" fmla="*/ 0 w 400536"/>
                <a:gd name="connsiteY11-238" fmla="*/ 231762 h 290371"/>
                <a:gd name="connsiteX12-239" fmla="*/ 50341 w 400536"/>
                <a:gd name="connsiteY12-240" fmla="*/ 116732 h 290371"/>
                <a:gd name="connsiteX13-241" fmla="*/ 67645 w 400536"/>
                <a:gd name="connsiteY13-242" fmla="*/ 48913 h 290371"/>
                <a:gd name="connsiteX14-243" fmla="*/ 94115 w 400536"/>
                <a:gd name="connsiteY14-244" fmla="*/ 0 h 290371"/>
                <a:gd name="connsiteX0-245" fmla="*/ 94115 w 404353"/>
                <a:gd name="connsiteY0-246" fmla="*/ 0 h 290371"/>
                <a:gd name="connsiteX1-247" fmla="*/ 298396 w 404353"/>
                <a:gd name="connsiteY1-248" fmla="*/ 170234 h 290371"/>
                <a:gd name="connsiteX2-249" fmla="*/ 400536 w 404353"/>
                <a:gd name="connsiteY2-250" fmla="*/ 257783 h 290371"/>
                <a:gd name="connsiteX3-251" fmla="*/ 380533 w 404353"/>
                <a:gd name="connsiteY3-252" fmla="*/ 289215 h 290371"/>
                <a:gd name="connsiteX4-253" fmla="*/ 306118 w 404353"/>
                <a:gd name="connsiteY4-254" fmla="*/ 229148 h 290371"/>
                <a:gd name="connsiteX5-255" fmla="*/ 245745 w 404353"/>
                <a:gd name="connsiteY5-256" fmla="*/ 223432 h 290371"/>
                <a:gd name="connsiteX6-257" fmla="*/ 191392 w 404353"/>
                <a:gd name="connsiteY6-258" fmla="*/ 288365 h 290371"/>
                <a:gd name="connsiteX7-259" fmla="*/ 132175 w 404353"/>
                <a:gd name="connsiteY7-260" fmla="*/ 259182 h 290371"/>
                <a:gd name="connsiteX8-261" fmla="*/ 89251 w 404353"/>
                <a:gd name="connsiteY8-262" fmla="*/ 259181 h 290371"/>
                <a:gd name="connsiteX9-263" fmla="*/ 46632 w 404353"/>
                <a:gd name="connsiteY9-264" fmla="*/ 290371 h 290371"/>
                <a:gd name="connsiteX10-265" fmla="*/ 7637 w 404353"/>
                <a:gd name="connsiteY10-266" fmla="*/ 263226 h 290371"/>
                <a:gd name="connsiteX11-267" fmla="*/ 0 w 404353"/>
                <a:gd name="connsiteY11-268" fmla="*/ 231762 h 290371"/>
                <a:gd name="connsiteX12-269" fmla="*/ 50341 w 404353"/>
                <a:gd name="connsiteY12-270" fmla="*/ 116732 h 290371"/>
                <a:gd name="connsiteX13-271" fmla="*/ 67645 w 404353"/>
                <a:gd name="connsiteY13-272" fmla="*/ 48913 h 290371"/>
                <a:gd name="connsiteX14-273" fmla="*/ 94115 w 404353"/>
                <a:gd name="connsiteY14-274" fmla="*/ 0 h 290371"/>
                <a:gd name="connsiteX0-275" fmla="*/ 94115 w 404172"/>
                <a:gd name="connsiteY0-276" fmla="*/ 0 h 290371"/>
                <a:gd name="connsiteX1-277" fmla="*/ 301253 w 404172"/>
                <a:gd name="connsiteY1-278" fmla="*/ 161661 h 290371"/>
                <a:gd name="connsiteX2-279" fmla="*/ 400536 w 404172"/>
                <a:gd name="connsiteY2-280" fmla="*/ 257783 h 290371"/>
                <a:gd name="connsiteX3-281" fmla="*/ 380533 w 404172"/>
                <a:gd name="connsiteY3-282" fmla="*/ 289215 h 290371"/>
                <a:gd name="connsiteX4-283" fmla="*/ 306118 w 404172"/>
                <a:gd name="connsiteY4-284" fmla="*/ 229148 h 290371"/>
                <a:gd name="connsiteX5-285" fmla="*/ 245745 w 404172"/>
                <a:gd name="connsiteY5-286" fmla="*/ 223432 h 290371"/>
                <a:gd name="connsiteX6-287" fmla="*/ 191392 w 404172"/>
                <a:gd name="connsiteY6-288" fmla="*/ 288365 h 290371"/>
                <a:gd name="connsiteX7-289" fmla="*/ 132175 w 404172"/>
                <a:gd name="connsiteY7-290" fmla="*/ 259182 h 290371"/>
                <a:gd name="connsiteX8-291" fmla="*/ 89251 w 404172"/>
                <a:gd name="connsiteY8-292" fmla="*/ 259181 h 290371"/>
                <a:gd name="connsiteX9-293" fmla="*/ 46632 w 404172"/>
                <a:gd name="connsiteY9-294" fmla="*/ 290371 h 290371"/>
                <a:gd name="connsiteX10-295" fmla="*/ 7637 w 404172"/>
                <a:gd name="connsiteY10-296" fmla="*/ 263226 h 290371"/>
                <a:gd name="connsiteX11-297" fmla="*/ 0 w 404172"/>
                <a:gd name="connsiteY11-298" fmla="*/ 231762 h 290371"/>
                <a:gd name="connsiteX12-299" fmla="*/ 50341 w 404172"/>
                <a:gd name="connsiteY12-300" fmla="*/ 116732 h 290371"/>
                <a:gd name="connsiteX13-301" fmla="*/ 67645 w 404172"/>
                <a:gd name="connsiteY13-302" fmla="*/ 48913 h 290371"/>
                <a:gd name="connsiteX14-303" fmla="*/ 94115 w 404172"/>
                <a:gd name="connsiteY14-304" fmla="*/ 0 h 290371"/>
                <a:gd name="connsiteX0-305" fmla="*/ 94115 w 404172"/>
                <a:gd name="connsiteY0-306" fmla="*/ 0 h 290371"/>
                <a:gd name="connsiteX1-307" fmla="*/ 201947 w 404172"/>
                <a:gd name="connsiteY1-308" fmla="*/ 77488 h 290371"/>
                <a:gd name="connsiteX2-309" fmla="*/ 301253 w 404172"/>
                <a:gd name="connsiteY2-310" fmla="*/ 161661 h 290371"/>
                <a:gd name="connsiteX3-311" fmla="*/ 400536 w 404172"/>
                <a:gd name="connsiteY3-312" fmla="*/ 257783 h 290371"/>
                <a:gd name="connsiteX4-313" fmla="*/ 380533 w 404172"/>
                <a:gd name="connsiteY4-314" fmla="*/ 289215 h 290371"/>
                <a:gd name="connsiteX5-315" fmla="*/ 306118 w 404172"/>
                <a:gd name="connsiteY5-316" fmla="*/ 229148 h 290371"/>
                <a:gd name="connsiteX6-317" fmla="*/ 245745 w 404172"/>
                <a:gd name="connsiteY6-318" fmla="*/ 223432 h 290371"/>
                <a:gd name="connsiteX7-319" fmla="*/ 191392 w 404172"/>
                <a:gd name="connsiteY7-320" fmla="*/ 288365 h 290371"/>
                <a:gd name="connsiteX8-321" fmla="*/ 132175 w 404172"/>
                <a:gd name="connsiteY8-322" fmla="*/ 259182 h 290371"/>
                <a:gd name="connsiteX9-323" fmla="*/ 89251 w 404172"/>
                <a:gd name="connsiteY9-324" fmla="*/ 259181 h 290371"/>
                <a:gd name="connsiteX10-325" fmla="*/ 46632 w 404172"/>
                <a:gd name="connsiteY10-326" fmla="*/ 290371 h 290371"/>
                <a:gd name="connsiteX11-327" fmla="*/ 7637 w 404172"/>
                <a:gd name="connsiteY11-328" fmla="*/ 263226 h 290371"/>
                <a:gd name="connsiteX12-329" fmla="*/ 0 w 404172"/>
                <a:gd name="connsiteY12-330" fmla="*/ 231762 h 290371"/>
                <a:gd name="connsiteX13-331" fmla="*/ 50341 w 404172"/>
                <a:gd name="connsiteY13-332" fmla="*/ 116732 h 290371"/>
                <a:gd name="connsiteX14-333" fmla="*/ 67645 w 404172"/>
                <a:gd name="connsiteY14-334" fmla="*/ 48913 h 290371"/>
                <a:gd name="connsiteX15" fmla="*/ 94115 w 404172"/>
                <a:gd name="connsiteY15" fmla="*/ 0 h 290371"/>
                <a:gd name="connsiteX0-335" fmla="*/ 94115 w 404684"/>
                <a:gd name="connsiteY0-336" fmla="*/ 0 h 290371"/>
                <a:gd name="connsiteX1-337" fmla="*/ 201947 w 404684"/>
                <a:gd name="connsiteY1-338" fmla="*/ 77488 h 290371"/>
                <a:gd name="connsiteX2-339" fmla="*/ 301253 w 404684"/>
                <a:gd name="connsiteY2-340" fmla="*/ 161661 h 290371"/>
                <a:gd name="connsiteX3-341" fmla="*/ 400536 w 404684"/>
                <a:gd name="connsiteY3-342" fmla="*/ 257783 h 290371"/>
                <a:gd name="connsiteX4-343" fmla="*/ 380533 w 404684"/>
                <a:gd name="connsiteY4-344" fmla="*/ 289215 h 290371"/>
                <a:gd name="connsiteX5-345" fmla="*/ 330535 w 404684"/>
                <a:gd name="connsiteY5-346" fmla="*/ 254653 h 290371"/>
                <a:gd name="connsiteX6-347" fmla="*/ 306118 w 404684"/>
                <a:gd name="connsiteY6-348" fmla="*/ 229148 h 290371"/>
                <a:gd name="connsiteX7-349" fmla="*/ 245745 w 404684"/>
                <a:gd name="connsiteY7-350" fmla="*/ 223432 h 290371"/>
                <a:gd name="connsiteX8-351" fmla="*/ 191392 w 404684"/>
                <a:gd name="connsiteY8-352" fmla="*/ 288365 h 290371"/>
                <a:gd name="connsiteX9-353" fmla="*/ 132175 w 404684"/>
                <a:gd name="connsiteY9-354" fmla="*/ 259182 h 290371"/>
                <a:gd name="connsiteX10-355" fmla="*/ 89251 w 404684"/>
                <a:gd name="connsiteY10-356" fmla="*/ 259181 h 290371"/>
                <a:gd name="connsiteX11-357" fmla="*/ 46632 w 404684"/>
                <a:gd name="connsiteY11-358" fmla="*/ 290371 h 290371"/>
                <a:gd name="connsiteX12-359" fmla="*/ 7637 w 404684"/>
                <a:gd name="connsiteY12-360" fmla="*/ 263226 h 290371"/>
                <a:gd name="connsiteX13-361" fmla="*/ 0 w 404684"/>
                <a:gd name="connsiteY13-362" fmla="*/ 231762 h 290371"/>
                <a:gd name="connsiteX14-363" fmla="*/ 50341 w 404684"/>
                <a:gd name="connsiteY14-364" fmla="*/ 116732 h 290371"/>
                <a:gd name="connsiteX15-365" fmla="*/ 67645 w 404684"/>
                <a:gd name="connsiteY15-366" fmla="*/ 48913 h 290371"/>
                <a:gd name="connsiteX16" fmla="*/ 94115 w 404684"/>
                <a:gd name="connsiteY16" fmla="*/ 0 h 290371"/>
                <a:gd name="connsiteX0-367" fmla="*/ 94115 w 404684"/>
                <a:gd name="connsiteY0-368" fmla="*/ 0 h 290371"/>
                <a:gd name="connsiteX1-369" fmla="*/ 201947 w 404684"/>
                <a:gd name="connsiteY1-370" fmla="*/ 77488 h 290371"/>
                <a:gd name="connsiteX2-371" fmla="*/ 301253 w 404684"/>
                <a:gd name="connsiteY2-372" fmla="*/ 161661 h 290371"/>
                <a:gd name="connsiteX3-373" fmla="*/ 400536 w 404684"/>
                <a:gd name="connsiteY3-374" fmla="*/ 257783 h 290371"/>
                <a:gd name="connsiteX4-375" fmla="*/ 380533 w 404684"/>
                <a:gd name="connsiteY4-376" fmla="*/ 289215 h 290371"/>
                <a:gd name="connsiteX5-377" fmla="*/ 330535 w 404684"/>
                <a:gd name="connsiteY5-378" fmla="*/ 254653 h 290371"/>
                <a:gd name="connsiteX6-379" fmla="*/ 306118 w 404684"/>
                <a:gd name="connsiteY6-380" fmla="*/ 229148 h 290371"/>
                <a:gd name="connsiteX7-381" fmla="*/ 245745 w 404684"/>
                <a:gd name="connsiteY7-382" fmla="*/ 223432 h 290371"/>
                <a:gd name="connsiteX8-383" fmla="*/ 191392 w 404684"/>
                <a:gd name="connsiteY8-384" fmla="*/ 288365 h 290371"/>
                <a:gd name="connsiteX9-385" fmla="*/ 132175 w 404684"/>
                <a:gd name="connsiteY9-386" fmla="*/ 259182 h 290371"/>
                <a:gd name="connsiteX10-387" fmla="*/ 89251 w 404684"/>
                <a:gd name="connsiteY10-388" fmla="*/ 259181 h 290371"/>
                <a:gd name="connsiteX11-389" fmla="*/ 46632 w 404684"/>
                <a:gd name="connsiteY11-390" fmla="*/ 290371 h 290371"/>
                <a:gd name="connsiteX12-391" fmla="*/ 7637 w 404684"/>
                <a:gd name="connsiteY12-392" fmla="*/ 263226 h 290371"/>
                <a:gd name="connsiteX13-393" fmla="*/ 0 w 404684"/>
                <a:gd name="connsiteY13-394" fmla="*/ 231762 h 290371"/>
                <a:gd name="connsiteX14-395" fmla="*/ 38911 w 404684"/>
                <a:gd name="connsiteY14-396" fmla="*/ 116732 h 290371"/>
                <a:gd name="connsiteX15-397" fmla="*/ 67645 w 404684"/>
                <a:gd name="connsiteY15-398" fmla="*/ 48913 h 290371"/>
                <a:gd name="connsiteX16-399" fmla="*/ 94115 w 404684"/>
                <a:gd name="connsiteY16-400" fmla="*/ 0 h 2903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183" y="connsiteY13-184"/>
                </a:cxn>
                <a:cxn ang="0">
                  <a:pos x="connsiteX14-213" y="connsiteY14-214"/>
                </a:cxn>
                <a:cxn ang="0">
                  <a:pos x="connsiteX15-365" y="connsiteY15-366"/>
                </a:cxn>
                <a:cxn ang="0">
                  <a:pos x="connsiteX16-399" y="connsiteY16-400"/>
                </a:cxn>
              </a:cxnLst>
              <a:rect l="l" t="t" r="r" b="b"/>
              <a:pathLst>
                <a:path w="404684" h="290371">
                  <a:moveTo>
                    <a:pt x="94115" y="0"/>
                  </a:moveTo>
                  <a:cubicBezTo>
                    <a:pt x="130059" y="26782"/>
                    <a:pt x="166003" y="50706"/>
                    <a:pt x="201947" y="77488"/>
                  </a:cubicBezTo>
                  <a:lnTo>
                    <a:pt x="301253" y="161661"/>
                  </a:lnTo>
                  <a:cubicBezTo>
                    <a:pt x="335300" y="190844"/>
                    <a:pt x="387323" y="236524"/>
                    <a:pt x="400536" y="257783"/>
                  </a:cubicBezTo>
                  <a:cubicBezTo>
                    <a:pt x="413749" y="279042"/>
                    <a:pt x="392200" y="289737"/>
                    <a:pt x="380533" y="289215"/>
                  </a:cubicBezTo>
                  <a:cubicBezTo>
                    <a:pt x="368866" y="288693"/>
                    <a:pt x="346249" y="269031"/>
                    <a:pt x="330535" y="254653"/>
                  </a:cubicBezTo>
                  <a:lnTo>
                    <a:pt x="306118" y="229148"/>
                  </a:lnTo>
                  <a:lnTo>
                    <a:pt x="245745" y="223432"/>
                  </a:lnTo>
                  <a:lnTo>
                    <a:pt x="191392" y="288365"/>
                  </a:lnTo>
                  <a:lnTo>
                    <a:pt x="132175" y="259182"/>
                  </a:lnTo>
                  <a:lnTo>
                    <a:pt x="89251" y="259181"/>
                  </a:lnTo>
                  <a:lnTo>
                    <a:pt x="46632" y="290371"/>
                  </a:lnTo>
                  <a:cubicBezTo>
                    <a:pt x="37444" y="279418"/>
                    <a:pt x="16825" y="274179"/>
                    <a:pt x="7637" y="263226"/>
                  </a:cubicBezTo>
                  <a:lnTo>
                    <a:pt x="0" y="231762"/>
                  </a:lnTo>
                  <a:lnTo>
                    <a:pt x="38911" y="116732"/>
                  </a:lnTo>
                  <a:cubicBezTo>
                    <a:pt x="47536" y="94126"/>
                    <a:pt x="59020" y="71519"/>
                    <a:pt x="67645" y="48913"/>
                  </a:cubicBezTo>
                  <a:lnTo>
                    <a:pt x="94115" y="0"/>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74747"/>
                </a:solidFill>
                <a:effectLst/>
                <a:uLnTx/>
                <a:uFillTx/>
                <a:latin typeface="Calibri" panose="020F0502020204030204"/>
                <a:ea typeface="微软雅黑" panose="020B0503020204020204" pitchFamily="34" charset="-122"/>
                <a:cs typeface="+mn-cs"/>
              </a:endParaRPr>
            </a:p>
          </p:txBody>
        </p:sp>
        <p:sp>
          <p:nvSpPr>
            <p:cNvPr id="9" name="任意多边形 96"/>
            <p:cNvSpPr/>
            <p:nvPr/>
          </p:nvSpPr>
          <p:spPr>
            <a:xfrm>
              <a:off x="5523163" y="2347110"/>
              <a:ext cx="1767971" cy="1807701"/>
            </a:xfrm>
            <a:custGeom>
              <a:avLst/>
              <a:gdLst>
                <a:gd name="connsiteX0" fmla="*/ 2208179 w 2597285"/>
                <a:gd name="connsiteY0" fmla="*/ 4863 h 2655651"/>
                <a:gd name="connsiteX1" fmla="*/ 2062264 w 2597285"/>
                <a:gd name="connsiteY1" fmla="*/ 0 h 2655651"/>
                <a:gd name="connsiteX2" fmla="*/ 1989306 w 2597285"/>
                <a:gd name="connsiteY2" fmla="*/ 58365 h 2655651"/>
                <a:gd name="connsiteX3" fmla="*/ 1921213 w 2597285"/>
                <a:gd name="connsiteY3" fmla="*/ 77821 h 2655651"/>
                <a:gd name="connsiteX4" fmla="*/ 1892030 w 2597285"/>
                <a:gd name="connsiteY4" fmla="*/ 116731 h 2655651"/>
                <a:gd name="connsiteX5" fmla="*/ 1848255 w 2597285"/>
                <a:gd name="connsiteY5" fmla="*/ 223736 h 2655651"/>
                <a:gd name="connsiteX6" fmla="*/ 1770434 w 2597285"/>
                <a:gd name="connsiteY6" fmla="*/ 248055 h 2655651"/>
                <a:gd name="connsiteX7" fmla="*/ 1707204 w 2597285"/>
                <a:gd name="connsiteY7" fmla="*/ 418289 h 2655651"/>
                <a:gd name="connsiteX8" fmla="*/ 1702340 w 2597285"/>
                <a:gd name="connsiteY8" fmla="*/ 520429 h 2655651"/>
                <a:gd name="connsiteX9" fmla="*/ 1755843 w 2597285"/>
                <a:gd name="connsiteY9" fmla="*/ 569068 h 2655651"/>
                <a:gd name="connsiteX10" fmla="*/ 1940668 w 2597285"/>
                <a:gd name="connsiteY10" fmla="*/ 607978 h 2655651"/>
                <a:gd name="connsiteX11" fmla="*/ 2018489 w 2597285"/>
                <a:gd name="connsiteY11" fmla="*/ 637161 h 2655651"/>
                <a:gd name="connsiteX12" fmla="*/ 2067128 w 2597285"/>
                <a:gd name="connsiteY12" fmla="*/ 729574 h 2655651"/>
                <a:gd name="connsiteX13" fmla="*/ 2042808 w 2597285"/>
                <a:gd name="connsiteY13" fmla="*/ 856034 h 2655651"/>
                <a:gd name="connsiteX14" fmla="*/ 1940668 w 2597285"/>
                <a:gd name="connsiteY14" fmla="*/ 943582 h 2655651"/>
                <a:gd name="connsiteX15" fmla="*/ 1804481 w 2597285"/>
                <a:gd name="connsiteY15" fmla="*/ 953310 h 2655651"/>
                <a:gd name="connsiteX16" fmla="*/ 1600200 w 2597285"/>
                <a:gd name="connsiteY16" fmla="*/ 1113817 h 2655651"/>
                <a:gd name="connsiteX17" fmla="*/ 1439694 w 2597285"/>
                <a:gd name="connsiteY17" fmla="*/ 1337553 h 2655651"/>
                <a:gd name="connsiteX18" fmla="*/ 1366736 w 2597285"/>
                <a:gd name="connsiteY18" fmla="*/ 1395919 h 2655651"/>
                <a:gd name="connsiteX19" fmla="*/ 1108953 w 2597285"/>
                <a:gd name="connsiteY19" fmla="*/ 1410510 h 2655651"/>
                <a:gd name="connsiteX20" fmla="*/ 671208 w 2597285"/>
                <a:gd name="connsiteY20" fmla="*/ 1595336 h 2655651"/>
                <a:gd name="connsiteX21" fmla="*/ 267511 w 2597285"/>
                <a:gd name="connsiteY21" fmla="*/ 1799617 h 2655651"/>
                <a:gd name="connsiteX22" fmla="*/ 107004 w 2597285"/>
                <a:gd name="connsiteY22" fmla="*/ 2052536 h 2655651"/>
                <a:gd name="connsiteX23" fmla="*/ 82685 w 2597285"/>
                <a:gd name="connsiteY23" fmla="*/ 2320046 h 2655651"/>
                <a:gd name="connsiteX24" fmla="*/ 0 w 2597285"/>
                <a:gd name="connsiteY24" fmla="*/ 2441642 h 2655651"/>
                <a:gd name="connsiteX25" fmla="*/ 0 w 2597285"/>
                <a:gd name="connsiteY25" fmla="*/ 2441642 h 2655651"/>
                <a:gd name="connsiteX26" fmla="*/ 29183 w 2597285"/>
                <a:gd name="connsiteY26" fmla="*/ 2655651 h 2655651"/>
                <a:gd name="connsiteX27" fmla="*/ 116732 w 2597285"/>
                <a:gd name="connsiteY27" fmla="*/ 2616740 h 2655651"/>
                <a:gd name="connsiteX28" fmla="*/ 136187 w 2597285"/>
                <a:gd name="connsiteY28" fmla="*/ 2509736 h 2655651"/>
                <a:gd name="connsiteX29" fmla="*/ 155643 w 2597285"/>
                <a:gd name="connsiteY29" fmla="*/ 2397868 h 2655651"/>
                <a:gd name="connsiteX30" fmla="*/ 238328 w 2597285"/>
                <a:gd name="connsiteY30" fmla="*/ 2276272 h 2655651"/>
                <a:gd name="connsiteX31" fmla="*/ 408562 w 2597285"/>
                <a:gd name="connsiteY31" fmla="*/ 2047672 h 2655651"/>
                <a:gd name="connsiteX32" fmla="*/ 724711 w 2597285"/>
                <a:gd name="connsiteY32" fmla="*/ 1770434 h 2655651"/>
                <a:gd name="connsiteX33" fmla="*/ 904672 w 2597285"/>
                <a:gd name="connsiteY33" fmla="*/ 1692612 h 2655651"/>
                <a:gd name="connsiteX34" fmla="*/ 967902 w 2597285"/>
                <a:gd name="connsiteY34" fmla="*/ 1634246 h 2655651"/>
                <a:gd name="connsiteX35" fmla="*/ 1094362 w 2597285"/>
                <a:gd name="connsiteY35" fmla="*/ 1639110 h 2655651"/>
                <a:gd name="connsiteX36" fmla="*/ 1264596 w 2597285"/>
                <a:gd name="connsiteY36" fmla="*/ 1760706 h 2655651"/>
                <a:gd name="connsiteX37" fmla="*/ 1478604 w 2597285"/>
                <a:gd name="connsiteY37" fmla="*/ 1721795 h 2655651"/>
                <a:gd name="connsiteX38" fmla="*/ 1551562 w 2597285"/>
                <a:gd name="connsiteY38" fmla="*/ 1498059 h 2655651"/>
                <a:gd name="connsiteX39" fmla="*/ 1629383 w 2597285"/>
                <a:gd name="connsiteY39" fmla="*/ 1473740 h 2655651"/>
                <a:gd name="connsiteX40" fmla="*/ 1731523 w 2597285"/>
                <a:gd name="connsiteY40" fmla="*/ 1498059 h 2655651"/>
                <a:gd name="connsiteX41" fmla="*/ 1775298 w 2597285"/>
                <a:gd name="connsiteY41" fmla="*/ 1507787 h 2655651"/>
                <a:gd name="connsiteX42" fmla="*/ 1692613 w 2597285"/>
                <a:gd name="connsiteY42" fmla="*/ 1828800 h 2655651"/>
                <a:gd name="connsiteX43" fmla="*/ 1828800 w 2597285"/>
                <a:gd name="connsiteY43" fmla="*/ 1872574 h 2655651"/>
                <a:gd name="connsiteX44" fmla="*/ 1901757 w 2597285"/>
                <a:gd name="connsiteY44" fmla="*/ 1872574 h 2655651"/>
                <a:gd name="connsiteX45" fmla="*/ 2106038 w 2597285"/>
                <a:gd name="connsiteY45" fmla="*/ 1639110 h 2655651"/>
                <a:gd name="connsiteX46" fmla="*/ 2339502 w 2597285"/>
                <a:gd name="connsiteY46" fmla="*/ 1493195 h 2655651"/>
                <a:gd name="connsiteX47" fmla="*/ 2485417 w 2597285"/>
                <a:gd name="connsiteY47" fmla="*/ 1366736 h 2655651"/>
                <a:gd name="connsiteX48" fmla="*/ 2504872 w 2597285"/>
                <a:gd name="connsiteY48" fmla="*/ 1322961 h 2655651"/>
                <a:gd name="connsiteX49" fmla="*/ 2446506 w 2597285"/>
                <a:gd name="connsiteY49" fmla="*/ 1318097 h 2655651"/>
                <a:gd name="connsiteX50" fmla="*/ 2422187 w 2597285"/>
                <a:gd name="connsiteY50" fmla="*/ 1386191 h 2655651"/>
                <a:gd name="connsiteX51" fmla="*/ 2334638 w 2597285"/>
                <a:gd name="connsiteY51" fmla="*/ 1425102 h 2655651"/>
                <a:gd name="connsiteX52" fmla="*/ 2276272 w 2597285"/>
                <a:gd name="connsiteY52" fmla="*/ 1415374 h 2655651"/>
                <a:gd name="connsiteX53" fmla="*/ 2256817 w 2597285"/>
                <a:gd name="connsiteY53" fmla="*/ 1298642 h 2655651"/>
                <a:gd name="connsiteX54" fmla="*/ 2169268 w 2597285"/>
                <a:gd name="connsiteY54" fmla="*/ 1308370 h 2655651"/>
                <a:gd name="connsiteX55" fmla="*/ 2091447 w 2597285"/>
                <a:gd name="connsiteY55" fmla="*/ 1225685 h 2655651"/>
                <a:gd name="connsiteX56" fmla="*/ 2135221 w 2597285"/>
                <a:gd name="connsiteY56" fmla="*/ 1172182 h 2655651"/>
                <a:gd name="connsiteX57" fmla="*/ 2091447 w 2597285"/>
                <a:gd name="connsiteY57" fmla="*/ 1021404 h 2655651"/>
                <a:gd name="connsiteX58" fmla="*/ 2125494 w 2597285"/>
                <a:gd name="connsiteY58" fmla="*/ 982493 h 2655651"/>
                <a:gd name="connsiteX59" fmla="*/ 2227634 w 2597285"/>
                <a:gd name="connsiteY59" fmla="*/ 885217 h 2655651"/>
                <a:gd name="connsiteX60" fmla="*/ 2407596 w 2597285"/>
                <a:gd name="connsiteY60" fmla="*/ 792804 h 2655651"/>
                <a:gd name="connsiteX61" fmla="*/ 2568102 w 2597285"/>
                <a:gd name="connsiteY61" fmla="*/ 510702 h 2655651"/>
                <a:gd name="connsiteX62" fmla="*/ 2597285 w 2597285"/>
                <a:gd name="connsiteY62" fmla="*/ 325876 h 2655651"/>
                <a:gd name="connsiteX63" fmla="*/ 2495145 w 2597285"/>
                <a:gd name="connsiteY63" fmla="*/ 248055 h 2655651"/>
                <a:gd name="connsiteX64" fmla="*/ 2344366 w 2597285"/>
                <a:gd name="connsiteY64" fmla="*/ 262646 h 2655651"/>
                <a:gd name="connsiteX65" fmla="*/ 2183860 w 2597285"/>
                <a:gd name="connsiteY65" fmla="*/ 335604 h 2655651"/>
                <a:gd name="connsiteX66" fmla="*/ 2120630 w 2597285"/>
                <a:gd name="connsiteY66" fmla="*/ 345331 h 2655651"/>
                <a:gd name="connsiteX67" fmla="*/ 2091447 w 2597285"/>
                <a:gd name="connsiteY67" fmla="*/ 296693 h 2655651"/>
                <a:gd name="connsiteX68" fmla="*/ 2096311 w 2597285"/>
                <a:gd name="connsiteY68" fmla="*/ 204280 h 2655651"/>
                <a:gd name="connsiteX69" fmla="*/ 2208179 w 2597285"/>
                <a:gd name="connsiteY69" fmla="*/ 4863 h 2655651"/>
                <a:gd name="connsiteX0-1" fmla="*/ 2208179 w 2597285"/>
                <a:gd name="connsiteY0-2" fmla="*/ 4863 h 2655651"/>
                <a:gd name="connsiteX1-3" fmla="*/ 2062264 w 2597285"/>
                <a:gd name="connsiteY1-4" fmla="*/ 0 h 2655651"/>
                <a:gd name="connsiteX2-5" fmla="*/ 1980734 w 2597285"/>
                <a:gd name="connsiteY2-6" fmla="*/ 41220 h 2655651"/>
                <a:gd name="connsiteX3-7" fmla="*/ 1921213 w 2597285"/>
                <a:gd name="connsiteY3-8" fmla="*/ 77821 h 2655651"/>
                <a:gd name="connsiteX4-9" fmla="*/ 1892030 w 2597285"/>
                <a:gd name="connsiteY4-10" fmla="*/ 116731 h 2655651"/>
                <a:gd name="connsiteX5-11" fmla="*/ 1848255 w 2597285"/>
                <a:gd name="connsiteY5-12" fmla="*/ 223736 h 2655651"/>
                <a:gd name="connsiteX6-13" fmla="*/ 1770434 w 2597285"/>
                <a:gd name="connsiteY6-14" fmla="*/ 248055 h 2655651"/>
                <a:gd name="connsiteX7-15" fmla="*/ 1707204 w 2597285"/>
                <a:gd name="connsiteY7-16" fmla="*/ 418289 h 2655651"/>
                <a:gd name="connsiteX8-17" fmla="*/ 1702340 w 2597285"/>
                <a:gd name="connsiteY8-18" fmla="*/ 520429 h 2655651"/>
                <a:gd name="connsiteX9-19" fmla="*/ 1755843 w 2597285"/>
                <a:gd name="connsiteY9-20" fmla="*/ 569068 h 2655651"/>
                <a:gd name="connsiteX10-21" fmla="*/ 1940668 w 2597285"/>
                <a:gd name="connsiteY10-22" fmla="*/ 607978 h 2655651"/>
                <a:gd name="connsiteX11-23" fmla="*/ 2018489 w 2597285"/>
                <a:gd name="connsiteY11-24" fmla="*/ 637161 h 2655651"/>
                <a:gd name="connsiteX12-25" fmla="*/ 2067128 w 2597285"/>
                <a:gd name="connsiteY12-26" fmla="*/ 729574 h 2655651"/>
                <a:gd name="connsiteX13-27" fmla="*/ 2042808 w 2597285"/>
                <a:gd name="connsiteY13-28" fmla="*/ 856034 h 2655651"/>
                <a:gd name="connsiteX14-29" fmla="*/ 1940668 w 2597285"/>
                <a:gd name="connsiteY14-30" fmla="*/ 943582 h 2655651"/>
                <a:gd name="connsiteX15-31" fmla="*/ 1804481 w 2597285"/>
                <a:gd name="connsiteY15-32" fmla="*/ 953310 h 2655651"/>
                <a:gd name="connsiteX16-33" fmla="*/ 1600200 w 2597285"/>
                <a:gd name="connsiteY16-34" fmla="*/ 1113817 h 2655651"/>
                <a:gd name="connsiteX17-35" fmla="*/ 1439694 w 2597285"/>
                <a:gd name="connsiteY17-36" fmla="*/ 1337553 h 2655651"/>
                <a:gd name="connsiteX18-37" fmla="*/ 1366736 w 2597285"/>
                <a:gd name="connsiteY18-38" fmla="*/ 1395919 h 2655651"/>
                <a:gd name="connsiteX19-39" fmla="*/ 1108953 w 2597285"/>
                <a:gd name="connsiteY19-40" fmla="*/ 1410510 h 2655651"/>
                <a:gd name="connsiteX20-41" fmla="*/ 671208 w 2597285"/>
                <a:gd name="connsiteY20-42" fmla="*/ 1595336 h 2655651"/>
                <a:gd name="connsiteX21-43" fmla="*/ 267511 w 2597285"/>
                <a:gd name="connsiteY21-44" fmla="*/ 1799617 h 2655651"/>
                <a:gd name="connsiteX22-45" fmla="*/ 107004 w 2597285"/>
                <a:gd name="connsiteY22-46" fmla="*/ 2052536 h 2655651"/>
                <a:gd name="connsiteX23-47" fmla="*/ 82685 w 2597285"/>
                <a:gd name="connsiteY23-48" fmla="*/ 2320046 h 2655651"/>
                <a:gd name="connsiteX24-49" fmla="*/ 0 w 2597285"/>
                <a:gd name="connsiteY24-50" fmla="*/ 2441642 h 2655651"/>
                <a:gd name="connsiteX25-51" fmla="*/ 0 w 2597285"/>
                <a:gd name="connsiteY25-52" fmla="*/ 2441642 h 2655651"/>
                <a:gd name="connsiteX26-53" fmla="*/ 29183 w 2597285"/>
                <a:gd name="connsiteY26-54" fmla="*/ 2655651 h 2655651"/>
                <a:gd name="connsiteX27-55" fmla="*/ 116732 w 2597285"/>
                <a:gd name="connsiteY27-56" fmla="*/ 2616740 h 2655651"/>
                <a:gd name="connsiteX28-57" fmla="*/ 136187 w 2597285"/>
                <a:gd name="connsiteY28-58" fmla="*/ 2509736 h 2655651"/>
                <a:gd name="connsiteX29-59" fmla="*/ 155643 w 2597285"/>
                <a:gd name="connsiteY29-60" fmla="*/ 2397868 h 2655651"/>
                <a:gd name="connsiteX30-61" fmla="*/ 238328 w 2597285"/>
                <a:gd name="connsiteY30-62" fmla="*/ 2276272 h 2655651"/>
                <a:gd name="connsiteX31-63" fmla="*/ 408562 w 2597285"/>
                <a:gd name="connsiteY31-64" fmla="*/ 2047672 h 2655651"/>
                <a:gd name="connsiteX32-65" fmla="*/ 724711 w 2597285"/>
                <a:gd name="connsiteY32-66" fmla="*/ 1770434 h 2655651"/>
                <a:gd name="connsiteX33-67" fmla="*/ 904672 w 2597285"/>
                <a:gd name="connsiteY33-68" fmla="*/ 1692612 h 2655651"/>
                <a:gd name="connsiteX34-69" fmla="*/ 967902 w 2597285"/>
                <a:gd name="connsiteY34-70" fmla="*/ 1634246 h 2655651"/>
                <a:gd name="connsiteX35-71" fmla="*/ 1094362 w 2597285"/>
                <a:gd name="connsiteY35-72" fmla="*/ 1639110 h 2655651"/>
                <a:gd name="connsiteX36-73" fmla="*/ 1264596 w 2597285"/>
                <a:gd name="connsiteY36-74" fmla="*/ 1760706 h 2655651"/>
                <a:gd name="connsiteX37-75" fmla="*/ 1478604 w 2597285"/>
                <a:gd name="connsiteY37-76" fmla="*/ 1721795 h 2655651"/>
                <a:gd name="connsiteX38-77" fmla="*/ 1551562 w 2597285"/>
                <a:gd name="connsiteY38-78" fmla="*/ 1498059 h 2655651"/>
                <a:gd name="connsiteX39-79" fmla="*/ 1629383 w 2597285"/>
                <a:gd name="connsiteY39-80" fmla="*/ 1473740 h 2655651"/>
                <a:gd name="connsiteX40-81" fmla="*/ 1731523 w 2597285"/>
                <a:gd name="connsiteY40-82" fmla="*/ 1498059 h 2655651"/>
                <a:gd name="connsiteX41-83" fmla="*/ 1775298 w 2597285"/>
                <a:gd name="connsiteY41-84" fmla="*/ 1507787 h 2655651"/>
                <a:gd name="connsiteX42-85" fmla="*/ 1692613 w 2597285"/>
                <a:gd name="connsiteY42-86" fmla="*/ 1828800 h 2655651"/>
                <a:gd name="connsiteX43-87" fmla="*/ 1828800 w 2597285"/>
                <a:gd name="connsiteY43-88" fmla="*/ 1872574 h 2655651"/>
                <a:gd name="connsiteX44-89" fmla="*/ 1901757 w 2597285"/>
                <a:gd name="connsiteY44-90" fmla="*/ 1872574 h 2655651"/>
                <a:gd name="connsiteX45-91" fmla="*/ 2106038 w 2597285"/>
                <a:gd name="connsiteY45-92" fmla="*/ 1639110 h 2655651"/>
                <a:gd name="connsiteX46-93" fmla="*/ 2339502 w 2597285"/>
                <a:gd name="connsiteY46-94" fmla="*/ 1493195 h 2655651"/>
                <a:gd name="connsiteX47-95" fmla="*/ 2485417 w 2597285"/>
                <a:gd name="connsiteY47-96" fmla="*/ 1366736 h 2655651"/>
                <a:gd name="connsiteX48-97" fmla="*/ 2504872 w 2597285"/>
                <a:gd name="connsiteY48-98" fmla="*/ 1322961 h 2655651"/>
                <a:gd name="connsiteX49-99" fmla="*/ 2446506 w 2597285"/>
                <a:gd name="connsiteY49-100" fmla="*/ 1318097 h 2655651"/>
                <a:gd name="connsiteX50-101" fmla="*/ 2422187 w 2597285"/>
                <a:gd name="connsiteY50-102" fmla="*/ 1386191 h 2655651"/>
                <a:gd name="connsiteX51-103" fmla="*/ 2334638 w 2597285"/>
                <a:gd name="connsiteY51-104" fmla="*/ 1425102 h 2655651"/>
                <a:gd name="connsiteX52-105" fmla="*/ 2276272 w 2597285"/>
                <a:gd name="connsiteY52-106" fmla="*/ 1415374 h 2655651"/>
                <a:gd name="connsiteX53-107" fmla="*/ 2256817 w 2597285"/>
                <a:gd name="connsiteY53-108" fmla="*/ 1298642 h 2655651"/>
                <a:gd name="connsiteX54-109" fmla="*/ 2169268 w 2597285"/>
                <a:gd name="connsiteY54-110" fmla="*/ 1308370 h 2655651"/>
                <a:gd name="connsiteX55-111" fmla="*/ 2091447 w 2597285"/>
                <a:gd name="connsiteY55-112" fmla="*/ 1225685 h 2655651"/>
                <a:gd name="connsiteX56-113" fmla="*/ 2135221 w 2597285"/>
                <a:gd name="connsiteY56-114" fmla="*/ 1172182 h 2655651"/>
                <a:gd name="connsiteX57-115" fmla="*/ 2091447 w 2597285"/>
                <a:gd name="connsiteY57-116" fmla="*/ 1021404 h 2655651"/>
                <a:gd name="connsiteX58-117" fmla="*/ 2125494 w 2597285"/>
                <a:gd name="connsiteY58-118" fmla="*/ 982493 h 2655651"/>
                <a:gd name="connsiteX59-119" fmla="*/ 2227634 w 2597285"/>
                <a:gd name="connsiteY59-120" fmla="*/ 885217 h 2655651"/>
                <a:gd name="connsiteX60-121" fmla="*/ 2407596 w 2597285"/>
                <a:gd name="connsiteY60-122" fmla="*/ 792804 h 2655651"/>
                <a:gd name="connsiteX61-123" fmla="*/ 2568102 w 2597285"/>
                <a:gd name="connsiteY61-124" fmla="*/ 510702 h 2655651"/>
                <a:gd name="connsiteX62-125" fmla="*/ 2597285 w 2597285"/>
                <a:gd name="connsiteY62-126" fmla="*/ 325876 h 2655651"/>
                <a:gd name="connsiteX63-127" fmla="*/ 2495145 w 2597285"/>
                <a:gd name="connsiteY63-128" fmla="*/ 248055 h 2655651"/>
                <a:gd name="connsiteX64-129" fmla="*/ 2344366 w 2597285"/>
                <a:gd name="connsiteY64-130" fmla="*/ 262646 h 2655651"/>
                <a:gd name="connsiteX65-131" fmla="*/ 2183860 w 2597285"/>
                <a:gd name="connsiteY65-132" fmla="*/ 335604 h 2655651"/>
                <a:gd name="connsiteX66-133" fmla="*/ 2120630 w 2597285"/>
                <a:gd name="connsiteY66-134" fmla="*/ 345331 h 2655651"/>
                <a:gd name="connsiteX67-135" fmla="*/ 2091447 w 2597285"/>
                <a:gd name="connsiteY67-136" fmla="*/ 296693 h 2655651"/>
                <a:gd name="connsiteX68-137" fmla="*/ 2096311 w 2597285"/>
                <a:gd name="connsiteY68-138" fmla="*/ 204280 h 2655651"/>
                <a:gd name="connsiteX69-139" fmla="*/ 2208179 w 2597285"/>
                <a:gd name="connsiteY69-140" fmla="*/ 4863 h 2655651"/>
                <a:gd name="connsiteX0-141" fmla="*/ 2208179 w 2597285"/>
                <a:gd name="connsiteY0-142" fmla="*/ 4863 h 2655651"/>
                <a:gd name="connsiteX1-143" fmla="*/ 2062264 w 2597285"/>
                <a:gd name="connsiteY1-144" fmla="*/ 0 h 2655651"/>
                <a:gd name="connsiteX2-145" fmla="*/ 1980734 w 2597285"/>
                <a:gd name="connsiteY2-146" fmla="*/ 41220 h 2655651"/>
                <a:gd name="connsiteX3-147" fmla="*/ 1909783 w 2597285"/>
                <a:gd name="connsiteY3-148" fmla="*/ 74963 h 2655651"/>
                <a:gd name="connsiteX4-149" fmla="*/ 1892030 w 2597285"/>
                <a:gd name="connsiteY4-150" fmla="*/ 116731 h 2655651"/>
                <a:gd name="connsiteX5-151" fmla="*/ 1848255 w 2597285"/>
                <a:gd name="connsiteY5-152" fmla="*/ 223736 h 2655651"/>
                <a:gd name="connsiteX6-153" fmla="*/ 1770434 w 2597285"/>
                <a:gd name="connsiteY6-154" fmla="*/ 248055 h 2655651"/>
                <a:gd name="connsiteX7-155" fmla="*/ 1707204 w 2597285"/>
                <a:gd name="connsiteY7-156" fmla="*/ 418289 h 2655651"/>
                <a:gd name="connsiteX8-157" fmla="*/ 1702340 w 2597285"/>
                <a:gd name="connsiteY8-158" fmla="*/ 520429 h 2655651"/>
                <a:gd name="connsiteX9-159" fmla="*/ 1755843 w 2597285"/>
                <a:gd name="connsiteY9-160" fmla="*/ 569068 h 2655651"/>
                <a:gd name="connsiteX10-161" fmla="*/ 1940668 w 2597285"/>
                <a:gd name="connsiteY10-162" fmla="*/ 607978 h 2655651"/>
                <a:gd name="connsiteX11-163" fmla="*/ 2018489 w 2597285"/>
                <a:gd name="connsiteY11-164" fmla="*/ 637161 h 2655651"/>
                <a:gd name="connsiteX12-165" fmla="*/ 2067128 w 2597285"/>
                <a:gd name="connsiteY12-166" fmla="*/ 729574 h 2655651"/>
                <a:gd name="connsiteX13-167" fmla="*/ 2042808 w 2597285"/>
                <a:gd name="connsiteY13-168" fmla="*/ 856034 h 2655651"/>
                <a:gd name="connsiteX14-169" fmla="*/ 1940668 w 2597285"/>
                <a:gd name="connsiteY14-170" fmla="*/ 943582 h 2655651"/>
                <a:gd name="connsiteX15-171" fmla="*/ 1804481 w 2597285"/>
                <a:gd name="connsiteY15-172" fmla="*/ 953310 h 2655651"/>
                <a:gd name="connsiteX16-173" fmla="*/ 1600200 w 2597285"/>
                <a:gd name="connsiteY16-174" fmla="*/ 1113817 h 2655651"/>
                <a:gd name="connsiteX17-175" fmla="*/ 1439694 w 2597285"/>
                <a:gd name="connsiteY17-176" fmla="*/ 1337553 h 2655651"/>
                <a:gd name="connsiteX18-177" fmla="*/ 1366736 w 2597285"/>
                <a:gd name="connsiteY18-178" fmla="*/ 1395919 h 2655651"/>
                <a:gd name="connsiteX19-179" fmla="*/ 1108953 w 2597285"/>
                <a:gd name="connsiteY19-180" fmla="*/ 1410510 h 2655651"/>
                <a:gd name="connsiteX20-181" fmla="*/ 671208 w 2597285"/>
                <a:gd name="connsiteY20-182" fmla="*/ 1595336 h 2655651"/>
                <a:gd name="connsiteX21-183" fmla="*/ 267511 w 2597285"/>
                <a:gd name="connsiteY21-184" fmla="*/ 1799617 h 2655651"/>
                <a:gd name="connsiteX22-185" fmla="*/ 107004 w 2597285"/>
                <a:gd name="connsiteY22-186" fmla="*/ 2052536 h 2655651"/>
                <a:gd name="connsiteX23-187" fmla="*/ 82685 w 2597285"/>
                <a:gd name="connsiteY23-188" fmla="*/ 2320046 h 2655651"/>
                <a:gd name="connsiteX24-189" fmla="*/ 0 w 2597285"/>
                <a:gd name="connsiteY24-190" fmla="*/ 2441642 h 2655651"/>
                <a:gd name="connsiteX25-191" fmla="*/ 0 w 2597285"/>
                <a:gd name="connsiteY25-192" fmla="*/ 2441642 h 2655651"/>
                <a:gd name="connsiteX26-193" fmla="*/ 29183 w 2597285"/>
                <a:gd name="connsiteY26-194" fmla="*/ 2655651 h 2655651"/>
                <a:gd name="connsiteX27-195" fmla="*/ 116732 w 2597285"/>
                <a:gd name="connsiteY27-196" fmla="*/ 2616740 h 2655651"/>
                <a:gd name="connsiteX28-197" fmla="*/ 136187 w 2597285"/>
                <a:gd name="connsiteY28-198" fmla="*/ 2509736 h 2655651"/>
                <a:gd name="connsiteX29-199" fmla="*/ 155643 w 2597285"/>
                <a:gd name="connsiteY29-200" fmla="*/ 2397868 h 2655651"/>
                <a:gd name="connsiteX30-201" fmla="*/ 238328 w 2597285"/>
                <a:gd name="connsiteY30-202" fmla="*/ 2276272 h 2655651"/>
                <a:gd name="connsiteX31-203" fmla="*/ 408562 w 2597285"/>
                <a:gd name="connsiteY31-204" fmla="*/ 2047672 h 2655651"/>
                <a:gd name="connsiteX32-205" fmla="*/ 724711 w 2597285"/>
                <a:gd name="connsiteY32-206" fmla="*/ 1770434 h 2655651"/>
                <a:gd name="connsiteX33-207" fmla="*/ 904672 w 2597285"/>
                <a:gd name="connsiteY33-208" fmla="*/ 1692612 h 2655651"/>
                <a:gd name="connsiteX34-209" fmla="*/ 967902 w 2597285"/>
                <a:gd name="connsiteY34-210" fmla="*/ 1634246 h 2655651"/>
                <a:gd name="connsiteX35-211" fmla="*/ 1094362 w 2597285"/>
                <a:gd name="connsiteY35-212" fmla="*/ 1639110 h 2655651"/>
                <a:gd name="connsiteX36-213" fmla="*/ 1264596 w 2597285"/>
                <a:gd name="connsiteY36-214" fmla="*/ 1760706 h 2655651"/>
                <a:gd name="connsiteX37-215" fmla="*/ 1478604 w 2597285"/>
                <a:gd name="connsiteY37-216" fmla="*/ 1721795 h 2655651"/>
                <a:gd name="connsiteX38-217" fmla="*/ 1551562 w 2597285"/>
                <a:gd name="connsiteY38-218" fmla="*/ 1498059 h 2655651"/>
                <a:gd name="connsiteX39-219" fmla="*/ 1629383 w 2597285"/>
                <a:gd name="connsiteY39-220" fmla="*/ 1473740 h 2655651"/>
                <a:gd name="connsiteX40-221" fmla="*/ 1731523 w 2597285"/>
                <a:gd name="connsiteY40-222" fmla="*/ 1498059 h 2655651"/>
                <a:gd name="connsiteX41-223" fmla="*/ 1775298 w 2597285"/>
                <a:gd name="connsiteY41-224" fmla="*/ 1507787 h 2655651"/>
                <a:gd name="connsiteX42-225" fmla="*/ 1692613 w 2597285"/>
                <a:gd name="connsiteY42-226" fmla="*/ 1828800 h 2655651"/>
                <a:gd name="connsiteX43-227" fmla="*/ 1828800 w 2597285"/>
                <a:gd name="connsiteY43-228" fmla="*/ 1872574 h 2655651"/>
                <a:gd name="connsiteX44-229" fmla="*/ 1901757 w 2597285"/>
                <a:gd name="connsiteY44-230" fmla="*/ 1872574 h 2655651"/>
                <a:gd name="connsiteX45-231" fmla="*/ 2106038 w 2597285"/>
                <a:gd name="connsiteY45-232" fmla="*/ 1639110 h 2655651"/>
                <a:gd name="connsiteX46-233" fmla="*/ 2339502 w 2597285"/>
                <a:gd name="connsiteY46-234" fmla="*/ 1493195 h 2655651"/>
                <a:gd name="connsiteX47-235" fmla="*/ 2485417 w 2597285"/>
                <a:gd name="connsiteY47-236" fmla="*/ 1366736 h 2655651"/>
                <a:gd name="connsiteX48-237" fmla="*/ 2504872 w 2597285"/>
                <a:gd name="connsiteY48-238" fmla="*/ 1322961 h 2655651"/>
                <a:gd name="connsiteX49-239" fmla="*/ 2446506 w 2597285"/>
                <a:gd name="connsiteY49-240" fmla="*/ 1318097 h 2655651"/>
                <a:gd name="connsiteX50-241" fmla="*/ 2422187 w 2597285"/>
                <a:gd name="connsiteY50-242" fmla="*/ 1386191 h 2655651"/>
                <a:gd name="connsiteX51-243" fmla="*/ 2334638 w 2597285"/>
                <a:gd name="connsiteY51-244" fmla="*/ 1425102 h 2655651"/>
                <a:gd name="connsiteX52-245" fmla="*/ 2276272 w 2597285"/>
                <a:gd name="connsiteY52-246" fmla="*/ 1415374 h 2655651"/>
                <a:gd name="connsiteX53-247" fmla="*/ 2256817 w 2597285"/>
                <a:gd name="connsiteY53-248" fmla="*/ 1298642 h 2655651"/>
                <a:gd name="connsiteX54-249" fmla="*/ 2169268 w 2597285"/>
                <a:gd name="connsiteY54-250" fmla="*/ 1308370 h 2655651"/>
                <a:gd name="connsiteX55-251" fmla="*/ 2091447 w 2597285"/>
                <a:gd name="connsiteY55-252" fmla="*/ 1225685 h 2655651"/>
                <a:gd name="connsiteX56-253" fmla="*/ 2135221 w 2597285"/>
                <a:gd name="connsiteY56-254" fmla="*/ 1172182 h 2655651"/>
                <a:gd name="connsiteX57-255" fmla="*/ 2091447 w 2597285"/>
                <a:gd name="connsiteY57-256" fmla="*/ 1021404 h 2655651"/>
                <a:gd name="connsiteX58-257" fmla="*/ 2125494 w 2597285"/>
                <a:gd name="connsiteY58-258" fmla="*/ 982493 h 2655651"/>
                <a:gd name="connsiteX59-259" fmla="*/ 2227634 w 2597285"/>
                <a:gd name="connsiteY59-260" fmla="*/ 885217 h 2655651"/>
                <a:gd name="connsiteX60-261" fmla="*/ 2407596 w 2597285"/>
                <a:gd name="connsiteY60-262" fmla="*/ 792804 h 2655651"/>
                <a:gd name="connsiteX61-263" fmla="*/ 2568102 w 2597285"/>
                <a:gd name="connsiteY61-264" fmla="*/ 510702 h 2655651"/>
                <a:gd name="connsiteX62-265" fmla="*/ 2597285 w 2597285"/>
                <a:gd name="connsiteY62-266" fmla="*/ 325876 h 2655651"/>
                <a:gd name="connsiteX63-267" fmla="*/ 2495145 w 2597285"/>
                <a:gd name="connsiteY63-268" fmla="*/ 248055 h 2655651"/>
                <a:gd name="connsiteX64-269" fmla="*/ 2344366 w 2597285"/>
                <a:gd name="connsiteY64-270" fmla="*/ 262646 h 2655651"/>
                <a:gd name="connsiteX65-271" fmla="*/ 2183860 w 2597285"/>
                <a:gd name="connsiteY65-272" fmla="*/ 335604 h 2655651"/>
                <a:gd name="connsiteX66-273" fmla="*/ 2120630 w 2597285"/>
                <a:gd name="connsiteY66-274" fmla="*/ 345331 h 2655651"/>
                <a:gd name="connsiteX67-275" fmla="*/ 2091447 w 2597285"/>
                <a:gd name="connsiteY67-276" fmla="*/ 296693 h 2655651"/>
                <a:gd name="connsiteX68-277" fmla="*/ 2096311 w 2597285"/>
                <a:gd name="connsiteY68-278" fmla="*/ 204280 h 2655651"/>
                <a:gd name="connsiteX69-279" fmla="*/ 2208179 w 2597285"/>
                <a:gd name="connsiteY69-280" fmla="*/ 4863 h 2655651"/>
                <a:gd name="connsiteX0-281" fmla="*/ 2208179 w 2597285"/>
                <a:gd name="connsiteY0-282" fmla="*/ 4863 h 2655651"/>
                <a:gd name="connsiteX1-283" fmla="*/ 2062264 w 2597285"/>
                <a:gd name="connsiteY1-284" fmla="*/ 0 h 2655651"/>
                <a:gd name="connsiteX2-285" fmla="*/ 1980734 w 2597285"/>
                <a:gd name="connsiteY2-286" fmla="*/ 41220 h 2655651"/>
                <a:gd name="connsiteX3-287" fmla="*/ 1909783 w 2597285"/>
                <a:gd name="connsiteY3-288" fmla="*/ 74963 h 2655651"/>
                <a:gd name="connsiteX4-289" fmla="*/ 1860597 w 2597285"/>
                <a:gd name="connsiteY4-290" fmla="*/ 116731 h 2655651"/>
                <a:gd name="connsiteX5-291" fmla="*/ 1848255 w 2597285"/>
                <a:gd name="connsiteY5-292" fmla="*/ 223736 h 2655651"/>
                <a:gd name="connsiteX6-293" fmla="*/ 1770434 w 2597285"/>
                <a:gd name="connsiteY6-294" fmla="*/ 248055 h 2655651"/>
                <a:gd name="connsiteX7-295" fmla="*/ 1707204 w 2597285"/>
                <a:gd name="connsiteY7-296" fmla="*/ 418289 h 2655651"/>
                <a:gd name="connsiteX8-297" fmla="*/ 1702340 w 2597285"/>
                <a:gd name="connsiteY8-298" fmla="*/ 520429 h 2655651"/>
                <a:gd name="connsiteX9-299" fmla="*/ 1755843 w 2597285"/>
                <a:gd name="connsiteY9-300" fmla="*/ 569068 h 2655651"/>
                <a:gd name="connsiteX10-301" fmla="*/ 1940668 w 2597285"/>
                <a:gd name="connsiteY10-302" fmla="*/ 607978 h 2655651"/>
                <a:gd name="connsiteX11-303" fmla="*/ 2018489 w 2597285"/>
                <a:gd name="connsiteY11-304" fmla="*/ 637161 h 2655651"/>
                <a:gd name="connsiteX12-305" fmla="*/ 2067128 w 2597285"/>
                <a:gd name="connsiteY12-306" fmla="*/ 729574 h 2655651"/>
                <a:gd name="connsiteX13-307" fmla="*/ 2042808 w 2597285"/>
                <a:gd name="connsiteY13-308" fmla="*/ 856034 h 2655651"/>
                <a:gd name="connsiteX14-309" fmla="*/ 1940668 w 2597285"/>
                <a:gd name="connsiteY14-310" fmla="*/ 943582 h 2655651"/>
                <a:gd name="connsiteX15-311" fmla="*/ 1804481 w 2597285"/>
                <a:gd name="connsiteY15-312" fmla="*/ 953310 h 2655651"/>
                <a:gd name="connsiteX16-313" fmla="*/ 1600200 w 2597285"/>
                <a:gd name="connsiteY16-314" fmla="*/ 1113817 h 2655651"/>
                <a:gd name="connsiteX17-315" fmla="*/ 1439694 w 2597285"/>
                <a:gd name="connsiteY17-316" fmla="*/ 1337553 h 2655651"/>
                <a:gd name="connsiteX18-317" fmla="*/ 1366736 w 2597285"/>
                <a:gd name="connsiteY18-318" fmla="*/ 1395919 h 2655651"/>
                <a:gd name="connsiteX19-319" fmla="*/ 1108953 w 2597285"/>
                <a:gd name="connsiteY19-320" fmla="*/ 1410510 h 2655651"/>
                <a:gd name="connsiteX20-321" fmla="*/ 671208 w 2597285"/>
                <a:gd name="connsiteY20-322" fmla="*/ 1595336 h 2655651"/>
                <a:gd name="connsiteX21-323" fmla="*/ 267511 w 2597285"/>
                <a:gd name="connsiteY21-324" fmla="*/ 1799617 h 2655651"/>
                <a:gd name="connsiteX22-325" fmla="*/ 107004 w 2597285"/>
                <a:gd name="connsiteY22-326" fmla="*/ 2052536 h 2655651"/>
                <a:gd name="connsiteX23-327" fmla="*/ 82685 w 2597285"/>
                <a:gd name="connsiteY23-328" fmla="*/ 2320046 h 2655651"/>
                <a:gd name="connsiteX24-329" fmla="*/ 0 w 2597285"/>
                <a:gd name="connsiteY24-330" fmla="*/ 2441642 h 2655651"/>
                <a:gd name="connsiteX25-331" fmla="*/ 0 w 2597285"/>
                <a:gd name="connsiteY25-332" fmla="*/ 2441642 h 2655651"/>
                <a:gd name="connsiteX26-333" fmla="*/ 29183 w 2597285"/>
                <a:gd name="connsiteY26-334" fmla="*/ 2655651 h 2655651"/>
                <a:gd name="connsiteX27-335" fmla="*/ 116732 w 2597285"/>
                <a:gd name="connsiteY27-336" fmla="*/ 2616740 h 2655651"/>
                <a:gd name="connsiteX28-337" fmla="*/ 136187 w 2597285"/>
                <a:gd name="connsiteY28-338" fmla="*/ 2509736 h 2655651"/>
                <a:gd name="connsiteX29-339" fmla="*/ 155643 w 2597285"/>
                <a:gd name="connsiteY29-340" fmla="*/ 2397868 h 2655651"/>
                <a:gd name="connsiteX30-341" fmla="*/ 238328 w 2597285"/>
                <a:gd name="connsiteY30-342" fmla="*/ 2276272 h 2655651"/>
                <a:gd name="connsiteX31-343" fmla="*/ 408562 w 2597285"/>
                <a:gd name="connsiteY31-344" fmla="*/ 2047672 h 2655651"/>
                <a:gd name="connsiteX32-345" fmla="*/ 724711 w 2597285"/>
                <a:gd name="connsiteY32-346" fmla="*/ 1770434 h 2655651"/>
                <a:gd name="connsiteX33-347" fmla="*/ 904672 w 2597285"/>
                <a:gd name="connsiteY33-348" fmla="*/ 1692612 h 2655651"/>
                <a:gd name="connsiteX34-349" fmla="*/ 967902 w 2597285"/>
                <a:gd name="connsiteY34-350" fmla="*/ 1634246 h 2655651"/>
                <a:gd name="connsiteX35-351" fmla="*/ 1094362 w 2597285"/>
                <a:gd name="connsiteY35-352" fmla="*/ 1639110 h 2655651"/>
                <a:gd name="connsiteX36-353" fmla="*/ 1264596 w 2597285"/>
                <a:gd name="connsiteY36-354" fmla="*/ 1760706 h 2655651"/>
                <a:gd name="connsiteX37-355" fmla="*/ 1478604 w 2597285"/>
                <a:gd name="connsiteY37-356" fmla="*/ 1721795 h 2655651"/>
                <a:gd name="connsiteX38-357" fmla="*/ 1551562 w 2597285"/>
                <a:gd name="connsiteY38-358" fmla="*/ 1498059 h 2655651"/>
                <a:gd name="connsiteX39-359" fmla="*/ 1629383 w 2597285"/>
                <a:gd name="connsiteY39-360" fmla="*/ 1473740 h 2655651"/>
                <a:gd name="connsiteX40-361" fmla="*/ 1731523 w 2597285"/>
                <a:gd name="connsiteY40-362" fmla="*/ 1498059 h 2655651"/>
                <a:gd name="connsiteX41-363" fmla="*/ 1775298 w 2597285"/>
                <a:gd name="connsiteY41-364" fmla="*/ 1507787 h 2655651"/>
                <a:gd name="connsiteX42-365" fmla="*/ 1692613 w 2597285"/>
                <a:gd name="connsiteY42-366" fmla="*/ 1828800 h 2655651"/>
                <a:gd name="connsiteX43-367" fmla="*/ 1828800 w 2597285"/>
                <a:gd name="connsiteY43-368" fmla="*/ 1872574 h 2655651"/>
                <a:gd name="connsiteX44-369" fmla="*/ 1901757 w 2597285"/>
                <a:gd name="connsiteY44-370" fmla="*/ 1872574 h 2655651"/>
                <a:gd name="connsiteX45-371" fmla="*/ 2106038 w 2597285"/>
                <a:gd name="connsiteY45-372" fmla="*/ 1639110 h 2655651"/>
                <a:gd name="connsiteX46-373" fmla="*/ 2339502 w 2597285"/>
                <a:gd name="connsiteY46-374" fmla="*/ 1493195 h 2655651"/>
                <a:gd name="connsiteX47-375" fmla="*/ 2485417 w 2597285"/>
                <a:gd name="connsiteY47-376" fmla="*/ 1366736 h 2655651"/>
                <a:gd name="connsiteX48-377" fmla="*/ 2504872 w 2597285"/>
                <a:gd name="connsiteY48-378" fmla="*/ 1322961 h 2655651"/>
                <a:gd name="connsiteX49-379" fmla="*/ 2446506 w 2597285"/>
                <a:gd name="connsiteY49-380" fmla="*/ 1318097 h 2655651"/>
                <a:gd name="connsiteX50-381" fmla="*/ 2422187 w 2597285"/>
                <a:gd name="connsiteY50-382" fmla="*/ 1386191 h 2655651"/>
                <a:gd name="connsiteX51-383" fmla="*/ 2334638 w 2597285"/>
                <a:gd name="connsiteY51-384" fmla="*/ 1425102 h 2655651"/>
                <a:gd name="connsiteX52-385" fmla="*/ 2276272 w 2597285"/>
                <a:gd name="connsiteY52-386" fmla="*/ 1415374 h 2655651"/>
                <a:gd name="connsiteX53-387" fmla="*/ 2256817 w 2597285"/>
                <a:gd name="connsiteY53-388" fmla="*/ 1298642 h 2655651"/>
                <a:gd name="connsiteX54-389" fmla="*/ 2169268 w 2597285"/>
                <a:gd name="connsiteY54-390" fmla="*/ 1308370 h 2655651"/>
                <a:gd name="connsiteX55-391" fmla="*/ 2091447 w 2597285"/>
                <a:gd name="connsiteY55-392" fmla="*/ 1225685 h 2655651"/>
                <a:gd name="connsiteX56-393" fmla="*/ 2135221 w 2597285"/>
                <a:gd name="connsiteY56-394" fmla="*/ 1172182 h 2655651"/>
                <a:gd name="connsiteX57-395" fmla="*/ 2091447 w 2597285"/>
                <a:gd name="connsiteY57-396" fmla="*/ 1021404 h 2655651"/>
                <a:gd name="connsiteX58-397" fmla="*/ 2125494 w 2597285"/>
                <a:gd name="connsiteY58-398" fmla="*/ 982493 h 2655651"/>
                <a:gd name="connsiteX59-399" fmla="*/ 2227634 w 2597285"/>
                <a:gd name="connsiteY59-400" fmla="*/ 885217 h 2655651"/>
                <a:gd name="connsiteX60-401" fmla="*/ 2407596 w 2597285"/>
                <a:gd name="connsiteY60-402" fmla="*/ 792804 h 2655651"/>
                <a:gd name="connsiteX61-403" fmla="*/ 2568102 w 2597285"/>
                <a:gd name="connsiteY61-404" fmla="*/ 510702 h 2655651"/>
                <a:gd name="connsiteX62-405" fmla="*/ 2597285 w 2597285"/>
                <a:gd name="connsiteY62-406" fmla="*/ 325876 h 2655651"/>
                <a:gd name="connsiteX63-407" fmla="*/ 2495145 w 2597285"/>
                <a:gd name="connsiteY63-408" fmla="*/ 248055 h 2655651"/>
                <a:gd name="connsiteX64-409" fmla="*/ 2344366 w 2597285"/>
                <a:gd name="connsiteY64-410" fmla="*/ 262646 h 2655651"/>
                <a:gd name="connsiteX65-411" fmla="*/ 2183860 w 2597285"/>
                <a:gd name="connsiteY65-412" fmla="*/ 335604 h 2655651"/>
                <a:gd name="connsiteX66-413" fmla="*/ 2120630 w 2597285"/>
                <a:gd name="connsiteY66-414" fmla="*/ 345331 h 2655651"/>
                <a:gd name="connsiteX67-415" fmla="*/ 2091447 w 2597285"/>
                <a:gd name="connsiteY67-416" fmla="*/ 296693 h 2655651"/>
                <a:gd name="connsiteX68-417" fmla="*/ 2096311 w 2597285"/>
                <a:gd name="connsiteY68-418" fmla="*/ 204280 h 2655651"/>
                <a:gd name="connsiteX69-419" fmla="*/ 2208179 w 2597285"/>
                <a:gd name="connsiteY69-420" fmla="*/ 4863 h 2655651"/>
                <a:gd name="connsiteX0-421" fmla="*/ 2208179 w 2597285"/>
                <a:gd name="connsiteY0-422" fmla="*/ 4863 h 2655651"/>
                <a:gd name="connsiteX1-423" fmla="*/ 2062264 w 2597285"/>
                <a:gd name="connsiteY1-424" fmla="*/ 0 h 2655651"/>
                <a:gd name="connsiteX2-425" fmla="*/ 1980734 w 2597285"/>
                <a:gd name="connsiteY2-426" fmla="*/ 41220 h 2655651"/>
                <a:gd name="connsiteX3-427" fmla="*/ 1909783 w 2597285"/>
                <a:gd name="connsiteY3-428" fmla="*/ 74963 h 2655651"/>
                <a:gd name="connsiteX4-429" fmla="*/ 1860597 w 2597285"/>
                <a:gd name="connsiteY4-430" fmla="*/ 116731 h 2655651"/>
                <a:gd name="connsiteX5-431" fmla="*/ 1822537 w 2597285"/>
                <a:gd name="connsiteY5-432" fmla="*/ 200876 h 2655651"/>
                <a:gd name="connsiteX6-433" fmla="*/ 1770434 w 2597285"/>
                <a:gd name="connsiteY6-434" fmla="*/ 248055 h 2655651"/>
                <a:gd name="connsiteX7-435" fmla="*/ 1707204 w 2597285"/>
                <a:gd name="connsiteY7-436" fmla="*/ 418289 h 2655651"/>
                <a:gd name="connsiteX8-437" fmla="*/ 1702340 w 2597285"/>
                <a:gd name="connsiteY8-438" fmla="*/ 520429 h 2655651"/>
                <a:gd name="connsiteX9-439" fmla="*/ 1755843 w 2597285"/>
                <a:gd name="connsiteY9-440" fmla="*/ 569068 h 2655651"/>
                <a:gd name="connsiteX10-441" fmla="*/ 1940668 w 2597285"/>
                <a:gd name="connsiteY10-442" fmla="*/ 607978 h 2655651"/>
                <a:gd name="connsiteX11-443" fmla="*/ 2018489 w 2597285"/>
                <a:gd name="connsiteY11-444" fmla="*/ 637161 h 2655651"/>
                <a:gd name="connsiteX12-445" fmla="*/ 2067128 w 2597285"/>
                <a:gd name="connsiteY12-446" fmla="*/ 729574 h 2655651"/>
                <a:gd name="connsiteX13-447" fmla="*/ 2042808 w 2597285"/>
                <a:gd name="connsiteY13-448" fmla="*/ 856034 h 2655651"/>
                <a:gd name="connsiteX14-449" fmla="*/ 1940668 w 2597285"/>
                <a:gd name="connsiteY14-450" fmla="*/ 943582 h 2655651"/>
                <a:gd name="connsiteX15-451" fmla="*/ 1804481 w 2597285"/>
                <a:gd name="connsiteY15-452" fmla="*/ 953310 h 2655651"/>
                <a:gd name="connsiteX16-453" fmla="*/ 1600200 w 2597285"/>
                <a:gd name="connsiteY16-454" fmla="*/ 1113817 h 2655651"/>
                <a:gd name="connsiteX17-455" fmla="*/ 1439694 w 2597285"/>
                <a:gd name="connsiteY17-456" fmla="*/ 1337553 h 2655651"/>
                <a:gd name="connsiteX18-457" fmla="*/ 1366736 w 2597285"/>
                <a:gd name="connsiteY18-458" fmla="*/ 1395919 h 2655651"/>
                <a:gd name="connsiteX19-459" fmla="*/ 1108953 w 2597285"/>
                <a:gd name="connsiteY19-460" fmla="*/ 1410510 h 2655651"/>
                <a:gd name="connsiteX20-461" fmla="*/ 671208 w 2597285"/>
                <a:gd name="connsiteY20-462" fmla="*/ 1595336 h 2655651"/>
                <a:gd name="connsiteX21-463" fmla="*/ 267511 w 2597285"/>
                <a:gd name="connsiteY21-464" fmla="*/ 1799617 h 2655651"/>
                <a:gd name="connsiteX22-465" fmla="*/ 107004 w 2597285"/>
                <a:gd name="connsiteY22-466" fmla="*/ 2052536 h 2655651"/>
                <a:gd name="connsiteX23-467" fmla="*/ 82685 w 2597285"/>
                <a:gd name="connsiteY23-468" fmla="*/ 2320046 h 2655651"/>
                <a:gd name="connsiteX24-469" fmla="*/ 0 w 2597285"/>
                <a:gd name="connsiteY24-470" fmla="*/ 2441642 h 2655651"/>
                <a:gd name="connsiteX25-471" fmla="*/ 0 w 2597285"/>
                <a:gd name="connsiteY25-472" fmla="*/ 2441642 h 2655651"/>
                <a:gd name="connsiteX26-473" fmla="*/ 29183 w 2597285"/>
                <a:gd name="connsiteY26-474" fmla="*/ 2655651 h 2655651"/>
                <a:gd name="connsiteX27-475" fmla="*/ 116732 w 2597285"/>
                <a:gd name="connsiteY27-476" fmla="*/ 2616740 h 2655651"/>
                <a:gd name="connsiteX28-477" fmla="*/ 136187 w 2597285"/>
                <a:gd name="connsiteY28-478" fmla="*/ 2509736 h 2655651"/>
                <a:gd name="connsiteX29-479" fmla="*/ 155643 w 2597285"/>
                <a:gd name="connsiteY29-480" fmla="*/ 2397868 h 2655651"/>
                <a:gd name="connsiteX30-481" fmla="*/ 238328 w 2597285"/>
                <a:gd name="connsiteY30-482" fmla="*/ 2276272 h 2655651"/>
                <a:gd name="connsiteX31-483" fmla="*/ 408562 w 2597285"/>
                <a:gd name="connsiteY31-484" fmla="*/ 2047672 h 2655651"/>
                <a:gd name="connsiteX32-485" fmla="*/ 724711 w 2597285"/>
                <a:gd name="connsiteY32-486" fmla="*/ 1770434 h 2655651"/>
                <a:gd name="connsiteX33-487" fmla="*/ 904672 w 2597285"/>
                <a:gd name="connsiteY33-488" fmla="*/ 1692612 h 2655651"/>
                <a:gd name="connsiteX34-489" fmla="*/ 967902 w 2597285"/>
                <a:gd name="connsiteY34-490" fmla="*/ 1634246 h 2655651"/>
                <a:gd name="connsiteX35-491" fmla="*/ 1094362 w 2597285"/>
                <a:gd name="connsiteY35-492" fmla="*/ 1639110 h 2655651"/>
                <a:gd name="connsiteX36-493" fmla="*/ 1264596 w 2597285"/>
                <a:gd name="connsiteY36-494" fmla="*/ 1760706 h 2655651"/>
                <a:gd name="connsiteX37-495" fmla="*/ 1478604 w 2597285"/>
                <a:gd name="connsiteY37-496" fmla="*/ 1721795 h 2655651"/>
                <a:gd name="connsiteX38-497" fmla="*/ 1551562 w 2597285"/>
                <a:gd name="connsiteY38-498" fmla="*/ 1498059 h 2655651"/>
                <a:gd name="connsiteX39-499" fmla="*/ 1629383 w 2597285"/>
                <a:gd name="connsiteY39-500" fmla="*/ 1473740 h 2655651"/>
                <a:gd name="connsiteX40-501" fmla="*/ 1731523 w 2597285"/>
                <a:gd name="connsiteY40-502" fmla="*/ 1498059 h 2655651"/>
                <a:gd name="connsiteX41-503" fmla="*/ 1775298 w 2597285"/>
                <a:gd name="connsiteY41-504" fmla="*/ 1507787 h 2655651"/>
                <a:gd name="connsiteX42-505" fmla="*/ 1692613 w 2597285"/>
                <a:gd name="connsiteY42-506" fmla="*/ 1828800 h 2655651"/>
                <a:gd name="connsiteX43-507" fmla="*/ 1828800 w 2597285"/>
                <a:gd name="connsiteY43-508" fmla="*/ 1872574 h 2655651"/>
                <a:gd name="connsiteX44-509" fmla="*/ 1901757 w 2597285"/>
                <a:gd name="connsiteY44-510" fmla="*/ 1872574 h 2655651"/>
                <a:gd name="connsiteX45-511" fmla="*/ 2106038 w 2597285"/>
                <a:gd name="connsiteY45-512" fmla="*/ 1639110 h 2655651"/>
                <a:gd name="connsiteX46-513" fmla="*/ 2339502 w 2597285"/>
                <a:gd name="connsiteY46-514" fmla="*/ 1493195 h 2655651"/>
                <a:gd name="connsiteX47-515" fmla="*/ 2485417 w 2597285"/>
                <a:gd name="connsiteY47-516" fmla="*/ 1366736 h 2655651"/>
                <a:gd name="connsiteX48-517" fmla="*/ 2504872 w 2597285"/>
                <a:gd name="connsiteY48-518" fmla="*/ 1322961 h 2655651"/>
                <a:gd name="connsiteX49-519" fmla="*/ 2446506 w 2597285"/>
                <a:gd name="connsiteY49-520" fmla="*/ 1318097 h 2655651"/>
                <a:gd name="connsiteX50-521" fmla="*/ 2422187 w 2597285"/>
                <a:gd name="connsiteY50-522" fmla="*/ 1386191 h 2655651"/>
                <a:gd name="connsiteX51-523" fmla="*/ 2334638 w 2597285"/>
                <a:gd name="connsiteY51-524" fmla="*/ 1425102 h 2655651"/>
                <a:gd name="connsiteX52-525" fmla="*/ 2276272 w 2597285"/>
                <a:gd name="connsiteY52-526" fmla="*/ 1415374 h 2655651"/>
                <a:gd name="connsiteX53-527" fmla="*/ 2256817 w 2597285"/>
                <a:gd name="connsiteY53-528" fmla="*/ 1298642 h 2655651"/>
                <a:gd name="connsiteX54-529" fmla="*/ 2169268 w 2597285"/>
                <a:gd name="connsiteY54-530" fmla="*/ 1308370 h 2655651"/>
                <a:gd name="connsiteX55-531" fmla="*/ 2091447 w 2597285"/>
                <a:gd name="connsiteY55-532" fmla="*/ 1225685 h 2655651"/>
                <a:gd name="connsiteX56-533" fmla="*/ 2135221 w 2597285"/>
                <a:gd name="connsiteY56-534" fmla="*/ 1172182 h 2655651"/>
                <a:gd name="connsiteX57-535" fmla="*/ 2091447 w 2597285"/>
                <a:gd name="connsiteY57-536" fmla="*/ 1021404 h 2655651"/>
                <a:gd name="connsiteX58-537" fmla="*/ 2125494 w 2597285"/>
                <a:gd name="connsiteY58-538" fmla="*/ 982493 h 2655651"/>
                <a:gd name="connsiteX59-539" fmla="*/ 2227634 w 2597285"/>
                <a:gd name="connsiteY59-540" fmla="*/ 885217 h 2655651"/>
                <a:gd name="connsiteX60-541" fmla="*/ 2407596 w 2597285"/>
                <a:gd name="connsiteY60-542" fmla="*/ 792804 h 2655651"/>
                <a:gd name="connsiteX61-543" fmla="*/ 2568102 w 2597285"/>
                <a:gd name="connsiteY61-544" fmla="*/ 510702 h 2655651"/>
                <a:gd name="connsiteX62-545" fmla="*/ 2597285 w 2597285"/>
                <a:gd name="connsiteY62-546" fmla="*/ 325876 h 2655651"/>
                <a:gd name="connsiteX63-547" fmla="*/ 2495145 w 2597285"/>
                <a:gd name="connsiteY63-548" fmla="*/ 248055 h 2655651"/>
                <a:gd name="connsiteX64-549" fmla="*/ 2344366 w 2597285"/>
                <a:gd name="connsiteY64-550" fmla="*/ 262646 h 2655651"/>
                <a:gd name="connsiteX65-551" fmla="*/ 2183860 w 2597285"/>
                <a:gd name="connsiteY65-552" fmla="*/ 335604 h 2655651"/>
                <a:gd name="connsiteX66-553" fmla="*/ 2120630 w 2597285"/>
                <a:gd name="connsiteY66-554" fmla="*/ 345331 h 2655651"/>
                <a:gd name="connsiteX67-555" fmla="*/ 2091447 w 2597285"/>
                <a:gd name="connsiteY67-556" fmla="*/ 296693 h 2655651"/>
                <a:gd name="connsiteX68-557" fmla="*/ 2096311 w 2597285"/>
                <a:gd name="connsiteY68-558" fmla="*/ 204280 h 2655651"/>
                <a:gd name="connsiteX69-559" fmla="*/ 2208179 w 2597285"/>
                <a:gd name="connsiteY69-560" fmla="*/ 4863 h 2655651"/>
                <a:gd name="connsiteX0-561" fmla="*/ 2208179 w 2597285"/>
                <a:gd name="connsiteY0-562" fmla="*/ 4863 h 2655651"/>
                <a:gd name="connsiteX1-563" fmla="*/ 2062264 w 2597285"/>
                <a:gd name="connsiteY1-564" fmla="*/ 0 h 2655651"/>
                <a:gd name="connsiteX2-565" fmla="*/ 1980734 w 2597285"/>
                <a:gd name="connsiteY2-566" fmla="*/ 41220 h 2655651"/>
                <a:gd name="connsiteX3-567" fmla="*/ 1909783 w 2597285"/>
                <a:gd name="connsiteY3-568" fmla="*/ 74963 h 2655651"/>
                <a:gd name="connsiteX4-569" fmla="*/ 1860597 w 2597285"/>
                <a:gd name="connsiteY4-570" fmla="*/ 116731 h 2655651"/>
                <a:gd name="connsiteX5-571" fmla="*/ 1805392 w 2597285"/>
                <a:gd name="connsiteY5-572" fmla="*/ 200876 h 2655651"/>
                <a:gd name="connsiteX6-573" fmla="*/ 1770434 w 2597285"/>
                <a:gd name="connsiteY6-574" fmla="*/ 248055 h 2655651"/>
                <a:gd name="connsiteX7-575" fmla="*/ 1707204 w 2597285"/>
                <a:gd name="connsiteY7-576" fmla="*/ 418289 h 2655651"/>
                <a:gd name="connsiteX8-577" fmla="*/ 1702340 w 2597285"/>
                <a:gd name="connsiteY8-578" fmla="*/ 520429 h 2655651"/>
                <a:gd name="connsiteX9-579" fmla="*/ 1755843 w 2597285"/>
                <a:gd name="connsiteY9-580" fmla="*/ 569068 h 2655651"/>
                <a:gd name="connsiteX10-581" fmla="*/ 1940668 w 2597285"/>
                <a:gd name="connsiteY10-582" fmla="*/ 607978 h 2655651"/>
                <a:gd name="connsiteX11-583" fmla="*/ 2018489 w 2597285"/>
                <a:gd name="connsiteY11-584" fmla="*/ 637161 h 2655651"/>
                <a:gd name="connsiteX12-585" fmla="*/ 2067128 w 2597285"/>
                <a:gd name="connsiteY12-586" fmla="*/ 729574 h 2655651"/>
                <a:gd name="connsiteX13-587" fmla="*/ 2042808 w 2597285"/>
                <a:gd name="connsiteY13-588" fmla="*/ 856034 h 2655651"/>
                <a:gd name="connsiteX14-589" fmla="*/ 1940668 w 2597285"/>
                <a:gd name="connsiteY14-590" fmla="*/ 943582 h 2655651"/>
                <a:gd name="connsiteX15-591" fmla="*/ 1804481 w 2597285"/>
                <a:gd name="connsiteY15-592" fmla="*/ 953310 h 2655651"/>
                <a:gd name="connsiteX16-593" fmla="*/ 1600200 w 2597285"/>
                <a:gd name="connsiteY16-594" fmla="*/ 1113817 h 2655651"/>
                <a:gd name="connsiteX17-595" fmla="*/ 1439694 w 2597285"/>
                <a:gd name="connsiteY17-596" fmla="*/ 1337553 h 2655651"/>
                <a:gd name="connsiteX18-597" fmla="*/ 1366736 w 2597285"/>
                <a:gd name="connsiteY18-598" fmla="*/ 1395919 h 2655651"/>
                <a:gd name="connsiteX19-599" fmla="*/ 1108953 w 2597285"/>
                <a:gd name="connsiteY19-600" fmla="*/ 1410510 h 2655651"/>
                <a:gd name="connsiteX20-601" fmla="*/ 671208 w 2597285"/>
                <a:gd name="connsiteY20-602" fmla="*/ 1595336 h 2655651"/>
                <a:gd name="connsiteX21-603" fmla="*/ 267511 w 2597285"/>
                <a:gd name="connsiteY21-604" fmla="*/ 1799617 h 2655651"/>
                <a:gd name="connsiteX22-605" fmla="*/ 107004 w 2597285"/>
                <a:gd name="connsiteY22-606" fmla="*/ 2052536 h 2655651"/>
                <a:gd name="connsiteX23-607" fmla="*/ 82685 w 2597285"/>
                <a:gd name="connsiteY23-608" fmla="*/ 2320046 h 2655651"/>
                <a:gd name="connsiteX24-609" fmla="*/ 0 w 2597285"/>
                <a:gd name="connsiteY24-610" fmla="*/ 2441642 h 2655651"/>
                <a:gd name="connsiteX25-611" fmla="*/ 0 w 2597285"/>
                <a:gd name="connsiteY25-612" fmla="*/ 2441642 h 2655651"/>
                <a:gd name="connsiteX26-613" fmla="*/ 29183 w 2597285"/>
                <a:gd name="connsiteY26-614" fmla="*/ 2655651 h 2655651"/>
                <a:gd name="connsiteX27-615" fmla="*/ 116732 w 2597285"/>
                <a:gd name="connsiteY27-616" fmla="*/ 2616740 h 2655651"/>
                <a:gd name="connsiteX28-617" fmla="*/ 136187 w 2597285"/>
                <a:gd name="connsiteY28-618" fmla="*/ 2509736 h 2655651"/>
                <a:gd name="connsiteX29-619" fmla="*/ 155643 w 2597285"/>
                <a:gd name="connsiteY29-620" fmla="*/ 2397868 h 2655651"/>
                <a:gd name="connsiteX30-621" fmla="*/ 238328 w 2597285"/>
                <a:gd name="connsiteY30-622" fmla="*/ 2276272 h 2655651"/>
                <a:gd name="connsiteX31-623" fmla="*/ 408562 w 2597285"/>
                <a:gd name="connsiteY31-624" fmla="*/ 2047672 h 2655651"/>
                <a:gd name="connsiteX32-625" fmla="*/ 724711 w 2597285"/>
                <a:gd name="connsiteY32-626" fmla="*/ 1770434 h 2655651"/>
                <a:gd name="connsiteX33-627" fmla="*/ 904672 w 2597285"/>
                <a:gd name="connsiteY33-628" fmla="*/ 1692612 h 2655651"/>
                <a:gd name="connsiteX34-629" fmla="*/ 967902 w 2597285"/>
                <a:gd name="connsiteY34-630" fmla="*/ 1634246 h 2655651"/>
                <a:gd name="connsiteX35-631" fmla="*/ 1094362 w 2597285"/>
                <a:gd name="connsiteY35-632" fmla="*/ 1639110 h 2655651"/>
                <a:gd name="connsiteX36-633" fmla="*/ 1264596 w 2597285"/>
                <a:gd name="connsiteY36-634" fmla="*/ 1760706 h 2655651"/>
                <a:gd name="connsiteX37-635" fmla="*/ 1478604 w 2597285"/>
                <a:gd name="connsiteY37-636" fmla="*/ 1721795 h 2655651"/>
                <a:gd name="connsiteX38-637" fmla="*/ 1551562 w 2597285"/>
                <a:gd name="connsiteY38-638" fmla="*/ 1498059 h 2655651"/>
                <a:gd name="connsiteX39-639" fmla="*/ 1629383 w 2597285"/>
                <a:gd name="connsiteY39-640" fmla="*/ 1473740 h 2655651"/>
                <a:gd name="connsiteX40-641" fmla="*/ 1731523 w 2597285"/>
                <a:gd name="connsiteY40-642" fmla="*/ 1498059 h 2655651"/>
                <a:gd name="connsiteX41-643" fmla="*/ 1775298 w 2597285"/>
                <a:gd name="connsiteY41-644" fmla="*/ 1507787 h 2655651"/>
                <a:gd name="connsiteX42-645" fmla="*/ 1692613 w 2597285"/>
                <a:gd name="connsiteY42-646" fmla="*/ 1828800 h 2655651"/>
                <a:gd name="connsiteX43-647" fmla="*/ 1828800 w 2597285"/>
                <a:gd name="connsiteY43-648" fmla="*/ 1872574 h 2655651"/>
                <a:gd name="connsiteX44-649" fmla="*/ 1901757 w 2597285"/>
                <a:gd name="connsiteY44-650" fmla="*/ 1872574 h 2655651"/>
                <a:gd name="connsiteX45-651" fmla="*/ 2106038 w 2597285"/>
                <a:gd name="connsiteY45-652" fmla="*/ 1639110 h 2655651"/>
                <a:gd name="connsiteX46-653" fmla="*/ 2339502 w 2597285"/>
                <a:gd name="connsiteY46-654" fmla="*/ 1493195 h 2655651"/>
                <a:gd name="connsiteX47-655" fmla="*/ 2485417 w 2597285"/>
                <a:gd name="connsiteY47-656" fmla="*/ 1366736 h 2655651"/>
                <a:gd name="connsiteX48-657" fmla="*/ 2504872 w 2597285"/>
                <a:gd name="connsiteY48-658" fmla="*/ 1322961 h 2655651"/>
                <a:gd name="connsiteX49-659" fmla="*/ 2446506 w 2597285"/>
                <a:gd name="connsiteY49-660" fmla="*/ 1318097 h 2655651"/>
                <a:gd name="connsiteX50-661" fmla="*/ 2422187 w 2597285"/>
                <a:gd name="connsiteY50-662" fmla="*/ 1386191 h 2655651"/>
                <a:gd name="connsiteX51-663" fmla="*/ 2334638 w 2597285"/>
                <a:gd name="connsiteY51-664" fmla="*/ 1425102 h 2655651"/>
                <a:gd name="connsiteX52-665" fmla="*/ 2276272 w 2597285"/>
                <a:gd name="connsiteY52-666" fmla="*/ 1415374 h 2655651"/>
                <a:gd name="connsiteX53-667" fmla="*/ 2256817 w 2597285"/>
                <a:gd name="connsiteY53-668" fmla="*/ 1298642 h 2655651"/>
                <a:gd name="connsiteX54-669" fmla="*/ 2169268 w 2597285"/>
                <a:gd name="connsiteY54-670" fmla="*/ 1308370 h 2655651"/>
                <a:gd name="connsiteX55-671" fmla="*/ 2091447 w 2597285"/>
                <a:gd name="connsiteY55-672" fmla="*/ 1225685 h 2655651"/>
                <a:gd name="connsiteX56-673" fmla="*/ 2135221 w 2597285"/>
                <a:gd name="connsiteY56-674" fmla="*/ 1172182 h 2655651"/>
                <a:gd name="connsiteX57-675" fmla="*/ 2091447 w 2597285"/>
                <a:gd name="connsiteY57-676" fmla="*/ 1021404 h 2655651"/>
                <a:gd name="connsiteX58-677" fmla="*/ 2125494 w 2597285"/>
                <a:gd name="connsiteY58-678" fmla="*/ 982493 h 2655651"/>
                <a:gd name="connsiteX59-679" fmla="*/ 2227634 w 2597285"/>
                <a:gd name="connsiteY59-680" fmla="*/ 885217 h 2655651"/>
                <a:gd name="connsiteX60-681" fmla="*/ 2407596 w 2597285"/>
                <a:gd name="connsiteY60-682" fmla="*/ 792804 h 2655651"/>
                <a:gd name="connsiteX61-683" fmla="*/ 2568102 w 2597285"/>
                <a:gd name="connsiteY61-684" fmla="*/ 510702 h 2655651"/>
                <a:gd name="connsiteX62-685" fmla="*/ 2597285 w 2597285"/>
                <a:gd name="connsiteY62-686" fmla="*/ 325876 h 2655651"/>
                <a:gd name="connsiteX63-687" fmla="*/ 2495145 w 2597285"/>
                <a:gd name="connsiteY63-688" fmla="*/ 248055 h 2655651"/>
                <a:gd name="connsiteX64-689" fmla="*/ 2344366 w 2597285"/>
                <a:gd name="connsiteY64-690" fmla="*/ 262646 h 2655651"/>
                <a:gd name="connsiteX65-691" fmla="*/ 2183860 w 2597285"/>
                <a:gd name="connsiteY65-692" fmla="*/ 335604 h 2655651"/>
                <a:gd name="connsiteX66-693" fmla="*/ 2120630 w 2597285"/>
                <a:gd name="connsiteY66-694" fmla="*/ 345331 h 2655651"/>
                <a:gd name="connsiteX67-695" fmla="*/ 2091447 w 2597285"/>
                <a:gd name="connsiteY67-696" fmla="*/ 296693 h 2655651"/>
                <a:gd name="connsiteX68-697" fmla="*/ 2096311 w 2597285"/>
                <a:gd name="connsiteY68-698" fmla="*/ 204280 h 2655651"/>
                <a:gd name="connsiteX69-699" fmla="*/ 2208179 w 2597285"/>
                <a:gd name="connsiteY69-700" fmla="*/ 4863 h 2655651"/>
                <a:gd name="connsiteX0-701" fmla="*/ 2208179 w 2597285"/>
                <a:gd name="connsiteY0-702" fmla="*/ 4863 h 2655651"/>
                <a:gd name="connsiteX1-703" fmla="*/ 2062264 w 2597285"/>
                <a:gd name="connsiteY1-704" fmla="*/ 0 h 2655651"/>
                <a:gd name="connsiteX2-705" fmla="*/ 1980734 w 2597285"/>
                <a:gd name="connsiteY2-706" fmla="*/ 41220 h 2655651"/>
                <a:gd name="connsiteX3-707" fmla="*/ 1909783 w 2597285"/>
                <a:gd name="connsiteY3-708" fmla="*/ 74963 h 2655651"/>
                <a:gd name="connsiteX4-709" fmla="*/ 1885823 w 2597285"/>
                <a:gd name="connsiteY4-710" fmla="*/ 87470 h 2655651"/>
                <a:gd name="connsiteX5-711" fmla="*/ 1860597 w 2597285"/>
                <a:gd name="connsiteY5-712" fmla="*/ 116731 h 2655651"/>
                <a:gd name="connsiteX6-713" fmla="*/ 1805392 w 2597285"/>
                <a:gd name="connsiteY6-714" fmla="*/ 200876 h 2655651"/>
                <a:gd name="connsiteX7-715" fmla="*/ 1770434 w 2597285"/>
                <a:gd name="connsiteY7-716" fmla="*/ 248055 h 2655651"/>
                <a:gd name="connsiteX8-717" fmla="*/ 1707204 w 2597285"/>
                <a:gd name="connsiteY8-718" fmla="*/ 418289 h 2655651"/>
                <a:gd name="connsiteX9-719" fmla="*/ 1702340 w 2597285"/>
                <a:gd name="connsiteY9-720" fmla="*/ 520429 h 2655651"/>
                <a:gd name="connsiteX10-721" fmla="*/ 1755843 w 2597285"/>
                <a:gd name="connsiteY10-722" fmla="*/ 569068 h 2655651"/>
                <a:gd name="connsiteX11-723" fmla="*/ 1940668 w 2597285"/>
                <a:gd name="connsiteY11-724" fmla="*/ 607978 h 2655651"/>
                <a:gd name="connsiteX12-725" fmla="*/ 2018489 w 2597285"/>
                <a:gd name="connsiteY12-726" fmla="*/ 637161 h 2655651"/>
                <a:gd name="connsiteX13-727" fmla="*/ 2067128 w 2597285"/>
                <a:gd name="connsiteY13-728" fmla="*/ 729574 h 2655651"/>
                <a:gd name="connsiteX14-729" fmla="*/ 2042808 w 2597285"/>
                <a:gd name="connsiteY14-730" fmla="*/ 856034 h 2655651"/>
                <a:gd name="connsiteX15-731" fmla="*/ 1940668 w 2597285"/>
                <a:gd name="connsiteY15-732" fmla="*/ 943582 h 2655651"/>
                <a:gd name="connsiteX16-733" fmla="*/ 1804481 w 2597285"/>
                <a:gd name="connsiteY16-734" fmla="*/ 953310 h 2655651"/>
                <a:gd name="connsiteX17-735" fmla="*/ 1600200 w 2597285"/>
                <a:gd name="connsiteY17-736" fmla="*/ 1113817 h 2655651"/>
                <a:gd name="connsiteX18-737" fmla="*/ 1439694 w 2597285"/>
                <a:gd name="connsiteY18-738" fmla="*/ 1337553 h 2655651"/>
                <a:gd name="connsiteX19-739" fmla="*/ 1366736 w 2597285"/>
                <a:gd name="connsiteY19-740" fmla="*/ 1395919 h 2655651"/>
                <a:gd name="connsiteX20-741" fmla="*/ 1108953 w 2597285"/>
                <a:gd name="connsiteY20-742" fmla="*/ 1410510 h 2655651"/>
                <a:gd name="connsiteX21-743" fmla="*/ 671208 w 2597285"/>
                <a:gd name="connsiteY21-744" fmla="*/ 1595336 h 2655651"/>
                <a:gd name="connsiteX22-745" fmla="*/ 267511 w 2597285"/>
                <a:gd name="connsiteY22-746" fmla="*/ 1799617 h 2655651"/>
                <a:gd name="connsiteX23-747" fmla="*/ 107004 w 2597285"/>
                <a:gd name="connsiteY23-748" fmla="*/ 2052536 h 2655651"/>
                <a:gd name="connsiteX24-749" fmla="*/ 82685 w 2597285"/>
                <a:gd name="connsiteY24-750" fmla="*/ 2320046 h 2655651"/>
                <a:gd name="connsiteX25-751" fmla="*/ 0 w 2597285"/>
                <a:gd name="connsiteY25-752" fmla="*/ 2441642 h 2655651"/>
                <a:gd name="connsiteX26-753" fmla="*/ 0 w 2597285"/>
                <a:gd name="connsiteY26-754" fmla="*/ 2441642 h 2655651"/>
                <a:gd name="connsiteX27-755" fmla="*/ 29183 w 2597285"/>
                <a:gd name="connsiteY27-756" fmla="*/ 2655651 h 2655651"/>
                <a:gd name="connsiteX28-757" fmla="*/ 116732 w 2597285"/>
                <a:gd name="connsiteY28-758" fmla="*/ 2616740 h 2655651"/>
                <a:gd name="connsiteX29-759" fmla="*/ 136187 w 2597285"/>
                <a:gd name="connsiteY29-760" fmla="*/ 2509736 h 2655651"/>
                <a:gd name="connsiteX30-761" fmla="*/ 155643 w 2597285"/>
                <a:gd name="connsiteY30-762" fmla="*/ 2397868 h 2655651"/>
                <a:gd name="connsiteX31-763" fmla="*/ 238328 w 2597285"/>
                <a:gd name="connsiteY31-764" fmla="*/ 2276272 h 2655651"/>
                <a:gd name="connsiteX32-765" fmla="*/ 408562 w 2597285"/>
                <a:gd name="connsiteY32-766" fmla="*/ 2047672 h 2655651"/>
                <a:gd name="connsiteX33-767" fmla="*/ 724711 w 2597285"/>
                <a:gd name="connsiteY33-768" fmla="*/ 1770434 h 2655651"/>
                <a:gd name="connsiteX34-769" fmla="*/ 904672 w 2597285"/>
                <a:gd name="connsiteY34-770" fmla="*/ 1692612 h 2655651"/>
                <a:gd name="connsiteX35-771" fmla="*/ 967902 w 2597285"/>
                <a:gd name="connsiteY35-772" fmla="*/ 1634246 h 2655651"/>
                <a:gd name="connsiteX36-773" fmla="*/ 1094362 w 2597285"/>
                <a:gd name="connsiteY36-774" fmla="*/ 1639110 h 2655651"/>
                <a:gd name="connsiteX37-775" fmla="*/ 1264596 w 2597285"/>
                <a:gd name="connsiteY37-776" fmla="*/ 1760706 h 2655651"/>
                <a:gd name="connsiteX38-777" fmla="*/ 1478604 w 2597285"/>
                <a:gd name="connsiteY38-778" fmla="*/ 1721795 h 2655651"/>
                <a:gd name="connsiteX39-779" fmla="*/ 1551562 w 2597285"/>
                <a:gd name="connsiteY39-780" fmla="*/ 1498059 h 2655651"/>
                <a:gd name="connsiteX40-781" fmla="*/ 1629383 w 2597285"/>
                <a:gd name="connsiteY40-782" fmla="*/ 1473740 h 2655651"/>
                <a:gd name="connsiteX41-783" fmla="*/ 1731523 w 2597285"/>
                <a:gd name="connsiteY41-784" fmla="*/ 1498059 h 2655651"/>
                <a:gd name="connsiteX42-785" fmla="*/ 1775298 w 2597285"/>
                <a:gd name="connsiteY42-786" fmla="*/ 1507787 h 2655651"/>
                <a:gd name="connsiteX43-787" fmla="*/ 1692613 w 2597285"/>
                <a:gd name="connsiteY43-788" fmla="*/ 1828800 h 2655651"/>
                <a:gd name="connsiteX44-789" fmla="*/ 1828800 w 2597285"/>
                <a:gd name="connsiteY44-790" fmla="*/ 1872574 h 2655651"/>
                <a:gd name="connsiteX45-791" fmla="*/ 1901757 w 2597285"/>
                <a:gd name="connsiteY45-792" fmla="*/ 1872574 h 2655651"/>
                <a:gd name="connsiteX46-793" fmla="*/ 2106038 w 2597285"/>
                <a:gd name="connsiteY46-794" fmla="*/ 1639110 h 2655651"/>
                <a:gd name="connsiteX47-795" fmla="*/ 2339502 w 2597285"/>
                <a:gd name="connsiteY47-796" fmla="*/ 1493195 h 2655651"/>
                <a:gd name="connsiteX48-797" fmla="*/ 2485417 w 2597285"/>
                <a:gd name="connsiteY48-798" fmla="*/ 1366736 h 2655651"/>
                <a:gd name="connsiteX49-799" fmla="*/ 2504872 w 2597285"/>
                <a:gd name="connsiteY49-800" fmla="*/ 1322961 h 2655651"/>
                <a:gd name="connsiteX50-801" fmla="*/ 2446506 w 2597285"/>
                <a:gd name="connsiteY50-802" fmla="*/ 1318097 h 2655651"/>
                <a:gd name="connsiteX51-803" fmla="*/ 2422187 w 2597285"/>
                <a:gd name="connsiteY51-804" fmla="*/ 1386191 h 2655651"/>
                <a:gd name="connsiteX52-805" fmla="*/ 2334638 w 2597285"/>
                <a:gd name="connsiteY52-806" fmla="*/ 1425102 h 2655651"/>
                <a:gd name="connsiteX53-807" fmla="*/ 2276272 w 2597285"/>
                <a:gd name="connsiteY53-808" fmla="*/ 1415374 h 2655651"/>
                <a:gd name="connsiteX54-809" fmla="*/ 2256817 w 2597285"/>
                <a:gd name="connsiteY54-810" fmla="*/ 1298642 h 2655651"/>
                <a:gd name="connsiteX55-811" fmla="*/ 2169268 w 2597285"/>
                <a:gd name="connsiteY55-812" fmla="*/ 1308370 h 2655651"/>
                <a:gd name="connsiteX56-813" fmla="*/ 2091447 w 2597285"/>
                <a:gd name="connsiteY56-814" fmla="*/ 1225685 h 2655651"/>
                <a:gd name="connsiteX57-815" fmla="*/ 2135221 w 2597285"/>
                <a:gd name="connsiteY57-816" fmla="*/ 1172182 h 2655651"/>
                <a:gd name="connsiteX58-817" fmla="*/ 2091447 w 2597285"/>
                <a:gd name="connsiteY58-818" fmla="*/ 1021404 h 2655651"/>
                <a:gd name="connsiteX59-819" fmla="*/ 2125494 w 2597285"/>
                <a:gd name="connsiteY59-820" fmla="*/ 982493 h 2655651"/>
                <a:gd name="connsiteX60-821" fmla="*/ 2227634 w 2597285"/>
                <a:gd name="connsiteY60-822" fmla="*/ 885217 h 2655651"/>
                <a:gd name="connsiteX61-823" fmla="*/ 2407596 w 2597285"/>
                <a:gd name="connsiteY61-824" fmla="*/ 792804 h 2655651"/>
                <a:gd name="connsiteX62-825" fmla="*/ 2568102 w 2597285"/>
                <a:gd name="connsiteY62-826" fmla="*/ 510702 h 2655651"/>
                <a:gd name="connsiteX63-827" fmla="*/ 2597285 w 2597285"/>
                <a:gd name="connsiteY63-828" fmla="*/ 325876 h 2655651"/>
                <a:gd name="connsiteX64-829" fmla="*/ 2495145 w 2597285"/>
                <a:gd name="connsiteY64-830" fmla="*/ 248055 h 2655651"/>
                <a:gd name="connsiteX65-831" fmla="*/ 2344366 w 2597285"/>
                <a:gd name="connsiteY65-832" fmla="*/ 262646 h 2655651"/>
                <a:gd name="connsiteX66-833" fmla="*/ 2183860 w 2597285"/>
                <a:gd name="connsiteY66-834" fmla="*/ 335604 h 2655651"/>
                <a:gd name="connsiteX67-835" fmla="*/ 2120630 w 2597285"/>
                <a:gd name="connsiteY67-836" fmla="*/ 345331 h 2655651"/>
                <a:gd name="connsiteX68-837" fmla="*/ 2091447 w 2597285"/>
                <a:gd name="connsiteY68-838" fmla="*/ 296693 h 2655651"/>
                <a:gd name="connsiteX69-839" fmla="*/ 2096311 w 2597285"/>
                <a:gd name="connsiteY69-840" fmla="*/ 204280 h 2655651"/>
                <a:gd name="connsiteX70" fmla="*/ 2208179 w 2597285"/>
                <a:gd name="connsiteY70" fmla="*/ 4863 h 2655651"/>
                <a:gd name="connsiteX0-841" fmla="*/ 2208179 w 2597285"/>
                <a:gd name="connsiteY0-842" fmla="*/ 4863 h 2655651"/>
                <a:gd name="connsiteX1-843" fmla="*/ 2062264 w 2597285"/>
                <a:gd name="connsiteY1-844" fmla="*/ 0 h 2655651"/>
                <a:gd name="connsiteX2-845" fmla="*/ 1977877 w 2597285"/>
                <a:gd name="connsiteY2-846" fmla="*/ 35505 h 2655651"/>
                <a:gd name="connsiteX3-847" fmla="*/ 1909783 w 2597285"/>
                <a:gd name="connsiteY3-848" fmla="*/ 74963 h 2655651"/>
                <a:gd name="connsiteX4-849" fmla="*/ 1885823 w 2597285"/>
                <a:gd name="connsiteY4-850" fmla="*/ 87470 h 2655651"/>
                <a:gd name="connsiteX5-851" fmla="*/ 1860597 w 2597285"/>
                <a:gd name="connsiteY5-852" fmla="*/ 116731 h 2655651"/>
                <a:gd name="connsiteX6-853" fmla="*/ 1805392 w 2597285"/>
                <a:gd name="connsiteY6-854" fmla="*/ 200876 h 2655651"/>
                <a:gd name="connsiteX7-855" fmla="*/ 1770434 w 2597285"/>
                <a:gd name="connsiteY7-856" fmla="*/ 248055 h 2655651"/>
                <a:gd name="connsiteX8-857" fmla="*/ 1707204 w 2597285"/>
                <a:gd name="connsiteY8-858" fmla="*/ 418289 h 2655651"/>
                <a:gd name="connsiteX9-859" fmla="*/ 1702340 w 2597285"/>
                <a:gd name="connsiteY9-860" fmla="*/ 520429 h 2655651"/>
                <a:gd name="connsiteX10-861" fmla="*/ 1755843 w 2597285"/>
                <a:gd name="connsiteY10-862" fmla="*/ 569068 h 2655651"/>
                <a:gd name="connsiteX11-863" fmla="*/ 1940668 w 2597285"/>
                <a:gd name="connsiteY11-864" fmla="*/ 607978 h 2655651"/>
                <a:gd name="connsiteX12-865" fmla="*/ 2018489 w 2597285"/>
                <a:gd name="connsiteY12-866" fmla="*/ 637161 h 2655651"/>
                <a:gd name="connsiteX13-867" fmla="*/ 2067128 w 2597285"/>
                <a:gd name="connsiteY13-868" fmla="*/ 729574 h 2655651"/>
                <a:gd name="connsiteX14-869" fmla="*/ 2042808 w 2597285"/>
                <a:gd name="connsiteY14-870" fmla="*/ 856034 h 2655651"/>
                <a:gd name="connsiteX15-871" fmla="*/ 1940668 w 2597285"/>
                <a:gd name="connsiteY15-872" fmla="*/ 943582 h 2655651"/>
                <a:gd name="connsiteX16-873" fmla="*/ 1804481 w 2597285"/>
                <a:gd name="connsiteY16-874" fmla="*/ 953310 h 2655651"/>
                <a:gd name="connsiteX17-875" fmla="*/ 1600200 w 2597285"/>
                <a:gd name="connsiteY17-876" fmla="*/ 1113817 h 2655651"/>
                <a:gd name="connsiteX18-877" fmla="*/ 1439694 w 2597285"/>
                <a:gd name="connsiteY18-878" fmla="*/ 1337553 h 2655651"/>
                <a:gd name="connsiteX19-879" fmla="*/ 1366736 w 2597285"/>
                <a:gd name="connsiteY19-880" fmla="*/ 1395919 h 2655651"/>
                <a:gd name="connsiteX20-881" fmla="*/ 1108953 w 2597285"/>
                <a:gd name="connsiteY20-882" fmla="*/ 1410510 h 2655651"/>
                <a:gd name="connsiteX21-883" fmla="*/ 671208 w 2597285"/>
                <a:gd name="connsiteY21-884" fmla="*/ 1595336 h 2655651"/>
                <a:gd name="connsiteX22-885" fmla="*/ 267511 w 2597285"/>
                <a:gd name="connsiteY22-886" fmla="*/ 1799617 h 2655651"/>
                <a:gd name="connsiteX23-887" fmla="*/ 107004 w 2597285"/>
                <a:gd name="connsiteY23-888" fmla="*/ 2052536 h 2655651"/>
                <a:gd name="connsiteX24-889" fmla="*/ 82685 w 2597285"/>
                <a:gd name="connsiteY24-890" fmla="*/ 2320046 h 2655651"/>
                <a:gd name="connsiteX25-891" fmla="*/ 0 w 2597285"/>
                <a:gd name="connsiteY25-892" fmla="*/ 2441642 h 2655651"/>
                <a:gd name="connsiteX26-893" fmla="*/ 0 w 2597285"/>
                <a:gd name="connsiteY26-894" fmla="*/ 2441642 h 2655651"/>
                <a:gd name="connsiteX27-895" fmla="*/ 29183 w 2597285"/>
                <a:gd name="connsiteY27-896" fmla="*/ 2655651 h 2655651"/>
                <a:gd name="connsiteX28-897" fmla="*/ 116732 w 2597285"/>
                <a:gd name="connsiteY28-898" fmla="*/ 2616740 h 2655651"/>
                <a:gd name="connsiteX29-899" fmla="*/ 136187 w 2597285"/>
                <a:gd name="connsiteY29-900" fmla="*/ 2509736 h 2655651"/>
                <a:gd name="connsiteX30-901" fmla="*/ 155643 w 2597285"/>
                <a:gd name="connsiteY30-902" fmla="*/ 2397868 h 2655651"/>
                <a:gd name="connsiteX31-903" fmla="*/ 238328 w 2597285"/>
                <a:gd name="connsiteY31-904" fmla="*/ 2276272 h 2655651"/>
                <a:gd name="connsiteX32-905" fmla="*/ 408562 w 2597285"/>
                <a:gd name="connsiteY32-906" fmla="*/ 2047672 h 2655651"/>
                <a:gd name="connsiteX33-907" fmla="*/ 724711 w 2597285"/>
                <a:gd name="connsiteY33-908" fmla="*/ 1770434 h 2655651"/>
                <a:gd name="connsiteX34-909" fmla="*/ 904672 w 2597285"/>
                <a:gd name="connsiteY34-910" fmla="*/ 1692612 h 2655651"/>
                <a:gd name="connsiteX35-911" fmla="*/ 967902 w 2597285"/>
                <a:gd name="connsiteY35-912" fmla="*/ 1634246 h 2655651"/>
                <a:gd name="connsiteX36-913" fmla="*/ 1094362 w 2597285"/>
                <a:gd name="connsiteY36-914" fmla="*/ 1639110 h 2655651"/>
                <a:gd name="connsiteX37-915" fmla="*/ 1264596 w 2597285"/>
                <a:gd name="connsiteY37-916" fmla="*/ 1760706 h 2655651"/>
                <a:gd name="connsiteX38-917" fmla="*/ 1478604 w 2597285"/>
                <a:gd name="connsiteY38-918" fmla="*/ 1721795 h 2655651"/>
                <a:gd name="connsiteX39-919" fmla="*/ 1551562 w 2597285"/>
                <a:gd name="connsiteY39-920" fmla="*/ 1498059 h 2655651"/>
                <a:gd name="connsiteX40-921" fmla="*/ 1629383 w 2597285"/>
                <a:gd name="connsiteY40-922" fmla="*/ 1473740 h 2655651"/>
                <a:gd name="connsiteX41-923" fmla="*/ 1731523 w 2597285"/>
                <a:gd name="connsiteY41-924" fmla="*/ 1498059 h 2655651"/>
                <a:gd name="connsiteX42-925" fmla="*/ 1775298 w 2597285"/>
                <a:gd name="connsiteY42-926" fmla="*/ 1507787 h 2655651"/>
                <a:gd name="connsiteX43-927" fmla="*/ 1692613 w 2597285"/>
                <a:gd name="connsiteY43-928" fmla="*/ 1828800 h 2655651"/>
                <a:gd name="connsiteX44-929" fmla="*/ 1828800 w 2597285"/>
                <a:gd name="connsiteY44-930" fmla="*/ 1872574 h 2655651"/>
                <a:gd name="connsiteX45-931" fmla="*/ 1901757 w 2597285"/>
                <a:gd name="connsiteY45-932" fmla="*/ 1872574 h 2655651"/>
                <a:gd name="connsiteX46-933" fmla="*/ 2106038 w 2597285"/>
                <a:gd name="connsiteY46-934" fmla="*/ 1639110 h 2655651"/>
                <a:gd name="connsiteX47-935" fmla="*/ 2339502 w 2597285"/>
                <a:gd name="connsiteY47-936" fmla="*/ 1493195 h 2655651"/>
                <a:gd name="connsiteX48-937" fmla="*/ 2485417 w 2597285"/>
                <a:gd name="connsiteY48-938" fmla="*/ 1366736 h 2655651"/>
                <a:gd name="connsiteX49-939" fmla="*/ 2504872 w 2597285"/>
                <a:gd name="connsiteY49-940" fmla="*/ 1322961 h 2655651"/>
                <a:gd name="connsiteX50-941" fmla="*/ 2446506 w 2597285"/>
                <a:gd name="connsiteY50-942" fmla="*/ 1318097 h 2655651"/>
                <a:gd name="connsiteX51-943" fmla="*/ 2422187 w 2597285"/>
                <a:gd name="connsiteY51-944" fmla="*/ 1386191 h 2655651"/>
                <a:gd name="connsiteX52-945" fmla="*/ 2334638 w 2597285"/>
                <a:gd name="connsiteY52-946" fmla="*/ 1425102 h 2655651"/>
                <a:gd name="connsiteX53-947" fmla="*/ 2276272 w 2597285"/>
                <a:gd name="connsiteY53-948" fmla="*/ 1415374 h 2655651"/>
                <a:gd name="connsiteX54-949" fmla="*/ 2256817 w 2597285"/>
                <a:gd name="connsiteY54-950" fmla="*/ 1298642 h 2655651"/>
                <a:gd name="connsiteX55-951" fmla="*/ 2169268 w 2597285"/>
                <a:gd name="connsiteY55-952" fmla="*/ 1308370 h 2655651"/>
                <a:gd name="connsiteX56-953" fmla="*/ 2091447 w 2597285"/>
                <a:gd name="connsiteY56-954" fmla="*/ 1225685 h 2655651"/>
                <a:gd name="connsiteX57-955" fmla="*/ 2135221 w 2597285"/>
                <a:gd name="connsiteY57-956" fmla="*/ 1172182 h 2655651"/>
                <a:gd name="connsiteX58-957" fmla="*/ 2091447 w 2597285"/>
                <a:gd name="connsiteY58-958" fmla="*/ 1021404 h 2655651"/>
                <a:gd name="connsiteX59-959" fmla="*/ 2125494 w 2597285"/>
                <a:gd name="connsiteY59-960" fmla="*/ 982493 h 2655651"/>
                <a:gd name="connsiteX60-961" fmla="*/ 2227634 w 2597285"/>
                <a:gd name="connsiteY60-962" fmla="*/ 885217 h 2655651"/>
                <a:gd name="connsiteX61-963" fmla="*/ 2407596 w 2597285"/>
                <a:gd name="connsiteY61-964" fmla="*/ 792804 h 2655651"/>
                <a:gd name="connsiteX62-965" fmla="*/ 2568102 w 2597285"/>
                <a:gd name="connsiteY62-966" fmla="*/ 510702 h 2655651"/>
                <a:gd name="connsiteX63-967" fmla="*/ 2597285 w 2597285"/>
                <a:gd name="connsiteY63-968" fmla="*/ 325876 h 2655651"/>
                <a:gd name="connsiteX64-969" fmla="*/ 2495145 w 2597285"/>
                <a:gd name="connsiteY64-970" fmla="*/ 248055 h 2655651"/>
                <a:gd name="connsiteX65-971" fmla="*/ 2344366 w 2597285"/>
                <a:gd name="connsiteY65-972" fmla="*/ 262646 h 2655651"/>
                <a:gd name="connsiteX66-973" fmla="*/ 2183860 w 2597285"/>
                <a:gd name="connsiteY66-974" fmla="*/ 335604 h 2655651"/>
                <a:gd name="connsiteX67-975" fmla="*/ 2120630 w 2597285"/>
                <a:gd name="connsiteY67-976" fmla="*/ 345331 h 2655651"/>
                <a:gd name="connsiteX68-977" fmla="*/ 2091447 w 2597285"/>
                <a:gd name="connsiteY68-978" fmla="*/ 296693 h 2655651"/>
                <a:gd name="connsiteX69-979" fmla="*/ 2096311 w 2597285"/>
                <a:gd name="connsiteY69-980" fmla="*/ 204280 h 2655651"/>
                <a:gd name="connsiteX70-981" fmla="*/ 2208179 w 2597285"/>
                <a:gd name="connsiteY70-982" fmla="*/ 4863 h 26556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981" y="connsiteY70-982"/>
                </a:cxn>
              </a:cxnLst>
              <a:rect l="l" t="t" r="r" b="b"/>
              <a:pathLst>
                <a:path w="2597285" h="2655651">
                  <a:moveTo>
                    <a:pt x="2208179" y="4863"/>
                  </a:moveTo>
                  <a:lnTo>
                    <a:pt x="2062264" y="0"/>
                  </a:lnTo>
                  <a:lnTo>
                    <a:pt x="1977877" y="35505"/>
                  </a:lnTo>
                  <a:lnTo>
                    <a:pt x="1909783" y="74963"/>
                  </a:lnTo>
                  <a:cubicBezTo>
                    <a:pt x="1905606" y="81037"/>
                    <a:pt x="1890000" y="81396"/>
                    <a:pt x="1885823" y="87470"/>
                  </a:cubicBezTo>
                  <a:lnTo>
                    <a:pt x="1860597" y="116731"/>
                  </a:lnTo>
                  <a:lnTo>
                    <a:pt x="1805392" y="200876"/>
                  </a:lnTo>
                  <a:lnTo>
                    <a:pt x="1770434" y="248055"/>
                  </a:lnTo>
                  <a:lnTo>
                    <a:pt x="1707204" y="418289"/>
                  </a:lnTo>
                  <a:lnTo>
                    <a:pt x="1702340" y="520429"/>
                  </a:lnTo>
                  <a:lnTo>
                    <a:pt x="1755843" y="569068"/>
                  </a:lnTo>
                  <a:lnTo>
                    <a:pt x="1940668" y="607978"/>
                  </a:lnTo>
                  <a:lnTo>
                    <a:pt x="2018489" y="637161"/>
                  </a:lnTo>
                  <a:lnTo>
                    <a:pt x="2067128" y="729574"/>
                  </a:lnTo>
                  <a:lnTo>
                    <a:pt x="2042808" y="856034"/>
                  </a:lnTo>
                  <a:lnTo>
                    <a:pt x="1940668" y="943582"/>
                  </a:lnTo>
                  <a:lnTo>
                    <a:pt x="1804481" y="953310"/>
                  </a:lnTo>
                  <a:lnTo>
                    <a:pt x="1600200" y="1113817"/>
                  </a:lnTo>
                  <a:lnTo>
                    <a:pt x="1439694" y="1337553"/>
                  </a:lnTo>
                  <a:lnTo>
                    <a:pt x="1366736" y="1395919"/>
                  </a:lnTo>
                  <a:lnTo>
                    <a:pt x="1108953" y="1410510"/>
                  </a:lnTo>
                  <a:lnTo>
                    <a:pt x="671208" y="1595336"/>
                  </a:lnTo>
                  <a:lnTo>
                    <a:pt x="267511" y="1799617"/>
                  </a:lnTo>
                  <a:lnTo>
                    <a:pt x="107004" y="2052536"/>
                  </a:lnTo>
                  <a:lnTo>
                    <a:pt x="82685" y="2320046"/>
                  </a:lnTo>
                  <a:lnTo>
                    <a:pt x="0" y="2441642"/>
                  </a:lnTo>
                  <a:lnTo>
                    <a:pt x="0" y="2441642"/>
                  </a:lnTo>
                  <a:lnTo>
                    <a:pt x="29183" y="2655651"/>
                  </a:lnTo>
                  <a:lnTo>
                    <a:pt x="116732" y="2616740"/>
                  </a:lnTo>
                  <a:lnTo>
                    <a:pt x="136187" y="2509736"/>
                  </a:lnTo>
                  <a:lnTo>
                    <a:pt x="155643" y="2397868"/>
                  </a:lnTo>
                  <a:lnTo>
                    <a:pt x="238328" y="2276272"/>
                  </a:lnTo>
                  <a:lnTo>
                    <a:pt x="408562" y="2047672"/>
                  </a:lnTo>
                  <a:lnTo>
                    <a:pt x="724711" y="1770434"/>
                  </a:lnTo>
                  <a:lnTo>
                    <a:pt x="904672" y="1692612"/>
                  </a:lnTo>
                  <a:lnTo>
                    <a:pt x="967902" y="1634246"/>
                  </a:lnTo>
                  <a:lnTo>
                    <a:pt x="1094362" y="1639110"/>
                  </a:lnTo>
                  <a:lnTo>
                    <a:pt x="1264596" y="1760706"/>
                  </a:lnTo>
                  <a:lnTo>
                    <a:pt x="1478604" y="1721795"/>
                  </a:lnTo>
                  <a:lnTo>
                    <a:pt x="1551562" y="1498059"/>
                  </a:lnTo>
                  <a:lnTo>
                    <a:pt x="1629383" y="1473740"/>
                  </a:lnTo>
                  <a:lnTo>
                    <a:pt x="1731523" y="1498059"/>
                  </a:lnTo>
                  <a:lnTo>
                    <a:pt x="1775298" y="1507787"/>
                  </a:lnTo>
                  <a:lnTo>
                    <a:pt x="1692613" y="1828800"/>
                  </a:lnTo>
                  <a:lnTo>
                    <a:pt x="1828800" y="1872574"/>
                  </a:lnTo>
                  <a:lnTo>
                    <a:pt x="1901757" y="1872574"/>
                  </a:lnTo>
                  <a:lnTo>
                    <a:pt x="2106038" y="1639110"/>
                  </a:lnTo>
                  <a:lnTo>
                    <a:pt x="2339502" y="1493195"/>
                  </a:lnTo>
                  <a:lnTo>
                    <a:pt x="2485417" y="1366736"/>
                  </a:lnTo>
                  <a:lnTo>
                    <a:pt x="2504872" y="1322961"/>
                  </a:lnTo>
                  <a:lnTo>
                    <a:pt x="2446506" y="1318097"/>
                  </a:lnTo>
                  <a:lnTo>
                    <a:pt x="2422187" y="1386191"/>
                  </a:lnTo>
                  <a:lnTo>
                    <a:pt x="2334638" y="1425102"/>
                  </a:lnTo>
                  <a:lnTo>
                    <a:pt x="2276272" y="1415374"/>
                  </a:lnTo>
                  <a:lnTo>
                    <a:pt x="2256817" y="1298642"/>
                  </a:lnTo>
                  <a:lnTo>
                    <a:pt x="2169268" y="1308370"/>
                  </a:lnTo>
                  <a:lnTo>
                    <a:pt x="2091447" y="1225685"/>
                  </a:lnTo>
                  <a:lnTo>
                    <a:pt x="2135221" y="1172182"/>
                  </a:lnTo>
                  <a:lnTo>
                    <a:pt x="2091447" y="1021404"/>
                  </a:lnTo>
                  <a:lnTo>
                    <a:pt x="2125494" y="982493"/>
                  </a:lnTo>
                  <a:lnTo>
                    <a:pt x="2227634" y="885217"/>
                  </a:lnTo>
                  <a:lnTo>
                    <a:pt x="2407596" y="792804"/>
                  </a:lnTo>
                  <a:lnTo>
                    <a:pt x="2568102" y="510702"/>
                  </a:lnTo>
                  <a:lnTo>
                    <a:pt x="2597285" y="325876"/>
                  </a:lnTo>
                  <a:lnTo>
                    <a:pt x="2495145" y="248055"/>
                  </a:lnTo>
                  <a:lnTo>
                    <a:pt x="2344366" y="262646"/>
                  </a:lnTo>
                  <a:lnTo>
                    <a:pt x="2183860" y="335604"/>
                  </a:lnTo>
                  <a:lnTo>
                    <a:pt x="2120630" y="345331"/>
                  </a:lnTo>
                  <a:lnTo>
                    <a:pt x="2091447" y="296693"/>
                  </a:lnTo>
                  <a:lnTo>
                    <a:pt x="2096311" y="204280"/>
                  </a:lnTo>
                  <a:lnTo>
                    <a:pt x="2208179" y="4863"/>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10" name="任意多边形 97"/>
            <p:cNvSpPr/>
            <p:nvPr/>
          </p:nvSpPr>
          <p:spPr>
            <a:xfrm>
              <a:off x="4867623" y="3750893"/>
              <a:ext cx="840945" cy="900540"/>
            </a:xfrm>
            <a:custGeom>
              <a:avLst/>
              <a:gdLst>
                <a:gd name="connsiteX0" fmla="*/ 1084634 w 1235412"/>
                <a:gd name="connsiteY0" fmla="*/ 549613 h 1322962"/>
                <a:gd name="connsiteX1" fmla="*/ 1118681 w 1235412"/>
                <a:gd name="connsiteY1" fmla="*/ 719847 h 1322962"/>
                <a:gd name="connsiteX2" fmla="*/ 1191638 w 1235412"/>
                <a:gd name="connsiteY2" fmla="*/ 851171 h 1322962"/>
                <a:gd name="connsiteX3" fmla="*/ 1196502 w 1235412"/>
                <a:gd name="connsiteY3" fmla="*/ 1040860 h 1322962"/>
                <a:gd name="connsiteX4" fmla="*/ 1235412 w 1235412"/>
                <a:gd name="connsiteY4" fmla="*/ 1206230 h 1322962"/>
                <a:gd name="connsiteX5" fmla="*/ 1191638 w 1235412"/>
                <a:gd name="connsiteY5" fmla="*/ 1322962 h 1322962"/>
                <a:gd name="connsiteX6" fmla="*/ 1065178 w 1235412"/>
                <a:gd name="connsiteY6" fmla="*/ 1279188 h 1322962"/>
                <a:gd name="connsiteX7" fmla="*/ 977629 w 1235412"/>
                <a:gd name="connsiteY7" fmla="*/ 1254868 h 1322962"/>
                <a:gd name="connsiteX8" fmla="*/ 865761 w 1235412"/>
                <a:gd name="connsiteY8" fmla="*/ 1293779 h 1322962"/>
                <a:gd name="connsiteX9" fmla="*/ 753893 w 1235412"/>
                <a:gd name="connsiteY9" fmla="*/ 1201366 h 1322962"/>
                <a:gd name="connsiteX10" fmla="*/ 739302 w 1235412"/>
                <a:gd name="connsiteY10" fmla="*/ 958175 h 1322962"/>
                <a:gd name="connsiteX11" fmla="*/ 739302 w 1235412"/>
                <a:gd name="connsiteY11" fmla="*/ 729575 h 1322962"/>
                <a:gd name="connsiteX12" fmla="*/ 710119 w 1235412"/>
                <a:gd name="connsiteY12" fmla="*/ 466928 h 1322962"/>
                <a:gd name="connsiteX13" fmla="*/ 695527 w 1235412"/>
                <a:gd name="connsiteY13" fmla="*/ 209145 h 1322962"/>
                <a:gd name="connsiteX14" fmla="*/ 554476 w 1235412"/>
                <a:gd name="connsiteY14" fmla="*/ 228600 h 1322962"/>
                <a:gd name="connsiteX15" fmla="*/ 447472 w 1235412"/>
                <a:gd name="connsiteY15" fmla="*/ 252919 h 1322962"/>
                <a:gd name="connsiteX16" fmla="*/ 389106 w 1235412"/>
                <a:gd name="connsiteY16" fmla="*/ 262647 h 1322962"/>
                <a:gd name="connsiteX17" fmla="*/ 306421 w 1235412"/>
                <a:gd name="connsiteY17" fmla="*/ 452337 h 1322962"/>
                <a:gd name="connsiteX18" fmla="*/ 286966 w 1235412"/>
                <a:gd name="connsiteY18" fmla="*/ 607979 h 1322962"/>
                <a:gd name="connsiteX19" fmla="*/ 277238 w 1235412"/>
                <a:gd name="connsiteY19" fmla="*/ 680937 h 1322962"/>
                <a:gd name="connsiteX20" fmla="*/ 214008 w 1235412"/>
                <a:gd name="connsiteY20" fmla="*/ 671209 h 1322962"/>
                <a:gd name="connsiteX21" fmla="*/ 165370 w 1235412"/>
                <a:gd name="connsiteY21" fmla="*/ 714983 h 1322962"/>
                <a:gd name="connsiteX22" fmla="*/ 107004 w 1235412"/>
                <a:gd name="connsiteY22" fmla="*/ 749030 h 1322962"/>
                <a:gd name="connsiteX23" fmla="*/ 58366 w 1235412"/>
                <a:gd name="connsiteY23" fmla="*/ 787941 h 1322962"/>
                <a:gd name="connsiteX24" fmla="*/ 0 w 1235412"/>
                <a:gd name="connsiteY24" fmla="*/ 783077 h 1322962"/>
                <a:gd name="connsiteX25" fmla="*/ 126459 w 1235412"/>
                <a:gd name="connsiteY25" fmla="*/ 559341 h 1322962"/>
                <a:gd name="connsiteX26" fmla="*/ 150778 w 1235412"/>
                <a:gd name="connsiteY26" fmla="*/ 408562 h 1322962"/>
                <a:gd name="connsiteX27" fmla="*/ 68093 w 1235412"/>
                <a:gd name="connsiteY27" fmla="*/ 306422 h 1322962"/>
                <a:gd name="connsiteX28" fmla="*/ 48638 w 1235412"/>
                <a:gd name="connsiteY28" fmla="*/ 228600 h 1322962"/>
                <a:gd name="connsiteX29" fmla="*/ 72957 w 1235412"/>
                <a:gd name="connsiteY29" fmla="*/ 160507 h 1322962"/>
                <a:gd name="connsiteX30" fmla="*/ 131323 w 1235412"/>
                <a:gd name="connsiteY30" fmla="*/ 121596 h 1322962"/>
                <a:gd name="connsiteX31" fmla="*/ 462064 w 1235412"/>
                <a:gd name="connsiteY31" fmla="*/ 82685 h 1322962"/>
                <a:gd name="connsiteX32" fmla="*/ 632298 w 1235412"/>
                <a:gd name="connsiteY32" fmla="*/ 9728 h 1322962"/>
                <a:gd name="connsiteX33" fmla="*/ 787940 w 1235412"/>
                <a:gd name="connsiteY33" fmla="*/ 0 h 1322962"/>
                <a:gd name="connsiteX34" fmla="*/ 856034 w 1235412"/>
                <a:gd name="connsiteY34" fmla="*/ 24319 h 1322962"/>
                <a:gd name="connsiteX35" fmla="*/ 851170 w 1235412"/>
                <a:gd name="connsiteY35" fmla="*/ 282102 h 1322962"/>
                <a:gd name="connsiteX36" fmla="*/ 807395 w 1235412"/>
                <a:gd name="connsiteY36" fmla="*/ 491247 h 1322962"/>
                <a:gd name="connsiteX37" fmla="*/ 817123 w 1235412"/>
                <a:gd name="connsiteY37" fmla="*/ 685800 h 1322962"/>
                <a:gd name="connsiteX38" fmla="*/ 851170 w 1235412"/>
                <a:gd name="connsiteY38" fmla="*/ 802532 h 1322962"/>
                <a:gd name="connsiteX39" fmla="*/ 987357 w 1235412"/>
                <a:gd name="connsiteY39" fmla="*/ 851171 h 1322962"/>
                <a:gd name="connsiteX40" fmla="*/ 1074906 w 1235412"/>
                <a:gd name="connsiteY40" fmla="*/ 802532 h 1322962"/>
                <a:gd name="connsiteX41" fmla="*/ 997085 w 1235412"/>
                <a:gd name="connsiteY41" fmla="*/ 569068 h 1322962"/>
                <a:gd name="connsiteX42" fmla="*/ 1026268 w 1235412"/>
                <a:gd name="connsiteY42" fmla="*/ 466928 h 1322962"/>
                <a:gd name="connsiteX43" fmla="*/ 1084634 w 1235412"/>
                <a:gd name="connsiteY43" fmla="*/ 549613 h 132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412" h="1322962">
                  <a:moveTo>
                    <a:pt x="1084634" y="549613"/>
                  </a:moveTo>
                  <a:lnTo>
                    <a:pt x="1118681" y="719847"/>
                  </a:lnTo>
                  <a:lnTo>
                    <a:pt x="1191638" y="851171"/>
                  </a:lnTo>
                  <a:lnTo>
                    <a:pt x="1196502" y="1040860"/>
                  </a:lnTo>
                  <a:lnTo>
                    <a:pt x="1235412" y="1206230"/>
                  </a:lnTo>
                  <a:lnTo>
                    <a:pt x="1191638" y="1322962"/>
                  </a:lnTo>
                  <a:lnTo>
                    <a:pt x="1065178" y="1279188"/>
                  </a:lnTo>
                  <a:lnTo>
                    <a:pt x="977629" y="1254868"/>
                  </a:lnTo>
                  <a:lnTo>
                    <a:pt x="865761" y="1293779"/>
                  </a:lnTo>
                  <a:lnTo>
                    <a:pt x="753893" y="1201366"/>
                  </a:lnTo>
                  <a:lnTo>
                    <a:pt x="739302" y="958175"/>
                  </a:lnTo>
                  <a:lnTo>
                    <a:pt x="739302" y="729575"/>
                  </a:lnTo>
                  <a:lnTo>
                    <a:pt x="710119" y="466928"/>
                  </a:lnTo>
                  <a:lnTo>
                    <a:pt x="695527" y="209145"/>
                  </a:lnTo>
                  <a:lnTo>
                    <a:pt x="554476" y="228600"/>
                  </a:lnTo>
                  <a:lnTo>
                    <a:pt x="447472" y="252919"/>
                  </a:lnTo>
                  <a:lnTo>
                    <a:pt x="389106" y="262647"/>
                  </a:lnTo>
                  <a:lnTo>
                    <a:pt x="306421" y="452337"/>
                  </a:lnTo>
                  <a:lnTo>
                    <a:pt x="286966" y="607979"/>
                  </a:lnTo>
                  <a:lnTo>
                    <a:pt x="277238" y="680937"/>
                  </a:lnTo>
                  <a:lnTo>
                    <a:pt x="214008" y="671209"/>
                  </a:lnTo>
                  <a:lnTo>
                    <a:pt x="165370" y="714983"/>
                  </a:lnTo>
                  <a:lnTo>
                    <a:pt x="107004" y="749030"/>
                  </a:lnTo>
                  <a:lnTo>
                    <a:pt x="58366" y="787941"/>
                  </a:lnTo>
                  <a:lnTo>
                    <a:pt x="0" y="783077"/>
                  </a:lnTo>
                  <a:lnTo>
                    <a:pt x="126459" y="559341"/>
                  </a:lnTo>
                  <a:lnTo>
                    <a:pt x="150778" y="408562"/>
                  </a:lnTo>
                  <a:lnTo>
                    <a:pt x="68093" y="306422"/>
                  </a:lnTo>
                  <a:lnTo>
                    <a:pt x="48638" y="228600"/>
                  </a:lnTo>
                  <a:lnTo>
                    <a:pt x="72957" y="160507"/>
                  </a:lnTo>
                  <a:lnTo>
                    <a:pt x="131323" y="121596"/>
                  </a:lnTo>
                  <a:lnTo>
                    <a:pt x="462064" y="82685"/>
                  </a:lnTo>
                  <a:lnTo>
                    <a:pt x="632298" y="9728"/>
                  </a:lnTo>
                  <a:lnTo>
                    <a:pt x="787940" y="0"/>
                  </a:lnTo>
                  <a:lnTo>
                    <a:pt x="856034" y="24319"/>
                  </a:lnTo>
                  <a:cubicBezTo>
                    <a:pt x="854413" y="110247"/>
                    <a:pt x="852791" y="196174"/>
                    <a:pt x="851170" y="282102"/>
                  </a:cubicBezTo>
                  <a:lnTo>
                    <a:pt x="807395" y="491247"/>
                  </a:lnTo>
                  <a:lnTo>
                    <a:pt x="817123" y="685800"/>
                  </a:lnTo>
                  <a:lnTo>
                    <a:pt x="851170" y="802532"/>
                  </a:lnTo>
                  <a:lnTo>
                    <a:pt x="987357" y="851171"/>
                  </a:lnTo>
                  <a:lnTo>
                    <a:pt x="1074906" y="802532"/>
                  </a:lnTo>
                  <a:lnTo>
                    <a:pt x="997085" y="569068"/>
                  </a:lnTo>
                  <a:lnTo>
                    <a:pt x="1026268" y="466928"/>
                  </a:lnTo>
                  <a:lnTo>
                    <a:pt x="1084634" y="549613"/>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grpSp>
      <p:grpSp>
        <p:nvGrpSpPr>
          <p:cNvPr id="62" name="组合 61"/>
          <p:cNvGrpSpPr/>
          <p:nvPr/>
        </p:nvGrpSpPr>
        <p:grpSpPr>
          <a:xfrm>
            <a:off x="6257379" y="3695700"/>
            <a:ext cx="885396" cy="1223447"/>
            <a:chOff x="8822798" y="3593910"/>
            <a:chExt cx="885396" cy="1223447"/>
          </a:xfrm>
        </p:grpSpPr>
        <p:sp>
          <p:nvSpPr>
            <p:cNvPr id="11" name="íṩlîde"/>
            <p:cNvSpPr/>
            <p:nvPr/>
          </p:nvSpPr>
          <p:spPr>
            <a:xfrm>
              <a:off x="8882910" y="3600235"/>
              <a:ext cx="762304" cy="999422"/>
            </a:xfrm>
            <a:custGeom>
              <a:avLst/>
              <a:gdLst>
                <a:gd name="connsiteX0" fmla="*/ 423863 w 1013763"/>
                <a:gd name="connsiteY0" fmla="*/ 1325880 h 1330643"/>
                <a:gd name="connsiteX1" fmla="*/ 429577 w 1013763"/>
                <a:gd name="connsiteY1" fmla="*/ 1325880 h 1330643"/>
                <a:gd name="connsiteX2" fmla="*/ 423863 w 1013763"/>
                <a:gd name="connsiteY2" fmla="*/ 1330643 h 1330643"/>
                <a:gd name="connsiteX3" fmla="*/ 423863 w 1013763"/>
                <a:gd name="connsiteY3" fmla="*/ 1325880 h 1330643"/>
                <a:gd name="connsiteX4" fmla="*/ 443865 w 1013763"/>
                <a:gd name="connsiteY4" fmla="*/ 1205865 h 1330643"/>
                <a:gd name="connsiteX5" fmla="*/ 449581 w 1013763"/>
                <a:gd name="connsiteY5" fmla="*/ 1205865 h 1330643"/>
                <a:gd name="connsiteX6" fmla="*/ 443865 w 1013763"/>
                <a:gd name="connsiteY6" fmla="*/ 1210628 h 1330643"/>
                <a:gd name="connsiteX7" fmla="*/ 443865 w 1013763"/>
                <a:gd name="connsiteY7" fmla="*/ 1205865 h 1330643"/>
                <a:gd name="connsiteX8" fmla="*/ 490538 w 1013763"/>
                <a:gd name="connsiteY8" fmla="*/ 1157288 h 1330643"/>
                <a:gd name="connsiteX9" fmla="*/ 496252 w 1013763"/>
                <a:gd name="connsiteY9" fmla="*/ 1157288 h 1330643"/>
                <a:gd name="connsiteX10" fmla="*/ 490538 w 1013763"/>
                <a:gd name="connsiteY10" fmla="*/ 1162051 h 1330643"/>
                <a:gd name="connsiteX11" fmla="*/ 490538 w 1013763"/>
                <a:gd name="connsiteY11" fmla="*/ 1157288 h 1330643"/>
                <a:gd name="connsiteX12" fmla="*/ 386715 w 1013763"/>
                <a:gd name="connsiteY12" fmla="*/ 1085850 h 1330643"/>
                <a:gd name="connsiteX13" fmla="*/ 392431 w 1013763"/>
                <a:gd name="connsiteY13" fmla="*/ 1085850 h 1330643"/>
                <a:gd name="connsiteX14" fmla="*/ 386715 w 1013763"/>
                <a:gd name="connsiteY14" fmla="*/ 1090613 h 1330643"/>
                <a:gd name="connsiteX15" fmla="*/ 386715 w 1013763"/>
                <a:gd name="connsiteY15" fmla="*/ 1085850 h 1330643"/>
                <a:gd name="connsiteX16" fmla="*/ 255270 w 1013763"/>
                <a:gd name="connsiteY16" fmla="*/ 1082040 h 1330643"/>
                <a:gd name="connsiteX17" fmla="*/ 260984 w 1013763"/>
                <a:gd name="connsiteY17" fmla="*/ 1082040 h 1330643"/>
                <a:gd name="connsiteX18" fmla="*/ 255270 w 1013763"/>
                <a:gd name="connsiteY18" fmla="*/ 1086803 h 1330643"/>
                <a:gd name="connsiteX19" fmla="*/ 255270 w 1013763"/>
                <a:gd name="connsiteY19" fmla="*/ 1082040 h 1330643"/>
                <a:gd name="connsiteX20" fmla="*/ 553402 w 1013763"/>
                <a:gd name="connsiteY20" fmla="*/ 1074421 h 1330643"/>
                <a:gd name="connsiteX21" fmla="*/ 559118 w 1013763"/>
                <a:gd name="connsiteY21" fmla="*/ 1074421 h 1330643"/>
                <a:gd name="connsiteX22" fmla="*/ 553402 w 1013763"/>
                <a:gd name="connsiteY22" fmla="*/ 1079184 h 1330643"/>
                <a:gd name="connsiteX23" fmla="*/ 553402 w 1013763"/>
                <a:gd name="connsiteY23" fmla="*/ 1074421 h 1330643"/>
                <a:gd name="connsiteX24" fmla="*/ 309563 w 1013763"/>
                <a:gd name="connsiteY24" fmla="*/ 1042035 h 1330643"/>
                <a:gd name="connsiteX25" fmla="*/ 315277 w 1013763"/>
                <a:gd name="connsiteY25" fmla="*/ 1042035 h 1330643"/>
                <a:gd name="connsiteX26" fmla="*/ 309563 w 1013763"/>
                <a:gd name="connsiteY26" fmla="*/ 1046798 h 1330643"/>
                <a:gd name="connsiteX27" fmla="*/ 309563 w 1013763"/>
                <a:gd name="connsiteY27" fmla="*/ 1042035 h 1330643"/>
                <a:gd name="connsiteX28" fmla="*/ 553402 w 1013763"/>
                <a:gd name="connsiteY28" fmla="*/ 994410 h 1330643"/>
                <a:gd name="connsiteX29" fmla="*/ 559118 w 1013763"/>
                <a:gd name="connsiteY29" fmla="*/ 994410 h 1330643"/>
                <a:gd name="connsiteX30" fmla="*/ 553402 w 1013763"/>
                <a:gd name="connsiteY30" fmla="*/ 999173 h 1330643"/>
                <a:gd name="connsiteX31" fmla="*/ 553402 w 1013763"/>
                <a:gd name="connsiteY31" fmla="*/ 994410 h 1330643"/>
                <a:gd name="connsiteX32" fmla="*/ 452438 w 1013763"/>
                <a:gd name="connsiteY32" fmla="*/ 991553 h 1330643"/>
                <a:gd name="connsiteX33" fmla="*/ 458152 w 1013763"/>
                <a:gd name="connsiteY33" fmla="*/ 991553 h 1330643"/>
                <a:gd name="connsiteX34" fmla="*/ 452438 w 1013763"/>
                <a:gd name="connsiteY34" fmla="*/ 996316 h 1330643"/>
                <a:gd name="connsiteX35" fmla="*/ 452438 w 1013763"/>
                <a:gd name="connsiteY35" fmla="*/ 991553 h 1330643"/>
                <a:gd name="connsiteX36" fmla="*/ 469583 w 1013763"/>
                <a:gd name="connsiteY36" fmla="*/ 942975 h 1330643"/>
                <a:gd name="connsiteX37" fmla="*/ 475297 w 1013763"/>
                <a:gd name="connsiteY37" fmla="*/ 942975 h 1330643"/>
                <a:gd name="connsiteX38" fmla="*/ 469583 w 1013763"/>
                <a:gd name="connsiteY38" fmla="*/ 947738 h 1330643"/>
                <a:gd name="connsiteX39" fmla="*/ 469583 w 1013763"/>
                <a:gd name="connsiteY39" fmla="*/ 942975 h 1330643"/>
                <a:gd name="connsiteX40" fmla="*/ 720090 w 1013763"/>
                <a:gd name="connsiteY40" fmla="*/ 934403 h 1330643"/>
                <a:gd name="connsiteX41" fmla="*/ 725806 w 1013763"/>
                <a:gd name="connsiteY41" fmla="*/ 934403 h 1330643"/>
                <a:gd name="connsiteX42" fmla="*/ 720090 w 1013763"/>
                <a:gd name="connsiteY42" fmla="*/ 939166 h 1330643"/>
                <a:gd name="connsiteX43" fmla="*/ 720090 w 1013763"/>
                <a:gd name="connsiteY43" fmla="*/ 934403 h 1330643"/>
                <a:gd name="connsiteX44" fmla="*/ 561022 w 1013763"/>
                <a:gd name="connsiteY44" fmla="*/ 930593 h 1330643"/>
                <a:gd name="connsiteX45" fmla="*/ 566738 w 1013763"/>
                <a:gd name="connsiteY45" fmla="*/ 930593 h 1330643"/>
                <a:gd name="connsiteX46" fmla="*/ 561022 w 1013763"/>
                <a:gd name="connsiteY46" fmla="*/ 935356 h 1330643"/>
                <a:gd name="connsiteX47" fmla="*/ 561022 w 1013763"/>
                <a:gd name="connsiteY47" fmla="*/ 930593 h 1330643"/>
                <a:gd name="connsiteX48" fmla="*/ 569595 w 1013763"/>
                <a:gd name="connsiteY48" fmla="*/ 896303 h 1330643"/>
                <a:gd name="connsiteX49" fmla="*/ 575309 w 1013763"/>
                <a:gd name="connsiteY49" fmla="*/ 896303 h 1330643"/>
                <a:gd name="connsiteX50" fmla="*/ 569595 w 1013763"/>
                <a:gd name="connsiteY50" fmla="*/ 901066 h 1330643"/>
                <a:gd name="connsiteX51" fmla="*/ 569595 w 1013763"/>
                <a:gd name="connsiteY51" fmla="*/ 896303 h 1330643"/>
                <a:gd name="connsiteX52" fmla="*/ 776288 w 1013763"/>
                <a:gd name="connsiteY52" fmla="*/ 874396 h 1330643"/>
                <a:gd name="connsiteX53" fmla="*/ 782002 w 1013763"/>
                <a:gd name="connsiteY53" fmla="*/ 874396 h 1330643"/>
                <a:gd name="connsiteX54" fmla="*/ 776288 w 1013763"/>
                <a:gd name="connsiteY54" fmla="*/ 879159 h 1330643"/>
                <a:gd name="connsiteX55" fmla="*/ 776288 w 1013763"/>
                <a:gd name="connsiteY55" fmla="*/ 874396 h 1330643"/>
                <a:gd name="connsiteX56" fmla="*/ 570547 w 1013763"/>
                <a:gd name="connsiteY56" fmla="*/ 871538 h 1330643"/>
                <a:gd name="connsiteX57" fmla="*/ 576263 w 1013763"/>
                <a:gd name="connsiteY57" fmla="*/ 871538 h 1330643"/>
                <a:gd name="connsiteX58" fmla="*/ 570547 w 1013763"/>
                <a:gd name="connsiteY58" fmla="*/ 876301 h 1330643"/>
                <a:gd name="connsiteX59" fmla="*/ 570547 w 1013763"/>
                <a:gd name="connsiteY59" fmla="*/ 871538 h 1330643"/>
                <a:gd name="connsiteX60" fmla="*/ 663893 w 1013763"/>
                <a:gd name="connsiteY60" fmla="*/ 867728 h 1330643"/>
                <a:gd name="connsiteX61" fmla="*/ 669607 w 1013763"/>
                <a:gd name="connsiteY61" fmla="*/ 867728 h 1330643"/>
                <a:gd name="connsiteX62" fmla="*/ 663893 w 1013763"/>
                <a:gd name="connsiteY62" fmla="*/ 872491 h 1330643"/>
                <a:gd name="connsiteX63" fmla="*/ 663893 w 1013763"/>
                <a:gd name="connsiteY63" fmla="*/ 867728 h 1330643"/>
                <a:gd name="connsiteX64" fmla="*/ 697231 w 1013763"/>
                <a:gd name="connsiteY64" fmla="*/ 857250 h 1330643"/>
                <a:gd name="connsiteX65" fmla="*/ 702945 w 1013763"/>
                <a:gd name="connsiteY65" fmla="*/ 857250 h 1330643"/>
                <a:gd name="connsiteX66" fmla="*/ 697231 w 1013763"/>
                <a:gd name="connsiteY66" fmla="*/ 862013 h 1330643"/>
                <a:gd name="connsiteX67" fmla="*/ 697231 w 1013763"/>
                <a:gd name="connsiteY67" fmla="*/ 857250 h 1330643"/>
                <a:gd name="connsiteX68" fmla="*/ 553402 w 1013763"/>
                <a:gd name="connsiteY68" fmla="*/ 850583 h 1330643"/>
                <a:gd name="connsiteX69" fmla="*/ 559118 w 1013763"/>
                <a:gd name="connsiteY69" fmla="*/ 850583 h 1330643"/>
                <a:gd name="connsiteX70" fmla="*/ 553402 w 1013763"/>
                <a:gd name="connsiteY70" fmla="*/ 855346 h 1330643"/>
                <a:gd name="connsiteX71" fmla="*/ 553402 w 1013763"/>
                <a:gd name="connsiteY71" fmla="*/ 850583 h 1330643"/>
                <a:gd name="connsiteX72" fmla="*/ 612458 w 1013763"/>
                <a:gd name="connsiteY72" fmla="*/ 843915 h 1330643"/>
                <a:gd name="connsiteX73" fmla="*/ 618172 w 1013763"/>
                <a:gd name="connsiteY73" fmla="*/ 843915 h 1330643"/>
                <a:gd name="connsiteX74" fmla="*/ 612458 w 1013763"/>
                <a:gd name="connsiteY74" fmla="*/ 848678 h 1330643"/>
                <a:gd name="connsiteX75" fmla="*/ 612458 w 1013763"/>
                <a:gd name="connsiteY75" fmla="*/ 843915 h 1330643"/>
                <a:gd name="connsiteX76" fmla="*/ 562927 w 1013763"/>
                <a:gd name="connsiteY76" fmla="*/ 820103 h 1330643"/>
                <a:gd name="connsiteX77" fmla="*/ 568643 w 1013763"/>
                <a:gd name="connsiteY77" fmla="*/ 820103 h 1330643"/>
                <a:gd name="connsiteX78" fmla="*/ 562927 w 1013763"/>
                <a:gd name="connsiteY78" fmla="*/ 824866 h 1330643"/>
                <a:gd name="connsiteX79" fmla="*/ 562927 w 1013763"/>
                <a:gd name="connsiteY79" fmla="*/ 820103 h 1330643"/>
                <a:gd name="connsiteX80" fmla="*/ 721995 w 1013763"/>
                <a:gd name="connsiteY80" fmla="*/ 819150 h 1330643"/>
                <a:gd name="connsiteX81" fmla="*/ 727709 w 1013763"/>
                <a:gd name="connsiteY81" fmla="*/ 819150 h 1330643"/>
                <a:gd name="connsiteX82" fmla="*/ 721995 w 1013763"/>
                <a:gd name="connsiteY82" fmla="*/ 823913 h 1330643"/>
                <a:gd name="connsiteX83" fmla="*/ 721995 w 1013763"/>
                <a:gd name="connsiteY83" fmla="*/ 819150 h 1330643"/>
                <a:gd name="connsiteX84" fmla="*/ 786765 w 1013763"/>
                <a:gd name="connsiteY84" fmla="*/ 558165 h 1330643"/>
                <a:gd name="connsiteX85" fmla="*/ 792481 w 1013763"/>
                <a:gd name="connsiteY85" fmla="*/ 558165 h 1330643"/>
                <a:gd name="connsiteX86" fmla="*/ 786765 w 1013763"/>
                <a:gd name="connsiteY86" fmla="*/ 562928 h 1330643"/>
                <a:gd name="connsiteX87" fmla="*/ 786765 w 1013763"/>
                <a:gd name="connsiteY87" fmla="*/ 558165 h 1330643"/>
                <a:gd name="connsiteX88" fmla="*/ 357188 w 1013763"/>
                <a:gd name="connsiteY88" fmla="*/ 532448 h 1330643"/>
                <a:gd name="connsiteX89" fmla="*/ 362902 w 1013763"/>
                <a:gd name="connsiteY89" fmla="*/ 532448 h 1330643"/>
                <a:gd name="connsiteX90" fmla="*/ 357188 w 1013763"/>
                <a:gd name="connsiteY90" fmla="*/ 537211 h 1330643"/>
                <a:gd name="connsiteX91" fmla="*/ 357188 w 1013763"/>
                <a:gd name="connsiteY91" fmla="*/ 532448 h 1330643"/>
                <a:gd name="connsiteX92" fmla="*/ 587693 w 1013763"/>
                <a:gd name="connsiteY92" fmla="*/ 529590 h 1330643"/>
                <a:gd name="connsiteX93" fmla="*/ 593407 w 1013763"/>
                <a:gd name="connsiteY93" fmla="*/ 529590 h 1330643"/>
                <a:gd name="connsiteX94" fmla="*/ 587693 w 1013763"/>
                <a:gd name="connsiteY94" fmla="*/ 534353 h 1330643"/>
                <a:gd name="connsiteX95" fmla="*/ 587693 w 1013763"/>
                <a:gd name="connsiteY95" fmla="*/ 529590 h 1330643"/>
                <a:gd name="connsiteX96" fmla="*/ 535306 w 1013763"/>
                <a:gd name="connsiteY96" fmla="*/ 528638 h 1330643"/>
                <a:gd name="connsiteX97" fmla="*/ 541020 w 1013763"/>
                <a:gd name="connsiteY97" fmla="*/ 528638 h 1330643"/>
                <a:gd name="connsiteX98" fmla="*/ 535306 w 1013763"/>
                <a:gd name="connsiteY98" fmla="*/ 533401 h 1330643"/>
                <a:gd name="connsiteX99" fmla="*/ 535306 w 1013763"/>
                <a:gd name="connsiteY99" fmla="*/ 528638 h 1330643"/>
                <a:gd name="connsiteX100" fmla="*/ 395288 w 1013763"/>
                <a:gd name="connsiteY100" fmla="*/ 514350 h 1330643"/>
                <a:gd name="connsiteX101" fmla="*/ 401002 w 1013763"/>
                <a:gd name="connsiteY101" fmla="*/ 514350 h 1330643"/>
                <a:gd name="connsiteX102" fmla="*/ 395288 w 1013763"/>
                <a:gd name="connsiteY102" fmla="*/ 519113 h 1330643"/>
                <a:gd name="connsiteX103" fmla="*/ 395288 w 1013763"/>
                <a:gd name="connsiteY103" fmla="*/ 514350 h 1330643"/>
                <a:gd name="connsiteX104" fmla="*/ 586740 w 1013763"/>
                <a:gd name="connsiteY104" fmla="*/ 502921 h 1330643"/>
                <a:gd name="connsiteX105" fmla="*/ 592456 w 1013763"/>
                <a:gd name="connsiteY105" fmla="*/ 502921 h 1330643"/>
                <a:gd name="connsiteX106" fmla="*/ 586740 w 1013763"/>
                <a:gd name="connsiteY106" fmla="*/ 507684 h 1330643"/>
                <a:gd name="connsiteX107" fmla="*/ 586740 w 1013763"/>
                <a:gd name="connsiteY107" fmla="*/ 502921 h 1330643"/>
                <a:gd name="connsiteX108" fmla="*/ 388620 w 1013763"/>
                <a:gd name="connsiteY108" fmla="*/ 480060 h 1330643"/>
                <a:gd name="connsiteX109" fmla="*/ 394334 w 1013763"/>
                <a:gd name="connsiteY109" fmla="*/ 480060 h 1330643"/>
                <a:gd name="connsiteX110" fmla="*/ 388620 w 1013763"/>
                <a:gd name="connsiteY110" fmla="*/ 484823 h 1330643"/>
                <a:gd name="connsiteX111" fmla="*/ 388620 w 1013763"/>
                <a:gd name="connsiteY111" fmla="*/ 480060 h 1330643"/>
                <a:gd name="connsiteX112" fmla="*/ 457201 w 1013763"/>
                <a:gd name="connsiteY112" fmla="*/ 471488 h 1330643"/>
                <a:gd name="connsiteX113" fmla="*/ 462915 w 1013763"/>
                <a:gd name="connsiteY113" fmla="*/ 471488 h 1330643"/>
                <a:gd name="connsiteX114" fmla="*/ 457201 w 1013763"/>
                <a:gd name="connsiteY114" fmla="*/ 476251 h 1330643"/>
                <a:gd name="connsiteX115" fmla="*/ 457201 w 1013763"/>
                <a:gd name="connsiteY115" fmla="*/ 471488 h 1330643"/>
                <a:gd name="connsiteX116" fmla="*/ 425768 w 1013763"/>
                <a:gd name="connsiteY116" fmla="*/ 451485 h 1330643"/>
                <a:gd name="connsiteX117" fmla="*/ 431482 w 1013763"/>
                <a:gd name="connsiteY117" fmla="*/ 451485 h 1330643"/>
                <a:gd name="connsiteX118" fmla="*/ 425768 w 1013763"/>
                <a:gd name="connsiteY118" fmla="*/ 456248 h 1330643"/>
                <a:gd name="connsiteX119" fmla="*/ 425768 w 1013763"/>
                <a:gd name="connsiteY119" fmla="*/ 451485 h 1330643"/>
                <a:gd name="connsiteX120" fmla="*/ 376238 w 1013763"/>
                <a:gd name="connsiteY120" fmla="*/ 441960 h 1330643"/>
                <a:gd name="connsiteX121" fmla="*/ 381952 w 1013763"/>
                <a:gd name="connsiteY121" fmla="*/ 441960 h 1330643"/>
                <a:gd name="connsiteX122" fmla="*/ 376238 w 1013763"/>
                <a:gd name="connsiteY122" fmla="*/ 446723 h 1330643"/>
                <a:gd name="connsiteX123" fmla="*/ 376238 w 1013763"/>
                <a:gd name="connsiteY123" fmla="*/ 441960 h 1330643"/>
                <a:gd name="connsiteX124" fmla="*/ 301467 w 1013763"/>
                <a:gd name="connsiteY124" fmla="*/ 241817 h 1330643"/>
                <a:gd name="connsiteX125" fmla="*/ 314325 w 1013763"/>
                <a:gd name="connsiteY125" fmla="*/ 244793 h 1330643"/>
                <a:gd name="connsiteX126" fmla="*/ 336233 w 1013763"/>
                <a:gd name="connsiteY126" fmla="*/ 245746 h 1330643"/>
                <a:gd name="connsiteX127" fmla="*/ 344806 w 1013763"/>
                <a:gd name="connsiteY127" fmla="*/ 256223 h 1330643"/>
                <a:gd name="connsiteX128" fmla="*/ 339090 w 1013763"/>
                <a:gd name="connsiteY128" fmla="*/ 278131 h 1330643"/>
                <a:gd name="connsiteX129" fmla="*/ 323850 w 1013763"/>
                <a:gd name="connsiteY129" fmla="*/ 298133 h 1330643"/>
                <a:gd name="connsiteX130" fmla="*/ 314325 w 1013763"/>
                <a:gd name="connsiteY130" fmla="*/ 324803 h 1330643"/>
                <a:gd name="connsiteX131" fmla="*/ 300990 w 1013763"/>
                <a:gd name="connsiteY131" fmla="*/ 339091 h 1330643"/>
                <a:gd name="connsiteX132" fmla="*/ 287656 w 1013763"/>
                <a:gd name="connsiteY132" fmla="*/ 349568 h 1330643"/>
                <a:gd name="connsiteX133" fmla="*/ 278131 w 1013763"/>
                <a:gd name="connsiteY133" fmla="*/ 356236 h 1330643"/>
                <a:gd name="connsiteX134" fmla="*/ 263843 w 1013763"/>
                <a:gd name="connsiteY134" fmla="*/ 364808 h 1330643"/>
                <a:gd name="connsiteX135" fmla="*/ 249556 w 1013763"/>
                <a:gd name="connsiteY135" fmla="*/ 367666 h 1330643"/>
                <a:gd name="connsiteX136" fmla="*/ 227648 w 1013763"/>
                <a:gd name="connsiteY136" fmla="*/ 360998 h 1330643"/>
                <a:gd name="connsiteX137" fmla="*/ 206693 w 1013763"/>
                <a:gd name="connsiteY137" fmla="*/ 350521 h 1330643"/>
                <a:gd name="connsiteX138" fmla="*/ 199073 w 1013763"/>
                <a:gd name="connsiteY138" fmla="*/ 340996 h 1330643"/>
                <a:gd name="connsiteX139" fmla="*/ 196215 w 1013763"/>
                <a:gd name="connsiteY139" fmla="*/ 327661 h 1330643"/>
                <a:gd name="connsiteX140" fmla="*/ 196215 w 1013763"/>
                <a:gd name="connsiteY140" fmla="*/ 302896 h 1330643"/>
                <a:gd name="connsiteX141" fmla="*/ 206693 w 1013763"/>
                <a:gd name="connsiteY141" fmla="*/ 286703 h 1330643"/>
                <a:gd name="connsiteX142" fmla="*/ 216218 w 1013763"/>
                <a:gd name="connsiteY142" fmla="*/ 278131 h 1330643"/>
                <a:gd name="connsiteX143" fmla="*/ 223838 w 1013763"/>
                <a:gd name="connsiteY143" fmla="*/ 272416 h 1330643"/>
                <a:gd name="connsiteX144" fmla="*/ 229553 w 1013763"/>
                <a:gd name="connsiteY144" fmla="*/ 261938 h 1330643"/>
                <a:gd name="connsiteX145" fmla="*/ 244793 w 1013763"/>
                <a:gd name="connsiteY145" fmla="*/ 255271 h 1330643"/>
                <a:gd name="connsiteX146" fmla="*/ 254318 w 1013763"/>
                <a:gd name="connsiteY146" fmla="*/ 251461 h 1330643"/>
                <a:gd name="connsiteX147" fmla="*/ 270510 w 1013763"/>
                <a:gd name="connsiteY147" fmla="*/ 248603 h 1330643"/>
                <a:gd name="connsiteX148" fmla="*/ 291465 w 1013763"/>
                <a:gd name="connsiteY148" fmla="*/ 243841 h 1330643"/>
                <a:gd name="connsiteX149" fmla="*/ 301467 w 1013763"/>
                <a:gd name="connsiteY149" fmla="*/ 241817 h 1330643"/>
                <a:gd name="connsiteX150" fmla="*/ 714376 w 1013763"/>
                <a:gd name="connsiteY150" fmla="*/ 201930 h 1330643"/>
                <a:gd name="connsiteX151" fmla="*/ 720090 w 1013763"/>
                <a:gd name="connsiteY151" fmla="*/ 201930 h 1330643"/>
                <a:gd name="connsiteX152" fmla="*/ 714376 w 1013763"/>
                <a:gd name="connsiteY152" fmla="*/ 206693 h 1330643"/>
                <a:gd name="connsiteX153" fmla="*/ 714376 w 1013763"/>
                <a:gd name="connsiteY153" fmla="*/ 201930 h 1330643"/>
                <a:gd name="connsiteX154" fmla="*/ 659131 w 1013763"/>
                <a:gd name="connsiteY154" fmla="*/ 184785 h 1330643"/>
                <a:gd name="connsiteX155" fmla="*/ 664845 w 1013763"/>
                <a:gd name="connsiteY155" fmla="*/ 184785 h 1330643"/>
                <a:gd name="connsiteX156" fmla="*/ 659131 w 1013763"/>
                <a:gd name="connsiteY156" fmla="*/ 189548 h 1330643"/>
                <a:gd name="connsiteX157" fmla="*/ 659131 w 1013763"/>
                <a:gd name="connsiteY157" fmla="*/ 184785 h 1330643"/>
                <a:gd name="connsiteX158" fmla="*/ 665797 w 1013763"/>
                <a:gd name="connsiteY158" fmla="*/ 172403 h 1330643"/>
                <a:gd name="connsiteX159" fmla="*/ 671513 w 1013763"/>
                <a:gd name="connsiteY159" fmla="*/ 172403 h 1330643"/>
                <a:gd name="connsiteX160" fmla="*/ 665797 w 1013763"/>
                <a:gd name="connsiteY160" fmla="*/ 177166 h 1330643"/>
                <a:gd name="connsiteX161" fmla="*/ 665797 w 1013763"/>
                <a:gd name="connsiteY161" fmla="*/ 172403 h 1330643"/>
                <a:gd name="connsiteX162" fmla="*/ 1006793 w 1013763"/>
                <a:gd name="connsiteY162" fmla="*/ 104775 h 1330643"/>
                <a:gd name="connsiteX163" fmla="*/ 1012507 w 1013763"/>
                <a:gd name="connsiteY163" fmla="*/ 104775 h 1330643"/>
                <a:gd name="connsiteX164" fmla="*/ 1006793 w 1013763"/>
                <a:gd name="connsiteY164" fmla="*/ 109538 h 1330643"/>
                <a:gd name="connsiteX165" fmla="*/ 1006793 w 1013763"/>
                <a:gd name="connsiteY165" fmla="*/ 104775 h 1330643"/>
                <a:gd name="connsiteX166" fmla="*/ 1003934 w 1013763"/>
                <a:gd name="connsiteY166" fmla="*/ 63818 h 1330643"/>
                <a:gd name="connsiteX167" fmla="*/ 1009650 w 1013763"/>
                <a:gd name="connsiteY167" fmla="*/ 63818 h 1330643"/>
                <a:gd name="connsiteX168" fmla="*/ 1003934 w 1013763"/>
                <a:gd name="connsiteY168" fmla="*/ 68581 h 1330643"/>
                <a:gd name="connsiteX169" fmla="*/ 1003934 w 1013763"/>
                <a:gd name="connsiteY169" fmla="*/ 63818 h 1330643"/>
                <a:gd name="connsiteX170" fmla="*/ 875347 w 1013763"/>
                <a:gd name="connsiteY170" fmla="*/ 27623 h 1330643"/>
                <a:gd name="connsiteX171" fmla="*/ 881063 w 1013763"/>
                <a:gd name="connsiteY171" fmla="*/ 27623 h 1330643"/>
                <a:gd name="connsiteX172" fmla="*/ 875347 w 1013763"/>
                <a:gd name="connsiteY172" fmla="*/ 32386 h 1330643"/>
                <a:gd name="connsiteX173" fmla="*/ 875347 w 1013763"/>
                <a:gd name="connsiteY173" fmla="*/ 27623 h 1330643"/>
                <a:gd name="connsiteX174" fmla="*/ 878206 w 1013763"/>
                <a:gd name="connsiteY174" fmla="*/ 4763 h 1330643"/>
                <a:gd name="connsiteX175" fmla="*/ 886778 w 1013763"/>
                <a:gd name="connsiteY175" fmla="*/ 9526 h 1330643"/>
                <a:gd name="connsiteX176" fmla="*/ 873443 w 1013763"/>
                <a:gd name="connsiteY176" fmla="*/ 12383 h 1330643"/>
                <a:gd name="connsiteX177" fmla="*/ 878206 w 1013763"/>
                <a:gd name="connsiteY177" fmla="*/ 4763 h 1330643"/>
                <a:gd name="connsiteX178" fmla="*/ 0 w 1013763"/>
                <a:gd name="connsiteY178" fmla="*/ 953 h 1330643"/>
                <a:gd name="connsiteX179" fmla="*/ 741997 w 1013763"/>
                <a:gd name="connsiteY179" fmla="*/ 953 h 1330643"/>
                <a:gd name="connsiteX180" fmla="*/ 724852 w 1013763"/>
                <a:gd name="connsiteY180" fmla="*/ 8573 h 1330643"/>
                <a:gd name="connsiteX181" fmla="*/ 702945 w 1013763"/>
                <a:gd name="connsiteY181" fmla="*/ 31433 h 1330643"/>
                <a:gd name="connsiteX182" fmla="*/ 682943 w 1013763"/>
                <a:gd name="connsiteY182" fmla="*/ 49531 h 1330643"/>
                <a:gd name="connsiteX183" fmla="*/ 666750 w 1013763"/>
                <a:gd name="connsiteY183" fmla="*/ 56198 h 1330643"/>
                <a:gd name="connsiteX184" fmla="*/ 644843 w 1013763"/>
                <a:gd name="connsiteY184" fmla="*/ 58103 h 1330643"/>
                <a:gd name="connsiteX185" fmla="*/ 632460 w 1013763"/>
                <a:gd name="connsiteY185" fmla="*/ 60960 h 1330643"/>
                <a:gd name="connsiteX186" fmla="*/ 617220 w 1013763"/>
                <a:gd name="connsiteY186" fmla="*/ 61913 h 1330643"/>
                <a:gd name="connsiteX187" fmla="*/ 595313 w 1013763"/>
                <a:gd name="connsiteY187" fmla="*/ 68581 h 1330643"/>
                <a:gd name="connsiteX188" fmla="*/ 581025 w 1013763"/>
                <a:gd name="connsiteY188" fmla="*/ 68581 h 1330643"/>
                <a:gd name="connsiteX189" fmla="*/ 572452 w 1013763"/>
                <a:gd name="connsiteY189" fmla="*/ 70485 h 1330643"/>
                <a:gd name="connsiteX190" fmla="*/ 561975 w 1013763"/>
                <a:gd name="connsiteY190" fmla="*/ 86678 h 1330643"/>
                <a:gd name="connsiteX191" fmla="*/ 541972 w 1013763"/>
                <a:gd name="connsiteY191" fmla="*/ 92393 h 1330643"/>
                <a:gd name="connsiteX192" fmla="*/ 529590 w 1013763"/>
                <a:gd name="connsiteY192" fmla="*/ 83821 h 1330643"/>
                <a:gd name="connsiteX193" fmla="*/ 516255 w 1013763"/>
                <a:gd name="connsiteY193" fmla="*/ 65723 h 1330643"/>
                <a:gd name="connsiteX194" fmla="*/ 507683 w 1013763"/>
                <a:gd name="connsiteY194" fmla="*/ 80963 h 1330643"/>
                <a:gd name="connsiteX195" fmla="*/ 501968 w 1013763"/>
                <a:gd name="connsiteY195" fmla="*/ 108585 h 1330643"/>
                <a:gd name="connsiteX196" fmla="*/ 481965 w 1013763"/>
                <a:gd name="connsiteY196" fmla="*/ 108585 h 1330643"/>
                <a:gd name="connsiteX197" fmla="*/ 472440 w 1013763"/>
                <a:gd name="connsiteY197" fmla="*/ 112396 h 1330643"/>
                <a:gd name="connsiteX198" fmla="*/ 464820 w 1013763"/>
                <a:gd name="connsiteY198" fmla="*/ 122873 h 1330643"/>
                <a:gd name="connsiteX199" fmla="*/ 446722 w 1013763"/>
                <a:gd name="connsiteY199" fmla="*/ 129541 h 1330643"/>
                <a:gd name="connsiteX200" fmla="*/ 421005 w 1013763"/>
                <a:gd name="connsiteY200" fmla="*/ 133351 h 1330643"/>
                <a:gd name="connsiteX201" fmla="*/ 399097 w 1013763"/>
                <a:gd name="connsiteY201" fmla="*/ 139066 h 1330643"/>
                <a:gd name="connsiteX202" fmla="*/ 371475 w 1013763"/>
                <a:gd name="connsiteY202" fmla="*/ 148591 h 1330643"/>
                <a:gd name="connsiteX203" fmla="*/ 339090 w 1013763"/>
                <a:gd name="connsiteY203" fmla="*/ 151448 h 1330643"/>
                <a:gd name="connsiteX204" fmla="*/ 316230 w 1013763"/>
                <a:gd name="connsiteY204" fmla="*/ 163831 h 1330643"/>
                <a:gd name="connsiteX205" fmla="*/ 309563 w 1013763"/>
                <a:gd name="connsiteY205" fmla="*/ 174308 h 1330643"/>
                <a:gd name="connsiteX206" fmla="*/ 313372 w 1013763"/>
                <a:gd name="connsiteY206" fmla="*/ 182881 h 1330643"/>
                <a:gd name="connsiteX207" fmla="*/ 298133 w 1013763"/>
                <a:gd name="connsiteY207" fmla="*/ 180023 h 1330643"/>
                <a:gd name="connsiteX208" fmla="*/ 297180 w 1013763"/>
                <a:gd name="connsiteY208" fmla="*/ 190501 h 1330643"/>
                <a:gd name="connsiteX209" fmla="*/ 310515 w 1013763"/>
                <a:gd name="connsiteY209" fmla="*/ 205741 h 1330643"/>
                <a:gd name="connsiteX210" fmla="*/ 307658 w 1013763"/>
                <a:gd name="connsiteY210" fmla="*/ 224791 h 1330643"/>
                <a:gd name="connsiteX211" fmla="*/ 282893 w 1013763"/>
                <a:gd name="connsiteY211" fmla="*/ 228601 h 1330643"/>
                <a:gd name="connsiteX212" fmla="*/ 267652 w 1013763"/>
                <a:gd name="connsiteY212" fmla="*/ 205741 h 1330643"/>
                <a:gd name="connsiteX213" fmla="*/ 261938 w 1013763"/>
                <a:gd name="connsiteY213" fmla="*/ 177166 h 1330643"/>
                <a:gd name="connsiteX214" fmla="*/ 273368 w 1013763"/>
                <a:gd name="connsiteY214" fmla="*/ 159068 h 1330643"/>
                <a:gd name="connsiteX215" fmla="*/ 269558 w 1013763"/>
                <a:gd name="connsiteY215" fmla="*/ 148591 h 1330643"/>
                <a:gd name="connsiteX216" fmla="*/ 260033 w 1013763"/>
                <a:gd name="connsiteY216" fmla="*/ 139066 h 1330643"/>
                <a:gd name="connsiteX217" fmla="*/ 250508 w 1013763"/>
                <a:gd name="connsiteY217" fmla="*/ 144781 h 1330643"/>
                <a:gd name="connsiteX218" fmla="*/ 240030 w 1013763"/>
                <a:gd name="connsiteY218" fmla="*/ 154306 h 1330643"/>
                <a:gd name="connsiteX219" fmla="*/ 225743 w 1013763"/>
                <a:gd name="connsiteY219" fmla="*/ 150496 h 1330643"/>
                <a:gd name="connsiteX220" fmla="*/ 209550 w 1013763"/>
                <a:gd name="connsiteY220" fmla="*/ 140018 h 1330643"/>
                <a:gd name="connsiteX221" fmla="*/ 193358 w 1013763"/>
                <a:gd name="connsiteY221" fmla="*/ 126683 h 1330643"/>
                <a:gd name="connsiteX222" fmla="*/ 182880 w 1013763"/>
                <a:gd name="connsiteY222" fmla="*/ 133351 h 1330643"/>
                <a:gd name="connsiteX223" fmla="*/ 167640 w 1013763"/>
                <a:gd name="connsiteY223" fmla="*/ 145733 h 1330643"/>
                <a:gd name="connsiteX224" fmla="*/ 151447 w 1013763"/>
                <a:gd name="connsiteY224" fmla="*/ 144781 h 1330643"/>
                <a:gd name="connsiteX225" fmla="*/ 138113 w 1013763"/>
                <a:gd name="connsiteY225" fmla="*/ 138113 h 1330643"/>
                <a:gd name="connsiteX226" fmla="*/ 113347 w 1013763"/>
                <a:gd name="connsiteY226" fmla="*/ 136208 h 1330643"/>
                <a:gd name="connsiteX227" fmla="*/ 92393 w 1013763"/>
                <a:gd name="connsiteY227" fmla="*/ 121921 h 1330643"/>
                <a:gd name="connsiteX228" fmla="*/ 77152 w 1013763"/>
                <a:gd name="connsiteY228" fmla="*/ 111443 h 1330643"/>
                <a:gd name="connsiteX229" fmla="*/ 69532 w 1013763"/>
                <a:gd name="connsiteY229" fmla="*/ 102871 h 1330643"/>
                <a:gd name="connsiteX230" fmla="*/ 66675 w 1013763"/>
                <a:gd name="connsiteY230" fmla="*/ 89535 h 1330643"/>
                <a:gd name="connsiteX231" fmla="*/ 65722 w 1013763"/>
                <a:gd name="connsiteY231" fmla="*/ 75248 h 1330643"/>
                <a:gd name="connsiteX232" fmla="*/ 77152 w 1013763"/>
                <a:gd name="connsiteY232" fmla="*/ 60960 h 1330643"/>
                <a:gd name="connsiteX233" fmla="*/ 66675 w 1013763"/>
                <a:gd name="connsiteY233" fmla="*/ 51435 h 1330643"/>
                <a:gd name="connsiteX234" fmla="*/ 43815 w 1013763"/>
                <a:gd name="connsiteY234" fmla="*/ 47626 h 1330643"/>
                <a:gd name="connsiteX235" fmla="*/ 32385 w 1013763"/>
                <a:gd name="connsiteY235" fmla="*/ 44768 h 1330643"/>
                <a:gd name="connsiteX236" fmla="*/ 0 w 1013763"/>
                <a:gd name="connsiteY236" fmla="*/ 25718 h 1330643"/>
                <a:gd name="connsiteX237" fmla="*/ 918209 w 1013763"/>
                <a:gd name="connsiteY237" fmla="*/ 0 h 1330643"/>
                <a:gd name="connsiteX238" fmla="*/ 1005839 w 1013763"/>
                <a:gd name="connsiteY238" fmla="*/ 953 h 1330643"/>
                <a:gd name="connsiteX239" fmla="*/ 1001077 w 1013763"/>
                <a:gd name="connsiteY239" fmla="*/ 26670 h 1330643"/>
                <a:gd name="connsiteX240" fmla="*/ 982027 w 1013763"/>
                <a:gd name="connsiteY240" fmla="*/ 60960 h 1330643"/>
                <a:gd name="connsiteX241" fmla="*/ 970597 w 1013763"/>
                <a:gd name="connsiteY241" fmla="*/ 100013 h 1330643"/>
                <a:gd name="connsiteX242" fmla="*/ 965834 w 1013763"/>
                <a:gd name="connsiteY242" fmla="*/ 110490 h 1330643"/>
                <a:gd name="connsiteX243" fmla="*/ 955357 w 1013763"/>
                <a:gd name="connsiteY243" fmla="*/ 96203 h 1330643"/>
                <a:gd name="connsiteX244" fmla="*/ 938212 w 1013763"/>
                <a:gd name="connsiteY244" fmla="*/ 75248 h 1330643"/>
                <a:gd name="connsiteX245" fmla="*/ 927734 w 1013763"/>
                <a:gd name="connsiteY245" fmla="*/ 57150 h 1330643"/>
                <a:gd name="connsiteX246" fmla="*/ 918209 w 1013763"/>
                <a:gd name="connsiteY246" fmla="*/ 39053 h 1330643"/>
                <a:gd name="connsiteX247" fmla="*/ 919162 w 1013763"/>
                <a:gd name="connsiteY247" fmla="*/ 14288 h 1330643"/>
                <a:gd name="connsiteX248" fmla="*/ 918209 w 1013763"/>
                <a:gd name="connsiteY248" fmla="*/ 0 h 133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013763" h="1330643">
                  <a:moveTo>
                    <a:pt x="423863" y="1325880"/>
                  </a:moveTo>
                  <a:cubicBezTo>
                    <a:pt x="423863" y="1325880"/>
                    <a:pt x="425768" y="1325880"/>
                    <a:pt x="429577" y="1325880"/>
                  </a:cubicBezTo>
                  <a:cubicBezTo>
                    <a:pt x="433388" y="1325880"/>
                    <a:pt x="427672" y="1330643"/>
                    <a:pt x="423863" y="1330643"/>
                  </a:cubicBezTo>
                  <a:cubicBezTo>
                    <a:pt x="420052" y="1330643"/>
                    <a:pt x="423863" y="1325880"/>
                    <a:pt x="423863" y="1325880"/>
                  </a:cubicBezTo>
                  <a:close/>
                  <a:moveTo>
                    <a:pt x="443865" y="1205865"/>
                  </a:moveTo>
                  <a:cubicBezTo>
                    <a:pt x="443865" y="1205865"/>
                    <a:pt x="445770" y="1205865"/>
                    <a:pt x="449581" y="1205865"/>
                  </a:cubicBezTo>
                  <a:cubicBezTo>
                    <a:pt x="453390" y="1205865"/>
                    <a:pt x="447676" y="1210628"/>
                    <a:pt x="443865" y="1210628"/>
                  </a:cubicBezTo>
                  <a:cubicBezTo>
                    <a:pt x="440056" y="1210628"/>
                    <a:pt x="443865" y="1205865"/>
                    <a:pt x="443865" y="1205865"/>
                  </a:cubicBezTo>
                  <a:close/>
                  <a:moveTo>
                    <a:pt x="490538" y="1157288"/>
                  </a:moveTo>
                  <a:cubicBezTo>
                    <a:pt x="490538" y="1157288"/>
                    <a:pt x="492443" y="1157288"/>
                    <a:pt x="496252" y="1157288"/>
                  </a:cubicBezTo>
                  <a:cubicBezTo>
                    <a:pt x="500063" y="1157288"/>
                    <a:pt x="494347" y="1162051"/>
                    <a:pt x="490538" y="1162051"/>
                  </a:cubicBezTo>
                  <a:cubicBezTo>
                    <a:pt x="486727" y="1162051"/>
                    <a:pt x="490538" y="1157288"/>
                    <a:pt x="490538" y="1157288"/>
                  </a:cubicBezTo>
                  <a:close/>
                  <a:moveTo>
                    <a:pt x="386715" y="1085850"/>
                  </a:moveTo>
                  <a:cubicBezTo>
                    <a:pt x="386715" y="1085850"/>
                    <a:pt x="388620" y="1085850"/>
                    <a:pt x="392431" y="1085850"/>
                  </a:cubicBezTo>
                  <a:cubicBezTo>
                    <a:pt x="396240" y="1085850"/>
                    <a:pt x="390526" y="1090613"/>
                    <a:pt x="386715" y="1090613"/>
                  </a:cubicBezTo>
                  <a:cubicBezTo>
                    <a:pt x="382906" y="1090613"/>
                    <a:pt x="386715" y="1085850"/>
                    <a:pt x="386715" y="1085850"/>
                  </a:cubicBezTo>
                  <a:close/>
                  <a:moveTo>
                    <a:pt x="255270" y="1082040"/>
                  </a:moveTo>
                  <a:cubicBezTo>
                    <a:pt x="255270" y="1082040"/>
                    <a:pt x="257175" y="1082040"/>
                    <a:pt x="260984" y="1082040"/>
                  </a:cubicBezTo>
                  <a:cubicBezTo>
                    <a:pt x="264795" y="1082040"/>
                    <a:pt x="259080" y="1086803"/>
                    <a:pt x="255270" y="1086803"/>
                  </a:cubicBezTo>
                  <a:cubicBezTo>
                    <a:pt x="251459" y="1086803"/>
                    <a:pt x="255270" y="1082040"/>
                    <a:pt x="255270" y="1082040"/>
                  </a:cubicBezTo>
                  <a:close/>
                  <a:moveTo>
                    <a:pt x="553402" y="1074421"/>
                  </a:moveTo>
                  <a:cubicBezTo>
                    <a:pt x="553402" y="1074421"/>
                    <a:pt x="555307" y="1074421"/>
                    <a:pt x="559118" y="1074421"/>
                  </a:cubicBezTo>
                  <a:cubicBezTo>
                    <a:pt x="562927" y="1074421"/>
                    <a:pt x="557213" y="1079184"/>
                    <a:pt x="553402" y="1079184"/>
                  </a:cubicBezTo>
                  <a:cubicBezTo>
                    <a:pt x="549593" y="1079184"/>
                    <a:pt x="553402" y="1074421"/>
                    <a:pt x="553402" y="1074421"/>
                  </a:cubicBezTo>
                  <a:close/>
                  <a:moveTo>
                    <a:pt x="309563" y="1042035"/>
                  </a:moveTo>
                  <a:cubicBezTo>
                    <a:pt x="309563" y="1042035"/>
                    <a:pt x="311468" y="1042035"/>
                    <a:pt x="315277" y="1042035"/>
                  </a:cubicBezTo>
                  <a:cubicBezTo>
                    <a:pt x="319088" y="1042035"/>
                    <a:pt x="313372" y="1046798"/>
                    <a:pt x="309563" y="1046798"/>
                  </a:cubicBezTo>
                  <a:cubicBezTo>
                    <a:pt x="305752" y="1046798"/>
                    <a:pt x="309563" y="1042035"/>
                    <a:pt x="309563" y="1042035"/>
                  </a:cubicBezTo>
                  <a:close/>
                  <a:moveTo>
                    <a:pt x="553402" y="994410"/>
                  </a:moveTo>
                  <a:cubicBezTo>
                    <a:pt x="553402" y="994410"/>
                    <a:pt x="555307" y="994410"/>
                    <a:pt x="559118" y="994410"/>
                  </a:cubicBezTo>
                  <a:cubicBezTo>
                    <a:pt x="562927" y="994410"/>
                    <a:pt x="557213" y="999173"/>
                    <a:pt x="553402" y="999173"/>
                  </a:cubicBezTo>
                  <a:cubicBezTo>
                    <a:pt x="549593" y="999173"/>
                    <a:pt x="553402" y="994410"/>
                    <a:pt x="553402" y="994410"/>
                  </a:cubicBezTo>
                  <a:close/>
                  <a:moveTo>
                    <a:pt x="452438" y="991553"/>
                  </a:moveTo>
                  <a:cubicBezTo>
                    <a:pt x="452438" y="991553"/>
                    <a:pt x="454343" y="991553"/>
                    <a:pt x="458152" y="991553"/>
                  </a:cubicBezTo>
                  <a:cubicBezTo>
                    <a:pt x="461963" y="991553"/>
                    <a:pt x="456247" y="996316"/>
                    <a:pt x="452438" y="996316"/>
                  </a:cubicBezTo>
                  <a:cubicBezTo>
                    <a:pt x="448627" y="996316"/>
                    <a:pt x="452438" y="991553"/>
                    <a:pt x="452438" y="991553"/>
                  </a:cubicBezTo>
                  <a:close/>
                  <a:moveTo>
                    <a:pt x="469583" y="942975"/>
                  </a:moveTo>
                  <a:cubicBezTo>
                    <a:pt x="469583" y="942975"/>
                    <a:pt x="471488" y="942975"/>
                    <a:pt x="475297" y="942975"/>
                  </a:cubicBezTo>
                  <a:cubicBezTo>
                    <a:pt x="479108" y="942975"/>
                    <a:pt x="473393" y="947738"/>
                    <a:pt x="469583" y="947738"/>
                  </a:cubicBezTo>
                  <a:cubicBezTo>
                    <a:pt x="465772" y="947738"/>
                    <a:pt x="469583" y="942975"/>
                    <a:pt x="469583" y="942975"/>
                  </a:cubicBezTo>
                  <a:close/>
                  <a:moveTo>
                    <a:pt x="720090" y="934403"/>
                  </a:moveTo>
                  <a:cubicBezTo>
                    <a:pt x="720090" y="934403"/>
                    <a:pt x="721995" y="934403"/>
                    <a:pt x="725806" y="934403"/>
                  </a:cubicBezTo>
                  <a:cubicBezTo>
                    <a:pt x="729615" y="934403"/>
                    <a:pt x="723901" y="939166"/>
                    <a:pt x="720090" y="939166"/>
                  </a:cubicBezTo>
                  <a:cubicBezTo>
                    <a:pt x="716281" y="939166"/>
                    <a:pt x="720090" y="934403"/>
                    <a:pt x="720090" y="934403"/>
                  </a:cubicBezTo>
                  <a:close/>
                  <a:moveTo>
                    <a:pt x="561022" y="930593"/>
                  </a:moveTo>
                  <a:cubicBezTo>
                    <a:pt x="561022" y="930593"/>
                    <a:pt x="562927" y="930593"/>
                    <a:pt x="566738" y="930593"/>
                  </a:cubicBezTo>
                  <a:cubicBezTo>
                    <a:pt x="570547" y="930593"/>
                    <a:pt x="564833" y="935356"/>
                    <a:pt x="561022" y="935356"/>
                  </a:cubicBezTo>
                  <a:cubicBezTo>
                    <a:pt x="557213" y="935356"/>
                    <a:pt x="561022" y="930593"/>
                    <a:pt x="561022" y="930593"/>
                  </a:cubicBezTo>
                  <a:close/>
                  <a:moveTo>
                    <a:pt x="569595" y="896303"/>
                  </a:moveTo>
                  <a:cubicBezTo>
                    <a:pt x="569595" y="896303"/>
                    <a:pt x="571500" y="896303"/>
                    <a:pt x="575309" y="896303"/>
                  </a:cubicBezTo>
                  <a:cubicBezTo>
                    <a:pt x="579120" y="896303"/>
                    <a:pt x="573405" y="901066"/>
                    <a:pt x="569595" y="901066"/>
                  </a:cubicBezTo>
                  <a:cubicBezTo>
                    <a:pt x="565784" y="901066"/>
                    <a:pt x="569595" y="896303"/>
                    <a:pt x="569595" y="896303"/>
                  </a:cubicBezTo>
                  <a:close/>
                  <a:moveTo>
                    <a:pt x="776288" y="874396"/>
                  </a:moveTo>
                  <a:cubicBezTo>
                    <a:pt x="776288" y="874396"/>
                    <a:pt x="778193" y="874396"/>
                    <a:pt x="782002" y="874396"/>
                  </a:cubicBezTo>
                  <a:cubicBezTo>
                    <a:pt x="785813" y="874396"/>
                    <a:pt x="780097" y="879159"/>
                    <a:pt x="776288" y="879159"/>
                  </a:cubicBezTo>
                  <a:cubicBezTo>
                    <a:pt x="772477" y="879159"/>
                    <a:pt x="776288" y="874396"/>
                    <a:pt x="776288" y="874396"/>
                  </a:cubicBezTo>
                  <a:close/>
                  <a:moveTo>
                    <a:pt x="570547" y="871538"/>
                  </a:moveTo>
                  <a:cubicBezTo>
                    <a:pt x="570547" y="871538"/>
                    <a:pt x="572452" y="871538"/>
                    <a:pt x="576263" y="871538"/>
                  </a:cubicBezTo>
                  <a:cubicBezTo>
                    <a:pt x="580072" y="871538"/>
                    <a:pt x="574358" y="876301"/>
                    <a:pt x="570547" y="876301"/>
                  </a:cubicBezTo>
                  <a:cubicBezTo>
                    <a:pt x="566738" y="876301"/>
                    <a:pt x="570547" y="871538"/>
                    <a:pt x="570547" y="871538"/>
                  </a:cubicBezTo>
                  <a:close/>
                  <a:moveTo>
                    <a:pt x="663893" y="867728"/>
                  </a:moveTo>
                  <a:cubicBezTo>
                    <a:pt x="663893" y="867728"/>
                    <a:pt x="665797" y="867728"/>
                    <a:pt x="669607" y="867728"/>
                  </a:cubicBezTo>
                  <a:cubicBezTo>
                    <a:pt x="673418" y="867728"/>
                    <a:pt x="667702" y="872491"/>
                    <a:pt x="663893" y="872491"/>
                  </a:cubicBezTo>
                  <a:cubicBezTo>
                    <a:pt x="660082" y="872491"/>
                    <a:pt x="663893" y="867728"/>
                    <a:pt x="663893" y="867728"/>
                  </a:cubicBezTo>
                  <a:close/>
                  <a:moveTo>
                    <a:pt x="697231" y="857250"/>
                  </a:moveTo>
                  <a:cubicBezTo>
                    <a:pt x="697231" y="857250"/>
                    <a:pt x="699135" y="857250"/>
                    <a:pt x="702945" y="857250"/>
                  </a:cubicBezTo>
                  <a:cubicBezTo>
                    <a:pt x="706756" y="857250"/>
                    <a:pt x="701040" y="862013"/>
                    <a:pt x="697231" y="862013"/>
                  </a:cubicBezTo>
                  <a:cubicBezTo>
                    <a:pt x="693420" y="862013"/>
                    <a:pt x="697231" y="857250"/>
                    <a:pt x="697231" y="857250"/>
                  </a:cubicBezTo>
                  <a:close/>
                  <a:moveTo>
                    <a:pt x="553402" y="850583"/>
                  </a:moveTo>
                  <a:cubicBezTo>
                    <a:pt x="553402" y="850583"/>
                    <a:pt x="555307" y="850583"/>
                    <a:pt x="559118" y="850583"/>
                  </a:cubicBezTo>
                  <a:cubicBezTo>
                    <a:pt x="562927" y="850583"/>
                    <a:pt x="557213" y="855346"/>
                    <a:pt x="553402" y="855346"/>
                  </a:cubicBezTo>
                  <a:cubicBezTo>
                    <a:pt x="549593" y="855346"/>
                    <a:pt x="553402" y="850583"/>
                    <a:pt x="553402" y="850583"/>
                  </a:cubicBezTo>
                  <a:close/>
                  <a:moveTo>
                    <a:pt x="612458" y="843915"/>
                  </a:moveTo>
                  <a:cubicBezTo>
                    <a:pt x="612458" y="843915"/>
                    <a:pt x="615315" y="843915"/>
                    <a:pt x="618172" y="843915"/>
                  </a:cubicBezTo>
                  <a:cubicBezTo>
                    <a:pt x="621983" y="843915"/>
                    <a:pt x="616268" y="848678"/>
                    <a:pt x="612458" y="848678"/>
                  </a:cubicBezTo>
                  <a:cubicBezTo>
                    <a:pt x="608647" y="848678"/>
                    <a:pt x="612458" y="843915"/>
                    <a:pt x="612458" y="843915"/>
                  </a:cubicBezTo>
                  <a:close/>
                  <a:moveTo>
                    <a:pt x="562927" y="820103"/>
                  </a:moveTo>
                  <a:cubicBezTo>
                    <a:pt x="562927" y="820103"/>
                    <a:pt x="564832" y="820103"/>
                    <a:pt x="568643" y="820103"/>
                  </a:cubicBezTo>
                  <a:cubicBezTo>
                    <a:pt x="572452" y="820103"/>
                    <a:pt x="566738" y="824866"/>
                    <a:pt x="562927" y="824866"/>
                  </a:cubicBezTo>
                  <a:cubicBezTo>
                    <a:pt x="559118" y="824866"/>
                    <a:pt x="562927" y="820103"/>
                    <a:pt x="562927" y="820103"/>
                  </a:cubicBezTo>
                  <a:close/>
                  <a:moveTo>
                    <a:pt x="721995" y="819150"/>
                  </a:moveTo>
                  <a:cubicBezTo>
                    <a:pt x="721995" y="819150"/>
                    <a:pt x="723900" y="819150"/>
                    <a:pt x="727709" y="819150"/>
                  </a:cubicBezTo>
                  <a:cubicBezTo>
                    <a:pt x="731520" y="819150"/>
                    <a:pt x="725805" y="823913"/>
                    <a:pt x="721995" y="823913"/>
                  </a:cubicBezTo>
                  <a:cubicBezTo>
                    <a:pt x="718184" y="823913"/>
                    <a:pt x="721995" y="819150"/>
                    <a:pt x="721995" y="819150"/>
                  </a:cubicBezTo>
                  <a:close/>
                  <a:moveTo>
                    <a:pt x="786765" y="558165"/>
                  </a:moveTo>
                  <a:cubicBezTo>
                    <a:pt x="786765" y="558165"/>
                    <a:pt x="788670" y="558165"/>
                    <a:pt x="792481" y="558165"/>
                  </a:cubicBezTo>
                  <a:cubicBezTo>
                    <a:pt x="796290" y="558165"/>
                    <a:pt x="790576" y="562928"/>
                    <a:pt x="786765" y="562928"/>
                  </a:cubicBezTo>
                  <a:cubicBezTo>
                    <a:pt x="782956" y="562928"/>
                    <a:pt x="786765" y="558165"/>
                    <a:pt x="786765" y="558165"/>
                  </a:cubicBezTo>
                  <a:close/>
                  <a:moveTo>
                    <a:pt x="357188" y="532448"/>
                  </a:moveTo>
                  <a:cubicBezTo>
                    <a:pt x="357188" y="532448"/>
                    <a:pt x="359093" y="532448"/>
                    <a:pt x="362902" y="532448"/>
                  </a:cubicBezTo>
                  <a:cubicBezTo>
                    <a:pt x="366713" y="532448"/>
                    <a:pt x="360997" y="537211"/>
                    <a:pt x="357188" y="537211"/>
                  </a:cubicBezTo>
                  <a:cubicBezTo>
                    <a:pt x="353377" y="537211"/>
                    <a:pt x="357188" y="532448"/>
                    <a:pt x="357188" y="532448"/>
                  </a:cubicBezTo>
                  <a:close/>
                  <a:moveTo>
                    <a:pt x="587693" y="529590"/>
                  </a:moveTo>
                  <a:cubicBezTo>
                    <a:pt x="587693" y="529590"/>
                    <a:pt x="589597" y="529590"/>
                    <a:pt x="593407" y="529590"/>
                  </a:cubicBezTo>
                  <a:cubicBezTo>
                    <a:pt x="597218" y="529590"/>
                    <a:pt x="591502" y="534353"/>
                    <a:pt x="587693" y="534353"/>
                  </a:cubicBezTo>
                  <a:cubicBezTo>
                    <a:pt x="583882" y="534353"/>
                    <a:pt x="587693" y="529590"/>
                    <a:pt x="587693" y="529590"/>
                  </a:cubicBezTo>
                  <a:close/>
                  <a:moveTo>
                    <a:pt x="535306" y="528638"/>
                  </a:moveTo>
                  <a:cubicBezTo>
                    <a:pt x="535306" y="528638"/>
                    <a:pt x="537210" y="528638"/>
                    <a:pt x="541020" y="528638"/>
                  </a:cubicBezTo>
                  <a:cubicBezTo>
                    <a:pt x="544831" y="528638"/>
                    <a:pt x="539115" y="533401"/>
                    <a:pt x="535306" y="533401"/>
                  </a:cubicBezTo>
                  <a:cubicBezTo>
                    <a:pt x="531495" y="533401"/>
                    <a:pt x="535306" y="528638"/>
                    <a:pt x="535306" y="528638"/>
                  </a:cubicBezTo>
                  <a:close/>
                  <a:moveTo>
                    <a:pt x="395288" y="514350"/>
                  </a:moveTo>
                  <a:cubicBezTo>
                    <a:pt x="395288" y="514350"/>
                    <a:pt x="397193" y="514350"/>
                    <a:pt x="401002" y="514350"/>
                  </a:cubicBezTo>
                  <a:cubicBezTo>
                    <a:pt x="404813" y="514350"/>
                    <a:pt x="399097" y="519113"/>
                    <a:pt x="395288" y="519113"/>
                  </a:cubicBezTo>
                  <a:cubicBezTo>
                    <a:pt x="391477" y="519113"/>
                    <a:pt x="395288" y="514350"/>
                    <a:pt x="395288" y="514350"/>
                  </a:cubicBezTo>
                  <a:close/>
                  <a:moveTo>
                    <a:pt x="586740" y="502921"/>
                  </a:moveTo>
                  <a:cubicBezTo>
                    <a:pt x="586740" y="502921"/>
                    <a:pt x="588645" y="502921"/>
                    <a:pt x="592456" y="502921"/>
                  </a:cubicBezTo>
                  <a:cubicBezTo>
                    <a:pt x="596265" y="502921"/>
                    <a:pt x="590551" y="507684"/>
                    <a:pt x="586740" y="507684"/>
                  </a:cubicBezTo>
                  <a:cubicBezTo>
                    <a:pt x="582931" y="507684"/>
                    <a:pt x="586740" y="502921"/>
                    <a:pt x="586740" y="502921"/>
                  </a:cubicBezTo>
                  <a:close/>
                  <a:moveTo>
                    <a:pt x="388620" y="480060"/>
                  </a:moveTo>
                  <a:cubicBezTo>
                    <a:pt x="388620" y="480060"/>
                    <a:pt x="390525" y="480060"/>
                    <a:pt x="394334" y="480060"/>
                  </a:cubicBezTo>
                  <a:cubicBezTo>
                    <a:pt x="398145" y="480060"/>
                    <a:pt x="392430" y="484823"/>
                    <a:pt x="388620" y="484823"/>
                  </a:cubicBezTo>
                  <a:cubicBezTo>
                    <a:pt x="384809" y="484823"/>
                    <a:pt x="388620" y="480060"/>
                    <a:pt x="388620" y="480060"/>
                  </a:cubicBezTo>
                  <a:close/>
                  <a:moveTo>
                    <a:pt x="457201" y="471488"/>
                  </a:moveTo>
                  <a:cubicBezTo>
                    <a:pt x="457201" y="471488"/>
                    <a:pt x="459106" y="471488"/>
                    <a:pt x="462915" y="471488"/>
                  </a:cubicBezTo>
                  <a:cubicBezTo>
                    <a:pt x="466726" y="471488"/>
                    <a:pt x="461010" y="476251"/>
                    <a:pt x="457201" y="476251"/>
                  </a:cubicBezTo>
                  <a:cubicBezTo>
                    <a:pt x="453390" y="476251"/>
                    <a:pt x="457201" y="471488"/>
                    <a:pt x="457201" y="471488"/>
                  </a:cubicBezTo>
                  <a:close/>
                  <a:moveTo>
                    <a:pt x="425768" y="451485"/>
                  </a:moveTo>
                  <a:cubicBezTo>
                    <a:pt x="425768" y="451485"/>
                    <a:pt x="428625" y="451485"/>
                    <a:pt x="431482" y="451485"/>
                  </a:cubicBezTo>
                  <a:cubicBezTo>
                    <a:pt x="435293" y="451485"/>
                    <a:pt x="429577" y="456248"/>
                    <a:pt x="425768" y="456248"/>
                  </a:cubicBezTo>
                  <a:cubicBezTo>
                    <a:pt x="421957" y="456248"/>
                    <a:pt x="425768" y="451485"/>
                    <a:pt x="425768" y="451485"/>
                  </a:cubicBezTo>
                  <a:close/>
                  <a:moveTo>
                    <a:pt x="376238" y="441960"/>
                  </a:moveTo>
                  <a:cubicBezTo>
                    <a:pt x="376238" y="441960"/>
                    <a:pt x="378143" y="441960"/>
                    <a:pt x="381952" y="441960"/>
                  </a:cubicBezTo>
                  <a:cubicBezTo>
                    <a:pt x="385763" y="441960"/>
                    <a:pt x="380047" y="446723"/>
                    <a:pt x="376238" y="446723"/>
                  </a:cubicBezTo>
                  <a:cubicBezTo>
                    <a:pt x="372427" y="446723"/>
                    <a:pt x="376238" y="441960"/>
                    <a:pt x="376238" y="441960"/>
                  </a:cubicBezTo>
                  <a:close/>
                  <a:moveTo>
                    <a:pt x="301467" y="241817"/>
                  </a:moveTo>
                  <a:cubicBezTo>
                    <a:pt x="305515" y="242174"/>
                    <a:pt x="310039" y="243365"/>
                    <a:pt x="314325" y="244793"/>
                  </a:cubicBezTo>
                  <a:cubicBezTo>
                    <a:pt x="322898" y="246698"/>
                    <a:pt x="329565" y="244793"/>
                    <a:pt x="336233" y="245746"/>
                  </a:cubicBezTo>
                  <a:cubicBezTo>
                    <a:pt x="342900" y="246698"/>
                    <a:pt x="342900" y="249556"/>
                    <a:pt x="344806" y="256223"/>
                  </a:cubicBezTo>
                  <a:cubicBezTo>
                    <a:pt x="346710" y="262891"/>
                    <a:pt x="346710" y="270511"/>
                    <a:pt x="339090" y="278131"/>
                  </a:cubicBezTo>
                  <a:cubicBezTo>
                    <a:pt x="331470" y="285751"/>
                    <a:pt x="328613" y="287656"/>
                    <a:pt x="323850" y="298133"/>
                  </a:cubicBezTo>
                  <a:cubicBezTo>
                    <a:pt x="319088" y="308611"/>
                    <a:pt x="317183" y="316231"/>
                    <a:pt x="314325" y="324803"/>
                  </a:cubicBezTo>
                  <a:cubicBezTo>
                    <a:pt x="311468" y="333376"/>
                    <a:pt x="307658" y="337186"/>
                    <a:pt x="300990" y="339091"/>
                  </a:cubicBezTo>
                  <a:cubicBezTo>
                    <a:pt x="294323" y="340996"/>
                    <a:pt x="292418" y="343853"/>
                    <a:pt x="287656" y="349568"/>
                  </a:cubicBezTo>
                  <a:cubicBezTo>
                    <a:pt x="282893" y="354331"/>
                    <a:pt x="284798" y="354331"/>
                    <a:pt x="278131" y="356236"/>
                  </a:cubicBezTo>
                  <a:cubicBezTo>
                    <a:pt x="271463" y="358141"/>
                    <a:pt x="267653" y="359093"/>
                    <a:pt x="263843" y="364808"/>
                  </a:cubicBezTo>
                  <a:cubicBezTo>
                    <a:pt x="260033" y="370523"/>
                    <a:pt x="258128" y="370523"/>
                    <a:pt x="249556" y="367666"/>
                  </a:cubicBezTo>
                  <a:cubicBezTo>
                    <a:pt x="240031" y="365761"/>
                    <a:pt x="233363" y="363856"/>
                    <a:pt x="227648" y="360998"/>
                  </a:cubicBezTo>
                  <a:cubicBezTo>
                    <a:pt x="221933" y="357188"/>
                    <a:pt x="214313" y="353378"/>
                    <a:pt x="206693" y="350521"/>
                  </a:cubicBezTo>
                  <a:cubicBezTo>
                    <a:pt x="199073" y="347663"/>
                    <a:pt x="199073" y="347663"/>
                    <a:pt x="199073" y="340996"/>
                  </a:cubicBezTo>
                  <a:cubicBezTo>
                    <a:pt x="199073" y="333376"/>
                    <a:pt x="199073" y="335281"/>
                    <a:pt x="196215" y="327661"/>
                  </a:cubicBezTo>
                  <a:cubicBezTo>
                    <a:pt x="193358" y="320993"/>
                    <a:pt x="195263" y="313373"/>
                    <a:pt x="196215" y="302896"/>
                  </a:cubicBezTo>
                  <a:cubicBezTo>
                    <a:pt x="197168" y="292418"/>
                    <a:pt x="199073" y="292418"/>
                    <a:pt x="206693" y="286703"/>
                  </a:cubicBezTo>
                  <a:cubicBezTo>
                    <a:pt x="214313" y="280988"/>
                    <a:pt x="216218" y="278131"/>
                    <a:pt x="216218" y="278131"/>
                  </a:cubicBezTo>
                  <a:cubicBezTo>
                    <a:pt x="216218" y="278131"/>
                    <a:pt x="220028" y="276226"/>
                    <a:pt x="223838" y="272416"/>
                  </a:cubicBezTo>
                  <a:cubicBezTo>
                    <a:pt x="228600" y="268606"/>
                    <a:pt x="228600" y="268606"/>
                    <a:pt x="229553" y="261938"/>
                  </a:cubicBezTo>
                  <a:cubicBezTo>
                    <a:pt x="231458" y="256223"/>
                    <a:pt x="234315" y="254318"/>
                    <a:pt x="244793" y="255271"/>
                  </a:cubicBezTo>
                  <a:cubicBezTo>
                    <a:pt x="255270" y="256223"/>
                    <a:pt x="252413" y="257176"/>
                    <a:pt x="254318" y="251461"/>
                  </a:cubicBezTo>
                  <a:cubicBezTo>
                    <a:pt x="256223" y="245746"/>
                    <a:pt x="258128" y="244793"/>
                    <a:pt x="270510" y="248603"/>
                  </a:cubicBezTo>
                  <a:cubicBezTo>
                    <a:pt x="283845" y="252413"/>
                    <a:pt x="286703" y="248603"/>
                    <a:pt x="291465" y="243841"/>
                  </a:cubicBezTo>
                  <a:cubicBezTo>
                    <a:pt x="293847" y="241936"/>
                    <a:pt x="297419" y="241460"/>
                    <a:pt x="301467" y="241817"/>
                  </a:cubicBezTo>
                  <a:close/>
                  <a:moveTo>
                    <a:pt x="714376" y="201930"/>
                  </a:moveTo>
                  <a:cubicBezTo>
                    <a:pt x="714376" y="201930"/>
                    <a:pt x="716281" y="201930"/>
                    <a:pt x="720090" y="201930"/>
                  </a:cubicBezTo>
                  <a:cubicBezTo>
                    <a:pt x="723901" y="201930"/>
                    <a:pt x="718185" y="206693"/>
                    <a:pt x="714376" y="206693"/>
                  </a:cubicBezTo>
                  <a:cubicBezTo>
                    <a:pt x="710565" y="206693"/>
                    <a:pt x="714376" y="201930"/>
                    <a:pt x="714376" y="201930"/>
                  </a:cubicBezTo>
                  <a:close/>
                  <a:moveTo>
                    <a:pt x="659131" y="184785"/>
                  </a:moveTo>
                  <a:cubicBezTo>
                    <a:pt x="659131" y="184785"/>
                    <a:pt x="661035" y="184785"/>
                    <a:pt x="664845" y="184785"/>
                  </a:cubicBezTo>
                  <a:cubicBezTo>
                    <a:pt x="668656" y="184785"/>
                    <a:pt x="662940" y="189548"/>
                    <a:pt x="659131" y="189548"/>
                  </a:cubicBezTo>
                  <a:cubicBezTo>
                    <a:pt x="655320" y="189548"/>
                    <a:pt x="659131" y="184785"/>
                    <a:pt x="659131" y="184785"/>
                  </a:cubicBezTo>
                  <a:close/>
                  <a:moveTo>
                    <a:pt x="665797" y="172403"/>
                  </a:moveTo>
                  <a:cubicBezTo>
                    <a:pt x="665797" y="172403"/>
                    <a:pt x="667702" y="172403"/>
                    <a:pt x="671513" y="172403"/>
                  </a:cubicBezTo>
                  <a:cubicBezTo>
                    <a:pt x="675322" y="172403"/>
                    <a:pt x="669608" y="177166"/>
                    <a:pt x="665797" y="177166"/>
                  </a:cubicBezTo>
                  <a:cubicBezTo>
                    <a:pt x="661988" y="177166"/>
                    <a:pt x="665797" y="172403"/>
                    <a:pt x="665797" y="172403"/>
                  </a:cubicBezTo>
                  <a:close/>
                  <a:moveTo>
                    <a:pt x="1006793" y="104775"/>
                  </a:moveTo>
                  <a:cubicBezTo>
                    <a:pt x="1006793" y="104775"/>
                    <a:pt x="1008697" y="104775"/>
                    <a:pt x="1012507" y="104775"/>
                  </a:cubicBezTo>
                  <a:cubicBezTo>
                    <a:pt x="1016318" y="104775"/>
                    <a:pt x="1010602" y="109538"/>
                    <a:pt x="1006793" y="109538"/>
                  </a:cubicBezTo>
                  <a:cubicBezTo>
                    <a:pt x="1002982" y="109538"/>
                    <a:pt x="1006793" y="104775"/>
                    <a:pt x="1006793" y="104775"/>
                  </a:cubicBezTo>
                  <a:close/>
                  <a:moveTo>
                    <a:pt x="1003934" y="63818"/>
                  </a:moveTo>
                  <a:cubicBezTo>
                    <a:pt x="1003934" y="63818"/>
                    <a:pt x="1005839" y="63818"/>
                    <a:pt x="1009650" y="63818"/>
                  </a:cubicBezTo>
                  <a:cubicBezTo>
                    <a:pt x="1013459" y="63818"/>
                    <a:pt x="1007745" y="68581"/>
                    <a:pt x="1003934" y="68581"/>
                  </a:cubicBezTo>
                  <a:cubicBezTo>
                    <a:pt x="1000125" y="68581"/>
                    <a:pt x="1003934" y="63818"/>
                    <a:pt x="1003934" y="63818"/>
                  </a:cubicBezTo>
                  <a:close/>
                  <a:moveTo>
                    <a:pt x="875347" y="27623"/>
                  </a:moveTo>
                  <a:cubicBezTo>
                    <a:pt x="875347" y="27623"/>
                    <a:pt x="877252" y="27623"/>
                    <a:pt x="881063" y="27623"/>
                  </a:cubicBezTo>
                  <a:cubicBezTo>
                    <a:pt x="884872" y="27623"/>
                    <a:pt x="879158" y="32386"/>
                    <a:pt x="875347" y="32386"/>
                  </a:cubicBezTo>
                  <a:cubicBezTo>
                    <a:pt x="871538" y="32386"/>
                    <a:pt x="875347" y="27623"/>
                    <a:pt x="875347" y="27623"/>
                  </a:cubicBezTo>
                  <a:close/>
                  <a:moveTo>
                    <a:pt x="878206" y="4763"/>
                  </a:moveTo>
                  <a:cubicBezTo>
                    <a:pt x="878206" y="4763"/>
                    <a:pt x="881063" y="6668"/>
                    <a:pt x="886778" y="9526"/>
                  </a:cubicBezTo>
                  <a:cubicBezTo>
                    <a:pt x="892493" y="13336"/>
                    <a:pt x="879158" y="16193"/>
                    <a:pt x="873443" y="12383"/>
                  </a:cubicBezTo>
                  <a:cubicBezTo>
                    <a:pt x="867728" y="9526"/>
                    <a:pt x="878206" y="4763"/>
                    <a:pt x="878206" y="4763"/>
                  </a:cubicBezTo>
                  <a:close/>
                  <a:moveTo>
                    <a:pt x="0" y="953"/>
                  </a:moveTo>
                  <a:lnTo>
                    <a:pt x="741997" y="953"/>
                  </a:lnTo>
                  <a:cubicBezTo>
                    <a:pt x="737235" y="7621"/>
                    <a:pt x="734377" y="5716"/>
                    <a:pt x="724852" y="8573"/>
                  </a:cubicBezTo>
                  <a:cubicBezTo>
                    <a:pt x="714375" y="11431"/>
                    <a:pt x="708660" y="21908"/>
                    <a:pt x="702945" y="31433"/>
                  </a:cubicBezTo>
                  <a:cubicBezTo>
                    <a:pt x="698183" y="41910"/>
                    <a:pt x="687705" y="48578"/>
                    <a:pt x="682943" y="49531"/>
                  </a:cubicBezTo>
                  <a:cubicBezTo>
                    <a:pt x="678180" y="50483"/>
                    <a:pt x="675322" y="51435"/>
                    <a:pt x="666750" y="56198"/>
                  </a:cubicBezTo>
                  <a:cubicBezTo>
                    <a:pt x="659130" y="60960"/>
                    <a:pt x="651510" y="62866"/>
                    <a:pt x="644843" y="58103"/>
                  </a:cubicBezTo>
                  <a:cubicBezTo>
                    <a:pt x="638175" y="53341"/>
                    <a:pt x="636270" y="55246"/>
                    <a:pt x="632460" y="60960"/>
                  </a:cubicBezTo>
                  <a:cubicBezTo>
                    <a:pt x="628650" y="66676"/>
                    <a:pt x="626745" y="68581"/>
                    <a:pt x="617220" y="61913"/>
                  </a:cubicBezTo>
                  <a:cubicBezTo>
                    <a:pt x="606743" y="56198"/>
                    <a:pt x="601980" y="61913"/>
                    <a:pt x="595313" y="68581"/>
                  </a:cubicBezTo>
                  <a:cubicBezTo>
                    <a:pt x="589597" y="75248"/>
                    <a:pt x="588645" y="76201"/>
                    <a:pt x="581025" y="68581"/>
                  </a:cubicBezTo>
                  <a:cubicBezTo>
                    <a:pt x="573405" y="60960"/>
                    <a:pt x="574358" y="64771"/>
                    <a:pt x="572452" y="70485"/>
                  </a:cubicBezTo>
                  <a:cubicBezTo>
                    <a:pt x="570547" y="76201"/>
                    <a:pt x="568643" y="83821"/>
                    <a:pt x="561975" y="86678"/>
                  </a:cubicBezTo>
                  <a:cubicBezTo>
                    <a:pt x="555308" y="90488"/>
                    <a:pt x="549593" y="95251"/>
                    <a:pt x="541972" y="92393"/>
                  </a:cubicBezTo>
                  <a:cubicBezTo>
                    <a:pt x="534352" y="89535"/>
                    <a:pt x="533400" y="88583"/>
                    <a:pt x="529590" y="83821"/>
                  </a:cubicBezTo>
                  <a:cubicBezTo>
                    <a:pt x="525780" y="79058"/>
                    <a:pt x="521970" y="69533"/>
                    <a:pt x="516255" y="65723"/>
                  </a:cubicBezTo>
                  <a:cubicBezTo>
                    <a:pt x="510540" y="61913"/>
                    <a:pt x="506730" y="66676"/>
                    <a:pt x="507683" y="80963"/>
                  </a:cubicBezTo>
                  <a:cubicBezTo>
                    <a:pt x="508635" y="95251"/>
                    <a:pt x="506730" y="101918"/>
                    <a:pt x="501968" y="108585"/>
                  </a:cubicBezTo>
                  <a:cubicBezTo>
                    <a:pt x="498158" y="115253"/>
                    <a:pt x="486727" y="118110"/>
                    <a:pt x="481965" y="108585"/>
                  </a:cubicBezTo>
                  <a:cubicBezTo>
                    <a:pt x="477202" y="99060"/>
                    <a:pt x="474345" y="104776"/>
                    <a:pt x="472440" y="112396"/>
                  </a:cubicBezTo>
                  <a:cubicBezTo>
                    <a:pt x="471488" y="120016"/>
                    <a:pt x="470535" y="124778"/>
                    <a:pt x="464820" y="122873"/>
                  </a:cubicBezTo>
                  <a:cubicBezTo>
                    <a:pt x="460058" y="120016"/>
                    <a:pt x="455295" y="121921"/>
                    <a:pt x="446722" y="129541"/>
                  </a:cubicBezTo>
                  <a:cubicBezTo>
                    <a:pt x="438150" y="137161"/>
                    <a:pt x="427672" y="135256"/>
                    <a:pt x="421005" y="133351"/>
                  </a:cubicBezTo>
                  <a:cubicBezTo>
                    <a:pt x="414338" y="130493"/>
                    <a:pt x="409575" y="132398"/>
                    <a:pt x="399097" y="139066"/>
                  </a:cubicBezTo>
                  <a:cubicBezTo>
                    <a:pt x="388620" y="145733"/>
                    <a:pt x="381000" y="148591"/>
                    <a:pt x="371475" y="148591"/>
                  </a:cubicBezTo>
                  <a:cubicBezTo>
                    <a:pt x="361950" y="148591"/>
                    <a:pt x="349568" y="150496"/>
                    <a:pt x="339090" y="151448"/>
                  </a:cubicBezTo>
                  <a:cubicBezTo>
                    <a:pt x="328613" y="152401"/>
                    <a:pt x="321945" y="160021"/>
                    <a:pt x="316230" y="163831"/>
                  </a:cubicBezTo>
                  <a:cubicBezTo>
                    <a:pt x="310515" y="167641"/>
                    <a:pt x="302895" y="171451"/>
                    <a:pt x="309563" y="174308"/>
                  </a:cubicBezTo>
                  <a:cubicBezTo>
                    <a:pt x="316230" y="177166"/>
                    <a:pt x="315277" y="179071"/>
                    <a:pt x="313372" y="182881"/>
                  </a:cubicBezTo>
                  <a:cubicBezTo>
                    <a:pt x="311468" y="186691"/>
                    <a:pt x="306705" y="182881"/>
                    <a:pt x="298133" y="180023"/>
                  </a:cubicBezTo>
                  <a:cubicBezTo>
                    <a:pt x="289560" y="176213"/>
                    <a:pt x="290513" y="186691"/>
                    <a:pt x="297180" y="190501"/>
                  </a:cubicBezTo>
                  <a:cubicBezTo>
                    <a:pt x="303847" y="194311"/>
                    <a:pt x="307658" y="198121"/>
                    <a:pt x="310515" y="205741"/>
                  </a:cubicBezTo>
                  <a:cubicBezTo>
                    <a:pt x="313372" y="213361"/>
                    <a:pt x="314325" y="218123"/>
                    <a:pt x="307658" y="224791"/>
                  </a:cubicBezTo>
                  <a:cubicBezTo>
                    <a:pt x="300990" y="231458"/>
                    <a:pt x="292418" y="233363"/>
                    <a:pt x="282893" y="228601"/>
                  </a:cubicBezTo>
                  <a:cubicBezTo>
                    <a:pt x="274320" y="224791"/>
                    <a:pt x="271463" y="216218"/>
                    <a:pt x="267652" y="205741"/>
                  </a:cubicBezTo>
                  <a:cubicBezTo>
                    <a:pt x="263843" y="194311"/>
                    <a:pt x="260985" y="183833"/>
                    <a:pt x="261938" y="177166"/>
                  </a:cubicBezTo>
                  <a:cubicBezTo>
                    <a:pt x="262890" y="170498"/>
                    <a:pt x="268605" y="163831"/>
                    <a:pt x="273368" y="159068"/>
                  </a:cubicBezTo>
                  <a:cubicBezTo>
                    <a:pt x="278130" y="155258"/>
                    <a:pt x="276225" y="151448"/>
                    <a:pt x="269558" y="148591"/>
                  </a:cubicBezTo>
                  <a:cubicBezTo>
                    <a:pt x="262890" y="145733"/>
                    <a:pt x="262890" y="144781"/>
                    <a:pt x="260033" y="139066"/>
                  </a:cubicBezTo>
                  <a:cubicBezTo>
                    <a:pt x="256222" y="133351"/>
                    <a:pt x="253365" y="135256"/>
                    <a:pt x="250508" y="144781"/>
                  </a:cubicBezTo>
                  <a:cubicBezTo>
                    <a:pt x="247650" y="154306"/>
                    <a:pt x="246697" y="152401"/>
                    <a:pt x="240030" y="154306"/>
                  </a:cubicBezTo>
                  <a:cubicBezTo>
                    <a:pt x="233363" y="156211"/>
                    <a:pt x="227647" y="156211"/>
                    <a:pt x="225743" y="150496"/>
                  </a:cubicBezTo>
                  <a:cubicBezTo>
                    <a:pt x="223838" y="144781"/>
                    <a:pt x="225743" y="142876"/>
                    <a:pt x="209550" y="140018"/>
                  </a:cubicBezTo>
                  <a:cubicBezTo>
                    <a:pt x="193358" y="137161"/>
                    <a:pt x="199072" y="136208"/>
                    <a:pt x="193358" y="126683"/>
                  </a:cubicBezTo>
                  <a:cubicBezTo>
                    <a:pt x="186690" y="117158"/>
                    <a:pt x="185738" y="125731"/>
                    <a:pt x="182880" y="133351"/>
                  </a:cubicBezTo>
                  <a:cubicBezTo>
                    <a:pt x="180975" y="140971"/>
                    <a:pt x="178118" y="145733"/>
                    <a:pt x="167640" y="145733"/>
                  </a:cubicBezTo>
                  <a:cubicBezTo>
                    <a:pt x="157163" y="145733"/>
                    <a:pt x="151447" y="144781"/>
                    <a:pt x="151447" y="144781"/>
                  </a:cubicBezTo>
                  <a:cubicBezTo>
                    <a:pt x="151447" y="144781"/>
                    <a:pt x="142875" y="138113"/>
                    <a:pt x="138113" y="138113"/>
                  </a:cubicBezTo>
                  <a:cubicBezTo>
                    <a:pt x="133350" y="138113"/>
                    <a:pt x="121920" y="139066"/>
                    <a:pt x="113347" y="136208"/>
                  </a:cubicBezTo>
                  <a:cubicBezTo>
                    <a:pt x="104775" y="133351"/>
                    <a:pt x="92393" y="127635"/>
                    <a:pt x="92393" y="121921"/>
                  </a:cubicBezTo>
                  <a:cubicBezTo>
                    <a:pt x="92393" y="116206"/>
                    <a:pt x="79057" y="113348"/>
                    <a:pt x="77152" y="111443"/>
                  </a:cubicBezTo>
                  <a:cubicBezTo>
                    <a:pt x="75247" y="109538"/>
                    <a:pt x="66675" y="110491"/>
                    <a:pt x="69532" y="102871"/>
                  </a:cubicBezTo>
                  <a:cubicBezTo>
                    <a:pt x="71438" y="95251"/>
                    <a:pt x="68580" y="94298"/>
                    <a:pt x="66675" y="89535"/>
                  </a:cubicBezTo>
                  <a:cubicBezTo>
                    <a:pt x="65722" y="84773"/>
                    <a:pt x="61913" y="80010"/>
                    <a:pt x="65722" y="75248"/>
                  </a:cubicBezTo>
                  <a:cubicBezTo>
                    <a:pt x="69532" y="70485"/>
                    <a:pt x="77152" y="66676"/>
                    <a:pt x="77152" y="60960"/>
                  </a:cubicBezTo>
                  <a:cubicBezTo>
                    <a:pt x="77152" y="55246"/>
                    <a:pt x="69532" y="54293"/>
                    <a:pt x="66675" y="51435"/>
                  </a:cubicBezTo>
                  <a:cubicBezTo>
                    <a:pt x="62865" y="49531"/>
                    <a:pt x="48577" y="51435"/>
                    <a:pt x="43815" y="47626"/>
                  </a:cubicBezTo>
                  <a:cubicBezTo>
                    <a:pt x="41910" y="46673"/>
                    <a:pt x="38100" y="45721"/>
                    <a:pt x="32385" y="44768"/>
                  </a:cubicBezTo>
                  <a:cubicBezTo>
                    <a:pt x="32385" y="45721"/>
                    <a:pt x="8572" y="33338"/>
                    <a:pt x="0" y="25718"/>
                  </a:cubicBezTo>
                  <a:close/>
                  <a:moveTo>
                    <a:pt x="918209" y="0"/>
                  </a:moveTo>
                  <a:lnTo>
                    <a:pt x="1005839" y="953"/>
                  </a:lnTo>
                  <a:cubicBezTo>
                    <a:pt x="1006792" y="9525"/>
                    <a:pt x="1004887" y="15240"/>
                    <a:pt x="1001077" y="26670"/>
                  </a:cubicBezTo>
                  <a:cubicBezTo>
                    <a:pt x="996314" y="40005"/>
                    <a:pt x="991552" y="49530"/>
                    <a:pt x="982027" y="60960"/>
                  </a:cubicBezTo>
                  <a:cubicBezTo>
                    <a:pt x="972502" y="72390"/>
                    <a:pt x="971550" y="90488"/>
                    <a:pt x="970597" y="100013"/>
                  </a:cubicBezTo>
                  <a:cubicBezTo>
                    <a:pt x="970597" y="108585"/>
                    <a:pt x="969645" y="113348"/>
                    <a:pt x="965834" y="110490"/>
                  </a:cubicBezTo>
                  <a:cubicBezTo>
                    <a:pt x="962025" y="107633"/>
                    <a:pt x="957262" y="106680"/>
                    <a:pt x="955357" y="96203"/>
                  </a:cubicBezTo>
                  <a:cubicBezTo>
                    <a:pt x="952500" y="85725"/>
                    <a:pt x="944880" y="78105"/>
                    <a:pt x="938212" y="75248"/>
                  </a:cubicBezTo>
                  <a:cubicBezTo>
                    <a:pt x="931545" y="72390"/>
                    <a:pt x="928687" y="67628"/>
                    <a:pt x="927734" y="57150"/>
                  </a:cubicBezTo>
                  <a:cubicBezTo>
                    <a:pt x="926782" y="47625"/>
                    <a:pt x="924877" y="48578"/>
                    <a:pt x="918209" y="39053"/>
                  </a:cubicBezTo>
                  <a:cubicBezTo>
                    <a:pt x="910589" y="29528"/>
                    <a:pt x="915352" y="23813"/>
                    <a:pt x="919162" y="14288"/>
                  </a:cubicBezTo>
                  <a:cubicBezTo>
                    <a:pt x="922020" y="5715"/>
                    <a:pt x="918209" y="0"/>
                    <a:pt x="918209" y="0"/>
                  </a:cubicBezTo>
                  <a:close/>
                </a:path>
              </a:pathLst>
            </a:custGeom>
            <a:pattFill prst="pct5">
              <a:fgClr>
                <a:srgbClr val="00B050"/>
              </a:fgClr>
              <a:bgClr>
                <a:schemeClr val="bg1"/>
              </a:bgClr>
            </a:pattFill>
            <a:ln w="5759" cap="flat">
              <a:solidFill>
                <a:schemeClr val="tx2">
                  <a:lumMod val="40000"/>
                  <a:lumOff val="60000"/>
                </a:schemeClr>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474747"/>
                </a:solidFill>
                <a:effectLst/>
                <a:uLnTx/>
                <a:uFillTx/>
                <a:latin typeface="Calibri" panose="020F0502020204030204"/>
                <a:ea typeface="+mn-ea"/>
                <a:cs typeface="+mn-cs"/>
              </a:endParaRPr>
            </a:p>
          </p:txBody>
        </p:sp>
        <p:sp>
          <p:nvSpPr>
            <p:cNvPr id="13" name="íŝḻîḋè"/>
            <p:cNvSpPr/>
            <p:nvPr/>
          </p:nvSpPr>
          <p:spPr>
            <a:xfrm>
              <a:off x="8871678" y="3593910"/>
              <a:ext cx="773536" cy="1158957"/>
            </a:xfrm>
            <a:custGeom>
              <a:avLst/>
              <a:gdLst>
                <a:gd name="connsiteX0" fmla="*/ 96623 w 1028700"/>
                <a:gd name="connsiteY0" fmla="*/ 5184 h 1543050"/>
                <a:gd name="connsiteX1" fmla="*/ 1028168 w 1028700"/>
                <a:gd name="connsiteY1" fmla="*/ 5184 h 1543050"/>
                <a:gd name="connsiteX2" fmla="*/ 1028168 w 1028700"/>
                <a:gd name="connsiteY2" fmla="*/ 1541566 h 1543050"/>
                <a:gd name="connsiteX3" fmla="*/ 5184 w 1028700"/>
                <a:gd name="connsiteY3" fmla="*/ 1541566 h 1543050"/>
                <a:gd name="connsiteX4" fmla="*/ 5184 w 1028700"/>
                <a:gd name="connsiteY4" fmla="*/ 5184 h 1543050"/>
                <a:gd name="connsiteX5" fmla="*/ 96623 w 1028700"/>
                <a:gd name="connsiteY5" fmla="*/ 5184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700" h="1543050">
                  <a:moveTo>
                    <a:pt x="96623" y="5184"/>
                  </a:moveTo>
                  <a:lnTo>
                    <a:pt x="1028168" y="5184"/>
                  </a:lnTo>
                  <a:lnTo>
                    <a:pt x="1028168" y="1541566"/>
                  </a:lnTo>
                  <a:lnTo>
                    <a:pt x="5184" y="1541566"/>
                  </a:lnTo>
                  <a:lnTo>
                    <a:pt x="5184" y="5184"/>
                  </a:lnTo>
                  <a:lnTo>
                    <a:pt x="96623" y="5184"/>
                  </a:lnTo>
                  <a:close/>
                </a:path>
              </a:pathLst>
            </a:custGeom>
            <a:noFill/>
            <a:ln w="6911" cap="flat">
              <a:solidFill>
                <a:srgbClr val="231815"/>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7" name="îsļîḍè"/>
            <p:cNvSpPr/>
            <p:nvPr/>
          </p:nvSpPr>
          <p:spPr>
            <a:xfrm>
              <a:off x="8872235" y="4596511"/>
              <a:ext cx="774968" cy="150235"/>
            </a:xfrm>
            <a:custGeom>
              <a:avLst/>
              <a:gdLst>
                <a:gd name="connsiteX0" fmla="*/ 5184 w 495300"/>
                <a:gd name="connsiteY0" fmla="*/ 5184 h 200025"/>
                <a:gd name="connsiteX1" fmla="*/ 492863 w 495300"/>
                <a:gd name="connsiteY1" fmla="*/ 5184 h 200025"/>
                <a:gd name="connsiteX2" fmla="*/ 492863 w 495300"/>
                <a:gd name="connsiteY2" fmla="*/ 202351 h 200025"/>
                <a:gd name="connsiteX3" fmla="*/ 5184 w 495300"/>
                <a:gd name="connsiteY3" fmla="*/ 202351 h 200025"/>
                <a:gd name="connsiteX4" fmla="*/ 5184 w 495300"/>
                <a:gd name="connsiteY4" fmla="*/ 5184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200025">
                  <a:moveTo>
                    <a:pt x="5184" y="5184"/>
                  </a:moveTo>
                  <a:lnTo>
                    <a:pt x="492863" y="5184"/>
                  </a:lnTo>
                  <a:lnTo>
                    <a:pt x="492863" y="202351"/>
                  </a:lnTo>
                  <a:lnTo>
                    <a:pt x="5184" y="202351"/>
                  </a:lnTo>
                  <a:lnTo>
                    <a:pt x="5184" y="5184"/>
                  </a:lnTo>
                  <a:close/>
                </a:path>
              </a:pathLst>
            </a:custGeom>
            <a:solidFill>
              <a:srgbClr val="FFFFFF"/>
            </a:solidFill>
            <a:ln w="6911" cap="flat">
              <a:solidFill>
                <a:srgbClr val="231815"/>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474747"/>
                </a:solidFill>
                <a:effectLst/>
                <a:uLnTx/>
                <a:uFillTx/>
                <a:latin typeface="Calibri" panose="020F0502020204030204"/>
                <a:ea typeface="+mn-ea"/>
                <a:cs typeface="+mn-cs"/>
              </a:endParaRPr>
            </a:p>
          </p:txBody>
        </p:sp>
        <p:sp>
          <p:nvSpPr>
            <p:cNvPr id="32" name="文本框 31"/>
            <p:cNvSpPr txBox="1"/>
            <p:nvPr/>
          </p:nvSpPr>
          <p:spPr>
            <a:xfrm>
              <a:off x="8822798" y="4555747"/>
              <a:ext cx="885396" cy="261610"/>
            </a:xfrm>
            <a:prstGeom prst="rect">
              <a:avLst/>
            </a:prstGeom>
            <a:noFill/>
          </p:spPr>
          <p:txBody>
            <a:bodyPr wrap="square" rtlCol="0">
              <a:spAutoFit/>
            </a:bodyPr>
            <a:lstStyle/>
            <a:p>
              <a:pPr algn="ctr"/>
              <a:r>
                <a:rPr lang="zh-CN" altLang="en-US" sz="1050" b="1" spc="300" dirty="0">
                  <a:latin typeface="思源黑体 Normal" panose="020B0400000000000000" pitchFamily="34" charset="-122"/>
                  <a:ea typeface="思源黑体 Normal" panose="020B0400000000000000" pitchFamily="34" charset="-122"/>
                </a:rPr>
                <a:t>南海诸岛</a:t>
              </a:r>
              <a:endParaRPr lang="zh-CN" altLang="en-US" sz="1050" b="1" spc="300" dirty="0">
                <a:latin typeface="思源黑体 Normal" panose="020B0400000000000000" pitchFamily="34" charset="-122"/>
                <a:ea typeface="思源黑体 Normal" panose="020B0400000000000000" pitchFamily="34" charset="-122"/>
              </a:endParaRPr>
            </a:p>
          </p:txBody>
        </p:sp>
      </p:grpSp>
      <p:grpSp>
        <p:nvGrpSpPr>
          <p:cNvPr id="31" name="组合 30"/>
          <p:cNvGrpSpPr/>
          <p:nvPr/>
        </p:nvGrpSpPr>
        <p:grpSpPr>
          <a:xfrm>
            <a:off x="8212743" y="3251271"/>
            <a:ext cx="2789086" cy="1805542"/>
            <a:chOff x="10593086" y="3251271"/>
            <a:chExt cx="2789086" cy="1805542"/>
          </a:xfrm>
        </p:grpSpPr>
        <p:sp>
          <p:nvSpPr>
            <p:cNvPr id="43" name="文本框 42"/>
            <p:cNvSpPr txBox="1"/>
            <p:nvPr/>
          </p:nvSpPr>
          <p:spPr>
            <a:xfrm>
              <a:off x="10593086" y="4044420"/>
              <a:ext cx="2789086" cy="1012393"/>
            </a:xfrm>
            <a:prstGeom prst="rect">
              <a:avLst/>
            </a:prstGeom>
            <a:noFill/>
            <a:ln>
              <a:solidFill>
                <a:srgbClr val="C00000"/>
              </a:solidFill>
            </a:ln>
          </p:spPr>
          <p:txBody>
            <a:bodyPr wrap="square" rtlCol="0">
              <a:spAutoFit/>
            </a:bodyPr>
            <a:lstStyle/>
            <a:p>
              <a:pPr algn="just">
                <a:lnSpc>
                  <a:spcPct val="130000"/>
                </a:lnSpc>
              </a:pPr>
              <a:r>
                <a:rPr lang="zh-CN" altLang="en-US" sz="2400" dirty="0">
                  <a:solidFill>
                    <a:srgbClr val="C00000"/>
                  </a:solidFill>
                  <a:latin typeface="思源黑体 Normal" panose="020B0400000000000000" pitchFamily="34" charset="-122"/>
                  <a:ea typeface="思源黑体 Normal" panose="020B0400000000000000" pitchFamily="34" charset="-122"/>
                </a:rPr>
                <a:t>距海近，海洋影响大，多阴雨天</a:t>
              </a:r>
              <a:endParaRPr lang="zh-CN" altLang="en-US" sz="2400" dirty="0">
                <a:solidFill>
                  <a:srgbClr val="C00000"/>
                </a:solidFill>
                <a:latin typeface="思源黑体 Normal" panose="020B0400000000000000" pitchFamily="34" charset="-122"/>
                <a:ea typeface="思源黑体 Normal" panose="020B0400000000000000" pitchFamily="34" charset="-122"/>
              </a:endParaRPr>
            </a:p>
          </p:txBody>
        </p:sp>
        <p:cxnSp>
          <p:nvCxnSpPr>
            <p:cNvPr id="54" name="直接箭头连接符 53"/>
            <p:cNvCxnSpPr>
              <a:stCxn id="38" idx="2"/>
              <a:endCxn id="43" idx="0"/>
            </p:cNvCxnSpPr>
            <p:nvPr/>
          </p:nvCxnSpPr>
          <p:spPr>
            <a:xfrm>
              <a:off x="11987629" y="3251271"/>
              <a:ext cx="0" cy="79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449207" y="1758747"/>
            <a:ext cx="6234793" cy="1679778"/>
            <a:chOff x="7829550" y="1758747"/>
            <a:chExt cx="6234793" cy="1679778"/>
          </a:xfrm>
        </p:grpSpPr>
        <p:sp>
          <p:nvSpPr>
            <p:cNvPr id="38" name="文本框 37"/>
            <p:cNvSpPr txBox="1"/>
            <p:nvPr/>
          </p:nvSpPr>
          <p:spPr>
            <a:xfrm>
              <a:off x="9910915" y="1758747"/>
              <a:ext cx="4153428" cy="1492524"/>
            </a:xfrm>
            <a:prstGeom prst="rect">
              <a:avLst/>
            </a:prstGeom>
            <a:noFill/>
            <a:ln>
              <a:solidFill>
                <a:schemeClr val="tx1">
                  <a:lumMod val="50000"/>
                  <a:lumOff val="50000"/>
                </a:schemeClr>
              </a:solidFill>
            </a:ln>
          </p:spPr>
          <p:txBody>
            <a:bodyPr wrap="square" rtlCol="0">
              <a:spAutoFit/>
            </a:bodyPr>
            <a:lstStyle/>
            <a:p>
              <a:pPr algn="just">
                <a:lnSpc>
                  <a:spcPct val="130000"/>
                </a:lnSpc>
              </a:pPr>
              <a:r>
                <a:rPr lang="zh-CN" altLang="en-US" sz="2400" dirty="0">
                  <a:latin typeface="思源黑体 Normal" panose="020B0400000000000000" pitchFamily="34" charset="-122"/>
                  <a:ea typeface="思源黑体 Normal" panose="020B0400000000000000" pitchFamily="34" charset="-122"/>
                </a:rPr>
                <a:t>主要为东北大部分，东南丘陵地区，汉江流域，广西大部分，云南东南部，湖南东部</a:t>
              </a:r>
              <a:endParaRPr lang="zh-CN" altLang="en-US" sz="2400" dirty="0">
                <a:latin typeface="思源黑体 Normal" panose="020B0400000000000000" pitchFamily="34" charset="-122"/>
                <a:ea typeface="思源黑体 Normal" panose="020B0400000000000000" pitchFamily="34" charset="-122"/>
              </a:endParaRPr>
            </a:p>
          </p:txBody>
        </p:sp>
        <p:sp>
          <p:nvSpPr>
            <p:cNvPr id="58" name="任意多边形: 形状 57"/>
            <p:cNvSpPr/>
            <p:nvPr/>
          </p:nvSpPr>
          <p:spPr>
            <a:xfrm>
              <a:off x="7829550" y="1828800"/>
              <a:ext cx="2095500" cy="1609725"/>
            </a:xfrm>
            <a:custGeom>
              <a:avLst/>
              <a:gdLst>
                <a:gd name="connsiteX0" fmla="*/ 514350 w 2095500"/>
                <a:gd name="connsiteY0" fmla="*/ 0 h 1609725"/>
                <a:gd name="connsiteX1" fmla="*/ 2095500 w 2095500"/>
                <a:gd name="connsiteY1" fmla="*/ 628650 h 1609725"/>
                <a:gd name="connsiteX2" fmla="*/ 0 w 2095500"/>
                <a:gd name="connsiteY2" fmla="*/ 1609725 h 1609725"/>
              </a:gdLst>
              <a:ahLst/>
              <a:cxnLst>
                <a:cxn ang="0">
                  <a:pos x="connsiteX0" y="connsiteY0"/>
                </a:cxn>
                <a:cxn ang="0">
                  <a:pos x="connsiteX1" y="connsiteY1"/>
                </a:cxn>
                <a:cxn ang="0">
                  <a:pos x="connsiteX2" y="connsiteY2"/>
                </a:cxn>
              </a:cxnLst>
              <a:rect l="l" t="t" r="r" b="b"/>
              <a:pathLst>
                <a:path w="2095500" h="1609725">
                  <a:moveTo>
                    <a:pt x="514350" y="0"/>
                  </a:moveTo>
                  <a:lnTo>
                    <a:pt x="2095500" y="628650"/>
                  </a:lnTo>
                  <a:lnTo>
                    <a:pt x="0" y="1609725"/>
                  </a:lnTo>
                </a:path>
              </a:pathLst>
            </a:custGeom>
            <a:noFill/>
            <a:ln>
              <a:solidFill>
                <a:schemeClr val="tx1">
                  <a:lumMod val="75000"/>
                  <a:lumOff val="2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59"/>
          <p:cNvSpPr txBox="1"/>
          <p:nvPr/>
        </p:nvSpPr>
        <p:spPr>
          <a:xfrm>
            <a:off x="880341" y="685800"/>
            <a:ext cx="553998" cy="5486400"/>
          </a:xfrm>
          <a:prstGeom prst="rect">
            <a:avLst/>
          </a:prstGeom>
          <a:noFill/>
        </p:spPr>
        <p:txBody>
          <a:bodyPr vert="eaVert" wrap="square" rtlCol="0">
            <a:spAutoFit/>
          </a:bodyPr>
          <a:lstStyle/>
          <a:p>
            <a:pPr algn="dist"/>
            <a:r>
              <a:rPr lang="zh-CN" altLang="en-US" sz="2400" dirty="0">
                <a:solidFill>
                  <a:srgbClr val="080F2B"/>
                </a:solidFill>
                <a:latin typeface="思源黑体 Medium" panose="020B0600000000000000" pitchFamily="34" charset="-122"/>
                <a:ea typeface="思源黑体 Medium" panose="020B0600000000000000" pitchFamily="34" charset="-122"/>
              </a:rPr>
              <a:t>我国年太阳辐射总量的空间分布</a:t>
            </a:r>
            <a:endParaRPr lang="zh-CN" altLang="en-US" sz="2400" dirty="0">
              <a:solidFill>
                <a:srgbClr val="080F2B"/>
              </a:solidFill>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99929" y="4367523"/>
            <a:ext cx="2274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8102D"/>
                </a:solidFill>
                <a:effectLst>
                  <a:outerShdw blurRad="50800" dist="38100" dir="5400000" algn="t" rotWithShape="0">
                    <a:prstClr val="black">
                      <a:alpha val="40000"/>
                    </a:prstClr>
                  </a:outerShdw>
                </a:effectLst>
                <a:uLnTx/>
                <a:uFillTx/>
                <a:latin typeface="思源宋体 Heavy" panose="02020900000000000000" pitchFamily="18" charset="-122"/>
                <a:ea typeface="思源宋体 Heavy" panose="02020900000000000000" pitchFamily="18" charset="-122"/>
              </a:rPr>
              <a:t>中国年太阳辐射分布</a:t>
            </a:r>
            <a:endParaRPr kumimoji="0" lang="zh-CN" altLang="en-US" sz="1800" b="0" i="0" u="none" strike="noStrike" kern="1200" cap="none" spc="0" normalizeH="0" baseline="0" noProof="0" dirty="0">
              <a:ln>
                <a:noFill/>
              </a:ln>
              <a:solidFill>
                <a:srgbClr val="08102D"/>
              </a:solidFill>
              <a:effectLst>
                <a:outerShdw blurRad="50800" dist="38100" dir="5400000" algn="t" rotWithShape="0">
                  <a:prstClr val="black">
                    <a:alpha val="40000"/>
                  </a:prstClr>
                </a:outerShdw>
              </a:effectLst>
              <a:uLnTx/>
              <a:uFillTx/>
              <a:latin typeface="思源宋体 Heavy" panose="02020900000000000000" pitchFamily="18" charset="-122"/>
              <a:ea typeface="思源宋体 Heavy" panose="02020900000000000000" pitchFamily="18" charset="-122"/>
            </a:endParaRPr>
          </a:p>
        </p:txBody>
      </p:sp>
      <p:grpSp>
        <p:nvGrpSpPr>
          <p:cNvPr id="21" name="组合 20"/>
          <p:cNvGrpSpPr/>
          <p:nvPr/>
        </p:nvGrpSpPr>
        <p:grpSpPr>
          <a:xfrm>
            <a:off x="4236691" y="3020478"/>
            <a:ext cx="1799716" cy="1193180"/>
            <a:chOff x="5836736" y="3115440"/>
            <a:chExt cx="2158147" cy="1430813"/>
          </a:xfrm>
        </p:grpSpPr>
        <p:sp>
          <p:nvSpPr>
            <p:cNvPr id="22" name="矩形 21"/>
            <p:cNvSpPr/>
            <p:nvPr/>
          </p:nvSpPr>
          <p:spPr>
            <a:xfrm>
              <a:off x="5907871" y="3366900"/>
              <a:ext cx="2002610" cy="1179353"/>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3" name="矩形 22"/>
            <p:cNvSpPr/>
            <p:nvPr/>
          </p:nvSpPr>
          <p:spPr>
            <a:xfrm>
              <a:off x="5987867" y="3450447"/>
              <a:ext cx="297670" cy="202766"/>
            </a:xfrm>
            <a:prstGeom prst="rect">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B4C7E7"/>
                </a:solidFill>
                <a:effectLst/>
                <a:uLnTx/>
                <a:uFillTx/>
                <a:latin typeface="Calibri" panose="020F0502020204030204"/>
                <a:ea typeface="微软雅黑" panose="020B0503020204020204" pitchFamily="34" charset="-122"/>
                <a:cs typeface="+mn-cs"/>
              </a:endParaRPr>
            </a:p>
          </p:txBody>
        </p:sp>
        <p:sp>
          <p:nvSpPr>
            <p:cNvPr id="24" name="矩形 23"/>
            <p:cNvSpPr/>
            <p:nvPr/>
          </p:nvSpPr>
          <p:spPr>
            <a:xfrm>
              <a:off x="5987867" y="3725326"/>
              <a:ext cx="297670" cy="202766"/>
            </a:xfrm>
            <a:prstGeom prst="rect">
              <a:avLst/>
            </a:prstGeom>
            <a:pattFill prst="pct5">
              <a:fgClr>
                <a:srgbClr val="00B050"/>
              </a:fgClr>
              <a:bgClr>
                <a:schemeClr val="bg1"/>
              </a:bgClr>
            </a:pattFill>
            <a:ln w="5759" cap="flat">
              <a:solidFill>
                <a:schemeClr val="tx1"/>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5" name="矩形 24"/>
            <p:cNvSpPr/>
            <p:nvPr/>
          </p:nvSpPr>
          <p:spPr>
            <a:xfrm>
              <a:off x="6237550" y="3412080"/>
              <a:ext cx="1097993"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贫乏区＜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1200</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6237554" y="3685578"/>
              <a:ext cx="1757329"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可利用区（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1200-1500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5987867" y="4000206"/>
              <a:ext cx="297670" cy="202766"/>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28" name="矩形 27"/>
            <p:cNvSpPr/>
            <p:nvPr/>
          </p:nvSpPr>
          <p:spPr>
            <a:xfrm>
              <a:off x="5987867" y="4275086"/>
              <a:ext cx="297670" cy="202766"/>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srgbClr val="474747"/>
                </a:solidFill>
                <a:effectLst/>
                <a:uLnTx/>
                <a:uFillTx/>
                <a:latin typeface="Calibri" panose="020F0502020204030204"/>
                <a:ea typeface="微软雅黑" panose="020B0503020204020204" pitchFamily="34" charset="-122"/>
                <a:cs typeface="+mn-cs"/>
              </a:endParaRPr>
            </a:p>
          </p:txBody>
        </p:sp>
        <p:sp>
          <p:nvSpPr>
            <p:cNvPr id="29" name="矩形 28"/>
            <p:cNvSpPr/>
            <p:nvPr/>
          </p:nvSpPr>
          <p:spPr>
            <a:xfrm>
              <a:off x="6237554" y="3959076"/>
              <a:ext cx="1757329"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较丰富区（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1500-1700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6237552" y="4232574"/>
              <a:ext cx="1374797" cy="276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丰富区（＞</a:t>
              </a:r>
              <a:r>
                <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1700</a:t>
              </a: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a:t>
              </a:r>
              <a:endParaRPr kumimoji="0" lang="en-US" altLang="zh-CN"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sp>
          <p:nvSpPr>
            <p:cNvPr id="46" name="矩形 45"/>
            <p:cNvSpPr/>
            <p:nvPr/>
          </p:nvSpPr>
          <p:spPr>
            <a:xfrm>
              <a:off x="5836736" y="3115440"/>
              <a:ext cx="2002610" cy="2768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474747"/>
                  </a:solidFill>
                  <a:effectLst/>
                  <a:uLnTx/>
                  <a:uFillTx/>
                  <a:latin typeface="微软雅黑" panose="020B0503020204020204" pitchFamily="34" charset="-122"/>
                  <a:ea typeface="微软雅黑" panose="020B0503020204020204" pitchFamily="34" charset="-122"/>
                  <a:cs typeface="+mn-cs"/>
                </a:rPr>
                <a:t>单位：</a:t>
              </a:r>
              <a:r>
                <a:rPr kumimoji="0" lang="en-US" altLang="zh-CN" sz="900" b="0" i="0" u="none" strike="noStrike" kern="1200" cap="none" spc="0" normalizeH="0" baseline="0" noProof="0" dirty="0" err="1">
                  <a:ln>
                    <a:noFill/>
                  </a:ln>
                  <a:solidFill>
                    <a:srgbClr val="474747"/>
                  </a:solidFill>
                  <a:effectLst/>
                  <a:uLnTx/>
                  <a:uFillTx/>
                  <a:latin typeface="微软雅黑" panose="020B0503020204020204" pitchFamily="34" charset="-122"/>
                  <a:ea typeface="微软雅黑" panose="020B0503020204020204" pitchFamily="34" charset="-122"/>
                  <a:cs typeface="+mn-cs"/>
                </a:rPr>
                <a:t>KW</a:t>
              </a:r>
              <a:r>
                <a:rPr kumimoji="0" lang="en-US" altLang="zh-CN" sz="900" b="0" i="0" u="none" strike="noStrike" kern="1200" cap="none" spc="0" normalizeH="0" baseline="0" noProof="0" dirty="0" err="1">
                  <a:ln>
                    <a:noFill/>
                  </a:ln>
                  <a:solidFill>
                    <a:srgbClr val="474747"/>
                  </a:solidFill>
                  <a:effectLst/>
                  <a:uLnTx/>
                  <a:uFillTx/>
                  <a:latin typeface="思源黑体 Normal" panose="020B0400000000000000" pitchFamily="34" charset="-122"/>
                  <a:ea typeface="思源黑体 Normal" panose="020B0400000000000000" pitchFamily="34" charset="-122"/>
                </a:rPr>
                <a:t>·h</a:t>
              </a:r>
              <a:r>
                <a:rPr kumimoji="0" lang="en-US" altLang="zh-CN" sz="900" b="0" i="0" u="none" strike="noStrike" kern="1200" cap="none" spc="0" normalizeH="0" baseline="0" noProof="0" dirty="0">
                  <a:ln>
                    <a:noFill/>
                  </a:ln>
                  <a:solidFill>
                    <a:srgbClr val="474747"/>
                  </a:solidFill>
                  <a:effectLst/>
                  <a:uLnTx/>
                  <a:uFillTx/>
                  <a:latin typeface="思源黑体 Normal" panose="020B0400000000000000" pitchFamily="34" charset="-122"/>
                  <a:ea typeface="思源黑体 Normal" panose="020B0400000000000000" pitchFamily="34" charset="-122"/>
                </a:rPr>
                <a:t>/m</a:t>
              </a:r>
              <a:r>
                <a:rPr kumimoji="0" lang="en-US" altLang="zh-CN" sz="900" b="0" i="0" u="none" strike="noStrike" kern="1200" cap="none" spc="0" normalizeH="0" baseline="20000" noProof="0" dirty="0">
                  <a:ln>
                    <a:noFill/>
                  </a:ln>
                  <a:solidFill>
                    <a:srgbClr val="474747"/>
                  </a:solidFill>
                  <a:effectLst/>
                  <a:uLnTx/>
                  <a:uFillTx/>
                  <a:latin typeface="思源黑体 Normal" panose="020B0400000000000000" pitchFamily="34" charset="-122"/>
                  <a:ea typeface="思源黑体 Normal" panose="020B0400000000000000" pitchFamily="34" charset="-122"/>
                </a:rPr>
                <a:t>2</a:t>
              </a:r>
              <a:endParaRPr kumimoji="0" lang="en-US" altLang="zh-CN" sz="900" b="0" i="0" u="none" strike="noStrike" kern="1200" cap="none" spc="0" normalizeH="0" baseline="20000" noProof="0" dirty="0">
                <a:ln>
                  <a:noFill/>
                </a:ln>
                <a:solidFill>
                  <a:srgbClr val="474747"/>
                </a:solidFill>
                <a:effectLst/>
                <a:uLnTx/>
                <a:uFillTx/>
                <a:latin typeface="微软雅黑" panose="020B0503020204020204" pitchFamily="34" charset="-122"/>
                <a:ea typeface="微软雅黑" panose="020B0503020204020204" pitchFamily="34" charset="-122"/>
                <a:cs typeface="+mn-cs"/>
              </a:endParaRPr>
            </a:p>
          </p:txBody>
        </p:sp>
      </p:grpSp>
      <p:grpSp>
        <p:nvGrpSpPr>
          <p:cNvPr id="35" name="组合 34"/>
          <p:cNvGrpSpPr/>
          <p:nvPr/>
        </p:nvGrpSpPr>
        <p:grpSpPr>
          <a:xfrm>
            <a:off x="4487039" y="343041"/>
            <a:ext cx="4412710" cy="3647518"/>
            <a:chOff x="3603754" y="1640227"/>
            <a:chExt cx="4412710" cy="3647518"/>
          </a:xfrm>
          <a:effectLst>
            <a:outerShdw blurRad="50800" dist="38100" dir="5400000" algn="t" rotWithShape="0">
              <a:prstClr val="black">
                <a:alpha val="40000"/>
              </a:prstClr>
            </a:outerShdw>
          </a:effectLst>
        </p:grpSpPr>
        <p:sp>
          <p:nvSpPr>
            <p:cNvPr id="12" name="ïs1íḋe"/>
            <p:cNvSpPr/>
            <p:nvPr/>
          </p:nvSpPr>
          <p:spPr>
            <a:xfrm>
              <a:off x="3609916" y="1640227"/>
              <a:ext cx="4406548" cy="3647518"/>
            </a:xfrm>
            <a:custGeom>
              <a:avLst/>
              <a:gdLst>
                <a:gd name="connsiteX0" fmla="*/ 3762004 w 5860123"/>
                <a:gd name="connsiteY0" fmla="*/ 4605373 h 4856353"/>
                <a:gd name="connsiteX1" fmla="*/ 3773434 w 5860123"/>
                <a:gd name="connsiteY1" fmla="*/ 4611445 h 4856353"/>
                <a:gd name="connsiteX2" fmla="*/ 3793437 w 5860123"/>
                <a:gd name="connsiteY2" fmla="*/ 4620970 h 4856353"/>
                <a:gd name="connsiteX3" fmla="*/ 3805819 w 5860123"/>
                <a:gd name="connsiteY3" fmla="*/ 4644782 h 4856353"/>
                <a:gd name="connsiteX4" fmla="*/ 3794389 w 5860123"/>
                <a:gd name="connsiteY4" fmla="*/ 4677167 h 4856353"/>
                <a:gd name="connsiteX5" fmla="*/ 3768671 w 5860123"/>
                <a:gd name="connsiteY5" fmla="*/ 4701932 h 4856353"/>
                <a:gd name="connsiteX6" fmla="*/ 3744859 w 5860123"/>
                <a:gd name="connsiteY6" fmla="*/ 4763845 h 4856353"/>
                <a:gd name="connsiteX7" fmla="*/ 3720094 w 5860123"/>
                <a:gd name="connsiteY7" fmla="*/ 4795277 h 4856353"/>
                <a:gd name="connsiteX8" fmla="*/ 3691519 w 5860123"/>
                <a:gd name="connsiteY8" fmla="*/ 4820995 h 4856353"/>
                <a:gd name="connsiteX9" fmla="*/ 3663896 w 5860123"/>
                <a:gd name="connsiteY9" fmla="*/ 4830520 h 4856353"/>
                <a:gd name="connsiteX10" fmla="*/ 3636274 w 5860123"/>
                <a:gd name="connsiteY10" fmla="*/ 4847665 h 4856353"/>
                <a:gd name="connsiteX11" fmla="*/ 3611509 w 5860123"/>
                <a:gd name="connsiteY11" fmla="*/ 4853380 h 4856353"/>
                <a:gd name="connsiteX12" fmla="*/ 3578171 w 5860123"/>
                <a:gd name="connsiteY12" fmla="*/ 4843855 h 4856353"/>
                <a:gd name="connsiteX13" fmla="*/ 3525784 w 5860123"/>
                <a:gd name="connsiteY13" fmla="*/ 4823852 h 4856353"/>
                <a:gd name="connsiteX14" fmla="*/ 3503877 w 5860123"/>
                <a:gd name="connsiteY14" fmla="*/ 4797182 h 4856353"/>
                <a:gd name="connsiteX15" fmla="*/ 3500066 w 5860123"/>
                <a:gd name="connsiteY15" fmla="*/ 4772417 h 4856353"/>
                <a:gd name="connsiteX16" fmla="*/ 3498162 w 5860123"/>
                <a:gd name="connsiteY16" fmla="*/ 4724792 h 4856353"/>
                <a:gd name="connsiteX17" fmla="*/ 3517212 w 5860123"/>
                <a:gd name="connsiteY17" fmla="*/ 4695265 h 4856353"/>
                <a:gd name="connsiteX18" fmla="*/ 3542929 w 5860123"/>
                <a:gd name="connsiteY18" fmla="*/ 4678120 h 4856353"/>
                <a:gd name="connsiteX19" fmla="*/ 3563884 w 5860123"/>
                <a:gd name="connsiteY19" fmla="*/ 4665737 h 4856353"/>
                <a:gd name="connsiteX20" fmla="*/ 3568646 w 5860123"/>
                <a:gd name="connsiteY20" fmla="*/ 4652402 h 4856353"/>
                <a:gd name="connsiteX21" fmla="*/ 3574362 w 5860123"/>
                <a:gd name="connsiteY21" fmla="*/ 4640020 h 4856353"/>
                <a:gd name="connsiteX22" fmla="*/ 3601031 w 5860123"/>
                <a:gd name="connsiteY22" fmla="*/ 4637162 h 4856353"/>
                <a:gd name="connsiteX23" fmla="*/ 3616271 w 5860123"/>
                <a:gd name="connsiteY23" fmla="*/ 4627637 h 4856353"/>
                <a:gd name="connsiteX24" fmla="*/ 3653419 w 5860123"/>
                <a:gd name="connsiteY24" fmla="*/ 4624780 h 4856353"/>
                <a:gd name="connsiteX25" fmla="*/ 3695329 w 5860123"/>
                <a:gd name="connsiteY25" fmla="*/ 4617160 h 4856353"/>
                <a:gd name="connsiteX26" fmla="*/ 3738191 w 5860123"/>
                <a:gd name="connsiteY26" fmla="*/ 4614302 h 4856353"/>
                <a:gd name="connsiteX27" fmla="*/ 3753431 w 5860123"/>
                <a:gd name="connsiteY27" fmla="*/ 4611445 h 4856353"/>
                <a:gd name="connsiteX28" fmla="*/ 3762004 w 5860123"/>
                <a:gd name="connsiteY28" fmla="*/ 4605373 h 4856353"/>
                <a:gd name="connsiteX29" fmla="*/ 4529719 w 5860123"/>
                <a:gd name="connsiteY29" fmla="*/ 4482858 h 4856353"/>
                <a:gd name="connsiteX30" fmla="*/ 4523051 w 5860123"/>
                <a:gd name="connsiteY30" fmla="*/ 4493335 h 4856353"/>
                <a:gd name="connsiteX31" fmla="*/ 4529719 w 5860123"/>
                <a:gd name="connsiteY31" fmla="*/ 4482858 h 4856353"/>
                <a:gd name="connsiteX32" fmla="*/ 3720809 w 5860123"/>
                <a:gd name="connsiteY32" fmla="*/ 4475953 h 4856353"/>
                <a:gd name="connsiteX33" fmla="*/ 3733429 w 5860123"/>
                <a:gd name="connsiteY33" fmla="*/ 4477143 h 4856353"/>
                <a:gd name="connsiteX34" fmla="*/ 3741049 w 5860123"/>
                <a:gd name="connsiteY34" fmla="*/ 4489525 h 4856353"/>
                <a:gd name="connsiteX35" fmla="*/ 3728666 w 5860123"/>
                <a:gd name="connsiteY35" fmla="*/ 4487620 h 4856353"/>
                <a:gd name="connsiteX36" fmla="*/ 3711521 w 5860123"/>
                <a:gd name="connsiteY36" fmla="*/ 4489525 h 4856353"/>
                <a:gd name="connsiteX37" fmla="*/ 3712474 w 5860123"/>
                <a:gd name="connsiteY37" fmla="*/ 4481905 h 4856353"/>
                <a:gd name="connsiteX38" fmla="*/ 3720809 w 5860123"/>
                <a:gd name="connsiteY38" fmla="*/ 4475953 h 4856353"/>
                <a:gd name="connsiteX39" fmla="*/ 3552453 w 5860123"/>
                <a:gd name="connsiteY39" fmla="*/ 4475237 h 4856353"/>
                <a:gd name="connsiteX40" fmla="*/ 3554358 w 5860123"/>
                <a:gd name="connsiteY40" fmla="*/ 4481905 h 4856353"/>
                <a:gd name="connsiteX41" fmla="*/ 3549596 w 5860123"/>
                <a:gd name="connsiteY41" fmla="*/ 4484762 h 4856353"/>
                <a:gd name="connsiteX42" fmla="*/ 3546739 w 5860123"/>
                <a:gd name="connsiteY42" fmla="*/ 4479047 h 4856353"/>
                <a:gd name="connsiteX43" fmla="*/ 3552453 w 5860123"/>
                <a:gd name="connsiteY43" fmla="*/ 4475237 h 4856353"/>
                <a:gd name="connsiteX44" fmla="*/ 4419229 w 5860123"/>
                <a:gd name="connsiteY44" fmla="*/ 4458092 h 4856353"/>
                <a:gd name="connsiteX45" fmla="*/ 4412561 w 5860123"/>
                <a:gd name="connsiteY45" fmla="*/ 4468570 h 4856353"/>
                <a:gd name="connsiteX46" fmla="*/ 4419229 w 5860123"/>
                <a:gd name="connsiteY46" fmla="*/ 4458092 h 4856353"/>
                <a:gd name="connsiteX47" fmla="*/ 4428754 w 5860123"/>
                <a:gd name="connsiteY47" fmla="*/ 4436186 h 4856353"/>
                <a:gd name="connsiteX48" fmla="*/ 4422086 w 5860123"/>
                <a:gd name="connsiteY48" fmla="*/ 4446663 h 4856353"/>
                <a:gd name="connsiteX49" fmla="*/ 4428754 w 5860123"/>
                <a:gd name="connsiteY49" fmla="*/ 4436186 h 4856353"/>
                <a:gd name="connsiteX50" fmla="*/ 4005844 w 5860123"/>
                <a:gd name="connsiteY50" fmla="*/ 4385702 h 4856353"/>
                <a:gd name="connsiteX51" fmla="*/ 4002986 w 5860123"/>
                <a:gd name="connsiteY51" fmla="*/ 4397132 h 4856353"/>
                <a:gd name="connsiteX52" fmla="*/ 3988699 w 5860123"/>
                <a:gd name="connsiteY52" fmla="*/ 4402847 h 4856353"/>
                <a:gd name="connsiteX53" fmla="*/ 3996319 w 5860123"/>
                <a:gd name="connsiteY53" fmla="*/ 4391417 h 4856353"/>
                <a:gd name="connsiteX54" fmla="*/ 4005844 w 5860123"/>
                <a:gd name="connsiteY54" fmla="*/ 4385702 h 4856353"/>
                <a:gd name="connsiteX55" fmla="*/ 4029656 w 5860123"/>
                <a:gd name="connsiteY55" fmla="*/ 4376177 h 4856353"/>
                <a:gd name="connsiteX56" fmla="*/ 4031562 w 5860123"/>
                <a:gd name="connsiteY56" fmla="*/ 4386655 h 4856353"/>
                <a:gd name="connsiteX57" fmla="*/ 4024894 w 5860123"/>
                <a:gd name="connsiteY57" fmla="*/ 4401895 h 4856353"/>
                <a:gd name="connsiteX58" fmla="*/ 4017274 w 5860123"/>
                <a:gd name="connsiteY58" fmla="*/ 4394274 h 4856353"/>
                <a:gd name="connsiteX59" fmla="*/ 4029656 w 5860123"/>
                <a:gd name="connsiteY59" fmla="*/ 4376177 h 4856353"/>
                <a:gd name="connsiteX60" fmla="*/ 4175626 w 5860123"/>
                <a:gd name="connsiteY60" fmla="*/ 4298072 h 4856353"/>
                <a:gd name="connsiteX61" fmla="*/ 4177293 w 5860123"/>
                <a:gd name="connsiteY61" fmla="*/ 4304740 h 4856353"/>
                <a:gd name="connsiteX62" fmla="*/ 4165863 w 5860123"/>
                <a:gd name="connsiteY62" fmla="*/ 4312360 h 4856353"/>
                <a:gd name="connsiteX63" fmla="*/ 4156338 w 5860123"/>
                <a:gd name="connsiteY63" fmla="*/ 4307597 h 4856353"/>
                <a:gd name="connsiteX64" fmla="*/ 4166815 w 5860123"/>
                <a:gd name="connsiteY64" fmla="*/ 4299977 h 4856353"/>
                <a:gd name="connsiteX65" fmla="*/ 4175626 w 5860123"/>
                <a:gd name="connsiteY65" fmla="*/ 4298072 h 4856353"/>
                <a:gd name="connsiteX66" fmla="*/ 5120269 w 5860123"/>
                <a:gd name="connsiteY66" fmla="*/ 4247590 h 4856353"/>
                <a:gd name="connsiteX67" fmla="*/ 5120269 w 5860123"/>
                <a:gd name="connsiteY67" fmla="*/ 4259973 h 4856353"/>
                <a:gd name="connsiteX68" fmla="*/ 5120269 w 5860123"/>
                <a:gd name="connsiteY68" fmla="*/ 4247590 h 4856353"/>
                <a:gd name="connsiteX69" fmla="*/ 5101219 w 5860123"/>
                <a:gd name="connsiteY69" fmla="*/ 4170437 h 4856353"/>
                <a:gd name="connsiteX70" fmla="*/ 5103124 w 5860123"/>
                <a:gd name="connsiteY70" fmla="*/ 4170437 h 4856353"/>
                <a:gd name="connsiteX71" fmla="*/ 5105029 w 5860123"/>
                <a:gd name="connsiteY71" fmla="*/ 4171390 h 4856353"/>
                <a:gd name="connsiteX72" fmla="*/ 5104076 w 5860123"/>
                <a:gd name="connsiteY72" fmla="*/ 4175200 h 4856353"/>
                <a:gd name="connsiteX73" fmla="*/ 5100266 w 5860123"/>
                <a:gd name="connsiteY73" fmla="*/ 4174247 h 4856353"/>
                <a:gd name="connsiteX74" fmla="*/ 5099314 w 5860123"/>
                <a:gd name="connsiteY74" fmla="*/ 4171390 h 4856353"/>
                <a:gd name="connsiteX75" fmla="*/ 5101219 w 5860123"/>
                <a:gd name="connsiteY75" fmla="*/ 4170437 h 4856353"/>
                <a:gd name="connsiteX76" fmla="*/ 4548768 w 5860123"/>
                <a:gd name="connsiteY76" fmla="*/ 4116145 h 4856353"/>
                <a:gd name="connsiteX77" fmla="*/ 4555436 w 5860123"/>
                <a:gd name="connsiteY77" fmla="*/ 4122812 h 4856353"/>
                <a:gd name="connsiteX78" fmla="*/ 4540196 w 5860123"/>
                <a:gd name="connsiteY78" fmla="*/ 4128528 h 4856353"/>
                <a:gd name="connsiteX79" fmla="*/ 4537338 w 5860123"/>
                <a:gd name="connsiteY79" fmla="*/ 4119955 h 4856353"/>
                <a:gd name="connsiteX80" fmla="*/ 4548768 w 5860123"/>
                <a:gd name="connsiteY80" fmla="*/ 4116145 h 4856353"/>
                <a:gd name="connsiteX81" fmla="*/ 4845949 w 5860123"/>
                <a:gd name="connsiteY81" fmla="*/ 4108525 h 4856353"/>
                <a:gd name="connsiteX82" fmla="*/ 4847854 w 5860123"/>
                <a:gd name="connsiteY82" fmla="*/ 4108525 h 4856353"/>
                <a:gd name="connsiteX83" fmla="*/ 4849759 w 5860123"/>
                <a:gd name="connsiteY83" fmla="*/ 4109478 h 4856353"/>
                <a:gd name="connsiteX84" fmla="*/ 4848806 w 5860123"/>
                <a:gd name="connsiteY84" fmla="*/ 4113288 h 4856353"/>
                <a:gd name="connsiteX85" fmla="*/ 4844996 w 5860123"/>
                <a:gd name="connsiteY85" fmla="*/ 4112335 h 4856353"/>
                <a:gd name="connsiteX86" fmla="*/ 4844044 w 5860123"/>
                <a:gd name="connsiteY86" fmla="*/ 4109478 h 4856353"/>
                <a:gd name="connsiteX87" fmla="*/ 4845949 w 5860123"/>
                <a:gd name="connsiteY87" fmla="*/ 4108525 h 4856353"/>
                <a:gd name="connsiteX88" fmla="*/ 4590679 w 5860123"/>
                <a:gd name="connsiteY88" fmla="*/ 4078403 h 4856353"/>
                <a:gd name="connsiteX89" fmla="*/ 4596394 w 5860123"/>
                <a:gd name="connsiteY89" fmla="*/ 4078998 h 4856353"/>
                <a:gd name="connsiteX90" fmla="*/ 4591631 w 5860123"/>
                <a:gd name="connsiteY90" fmla="*/ 4093285 h 4856353"/>
                <a:gd name="connsiteX91" fmla="*/ 4580201 w 5860123"/>
                <a:gd name="connsiteY91" fmla="*/ 4099953 h 4856353"/>
                <a:gd name="connsiteX92" fmla="*/ 4582106 w 5860123"/>
                <a:gd name="connsiteY92" fmla="*/ 4085665 h 4856353"/>
                <a:gd name="connsiteX93" fmla="*/ 4590679 w 5860123"/>
                <a:gd name="connsiteY93" fmla="*/ 4078403 h 4856353"/>
                <a:gd name="connsiteX94" fmla="*/ 4856188 w 5860123"/>
                <a:gd name="connsiteY94" fmla="*/ 4070902 h 4856353"/>
                <a:gd name="connsiteX95" fmla="*/ 4861188 w 5860123"/>
                <a:gd name="connsiteY95" fmla="*/ 4076140 h 4856353"/>
                <a:gd name="connsiteX96" fmla="*/ 4864046 w 5860123"/>
                <a:gd name="connsiteY96" fmla="*/ 4084713 h 4856353"/>
                <a:gd name="connsiteX97" fmla="*/ 4851663 w 5860123"/>
                <a:gd name="connsiteY97" fmla="*/ 4088523 h 4856353"/>
                <a:gd name="connsiteX98" fmla="*/ 4852616 w 5860123"/>
                <a:gd name="connsiteY98" fmla="*/ 4078045 h 4856353"/>
                <a:gd name="connsiteX99" fmla="*/ 4852616 w 5860123"/>
                <a:gd name="connsiteY99" fmla="*/ 4071378 h 4856353"/>
                <a:gd name="connsiteX100" fmla="*/ 4856188 w 5860123"/>
                <a:gd name="connsiteY100" fmla="*/ 4070902 h 4856353"/>
                <a:gd name="connsiteX101" fmla="*/ 4700216 w 5860123"/>
                <a:gd name="connsiteY101" fmla="*/ 3966603 h 4856353"/>
                <a:gd name="connsiteX102" fmla="*/ 4708789 w 5860123"/>
                <a:gd name="connsiteY102" fmla="*/ 3969460 h 4856353"/>
                <a:gd name="connsiteX103" fmla="*/ 4706883 w 5860123"/>
                <a:gd name="connsiteY103" fmla="*/ 3978985 h 4856353"/>
                <a:gd name="connsiteX104" fmla="*/ 4690691 w 5860123"/>
                <a:gd name="connsiteY104" fmla="*/ 3985653 h 4856353"/>
                <a:gd name="connsiteX105" fmla="*/ 4692596 w 5860123"/>
                <a:gd name="connsiteY105" fmla="*/ 3973270 h 4856353"/>
                <a:gd name="connsiteX106" fmla="*/ 4700216 w 5860123"/>
                <a:gd name="connsiteY106" fmla="*/ 3966603 h 4856353"/>
                <a:gd name="connsiteX107" fmla="*/ 5072525 w 5860123"/>
                <a:gd name="connsiteY107" fmla="*/ 3821704 h 4856353"/>
                <a:gd name="connsiteX108" fmla="*/ 5086931 w 5860123"/>
                <a:gd name="connsiteY108" fmla="*/ 3832300 h 4856353"/>
                <a:gd name="connsiteX109" fmla="*/ 5111696 w 5860123"/>
                <a:gd name="connsiteY109" fmla="*/ 3839920 h 4856353"/>
                <a:gd name="connsiteX110" fmla="*/ 5114553 w 5860123"/>
                <a:gd name="connsiteY110" fmla="*/ 3870400 h 4856353"/>
                <a:gd name="connsiteX111" fmla="*/ 5115506 w 5860123"/>
                <a:gd name="connsiteY111" fmla="*/ 3905643 h 4856353"/>
                <a:gd name="connsiteX112" fmla="*/ 5106933 w 5860123"/>
                <a:gd name="connsiteY112" fmla="*/ 3958983 h 4856353"/>
                <a:gd name="connsiteX113" fmla="*/ 5100266 w 5860123"/>
                <a:gd name="connsiteY113" fmla="*/ 3998987 h 4856353"/>
                <a:gd name="connsiteX114" fmla="*/ 5094551 w 5860123"/>
                <a:gd name="connsiteY114" fmla="*/ 4049470 h 4856353"/>
                <a:gd name="connsiteX115" fmla="*/ 5081216 w 5860123"/>
                <a:gd name="connsiteY115" fmla="*/ 4120908 h 4856353"/>
                <a:gd name="connsiteX116" fmla="*/ 5053594 w 5860123"/>
                <a:gd name="connsiteY116" fmla="*/ 4175200 h 4856353"/>
                <a:gd name="connsiteX117" fmla="*/ 5037401 w 5860123"/>
                <a:gd name="connsiteY117" fmla="*/ 4212348 h 4856353"/>
                <a:gd name="connsiteX118" fmla="*/ 5038353 w 5860123"/>
                <a:gd name="connsiteY118" fmla="*/ 4267593 h 4856353"/>
                <a:gd name="connsiteX119" fmla="*/ 5032638 w 5860123"/>
                <a:gd name="connsiteY119" fmla="*/ 4285690 h 4856353"/>
                <a:gd name="connsiteX120" fmla="*/ 5020256 w 5860123"/>
                <a:gd name="connsiteY120" fmla="*/ 4279023 h 4856353"/>
                <a:gd name="connsiteX121" fmla="*/ 5009778 w 5860123"/>
                <a:gd name="connsiteY121" fmla="*/ 4253305 h 4856353"/>
                <a:gd name="connsiteX122" fmla="*/ 4979298 w 5860123"/>
                <a:gd name="connsiteY122" fmla="*/ 4219968 h 4856353"/>
                <a:gd name="connsiteX123" fmla="*/ 4946913 w 5860123"/>
                <a:gd name="connsiteY123" fmla="*/ 4187583 h 4856353"/>
                <a:gd name="connsiteX124" fmla="*/ 4925958 w 5860123"/>
                <a:gd name="connsiteY124" fmla="*/ 4151388 h 4856353"/>
                <a:gd name="connsiteX125" fmla="*/ 4920244 w 5860123"/>
                <a:gd name="connsiteY125" fmla="*/ 4121860 h 4856353"/>
                <a:gd name="connsiteX126" fmla="*/ 4923101 w 5860123"/>
                <a:gd name="connsiteY126" fmla="*/ 4075187 h 4856353"/>
                <a:gd name="connsiteX127" fmla="*/ 4950723 w 5860123"/>
                <a:gd name="connsiteY127" fmla="*/ 3999940 h 4856353"/>
                <a:gd name="connsiteX128" fmla="*/ 4988823 w 5860123"/>
                <a:gd name="connsiteY128" fmla="*/ 3919930 h 4856353"/>
                <a:gd name="connsiteX129" fmla="*/ 5005016 w 5860123"/>
                <a:gd name="connsiteY129" fmla="*/ 3878020 h 4856353"/>
                <a:gd name="connsiteX130" fmla="*/ 5045021 w 5860123"/>
                <a:gd name="connsiteY130" fmla="*/ 3849445 h 4856353"/>
                <a:gd name="connsiteX131" fmla="*/ 5060261 w 5860123"/>
                <a:gd name="connsiteY131" fmla="*/ 3827537 h 4856353"/>
                <a:gd name="connsiteX132" fmla="*/ 5072525 w 5860123"/>
                <a:gd name="connsiteY132" fmla="*/ 3821704 h 4856353"/>
                <a:gd name="connsiteX133" fmla="*/ 4847853 w 5860123"/>
                <a:gd name="connsiteY133" fmla="*/ 3802773 h 4856353"/>
                <a:gd name="connsiteX134" fmla="*/ 4854521 w 5860123"/>
                <a:gd name="connsiteY134" fmla="*/ 3803725 h 4856353"/>
                <a:gd name="connsiteX135" fmla="*/ 4864999 w 5860123"/>
                <a:gd name="connsiteY135" fmla="*/ 3816108 h 4856353"/>
                <a:gd name="connsiteX136" fmla="*/ 4856426 w 5860123"/>
                <a:gd name="connsiteY136" fmla="*/ 3829443 h 4856353"/>
                <a:gd name="connsiteX137" fmla="*/ 4848806 w 5860123"/>
                <a:gd name="connsiteY137" fmla="*/ 3834205 h 4856353"/>
                <a:gd name="connsiteX138" fmla="*/ 4844996 w 5860123"/>
                <a:gd name="connsiteY138" fmla="*/ 3817061 h 4856353"/>
                <a:gd name="connsiteX139" fmla="*/ 4847853 w 5860123"/>
                <a:gd name="connsiteY139" fmla="*/ 3802773 h 4856353"/>
                <a:gd name="connsiteX140" fmla="*/ 5131698 w 5860123"/>
                <a:gd name="connsiteY140" fmla="*/ 3788485 h 4856353"/>
                <a:gd name="connsiteX141" fmla="*/ 5136461 w 5860123"/>
                <a:gd name="connsiteY141" fmla="*/ 3792295 h 4856353"/>
                <a:gd name="connsiteX142" fmla="*/ 5128841 w 5860123"/>
                <a:gd name="connsiteY142" fmla="*/ 3793248 h 4856353"/>
                <a:gd name="connsiteX143" fmla="*/ 5131698 w 5860123"/>
                <a:gd name="connsiteY143" fmla="*/ 3788485 h 4856353"/>
                <a:gd name="connsiteX144" fmla="*/ 5298386 w 5860123"/>
                <a:gd name="connsiteY144" fmla="*/ 3730383 h 4856353"/>
                <a:gd name="connsiteX145" fmla="*/ 5304101 w 5860123"/>
                <a:gd name="connsiteY145" fmla="*/ 3733240 h 4856353"/>
                <a:gd name="connsiteX146" fmla="*/ 5295529 w 5860123"/>
                <a:gd name="connsiteY146" fmla="*/ 3737050 h 4856353"/>
                <a:gd name="connsiteX147" fmla="*/ 5298386 w 5860123"/>
                <a:gd name="connsiteY147" fmla="*/ 3730383 h 4856353"/>
                <a:gd name="connsiteX148" fmla="*/ 5306006 w 5860123"/>
                <a:gd name="connsiteY148" fmla="*/ 3713237 h 4856353"/>
                <a:gd name="connsiteX149" fmla="*/ 5311721 w 5860123"/>
                <a:gd name="connsiteY149" fmla="*/ 3716095 h 4856353"/>
                <a:gd name="connsiteX150" fmla="*/ 5303148 w 5860123"/>
                <a:gd name="connsiteY150" fmla="*/ 3719905 h 4856353"/>
                <a:gd name="connsiteX151" fmla="*/ 5306006 w 5860123"/>
                <a:gd name="connsiteY151" fmla="*/ 3713237 h 4856353"/>
                <a:gd name="connsiteX152" fmla="*/ 5422211 w 5860123"/>
                <a:gd name="connsiteY152" fmla="*/ 3692283 h 4856353"/>
                <a:gd name="connsiteX153" fmla="*/ 5427926 w 5860123"/>
                <a:gd name="connsiteY153" fmla="*/ 3695140 h 4856353"/>
                <a:gd name="connsiteX154" fmla="*/ 5419354 w 5860123"/>
                <a:gd name="connsiteY154" fmla="*/ 3698950 h 4856353"/>
                <a:gd name="connsiteX155" fmla="*/ 5422211 w 5860123"/>
                <a:gd name="connsiteY155" fmla="*/ 3692283 h 4856353"/>
                <a:gd name="connsiteX156" fmla="*/ 5061214 w 5860123"/>
                <a:gd name="connsiteY156" fmla="*/ 3214127 h 4856353"/>
                <a:gd name="connsiteX157" fmla="*/ 5069786 w 5860123"/>
                <a:gd name="connsiteY157" fmla="*/ 3225557 h 4856353"/>
                <a:gd name="connsiteX158" fmla="*/ 5058356 w 5860123"/>
                <a:gd name="connsiteY158" fmla="*/ 3221747 h 4856353"/>
                <a:gd name="connsiteX159" fmla="*/ 5061214 w 5860123"/>
                <a:gd name="connsiteY159" fmla="*/ 3214127 h 4856353"/>
                <a:gd name="connsiteX160" fmla="*/ 5047878 w 5860123"/>
                <a:gd name="connsiteY160" fmla="*/ 3163646 h 4856353"/>
                <a:gd name="connsiteX161" fmla="*/ 5067881 w 5860123"/>
                <a:gd name="connsiteY161" fmla="*/ 3171265 h 4856353"/>
                <a:gd name="connsiteX162" fmla="*/ 5078358 w 5860123"/>
                <a:gd name="connsiteY162" fmla="*/ 3184600 h 4856353"/>
                <a:gd name="connsiteX163" fmla="*/ 5066928 w 5860123"/>
                <a:gd name="connsiteY163" fmla="*/ 3187458 h 4856353"/>
                <a:gd name="connsiteX164" fmla="*/ 5052640 w 5860123"/>
                <a:gd name="connsiteY164" fmla="*/ 3184600 h 4856353"/>
                <a:gd name="connsiteX165" fmla="*/ 5038353 w 5860123"/>
                <a:gd name="connsiteY165" fmla="*/ 3173171 h 4856353"/>
                <a:gd name="connsiteX166" fmla="*/ 5047878 w 5860123"/>
                <a:gd name="connsiteY166" fmla="*/ 3163646 h 4856353"/>
                <a:gd name="connsiteX167" fmla="*/ 5061214 w 5860123"/>
                <a:gd name="connsiteY167" fmla="*/ 3136975 h 4856353"/>
                <a:gd name="connsiteX168" fmla="*/ 5063119 w 5860123"/>
                <a:gd name="connsiteY168" fmla="*/ 3149358 h 4856353"/>
                <a:gd name="connsiteX169" fmla="*/ 5046926 w 5860123"/>
                <a:gd name="connsiteY169" fmla="*/ 3143643 h 4856353"/>
                <a:gd name="connsiteX170" fmla="*/ 5061214 w 5860123"/>
                <a:gd name="connsiteY170" fmla="*/ 3136975 h 4856353"/>
                <a:gd name="connsiteX171" fmla="*/ 4979298 w 5860123"/>
                <a:gd name="connsiteY171" fmla="*/ 2995052 h 4856353"/>
                <a:gd name="connsiteX172" fmla="*/ 4990728 w 5860123"/>
                <a:gd name="connsiteY172" fmla="*/ 2998862 h 4856353"/>
                <a:gd name="connsiteX173" fmla="*/ 4992634 w 5860123"/>
                <a:gd name="connsiteY173" fmla="*/ 3007435 h 4856353"/>
                <a:gd name="connsiteX174" fmla="*/ 4976441 w 5860123"/>
                <a:gd name="connsiteY174" fmla="*/ 2999815 h 4856353"/>
                <a:gd name="connsiteX175" fmla="*/ 4979298 w 5860123"/>
                <a:gd name="connsiteY175" fmla="*/ 2995052 h 4856353"/>
                <a:gd name="connsiteX176" fmla="*/ 4777368 w 5860123"/>
                <a:gd name="connsiteY176" fmla="*/ 2113038 h 4856353"/>
                <a:gd name="connsiteX177" fmla="*/ 4784036 w 5860123"/>
                <a:gd name="connsiteY177" fmla="*/ 2123515 h 4856353"/>
                <a:gd name="connsiteX178" fmla="*/ 4775463 w 5860123"/>
                <a:gd name="connsiteY178" fmla="*/ 2122563 h 4856353"/>
                <a:gd name="connsiteX179" fmla="*/ 4777368 w 5860123"/>
                <a:gd name="connsiteY179" fmla="*/ 2113038 h 4856353"/>
                <a:gd name="connsiteX180" fmla="*/ 4784036 w 5860123"/>
                <a:gd name="connsiteY180" fmla="*/ 2064460 h 4856353"/>
                <a:gd name="connsiteX181" fmla="*/ 4785941 w 5860123"/>
                <a:gd name="connsiteY181" fmla="*/ 2070175 h 4856353"/>
                <a:gd name="connsiteX182" fmla="*/ 4778321 w 5860123"/>
                <a:gd name="connsiteY182" fmla="*/ 2071127 h 4856353"/>
                <a:gd name="connsiteX183" fmla="*/ 4784036 w 5860123"/>
                <a:gd name="connsiteY183" fmla="*/ 2064460 h 4856353"/>
                <a:gd name="connsiteX184" fmla="*/ 4536386 w 5860123"/>
                <a:gd name="connsiteY184" fmla="*/ 1993975 h 4856353"/>
                <a:gd name="connsiteX185" fmla="*/ 4543053 w 5860123"/>
                <a:gd name="connsiteY185" fmla="*/ 2003500 h 4856353"/>
                <a:gd name="connsiteX186" fmla="*/ 4543053 w 5860123"/>
                <a:gd name="connsiteY186" fmla="*/ 2011120 h 4856353"/>
                <a:gd name="connsiteX187" fmla="*/ 4533528 w 5860123"/>
                <a:gd name="connsiteY187" fmla="*/ 2003500 h 4856353"/>
                <a:gd name="connsiteX188" fmla="*/ 4536386 w 5860123"/>
                <a:gd name="connsiteY188" fmla="*/ 1993975 h 4856353"/>
                <a:gd name="connsiteX189" fmla="*/ 4756533 w 5860123"/>
                <a:gd name="connsiteY189" fmla="*/ 276 h 4856353"/>
                <a:gd name="connsiteX190" fmla="*/ 4760224 w 5860123"/>
                <a:gd name="connsiteY190" fmla="*/ 2300 h 4856353"/>
                <a:gd name="connsiteX191" fmla="*/ 4764987 w 5860123"/>
                <a:gd name="connsiteY191" fmla="*/ 3252 h 4856353"/>
                <a:gd name="connsiteX192" fmla="*/ 4772606 w 5860123"/>
                <a:gd name="connsiteY192" fmla="*/ 2300 h 4856353"/>
                <a:gd name="connsiteX193" fmla="*/ 4784037 w 5860123"/>
                <a:gd name="connsiteY193" fmla="*/ 6110 h 4856353"/>
                <a:gd name="connsiteX194" fmla="*/ 4795466 w 5860123"/>
                <a:gd name="connsiteY194" fmla="*/ 11825 h 4856353"/>
                <a:gd name="connsiteX195" fmla="*/ 4816422 w 5860123"/>
                <a:gd name="connsiteY195" fmla="*/ 15635 h 4856353"/>
                <a:gd name="connsiteX196" fmla="*/ 4830709 w 5860123"/>
                <a:gd name="connsiteY196" fmla="*/ 25160 h 4856353"/>
                <a:gd name="connsiteX197" fmla="*/ 4848806 w 5860123"/>
                <a:gd name="connsiteY197" fmla="*/ 34685 h 4856353"/>
                <a:gd name="connsiteX198" fmla="*/ 4863094 w 5860123"/>
                <a:gd name="connsiteY198" fmla="*/ 37542 h 4856353"/>
                <a:gd name="connsiteX199" fmla="*/ 4878334 w 5860123"/>
                <a:gd name="connsiteY199" fmla="*/ 33732 h 4856353"/>
                <a:gd name="connsiteX200" fmla="*/ 4890716 w 5860123"/>
                <a:gd name="connsiteY200" fmla="*/ 27065 h 4856353"/>
                <a:gd name="connsiteX201" fmla="*/ 4908814 w 5860123"/>
                <a:gd name="connsiteY201" fmla="*/ 29922 h 4856353"/>
                <a:gd name="connsiteX202" fmla="*/ 4937389 w 5860123"/>
                <a:gd name="connsiteY202" fmla="*/ 40400 h 4856353"/>
                <a:gd name="connsiteX203" fmla="*/ 4945009 w 5860123"/>
                <a:gd name="connsiteY203" fmla="*/ 52782 h 4856353"/>
                <a:gd name="connsiteX204" fmla="*/ 4949772 w 5860123"/>
                <a:gd name="connsiteY204" fmla="*/ 55640 h 4856353"/>
                <a:gd name="connsiteX205" fmla="*/ 4964059 w 5860123"/>
                <a:gd name="connsiteY205" fmla="*/ 61355 h 4856353"/>
                <a:gd name="connsiteX206" fmla="*/ 4978347 w 5860123"/>
                <a:gd name="connsiteY206" fmla="*/ 67070 h 4856353"/>
                <a:gd name="connsiteX207" fmla="*/ 4983109 w 5860123"/>
                <a:gd name="connsiteY207" fmla="*/ 74690 h 4856353"/>
                <a:gd name="connsiteX208" fmla="*/ 4980252 w 5860123"/>
                <a:gd name="connsiteY208" fmla="*/ 80405 h 4856353"/>
                <a:gd name="connsiteX209" fmla="*/ 4974536 w 5860123"/>
                <a:gd name="connsiteY209" fmla="*/ 86121 h 4856353"/>
                <a:gd name="connsiteX210" fmla="*/ 4984061 w 5860123"/>
                <a:gd name="connsiteY210" fmla="*/ 91836 h 4856353"/>
                <a:gd name="connsiteX211" fmla="*/ 4992634 w 5860123"/>
                <a:gd name="connsiteY211" fmla="*/ 96598 h 4856353"/>
                <a:gd name="connsiteX212" fmla="*/ 5003111 w 5860123"/>
                <a:gd name="connsiteY212" fmla="*/ 107076 h 4856353"/>
                <a:gd name="connsiteX213" fmla="*/ 5009779 w 5860123"/>
                <a:gd name="connsiteY213" fmla="*/ 118506 h 4856353"/>
                <a:gd name="connsiteX214" fmla="*/ 5011684 w 5860123"/>
                <a:gd name="connsiteY214" fmla="*/ 123268 h 4856353"/>
                <a:gd name="connsiteX215" fmla="*/ 5012636 w 5860123"/>
                <a:gd name="connsiteY215" fmla="*/ 129936 h 4856353"/>
                <a:gd name="connsiteX216" fmla="*/ 5018352 w 5860123"/>
                <a:gd name="connsiteY216" fmla="*/ 139461 h 4856353"/>
                <a:gd name="connsiteX217" fmla="*/ 5030734 w 5860123"/>
                <a:gd name="connsiteY217" fmla="*/ 146128 h 4856353"/>
                <a:gd name="connsiteX218" fmla="*/ 5025972 w 5860123"/>
                <a:gd name="connsiteY218" fmla="*/ 157558 h 4856353"/>
                <a:gd name="connsiteX219" fmla="*/ 5034544 w 5860123"/>
                <a:gd name="connsiteY219" fmla="*/ 174703 h 4856353"/>
                <a:gd name="connsiteX220" fmla="*/ 5047879 w 5860123"/>
                <a:gd name="connsiteY220" fmla="*/ 190896 h 4856353"/>
                <a:gd name="connsiteX221" fmla="*/ 5056452 w 5860123"/>
                <a:gd name="connsiteY221" fmla="*/ 204231 h 4856353"/>
                <a:gd name="connsiteX222" fmla="*/ 5062166 w 5860123"/>
                <a:gd name="connsiteY222" fmla="*/ 211851 h 4856353"/>
                <a:gd name="connsiteX223" fmla="*/ 5068834 w 5860123"/>
                <a:gd name="connsiteY223" fmla="*/ 222328 h 4856353"/>
                <a:gd name="connsiteX224" fmla="*/ 5075502 w 5860123"/>
                <a:gd name="connsiteY224" fmla="*/ 229948 h 4856353"/>
                <a:gd name="connsiteX225" fmla="*/ 5075502 w 5860123"/>
                <a:gd name="connsiteY225" fmla="*/ 237568 h 4856353"/>
                <a:gd name="connsiteX226" fmla="*/ 5073597 w 5860123"/>
                <a:gd name="connsiteY226" fmla="*/ 249951 h 4856353"/>
                <a:gd name="connsiteX227" fmla="*/ 5080264 w 5860123"/>
                <a:gd name="connsiteY227" fmla="*/ 244236 h 4856353"/>
                <a:gd name="connsiteX228" fmla="*/ 5086932 w 5860123"/>
                <a:gd name="connsiteY228" fmla="*/ 242331 h 4856353"/>
                <a:gd name="connsiteX229" fmla="*/ 5085027 w 5860123"/>
                <a:gd name="connsiteY229" fmla="*/ 266143 h 4856353"/>
                <a:gd name="connsiteX230" fmla="*/ 5113602 w 5860123"/>
                <a:gd name="connsiteY230" fmla="*/ 294718 h 4856353"/>
                <a:gd name="connsiteX231" fmla="*/ 5127889 w 5860123"/>
                <a:gd name="connsiteY231" fmla="*/ 311863 h 4856353"/>
                <a:gd name="connsiteX232" fmla="*/ 5134557 w 5860123"/>
                <a:gd name="connsiteY232" fmla="*/ 323293 h 4856353"/>
                <a:gd name="connsiteX233" fmla="*/ 5136461 w 5860123"/>
                <a:gd name="connsiteY233" fmla="*/ 338533 h 4856353"/>
                <a:gd name="connsiteX234" fmla="*/ 5138366 w 5860123"/>
                <a:gd name="connsiteY234" fmla="*/ 350916 h 4856353"/>
                <a:gd name="connsiteX235" fmla="*/ 5144082 w 5860123"/>
                <a:gd name="connsiteY235" fmla="*/ 363298 h 4856353"/>
                <a:gd name="connsiteX236" fmla="*/ 5161227 w 5860123"/>
                <a:gd name="connsiteY236" fmla="*/ 374729 h 4856353"/>
                <a:gd name="connsiteX237" fmla="*/ 5164084 w 5860123"/>
                <a:gd name="connsiteY237" fmla="*/ 391873 h 4856353"/>
                <a:gd name="connsiteX238" fmla="*/ 5165036 w 5860123"/>
                <a:gd name="connsiteY238" fmla="*/ 409018 h 4856353"/>
                <a:gd name="connsiteX239" fmla="*/ 5166941 w 5860123"/>
                <a:gd name="connsiteY239" fmla="*/ 422354 h 4856353"/>
                <a:gd name="connsiteX240" fmla="*/ 5176466 w 5860123"/>
                <a:gd name="connsiteY240" fmla="*/ 433783 h 4856353"/>
                <a:gd name="connsiteX241" fmla="*/ 5183134 w 5860123"/>
                <a:gd name="connsiteY241" fmla="*/ 440451 h 4856353"/>
                <a:gd name="connsiteX242" fmla="*/ 5186944 w 5860123"/>
                <a:gd name="connsiteY242" fmla="*/ 447119 h 4856353"/>
                <a:gd name="connsiteX243" fmla="*/ 5194564 w 5860123"/>
                <a:gd name="connsiteY243" fmla="*/ 451882 h 4856353"/>
                <a:gd name="connsiteX244" fmla="*/ 5206947 w 5860123"/>
                <a:gd name="connsiteY244" fmla="*/ 452833 h 4856353"/>
                <a:gd name="connsiteX245" fmla="*/ 5215519 w 5860123"/>
                <a:gd name="connsiteY245" fmla="*/ 451882 h 4856353"/>
                <a:gd name="connsiteX246" fmla="*/ 5229807 w 5860123"/>
                <a:gd name="connsiteY246" fmla="*/ 454739 h 4856353"/>
                <a:gd name="connsiteX247" fmla="*/ 5241236 w 5860123"/>
                <a:gd name="connsiteY247" fmla="*/ 451882 h 4856353"/>
                <a:gd name="connsiteX248" fmla="*/ 5255524 w 5860123"/>
                <a:gd name="connsiteY248" fmla="*/ 443308 h 4856353"/>
                <a:gd name="connsiteX249" fmla="*/ 5275527 w 5860123"/>
                <a:gd name="connsiteY249" fmla="*/ 441404 h 4856353"/>
                <a:gd name="connsiteX250" fmla="*/ 5281241 w 5860123"/>
                <a:gd name="connsiteY250" fmla="*/ 449024 h 4856353"/>
                <a:gd name="connsiteX251" fmla="*/ 5292672 w 5860123"/>
                <a:gd name="connsiteY251" fmla="*/ 452833 h 4856353"/>
                <a:gd name="connsiteX252" fmla="*/ 5306959 w 5860123"/>
                <a:gd name="connsiteY252" fmla="*/ 459502 h 4856353"/>
                <a:gd name="connsiteX253" fmla="*/ 5324104 w 5860123"/>
                <a:gd name="connsiteY253" fmla="*/ 460453 h 4856353"/>
                <a:gd name="connsiteX254" fmla="*/ 5333629 w 5860123"/>
                <a:gd name="connsiteY254" fmla="*/ 459502 h 4856353"/>
                <a:gd name="connsiteX255" fmla="*/ 5341249 w 5860123"/>
                <a:gd name="connsiteY255" fmla="*/ 453786 h 4856353"/>
                <a:gd name="connsiteX256" fmla="*/ 5346964 w 5860123"/>
                <a:gd name="connsiteY256" fmla="*/ 448071 h 4856353"/>
                <a:gd name="connsiteX257" fmla="*/ 5355536 w 5860123"/>
                <a:gd name="connsiteY257" fmla="*/ 460453 h 4856353"/>
                <a:gd name="connsiteX258" fmla="*/ 5365061 w 5860123"/>
                <a:gd name="connsiteY258" fmla="*/ 467122 h 4856353"/>
                <a:gd name="connsiteX259" fmla="*/ 5372682 w 5860123"/>
                <a:gd name="connsiteY259" fmla="*/ 469027 h 4856353"/>
                <a:gd name="connsiteX260" fmla="*/ 5379349 w 5860123"/>
                <a:gd name="connsiteY260" fmla="*/ 474742 h 4856353"/>
                <a:gd name="connsiteX261" fmla="*/ 5396494 w 5860123"/>
                <a:gd name="connsiteY261" fmla="*/ 489982 h 4856353"/>
                <a:gd name="connsiteX262" fmla="*/ 5417449 w 5860123"/>
                <a:gd name="connsiteY262" fmla="*/ 504268 h 4856353"/>
                <a:gd name="connsiteX263" fmla="*/ 5424116 w 5860123"/>
                <a:gd name="connsiteY263" fmla="*/ 506173 h 4856353"/>
                <a:gd name="connsiteX264" fmla="*/ 5434594 w 5860123"/>
                <a:gd name="connsiteY264" fmla="*/ 505221 h 4856353"/>
                <a:gd name="connsiteX265" fmla="*/ 5447929 w 5860123"/>
                <a:gd name="connsiteY265" fmla="*/ 503316 h 4856353"/>
                <a:gd name="connsiteX266" fmla="*/ 5462216 w 5860123"/>
                <a:gd name="connsiteY266" fmla="*/ 499506 h 4856353"/>
                <a:gd name="connsiteX267" fmla="*/ 5465074 w 5860123"/>
                <a:gd name="connsiteY267" fmla="*/ 511888 h 4856353"/>
                <a:gd name="connsiteX268" fmla="*/ 5462216 w 5860123"/>
                <a:gd name="connsiteY268" fmla="*/ 524272 h 4856353"/>
                <a:gd name="connsiteX269" fmla="*/ 5462216 w 5860123"/>
                <a:gd name="connsiteY269" fmla="*/ 534748 h 4856353"/>
                <a:gd name="connsiteX270" fmla="*/ 5469836 w 5860123"/>
                <a:gd name="connsiteY270" fmla="*/ 544273 h 4856353"/>
                <a:gd name="connsiteX271" fmla="*/ 5478409 w 5860123"/>
                <a:gd name="connsiteY271" fmla="*/ 546178 h 4856353"/>
                <a:gd name="connsiteX272" fmla="*/ 5487934 w 5860123"/>
                <a:gd name="connsiteY272" fmla="*/ 550941 h 4856353"/>
                <a:gd name="connsiteX273" fmla="*/ 5488886 w 5860123"/>
                <a:gd name="connsiteY273" fmla="*/ 557609 h 4856353"/>
                <a:gd name="connsiteX274" fmla="*/ 5493649 w 5860123"/>
                <a:gd name="connsiteY274" fmla="*/ 569038 h 4856353"/>
                <a:gd name="connsiteX275" fmla="*/ 5489839 w 5860123"/>
                <a:gd name="connsiteY275" fmla="*/ 590946 h 4856353"/>
                <a:gd name="connsiteX276" fmla="*/ 5500316 w 5860123"/>
                <a:gd name="connsiteY276" fmla="*/ 611901 h 4856353"/>
                <a:gd name="connsiteX277" fmla="*/ 5519366 w 5860123"/>
                <a:gd name="connsiteY277" fmla="*/ 631903 h 4856353"/>
                <a:gd name="connsiteX278" fmla="*/ 5529844 w 5860123"/>
                <a:gd name="connsiteY278" fmla="*/ 645239 h 4856353"/>
                <a:gd name="connsiteX279" fmla="*/ 5546989 w 5860123"/>
                <a:gd name="connsiteY279" fmla="*/ 638571 h 4856353"/>
                <a:gd name="connsiteX280" fmla="*/ 5562229 w 5860123"/>
                <a:gd name="connsiteY280" fmla="*/ 632857 h 4856353"/>
                <a:gd name="connsiteX281" fmla="*/ 5578422 w 5860123"/>
                <a:gd name="connsiteY281" fmla="*/ 633808 h 4856353"/>
                <a:gd name="connsiteX282" fmla="*/ 5587947 w 5860123"/>
                <a:gd name="connsiteY282" fmla="*/ 632857 h 4856353"/>
                <a:gd name="connsiteX283" fmla="*/ 5604139 w 5860123"/>
                <a:gd name="connsiteY283" fmla="*/ 630951 h 4856353"/>
                <a:gd name="connsiteX284" fmla="*/ 5616522 w 5860123"/>
                <a:gd name="connsiteY284" fmla="*/ 627141 h 4856353"/>
                <a:gd name="connsiteX285" fmla="*/ 5625094 w 5860123"/>
                <a:gd name="connsiteY285" fmla="*/ 624283 h 4856353"/>
                <a:gd name="connsiteX286" fmla="*/ 5634619 w 5860123"/>
                <a:gd name="connsiteY286" fmla="*/ 621426 h 4856353"/>
                <a:gd name="connsiteX287" fmla="*/ 5642239 w 5860123"/>
                <a:gd name="connsiteY287" fmla="*/ 612854 h 4856353"/>
                <a:gd name="connsiteX288" fmla="*/ 5654622 w 5860123"/>
                <a:gd name="connsiteY288" fmla="*/ 613806 h 4856353"/>
                <a:gd name="connsiteX289" fmla="*/ 5667004 w 5860123"/>
                <a:gd name="connsiteY289" fmla="*/ 609043 h 4856353"/>
                <a:gd name="connsiteX290" fmla="*/ 5668909 w 5860123"/>
                <a:gd name="connsiteY290" fmla="*/ 597614 h 4856353"/>
                <a:gd name="connsiteX291" fmla="*/ 5667957 w 5860123"/>
                <a:gd name="connsiteY291" fmla="*/ 582374 h 4856353"/>
                <a:gd name="connsiteX292" fmla="*/ 5676529 w 5860123"/>
                <a:gd name="connsiteY292" fmla="*/ 579516 h 4856353"/>
                <a:gd name="connsiteX293" fmla="*/ 5682244 w 5860123"/>
                <a:gd name="connsiteY293" fmla="*/ 575707 h 4856353"/>
                <a:gd name="connsiteX294" fmla="*/ 5688911 w 5860123"/>
                <a:gd name="connsiteY294" fmla="*/ 567133 h 4856353"/>
                <a:gd name="connsiteX295" fmla="*/ 5695579 w 5860123"/>
                <a:gd name="connsiteY295" fmla="*/ 557609 h 4856353"/>
                <a:gd name="connsiteX296" fmla="*/ 5701294 w 5860123"/>
                <a:gd name="connsiteY296" fmla="*/ 551893 h 4856353"/>
                <a:gd name="connsiteX297" fmla="*/ 5707009 w 5860123"/>
                <a:gd name="connsiteY297" fmla="*/ 549036 h 4856353"/>
                <a:gd name="connsiteX298" fmla="*/ 5713677 w 5860123"/>
                <a:gd name="connsiteY298" fmla="*/ 545226 h 4856353"/>
                <a:gd name="connsiteX299" fmla="*/ 5721297 w 5860123"/>
                <a:gd name="connsiteY299" fmla="*/ 545226 h 4856353"/>
                <a:gd name="connsiteX300" fmla="*/ 5735584 w 5860123"/>
                <a:gd name="connsiteY300" fmla="*/ 541416 h 4856353"/>
                <a:gd name="connsiteX301" fmla="*/ 5748919 w 5860123"/>
                <a:gd name="connsiteY301" fmla="*/ 529034 h 4856353"/>
                <a:gd name="connsiteX302" fmla="*/ 5764159 w 5860123"/>
                <a:gd name="connsiteY302" fmla="*/ 513794 h 4856353"/>
                <a:gd name="connsiteX303" fmla="*/ 5771779 w 5860123"/>
                <a:gd name="connsiteY303" fmla="*/ 508078 h 4856353"/>
                <a:gd name="connsiteX304" fmla="*/ 5779399 w 5860123"/>
                <a:gd name="connsiteY304" fmla="*/ 501411 h 4856353"/>
                <a:gd name="connsiteX305" fmla="*/ 5795591 w 5860123"/>
                <a:gd name="connsiteY305" fmla="*/ 490933 h 4856353"/>
                <a:gd name="connsiteX306" fmla="*/ 5811784 w 5860123"/>
                <a:gd name="connsiteY306" fmla="*/ 483313 h 4856353"/>
                <a:gd name="connsiteX307" fmla="*/ 5829882 w 5860123"/>
                <a:gd name="connsiteY307" fmla="*/ 481409 h 4856353"/>
                <a:gd name="connsiteX308" fmla="*/ 5838454 w 5860123"/>
                <a:gd name="connsiteY308" fmla="*/ 481409 h 4856353"/>
                <a:gd name="connsiteX309" fmla="*/ 5848932 w 5860123"/>
                <a:gd name="connsiteY309" fmla="*/ 470931 h 4856353"/>
                <a:gd name="connsiteX310" fmla="*/ 5858457 w 5860123"/>
                <a:gd name="connsiteY310" fmla="*/ 468073 h 4856353"/>
                <a:gd name="connsiteX311" fmla="*/ 5857504 w 5860123"/>
                <a:gd name="connsiteY311" fmla="*/ 475693 h 4856353"/>
                <a:gd name="connsiteX312" fmla="*/ 5839407 w 5860123"/>
                <a:gd name="connsiteY312" fmla="*/ 490933 h 4856353"/>
                <a:gd name="connsiteX313" fmla="*/ 5833691 w 5860123"/>
                <a:gd name="connsiteY313" fmla="*/ 501411 h 4856353"/>
                <a:gd name="connsiteX314" fmla="*/ 5833691 w 5860123"/>
                <a:gd name="connsiteY314" fmla="*/ 518556 h 4856353"/>
                <a:gd name="connsiteX315" fmla="*/ 5829882 w 5860123"/>
                <a:gd name="connsiteY315" fmla="*/ 533796 h 4856353"/>
                <a:gd name="connsiteX316" fmla="*/ 5838454 w 5860123"/>
                <a:gd name="connsiteY316" fmla="*/ 544273 h 4856353"/>
                <a:gd name="connsiteX317" fmla="*/ 5845122 w 5860123"/>
                <a:gd name="connsiteY317" fmla="*/ 548083 h 4856353"/>
                <a:gd name="connsiteX318" fmla="*/ 5853694 w 5860123"/>
                <a:gd name="connsiteY318" fmla="*/ 557609 h 4856353"/>
                <a:gd name="connsiteX319" fmla="*/ 5858457 w 5860123"/>
                <a:gd name="connsiteY319" fmla="*/ 572849 h 4856353"/>
                <a:gd name="connsiteX320" fmla="*/ 5855599 w 5860123"/>
                <a:gd name="connsiteY320" fmla="*/ 587136 h 4856353"/>
                <a:gd name="connsiteX321" fmla="*/ 5841311 w 5860123"/>
                <a:gd name="connsiteY321" fmla="*/ 607138 h 4856353"/>
                <a:gd name="connsiteX322" fmla="*/ 5823214 w 5860123"/>
                <a:gd name="connsiteY322" fmla="*/ 622379 h 4856353"/>
                <a:gd name="connsiteX323" fmla="*/ 5824166 w 5860123"/>
                <a:gd name="connsiteY323" fmla="*/ 641428 h 4856353"/>
                <a:gd name="connsiteX324" fmla="*/ 5823214 w 5860123"/>
                <a:gd name="connsiteY324" fmla="*/ 663336 h 4856353"/>
                <a:gd name="connsiteX325" fmla="*/ 5822261 w 5860123"/>
                <a:gd name="connsiteY325" fmla="*/ 689053 h 4856353"/>
                <a:gd name="connsiteX326" fmla="*/ 5824166 w 5860123"/>
                <a:gd name="connsiteY326" fmla="*/ 715723 h 4856353"/>
                <a:gd name="connsiteX327" fmla="*/ 5824166 w 5860123"/>
                <a:gd name="connsiteY327" fmla="*/ 721438 h 4856353"/>
                <a:gd name="connsiteX328" fmla="*/ 5820357 w 5860123"/>
                <a:gd name="connsiteY328" fmla="*/ 730011 h 4856353"/>
                <a:gd name="connsiteX329" fmla="*/ 5817499 w 5860123"/>
                <a:gd name="connsiteY329" fmla="*/ 745251 h 4856353"/>
                <a:gd name="connsiteX330" fmla="*/ 5827024 w 5860123"/>
                <a:gd name="connsiteY330" fmla="*/ 763348 h 4856353"/>
                <a:gd name="connsiteX331" fmla="*/ 5822261 w 5860123"/>
                <a:gd name="connsiteY331" fmla="*/ 784303 h 4856353"/>
                <a:gd name="connsiteX332" fmla="*/ 5817499 w 5860123"/>
                <a:gd name="connsiteY332" fmla="*/ 800496 h 4856353"/>
                <a:gd name="connsiteX333" fmla="*/ 5820357 w 5860123"/>
                <a:gd name="connsiteY333" fmla="*/ 810973 h 4856353"/>
                <a:gd name="connsiteX334" fmla="*/ 5812736 w 5860123"/>
                <a:gd name="connsiteY334" fmla="*/ 828118 h 4856353"/>
                <a:gd name="connsiteX335" fmla="*/ 5804164 w 5860123"/>
                <a:gd name="connsiteY335" fmla="*/ 841453 h 4856353"/>
                <a:gd name="connsiteX336" fmla="*/ 5805116 w 5860123"/>
                <a:gd name="connsiteY336" fmla="*/ 849073 h 4856353"/>
                <a:gd name="connsiteX337" fmla="*/ 5805116 w 5860123"/>
                <a:gd name="connsiteY337" fmla="*/ 857646 h 4856353"/>
                <a:gd name="connsiteX338" fmla="*/ 5807974 w 5860123"/>
                <a:gd name="connsiteY338" fmla="*/ 866218 h 4856353"/>
                <a:gd name="connsiteX339" fmla="*/ 5793686 w 5860123"/>
                <a:gd name="connsiteY339" fmla="*/ 883363 h 4856353"/>
                <a:gd name="connsiteX340" fmla="*/ 5787972 w 5860123"/>
                <a:gd name="connsiteY340" fmla="*/ 898603 h 4856353"/>
                <a:gd name="connsiteX341" fmla="*/ 5786066 w 5860123"/>
                <a:gd name="connsiteY341" fmla="*/ 911938 h 4856353"/>
                <a:gd name="connsiteX342" fmla="*/ 5788924 w 5860123"/>
                <a:gd name="connsiteY342" fmla="*/ 927178 h 4856353"/>
                <a:gd name="connsiteX343" fmla="*/ 5795591 w 5860123"/>
                <a:gd name="connsiteY343" fmla="*/ 937656 h 4856353"/>
                <a:gd name="connsiteX344" fmla="*/ 5789877 w 5860123"/>
                <a:gd name="connsiteY344" fmla="*/ 951943 h 4856353"/>
                <a:gd name="connsiteX345" fmla="*/ 5771779 w 5860123"/>
                <a:gd name="connsiteY345" fmla="*/ 957658 h 4856353"/>
                <a:gd name="connsiteX346" fmla="*/ 5770827 w 5860123"/>
                <a:gd name="connsiteY346" fmla="*/ 957658 h 4856353"/>
                <a:gd name="connsiteX347" fmla="*/ 5735584 w 5860123"/>
                <a:gd name="connsiteY347" fmla="*/ 954801 h 4856353"/>
                <a:gd name="connsiteX348" fmla="*/ 5694627 w 5860123"/>
                <a:gd name="connsiteY348" fmla="*/ 951943 h 4856353"/>
                <a:gd name="connsiteX349" fmla="*/ 5679386 w 5860123"/>
                <a:gd name="connsiteY349" fmla="*/ 946228 h 4856353"/>
                <a:gd name="connsiteX350" fmla="*/ 5671766 w 5860123"/>
                <a:gd name="connsiteY350" fmla="*/ 940513 h 4856353"/>
                <a:gd name="connsiteX351" fmla="*/ 5667957 w 5860123"/>
                <a:gd name="connsiteY351" fmla="*/ 952896 h 4856353"/>
                <a:gd name="connsiteX352" fmla="*/ 5662241 w 5860123"/>
                <a:gd name="connsiteY352" fmla="*/ 960516 h 4856353"/>
                <a:gd name="connsiteX353" fmla="*/ 5656527 w 5860123"/>
                <a:gd name="connsiteY353" fmla="*/ 966231 h 4856353"/>
                <a:gd name="connsiteX354" fmla="*/ 5659384 w 5860123"/>
                <a:gd name="connsiteY354" fmla="*/ 970041 h 4856353"/>
                <a:gd name="connsiteX355" fmla="*/ 5656527 w 5860123"/>
                <a:gd name="connsiteY355" fmla="*/ 979566 h 4856353"/>
                <a:gd name="connsiteX356" fmla="*/ 5647954 w 5860123"/>
                <a:gd name="connsiteY356" fmla="*/ 990043 h 4856353"/>
                <a:gd name="connsiteX357" fmla="*/ 5646049 w 5860123"/>
                <a:gd name="connsiteY357" fmla="*/ 995758 h 4856353"/>
                <a:gd name="connsiteX358" fmla="*/ 5645097 w 5860123"/>
                <a:gd name="connsiteY358" fmla="*/ 1004331 h 4856353"/>
                <a:gd name="connsiteX359" fmla="*/ 5630809 w 5860123"/>
                <a:gd name="connsiteY359" fmla="*/ 1008141 h 4856353"/>
                <a:gd name="connsiteX360" fmla="*/ 5623189 w 5860123"/>
                <a:gd name="connsiteY360" fmla="*/ 1013856 h 4856353"/>
                <a:gd name="connsiteX361" fmla="*/ 5613664 w 5860123"/>
                <a:gd name="connsiteY361" fmla="*/ 1014808 h 4856353"/>
                <a:gd name="connsiteX362" fmla="*/ 5610807 w 5860123"/>
                <a:gd name="connsiteY362" fmla="*/ 1023381 h 4856353"/>
                <a:gd name="connsiteX363" fmla="*/ 5606044 w 5860123"/>
                <a:gd name="connsiteY363" fmla="*/ 1027191 h 4856353"/>
                <a:gd name="connsiteX364" fmla="*/ 5610807 w 5860123"/>
                <a:gd name="connsiteY364" fmla="*/ 1031953 h 4856353"/>
                <a:gd name="connsiteX365" fmla="*/ 5620332 w 5860123"/>
                <a:gd name="connsiteY365" fmla="*/ 1043383 h 4856353"/>
                <a:gd name="connsiteX366" fmla="*/ 5650811 w 5860123"/>
                <a:gd name="connsiteY366" fmla="*/ 1107201 h 4856353"/>
                <a:gd name="connsiteX367" fmla="*/ 5654622 w 5860123"/>
                <a:gd name="connsiteY367" fmla="*/ 1116726 h 4856353"/>
                <a:gd name="connsiteX368" fmla="*/ 5652716 w 5860123"/>
                <a:gd name="connsiteY368" fmla="*/ 1132915 h 4856353"/>
                <a:gd name="connsiteX369" fmla="*/ 5654622 w 5860123"/>
                <a:gd name="connsiteY369" fmla="*/ 1143393 h 4856353"/>
                <a:gd name="connsiteX370" fmla="*/ 5655574 w 5860123"/>
                <a:gd name="connsiteY370" fmla="*/ 1161490 h 4856353"/>
                <a:gd name="connsiteX371" fmla="*/ 5662241 w 5860123"/>
                <a:gd name="connsiteY371" fmla="*/ 1185303 h 4856353"/>
                <a:gd name="connsiteX372" fmla="*/ 5662241 w 5860123"/>
                <a:gd name="connsiteY372" fmla="*/ 1189113 h 4856353"/>
                <a:gd name="connsiteX373" fmla="*/ 5666052 w 5860123"/>
                <a:gd name="connsiteY373" fmla="*/ 1196733 h 4856353"/>
                <a:gd name="connsiteX374" fmla="*/ 5668909 w 5860123"/>
                <a:gd name="connsiteY374" fmla="*/ 1197685 h 4856353"/>
                <a:gd name="connsiteX375" fmla="*/ 5669861 w 5860123"/>
                <a:gd name="connsiteY375" fmla="*/ 1200543 h 4856353"/>
                <a:gd name="connsiteX376" fmla="*/ 5675577 w 5860123"/>
                <a:gd name="connsiteY376" fmla="*/ 1213878 h 4856353"/>
                <a:gd name="connsiteX377" fmla="*/ 5675577 w 5860123"/>
                <a:gd name="connsiteY377" fmla="*/ 1222450 h 4856353"/>
                <a:gd name="connsiteX378" fmla="*/ 5672719 w 5860123"/>
                <a:gd name="connsiteY378" fmla="*/ 1231975 h 4856353"/>
                <a:gd name="connsiteX379" fmla="*/ 5672719 w 5860123"/>
                <a:gd name="connsiteY379" fmla="*/ 1239595 h 4856353"/>
                <a:gd name="connsiteX380" fmla="*/ 5670814 w 5860123"/>
                <a:gd name="connsiteY380" fmla="*/ 1255788 h 4856353"/>
                <a:gd name="connsiteX381" fmla="*/ 5667957 w 5860123"/>
                <a:gd name="connsiteY381" fmla="*/ 1266265 h 4856353"/>
                <a:gd name="connsiteX382" fmla="*/ 5668909 w 5860123"/>
                <a:gd name="connsiteY382" fmla="*/ 1277695 h 4856353"/>
                <a:gd name="connsiteX383" fmla="*/ 5663194 w 5860123"/>
                <a:gd name="connsiteY383" fmla="*/ 1279600 h 4856353"/>
                <a:gd name="connsiteX384" fmla="*/ 5663194 w 5860123"/>
                <a:gd name="connsiteY384" fmla="*/ 1286268 h 4856353"/>
                <a:gd name="connsiteX385" fmla="*/ 5656527 w 5860123"/>
                <a:gd name="connsiteY385" fmla="*/ 1289125 h 4856353"/>
                <a:gd name="connsiteX386" fmla="*/ 5650811 w 5860123"/>
                <a:gd name="connsiteY386" fmla="*/ 1289125 h 4856353"/>
                <a:gd name="connsiteX387" fmla="*/ 5644144 w 5860123"/>
                <a:gd name="connsiteY387" fmla="*/ 1291030 h 4856353"/>
                <a:gd name="connsiteX388" fmla="*/ 5639382 w 5860123"/>
                <a:gd name="connsiteY388" fmla="*/ 1296745 h 4856353"/>
                <a:gd name="connsiteX389" fmla="*/ 5626999 w 5860123"/>
                <a:gd name="connsiteY389" fmla="*/ 1300555 h 4856353"/>
                <a:gd name="connsiteX390" fmla="*/ 5619379 w 5860123"/>
                <a:gd name="connsiteY390" fmla="*/ 1309128 h 4856353"/>
                <a:gd name="connsiteX391" fmla="*/ 5613664 w 5860123"/>
                <a:gd name="connsiteY391" fmla="*/ 1314843 h 4856353"/>
                <a:gd name="connsiteX392" fmla="*/ 5614616 w 5860123"/>
                <a:gd name="connsiteY392" fmla="*/ 1320558 h 4856353"/>
                <a:gd name="connsiteX393" fmla="*/ 5624141 w 5860123"/>
                <a:gd name="connsiteY393" fmla="*/ 1317700 h 4856353"/>
                <a:gd name="connsiteX394" fmla="*/ 5631761 w 5860123"/>
                <a:gd name="connsiteY394" fmla="*/ 1322463 h 4856353"/>
                <a:gd name="connsiteX395" fmla="*/ 5636524 w 5860123"/>
                <a:gd name="connsiteY395" fmla="*/ 1337703 h 4856353"/>
                <a:gd name="connsiteX396" fmla="*/ 5639382 w 5860123"/>
                <a:gd name="connsiteY396" fmla="*/ 1346275 h 4856353"/>
                <a:gd name="connsiteX397" fmla="*/ 5641286 w 5860123"/>
                <a:gd name="connsiteY397" fmla="*/ 1351038 h 4856353"/>
                <a:gd name="connsiteX398" fmla="*/ 5635572 w 5860123"/>
                <a:gd name="connsiteY398" fmla="*/ 1354848 h 4856353"/>
                <a:gd name="connsiteX399" fmla="*/ 5626999 w 5860123"/>
                <a:gd name="connsiteY399" fmla="*/ 1342465 h 4856353"/>
                <a:gd name="connsiteX400" fmla="*/ 5621284 w 5860123"/>
                <a:gd name="connsiteY400" fmla="*/ 1339608 h 4856353"/>
                <a:gd name="connsiteX401" fmla="*/ 5619379 w 5860123"/>
                <a:gd name="connsiteY401" fmla="*/ 1344370 h 4856353"/>
                <a:gd name="connsiteX402" fmla="*/ 5614616 w 5860123"/>
                <a:gd name="connsiteY402" fmla="*/ 1340560 h 4856353"/>
                <a:gd name="connsiteX403" fmla="*/ 5610807 w 5860123"/>
                <a:gd name="connsiteY403" fmla="*/ 1338655 h 4856353"/>
                <a:gd name="connsiteX404" fmla="*/ 5602234 w 5860123"/>
                <a:gd name="connsiteY404" fmla="*/ 1328178 h 4856353"/>
                <a:gd name="connsiteX405" fmla="*/ 5595566 w 5860123"/>
                <a:gd name="connsiteY405" fmla="*/ 1313890 h 4856353"/>
                <a:gd name="connsiteX406" fmla="*/ 5592709 w 5860123"/>
                <a:gd name="connsiteY406" fmla="*/ 1301508 h 4856353"/>
                <a:gd name="connsiteX407" fmla="*/ 5578422 w 5860123"/>
                <a:gd name="connsiteY407" fmla="*/ 1298650 h 4856353"/>
                <a:gd name="connsiteX408" fmla="*/ 5573659 w 5860123"/>
                <a:gd name="connsiteY408" fmla="*/ 1293888 h 4856353"/>
                <a:gd name="connsiteX409" fmla="*/ 5566991 w 5860123"/>
                <a:gd name="connsiteY409" fmla="*/ 1291983 h 4856353"/>
                <a:gd name="connsiteX410" fmla="*/ 5562229 w 5860123"/>
                <a:gd name="connsiteY410" fmla="*/ 1291030 h 4856353"/>
                <a:gd name="connsiteX411" fmla="*/ 5558419 w 5860123"/>
                <a:gd name="connsiteY411" fmla="*/ 1291983 h 4856353"/>
                <a:gd name="connsiteX412" fmla="*/ 5556514 w 5860123"/>
                <a:gd name="connsiteY412" fmla="*/ 1299603 h 4856353"/>
                <a:gd name="connsiteX413" fmla="*/ 5554609 w 5860123"/>
                <a:gd name="connsiteY413" fmla="*/ 1307223 h 4856353"/>
                <a:gd name="connsiteX414" fmla="*/ 5554609 w 5860123"/>
                <a:gd name="connsiteY414" fmla="*/ 1316748 h 4856353"/>
                <a:gd name="connsiteX415" fmla="*/ 5556514 w 5860123"/>
                <a:gd name="connsiteY415" fmla="*/ 1331988 h 4856353"/>
                <a:gd name="connsiteX416" fmla="*/ 5556514 w 5860123"/>
                <a:gd name="connsiteY416" fmla="*/ 1347228 h 4856353"/>
                <a:gd name="connsiteX417" fmla="*/ 5558419 w 5860123"/>
                <a:gd name="connsiteY417" fmla="*/ 1363420 h 4856353"/>
                <a:gd name="connsiteX418" fmla="*/ 5552704 w 5860123"/>
                <a:gd name="connsiteY418" fmla="*/ 1373898 h 4856353"/>
                <a:gd name="connsiteX419" fmla="*/ 5546036 w 5860123"/>
                <a:gd name="connsiteY419" fmla="*/ 1378660 h 4856353"/>
                <a:gd name="connsiteX420" fmla="*/ 5543179 w 5860123"/>
                <a:gd name="connsiteY420" fmla="*/ 1386280 h 4856353"/>
                <a:gd name="connsiteX421" fmla="*/ 5531749 w 5860123"/>
                <a:gd name="connsiteY421" fmla="*/ 1380565 h 4856353"/>
                <a:gd name="connsiteX422" fmla="*/ 5520319 w 5860123"/>
                <a:gd name="connsiteY422" fmla="*/ 1382470 h 4856353"/>
                <a:gd name="connsiteX423" fmla="*/ 5516509 w 5860123"/>
                <a:gd name="connsiteY423" fmla="*/ 1389138 h 4856353"/>
                <a:gd name="connsiteX424" fmla="*/ 5512699 w 5860123"/>
                <a:gd name="connsiteY424" fmla="*/ 1405330 h 4856353"/>
                <a:gd name="connsiteX425" fmla="*/ 5506032 w 5860123"/>
                <a:gd name="connsiteY425" fmla="*/ 1423428 h 4856353"/>
                <a:gd name="connsiteX426" fmla="*/ 5499364 w 5860123"/>
                <a:gd name="connsiteY426" fmla="*/ 1432000 h 4856353"/>
                <a:gd name="connsiteX427" fmla="*/ 5499364 w 5860123"/>
                <a:gd name="connsiteY427" fmla="*/ 1442478 h 4856353"/>
                <a:gd name="connsiteX428" fmla="*/ 5473647 w 5860123"/>
                <a:gd name="connsiteY428" fmla="*/ 1446288 h 4856353"/>
                <a:gd name="connsiteX429" fmla="*/ 5456502 w 5860123"/>
                <a:gd name="connsiteY429" fmla="*/ 1452955 h 4856353"/>
                <a:gd name="connsiteX430" fmla="*/ 5440309 w 5860123"/>
                <a:gd name="connsiteY430" fmla="*/ 1459623 h 4856353"/>
                <a:gd name="connsiteX431" fmla="*/ 5418402 w 5860123"/>
                <a:gd name="connsiteY431" fmla="*/ 1460575 h 4856353"/>
                <a:gd name="connsiteX432" fmla="*/ 5409829 w 5860123"/>
                <a:gd name="connsiteY432" fmla="*/ 1462480 h 4856353"/>
                <a:gd name="connsiteX433" fmla="*/ 5412686 w 5860123"/>
                <a:gd name="connsiteY433" fmla="*/ 1469148 h 4856353"/>
                <a:gd name="connsiteX434" fmla="*/ 5416497 w 5860123"/>
                <a:gd name="connsiteY434" fmla="*/ 1473910 h 4856353"/>
                <a:gd name="connsiteX435" fmla="*/ 5419354 w 5860123"/>
                <a:gd name="connsiteY435" fmla="*/ 1490103 h 4856353"/>
                <a:gd name="connsiteX436" fmla="*/ 5423164 w 5860123"/>
                <a:gd name="connsiteY436" fmla="*/ 1496770 h 4856353"/>
                <a:gd name="connsiteX437" fmla="*/ 5428879 w 5860123"/>
                <a:gd name="connsiteY437" fmla="*/ 1502485 h 4856353"/>
                <a:gd name="connsiteX438" fmla="*/ 5440309 w 5860123"/>
                <a:gd name="connsiteY438" fmla="*/ 1508200 h 4856353"/>
                <a:gd name="connsiteX439" fmla="*/ 5445072 w 5860123"/>
                <a:gd name="connsiteY439" fmla="*/ 1516773 h 4856353"/>
                <a:gd name="connsiteX440" fmla="*/ 5444119 w 5860123"/>
                <a:gd name="connsiteY440" fmla="*/ 1526298 h 4856353"/>
                <a:gd name="connsiteX441" fmla="*/ 5441261 w 5860123"/>
                <a:gd name="connsiteY441" fmla="*/ 1534870 h 4856353"/>
                <a:gd name="connsiteX442" fmla="*/ 5440309 w 5860123"/>
                <a:gd name="connsiteY442" fmla="*/ 1541538 h 4856353"/>
                <a:gd name="connsiteX443" fmla="*/ 5436499 w 5860123"/>
                <a:gd name="connsiteY443" fmla="*/ 1546300 h 4856353"/>
                <a:gd name="connsiteX444" fmla="*/ 5424116 w 5860123"/>
                <a:gd name="connsiteY444" fmla="*/ 1545348 h 4856353"/>
                <a:gd name="connsiteX445" fmla="*/ 5410782 w 5860123"/>
                <a:gd name="connsiteY445" fmla="*/ 1544395 h 4856353"/>
                <a:gd name="connsiteX446" fmla="*/ 5400304 w 5860123"/>
                <a:gd name="connsiteY446" fmla="*/ 1550110 h 4856353"/>
                <a:gd name="connsiteX447" fmla="*/ 5387922 w 5860123"/>
                <a:gd name="connsiteY447" fmla="*/ 1552015 h 4856353"/>
                <a:gd name="connsiteX448" fmla="*/ 5375539 w 5860123"/>
                <a:gd name="connsiteY448" fmla="*/ 1550110 h 4856353"/>
                <a:gd name="connsiteX449" fmla="*/ 5368872 w 5860123"/>
                <a:gd name="connsiteY449" fmla="*/ 1546300 h 4856353"/>
                <a:gd name="connsiteX450" fmla="*/ 5358394 w 5860123"/>
                <a:gd name="connsiteY450" fmla="*/ 1550110 h 4856353"/>
                <a:gd name="connsiteX451" fmla="*/ 5345059 w 5860123"/>
                <a:gd name="connsiteY451" fmla="*/ 1547253 h 4856353"/>
                <a:gd name="connsiteX452" fmla="*/ 5336486 w 5860123"/>
                <a:gd name="connsiteY452" fmla="*/ 1543443 h 4856353"/>
                <a:gd name="connsiteX453" fmla="*/ 5333629 w 5860123"/>
                <a:gd name="connsiteY453" fmla="*/ 1537728 h 4856353"/>
                <a:gd name="connsiteX454" fmla="*/ 5333629 w 5860123"/>
                <a:gd name="connsiteY454" fmla="*/ 1532965 h 4856353"/>
                <a:gd name="connsiteX455" fmla="*/ 5328866 w 5860123"/>
                <a:gd name="connsiteY455" fmla="*/ 1531060 h 4856353"/>
                <a:gd name="connsiteX456" fmla="*/ 5320294 w 5860123"/>
                <a:gd name="connsiteY456" fmla="*/ 1521535 h 4856353"/>
                <a:gd name="connsiteX457" fmla="*/ 5315532 w 5860123"/>
                <a:gd name="connsiteY457" fmla="*/ 1516773 h 4856353"/>
                <a:gd name="connsiteX458" fmla="*/ 5302197 w 5860123"/>
                <a:gd name="connsiteY458" fmla="*/ 1515820 h 4856353"/>
                <a:gd name="connsiteX459" fmla="*/ 5295529 w 5860123"/>
                <a:gd name="connsiteY459" fmla="*/ 1524393 h 4856353"/>
                <a:gd name="connsiteX460" fmla="*/ 5286957 w 5860123"/>
                <a:gd name="connsiteY460" fmla="*/ 1527250 h 4856353"/>
                <a:gd name="connsiteX461" fmla="*/ 5281241 w 5860123"/>
                <a:gd name="connsiteY461" fmla="*/ 1532013 h 4856353"/>
                <a:gd name="connsiteX462" fmla="*/ 5277432 w 5860123"/>
                <a:gd name="connsiteY462" fmla="*/ 1544395 h 4856353"/>
                <a:gd name="connsiteX463" fmla="*/ 5276479 w 5860123"/>
                <a:gd name="connsiteY463" fmla="*/ 1553920 h 4856353"/>
                <a:gd name="connsiteX464" fmla="*/ 5274574 w 5860123"/>
                <a:gd name="connsiteY464" fmla="*/ 1563445 h 4856353"/>
                <a:gd name="connsiteX465" fmla="*/ 5273622 w 5860123"/>
                <a:gd name="connsiteY465" fmla="*/ 1567255 h 4856353"/>
                <a:gd name="connsiteX466" fmla="*/ 5276479 w 5860123"/>
                <a:gd name="connsiteY466" fmla="*/ 1572018 h 4856353"/>
                <a:gd name="connsiteX467" fmla="*/ 5272669 w 5860123"/>
                <a:gd name="connsiteY467" fmla="*/ 1577733 h 4856353"/>
                <a:gd name="connsiteX468" fmla="*/ 5264097 w 5860123"/>
                <a:gd name="connsiteY468" fmla="*/ 1582495 h 4856353"/>
                <a:gd name="connsiteX469" fmla="*/ 5255524 w 5860123"/>
                <a:gd name="connsiteY469" fmla="*/ 1606308 h 4856353"/>
                <a:gd name="connsiteX470" fmla="*/ 5244094 w 5860123"/>
                <a:gd name="connsiteY470" fmla="*/ 1621548 h 4856353"/>
                <a:gd name="connsiteX471" fmla="*/ 5241236 w 5860123"/>
                <a:gd name="connsiteY471" fmla="*/ 1631073 h 4856353"/>
                <a:gd name="connsiteX472" fmla="*/ 5238379 w 5860123"/>
                <a:gd name="connsiteY472" fmla="*/ 1640598 h 4856353"/>
                <a:gd name="connsiteX473" fmla="*/ 5229807 w 5860123"/>
                <a:gd name="connsiteY473" fmla="*/ 1647265 h 4856353"/>
                <a:gd name="connsiteX474" fmla="*/ 5219329 w 5860123"/>
                <a:gd name="connsiteY474" fmla="*/ 1650123 h 4856353"/>
                <a:gd name="connsiteX475" fmla="*/ 5208852 w 5860123"/>
                <a:gd name="connsiteY475" fmla="*/ 1654885 h 4856353"/>
                <a:gd name="connsiteX476" fmla="*/ 5204089 w 5860123"/>
                <a:gd name="connsiteY476" fmla="*/ 1666315 h 4856353"/>
                <a:gd name="connsiteX477" fmla="*/ 5195516 w 5860123"/>
                <a:gd name="connsiteY477" fmla="*/ 1672030 h 4856353"/>
                <a:gd name="connsiteX478" fmla="*/ 5187897 w 5860123"/>
                <a:gd name="connsiteY478" fmla="*/ 1681555 h 4856353"/>
                <a:gd name="connsiteX479" fmla="*/ 5175514 w 5860123"/>
                <a:gd name="connsiteY479" fmla="*/ 1691080 h 4856353"/>
                <a:gd name="connsiteX480" fmla="*/ 5161227 w 5860123"/>
                <a:gd name="connsiteY480" fmla="*/ 1698700 h 4856353"/>
                <a:gd name="connsiteX481" fmla="*/ 5149797 w 5860123"/>
                <a:gd name="connsiteY481" fmla="*/ 1705368 h 4856353"/>
                <a:gd name="connsiteX482" fmla="*/ 5145034 w 5860123"/>
                <a:gd name="connsiteY482" fmla="*/ 1713940 h 4856353"/>
                <a:gd name="connsiteX483" fmla="*/ 5139319 w 5860123"/>
                <a:gd name="connsiteY483" fmla="*/ 1720608 h 4856353"/>
                <a:gd name="connsiteX484" fmla="*/ 5127889 w 5860123"/>
                <a:gd name="connsiteY484" fmla="*/ 1727275 h 4856353"/>
                <a:gd name="connsiteX485" fmla="*/ 5119316 w 5860123"/>
                <a:gd name="connsiteY485" fmla="*/ 1736800 h 4856353"/>
                <a:gd name="connsiteX486" fmla="*/ 5113602 w 5860123"/>
                <a:gd name="connsiteY486" fmla="*/ 1749183 h 4856353"/>
                <a:gd name="connsiteX487" fmla="*/ 5098361 w 5860123"/>
                <a:gd name="connsiteY487" fmla="*/ 1766328 h 4856353"/>
                <a:gd name="connsiteX488" fmla="*/ 5087884 w 5860123"/>
                <a:gd name="connsiteY488" fmla="*/ 1778710 h 4856353"/>
                <a:gd name="connsiteX489" fmla="*/ 5074549 w 5860123"/>
                <a:gd name="connsiteY489" fmla="*/ 1804428 h 4856353"/>
                <a:gd name="connsiteX490" fmla="*/ 5038354 w 5860123"/>
                <a:gd name="connsiteY490" fmla="*/ 1821573 h 4856353"/>
                <a:gd name="connsiteX491" fmla="*/ 4985966 w 5860123"/>
                <a:gd name="connsiteY491" fmla="*/ 1838718 h 4856353"/>
                <a:gd name="connsiteX492" fmla="*/ 4936436 w 5860123"/>
                <a:gd name="connsiteY492" fmla="*/ 1873960 h 4856353"/>
                <a:gd name="connsiteX493" fmla="*/ 4904052 w 5860123"/>
                <a:gd name="connsiteY493" fmla="*/ 1898725 h 4856353"/>
                <a:gd name="connsiteX494" fmla="*/ 4873572 w 5860123"/>
                <a:gd name="connsiteY494" fmla="*/ 1944445 h 4856353"/>
                <a:gd name="connsiteX495" fmla="*/ 4847854 w 5860123"/>
                <a:gd name="connsiteY495" fmla="*/ 1964448 h 4856353"/>
                <a:gd name="connsiteX496" fmla="*/ 4826899 w 5860123"/>
                <a:gd name="connsiteY496" fmla="*/ 1974925 h 4856353"/>
                <a:gd name="connsiteX497" fmla="*/ 4814516 w 5860123"/>
                <a:gd name="connsiteY497" fmla="*/ 1992070 h 4856353"/>
                <a:gd name="connsiteX498" fmla="*/ 4788799 w 5860123"/>
                <a:gd name="connsiteY498" fmla="*/ 2003500 h 4856353"/>
                <a:gd name="connsiteX499" fmla="*/ 4779274 w 5860123"/>
                <a:gd name="connsiteY499" fmla="*/ 1992070 h 4856353"/>
                <a:gd name="connsiteX500" fmla="*/ 4802134 w 5860123"/>
                <a:gd name="connsiteY500" fmla="*/ 1972068 h 4856353"/>
                <a:gd name="connsiteX501" fmla="*/ 4826899 w 5860123"/>
                <a:gd name="connsiteY501" fmla="*/ 1950160 h 4856353"/>
                <a:gd name="connsiteX502" fmla="*/ 4831662 w 5860123"/>
                <a:gd name="connsiteY502" fmla="*/ 1918728 h 4856353"/>
                <a:gd name="connsiteX503" fmla="*/ 4802134 w 5860123"/>
                <a:gd name="connsiteY503" fmla="*/ 1917775 h 4856353"/>
                <a:gd name="connsiteX504" fmla="*/ 4783084 w 5860123"/>
                <a:gd name="connsiteY504" fmla="*/ 1897773 h 4856353"/>
                <a:gd name="connsiteX505" fmla="*/ 4798324 w 5860123"/>
                <a:gd name="connsiteY505" fmla="*/ 1882533 h 4856353"/>
                <a:gd name="connsiteX506" fmla="*/ 4802134 w 5860123"/>
                <a:gd name="connsiteY506" fmla="*/ 1860625 h 4856353"/>
                <a:gd name="connsiteX507" fmla="*/ 4817374 w 5860123"/>
                <a:gd name="connsiteY507" fmla="*/ 1842528 h 4856353"/>
                <a:gd name="connsiteX508" fmla="*/ 4838329 w 5860123"/>
                <a:gd name="connsiteY508" fmla="*/ 1822525 h 4856353"/>
                <a:gd name="connsiteX509" fmla="*/ 4866904 w 5860123"/>
                <a:gd name="connsiteY509" fmla="*/ 1764423 h 4856353"/>
                <a:gd name="connsiteX510" fmla="*/ 4846902 w 5860123"/>
                <a:gd name="connsiteY510" fmla="*/ 1728228 h 4856353"/>
                <a:gd name="connsiteX511" fmla="*/ 4832614 w 5860123"/>
                <a:gd name="connsiteY511" fmla="*/ 1705368 h 4856353"/>
                <a:gd name="connsiteX512" fmla="*/ 4817374 w 5860123"/>
                <a:gd name="connsiteY512" fmla="*/ 1686318 h 4856353"/>
                <a:gd name="connsiteX513" fmla="*/ 4806897 w 5860123"/>
                <a:gd name="connsiteY513" fmla="*/ 1702510 h 4856353"/>
                <a:gd name="connsiteX514" fmla="*/ 4770702 w 5860123"/>
                <a:gd name="connsiteY514" fmla="*/ 1708225 h 4856353"/>
                <a:gd name="connsiteX515" fmla="*/ 4726887 w 5860123"/>
                <a:gd name="connsiteY515" fmla="*/ 1737753 h 4856353"/>
                <a:gd name="connsiteX516" fmla="*/ 4713552 w 5860123"/>
                <a:gd name="connsiteY516" fmla="*/ 1765375 h 4856353"/>
                <a:gd name="connsiteX517" fmla="*/ 4695454 w 5860123"/>
                <a:gd name="connsiteY517" fmla="*/ 1797760 h 4856353"/>
                <a:gd name="connsiteX518" fmla="*/ 4666879 w 5860123"/>
                <a:gd name="connsiteY518" fmla="*/ 1827288 h 4856353"/>
                <a:gd name="connsiteX519" fmla="*/ 4611634 w 5860123"/>
                <a:gd name="connsiteY519" fmla="*/ 1864435 h 4856353"/>
                <a:gd name="connsiteX520" fmla="*/ 4581154 w 5860123"/>
                <a:gd name="connsiteY520" fmla="*/ 1921585 h 4856353"/>
                <a:gd name="connsiteX521" fmla="*/ 4566866 w 5860123"/>
                <a:gd name="connsiteY521" fmla="*/ 1962543 h 4856353"/>
                <a:gd name="connsiteX522" fmla="*/ 4531624 w 5860123"/>
                <a:gd name="connsiteY522" fmla="*/ 1976830 h 4856353"/>
                <a:gd name="connsiteX523" fmla="*/ 4503049 w 5860123"/>
                <a:gd name="connsiteY523" fmla="*/ 1987308 h 4856353"/>
                <a:gd name="connsiteX524" fmla="*/ 4476379 w 5860123"/>
                <a:gd name="connsiteY524" fmla="*/ 1979688 h 4856353"/>
                <a:gd name="connsiteX525" fmla="*/ 4448756 w 5860123"/>
                <a:gd name="connsiteY525" fmla="*/ 1974925 h 4856353"/>
                <a:gd name="connsiteX526" fmla="*/ 4430659 w 5860123"/>
                <a:gd name="connsiteY526" fmla="*/ 2001595 h 4856353"/>
                <a:gd name="connsiteX527" fmla="*/ 4420181 w 5860123"/>
                <a:gd name="connsiteY527" fmla="*/ 2032075 h 4856353"/>
                <a:gd name="connsiteX528" fmla="*/ 4422087 w 5860123"/>
                <a:gd name="connsiteY528" fmla="*/ 2069223 h 4856353"/>
                <a:gd name="connsiteX529" fmla="*/ 4446852 w 5860123"/>
                <a:gd name="connsiteY529" fmla="*/ 2104465 h 4856353"/>
                <a:gd name="connsiteX530" fmla="*/ 4474474 w 5860123"/>
                <a:gd name="connsiteY530" fmla="*/ 2138756 h 4856353"/>
                <a:gd name="connsiteX531" fmla="*/ 4489714 w 5860123"/>
                <a:gd name="connsiteY531" fmla="*/ 2130183 h 4856353"/>
                <a:gd name="connsiteX532" fmla="*/ 4514479 w 5860123"/>
                <a:gd name="connsiteY532" fmla="*/ 2132088 h 4856353"/>
                <a:gd name="connsiteX533" fmla="*/ 4541149 w 5860123"/>
                <a:gd name="connsiteY533" fmla="*/ 2114943 h 4856353"/>
                <a:gd name="connsiteX534" fmla="*/ 4565914 w 5860123"/>
                <a:gd name="connsiteY534" fmla="*/ 2120658 h 4856353"/>
                <a:gd name="connsiteX535" fmla="*/ 4584012 w 5860123"/>
                <a:gd name="connsiteY535" fmla="*/ 2148281 h 4856353"/>
                <a:gd name="connsiteX536" fmla="*/ 4579249 w 5860123"/>
                <a:gd name="connsiteY536" fmla="*/ 2176856 h 4856353"/>
                <a:gd name="connsiteX537" fmla="*/ 4573534 w 5860123"/>
                <a:gd name="connsiteY537" fmla="*/ 2213051 h 4856353"/>
                <a:gd name="connsiteX538" fmla="*/ 4594489 w 5860123"/>
                <a:gd name="connsiteY538" fmla="*/ 2240673 h 4856353"/>
                <a:gd name="connsiteX539" fmla="*/ 4630684 w 5860123"/>
                <a:gd name="connsiteY539" fmla="*/ 2245435 h 4856353"/>
                <a:gd name="connsiteX540" fmla="*/ 4653544 w 5860123"/>
                <a:gd name="connsiteY540" fmla="*/ 2241626 h 4856353"/>
                <a:gd name="connsiteX541" fmla="*/ 4667831 w 5860123"/>
                <a:gd name="connsiteY541" fmla="*/ 2237815 h 4856353"/>
                <a:gd name="connsiteX542" fmla="*/ 4674499 w 5860123"/>
                <a:gd name="connsiteY542" fmla="*/ 2213051 h 4856353"/>
                <a:gd name="connsiteX543" fmla="*/ 4684977 w 5860123"/>
                <a:gd name="connsiteY543" fmla="*/ 2201621 h 4856353"/>
                <a:gd name="connsiteX544" fmla="*/ 4703074 w 5860123"/>
                <a:gd name="connsiteY544" fmla="*/ 2189238 h 4856353"/>
                <a:gd name="connsiteX545" fmla="*/ 4729744 w 5860123"/>
                <a:gd name="connsiteY545" fmla="*/ 2153996 h 4856353"/>
                <a:gd name="connsiteX546" fmla="*/ 4764034 w 5860123"/>
                <a:gd name="connsiteY546" fmla="*/ 2135898 h 4856353"/>
                <a:gd name="connsiteX547" fmla="*/ 4790704 w 5860123"/>
                <a:gd name="connsiteY547" fmla="*/ 2150185 h 4856353"/>
                <a:gd name="connsiteX548" fmla="*/ 4824041 w 5860123"/>
                <a:gd name="connsiteY548" fmla="*/ 2160663 h 4856353"/>
                <a:gd name="connsiteX549" fmla="*/ 4836424 w 5860123"/>
                <a:gd name="connsiteY549" fmla="*/ 2170188 h 4856353"/>
                <a:gd name="connsiteX550" fmla="*/ 4860237 w 5860123"/>
                <a:gd name="connsiteY550" fmla="*/ 2176856 h 4856353"/>
                <a:gd name="connsiteX551" fmla="*/ 4891669 w 5860123"/>
                <a:gd name="connsiteY551" fmla="*/ 2161615 h 4856353"/>
                <a:gd name="connsiteX552" fmla="*/ 4914529 w 5860123"/>
                <a:gd name="connsiteY552" fmla="*/ 2165426 h 4856353"/>
                <a:gd name="connsiteX553" fmla="*/ 4932627 w 5860123"/>
                <a:gd name="connsiteY553" fmla="*/ 2174951 h 4856353"/>
                <a:gd name="connsiteX554" fmla="*/ 4961202 w 5860123"/>
                <a:gd name="connsiteY554" fmla="*/ 2167331 h 4856353"/>
                <a:gd name="connsiteX555" fmla="*/ 4965011 w 5860123"/>
                <a:gd name="connsiteY555" fmla="*/ 2176856 h 4856353"/>
                <a:gd name="connsiteX556" fmla="*/ 4956439 w 5860123"/>
                <a:gd name="connsiteY556" fmla="*/ 2190190 h 4856353"/>
                <a:gd name="connsiteX557" fmla="*/ 4951677 w 5860123"/>
                <a:gd name="connsiteY557" fmla="*/ 2210193 h 4856353"/>
                <a:gd name="connsiteX558" fmla="*/ 4955486 w 5860123"/>
                <a:gd name="connsiteY558" fmla="*/ 2233053 h 4856353"/>
                <a:gd name="connsiteX559" fmla="*/ 4950724 w 5860123"/>
                <a:gd name="connsiteY559" fmla="*/ 2248293 h 4856353"/>
                <a:gd name="connsiteX560" fmla="*/ 4925959 w 5860123"/>
                <a:gd name="connsiteY560" fmla="*/ 2252103 h 4856353"/>
                <a:gd name="connsiteX561" fmla="*/ 4900241 w 5860123"/>
                <a:gd name="connsiteY561" fmla="*/ 2243531 h 4856353"/>
                <a:gd name="connsiteX562" fmla="*/ 4872619 w 5860123"/>
                <a:gd name="connsiteY562" fmla="*/ 2262581 h 4856353"/>
                <a:gd name="connsiteX563" fmla="*/ 4824994 w 5860123"/>
                <a:gd name="connsiteY563" fmla="*/ 2286393 h 4856353"/>
                <a:gd name="connsiteX564" fmla="*/ 4799277 w 5860123"/>
                <a:gd name="connsiteY564" fmla="*/ 2319731 h 4856353"/>
                <a:gd name="connsiteX565" fmla="*/ 4787847 w 5860123"/>
                <a:gd name="connsiteY565" fmla="*/ 2324493 h 4856353"/>
                <a:gd name="connsiteX566" fmla="*/ 4774512 w 5860123"/>
                <a:gd name="connsiteY566" fmla="*/ 2332113 h 4856353"/>
                <a:gd name="connsiteX567" fmla="*/ 4779274 w 5860123"/>
                <a:gd name="connsiteY567" fmla="*/ 2357831 h 4856353"/>
                <a:gd name="connsiteX568" fmla="*/ 4770702 w 5860123"/>
                <a:gd name="connsiteY568" fmla="*/ 2372118 h 4856353"/>
                <a:gd name="connsiteX569" fmla="*/ 4744031 w 5860123"/>
                <a:gd name="connsiteY569" fmla="*/ 2381643 h 4856353"/>
                <a:gd name="connsiteX570" fmla="*/ 4738316 w 5860123"/>
                <a:gd name="connsiteY570" fmla="*/ 2365451 h 4856353"/>
                <a:gd name="connsiteX571" fmla="*/ 4716409 w 5860123"/>
                <a:gd name="connsiteY571" fmla="*/ 2360688 h 4856353"/>
                <a:gd name="connsiteX572" fmla="*/ 4718314 w 5860123"/>
                <a:gd name="connsiteY572" fmla="*/ 2383548 h 4856353"/>
                <a:gd name="connsiteX573" fmla="*/ 4719266 w 5860123"/>
                <a:gd name="connsiteY573" fmla="*/ 2406408 h 4856353"/>
                <a:gd name="connsiteX574" fmla="*/ 4703074 w 5860123"/>
                <a:gd name="connsiteY574" fmla="*/ 2434031 h 4856353"/>
                <a:gd name="connsiteX575" fmla="*/ 4677356 w 5860123"/>
                <a:gd name="connsiteY575" fmla="*/ 2464511 h 4856353"/>
                <a:gd name="connsiteX576" fmla="*/ 4649734 w 5860123"/>
                <a:gd name="connsiteY576" fmla="*/ 2515946 h 4856353"/>
                <a:gd name="connsiteX577" fmla="*/ 4638304 w 5860123"/>
                <a:gd name="connsiteY577" fmla="*/ 2531186 h 4856353"/>
                <a:gd name="connsiteX578" fmla="*/ 4641162 w 5860123"/>
                <a:gd name="connsiteY578" fmla="*/ 2567381 h 4856353"/>
                <a:gd name="connsiteX579" fmla="*/ 4682119 w 5860123"/>
                <a:gd name="connsiteY579" fmla="*/ 2588336 h 4856353"/>
                <a:gd name="connsiteX580" fmla="*/ 4732602 w 5860123"/>
                <a:gd name="connsiteY580" fmla="*/ 2607386 h 4856353"/>
                <a:gd name="connsiteX581" fmla="*/ 4766891 w 5860123"/>
                <a:gd name="connsiteY581" fmla="*/ 2635008 h 4856353"/>
                <a:gd name="connsiteX582" fmla="*/ 4782131 w 5860123"/>
                <a:gd name="connsiteY582" fmla="*/ 2669298 h 4856353"/>
                <a:gd name="connsiteX583" fmla="*/ 4811659 w 5860123"/>
                <a:gd name="connsiteY583" fmla="*/ 2743593 h 4856353"/>
                <a:gd name="connsiteX584" fmla="*/ 4840234 w 5860123"/>
                <a:gd name="connsiteY584" fmla="*/ 2785503 h 4856353"/>
                <a:gd name="connsiteX585" fmla="*/ 4848806 w 5860123"/>
                <a:gd name="connsiteY585" fmla="*/ 2822650 h 4856353"/>
                <a:gd name="connsiteX586" fmla="*/ 4858331 w 5860123"/>
                <a:gd name="connsiteY586" fmla="*/ 2848368 h 4856353"/>
                <a:gd name="connsiteX587" fmla="*/ 4888811 w 5860123"/>
                <a:gd name="connsiteY587" fmla="*/ 2859798 h 4856353"/>
                <a:gd name="connsiteX588" fmla="*/ 4911672 w 5860123"/>
                <a:gd name="connsiteY588" fmla="*/ 2879800 h 4856353"/>
                <a:gd name="connsiteX589" fmla="*/ 4918339 w 5860123"/>
                <a:gd name="connsiteY589" fmla="*/ 2898850 h 4856353"/>
                <a:gd name="connsiteX590" fmla="*/ 4951677 w 5860123"/>
                <a:gd name="connsiteY590" fmla="*/ 2912186 h 4856353"/>
                <a:gd name="connsiteX591" fmla="*/ 4978347 w 5860123"/>
                <a:gd name="connsiteY591" fmla="*/ 2954096 h 4856353"/>
                <a:gd name="connsiteX592" fmla="*/ 4960249 w 5860123"/>
                <a:gd name="connsiteY592" fmla="*/ 2957906 h 4856353"/>
                <a:gd name="connsiteX593" fmla="*/ 4949368 w 5860123"/>
                <a:gd name="connsiteY593" fmla="*/ 2953442 h 4856353"/>
                <a:gd name="connsiteX594" fmla="*/ 4962153 w 5860123"/>
                <a:gd name="connsiteY594" fmla="*/ 2961715 h 4856353"/>
                <a:gd name="connsiteX595" fmla="*/ 4998348 w 5860123"/>
                <a:gd name="connsiteY595" fmla="*/ 2976002 h 4856353"/>
                <a:gd name="connsiteX596" fmla="*/ 4996444 w 5860123"/>
                <a:gd name="connsiteY596" fmla="*/ 2988385 h 4856353"/>
                <a:gd name="connsiteX597" fmla="*/ 4972631 w 5860123"/>
                <a:gd name="connsiteY597" fmla="*/ 2983622 h 4856353"/>
                <a:gd name="connsiteX598" fmla="*/ 4950723 w 5860123"/>
                <a:gd name="connsiteY598" fmla="*/ 2974097 h 4856353"/>
                <a:gd name="connsiteX599" fmla="*/ 4934531 w 5860123"/>
                <a:gd name="connsiteY599" fmla="*/ 2967430 h 4856353"/>
                <a:gd name="connsiteX600" fmla="*/ 4923101 w 5860123"/>
                <a:gd name="connsiteY600" fmla="*/ 2958857 h 4856353"/>
                <a:gd name="connsiteX601" fmla="*/ 4930721 w 5860123"/>
                <a:gd name="connsiteY601" fmla="*/ 2949332 h 4856353"/>
                <a:gd name="connsiteX602" fmla="*/ 4943133 w 5860123"/>
                <a:gd name="connsiteY602" fmla="*/ 2950884 h 4856353"/>
                <a:gd name="connsiteX603" fmla="*/ 4923102 w 5860123"/>
                <a:gd name="connsiteY603" fmla="*/ 2942665 h 4856353"/>
                <a:gd name="connsiteX604" fmla="*/ 4895479 w 5860123"/>
                <a:gd name="connsiteY604" fmla="*/ 2944571 h 4856353"/>
                <a:gd name="connsiteX605" fmla="*/ 4875477 w 5860123"/>
                <a:gd name="connsiteY605" fmla="*/ 2947428 h 4856353"/>
                <a:gd name="connsiteX606" fmla="*/ 4855474 w 5860123"/>
                <a:gd name="connsiteY606" fmla="*/ 2930283 h 4856353"/>
                <a:gd name="connsiteX607" fmla="*/ 4813564 w 5860123"/>
                <a:gd name="connsiteY607" fmla="*/ 2922663 h 4856353"/>
                <a:gd name="connsiteX608" fmla="*/ 4799277 w 5860123"/>
                <a:gd name="connsiteY608" fmla="*/ 2938856 h 4856353"/>
                <a:gd name="connsiteX609" fmla="*/ 4814516 w 5860123"/>
                <a:gd name="connsiteY609" fmla="*/ 2937903 h 4856353"/>
                <a:gd name="connsiteX610" fmla="*/ 4841187 w 5860123"/>
                <a:gd name="connsiteY610" fmla="*/ 2933140 h 4856353"/>
                <a:gd name="connsiteX611" fmla="*/ 4855474 w 5860123"/>
                <a:gd name="connsiteY611" fmla="*/ 2954096 h 4856353"/>
                <a:gd name="connsiteX612" fmla="*/ 4878334 w 5860123"/>
                <a:gd name="connsiteY612" fmla="*/ 2960763 h 4856353"/>
                <a:gd name="connsiteX613" fmla="*/ 4914529 w 5860123"/>
                <a:gd name="connsiteY613" fmla="*/ 2989338 h 4856353"/>
                <a:gd name="connsiteX614" fmla="*/ 4941199 w 5860123"/>
                <a:gd name="connsiteY614" fmla="*/ 3003625 h 4856353"/>
                <a:gd name="connsiteX615" fmla="*/ 4970727 w 5860123"/>
                <a:gd name="connsiteY615" fmla="*/ 3023628 h 4856353"/>
                <a:gd name="connsiteX616" fmla="*/ 4991682 w 5860123"/>
                <a:gd name="connsiteY616" fmla="*/ 3060775 h 4856353"/>
                <a:gd name="connsiteX617" fmla="*/ 4965011 w 5860123"/>
                <a:gd name="connsiteY617" fmla="*/ 3074111 h 4856353"/>
                <a:gd name="connsiteX618" fmla="*/ 4937389 w 5860123"/>
                <a:gd name="connsiteY618" fmla="*/ 3092208 h 4856353"/>
                <a:gd name="connsiteX619" fmla="*/ 4910719 w 5860123"/>
                <a:gd name="connsiteY619" fmla="*/ 3110306 h 4856353"/>
                <a:gd name="connsiteX620" fmla="*/ 4890716 w 5860123"/>
                <a:gd name="connsiteY620" fmla="*/ 3136023 h 4856353"/>
                <a:gd name="connsiteX621" fmla="*/ 4882144 w 5860123"/>
                <a:gd name="connsiteY621" fmla="*/ 3149358 h 4856353"/>
                <a:gd name="connsiteX622" fmla="*/ 4864047 w 5860123"/>
                <a:gd name="connsiteY622" fmla="*/ 3151263 h 4856353"/>
                <a:gd name="connsiteX623" fmla="*/ 4833566 w 5860123"/>
                <a:gd name="connsiteY623" fmla="*/ 3154121 h 4856353"/>
                <a:gd name="connsiteX624" fmla="*/ 4819279 w 5860123"/>
                <a:gd name="connsiteY624" fmla="*/ 3170313 h 4856353"/>
                <a:gd name="connsiteX625" fmla="*/ 4834519 w 5860123"/>
                <a:gd name="connsiteY625" fmla="*/ 3163646 h 4856353"/>
                <a:gd name="connsiteX626" fmla="*/ 4849759 w 5860123"/>
                <a:gd name="connsiteY626" fmla="*/ 3158883 h 4856353"/>
                <a:gd name="connsiteX627" fmla="*/ 4861189 w 5860123"/>
                <a:gd name="connsiteY627" fmla="*/ 3180790 h 4856353"/>
                <a:gd name="connsiteX628" fmla="*/ 4880239 w 5860123"/>
                <a:gd name="connsiteY628" fmla="*/ 3182696 h 4856353"/>
                <a:gd name="connsiteX629" fmla="*/ 4903099 w 5860123"/>
                <a:gd name="connsiteY629" fmla="*/ 3163646 h 4856353"/>
                <a:gd name="connsiteX630" fmla="*/ 4935484 w 5860123"/>
                <a:gd name="connsiteY630" fmla="*/ 3152215 h 4856353"/>
                <a:gd name="connsiteX631" fmla="*/ 4967869 w 5860123"/>
                <a:gd name="connsiteY631" fmla="*/ 3179838 h 4856353"/>
                <a:gd name="connsiteX632" fmla="*/ 5007874 w 5860123"/>
                <a:gd name="connsiteY632" fmla="*/ 3196031 h 4856353"/>
                <a:gd name="connsiteX633" fmla="*/ 5032639 w 5860123"/>
                <a:gd name="connsiteY633" fmla="*/ 3196983 h 4856353"/>
                <a:gd name="connsiteX634" fmla="*/ 5018352 w 5860123"/>
                <a:gd name="connsiteY634" fmla="*/ 3212223 h 4856353"/>
                <a:gd name="connsiteX635" fmla="*/ 4996444 w 5860123"/>
                <a:gd name="connsiteY635" fmla="*/ 3237940 h 4856353"/>
                <a:gd name="connsiteX636" fmla="*/ 4970727 w 5860123"/>
                <a:gd name="connsiteY636" fmla="*/ 3252228 h 4856353"/>
                <a:gd name="connsiteX637" fmla="*/ 4961202 w 5860123"/>
                <a:gd name="connsiteY637" fmla="*/ 3264611 h 4856353"/>
                <a:gd name="connsiteX638" fmla="*/ 4980252 w 5860123"/>
                <a:gd name="connsiteY638" fmla="*/ 3261753 h 4856353"/>
                <a:gd name="connsiteX639" fmla="*/ 5005016 w 5860123"/>
                <a:gd name="connsiteY639" fmla="*/ 3243656 h 4856353"/>
                <a:gd name="connsiteX640" fmla="*/ 5019304 w 5860123"/>
                <a:gd name="connsiteY640" fmla="*/ 3237940 h 4856353"/>
                <a:gd name="connsiteX641" fmla="*/ 5024066 w 5860123"/>
                <a:gd name="connsiteY641" fmla="*/ 3257943 h 4856353"/>
                <a:gd name="connsiteX642" fmla="*/ 5026924 w 5860123"/>
                <a:gd name="connsiteY642" fmla="*/ 3286518 h 4856353"/>
                <a:gd name="connsiteX643" fmla="*/ 5005016 w 5860123"/>
                <a:gd name="connsiteY643" fmla="*/ 3296996 h 4856353"/>
                <a:gd name="connsiteX644" fmla="*/ 4985966 w 5860123"/>
                <a:gd name="connsiteY644" fmla="*/ 3293186 h 4856353"/>
                <a:gd name="connsiteX645" fmla="*/ 4978347 w 5860123"/>
                <a:gd name="connsiteY645" fmla="*/ 3287471 h 4856353"/>
                <a:gd name="connsiteX646" fmla="*/ 4970727 w 5860123"/>
                <a:gd name="connsiteY646" fmla="*/ 3302711 h 4856353"/>
                <a:gd name="connsiteX647" fmla="*/ 4981204 w 5860123"/>
                <a:gd name="connsiteY647" fmla="*/ 3311283 h 4856353"/>
                <a:gd name="connsiteX648" fmla="*/ 4996444 w 5860123"/>
                <a:gd name="connsiteY648" fmla="*/ 3321761 h 4856353"/>
                <a:gd name="connsiteX649" fmla="*/ 4998349 w 5860123"/>
                <a:gd name="connsiteY649" fmla="*/ 3344621 h 4856353"/>
                <a:gd name="connsiteX650" fmla="*/ 4984061 w 5860123"/>
                <a:gd name="connsiteY650" fmla="*/ 3366528 h 4856353"/>
                <a:gd name="connsiteX651" fmla="*/ 4983109 w 5860123"/>
                <a:gd name="connsiteY651" fmla="*/ 3384625 h 4856353"/>
                <a:gd name="connsiteX652" fmla="*/ 4992634 w 5860123"/>
                <a:gd name="connsiteY652" fmla="*/ 3406533 h 4856353"/>
                <a:gd name="connsiteX653" fmla="*/ 4986919 w 5860123"/>
                <a:gd name="connsiteY653" fmla="*/ 3420821 h 4856353"/>
                <a:gd name="connsiteX654" fmla="*/ 4974536 w 5860123"/>
                <a:gd name="connsiteY654" fmla="*/ 3434156 h 4856353"/>
                <a:gd name="connsiteX655" fmla="*/ 4963107 w 5860123"/>
                <a:gd name="connsiteY655" fmla="*/ 3456063 h 4856353"/>
                <a:gd name="connsiteX656" fmla="*/ 4947866 w 5860123"/>
                <a:gd name="connsiteY656" fmla="*/ 3457015 h 4856353"/>
                <a:gd name="connsiteX657" fmla="*/ 4953582 w 5860123"/>
                <a:gd name="connsiteY657" fmla="*/ 3438918 h 4856353"/>
                <a:gd name="connsiteX658" fmla="*/ 4957391 w 5860123"/>
                <a:gd name="connsiteY658" fmla="*/ 3422725 h 4856353"/>
                <a:gd name="connsiteX659" fmla="*/ 4943104 w 5860123"/>
                <a:gd name="connsiteY659" fmla="*/ 3425583 h 4856353"/>
                <a:gd name="connsiteX660" fmla="*/ 4930722 w 5860123"/>
                <a:gd name="connsiteY660" fmla="*/ 3463683 h 4856353"/>
                <a:gd name="connsiteX661" fmla="*/ 4904052 w 5860123"/>
                <a:gd name="connsiteY661" fmla="*/ 3470350 h 4856353"/>
                <a:gd name="connsiteX662" fmla="*/ 4906909 w 5860123"/>
                <a:gd name="connsiteY662" fmla="*/ 3482733 h 4856353"/>
                <a:gd name="connsiteX663" fmla="*/ 4912624 w 5860123"/>
                <a:gd name="connsiteY663" fmla="*/ 3496068 h 4856353"/>
                <a:gd name="connsiteX664" fmla="*/ 4899289 w 5860123"/>
                <a:gd name="connsiteY664" fmla="*/ 3514165 h 4856353"/>
                <a:gd name="connsiteX665" fmla="*/ 4899289 w 5860123"/>
                <a:gd name="connsiteY665" fmla="*/ 3545598 h 4856353"/>
                <a:gd name="connsiteX666" fmla="*/ 4899289 w 5860123"/>
                <a:gd name="connsiteY666" fmla="*/ 3562743 h 4856353"/>
                <a:gd name="connsiteX667" fmla="*/ 4887859 w 5860123"/>
                <a:gd name="connsiteY667" fmla="*/ 3581793 h 4856353"/>
                <a:gd name="connsiteX668" fmla="*/ 4865952 w 5860123"/>
                <a:gd name="connsiteY668" fmla="*/ 3578936 h 4856353"/>
                <a:gd name="connsiteX669" fmla="*/ 4849759 w 5860123"/>
                <a:gd name="connsiteY669" fmla="*/ 3585603 h 4856353"/>
                <a:gd name="connsiteX670" fmla="*/ 4869762 w 5860123"/>
                <a:gd name="connsiteY670" fmla="*/ 3592271 h 4856353"/>
                <a:gd name="connsiteX671" fmla="*/ 4868809 w 5860123"/>
                <a:gd name="connsiteY671" fmla="*/ 3604653 h 4856353"/>
                <a:gd name="connsiteX672" fmla="*/ 4862141 w 5860123"/>
                <a:gd name="connsiteY672" fmla="*/ 3617988 h 4856353"/>
                <a:gd name="connsiteX673" fmla="*/ 4847854 w 5860123"/>
                <a:gd name="connsiteY673" fmla="*/ 3628465 h 4856353"/>
                <a:gd name="connsiteX674" fmla="*/ 4846902 w 5860123"/>
                <a:gd name="connsiteY674" fmla="*/ 3646563 h 4856353"/>
                <a:gd name="connsiteX675" fmla="*/ 4848806 w 5860123"/>
                <a:gd name="connsiteY675" fmla="*/ 3669423 h 4856353"/>
                <a:gd name="connsiteX676" fmla="*/ 4827852 w 5860123"/>
                <a:gd name="connsiteY676" fmla="*/ 3681806 h 4856353"/>
                <a:gd name="connsiteX677" fmla="*/ 4829756 w 5860123"/>
                <a:gd name="connsiteY677" fmla="*/ 3669423 h 4856353"/>
                <a:gd name="connsiteX678" fmla="*/ 4836424 w 5860123"/>
                <a:gd name="connsiteY678" fmla="*/ 3654183 h 4856353"/>
                <a:gd name="connsiteX679" fmla="*/ 4824994 w 5860123"/>
                <a:gd name="connsiteY679" fmla="*/ 3655136 h 4856353"/>
                <a:gd name="connsiteX680" fmla="*/ 4812612 w 5860123"/>
                <a:gd name="connsiteY680" fmla="*/ 3645611 h 4856353"/>
                <a:gd name="connsiteX681" fmla="*/ 4787847 w 5860123"/>
                <a:gd name="connsiteY681" fmla="*/ 3653231 h 4856353"/>
                <a:gd name="connsiteX682" fmla="*/ 4804039 w 5860123"/>
                <a:gd name="connsiteY682" fmla="*/ 3674186 h 4856353"/>
                <a:gd name="connsiteX683" fmla="*/ 4802134 w 5860123"/>
                <a:gd name="connsiteY683" fmla="*/ 3693236 h 4856353"/>
                <a:gd name="connsiteX684" fmla="*/ 4797372 w 5860123"/>
                <a:gd name="connsiteY684" fmla="*/ 3704665 h 4856353"/>
                <a:gd name="connsiteX685" fmla="*/ 4819279 w 5860123"/>
                <a:gd name="connsiteY685" fmla="*/ 3705618 h 4856353"/>
                <a:gd name="connsiteX686" fmla="*/ 4832614 w 5860123"/>
                <a:gd name="connsiteY686" fmla="*/ 3710381 h 4856353"/>
                <a:gd name="connsiteX687" fmla="*/ 4817374 w 5860123"/>
                <a:gd name="connsiteY687" fmla="*/ 3718000 h 4856353"/>
                <a:gd name="connsiteX688" fmla="*/ 4807849 w 5860123"/>
                <a:gd name="connsiteY688" fmla="*/ 3724668 h 4856353"/>
                <a:gd name="connsiteX689" fmla="*/ 4798324 w 5860123"/>
                <a:gd name="connsiteY689" fmla="*/ 3738956 h 4856353"/>
                <a:gd name="connsiteX690" fmla="*/ 4811659 w 5860123"/>
                <a:gd name="connsiteY690" fmla="*/ 3753243 h 4856353"/>
                <a:gd name="connsiteX691" fmla="*/ 4811659 w 5860123"/>
                <a:gd name="connsiteY691" fmla="*/ 3768483 h 4856353"/>
                <a:gd name="connsiteX692" fmla="*/ 4804991 w 5860123"/>
                <a:gd name="connsiteY692" fmla="*/ 3780865 h 4856353"/>
                <a:gd name="connsiteX693" fmla="*/ 4808802 w 5860123"/>
                <a:gd name="connsiteY693" fmla="*/ 3794200 h 4856353"/>
                <a:gd name="connsiteX694" fmla="*/ 4793562 w 5860123"/>
                <a:gd name="connsiteY694" fmla="*/ 3801821 h 4856353"/>
                <a:gd name="connsiteX695" fmla="*/ 4802134 w 5860123"/>
                <a:gd name="connsiteY695" fmla="*/ 3818965 h 4856353"/>
                <a:gd name="connsiteX696" fmla="*/ 4815469 w 5860123"/>
                <a:gd name="connsiteY696" fmla="*/ 3838015 h 4856353"/>
                <a:gd name="connsiteX697" fmla="*/ 4801181 w 5860123"/>
                <a:gd name="connsiteY697" fmla="*/ 3838968 h 4856353"/>
                <a:gd name="connsiteX698" fmla="*/ 4781179 w 5860123"/>
                <a:gd name="connsiteY698" fmla="*/ 3819918 h 4856353"/>
                <a:gd name="connsiteX699" fmla="*/ 4773559 w 5860123"/>
                <a:gd name="connsiteY699" fmla="*/ 3829443 h 4856353"/>
                <a:gd name="connsiteX700" fmla="*/ 4758319 w 5860123"/>
                <a:gd name="connsiteY700" fmla="*/ 3837063 h 4856353"/>
                <a:gd name="connsiteX701" fmla="*/ 4767844 w 5860123"/>
                <a:gd name="connsiteY701" fmla="*/ 3853256 h 4856353"/>
                <a:gd name="connsiteX702" fmla="*/ 4775464 w 5860123"/>
                <a:gd name="connsiteY702" fmla="*/ 3868496 h 4856353"/>
                <a:gd name="connsiteX703" fmla="*/ 4759272 w 5860123"/>
                <a:gd name="connsiteY703" fmla="*/ 3878973 h 4856353"/>
                <a:gd name="connsiteX704" fmla="*/ 4743079 w 5860123"/>
                <a:gd name="connsiteY704" fmla="*/ 3874211 h 4856353"/>
                <a:gd name="connsiteX705" fmla="*/ 4730697 w 5860123"/>
                <a:gd name="connsiteY705" fmla="*/ 3864686 h 4856353"/>
                <a:gd name="connsiteX706" fmla="*/ 4735459 w 5860123"/>
                <a:gd name="connsiteY706" fmla="*/ 3885640 h 4856353"/>
                <a:gd name="connsiteX707" fmla="*/ 4739269 w 5860123"/>
                <a:gd name="connsiteY707" fmla="*/ 3914215 h 4856353"/>
                <a:gd name="connsiteX708" fmla="*/ 4709741 w 5860123"/>
                <a:gd name="connsiteY708" fmla="*/ 3919931 h 4856353"/>
                <a:gd name="connsiteX709" fmla="*/ 4713552 w 5860123"/>
                <a:gd name="connsiteY709" fmla="*/ 3932313 h 4856353"/>
                <a:gd name="connsiteX710" fmla="*/ 4716409 w 5860123"/>
                <a:gd name="connsiteY710" fmla="*/ 3943743 h 4856353"/>
                <a:gd name="connsiteX711" fmla="*/ 4708789 w 5860123"/>
                <a:gd name="connsiteY711" fmla="*/ 3958983 h 4856353"/>
                <a:gd name="connsiteX712" fmla="*/ 4694502 w 5860123"/>
                <a:gd name="connsiteY712" fmla="*/ 3960888 h 4856353"/>
                <a:gd name="connsiteX713" fmla="*/ 4667831 w 5860123"/>
                <a:gd name="connsiteY713" fmla="*/ 3958983 h 4856353"/>
                <a:gd name="connsiteX714" fmla="*/ 4652591 w 5860123"/>
                <a:gd name="connsiteY714" fmla="*/ 3955173 h 4856353"/>
                <a:gd name="connsiteX715" fmla="*/ 4643066 w 5860123"/>
                <a:gd name="connsiteY715" fmla="*/ 3951363 h 4856353"/>
                <a:gd name="connsiteX716" fmla="*/ 4646877 w 5860123"/>
                <a:gd name="connsiteY716" fmla="*/ 3971365 h 4856353"/>
                <a:gd name="connsiteX717" fmla="*/ 4636399 w 5860123"/>
                <a:gd name="connsiteY717" fmla="*/ 3979938 h 4856353"/>
                <a:gd name="connsiteX718" fmla="*/ 4617349 w 5860123"/>
                <a:gd name="connsiteY718" fmla="*/ 3979938 h 4856353"/>
                <a:gd name="connsiteX719" fmla="*/ 4624969 w 5860123"/>
                <a:gd name="connsiteY719" fmla="*/ 3988511 h 4856353"/>
                <a:gd name="connsiteX720" fmla="*/ 4641162 w 5860123"/>
                <a:gd name="connsiteY720" fmla="*/ 3992321 h 4856353"/>
                <a:gd name="connsiteX721" fmla="*/ 4631637 w 5860123"/>
                <a:gd name="connsiteY721" fmla="*/ 4014228 h 4856353"/>
                <a:gd name="connsiteX722" fmla="*/ 4619254 w 5860123"/>
                <a:gd name="connsiteY722" fmla="*/ 4031373 h 4856353"/>
                <a:gd name="connsiteX723" fmla="*/ 4606872 w 5860123"/>
                <a:gd name="connsiteY723" fmla="*/ 4040898 h 4856353"/>
                <a:gd name="connsiteX724" fmla="*/ 4594489 w 5860123"/>
                <a:gd name="connsiteY724" fmla="*/ 4056138 h 4856353"/>
                <a:gd name="connsiteX725" fmla="*/ 4583059 w 5860123"/>
                <a:gd name="connsiteY725" fmla="*/ 4058996 h 4856353"/>
                <a:gd name="connsiteX726" fmla="*/ 4572581 w 5860123"/>
                <a:gd name="connsiteY726" fmla="*/ 4063758 h 4856353"/>
                <a:gd name="connsiteX727" fmla="*/ 4559247 w 5860123"/>
                <a:gd name="connsiteY727" fmla="*/ 4075188 h 4856353"/>
                <a:gd name="connsiteX728" fmla="*/ 4544959 w 5860123"/>
                <a:gd name="connsiteY728" fmla="*/ 4086618 h 4856353"/>
                <a:gd name="connsiteX729" fmla="*/ 4531624 w 5860123"/>
                <a:gd name="connsiteY729" fmla="*/ 4099000 h 4856353"/>
                <a:gd name="connsiteX730" fmla="*/ 4513527 w 5860123"/>
                <a:gd name="connsiteY730" fmla="*/ 4097096 h 4856353"/>
                <a:gd name="connsiteX731" fmla="*/ 4501144 w 5860123"/>
                <a:gd name="connsiteY731" fmla="*/ 4109478 h 4856353"/>
                <a:gd name="connsiteX732" fmla="*/ 4496381 w 5860123"/>
                <a:gd name="connsiteY732" fmla="*/ 4123765 h 4856353"/>
                <a:gd name="connsiteX733" fmla="*/ 4488762 w 5860123"/>
                <a:gd name="connsiteY733" fmla="*/ 4141863 h 4856353"/>
                <a:gd name="connsiteX734" fmla="*/ 4471616 w 5860123"/>
                <a:gd name="connsiteY734" fmla="*/ 4160913 h 4856353"/>
                <a:gd name="connsiteX735" fmla="*/ 4462091 w 5860123"/>
                <a:gd name="connsiteY735" fmla="*/ 4176153 h 4856353"/>
                <a:gd name="connsiteX736" fmla="*/ 4455424 w 5860123"/>
                <a:gd name="connsiteY736" fmla="*/ 4191393 h 4856353"/>
                <a:gd name="connsiteX737" fmla="*/ 4434469 w 5860123"/>
                <a:gd name="connsiteY737" fmla="*/ 4194251 h 4856353"/>
                <a:gd name="connsiteX738" fmla="*/ 4415419 w 5860123"/>
                <a:gd name="connsiteY738" fmla="*/ 4205681 h 4856353"/>
                <a:gd name="connsiteX739" fmla="*/ 4399227 w 5860123"/>
                <a:gd name="connsiteY739" fmla="*/ 4213301 h 4856353"/>
                <a:gd name="connsiteX740" fmla="*/ 4380177 w 5860123"/>
                <a:gd name="connsiteY740" fmla="*/ 4221873 h 4856353"/>
                <a:gd name="connsiteX741" fmla="*/ 4368747 w 5860123"/>
                <a:gd name="connsiteY741" fmla="*/ 4217111 h 4856353"/>
                <a:gd name="connsiteX742" fmla="*/ 4351602 w 5860123"/>
                <a:gd name="connsiteY742" fmla="*/ 4211396 h 4856353"/>
                <a:gd name="connsiteX743" fmla="*/ 4340172 w 5860123"/>
                <a:gd name="connsiteY743" fmla="*/ 4225683 h 4856353"/>
                <a:gd name="connsiteX744" fmla="*/ 4327789 w 5860123"/>
                <a:gd name="connsiteY744" fmla="*/ 4239018 h 4856353"/>
                <a:gd name="connsiteX745" fmla="*/ 4309691 w 5860123"/>
                <a:gd name="connsiteY745" fmla="*/ 4226636 h 4856353"/>
                <a:gd name="connsiteX746" fmla="*/ 4284927 w 5860123"/>
                <a:gd name="connsiteY746" fmla="*/ 4224731 h 4856353"/>
                <a:gd name="connsiteX747" fmla="*/ 4264924 w 5860123"/>
                <a:gd name="connsiteY747" fmla="*/ 4250448 h 4856353"/>
                <a:gd name="connsiteX748" fmla="*/ 4249684 w 5860123"/>
                <a:gd name="connsiteY748" fmla="*/ 4259021 h 4856353"/>
                <a:gd name="connsiteX749" fmla="*/ 4241112 w 5860123"/>
                <a:gd name="connsiteY749" fmla="*/ 4239018 h 4856353"/>
                <a:gd name="connsiteX750" fmla="*/ 4223966 w 5860123"/>
                <a:gd name="connsiteY750" fmla="*/ 4235208 h 4856353"/>
                <a:gd name="connsiteX751" fmla="*/ 4222062 w 5860123"/>
                <a:gd name="connsiteY751" fmla="*/ 4258068 h 4856353"/>
                <a:gd name="connsiteX752" fmla="*/ 4216347 w 5860123"/>
                <a:gd name="connsiteY752" fmla="*/ 4272356 h 4856353"/>
                <a:gd name="connsiteX753" fmla="*/ 4204916 w 5860123"/>
                <a:gd name="connsiteY753" fmla="*/ 4259973 h 4856353"/>
                <a:gd name="connsiteX754" fmla="*/ 4187771 w 5860123"/>
                <a:gd name="connsiteY754" fmla="*/ 4257116 h 4856353"/>
                <a:gd name="connsiteX755" fmla="*/ 4189676 w 5860123"/>
                <a:gd name="connsiteY755" fmla="*/ 4272356 h 4856353"/>
                <a:gd name="connsiteX756" fmla="*/ 4194439 w 5860123"/>
                <a:gd name="connsiteY756" fmla="*/ 4290453 h 4856353"/>
                <a:gd name="connsiteX757" fmla="*/ 4169674 w 5860123"/>
                <a:gd name="connsiteY757" fmla="*/ 4292358 h 4856353"/>
                <a:gd name="connsiteX758" fmla="*/ 4156339 w 5860123"/>
                <a:gd name="connsiteY758" fmla="*/ 4289501 h 4856353"/>
                <a:gd name="connsiteX759" fmla="*/ 4140146 w 5860123"/>
                <a:gd name="connsiteY759" fmla="*/ 4280928 h 4856353"/>
                <a:gd name="connsiteX760" fmla="*/ 4123954 w 5860123"/>
                <a:gd name="connsiteY760" fmla="*/ 4248543 h 4856353"/>
                <a:gd name="connsiteX761" fmla="*/ 4109666 w 5860123"/>
                <a:gd name="connsiteY761" fmla="*/ 4236161 h 4856353"/>
                <a:gd name="connsiteX762" fmla="*/ 4100141 w 5860123"/>
                <a:gd name="connsiteY762" fmla="*/ 4219016 h 4856353"/>
                <a:gd name="connsiteX763" fmla="*/ 4088711 w 5860123"/>
                <a:gd name="connsiteY763" fmla="*/ 4218063 h 4856353"/>
                <a:gd name="connsiteX764" fmla="*/ 4094426 w 5860123"/>
                <a:gd name="connsiteY764" fmla="*/ 4238066 h 4856353"/>
                <a:gd name="connsiteX765" fmla="*/ 4099189 w 5860123"/>
                <a:gd name="connsiteY765" fmla="*/ 4267593 h 4856353"/>
                <a:gd name="connsiteX766" fmla="*/ 4102046 w 5860123"/>
                <a:gd name="connsiteY766" fmla="*/ 4292358 h 4856353"/>
                <a:gd name="connsiteX767" fmla="*/ 4101094 w 5860123"/>
                <a:gd name="connsiteY767" fmla="*/ 4313313 h 4856353"/>
                <a:gd name="connsiteX768" fmla="*/ 4082044 w 5860123"/>
                <a:gd name="connsiteY768" fmla="*/ 4314266 h 4856353"/>
                <a:gd name="connsiteX769" fmla="*/ 4074424 w 5860123"/>
                <a:gd name="connsiteY769" fmla="*/ 4319028 h 4856353"/>
                <a:gd name="connsiteX770" fmla="*/ 4067756 w 5860123"/>
                <a:gd name="connsiteY770" fmla="*/ 4333316 h 4856353"/>
                <a:gd name="connsiteX771" fmla="*/ 4048706 w 5860123"/>
                <a:gd name="connsiteY771" fmla="*/ 4335221 h 4856353"/>
                <a:gd name="connsiteX772" fmla="*/ 4043944 w 5860123"/>
                <a:gd name="connsiteY772" fmla="*/ 4306646 h 4856353"/>
                <a:gd name="connsiteX773" fmla="*/ 4036324 w 5860123"/>
                <a:gd name="connsiteY773" fmla="*/ 4308551 h 4856353"/>
                <a:gd name="connsiteX774" fmla="*/ 4033466 w 5860123"/>
                <a:gd name="connsiteY774" fmla="*/ 4325696 h 4856353"/>
                <a:gd name="connsiteX775" fmla="*/ 4031561 w 5860123"/>
                <a:gd name="connsiteY775" fmla="*/ 4340936 h 4856353"/>
                <a:gd name="connsiteX776" fmla="*/ 4030609 w 5860123"/>
                <a:gd name="connsiteY776" fmla="*/ 4354271 h 4856353"/>
                <a:gd name="connsiteX777" fmla="*/ 4016321 w 5860123"/>
                <a:gd name="connsiteY777" fmla="*/ 4357128 h 4856353"/>
                <a:gd name="connsiteX778" fmla="*/ 3999176 w 5860123"/>
                <a:gd name="connsiteY778" fmla="*/ 4356176 h 4856353"/>
                <a:gd name="connsiteX779" fmla="*/ 3986794 w 5860123"/>
                <a:gd name="connsiteY779" fmla="*/ 4370463 h 4856353"/>
                <a:gd name="connsiteX780" fmla="*/ 3969649 w 5860123"/>
                <a:gd name="connsiteY780" fmla="*/ 4370463 h 4856353"/>
                <a:gd name="connsiteX781" fmla="*/ 3956314 w 5860123"/>
                <a:gd name="connsiteY781" fmla="*/ 4377131 h 4856353"/>
                <a:gd name="connsiteX782" fmla="*/ 3942026 w 5860123"/>
                <a:gd name="connsiteY782" fmla="*/ 4385703 h 4856353"/>
                <a:gd name="connsiteX783" fmla="*/ 3931549 w 5860123"/>
                <a:gd name="connsiteY783" fmla="*/ 4378083 h 4856353"/>
                <a:gd name="connsiteX784" fmla="*/ 3918214 w 5860123"/>
                <a:gd name="connsiteY784" fmla="*/ 4371416 h 4856353"/>
                <a:gd name="connsiteX785" fmla="*/ 3899164 w 5860123"/>
                <a:gd name="connsiteY785" fmla="*/ 4376178 h 4856353"/>
                <a:gd name="connsiteX786" fmla="*/ 3900116 w 5860123"/>
                <a:gd name="connsiteY786" fmla="*/ 4396181 h 4856353"/>
                <a:gd name="connsiteX787" fmla="*/ 3887734 w 5860123"/>
                <a:gd name="connsiteY787" fmla="*/ 4406658 h 4856353"/>
                <a:gd name="connsiteX788" fmla="*/ 3882019 w 5860123"/>
                <a:gd name="connsiteY788" fmla="*/ 4387608 h 4856353"/>
                <a:gd name="connsiteX789" fmla="*/ 3868684 w 5860123"/>
                <a:gd name="connsiteY789" fmla="*/ 4377131 h 4856353"/>
                <a:gd name="connsiteX790" fmla="*/ 3872494 w 5860123"/>
                <a:gd name="connsiteY790" fmla="*/ 4387608 h 4856353"/>
                <a:gd name="connsiteX791" fmla="*/ 3863921 w 5860123"/>
                <a:gd name="connsiteY791" fmla="*/ 4405706 h 4856353"/>
                <a:gd name="connsiteX792" fmla="*/ 3839156 w 5860123"/>
                <a:gd name="connsiteY792" fmla="*/ 4411421 h 4856353"/>
                <a:gd name="connsiteX793" fmla="*/ 3806771 w 5860123"/>
                <a:gd name="connsiteY793" fmla="*/ 4416183 h 4856353"/>
                <a:gd name="connsiteX794" fmla="*/ 3753431 w 5860123"/>
                <a:gd name="connsiteY794" fmla="*/ 4430471 h 4856353"/>
                <a:gd name="connsiteX795" fmla="*/ 3730571 w 5860123"/>
                <a:gd name="connsiteY795" fmla="*/ 4461903 h 4856353"/>
                <a:gd name="connsiteX796" fmla="*/ 3717236 w 5860123"/>
                <a:gd name="connsiteY796" fmla="*/ 4465713 h 4856353"/>
                <a:gd name="connsiteX797" fmla="*/ 3711521 w 5860123"/>
                <a:gd name="connsiteY797" fmla="*/ 4447616 h 4856353"/>
                <a:gd name="connsiteX798" fmla="*/ 3700091 w 5860123"/>
                <a:gd name="connsiteY798" fmla="*/ 4430471 h 4856353"/>
                <a:gd name="connsiteX799" fmla="*/ 3701044 w 5860123"/>
                <a:gd name="connsiteY799" fmla="*/ 4451426 h 4856353"/>
                <a:gd name="connsiteX800" fmla="*/ 3689614 w 5860123"/>
                <a:gd name="connsiteY800" fmla="*/ 4468571 h 4856353"/>
                <a:gd name="connsiteX801" fmla="*/ 3674374 w 5860123"/>
                <a:gd name="connsiteY801" fmla="*/ 4480953 h 4856353"/>
                <a:gd name="connsiteX802" fmla="*/ 3673421 w 5860123"/>
                <a:gd name="connsiteY802" fmla="*/ 4500956 h 4856353"/>
                <a:gd name="connsiteX803" fmla="*/ 3691519 w 5860123"/>
                <a:gd name="connsiteY803" fmla="*/ 4507623 h 4856353"/>
                <a:gd name="connsiteX804" fmla="*/ 3701044 w 5860123"/>
                <a:gd name="connsiteY804" fmla="*/ 4523816 h 4856353"/>
                <a:gd name="connsiteX805" fmla="*/ 3712474 w 5860123"/>
                <a:gd name="connsiteY805" fmla="*/ 4541913 h 4856353"/>
                <a:gd name="connsiteX806" fmla="*/ 3712474 w 5860123"/>
                <a:gd name="connsiteY806" fmla="*/ 4566678 h 4856353"/>
                <a:gd name="connsiteX807" fmla="*/ 3689614 w 5860123"/>
                <a:gd name="connsiteY807" fmla="*/ 4581918 h 4856353"/>
                <a:gd name="connsiteX808" fmla="*/ 3663896 w 5860123"/>
                <a:gd name="connsiteY808" fmla="*/ 4580966 h 4856353"/>
                <a:gd name="connsiteX809" fmla="*/ 3643894 w 5860123"/>
                <a:gd name="connsiteY809" fmla="*/ 4581918 h 4856353"/>
                <a:gd name="connsiteX810" fmla="*/ 3643894 w 5860123"/>
                <a:gd name="connsiteY810" fmla="*/ 4571441 h 4856353"/>
                <a:gd name="connsiteX811" fmla="*/ 3650561 w 5860123"/>
                <a:gd name="connsiteY811" fmla="*/ 4560963 h 4856353"/>
                <a:gd name="connsiteX812" fmla="*/ 3637226 w 5860123"/>
                <a:gd name="connsiteY812" fmla="*/ 4551438 h 4856353"/>
                <a:gd name="connsiteX813" fmla="*/ 3621034 w 5860123"/>
                <a:gd name="connsiteY813" fmla="*/ 4534293 h 4856353"/>
                <a:gd name="connsiteX814" fmla="*/ 3608651 w 5860123"/>
                <a:gd name="connsiteY814" fmla="*/ 4501908 h 4856353"/>
                <a:gd name="connsiteX815" fmla="*/ 3617224 w 5860123"/>
                <a:gd name="connsiteY815" fmla="*/ 4467618 h 4856353"/>
                <a:gd name="connsiteX816" fmla="*/ 3619129 w 5860123"/>
                <a:gd name="connsiteY816" fmla="*/ 4440948 h 4856353"/>
                <a:gd name="connsiteX817" fmla="*/ 3633416 w 5860123"/>
                <a:gd name="connsiteY817" fmla="*/ 4436186 h 4856353"/>
                <a:gd name="connsiteX818" fmla="*/ 3641036 w 5860123"/>
                <a:gd name="connsiteY818" fmla="*/ 4426661 h 4856353"/>
                <a:gd name="connsiteX819" fmla="*/ 3626749 w 5860123"/>
                <a:gd name="connsiteY819" fmla="*/ 4421898 h 4856353"/>
                <a:gd name="connsiteX820" fmla="*/ 3607699 w 5860123"/>
                <a:gd name="connsiteY820" fmla="*/ 4414278 h 4856353"/>
                <a:gd name="connsiteX821" fmla="*/ 3599126 w 5860123"/>
                <a:gd name="connsiteY821" fmla="*/ 4391418 h 4856353"/>
                <a:gd name="connsiteX822" fmla="*/ 3589601 w 5860123"/>
                <a:gd name="connsiteY822" fmla="*/ 4385703 h 4856353"/>
                <a:gd name="connsiteX823" fmla="*/ 3590554 w 5860123"/>
                <a:gd name="connsiteY823" fmla="*/ 4401896 h 4856353"/>
                <a:gd name="connsiteX824" fmla="*/ 3587696 w 5860123"/>
                <a:gd name="connsiteY824" fmla="*/ 4419041 h 4856353"/>
                <a:gd name="connsiteX825" fmla="*/ 3568646 w 5860123"/>
                <a:gd name="connsiteY825" fmla="*/ 4425708 h 4856353"/>
                <a:gd name="connsiteX826" fmla="*/ 3537214 w 5860123"/>
                <a:gd name="connsiteY826" fmla="*/ 4426661 h 4856353"/>
                <a:gd name="connsiteX827" fmla="*/ 3539119 w 5860123"/>
                <a:gd name="connsiteY827" fmla="*/ 4412373 h 4856353"/>
                <a:gd name="connsiteX828" fmla="*/ 3521021 w 5860123"/>
                <a:gd name="connsiteY828" fmla="*/ 4401896 h 4856353"/>
                <a:gd name="connsiteX829" fmla="*/ 3509591 w 5860123"/>
                <a:gd name="connsiteY829" fmla="*/ 4384751 h 4856353"/>
                <a:gd name="connsiteX830" fmla="*/ 3503876 w 5860123"/>
                <a:gd name="connsiteY830" fmla="*/ 4374273 h 4856353"/>
                <a:gd name="connsiteX831" fmla="*/ 3498161 w 5860123"/>
                <a:gd name="connsiteY831" fmla="*/ 4389513 h 4856353"/>
                <a:gd name="connsiteX832" fmla="*/ 3483874 w 5860123"/>
                <a:gd name="connsiteY832" fmla="*/ 4393323 h 4856353"/>
                <a:gd name="connsiteX833" fmla="*/ 3472444 w 5860123"/>
                <a:gd name="connsiteY833" fmla="*/ 4370463 h 4856353"/>
                <a:gd name="connsiteX834" fmla="*/ 3461014 w 5860123"/>
                <a:gd name="connsiteY834" fmla="*/ 4362843 h 4856353"/>
                <a:gd name="connsiteX835" fmla="*/ 3462919 w 5860123"/>
                <a:gd name="connsiteY835" fmla="*/ 4380941 h 4856353"/>
                <a:gd name="connsiteX836" fmla="*/ 3460061 w 5860123"/>
                <a:gd name="connsiteY836" fmla="*/ 4405706 h 4856353"/>
                <a:gd name="connsiteX837" fmla="*/ 3453394 w 5860123"/>
                <a:gd name="connsiteY837" fmla="*/ 4399038 h 4856353"/>
                <a:gd name="connsiteX838" fmla="*/ 3447679 w 5860123"/>
                <a:gd name="connsiteY838" fmla="*/ 4389513 h 4856353"/>
                <a:gd name="connsiteX839" fmla="*/ 3435296 w 5860123"/>
                <a:gd name="connsiteY839" fmla="*/ 4404753 h 4856353"/>
                <a:gd name="connsiteX840" fmla="*/ 3428629 w 5860123"/>
                <a:gd name="connsiteY840" fmla="*/ 4400943 h 4856353"/>
                <a:gd name="connsiteX841" fmla="*/ 3420056 w 5860123"/>
                <a:gd name="connsiteY841" fmla="*/ 4400943 h 4856353"/>
                <a:gd name="connsiteX842" fmla="*/ 3407674 w 5860123"/>
                <a:gd name="connsiteY842" fmla="*/ 4407611 h 4856353"/>
                <a:gd name="connsiteX843" fmla="*/ 3401006 w 5860123"/>
                <a:gd name="connsiteY843" fmla="*/ 4405706 h 4856353"/>
                <a:gd name="connsiteX844" fmla="*/ 3394339 w 5860123"/>
                <a:gd name="connsiteY844" fmla="*/ 4403801 h 4856353"/>
                <a:gd name="connsiteX845" fmla="*/ 3388624 w 5860123"/>
                <a:gd name="connsiteY845" fmla="*/ 4399991 h 4856353"/>
                <a:gd name="connsiteX846" fmla="*/ 3379099 w 5860123"/>
                <a:gd name="connsiteY846" fmla="*/ 4391418 h 4856353"/>
                <a:gd name="connsiteX847" fmla="*/ 3362906 w 5860123"/>
                <a:gd name="connsiteY847" fmla="*/ 4390466 h 4856353"/>
                <a:gd name="connsiteX848" fmla="*/ 3354334 w 5860123"/>
                <a:gd name="connsiteY848" fmla="*/ 4395228 h 4856353"/>
                <a:gd name="connsiteX849" fmla="*/ 3344809 w 5860123"/>
                <a:gd name="connsiteY849" fmla="*/ 4397133 h 4856353"/>
                <a:gd name="connsiteX850" fmla="*/ 3338141 w 5860123"/>
                <a:gd name="connsiteY850" fmla="*/ 4397133 h 4856353"/>
                <a:gd name="connsiteX851" fmla="*/ 3331474 w 5860123"/>
                <a:gd name="connsiteY851" fmla="*/ 4393323 h 4856353"/>
                <a:gd name="connsiteX852" fmla="*/ 3320044 w 5860123"/>
                <a:gd name="connsiteY852" fmla="*/ 4392371 h 4856353"/>
                <a:gd name="connsiteX853" fmla="*/ 3312424 w 5860123"/>
                <a:gd name="connsiteY853" fmla="*/ 4384751 h 4856353"/>
                <a:gd name="connsiteX854" fmla="*/ 3307661 w 5860123"/>
                <a:gd name="connsiteY854" fmla="*/ 4378083 h 4856353"/>
                <a:gd name="connsiteX855" fmla="*/ 3302899 w 5860123"/>
                <a:gd name="connsiteY855" fmla="*/ 4379988 h 4856353"/>
                <a:gd name="connsiteX856" fmla="*/ 3295279 w 5860123"/>
                <a:gd name="connsiteY856" fmla="*/ 4381893 h 4856353"/>
                <a:gd name="connsiteX857" fmla="*/ 3290516 w 5860123"/>
                <a:gd name="connsiteY857" fmla="*/ 4377131 h 4856353"/>
                <a:gd name="connsiteX858" fmla="*/ 3284801 w 5860123"/>
                <a:gd name="connsiteY858" fmla="*/ 4372368 h 4856353"/>
                <a:gd name="connsiteX859" fmla="*/ 3282896 w 5860123"/>
                <a:gd name="connsiteY859" fmla="*/ 4370463 h 4856353"/>
                <a:gd name="connsiteX860" fmla="*/ 3280991 w 5860123"/>
                <a:gd name="connsiteY860" fmla="*/ 4369511 h 4856353"/>
                <a:gd name="connsiteX861" fmla="*/ 3278134 w 5860123"/>
                <a:gd name="connsiteY861" fmla="*/ 4368558 h 4856353"/>
                <a:gd name="connsiteX862" fmla="*/ 3273371 w 5860123"/>
                <a:gd name="connsiteY862" fmla="*/ 4365701 h 4856353"/>
                <a:gd name="connsiteX863" fmla="*/ 3275276 w 5860123"/>
                <a:gd name="connsiteY863" fmla="*/ 4360938 h 4856353"/>
                <a:gd name="connsiteX864" fmla="*/ 3277181 w 5860123"/>
                <a:gd name="connsiteY864" fmla="*/ 4358081 h 4856353"/>
                <a:gd name="connsiteX865" fmla="*/ 3273371 w 5860123"/>
                <a:gd name="connsiteY865" fmla="*/ 4353318 h 4856353"/>
                <a:gd name="connsiteX866" fmla="*/ 3267656 w 5860123"/>
                <a:gd name="connsiteY866" fmla="*/ 4353318 h 4856353"/>
                <a:gd name="connsiteX867" fmla="*/ 3261941 w 5860123"/>
                <a:gd name="connsiteY867" fmla="*/ 4352366 h 4856353"/>
                <a:gd name="connsiteX868" fmla="*/ 3259084 w 5860123"/>
                <a:gd name="connsiteY868" fmla="*/ 4348556 h 4856353"/>
                <a:gd name="connsiteX869" fmla="*/ 3251464 w 5860123"/>
                <a:gd name="connsiteY869" fmla="*/ 4346651 h 4856353"/>
                <a:gd name="connsiteX870" fmla="*/ 3246701 w 5860123"/>
                <a:gd name="connsiteY870" fmla="*/ 4346651 h 4856353"/>
                <a:gd name="connsiteX871" fmla="*/ 3240986 w 5860123"/>
                <a:gd name="connsiteY871" fmla="*/ 4346651 h 4856353"/>
                <a:gd name="connsiteX872" fmla="*/ 3237176 w 5860123"/>
                <a:gd name="connsiteY872" fmla="*/ 4348556 h 4856353"/>
                <a:gd name="connsiteX873" fmla="*/ 3236224 w 5860123"/>
                <a:gd name="connsiteY873" fmla="*/ 4341888 h 4856353"/>
                <a:gd name="connsiteX874" fmla="*/ 3236224 w 5860123"/>
                <a:gd name="connsiteY874" fmla="*/ 4315218 h 4856353"/>
                <a:gd name="connsiteX875" fmla="*/ 3236224 w 5860123"/>
                <a:gd name="connsiteY875" fmla="*/ 4303788 h 4856353"/>
                <a:gd name="connsiteX876" fmla="*/ 3227651 w 5860123"/>
                <a:gd name="connsiteY876" fmla="*/ 4299026 h 4856353"/>
                <a:gd name="connsiteX877" fmla="*/ 3222889 w 5860123"/>
                <a:gd name="connsiteY877" fmla="*/ 4295216 h 4856353"/>
                <a:gd name="connsiteX878" fmla="*/ 3220984 w 5860123"/>
                <a:gd name="connsiteY878" fmla="*/ 4290453 h 4856353"/>
                <a:gd name="connsiteX879" fmla="*/ 3221936 w 5860123"/>
                <a:gd name="connsiteY879" fmla="*/ 4282833 h 4856353"/>
                <a:gd name="connsiteX880" fmla="*/ 3223841 w 5860123"/>
                <a:gd name="connsiteY880" fmla="*/ 4276166 h 4856353"/>
                <a:gd name="connsiteX881" fmla="*/ 3225746 w 5860123"/>
                <a:gd name="connsiteY881" fmla="*/ 4272356 h 4856353"/>
                <a:gd name="connsiteX882" fmla="*/ 3229556 w 5860123"/>
                <a:gd name="connsiteY882" fmla="*/ 4265688 h 4856353"/>
                <a:gd name="connsiteX883" fmla="*/ 3235271 w 5860123"/>
                <a:gd name="connsiteY883" fmla="*/ 4265688 h 4856353"/>
                <a:gd name="connsiteX884" fmla="*/ 3244796 w 5860123"/>
                <a:gd name="connsiteY884" fmla="*/ 4252353 h 4856353"/>
                <a:gd name="connsiteX885" fmla="*/ 3251464 w 5860123"/>
                <a:gd name="connsiteY885" fmla="*/ 4242828 h 4856353"/>
                <a:gd name="connsiteX886" fmla="*/ 3250511 w 5860123"/>
                <a:gd name="connsiteY886" fmla="*/ 4237113 h 4856353"/>
                <a:gd name="connsiteX887" fmla="*/ 3233366 w 5860123"/>
                <a:gd name="connsiteY887" fmla="*/ 4228541 h 4856353"/>
                <a:gd name="connsiteX888" fmla="*/ 3222889 w 5860123"/>
                <a:gd name="connsiteY888" fmla="*/ 4218063 h 4856353"/>
                <a:gd name="connsiteX889" fmla="*/ 3216221 w 5860123"/>
                <a:gd name="connsiteY889" fmla="*/ 4220921 h 4856353"/>
                <a:gd name="connsiteX890" fmla="*/ 3200029 w 5860123"/>
                <a:gd name="connsiteY890" fmla="*/ 4227588 h 4856353"/>
                <a:gd name="connsiteX891" fmla="*/ 3187646 w 5860123"/>
                <a:gd name="connsiteY891" fmla="*/ 4222826 h 4856353"/>
                <a:gd name="connsiteX892" fmla="*/ 3181931 w 5860123"/>
                <a:gd name="connsiteY892" fmla="*/ 4213301 h 4856353"/>
                <a:gd name="connsiteX893" fmla="*/ 3163834 w 5860123"/>
                <a:gd name="connsiteY893" fmla="*/ 4209491 h 4856353"/>
                <a:gd name="connsiteX894" fmla="*/ 3156214 w 5860123"/>
                <a:gd name="connsiteY894" fmla="*/ 4213301 h 4856353"/>
                <a:gd name="connsiteX895" fmla="*/ 3146689 w 5860123"/>
                <a:gd name="connsiteY895" fmla="*/ 4216158 h 4856353"/>
                <a:gd name="connsiteX896" fmla="*/ 3140021 w 5860123"/>
                <a:gd name="connsiteY896" fmla="*/ 4215206 h 4856353"/>
                <a:gd name="connsiteX897" fmla="*/ 3132401 w 5860123"/>
                <a:gd name="connsiteY897" fmla="*/ 4208538 h 4856353"/>
                <a:gd name="connsiteX898" fmla="*/ 3124781 w 5860123"/>
                <a:gd name="connsiteY898" fmla="*/ 4201871 h 4856353"/>
                <a:gd name="connsiteX899" fmla="*/ 3108589 w 5860123"/>
                <a:gd name="connsiteY899" fmla="*/ 4197108 h 4856353"/>
                <a:gd name="connsiteX900" fmla="*/ 3103826 w 5860123"/>
                <a:gd name="connsiteY900" fmla="*/ 4187583 h 4856353"/>
                <a:gd name="connsiteX901" fmla="*/ 3097159 w 5860123"/>
                <a:gd name="connsiteY901" fmla="*/ 4179011 h 4856353"/>
                <a:gd name="connsiteX902" fmla="*/ 3095254 w 5860123"/>
                <a:gd name="connsiteY902" fmla="*/ 4177106 h 4856353"/>
                <a:gd name="connsiteX903" fmla="*/ 3090491 w 5860123"/>
                <a:gd name="connsiteY903" fmla="*/ 4172343 h 4856353"/>
                <a:gd name="connsiteX904" fmla="*/ 3087634 w 5860123"/>
                <a:gd name="connsiteY904" fmla="*/ 4165675 h 4856353"/>
                <a:gd name="connsiteX905" fmla="*/ 3081919 w 5860123"/>
                <a:gd name="connsiteY905" fmla="*/ 4164723 h 4856353"/>
                <a:gd name="connsiteX906" fmla="*/ 3076204 w 5860123"/>
                <a:gd name="connsiteY906" fmla="*/ 4158056 h 4856353"/>
                <a:gd name="connsiteX907" fmla="*/ 3069536 w 5860123"/>
                <a:gd name="connsiteY907" fmla="*/ 4156150 h 4856353"/>
                <a:gd name="connsiteX908" fmla="*/ 3064774 w 5860123"/>
                <a:gd name="connsiteY908" fmla="*/ 4162818 h 4856353"/>
                <a:gd name="connsiteX909" fmla="*/ 3060011 w 5860123"/>
                <a:gd name="connsiteY909" fmla="*/ 4167581 h 4856353"/>
                <a:gd name="connsiteX910" fmla="*/ 3053344 w 5860123"/>
                <a:gd name="connsiteY910" fmla="*/ 4165675 h 4856353"/>
                <a:gd name="connsiteX911" fmla="*/ 3046676 w 5860123"/>
                <a:gd name="connsiteY911" fmla="*/ 4166628 h 4856353"/>
                <a:gd name="connsiteX912" fmla="*/ 3043819 w 5860123"/>
                <a:gd name="connsiteY912" fmla="*/ 4167581 h 4856353"/>
                <a:gd name="connsiteX913" fmla="*/ 3034294 w 5860123"/>
                <a:gd name="connsiteY913" fmla="*/ 4172343 h 4856353"/>
                <a:gd name="connsiteX914" fmla="*/ 3032389 w 5860123"/>
                <a:gd name="connsiteY914" fmla="*/ 4174248 h 4856353"/>
                <a:gd name="connsiteX915" fmla="*/ 3023816 w 5860123"/>
                <a:gd name="connsiteY915" fmla="*/ 4179963 h 4856353"/>
                <a:gd name="connsiteX916" fmla="*/ 3016196 w 5860123"/>
                <a:gd name="connsiteY916" fmla="*/ 4181868 h 4856353"/>
                <a:gd name="connsiteX917" fmla="*/ 3008576 w 5860123"/>
                <a:gd name="connsiteY917" fmla="*/ 4188536 h 4856353"/>
                <a:gd name="connsiteX918" fmla="*/ 3010481 w 5860123"/>
                <a:gd name="connsiteY918" fmla="*/ 4198061 h 4856353"/>
                <a:gd name="connsiteX919" fmla="*/ 3012386 w 5860123"/>
                <a:gd name="connsiteY919" fmla="*/ 4200918 h 4856353"/>
                <a:gd name="connsiteX920" fmla="*/ 3011434 w 5860123"/>
                <a:gd name="connsiteY920" fmla="*/ 4209491 h 4856353"/>
                <a:gd name="connsiteX921" fmla="*/ 3000004 w 5860123"/>
                <a:gd name="connsiteY921" fmla="*/ 4215206 h 4856353"/>
                <a:gd name="connsiteX922" fmla="*/ 2998099 w 5860123"/>
                <a:gd name="connsiteY922" fmla="*/ 4217111 h 4856353"/>
                <a:gd name="connsiteX923" fmla="*/ 2991431 w 5860123"/>
                <a:gd name="connsiteY923" fmla="*/ 4220921 h 4856353"/>
                <a:gd name="connsiteX924" fmla="*/ 2984764 w 5860123"/>
                <a:gd name="connsiteY924" fmla="*/ 4219968 h 4856353"/>
                <a:gd name="connsiteX925" fmla="*/ 2980954 w 5860123"/>
                <a:gd name="connsiteY925" fmla="*/ 4219016 h 4856353"/>
                <a:gd name="connsiteX926" fmla="*/ 2971429 w 5860123"/>
                <a:gd name="connsiteY926" fmla="*/ 4221873 h 4856353"/>
                <a:gd name="connsiteX927" fmla="*/ 2961904 w 5860123"/>
                <a:gd name="connsiteY927" fmla="*/ 4227588 h 4856353"/>
                <a:gd name="connsiteX928" fmla="*/ 2952379 w 5860123"/>
                <a:gd name="connsiteY928" fmla="*/ 4235208 h 4856353"/>
                <a:gd name="connsiteX929" fmla="*/ 2945711 w 5860123"/>
                <a:gd name="connsiteY929" fmla="*/ 4234256 h 4856353"/>
                <a:gd name="connsiteX930" fmla="*/ 2938091 w 5860123"/>
                <a:gd name="connsiteY930" fmla="*/ 4228541 h 4856353"/>
                <a:gd name="connsiteX931" fmla="*/ 2938091 w 5860123"/>
                <a:gd name="connsiteY931" fmla="*/ 4222826 h 4856353"/>
                <a:gd name="connsiteX932" fmla="*/ 2939996 w 5860123"/>
                <a:gd name="connsiteY932" fmla="*/ 4215206 h 4856353"/>
                <a:gd name="connsiteX933" fmla="*/ 2929519 w 5860123"/>
                <a:gd name="connsiteY933" fmla="*/ 4218063 h 4856353"/>
                <a:gd name="connsiteX934" fmla="*/ 2919041 w 5860123"/>
                <a:gd name="connsiteY934" fmla="*/ 4220921 h 4856353"/>
                <a:gd name="connsiteX935" fmla="*/ 2916184 w 5860123"/>
                <a:gd name="connsiteY935" fmla="*/ 4222826 h 4856353"/>
                <a:gd name="connsiteX936" fmla="*/ 2907611 w 5860123"/>
                <a:gd name="connsiteY936" fmla="*/ 4242828 h 4856353"/>
                <a:gd name="connsiteX937" fmla="*/ 2905706 w 5860123"/>
                <a:gd name="connsiteY937" fmla="*/ 4255211 h 4856353"/>
                <a:gd name="connsiteX938" fmla="*/ 2905706 w 5860123"/>
                <a:gd name="connsiteY938" fmla="*/ 4259973 h 4856353"/>
                <a:gd name="connsiteX939" fmla="*/ 2902849 w 5860123"/>
                <a:gd name="connsiteY939" fmla="*/ 4261878 h 4856353"/>
                <a:gd name="connsiteX940" fmla="*/ 2901896 w 5860123"/>
                <a:gd name="connsiteY940" fmla="*/ 4261878 h 4856353"/>
                <a:gd name="connsiteX941" fmla="*/ 2894276 w 5860123"/>
                <a:gd name="connsiteY941" fmla="*/ 4253306 h 4856353"/>
                <a:gd name="connsiteX942" fmla="*/ 2875226 w 5860123"/>
                <a:gd name="connsiteY942" fmla="*/ 4234256 h 4856353"/>
                <a:gd name="connsiteX943" fmla="*/ 2866654 w 5860123"/>
                <a:gd name="connsiteY943" fmla="*/ 4224731 h 4856353"/>
                <a:gd name="connsiteX944" fmla="*/ 2859034 w 5860123"/>
                <a:gd name="connsiteY944" fmla="*/ 4219016 h 4856353"/>
                <a:gd name="connsiteX945" fmla="*/ 2845699 w 5860123"/>
                <a:gd name="connsiteY945" fmla="*/ 4242828 h 4856353"/>
                <a:gd name="connsiteX946" fmla="*/ 2834269 w 5860123"/>
                <a:gd name="connsiteY946" fmla="*/ 4230446 h 4856353"/>
                <a:gd name="connsiteX947" fmla="*/ 2824744 w 5860123"/>
                <a:gd name="connsiteY947" fmla="*/ 4216158 h 4856353"/>
                <a:gd name="connsiteX948" fmla="*/ 2816171 w 5860123"/>
                <a:gd name="connsiteY948" fmla="*/ 4222826 h 4856353"/>
                <a:gd name="connsiteX949" fmla="*/ 2815219 w 5860123"/>
                <a:gd name="connsiteY949" fmla="*/ 4224731 h 4856353"/>
                <a:gd name="connsiteX950" fmla="*/ 2813314 w 5860123"/>
                <a:gd name="connsiteY950" fmla="*/ 4228541 h 4856353"/>
                <a:gd name="connsiteX951" fmla="*/ 2805694 w 5860123"/>
                <a:gd name="connsiteY951" fmla="*/ 4235208 h 4856353"/>
                <a:gd name="connsiteX952" fmla="*/ 2799026 w 5860123"/>
                <a:gd name="connsiteY952" fmla="*/ 4244733 h 4856353"/>
                <a:gd name="connsiteX953" fmla="*/ 2793311 w 5860123"/>
                <a:gd name="connsiteY953" fmla="*/ 4251401 h 4856353"/>
                <a:gd name="connsiteX954" fmla="*/ 2786644 w 5860123"/>
                <a:gd name="connsiteY954" fmla="*/ 4256163 h 4856353"/>
                <a:gd name="connsiteX955" fmla="*/ 2779024 w 5860123"/>
                <a:gd name="connsiteY955" fmla="*/ 4259021 h 4856353"/>
                <a:gd name="connsiteX956" fmla="*/ 2771404 w 5860123"/>
                <a:gd name="connsiteY956" fmla="*/ 4253306 h 4856353"/>
                <a:gd name="connsiteX957" fmla="*/ 2763784 w 5860123"/>
                <a:gd name="connsiteY957" fmla="*/ 4244733 h 4856353"/>
                <a:gd name="connsiteX958" fmla="*/ 2758069 w 5860123"/>
                <a:gd name="connsiteY958" fmla="*/ 4236161 h 4856353"/>
                <a:gd name="connsiteX959" fmla="*/ 2742829 w 5860123"/>
                <a:gd name="connsiteY959" fmla="*/ 4224731 h 4856353"/>
                <a:gd name="connsiteX960" fmla="*/ 2730446 w 5860123"/>
                <a:gd name="connsiteY960" fmla="*/ 4219968 h 4856353"/>
                <a:gd name="connsiteX961" fmla="*/ 2722826 w 5860123"/>
                <a:gd name="connsiteY961" fmla="*/ 4216158 h 4856353"/>
                <a:gd name="connsiteX962" fmla="*/ 2718064 w 5860123"/>
                <a:gd name="connsiteY962" fmla="*/ 4212348 h 4856353"/>
                <a:gd name="connsiteX963" fmla="*/ 2713301 w 5860123"/>
                <a:gd name="connsiteY963" fmla="*/ 4217111 h 4856353"/>
                <a:gd name="connsiteX964" fmla="*/ 2707586 w 5860123"/>
                <a:gd name="connsiteY964" fmla="*/ 4221873 h 4856353"/>
                <a:gd name="connsiteX965" fmla="*/ 2703776 w 5860123"/>
                <a:gd name="connsiteY965" fmla="*/ 4226636 h 4856353"/>
                <a:gd name="connsiteX966" fmla="*/ 2702824 w 5860123"/>
                <a:gd name="connsiteY966" fmla="*/ 4231398 h 4856353"/>
                <a:gd name="connsiteX967" fmla="*/ 2690441 w 5860123"/>
                <a:gd name="connsiteY967" fmla="*/ 4240923 h 4856353"/>
                <a:gd name="connsiteX968" fmla="*/ 2685679 w 5860123"/>
                <a:gd name="connsiteY968" fmla="*/ 4249496 h 4856353"/>
                <a:gd name="connsiteX969" fmla="*/ 2677106 w 5860123"/>
                <a:gd name="connsiteY969" fmla="*/ 4253306 h 4856353"/>
                <a:gd name="connsiteX970" fmla="*/ 2667581 w 5860123"/>
                <a:gd name="connsiteY970" fmla="*/ 4252353 h 4856353"/>
                <a:gd name="connsiteX971" fmla="*/ 2657104 w 5860123"/>
                <a:gd name="connsiteY971" fmla="*/ 4249496 h 4856353"/>
                <a:gd name="connsiteX972" fmla="*/ 2640911 w 5860123"/>
                <a:gd name="connsiteY972" fmla="*/ 4253306 h 4856353"/>
                <a:gd name="connsiteX973" fmla="*/ 2633291 w 5860123"/>
                <a:gd name="connsiteY973" fmla="*/ 4254258 h 4856353"/>
                <a:gd name="connsiteX974" fmla="*/ 2628529 w 5860123"/>
                <a:gd name="connsiteY974" fmla="*/ 4244733 h 4856353"/>
                <a:gd name="connsiteX975" fmla="*/ 2617099 w 5860123"/>
                <a:gd name="connsiteY975" fmla="*/ 4240923 h 4856353"/>
                <a:gd name="connsiteX976" fmla="*/ 2612336 w 5860123"/>
                <a:gd name="connsiteY976" fmla="*/ 4244733 h 4856353"/>
                <a:gd name="connsiteX977" fmla="*/ 2610431 w 5860123"/>
                <a:gd name="connsiteY977" fmla="*/ 4251401 h 4856353"/>
                <a:gd name="connsiteX978" fmla="*/ 2607574 w 5860123"/>
                <a:gd name="connsiteY978" fmla="*/ 4262831 h 4856353"/>
                <a:gd name="connsiteX979" fmla="*/ 2599001 w 5860123"/>
                <a:gd name="connsiteY979" fmla="*/ 4267593 h 4856353"/>
                <a:gd name="connsiteX980" fmla="*/ 2597096 w 5860123"/>
                <a:gd name="connsiteY980" fmla="*/ 4275213 h 4856353"/>
                <a:gd name="connsiteX981" fmla="*/ 2599001 w 5860123"/>
                <a:gd name="connsiteY981" fmla="*/ 4286643 h 4856353"/>
                <a:gd name="connsiteX982" fmla="*/ 2599954 w 5860123"/>
                <a:gd name="connsiteY982" fmla="*/ 4294263 h 4856353"/>
                <a:gd name="connsiteX983" fmla="*/ 2601859 w 5860123"/>
                <a:gd name="connsiteY983" fmla="*/ 4304741 h 4856353"/>
                <a:gd name="connsiteX984" fmla="*/ 2604716 w 5860123"/>
                <a:gd name="connsiteY984" fmla="*/ 4312361 h 4856353"/>
                <a:gd name="connsiteX985" fmla="*/ 2606621 w 5860123"/>
                <a:gd name="connsiteY985" fmla="*/ 4314266 h 4856353"/>
                <a:gd name="connsiteX986" fmla="*/ 2615194 w 5860123"/>
                <a:gd name="connsiteY986" fmla="*/ 4325696 h 4856353"/>
                <a:gd name="connsiteX987" fmla="*/ 2616146 w 5860123"/>
                <a:gd name="connsiteY987" fmla="*/ 4345698 h 4856353"/>
                <a:gd name="connsiteX988" fmla="*/ 2620909 w 5860123"/>
                <a:gd name="connsiteY988" fmla="*/ 4355223 h 4856353"/>
                <a:gd name="connsiteX989" fmla="*/ 2615194 w 5860123"/>
                <a:gd name="connsiteY989" fmla="*/ 4360938 h 4856353"/>
                <a:gd name="connsiteX990" fmla="*/ 2612336 w 5860123"/>
                <a:gd name="connsiteY990" fmla="*/ 4366653 h 4856353"/>
                <a:gd name="connsiteX991" fmla="*/ 2612336 w 5860123"/>
                <a:gd name="connsiteY991" fmla="*/ 4372368 h 4856353"/>
                <a:gd name="connsiteX992" fmla="*/ 2610431 w 5860123"/>
                <a:gd name="connsiteY992" fmla="*/ 4381893 h 4856353"/>
                <a:gd name="connsiteX993" fmla="*/ 2609479 w 5860123"/>
                <a:gd name="connsiteY993" fmla="*/ 4396181 h 4856353"/>
                <a:gd name="connsiteX994" fmla="*/ 2619004 w 5860123"/>
                <a:gd name="connsiteY994" fmla="*/ 4401896 h 4856353"/>
                <a:gd name="connsiteX995" fmla="*/ 2619004 w 5860123"/>
                <a:gd name="connsiteY995" fmla="*/ 4410468 h 4856353"/>
                <a:gd name="connsiteX996" fmla="*/ 2614241 w 5860123"/>
                <a:gd name="connsiteY996" fmla="*/ 4415231 h 4856353"/>
                <a:gd name="connsiteX997" fmla="*/ 2608526 w 5860123"/>
                <a:gd name="connsiteY997" fmla="*/ 4419041 h 4856353"/>
                <a:gd name="connsiteX998" fmla="*/ 2588524 w 5860123"/>
                <a:gd name="connsiteY998" fmla="*/ 4408563 h 4856353"/>
                <a:gd name="connsiteX999" fmla="*/ 2574236 w 5860123"/>
                <a:gd name="connsiteY999" fmla="*/ 4404753 h 4856353"/>
                <a:gd name="connsiteX1000" fmla="*/ 2564711 w 5860123"/>
                <a:gd name="connsiteY1000" fmla="*/ 4405706 h 4856353"/>
                <a:gd name="connsiteX1001" fmla="*/ 2552329 w 5860123"/>
                <a:gd name="connsiteY1001" fmla="*/ 4408563 h 4856353"/>
                <a:gd name="connsiteX1002" fmla="*/ 2545661 w 5860123"/>
                <a:gd name="connsiteY1002" fmla="*/ 4397133 h 4856353"/>
                <a:gd name="connsiteX1003" fmla="*/ 2547566 w 5860123"/>
                <a:gd name="connsiteY1003" fmla="*/ 4390466 h 4856353"/>
                <a:gd name="connsiteX1004" fmla="*/ 2538994 w 5860123"/>
                <a:gd name="connsiteY1004" fmla="*/ 4384751 h 4856353"/>
                <a:gd name="connsiteX1005" fmla="*/ 2538994 w 5860123"/>
                <a:gd name="connsiteY1005" fmla="*/ 4376178 h 4856353"/>
                <a:gd name="connsiteX1006" fmla="*/ 2543756 w 5860123"/>
                <a:gd name="connsiteY1006" fmla="*/ 4371416 h 4856353"/>
                <a:gd name="connsiteX1007" fmla="*/ 2543756 w 5860123"/>
                <a:gd name="connsiteY1007" fmla="*/ 4363796 h 4856353"/>
                <a:gd name="connsiteX1008" fmla="*/ 2542804 w 5860123"/>
                <a:gd name="connsiteY1008" fmla="*/ 4357128 h 4856353"/>
                <a:gd name="connsiteX1009" fmla="*/ 2539946 w 5860123"/>
                <a:gd name="connsiteY1009" fmla="*/ 4352366 h 4856353"/>
                <a:gd name="connsiteX1010" fmla="*/ 2538041 w 5860123"/>
                <a:gd name="connsiteY1010" fmla="*/ 4332363 h 4856353"/>
                <a:gd name="connsiteX1011" fmla="*/ 2531374 w 5860123"/>
                <a:gd name="connsiteY1011" fmla="*/ 4331411 h 4856353"/>
                <a:gd name="connsiteX1012" fmla="*/ 2529469 w 5860123"/>
                <a:gd name="connsiteY1012" fmla="*/ 4332363 h 4856353"/>
                <a:gd name="connsiteX1013" fmla="*/ 2518039 w 5860123"/>
                <a:gd name="connsiteY1013" fmla="*/ 4336173 h 4856353"/>
                <a:gd name="connsiteX1014" fmla="*/ 2508514 w 5860123"/>
                <a:gd name="connsiteY1014" fmla="*/ 4338078 h 4856353"/>
                <a:gd name="connsiteX1015" fmla="*/ 2498989 w 5860123"/>
                <a:gd name="connsiteY1015" fmla="*/ 4342841 h 4856353"/>
                <a:gd name="connsiteX1016" fmla="*/ 2488511 w 5860123"/>
                <a:gd name="connsiteY1016" fmla="*/ 4354271 h 4856353"/>
                <a:gd name="connsiteX1017" fmla="*/ 2484701 w 5860123"/>
                <a:gd name="connsiteY1017" fmla="*/ 4356176 h 4856353"/>
                <a:gd name="connsiteX1018" fmla="*/ 2472319 w 5860123"/>
                <a:gd name="connsiteY1018" fmla="*/ 4363796 h 4856353"/>
                <a:gd name="connsiteX1019" fmla="*/ 2462794 w 5860123"/>
                <a:gd name="connsiteY1019" fmla="*/ 4364748 h 4856353"/>
                <a:gd name="connsiteX1020" fmla="*/ 2451364 w 5860123"/>
                <a:gd name="connsiteY1020" fmla="*/ 4359033 h 4856353"/>
                <a:gd name="connsiteX1021" fmla="*/ 2441839 w 5860123"/>
                <a:gd name="connsiteY1021" fmla="*/ 4350461 h 4856353"/>
                <a:gd name="connsiteX1022" fmla="*/ 2429456 w 5860123"/>
                <a:gd name="connsiteY1022" fmla="*/ 4354271 h 4856353"/>
                <a:gd name="connsiteX1023" fmla="*/ 2423741 w 5860123"/>
                <a:gd name="connsiteY1023" fmla="*/ 4357128 h 4856353"/>
                <a:gd name="connsiteX1024" fmla="*/ 2415169 w 5860123"/>
                <a:gd name="connsiteY1024" fmla="*/ 4354271 h 4856353"/>
                <a:gd name="connsiteX1025" fmla="*/ 2412311 w 5860123"/>
                <a:gd name="connsiteY1025" fmla="*/ 4338078 h 4856353"/>
                <a:gd name="connsiteX1026" fmla="*/ 2414216 w 5860123"/>
                <a:gd name="connsiteY1026" fmla="*/ 4330458 h 4856353"/>
                <a:gd name="connsiteX1027" fmla="*/ 2411359 w 5860123"/>
                <a:gd name="connsiteY1027" fmla="*/ 4327601 h 4856353"/>
                <a:gd name="connsiteX1028" fmla="*/ 2397071 w 5860123"/>
                <a:gd name="connsiteY1028" fmla="*/ 4332363 h 4856353"/>
                <a:gd name="connsiteX1029" fmla="*/ 2391356 w 5860123"/>
                <a:gd name="connsiteY1029" fmla="*/ 4319981 h 4856353"/>
                <a:gd name="connsiteX1030" fmla="*/ 2389451 w 5860123"/>
                <a:gd name="connsiteY1030" fmla="*/ 4300931 h 4856353"/>
                <a:gd name="connsiteX1031" fmla="*/ 2394214 w 5860123"/>
                <a:gd name="connsiteY1031" fmla="*/ 4292358 h 4856353"/>
                <a:gd name="connsiteX1032" fmla="*/ 2389451 w 5860123"/>
                <a:gd name="connsiteY1032" fmla="*/ 4278071 h 4856353"/>
                <a:gd name="connsiteX1033" fmla="*/ 2383736 w 5860123"/>
                <a:gd name="connsiteY1033" fmla="*/ 4279023 h 4856353"/>
                <a:gd name="connsiteX1034" fmla="*/ 2375164 w 5860123"/>
                <a:gd name="connsiteY1034" fmla="*/ 4276166 h 4856353"/>
                <a:gd name="connsiteX1035" fmla="*/ 2368496 w 5860123"/>
                <a:gd name="connsiteY1035" fmla="*/ 4273308 h 4856353"/>
                <a:gd name="connsiteX1036" fmla="*/ 2363734 w 5860123"/>
                <a:gd name="connsiteY1036" fmla="*/ 4276166 h 4856353"/>
                <a:gd name="connsiteX1037" fmla="*/ 2355161 w 5860123"/>
                <a:gd name="connsiteY1037" fmla="*/ 4268546 h 4856353"/>
                <a:gd name="connsiteX1038" fmla="*/ 2341826 w 5860123"/>
                <a:gd name="connsiteY1038" fmla="*/ 4263783 h 4856353"/>
                <a:gd name="connsiteX1039" fmla="*/ 2328491 w 5860123"/>
                <a:gd name="connsiteY1039" fmla="*/ 4263783 h 4856353"/>
                <a:gd name="connsiteX1040" fmla="*/ 2323729 w 5860123"/>
                <a:gd name="connsiteY1040" fmla="*/ 4263783 h 4856353"/>
                <a:gd name="connsiteX1041" fmla="*/ 2297059 w 5860123"/>
                <a:gd name="connsiteY1041" fmla="*/ 4258068 h 4856353"/>
                <a:gd name="connsiteX1042" fmla="*/ 2297059 w 5860123"/>
                <a:gd name="connsiteY1042" fmla="*/ 4249496 h 4856353"/>
                <a:gd name="connsiteX1043" fmla="*/ 2305631 w 5860123"/>
                <a:gd name="connsiteY1043" fmla="*/ 4242828 h 4856353"/>
                <a:gd name="connsiteX1044" fmla="*/ 2313251 w 5860123"/>
                <a:gd name="connsiteY1044" fmla="*/ 4224731 h 4856353"/>
                <a:gd name="connsiteX1045" fmla="*/ 2324681 w 5860123"/>
                <a:gd name="connsiteY1045" fmla="*/ 4212348 h 4856353"/>
                <a:gd name="connsiteX1046" fmla="*/ 2329444 w 5860123"/>
                <a:gd name="connsiteY1046" fmla="*/ 4198061 h 4856353"/>
                <a:gd name="connsiteX1047" fmla="*/ 2323729 w 5860123"/>
                <a:gd name="connsiteY1047" fmla="*/ 4182821 h 4856353"/>
                <a:gd name="connsiteX1048" fmla="*/ 2337064 w 5860123"/>
                <a:gd name="connsiteY1048" fmla="*/ 4168533 h 4856353"/>
                <a:gd name="connsiteX1049" fmla="*/ 2342779 w 5860123"/>
                <a:gd name="connsiteY1049" fmla="*/ 4156150 h 4856353"/>
                <a:gd name="connsiteX1050" fmla="*/ 2347541 w 5860123"/>
                <a:gd name="connsiteY1050" fmla="*/ 4156150 h 4856353"/>
                <a:gd name="connsiteX1051" fmla="*/ 2353256 w 5860123"/>
                <a:gd name="connsiteY1051" fmla="*/ 4147578 h 4856353"/>
                <a:gd name="connsiteX1052" fmla="*/ 2353256 w 5860123"/>
                <a:gd name="connsiteY1052" fmla="*/ 4137100 h 4856353"/>
                <a:gd name="connsiteX1053" fmla="*/ 2347541 w 5860123"/>
                <a:gd name="connsiteY1053" fmla="*/ 4132338 h 4856353"/>
                <a:gd name="connsiteX1054" fmla="*/ 2343731 w 5860123"/>
                <a:gd name="connsiteY1054" fmla="*/ 4131386 h 4856353"/>
                <a:gd name="connsiteX1055" fmla="*/ 2335159 w 5860123"/>
                <a:gd name="connsiteY1055" fmla="*/ 4128528 h 4856353"/>
                <a:gd name="connsiteX1056" fmla="*/ 2327539 w 5860123"/>
                <a:gd name="connsiteY1056" fmla="*/ 4128528 h 4856353"/>
                <a:gd name="connsiteX1057" fmla="*/ 2319919 w 5860123"/>
                <a:gd name="connsiteY1057" fmla="*/ 4129481 h 4856353"/>
                <a:gd name="connsiteX1058" fmla="*/ 2317061 w 5860123"/>
                <a:gd name="connsiteY1058" fmla="*/ 4127575 h 4856353"/>
                <a:gd name="connsiteX1059" fmla="*/ 2307536 w 5860123"/>
                <a:gd name="connsiteY1059" fmla="*/ 4125671 h 4856353"/>
                <a:gd name="connsiteX1060" fmla="*/ 2300869 w 5860123"/>
                <a:gd name="connsiteY1060" fmla="*/ 4125671 h 4856353"/>
                <a:gd name="connsiteX1061" fmla="*/ 2296106 w 5860123"/>
                <a:gd name="connsiteY1061" fmla="*/ 4117098 h 4856353"/>
                <a:gd name="connsiteX1062" fmla="*/ 2289439 w 5860123"/>
                <a:gd name="connsiteY1062" fmla="*/ 4114240 h 4856353"/>
                <a:gd name="connsiteX1063" fmla="*/ 2277056 w 5860123"/>
                <a:gd name="connsiteY1063" fmla="*/ 4110431 h 4856353"/>
                <a:gd name="connsiteX1064" fmla="*/ 2280866 w 5860123"/>
                <a:gd name="connsiteY1064" fmla="*/ 4102811 h 4856353"/>
                <a:gd name="connsiteX1065" fmla="*/ 2281819 w 5860123"/>
                <a:gd name="connsiteY1065" fmla="*/ 4092333 h 4856353"/>
                <a:gd name="connsiteX1066" fmla="*/ 2280866 w 5860123"/>
                <a:gd name="connsiteY1066" fmla="*/ 4085665 h 4856353"/>
                <a:gd name="connsiteX1067" fmla="*/ 2275151 w 5860123"/>
                <a:gd name="connsiteY1067" fmla="*/ 4069473 h 4856353"/>
                <a:gd name="connsiteX1068" fmla="*/ 2276104 w 5860123"/>
                <a:gd name="connsiteY1068" fmla="*/ 4059948 h 4856353"/>
                <a:gd name="connsiteX1069" fmla="*/ 2275151 w 5860123"/>
                <a:gd name="connsiteY1069" fmla="*/ 4052328 h 4856353"/>
                <a:gd name="connsiteX1070" fmla="*/ 2273246 w 5860123"/>
                <a:gd name="connsiteY1070" fmla="*/ 4038993 h 4856353"/>
                <a:gd name="connsiteX1071" fmla="*/ 2273246 w 5860123"/>
                <a:gd name="connsiteY1071" fmla="*/ 4043756 h 4856353"/>
                <a:gd name="connsiteX1072" fmla="*/ 2264674 w 5860123"/>
                <a:gd name="connsiteY1072" fmla="*/ 4038993 h 4856353"/>
                <a:gd name="connsiteX1073" fmla="*/ 2258959 w 5860123"/>
                <a:gd name="connsiteY1073" fmla="*/ 4031373 h 4856353"/>
                <a:gd name="connsiteX1074" fmla="*/ 2258959 w 5860123"/>
                <a:gd name="connsiteY1074" fmla="*/ 4018038 h 4856353"/>
                <a:gd name="connsiteX1075" fmla="*/ 2269436 w 5860123"/>
                <a:gd name="connsiteY1075" fmla="*/ 4011371 h 4856353"/>
                <a:gd name="connsiteX1076" fmla="*/ 2276104 w 5860123"/>
                <a:gd name="connsiteY1076" fmla="*/ 4008513 h 4856353"/>
                <a:gd name="connsiteX1077" fmla="*/ 2284676 w 5860123"/>
                <a:gd name="connsiteY1077" fmla="*/ 4004703 h 4856353"/>
                <a:gd name="connsiteX1078" fmla="*/ 2287534 w 5860123"/>
                <a:gd name="connsiteY1078" fmla="*/ 3997083 h 4856353"/>
                <a:gd name="connsiteX1079" fmla="*/ 2283724 w 5860123"/>
                <a:gd name="connsiteY1079" fmla="*/ 3994225 h 4856353"/>
                <a:gd name="connsiteX1080" fmla="*/ 2278009 w 5860123"/>
                <a:gd name="connsiteY1080" fmla="*/ 3998036 h 4856353"/>
                <a:gd name="connsiteX1081" fmla="*/ 2267531 w 5860123"/>
                <a:gd name="connsiteY1081" fmla="*/ 3999940 h 4856353"/>
                <a:gd name="connsiteX1082" fmla="*/ 2252291 w 5860123"/>
                <a:gd name="connsiteY1082" fmla="*/ 3998036 h 4856353"/>
                <a:gd name="connsiteX1083" fmla="*/ 2249434 w 5860123"/>
                <a:gd name="connsiteY1083" fmla="*/ 3996131 h 4856353"/>
                <a:gd name="connsiteX1084" fmla="*/ 2239909 w 5860123"/>
                <a:gd name="connsiteY1084" fmla="*/ 3991368 h 4856353"/>
                <a:gd name="connsiteX1085" fmla="*/ 2227526 w 5860123"/>
                <a:gd name="connsiteY1085" fmla="*/ 3993273 h 4856353"/>
                <a:gd name="connsiteX1086" fmla="*/ 2215144 w 5860123"/>
                <a:gd name="connsiteY1086" fmla="*/ 3991368 h 4856353"/>
                <a:gd name="connsiteX1087" fmla="*/ 2207524 w 5860123"/>
                <a:gd name="connsiteY1087" fmla="*/ 3989463 h 4856353"/>
                <a:gd name="connsiteX1088" fmla="*/ 2195141 w 5860123"/>
                <a:gd name="connsiteY1088" fmla="*/ 3992321 h 4856353"/>
                <a:gd name="connsiteX1089" fmla="*/ 2186569 w 5860123"/>
                <a:gd name="connsiteY1089" fmla="*/ 3994225 h 4856353"/>
                <a:gd name="connsiteX1090" fmla="*/ 2175139 w 5860123"/>
                <a:gd name="connsiteY1090" fmla="*/ 3995178 h 4856353"/>
                <a:gd name="connsiteX1091" fmla="*/ 2153231 w 5860123"/>
                <a:gd name="connsiteY1091" fmla="*/ 4003750 h 4856353"/>
                <a:gd name="connsiteX1092" fmla="*/ 2142754 w 5860123"/>
                <a:gd name="connsiteY1092" fmla="*/ 4009465 h 4856353"/>
                <a:gd name="connsiteX1093" fmla="*/ 2124656 w 5860123"/>
                <a:gd name="connsiteY1093" fmla="*/ 4005656 h 4856353"/>
                <a:gd name="connsiteX1094" fmla="*/ 2129419 w 5860123"/>
                <a:gd name="connsiteY1094" fmla="*/ 3996131 h 4856353"/>
                <a:gd name="connsiteX1095" fmla="*/ 2135134 w 5860123"/>
                <a:gd name="connsiteY1095" fmla="*/ 3990415 h 4856353"/>
                <a:gd name="connsiteX1096" fmla="*/ 2145611 w 5860123"/>
                <a:gd name="connsiteY1096" fmla="*/ 3981843 h 4856353"/>
                <a:gd name="connsiteX1097" fmla="*/ 2151326 w 5860123"/>
                <a:gd name="connsiteY1097" fmla="*/ 3974223 h 4856353"/>
                <a:gd name="connsiteX1098" fmla="*/ 2151326 w 5860123"/>
                <a:gd name="connsiteY1098" fmla="*/ 3962793 h 4856353"/>
                <a:gd name="connsiteX1099" fmla="*/ 2146564 w 5860123"/>
                <a:gd name="connsiteY1099" fmla="*/ 3958031 h 4856353"/>
                <a:gd name="connsiteX1100" fmla="*/ 2143706 w 5860123"/>
                <a:gd name="connsiteY1100" fmla="*/ 3957078 h 4856353"/>
                <a:gd name="connsiteX1101" fmla="*/ 2148469 w 5860123"/>
                <a:gd name="connsiteY1101" fmla="*/ 3945648 h 4856353"/>
                <a:gd name="connsiteX1102" fmla="*/ 2144659 w 5860123"/>
                <a:gd name="connsiteY1102" fmla="*/ 3938028 h 4856353"/>
                <a:gd name="connsiteX1103" fmla="*/ 2136086 w 5860123"/>
                <a:gd name="connsiteY1103" fmla="*/ 3936123 h 4856353"/>
                <a:gd name="connsiteX1104" fmla="*/ 2131324 w 5860123"/>
                <a:gd name="connsiteY1104" fmla="*/ 3924693 h 4856353"/>
                <a:gd name="connsiteX1105" fmla="*/ 2134181 w 5860123"/>
                <a:gd name="connsiteY1105" fmla="*/ 3916121 h 4856353"/>
                <a:gd name="connsiteX1106" fmla="*/ 2137039 w 5860123"/>
                <a:gd name="connsiteY1106" fmla="*/ 3899928 h 4856353"/>
                <a:gd name="connsiteX1107" fmla="*/ 2150374 w 5860123"/>
                <a:gd name="connsiteY1107" fmla="*/ 3884688 h 4856353"/>
                <a:gd name="connsiteX1108" fmla="*/ 2164661 w 5860123"/>
                <a:gd name="connsiteY1108" fmla="*/ 3880878 h 4856353"/>
                <a:gd name="connsiteX1109" fmla="*/ 2162756 w 5860123"/>
                <a:gd name="connsiteY1109" fmla="*/ 3875163 h 4856353"/>
                <a:gd name="connsiteX1110" fmla="*/ 2159899 w 5860123"/>
                <a:gd name="connsiteY1110" fmla="*/ 3868496 h 4856353"/>
                <a:gd name="connsiteX1111" fmla="*/ 2162756 w 5860123"/>
                <a:gd name="connsiteY1111" fmla="*/ 3858971 h 4856353"/>
                <a:gd name="connsiteX1112" fmla="*/ 2167519 w 5860123"/>
                <a:gd name="connsiteY1112" fmla="*/ 3847540 h 4856353"/>
                <a:gd name="connsiteX1113" fmla="*/ 2174186 w 5860123"/>
                <a:gd name="connsiteY1113" fmla="*/ 3837063 h 4856353"/>
                <a:gd name="connsiteX1114" fmla="*/ 2184664 w 5860123"/>
                <a:gd name="connsiteY1114" fmla="*/ 3831348 h 4856353"/>
                <a:gd name="connsiteX1115" fmla="*/ 2191331 w 5860123"/>
                <a:gd name="connsiteY1115" fmla="*/ 3834206 h 4856353"/>
                <a:gd name="connsiteX1116" fmla="*/ 2197999 w 5860123"/>
                <a:gd name="connsiteY1116" fmla="*/ 3826586 h 4856353"/>
                <a:gd name="connsiteX1117" fmla="*/ 2205619 w 5860123"/>
                <a:gd name="connsiteY1117" fmla="*/ 3820871 h 4856353"/>
                <a:gd name="connsiteX1118" fmla="*/ 2215144 w 5860123"/>
                <a:gd name="connsiteY1118" fmla="*/ 3809440 h 4856353"/>
                <a:gd name="connsiteX1119" fmla="*/ 2218954 w 5860123"/>
                <a:gd name="connsiteY1119" fmla="*/ 3801821 h 4856353"/>
                <a:gd name="connsiteX1120" fmla="*/ 2219906 w 5860123"/>
                <a:gd name="connsiteY1120" fmla="*/ 3794200 h 4856353"/>
                <a:gd name="connsiteX1121" fmla="*/ 2223716 w 5860123"/>
                <a:gd name="connsiteY1121" fmla="*/ 3784675 h 4856353"/>
                <a:gd name="connsiteX1122" fmla="*/ 2238004 w 5860123"/>
                <a:gd name="connsiteY1122" fmla="*/ 3789438 h 4856353"/>
                <a:gd name="connsiteX1123" fmla="*/ 2250386 w 5860123"/>
                <a:gd name="connsiteY1123" fmla="*/ 3785628 h 4856353"/>
                <a:gd name="connsiteX1124" fmla="*/ 2260864 w 5860123"/>
                <a:gd name="connsiteY1124" fmla="*/ 3773246 h 4856353"/>
                <a:gd name="connsiteX1125" fmla="*/ 2263721 w 5860123"/>
                <a:gd name="connsiteY1125" fmla="*/ 3765625 h 4856353"/>
                <a:gd name="connsiteX1126" fmla="*/ 2273246 w 5860123"/>
                <a:gd name="connsiteY1126" fmla="*/ 3758958 h 4856353"/>
                <a:gd name="connsiteX1127" fmla="*/ 2278961 w 5860123"/>
                <a:gd name="connsiteY1127" fmla="*/ 3763721 h 4856353"/>
                <a:gd name="connsiteX1128" fmla="*/ 2290391 w 5860123"/>
                <a:gd name="connsiteY1128" fmla="*/ 3758958 h 4856353"/>
                <a:gd name="connsiteX1129" fmla="*/ 2290391 w 5860123"/>
                <a:gd name="connsiteY1129" fmla="*/ 3751338 h 4856353"/>
                <a:gd name="connsiteX1130" fmla="*/ 2282771 w 5860123"/>
                <a:gd name="connsiteY1130" fmla="*/ 3742765 h 4856353"/>
                <a:gd name="connsiteX1131" fmla="*/ 2279914 w 5860123"/>
                <a:gd name="connsiteY1131" fmla="*/ 3730383 h 4856353"/>
                <a:gd name="connsiteX1132" fmla="*/ 2278961 w 5860123"/>
                <a:gd name="connsiteY1132" fmla="*/ 3724668 h 4856353"/>
                <a:gd name="connsiteX1133" fmla="*/ 2285629 w 5860123"/>
                <a:gd name="connsiteY1133" fmla="*/ 3718000 h 4856353"/>
                <a:gd name="connsiteX1134" fmla="*/ 2290391 w 5860123"/>
                <a:gd name="connsiteY1134" fmla="*/ 3721811 h 4856353"/>
                <a:gd name="connsiteX1135" fmla="*/ 2295154 w 5860123"/>
                <a:gd name="connsiteY1135" fmla="*/ 3724668 h 4856353"/>
                <a:gd name="connsiteX1136" fmla="*/ 2298964 w 5860123"/>
                <a:gd name="connsiteY1136" fmla="*/ 3713238 h 4856353"/>
                <a:gd name="connsiteX1137" fmla="*/ 2298011 w 5860123"/>
                <a:gd name="connsiteY1137" fmla="*/ 3697998 h 4856353"/>
                <a:gd name="connsiteX1138" fmla="*/ 2305631 w 5860123"/>
                <a:gd name="connsiteY1138" fmla="*/ 3685615 h 4856353"/>
                <a:gd name="connsiteX1139" fmla="*/ 2308489 w 5860123"/>
                <a:gd name="connsiteY1139" fmla="*/ 3672281 h 4856353"/>
                <a:gd name="connsiteX1140" fmla="*/ 2309441 w 5860123"/>
                <a:gd name="connsiteY1140" fmla="*/ 3664661 h 4856353"/>
                <a:gd name="connsiteX1141" fmla="*/ 2311346 w 5860123"/>
                <a:gd name="connsiteY1141" fmla="*/ 3649421 h 4856353"/>
                <a:gd name="connsiteX1142" fmla="*/ 2311346 w 5860123"/>
                <a:gd name="connsiteY1142" fmla="*/ 3640848 h 4856353"/>
                <a:gd name="connsiteX1143" fmla="*/ 2311346 w 5860123"/>
                <a:gd name="connsiteY1143" fmla="*/ 3627513 h 4856353"/>
                <a:gd name="connsiteX1144" fmla="*/ 2313251 w 5860123"/>
                <a:gd name="connsiteY1144" fmla="*/ 3612273 h 4856353"/>
                <a:gd name="connsiteX1145" fmla="*/ 2315156 w 5860123"/>
                <a:gd name="connsiteY1145" fmla="*/ 3606558 h 4856353"/>
                <a:gd name="connsiteX1146" fmla="*/ 2312299 w 5860123"/>
                <a:gd name="connsiteY1146" fmla="*/ 3597033 h 4856353"/>
                <a:gd name="connsiteX1147" fmla="*/ 2309441 w 5860123"/>
                <a:gd name="connsiteY1147" fmla="*/ 3586556 h 4856353"/>
                <a:gd name="connsiteX1148" fmla="*/ 2315156 w 5860123"/>
                <a:gd name="connsiteY1148" fmla="*/ 3568458 h 4856353"/>
                <a:gd name="connsiteX1149" fmla="*/ 2313251 w 5860123"/>
                <a:gd name="connsiteY1149" fmla="*/ 3550361 h 4856353"/>
                <a:gd name="connsiteX1150" fmla="*/ 2313251 w 5860123"/>
                <a:gd name="connsiteY1150" fmla="*/ 3533215 h 4856353"/>
                <a:gd name="connsiteX1151" fmla="*/ 2312299 w 5860123"/>
                <a:gd name="connsiteY1151" fmla="*/ 3525596 h 4856353"/>
                <a:gd name="connsiteX1152" fmla="*/ 2301821 w 5860123"/>
                <a:gd name="connsiteY1152" fmla="*/ 3521786 h 4856353"/>
                <a:gd name="connsiteX1153" fmla="*/ 2297059 w 5860123"/>
                <a:gd name="connsiteY1153" fmla="*/ 3517023 h 4856353"/>
                <a:gd name="connsiteX1154" fmla="*/ 2290391 w 5860123"/>
                <a:gd name="connsiteY1154" fmla="*/ 3515118 h 4856353"/>
                <a:gd name="connsiteX1155" fmla="*/ 2285629 w 5860123"/>
                <a:gd name="connsiteY1155" fmla="*/ 3523690 h 4856353"/>
                <a:gd name="connsiteX1156" fmla="*/ 2282771 w 5860123"/>
                <a:gd name="connsiteY1156" fmla="*/ 3530358 h 4856353"/>
                <a:gd name="connsiteX1157" fmla="*/ 2274199 w 5860123"/>
                <a:gd name="connsiteY1157" fmla="*/ 3531311 h 4856353"/>
                <a:gd name="connsiteX1158" fmla="*/ 2268484 w 5860123"/>
                <a:gd name="connsiteY1158" fmla="*/ 3526548 h 4856353"/>
                <a:gd name="connsiteX1159" fmla="*/ 2267531 w 5860123"/>
                <a:gd name="connsiteY1159" fmla="*/ 3519881 h 4856353"/>
                <a:gd name="connsiteX1160" fmla="*/ 2263721 w 5860123"/>
                <a:gd name="connsiteY1160" fmla="*/ 3505593 h 4856353"/>
                <a:gd name="connsiteX1161" fmla="*/ 2262769 w 5860123"/>
                <a:gd name="connsiteY1161" fmla="*/ 3496068 h 4856353"/>
                <a:gd name="connsiteX1162" fmla="*/ 2260864 w 5860123"/>
                <a:gd name="connsiteY1162" fmla="*/ 3486543 h 4856353"/>
                <a:gd name="connsiteX1163" fmla="*/ 2259911 w 5860123"/>
                <a:gd name="connsiteY1163" fmla="*/ 3476065 h 4856353"/>
                <a:gd name="connsiteX1164" fmla="*/ 2255149 w 5860123"/>
                <a:gd name="connsiteY1164" fmla="*/ 3467493 h 4856353"/>
                <a:gd name="connsiteX1165" fmla="*/ 2256101 w 5860123"/>
                <a:gd name="connsiteY1165" fmla="*/ 3457968 h 4856353"/>
                <a:gd name="connsiteX1166" fmla="*/ 2257054 w 5860123"/>
                <a:gd name="connsiteY1166" fmla="*/ 3456063 h 4856353"/>
                <a:gd name="connsiteX1167" fmla="*/ 2259911 w 5860123"/>
                <a:gd name="connsiteY1167" fmla="*/ 3447490 h 4856353"/>
                <a:gd name="connsiteX1168" fmla="*/ 2254196 w 5860123"/>
                <a:gd name="connsiteY1168" fmla="*/ 3441775 h 4856353"/>
                <a:gd name="connsiteX1169" fmla="*/ 2243719 w 5860123"/>
                <a:gd name="connsiteY1169" fmla="*/ 3437013 h 4856353"/>
                <a:gd name="connsiteX1170" fmla="*/ 2238956 w 5860123"/>
                <a:gd name="connsiteY1170" fmla="*/ 3427488 h 4856353"/>
                <a:gd name="connsiteX1171" fmla="*/ 2235146 w 5860123"/>
                <a:gd name="connsiteY1171" fmla="*/ 3417011 h 4856353"/>
                <a:gd name="connsiteX1172" fmla="*/ 2228479 w 5860123"/>
                <a:gd name="connsiteY1172" fmla="*/ 3414153 h 4856353"/>
                <a:gd name="connsiteX1173" fmla="*/ 2221811 w 5860123"/>
                <a:gd name="connsiteY1173" fmla="*/ 3417963 h 4856353"/>
                <a:gd name="connsiteX1174" fmla="*/ 2216096 w 5860123"/>
                <a:gd name="connsiteY1174" fmla="*/ 3406533 h 4856353"/>
                <a:gd name="connsiteX1175" fmla="*/ 2216096 w 5860123"/>
                <a:gd name="connsiteY1175" fmla="*/ 3399865 h 4856353"/>
                <a:gd name="connsiteX1176" fmla="*/ 2209429 w 5860123"/>
                <a:gd name="connsiteY1176" fmla="*/ 3392246 h 4856353"/>
                <a:gd name="connsiteX1177" fmla="*/ 2199904 w 5860123"/>
                <a:gd name="connsiteY1177" fmla="*/ 3391293 h 4856353"/>
                <a:gd name="connsiteX1178" fmla="*/ 2191331 w 5860123"/>
                <a:gd name="connsiteY1178" fmla="*/ 3393198 h 4856353"/>
                <a:gd name="connsiteX1179" fmla="*/ 2191331 w 5860123"/>
                <a:gd name="connsiteY1179" fmla="*/ 3399865 h 4856353"/>
                <a:gd name="connsiteX1180" fmla="*/ 2189426 w 5860123"/>
                <a:gd name="connsiteY1180" fmla="*/ 3410343 h 4856353"/>
                <a:gd name="connsiteX1181" fmla="*/ 2171329 w 5860123"/>
                <a:gd name="connsiteY1181" fmla="*/ 3421773 h 4856353"/>
                <a:gd name="connsiteX1182" fmla="*/ 2169424 w 5860123"/>
                <a:gd name="connsiteY1182" fmla="*/ 3426536 h 4856353"/>
                <a:gd name="connsiteX1183" fmla="*/ 2167519 w 5860123"/>
                <a:gd name="connsiteY1183" fmla="*/ 3432250 h 4856353"/>
                <a:gd name="connsiteX1184" fmla="*/ 2163709 w 5860123"/>
                <a:gd name="connsiteY1184" fmla="*/ 3437013 h 4856353"/>
                <a:gd name="connsiteX1185" fmla="*/ 2163709 w 5860123"/>
                <a:gd name="connsiteY1185" fmla="*/ 3441775 h 4856353"/>
                <a:gd name="connsiteX1186" fmla="*/ 2169424 w 5860123"/>
                <a:gd name="connsiteY1186" fmla="*/ 3454158 h 4856353"/>
                <a:gd name="connsiteX1187" fmla="*/ 2167519 w 5860123"/>
                <a:gd name="connsiteY1187" fmla="*/ 3461778 h 4856353"/>
                <a:gd name="connsiteX1188" fmla="*/ 2162756 w 5860123"/>
                <a:gd name="connsiteY1188" fmla="*/ 3469398 h 4856353"/>
                <a:gd name="connsiteX1189" fmla="*/ 2157041 w 5860123"/>
                <a:gd name="connsiteY1189" fmla="*/ 3466540 h 4856353"/>
                <a:gd name="connsiteX1190" fmla="*/ 2151326 w 5860123"/>
                <a:gd name="connsiteY1190" fmla="*/ 3467493 h 4856353"/>
                <a:gd name="connsiteX1191" fmla="*/ 2138944 w 5860123"/>
                <a:gd name="connsiteY1191" fmla="*/ 3477018 h 4856353"/>
                <a:gd name="connsiteX1192" fmla="*/ 2132276 w 5860123"/>
                <a:gd name="connsiteY1192" fmla="*/ 3482733 h 4856353"/>
                <a:gd name="connsiteX1193" fmla="*/ 2125609 w 5860123"/>
                <a:gd name="connsiteY1193" fmla="*/ 3477018 h 4856353"/>
                <a:gd name="connsiteX1194" fmla="*/ 2118941 w 5860123"/>
                <a:gd name="connsiteY1194" fmla="*/ 3467493 h 4856353"/>
                <a:gd name="connsiteX1195" fmla="*/ 2113226 w 5860123"/>
                <a:gd name="connsiteY1195" fmla="*/ 3460825 h 4856353"/>
                <a:gd name="connsiteX1196" fmla="*/ 2108464 w 5860123"/>
                <a:gd name="connsiteY1196" fmla="*/ 3458921 h 4856353"/>
                <a:gd name="connsiteX1197" fmla="*/ 2100844 w 5860123"/>
                <a:gd name="connsiteY1197" fmla="*/ 3457968 h 4856353"/>
                <a:gd name="connsiteX1198" fmla="*/ 2095129 w 5860123"/>
                <a:gd name="connsiteY1198" fmla="*/ 3450348 h 4856353"/>
                <a:gd name="connsiteX1199" fmla="*/ 2086556 w 5860123"/>
                <a:gd name="connsiteY1199" fmla="*/ 3444633 h 4856353"/>
                <a:gd name="connsiteX1200" fmla="*/ 2077031 w 5860123"/>
                <a:gd name="connsiteY1200" fmla="*/ 3435108 h 4856353"/>
                <a:gd name="connsiteX1201" fmla="*/ 2062744 w 5860123"/>
                <a:gd name="connsiteY1201" fmla="*/ 3428440 h 4856353"/>
                <a:gd name="connsiteX1202" fmla="*/ 2054171 w 5860123"/>
                <a:gd name="connsiteY1202" fmla="*/ 3424631 h 4856353"/>
                <a:gd name="connsiteX1203" fmla="*/ 2048456 w 5860123"/>
                <a:gd name="connsiteY1203" fmla="*/ 3423678 h 4856353"/>
                <a:gd name="connsiteX1204" fmla="*/ 2039884 w 5860123"/>
                <a:gd name="connsiteY1204" fmla="*/ 3422725 h 4856353"/>
                <a:gd name="connsiteX1205" fmla="*/ 2041789 w 5860123"/>
                <a:gd name="connsiteY1205" fmla="*/ 3411296 h 4856353"/>
                <a:gd name="connsiteX1206" fmla="*/ 2035121 w 5860123"/>
                <a:gd name="connsiteY1206" fmla="*/ 3401771 h 4856353"/>
                <a:gd name="connsiteX1207" fmla="*/ 2023691 w 5860123"/>
                <a:gd name="connsiteY1207" fmla="*/ 3401771 h 4856353"/>
                <a:gd name="connsiteX1208" fmla="*/ 2015119 w 5860123"/>
                <a:gd name="connsiteY1208" fmla="*/ 3402723 h 4856353"/>
                <a:gd name="connsiteX1209" fmla="*/ 2006546 w 5860123"/>
                <a:gd name="connsiteY1209" fmla="*/ 3400818 h 4856353"/>
                <a:gd name="connsiteX1210" fmla="*/ 2000831 w 5860123"/>
                <a:gd name="connsiteY1210" fmla="*/ 3397008 h 4856353"/>
                <a:gd name="connsiteX1211" fmla="*/ 1984639 w 5860123"/>
                <a:gd name="connsiteY1211" fmla="*/ 3397008 h 4856353"/>
                <a:gd name="connsiteX1212" fmla="*/ 1979876 w 5860123"/>
                <a:gd name="connsiteY1212" fmla="*/ 3388436 h 4856353"/>
                <a:gd name="connsiteX1213" fmla="*/ 1967494 w 5860123"/>
                <a:gd name="connsiteY1213" fmla="*/ 3391293 h 4856353"/>
                <a:gd name="connsiteX1214" fmla="*/ 1949396 w 5860123"/>
                <a:gd name="connsiteY1214" fmla="*/ 3397961 h 4856353"/>
                <a:gd name="connsiteX1215" fmla="*/ 1927489 w 5860123"/>
                <a:gd name="connsiteY1215" fmla="*/ 3416058 h 4856353"/>
                <a:gd name="connsiteX1216" fmla="*/ 1926536 w 5860123"/>
                <a:gd name="connsiteY1216" fmla="*/ 3418915 h 4856353"/>
                <a:gd name="connsiteX1217" fmla="*/ 1917011 w 5860123"/>
                <a:gd name="connsiteY1217" fmla="*/ 3428440 h 4856353"/>
                <a:gd name="connsiteX1218" fmla="*/ 1899866 w 5860123"/>
                <a:gd name="connsiteY1218" fmla="*/ 3433203 h 4856353"/>
                <a:gd name="connsiteX1219" fmla="*/ 1883674 w 5860123"/>
                <a:gd name="connsiteY1219" fmla="*/ 3438918 h 4856353"/>
                <a:gd name="connsiteX1220" fmla="*/ 1872244 w 5860123"/>
                <a:gd name="connsiteY1220" fmla="*/ 3442728 h 4856353"/>
                <a:gd name="connsiteX1221" fmla="*/ 1868434 w 5860123"/>
                <a:gd name="connsiteY1221" fmla="*/ 3444633 h 4856353"/>
                <a:gd name="connsiteX1222" fmla="*/ 1853194 w 5860123"/>
                <a:gd name="connsiteY1222" fmla="*/ 3450348 h 4856353"/>
                <a:gd name="connsiteX1223" fmla="*/ 1842716 w 5860123"/>
                <a:gd name="connsiteY1223" fmla="*/ 3454158 h 4856353"/>
                <a:gd name="connsiteX1224" fmla="*/ 1863671 w 5860123"/>
                <a:gd name="connsiteY1224" fmla="*/ 3453206 h 4856353"/>
                <a:gd name="connsiteX1225" fmla="*/ 1852241 w 5860123"/>
                <a:gd name="connsiteY1225" fmla="*/ 3456063 h 4856353"/>
                <a:gd name="connsiteX1226" fmla="*/ 1836049 w 5860123"/>
                <a:gd name="connsiteY1226" fmla="*/ 3457968 h 4856353"/>
                <a:gd name="connsiteX1227" fmla="*/ 1817951 w 5860123"/>
                <a:gd name="connsiteY1227" fmla="*/ 3456063 h 4856353"/>
                <a:gd name="connsiteX1228" fmla="*/ 1807474 w 5860123"/>
                <a:gd name="connsiteY1228" fmla="*/ 3462731 h 4856353"/>
                <a:gd name="connsiteX1229" fmla="*/ 1795091 w 5860123"/>
                <a:gd name="connsiteY1229" fmla="*/ 3475113 h 4856353"/>
                <a:gd name="connsiteX1230" fmla="*/ 1784614 w 5860123"/>
                <a:gd name="connsiteY1230" fmla="*/ 3483686 h 4856353"/>
                <a:gd name="connsiteX1231" fmla="*/ 1766516 w 5860123"/>
                <a:gd name="connsiteY1231" fmla="*/ 3499878 h 4856353"/>
                <a:gd name="connsiteX1232" fmla="*/ 1763659 w 5860123"/>
                <a:gd name="connsiteY1232" fmla="*/ 3502736 h 4856353"/>
                <a:gd name="connsiteX1233" fmla="*/ 1757944 w 5860123"/>
                <a:gd name="connsiteY1233" fmla="*/ 3517023 h 4856353"/>
                <a:gd name="connsiteX1234" fmla="*/ 1755086 w 5860123"/>
                <a:gd name="connsiteY1234" fmla="*/ 3523690 h 4856353"/>
                <a:gd name="connsiteX1235" fmla="*/ 1737941 w 5860123"/>
                <a:gd name="connsiteY1235" fmla="*/ 3529406 h 4856353"/>
                <a:gd name="connsiteX1236" fmla="*/ 1726511 w 5860123"/>
                <a:gd name="connsiteY1236" fmla="*/ 3531311 h 4856353"/>
                <a:gd name="connsiteX1237" fmla="*/ 1712224 w 5860123"/>
                <a:gd name="connsiteY1237" fmla="*/ 3530358 h 4856353"/>
                <a:gd name="connsiteX1238" fmla="*/ 1698889 w 5860123"/>
                <a:gd name="connsiteY1238" fmla="*/ 3530358 h 4856353"/>
                <a:gd name="connsiteX1239" fmla="*/ 1695079 w 5860123"/>
                <a:gd name="connsiteY1239" fmla="*/ 3530358 h 4856353"/>
                <a:gd name="connsiteX1240" fmla="*/ 1683649 w 5860123"/>
                <a:gd name="connsiteY1240" fmla="*/ 3529406 h 4856353"/>
                <a:gd name="connsiteX1241" fmla="*/ 1669361 w 5860123"/>
                <a:gd name="connsiteY1241" fmla="*/ 3529406 h 4856353"/>
                <a:gd name="connsiteX1242" fmla="*/ 1665551 w 5860123"/>
                <a:gd name="connsiteY1242" fmla="*/ 3528453 h 4856353"/>
                <a:gd name="connsiteX1243" fmla="*/ 1653169 w 5860123"/>
                <a:gd name="connsiteY1243" fmla="*/ 3523690 h 4856353"/>
                <a:gd name="connsiteX1244" fmla="*/ 1641739 w 5860123"/>
                <a:gd name="connsiteY1244" fmla="*/ 3520833 h 4856353"/>
                <a:gd name="connsiteX1245" fmla="*/ 1636024 w 5860123"/>
                <a:gd name="connsiteY1245" fmla="*/ 3520833 h 4856353"/>
                <a:gd name="connsiteX1246" fmla="*/ 1620784 w 5860123"/>
                <a:gd name="connsiteY1246" fmla="*/ 3512261 h 4856353"/>
                <a:gd name="connsiteX1247" fmla="*/ 1609354 w 5860123"/>
                <a:gd name="connsiteY1247" fmla="*/ 3509403 h 4856353"/>
                <a:gd name="connsiteX1248" fmla="*/ 1605544 w 5860123"/>
                <a:gd name="connsiteY1248" fmla="*/ 3509403 h 4856353"/>
                <a:gd name="connsiteX1249" fmla="*/ 1579826 w 5860123"/>
                <a:gd name="connsiteY1249" fmla="*/ 3512261 h 4856353"/>
                <a:gd name="connsiteX1250" fmla="*/ 1561729 w 5860123"/>
                <a:gd name="connsiteY1250" fmla="*/ 3510356 h 4856353"/>
                <a:gd name="connsiteX1251" fmla="*/ 1552204 w 5860123"/>
                <a:gd name="connsiteY1251" fmla="*/ 3505593 h 4856353"/>
                <a:gd name="connsiteX1252" fmla="*/ 1553156 w 5860123"/>
                <a:gd name="connsiteY1252" fmla="*/ 3490353 h 4856353"/>
                <a:gd name="connsiteX1253" fmla="*/ 1549346 w 5860123"/>
                <a:gd name="connsiteY1253" fmla="*/ 3480828 h 4856353"/>
                <a:gd name="connsiteX1254" fmla="*/ 1554109 w 5860123"/>
                <a:gd name="connsiteY1254" fmla="*/ 3460825 h 4856353"/>
                <a:gd name="connsiteX1255" fmla="*/ 1561729 w 5860123"/>
                <a:gd name="connsiteY1255" fmla="*/ 3446538 h 4856353"/>
                <a:gd name="connsiteX1256" fmla="*/ 1557919 w 5860123"/>
                <a:gd name="connsiteY1256" fmla="*/ 3434156 h 4856353"/>
                <a:gd name="connsiteX1257" fmla="*/ 1552204 w 5860123"/>
                <a:gd name="connsiteY1257" fmla="*/ 3426536 h 4856353"/>
                <a:gd name="connsiteX1258" fmla="*/ 1536964 w 5860123"/>
                <a:gd name="connsiteY1258" fmla="*/ 3422725 h 4856353"/>
                <a:gd name="connsiteX1259" fmla="*/ 1523629 w 5860123"/>
                <a:gd name="connsiteY1259" fmla="*/ 3419868 h 4856353"/>
                <a:gd name="connsiteX1260" fmla="*/ 1514104 w 5860123"/>
                <a:gd name="connsiteY1260" fmla="*/ 3415106 h 4856353"/>
                <a:gd name="connsiteX1261" fmla="*/ 1511246 w 5860123"/>
                <a:gd name="connsiteY1261" fmla="*/ 3403675 h 4856353"/>
                <a:gd name="connsiteX1262" fmla="*/ 1515056 w 5860123"/>
                <a:gd name="connsiteY1262" fmla="*/ 3393198 h 4856353"/>
                <a:gd name="connsiteX1263" fmla="*/ 1517914 w 5860123"/>
                <a:gd name="connsiteY1263" fmla="*/ 3379863 h 4856353"/>
                <a:gd name="connsiteX1264" fmla="*/ 1517914 w 5860123"/>
                <a:gd name="connsiteY1264" fmla="*/ 3377006 h 4856353"/>
                <a:gd name="connsiteX1265" fmla="*/ 1511246 w 5860123"/>
                <a:gd name="connsiteY1265" fmla="*/ 3372243 h 4856353"/>
                <a:gd name="connsiteX1266" fmla="*/ 1515056 w 5860123"/>
                <a:gd name="connsiteY1266" fmla="*/ 3368433 h 4856353"/>
                <a:gd name="connsiteX1267" fmla="*/ 1517914 w 5860123"/>
                <a:gd name="connsiteY1267" fmla="*/ 3363671 h 4856353"/>
                <a:gd name="connsiteX1268" fmla="*/ 1509341 w 5860123"/>
                <a:gd name="connsiteY1268" fmla="*/ 3357956 h 4856353"/>
                <a:gd name="connsiteX1269" fmla="*/ 1496959 w 5860123"/>
                <a:gd name="connsiteY1269" fmla="*/ 3340811 h 4856353"/>
                <a:gd name="connsiteX1270" fmla="*/ 1496006 w 5860123"/>
                <a:gd name="connsiteY1270" fmla="*/ 3338906 h 4856353"/>
                <a:gd name="connsiteX1271" fmla="*/ 1489339 w 5860123"/>
                <a:gd name="connsiteY1271" fmla="*/ 3337000 h 4856353"/>
                <a:gd name="connsiteX1272" fmla="*/ 1482671 w 5860123"/>
                <a:gd name="connsiteY1272" fmla="*/ 3341763 h 4856353"/>
                <a:gd name="connsiteX1273" fmla="*/ 1475051 w 5860123"/>
                <a:gd name="connsiteY1273" fmla="*/ 3343668 h 4856353"/>
                <a:gd name="connsiteX1274" fmla="*/ 1467431 w 5860123"/>
                <a:gd name="connsiteY1274" fmla="*/ 3344621 h 4856353"/>
                <a:gd name="connsiteX1275" fmla="*/ 1460764 w 5860123"/>
                <a:gd name="connsiteY1275" fmla="*/ 3351288 h 4856353"/>
                <a:gd name="connsiteX1276" fmla="*/ 1447429 w 5860123"/>
                <a:gd name="connsiteY1276" fmla="*/ 3343668 h 4856353"/>
                <a:gd name="connsiteX1277" fmla="*/ 1428379 w 5860123"/>
                <a:gd name="connsiteY1277" fmla="*/ 3329381 h 4856353"/>
                <a:gd name="connsiteX1278" fmla="*/ 1427426 w 5860123"/>
                <a:gd name="connsiteY1278" fmla="*/ 3327475 h 4856353"/>
                <a:gd name="connsiteX1279" fmla="*/ 1415044 w 5860123"/>
                <a:gd name="connsiteY1279" fmla="*/ 3318903 h 4856353"/>
                <a:gd name="connsiteX1280" fmla="*/ 1403614 w 5860123"/>
                <a:gd name="connsiteY1280" fmla="*/ 3318903 h 4856353"/>
                <a:gd name="connsiteX1281" fmla="*/ 1392184 w 5860123"/>
                <a:gd name="connsiteY1281" fmla="*/ 3313188 h 4856353"/>
                <a:gd name="connsiteX1282" fmla="*/ 1380754 w 5860123"/>
                <a:gd name="connsiteY1282" fmla="*/ 3306521 h 4856353"/>
                <a:gd name="connsiteX1283" fmla="*/ 1375039 w 5860123"/>
                <a:gd name="connsiteY1283" fmla="*/ 3299853 h 4856353"/>
                <a:gd name="connsiteX1284" fmla="*/ 1362656 w 5860123"/>
                <a:gd name="connsiteY1284" fmla="*/ 3293186 h 4856353"/>
                <a:gd name="connsiteX1285" fmla="*/ 1355989 w 5860123"/>
                <a:gd name="connsiteY1285" fmla="*/ 3293186 h 4856353"/>
                <a:gd name="connsiteX1286" fmla="*/ 1352179 w 5860123"/>
                <a:gd name="connsiteY1286" fmla="*/ 3294138 h 4856353"/>
                <a:gd name="connsiteX1287" fmla="*/ 1340749 w 5860123"/>
                <a:gd name="connsiteY1287" fmla="*/ 3289375 h 4856353"/>
                <a:gd name="connsiteX1288" fmla="*/ 1331224 w 5860123"/>
                <a:gd name="connsiteY1288" fmla="*/ 3281756 h 4856353"/>
                <a:gd name="connsiteX1289" fmla="*/ 1318841 w 5860123"/>
                <a:gd name="connsiteY1289" fmla="*/ 3274136 h 4856353"/>
                <a:gd name="connsiteX1290" fmla="*/ 1313126 w 5860123"/>
                <a:gd name="connsiteY1290" fmla="*/ 3278898 h 4856353"/>
                <a:gd name="connsiteX1291" fmla="*/ 1306459 w 5860123"/>
                <a:gd name="connsiteY1291" fmla="*/ 3280803 h 4856353"/>
                <a:gd name="connsiteX1292" fmla="*/ 1295029 w 5860123"/>
                <a:gd name="connsiteY1292" fmla="*/ 3280803 h 4856353"/>
                <a:gd name="connsiteX1293" fmla="*/ 1286456 w 5860123"/>
                <a:gd name="connsiteY1293" fmla="*/ 3284613 h 4856353"/>
                <a:gd name="connsiteX1294" fmla="*/ 1272169 w 5860123"/>
                <a:gd name="connsiteY1294" fmla="*/ 3298900 h 4856353"/>
                <a:gd name="connsiteX1295" fmla="*/ 1250261 w 5860123"/>
                <a:gd name="connsiteY1295" fmla="*/ 3315093 h 4856353"/>
                <a:gd name="connsiteX1296" fmla="*/ 1230259 w 5860123"/>
                <a:gd name="connsiteY1296" fmla="*/ 3334143 h 4856353"/>
                <a:gd name="connsiteX1297" fmla="*/ 1227401 w 5860123"/>
                <a:gd name="connsiteY1297" fmla="*/ 3344621 h 4856353"/>
                <a:gd name="connsiteX1298" fmla="*/ 1218829 w 5860123"/>
                <a:gd name="connsiteY1298" fmla="*/ 3360813 h 4856353"/>
                <a:gd name="connsiteX1299" fmla="*/ 1218829 w 5860123"/>
                <a:gd name="connsiteY1299" fmla="*/ 3378911 h 4856353"/>
                <a:gd name="connsiteX1300" fmla="*/ 1210256 w 5860123"/>
                <a:gd name="connsiteY1300" fmla="*/ 3382721 h 4856353"/>
                <a:gd name="connsiteX1301" fmla="*/ 1208351 w 5860123"/>
                <a:gd name="connsiteY1301" fmla="*/ 3383673 h 4856353"/>
                <a:gd name="connsiteX1302" fmla="*/ 1195016 w 5860123"/>
                <a:gd name="connsiteY1302" fmla="*/ 3383673 h 4856353"/>
                <a:gd name="connsiteX1303" fmla="*/ 1187396 w 5860123"/>
                <a:gd name="connsiteY1303" fmla="*/ 3366528 h 4856353"/>
                <a:gd name="connsiteX1304" fmla="*/ 1185491 w 5860123"/>
                <a:gd name="connsiteY1304" fmla="*/ 3363671 h 4856353"/>
                <a:gd name="connsiteX1305" fmla="*/ 1184539 w 5860123"/>
                <a:gd name="connsiteY1305" fmla="*/ 3361765 h 4856353"/>
                <a:gd name="connsiteX1306" fmla="*/ 1181681 w 5860123"/>
                <a:gd name="connsiteY1306" fmla="*/ 3345573 h 4856353"/>
                <a:gd name="connsiteX1307" fmla="*/ 1186444 w 5860123"/>
                <a:gd name="connsiteY1307" fmla="*/ 3334143 h 4856353"/>
                <a:gd name="connsiteX1308" fmla="*/ 1193111 w 5860123"/>
                <a:gd name="connsiteY1308" fmla="*/ 3323665 h 4856353"/>
                <a:gd name="connsiteX1309" fmla="*/ 1200731 w 5860123"/>
                <a:gd name="connsiteY1309" fmla="*/ 3300806 h 4856353"/>
                <a:gd name="connsiteX1310" fmla="*/ 1198826 w 5860123"/>
                <a:gd name="connsiteY1310" fmla="*/ 3283661 h 4856353"/>
                <a:gd name="connsiteX1311" fmla="*/ 1195969 w 5860123"/>
                <a:gd name="connsiteY1311" fmla="*/ 3274136 h 4856353"/>
                <a:gd name="connsiteX1312" fmla="*/ 1188349 w 5860123"/>
                <a:gd name="connsiteY1312" fmla="*/ 3268421 h 4856353"/>
                <a:gd name="connsiteX1313" fmla="*/ 1178824 w 5860123"/>
                <a:gd name="connsiteY1313" fmla="*/ 3263658 h 4856353"/>
                <a:gd name="connsiteX1314" fmla="*/ 1172156 w 5860123"/>
                <a:gd name="connsiteY1314" fmla="*/ 3267468 h 4856353"/>
                <a:gd name="connsiteX1315" fmla="*/ 1166441 w 5860123"/>
                <a:gd name="connsiteY1315" fmla="*/ 3269373 h 4856353"/>
                <a:gd name="connsiteX1316" fmla="*/ 1158821 w 5860123"/>
                <a:gd name="connsiteY1316" fmla="*/ 3270325 h 4856353"/>
                <a:gd name="connsiteX1317" fmla="*/ 1155964 w 5860123"/>
                <a:gd name="connsiteY1317" fmla="*/ 3271278 h 4856353"/>
                <a:gd name="connsiteX1318" fmla="*/ 1145486 w 5860123"/>
                <a:gd name="connsiteY1318" fmla="*/ 3275088 h 4856353"/>
                <a:gd name="connsiteX1319" fmla="*/ 1137866 w 5860123"/>
                <a:gd name="connsiteY1319" fmla="*/ 3278898 h 4856353"/>
                <a:gd name="connsiteX1320" fmla="*/ 1135961 w 5860123"/>
                <a:gd name="connsiteY1320" fmla="*/ 3280803 h 4856353"/>
                <a:gd name="connsiteX1321" fmla="*/ 1129294 w 5860123"/>
                <a:gd name="connsiteY1321" fmla="*/ 3279850 h 4856353"/>
                <a:gd name="connsiteX1322" fmla="*/ 1122626 w 5860123"/>
                <a:gd name="connsiteY1322" fmla="*/ 3276993 h 4856353"/>
                <a:gd name="connsiteX1323" fmla="*/ 1113101 w 5860123"/>
                <a:gd name="connsiteY1323" fmla="*/ 3280803 h 4856353"/>
                <a:gd name="connsiteX1324" fmla="*/ 1102624 w 5860123"/>
                <a:gd name="connsiteY1324" fmla="*/ 3276993 h 4856353"/>
                <a:gd name="connsiteX1325" fmla="*/ 1094051 w 5860123"/>
                <a:gd name="connsiteY1325" fmla="*/ 3274136 h 4856353"/>
                <a:gd name="connsiteX1326" fmla="*/ 1091194 w 5860123"/>
                <a:gd name="connsiteY1326" fmla="*/ 3273183 h 4856353"/>
                <a:gd name="connsiteX1327" fmla="*/ 1087384 w 5860123"/>
                <a:gd name="connsiteY1327" fmla="*/ 3269373 h 4856353"/>
                <a:gd name="connsiteX1328" fmla="*/ 1083574 w 5860123"/>
                <a:gd name="connsiteY1328" fmla="*/ 3266515 h 4856353"/>
                <a:gd name="connsiteX1329" fmla="*/ 1075954 w 5860123"/>
                <a:gd name="connsiteY1329" fmla="*/ 3273183 h 4856353"/>
                <a:gd name="connsiteX1330" fmla="*/ 1072144 w 5860123"/>
                <a:gd name="connsiteY1330" fmla="*/ 3276993 h 4856353"/>
                <a:gd name="connsiteX1331" fmla="*/ 1064524 w 5860123"/>
                <a:gd name="connsiteY1331" fmla="*/ 3282708 h 4856353"/>
                <a:gd name="connsiteX1332" fmla="*/ 1058809 w 5860123"/>
                <a:gd name="connsiteY1332" fmla="*/ 3277946 h 4856353"/>
                <a:gd name="connsiteX1333" fmla="*/ 1048331 w 5860123"/>
                <a:gd name="connsiteY1333" fmla="*/ 3270325 h 4856353"/>
                <a:gd name="connsiteX1334" fmla="*/ 1042616 w 5860123"/>
                <a:gd name="connsiteY1334" fmla="*/ 3270325 h 4856353"/>
                <a:gd name="connsiteX1335" fmla="*/ 1033091 w 5860123"/>
                <a:gd name="connsiteY1335" fmla="*/ 3270325 h 4856353"/>
                <a:gd name="connsiteX1336" fmla="*/ 1031186 w 5860123"/>
                <a:gd name="connsiteY1336" fmla="*/ 3267468 h 4856353"/>
                <a:gd name="connsiteX1337" fmla="*/ 1026424 w 5860123"/>
                <a:gd name="connsiteY1337" fmla="*/ 3268421 h 4856353"/>
                <a:gd name="connsiteX1338" fmla="*/ 1020709 w 5860123"/>
                <a:gd name="connsiteY1338" fmla="*/ 3267468 h 4856353"/>
                <a:gd name="connsiteX1339" fmla="*/ 1012136 w 5860123"/>
                <a:gd name="connsiteY1339" fmla="*/ 3265563 h 4856353"/>
                <a:gd name="connsiteX1340" fmla="*/ 1003564 w 5860123"/>
                <a:gd name="connsiteY1340" fmla="*/ 3263658 h 4856353"/>
                <a:gd name="connsiteX1341" fmla="*/ 996896 w 5860123"/>
                <a:gd name="connsiteY1341" fmla="*/ 3255086 h 4856353"/>
                <a:gd name="connsiteX1342" fmla="*/ 988324 w 5860123"/>
                <a:gd name="connsiteY1342" fmla="*/ 3243656 h 4856353"/>
                <a:gd name="connsiteX1343" fmla="*/ 982609 w 5860123"/>
                <a:gd name="connsiteY1343" fmla="*/ 3242703 h 4856353"/>
                <a:gd name="connsiteX1344" fmla="*/ 979751 w 5860123"/>
                <a:gd name="connsiteY1344" fmla="*/ 3236988 h 4856353"/>
                <a:gd name="connsiteX1345" fmla="*/ 974989 w 5860123"/>
                <a:gd name="connsiteY1345" fmla="*/ 3231273 h 4856353"/>
                <a:gd name="connsiteX1346" fmla="*/ 969274 w 5860123"/>
                <a:gd name="connsiteY1346" fmla="*/ 3229368 h 4856353"/>
                <a:gd name="connsiteX1347" fmla="*/ 957844 w 5860123"/>
                <a:gd name="connsiteY1347" fmla="*/ 3216033 h 4856353"/>
                <a:gd name="connsiteX1348" fmla="*/ 946414 w 5860123"/>
                <a:gd name="connsiteY1348" fmla="*/ 3213175 h 4856353"/>
                <a:gd name="connsiteX1349" fmla="*/ 942604 w 5860123"/>
                <a:gd name="connsiteY1349" fmla="*/ 3210318 h 4856353"/>
                <a:gd name="connsiteX1350" fmla="*/ 939746 w 5860123"/>
                <a:gd name="connsiteY1350" fmla="*/ 3216986 h 4856353"/>
                <a:gd name="connsiteX1351" fmla="*/ 935936 w 5860123"/>
                <a:gd name="connsiteY1351" fmla="*/ 3224606 h 4856353"/>
                <a:gd name="connsiteX1352" fmla="*/ 930221 w 5860123"/>
                <a:gd name="connsiteY1352" fmla="*/ 3231273 h 4856353"/>
                <a:gd name="connsiteX1353" fmla="*/ 919744 w 5860123"/>
                <a:gd name="connsiteY1353" fmla="*/ 3229368 h 4856353"/>
                <a:gd name="connsiteX1354" fmla="*/ 913076 w 5860123"/>
                <a:gd name="connsiteY1354" fmla="*/ 3224606 h 4856353"/>
                <a:gd name="connsiteX1355" fmla="*/ 903551 w 5860123"/>
                <a:gd name="connsiteY1355" fmla="*/ 3218890 h 4856353"/>
                <a:gd name="connsiteX1356" fmla="*/ 902599 w 5860123"/>
                <a:gd name="connsiteY1356" fmla="*/ 3207461 h 4856353"/>
                <a:gd name="connsiteX1357" fmla="*/ 904504 w 5860123"/>
                <a:gd name="connsiteY1357" fmla="*/ 3194125 h 4856353"/>
                <a:gd name="connsiteX1358" fmla="*/ 899741 w 5860123"/>
                <a:gd name="connsiteY1358" fmla="*/ 3193173 h 4856353"/>
                <a:gd name="connsiteX1359" fmla="*/ 893074 w 5860123"/>
                <a:gd name="connsiteY1359" fmla="*/ 3196983 h 4856353"/>
                <a:gd name="connsiteX1360" fmla="*/ 888311 w 5860123"/>
                <a:gd name="connsiteY1360" fmla="*/ 3209365 h 4856353"/>
                <a:gd name="connsiteX1361" fmla="*/ 886406 w 5860123"/>
                <a:gd name="connsiteY1361" fmla="*/ 3218890 h 4856353"/>
                <a:gd name="connsiteX1362" fmla="*/ 869261 w 5860123"/>
                <a:gd name="connsiteY1362" fmla="*/ 3217938 h 4856353"/>
                <a:gd name="connsiteX1363" fmla="*/ 873071 w 5860123"/>
                <a:gd name="connsiteY1363" fmla="*/ 3204603 h 4856353"/>
                <a:gd name="connsiteX1364" fmla="*/ 867356 w 5860123"/>
                <a:gd name="connsiteY1364" fmla="*/ 3197936 h 4856353"/>
                <a:gd name="connsiteX1365" fmla="*/ 861641 w 5860123"/>
                <a:gd name="connsiteY1365" fmla="*/ 3181743 h 4856353"/>
                <a:gd name="connsiteX1366" fmla="*/ 854974 w 5860123"/>
                <a:gd name="connsiteY1366" fmla="*/ 3171265 h 4856353"/>
                <a:gd name="connsiteX1367" fmla="*/ 854974 w 5860123"/>
                <a:gd name="connsiteY1367" fmla="*/ 3165550 h 4856353"/>
                <a:gd name="connsiteX1368" fmla="*/ 855926 w 5860123"/>
                <a:gd name="connsiteY1368" fmla="*/ 3153168 h 4856353"/>
                <a:gd name="connsiteX1369" fmla="*/ 848306 w 5860123"/>
                <a:gd name="connsiteY1369" fmla="*/ 3156025 h 4856353"/>
                <a:gd name="connsiteX1370" fmla="*/ 837829 w 5860123"/>
                <a:gd name="connsiteY1370" fmla="*/ 3157931 h 4856353"/>
                <a:gd name="connsiteX1371" fmla="*/ 821636 w 5860123"/>
                <a:gd name="connsiteY1371" fmla="*/ 3150311 h 4856353"/>
                <a:gd name="connsiteX1372" fmla="*/ 805444 w 5860123"/>
                <a:gd name="connsiteY1372" fmla="*/ 3147453 h 4856353"/>
                <a:gd name="connsiteX1373" fmla="*/ 793061 w 5860123"/>
                <a:gd name="connsiteY1373" fmla="*/ 3139833 h 4856353"/>
                <a:gd name="connsiteX1374" fmla="*/ 789251 w 5860123"/>
                <a:gd name="connsiteY1374" fmla="*/ 3129356 h 4856353"/>
                <a:gd name="connsiteX1375" fmla="*/ 790204 w 5860123"/>
                <a:gd name="connsiteY1375" fmla="*/ 3124593 h 4856353"/>
                <a:gd name="connsiteX1376" fmla="*/ 798776 w 5860123"/>
                <a:gd name="connsiteY1376" fmla="*/ 3115068 h 4856353"/>
                <a:gd name="connsiteX1377" fmla="*/ 804491 w 5860123"/>
                <a:gd name="connsiteY1377" fmla="*/ 3099828 h 4856353"/>
                <a:gd name="connsiteX1378" fmla="*/ 797824 w 5860123"/>
                <a:gd name="connsiteY1378" fmla="*/ 3092208 h 4856353"/>
                <a:gd name="connsiteX1379" fmla="*/ 784489 w 5860123"/>
                <a:gd name="connsiteY1379" fmla="*/ 3096018 h 4856353"/>
                <a:gd name="connsiteX1380" fmla="*/ 781631 w 5860123"/>
                <a:gd name="connsiteY1380" fmla="*/ 3098875 h 4856353"/>
                <a:gd name="connsiteX1381" fmla="*/ 771154 w 5860123"/>
                <a:gd name="connsiteY1381" fmla="*/ 3098875 h 4856353"/>
                <a:gd name="connsiteX1382" fmla="*/ 762581 w 5860123"/>
                <a:gd name="connsiteY1382" fmla="*/ 3095065 h 4856353"/>
                <a:gd name="connsiteX1383" fmla="*/ 758771 w 5860123"/>
                <a:gd name="connsiteY1383" fmla="*/ 3092208 h 4856353"/>
                <a:gd name="connsiteX1384" fmla="*/ 753056 w 5860123"/>
                <a:gd name="connsiteY1384" fmla="*/ 3081731 h 4856353"/>
                <a:gd name="connsiteX1385" fmla="*/ 745436 w 5860123"/>
                <a:gd name="connsiteY1385" fmla="*/ 3072206 h 4856353"/>
                <a:gd name="connsiteX1386" fmla="*/ 733054 w 5860123"/>
                <a:gd name="connsiteY1386" fmla="*/ 3065538 h 4856353"/>
                <a:gd name="connsiteX1387" fmla="*/ 726386 w 5860123"/>
                <a:gd name="connsiteY1387" fmla="*/ 3059823 h 4856353"/>
                <a:gd name="connsiteX1388" fmla="*/ 726386 w 5860123"/>
                <a:gd name="connsiteY1388" fmla="*/ 3053156 h 4856353"/>
                <a:gd name="connsiteX1389" fmla="*/ 718766 w 5860123"/>
                <a:gd name="connsiteY1389" fmla="*/ 3044583 h 4856353"/>
                <a:gd name="connsiteX1390" fmla="*/ 708289 w 5860123"/>
                <a:gd name="connsiteY1390" fmla="*/ 3036011 h 4856353"/>
                <a:gd name="connsiteX1391" fmla="*/ 711146 w 5860123"/>
                <a:gd name="connsiteY1391" fmla="*/ 3027438 h 4856353"/>
                <a:gd name="connsiteX1392" fmla="*/ 712099 w 5860123"/>
                <a:gd name="connsiteY1392" fmla="*/ 3017913 h 4856353"/>
                <a:gd name="connsiteX1393" fmla="*/ 709241 w 5860123"/>
                <a:gd name="connsiteY1393" fmla="*/ 3007436 h 4856353"/>
                <a:gd name="connsiteX1394" fmla="*/ 712099 w 5860123"/>
                <a:gd name="connsiteY1394" fmla="*/ 2994100 h 4856353"/>
                <a:gd name="connsiteX1395" fmla="*/ 712099 w 5860123"/>
                <a:gd name="connsiteY1395" fmla="*/ 2989338 h 4856353"/>
                <a:gd name="connsiteX1396" fmla="*/ 705431 w 5860123"/>
                <a:gd name="connsiteY1396" fmla="*/ 2982671 h 4856353"/>
                <a:gd name="connsiteX1397" fmla="*/ 698764 w 5860123"/>
                <a:gd name="connsiteY1397" fmla="*/ 2978861 h 4856353"/>
                <a:gd name="connsiteX1398" fmla="*/ 690191 w 5860123"/>
                <a:gd name="connsiteY1398" fmla="*/ 2974098 h 4856353"/>
                <a:gd name="connsiteX1399" fmla="*/ 674951 w 5860123"/>
                <a:gd name="connsiteY1399" fmla="*/ 2976956 h 4856353"/>
                <a:gd name="connsiteX1400" fmla="*/ 663521 w 5860123"/>
                <a:gd name="connsiteY1400" fmla="*/ 2977908 h 4856353"/>
                <a:gd name="connsiteX1401" fmla="*/ 650186 w 5860123"/>
                <a:gd name="connsiteY1401" fmla="*/ 2982671 h 4856353"/>
                <a:gd name="connsiteX1402" fmla="*/ 642566 w 5860123"/>
                <a:gd name="connsiteY1402" fmla="*/ 2976956 h 4856353"/>
                <a:gd name="connsiteX1403" fmla="*/ 634946 w 5860123"/>
                <a:gd name="connsiteY1403" fmla="*/ 2961715 h 4856353"/>
                <a:gd name="connsiteX1404" fmla="*/ 633041 w 5860123"/>
                <a:gd name="connsiteY1404" fmla="*/ 2950286 h 4856353"/>
                <a:gd name="connsiteX1405" fmla="*/ 632089 w 5860123"/>
                <a:gd name="connsiteY1405" fmla="*/ 2943618 h 4856353"/>
                <a:gd name="connsiteX1406" fmla="*/ 624469 w 5860123"/>
                <a:gd name="connsiteY1406" fmla="*/ 2929331 h 4856353"/>
                <a:gd name="connsiteX1407" fmla="*/ 621611 w 5860123"/>
                <a:gd name="connsiteY1407" fmla="*/ 2916948 h 4856353"/>
                <a:gd name="connsiteX1408" fmla="*/ 610181 w 5860123"/>
                <a:gd name="connsiteY1408" fmla="*/ 2911233 h 4856353"/>
                <a:gd name="connsiteX1409" fmla="*/ 605419 w 5860123"/>
                <a:gd name="connsiteY1409" fmla="*/ 2909328 h 4856353"/>
                <a:gd name="connsiteX1410" fmla="*/ 598751 w 5860123"/>
                <a:gd name="connsiteY1410" fmla="*/ 2900756 h 4856353"/>
                <a:gd name="connsiteX1411" fmla="*/ 584464 w 5860123"/>
                <a:gd name="connsiteY1411" fmla="*/ 2893136 h 4856353"/>
                <a:gd name="connsiteX1412" fmla="*/ 580654 w 5860123"/>
                <a:gd name="connsiteY1412" fmla="*/ 2891231 h 4856353"/>
                <a:gd name="connsiteX1413" fmla="*/ 575891 w 5860123"/>
                <a:gd name="connsiteY1413" fmla="*/ 2885515 h 4856353"/>
                <a:gd name="connsiteX1414" fmla="*/ 566366 w 5860123"/>
                <a:gd name="connsiteY1414" fmla="*/ 2878848 h 4856353"/>
                <a:gd name="connsiteX1415" fmla="*/ 571129 w 5860123"/>
                <a:gd name="connsiteY1415" fmla="*/ 2873133 h 4856353"/>
                <a:gd name="connsiteX1416" fmla="*/ 568271 w 5860123"/>
                <a:gd name="connsiteY1416" fmla="*/ 2867418 h 4856353"/>
                <a:gd name="connsiteX1417" fmla="*/ 561604 w 5860123"/>
                <a:gd name="connsiteY1417" fmla="*/ 2863608 h 4856353"/>
                <a:gd name="connsiteX1418" fmla="*/ 561604 w 5860123"/>
                <a:gd name="connsiteY1418" fmla="*/ 2857893 h 4856353"/>
                <a:gd name="connsiteX1419" fmla="*/ 553031 w 5860123"/>
                <a:gd name="connsiteY1419" fmla="*/ 2845511 h 4856353"/>
                <a:gd name="connsiteX1420" fmla="*/ 542554 w 5860123"/>
                <a:gd name="connsiteY1420" fmla="*/ 2835986 h 4856353"/>
                <a:gd name="connsiteX1421" fmla="*/ 538744 w 5860123"/>
                <a:gd name="connsiteY1421" fmla="*/ 2834081 h 4856353"/>
                <a:gd name="connsiteX1422" fmla="*/ 531124 w 5860123"/>
                <a:gd name="connsiteY1422" fmla="*/ 2828365 h 4856353"/>
                <a:gd name="connsiteX1423" fmla="*/ 526361 w 5860123"/>
                <a:gd name="connsiteY1423" fmla="*/ 2825508 h 4856353"/>
                <a:gd name="connsiteX1424" fmla="*/ 523504 w 5860123"/>
                <a:gd name="connsiteY1424" fmla="*/ 2815031 h 4856353"/>
                <a:gd name="connsiteX1425" fmla="*/ 516836 w 5860123"/>
                <a:gd name="connsiteY1425" fmla="*/ 2801696 h 4856353"/>
                <a:gd name="connsiteX1426" fmla="*/ 520646 w 5860123"/>
                <a:gd name="connsiteY1426" fmla="*/ 2786456 h 4856353"/>
                <a:gd name="connsiteX1427" fmla="*/ 511121 w 5860123"/>
                <a:gd name="connsiteY1427" fmla="*/ 2781693 h 4856353"/>
                <a:gd name="connsiteX1428" fmla="*/ 505406 w 5860123"/>
                <a:gd name="connsiteY1428" fmla="*/ 2780740 h 4856353"/>
                <a:gd name="connsiteX1429" fmla="*/ 496834 w 5860123"/>
                <a:gd name="connsiteY1429" fmla="*/ 2773121 h 4856353"/>
                <a:gd name="connsiteX1430" fmla="*/ 487309 w 5860123"/>
                <a:gd name="connsiteY1430" fmla="*/ 2768358 h 4856353"/>
                <a:gd name="connsiteX1431" fmla="*/ 480641 w 5860123"/>
                <a:gd name="connsiteY1431" fmla="*/ 2762643 h 4856353"/>
                <a:gd name="connsiteX1432" fmla="*/ 473021 w 5860123"/>
                <a:gd name="connsiteY1432" fmla="*/ 2755975 h 4856353"/>
                <a:gd name="connsiteX1433" fmla="*/ 467306 w 5860123"/>
                <a:gd name="connsiteY1433" fmla="*/ 2756928 h 4856353"/>
                <a:gd name="connsiteX1434" fmla="*/ 463496 w 5860123"/>
                <a:gd name="connsiteY1434" fmla="*/ 2757881 h 4856353"/>
                <a:gd name="connsiteX1435" fmla="*/ 459686 w 5860123"/>
                <a:gd name="connsiteY1435" fmla="*/ 2760738 h 4856353"/>
                <a:gd name="connsiteX1436" fmla="*/ 451114 w 5860123"/>
                <a:gd name="connsiteY1436" fmla="*/ 2752165 h 4856353"/>
                <a:gd name="connsiteX1437" fmla="*/ 446351 w 5860123"/>
                <a:gd name="connsiteY1437" fmla="*/ 2753118 h 4856353"/>
                <a:gd name="connsiteX1438" fmla="*/ 443494 w 5860123"/>
                <a:gd name="connsiteY1438" fmla="*/ 2764548 h 4856353"/>
                <a:gd name="connsiteX1439" fmla="*/ 438731 w 5860123"/>
                <a:gd name="connsiteY1439" fmla="*/ 2774073 h 4856353"/>
                <a:gd name="connsiteX1440" fmla="*/ 430159 w 5860123"/>
                <a:gd name="connsiteY1440" fmla="*/ 2783598 h 4856353"/>
                <a:gd name="connsiteX1441" fmla="*/ 424444 w 5860123"/>
                <a:gd name="connsiteY1441" fmla="*/ 2778836 h 4856353"/>
                <a:gd name="connsiteX1442" fmla="*/ 420634 w 5860123"/>
                <a:gd name="connsiteY1442" fmla="*/ 2782646 h 4856353"/>
                <a:gd name="connsiteX1443" fmla="*/ 422539 w 5860123"/>
                <a:gd name="connsiteY1443" fmla="*/ 2792171 h 4856353"/>
                <a:gd name="connsiteX1444" fmla="*/ 402536 w 5860123"/>
                <a:gd name="connsiteY1444" fmla="*/ 2791218 h 4856353"/>
                <a:gd name="connsiteX1445" fmla="*/ 399679 w 5860123"/>
                <a:gd name="connsiteY1445" fmla="*/ 2782646 h 4856353"/>
                <a:gd name="connsiteX1446" fmla="*/ 400631 w 5860123"/>
                <a:gd name="connsiteY1446" fmla="*/ 2766453 h 4856353"/>
                <a:gd name="connsiteX1447" fmla="*/ 383486 w 5860123"/>
                <a:gd name="connsiteY1447" fmla="*/ 2746450 h 4856353"/>
                <a:gd name="connsiteX1448" fmla="*/ 381581 w 5860123"/>
                <a:gd name="connsiteY1448" fmla="*/ 2744546 h 4856353"/>
                <a:gd name="connsiteX1449" fmla="*/ 371104 w 5860123"/>
                <a:gd name="connsiteY1449" fmla="*/ 2732163 h 4856353"/>
                <a:gd name="connsiteX1450" fmla="*/ 367294 w 5860123"/>
                <a:gd name="connsiteY1450" fmla="*/ 2728353 h 4856353"/>
                <a:gd name="connsiteX1451" fmla="*/ 361579 w 5860123"/>
                <a:gd name="connsiteY1451" fmla="*/ 2717875 h 4856353"/>
                <a:gd name="connsiteX1452" fmla="*/ 352054 w 5860123"/>
                <a:gd name="connsiteY1452" fmla="*/ 2715018 h 4856353"/>
                <a:gd name="connsiteX1453" fmla="*/ 343481 w 5860123"/>
                <a:gd name="connsiteY1453" fmla="*/ 2705493 h 4856353"/>
                <a:gd name="connsiteX1454" fmla="*/ 336814 w 5860123"/>
                <a:gd name="connsiteY1454" fmla="*/ 2700731 h 4856353"/>
                <a:gd name="connsiteX1455" fmla="*/ 334909 w 5860123"/>
                <a:gd name="connsiteY1455" fmla="*/ 2698825 h 4856353"/>
                <a:gd name="connsiteX1456" fmla="*/ 329194 w 5860123"/>
                <a:gd name="connsiteY1456" fmla="*/ 2690253 h 4856353"/>
                <a:gd name="connsiteX1457" fmla="*/ 313001 w 5860123"/>
                <a:gd name="connsiteY1457" fmla="*/ 2683586 h 4856353"/>
                <a:gd name="connsiteX1458" fmla="*/ 308239 w 5860123"/>
                <a:gd name="connsiteY1458" fmla="*/ 2677871 h 4856353"/>
                <a:gd name="connsiteX1459" fmla="*/ 305381 w 5860123"/>
                <a:gd name="connsiteY1459" fmla="*/ 2670250 h 4856353"/>
                <a:gd name="connsiteX1460" fmla="*/ 304429 w 5860123"/>
                <a:gd name="connsiteY1460" fmla="*/ 2660725 h 4856353"/>
                <a:gd name="connsiteX1461" fmla="*/ 304429 w 5860123"/>
                <a:gd name="connsiteY1461" fmla="*/ 2658821 h 4856353"/>
                <a:gd name="connsiteX1462" fmla="*/ 303476 w 5860123"/>
                <a:gd name="connsiteY1462" fmla="*/ 2652153 h 4856353"/>
                <a:gd name="connsiteX1463" fmla="*/ 299666 w 5860123"/>
                <a:gd name="connsiteY1463" fmla="*/ 2645486 h 4856353"/>
                <a:gd name="connsiteX1464" fmla="*/ 295856 w 5860123"/>
                <a:gd name="connsiteY1464" fmla="*/ 2635008 h 4856353"/>
                <a:gd name="connsiteX1465" fmla="*/ 292046 w 5860123"/>
                <a:gd name="connsiteY1465" fmla="*/ 2626436 h 4856353"/>
                <a:gd name="connsiteX1466" fmla="*/ 284426 w 5860123"/>
                <a:gd name="connsiteY1466" fmla="*/ 2618815 h 4856353"/>
                <a:gd name="connsiteX1467" fmla="*/ 271091 w 5860123"/>
                <a:gd name="connsiteY1467" fmla="*/ 2616911 h 4856353"/>
                <a:gd name="connsiteX1468" fmla="*/ 265376 w 5860123"/>
                <a:gd name="connsiteY1468" fmla="*/ 2608338 h 4856353"/>
                <a:gd name="connsiteX1469" fmla="*/ 254899 w 5860123"/>
                <a:gd name="connsiteY1469" fmla="*/ 2598813 h 4856353"/>
                <a:gd name="connsiteX1470" fmla="*/ 247279 w 5860123"/>
                <a:gd name="connsiteY1470" fmla="*/ 2604528 h 4856353"/>
                <a:gd name="connsiteX1471" fmla="*/ 241564 w 5860123"/>
                <a:gd name="connsiteY1471" fmla="*/ 2606433 h 4856353"/>
                <a:gd name="connsiteX1472" fmla="*/ 234896 w 5860123"/>
                <a:gd name="connsiteY1472" fmla="*/ 2599765 h 4856353"/>
                <a:gd name="connsiteX1473" fmla="*/ 228229 w 5860123"/>
                <a:gd name="connsiteY1473" fmla="*/ 2595003 h 4856353"/>
                <a:gd name="connsiteX1474" fmla="*/ 215846 w 5860123"/>
                <a:gd name="connsiteY1474" fmla="*/ 2583573 h 4856353"/>
                <a:gd name="connsiteX1475" fmla="*/ 214894 w 5860123"/>
                <a:gd name="connsiteY1475" fmla="*/ 2570238 h 4856353"/>
                <a:gd name="connsiteX1476" fmla="*/ 212989 w 5860123"/>
                <a:gd name="connsiteY1476" fmla="*/ 2554998 h 4856353"/>
                <a:gd name="connsiteX1477" fmla="*/ 212036 w 5860123"/>
                <a:gd name="connsiteY1477" fmla="*/ 2550236 h 4856353"/>
                <a:gd name="connsiteX1478" fmla="*/ 211084 w 5860123"/>
                <a:gd name="connsiteY1478" fmla="*/ 2547378 h 4856353"/>
                <a:gd name="connsiteX1479" fmla="*/ 207274 w 5860123"/>
                <a:gd name="connsiteY1479" fmla="*/ 2546425 h 4856353"/>
                <a:gd name="connsiteX1480" fmla="*/ 201559 w 5860123"/>
                <a:gd name="connsiteY1480" fmla="*/ 2542615 h 4856353"/>
                <a:gd name="connsiteX1481" fmla="*/ 206321 w 5860123"/>
                <a:gd name="connsiteY1481" fmla="*/ 2530233 h 4856353"/>
                <a:gd name="connsiteX1482" fmla="*/ 206321 w 5860123"/>
                <a:gd name="connsiteY1482" fmla="*/ 2524518 h 4856353"/>
                <a:gd name="connsiteX1483" fmla="*/ 204416 w 5860123"/>
                <a:gd name="connsiteY1483" fmla="*/ 2518803 h 4856353"/>
                <a:gd name="connsiteX1484" fmla="*/ 215846 w 5860123"/>
                <a:gd name="connsiteY1484" fmla="*/ 2512136 h 4856353"/>
                <a:gd name="connsiteX1485" fmla="*/ 219656 w 5860123"/>
                <a:gd name="connsiteY1485" fmla="*/ 2504515 h 4856353"/>
                <a:gd name="connsiteX1486" fmla="*/ 217751 w 5860123"/>
                <a:gd name="connsiteY1486" fmla="*/ 2498800 h 4856353"/>
                <a:gd name="connsiteX1487" fmla="*/ 213941 w 5860123"/>
                <a:gd name="connsiteY1487" fmla="*/ 2490228 h 4856353"/>
                <a:gd name="connsiteX1488" fmla="*/ 212036 w 5860123"/>
                <a:gd name="connsiteY1488" fmla="*/ 2478798 h 4856353"/>
                <a:gd name="connsiteX1489" fmla="*/ 218704 w 5860123"/>
                <a:gd name="connsiteY1489" fmla="*/ 2469273 h 4856353"/>
                <a:gd name="connsiteX1490" fmla="*/ 223466 w 5860123"/>
                <a:gd name="connsiteY1490" fmla="*/ 2460700 h 4856353"/>
                <a:gd name="connsiteX1491" fmla="*/ 221561 w 5860123"/>
                <a:gd name="connsiteY1491" fmla="*/ 2459748 h 4856353"/>
                <a:gd name="connsiteX1492" fmla="*/ 213941 w 5860123"/>
                <a:gd name="connsiteY1492" fmla="*/ 2452128 h 4856353"/>
                <a:gd name="connsiteX1493" fmla="*/ 210131 w 5860123"/>
                <a:gd name="connsiteY1493" fmla="*/ 2441650 h 4856353"/>
                <a:gd name="connsiteX1494" fmla="*/ 206321 w 5860123"/>
                <a:gd name="connsiteY1494" fmla="*/ 2435936 h 4856353"/>
                <a:gd name="connsiteX1495" fmla="*/ 201559 w 5860123"/>
                <a:gd name="connsiteY1495" fmla="*/ 2428315 h 4856353"/>
                <a:gd name="connsiteX1496" fmla="*/ 205369 w 5860123"/>
                <a:gd name="connsiteY1496" fmla="*/ 2416885 h 4856353"/>
                <a:gd name="connsiteX1497" fmla="*/ 211084 w 5860123"/>
                <a:gd name="connsiteY1497" fmla="*/ 2406408 h 4856353"/>
                <a:gd name="connsiteX1498" fmla="*/ 212989 w 5860123"/>
                <a:gd name="connsiteY1498" fmla="*/ 2393073 h 4856353"/>
                <a:gd name="connsiteX1499" fmla="*/ 212036 w 5860123"/>
                <a:gd name="connsiteY1499" fmla="*/ 2386406 h 4856353"/>
                <a:gd name="connsiteX1500" fmla="*/ 213941 w 5860123"/>
                <a:gd name="connsiteY1500" fmla="*/ 2375928 h 4856353"/>
                <a:gd name="connsiteX1501" fmla="*/ 229181 w 5860123"/>
                <a:gd name="connsiteY1501" fmla="*/ 2371165 h 4856353"/>
                <a:gd name="connsiteX1502" fmla="*/ 234896 w 5860123"/>
                <a:gd name="connsiteY1502" fmla="*/ 2370213 h 4856353"/>
                <a:gd name="connsiteX1503" fmla="*/ 246326 w 5860123"/>
                <a:gd name="connsiteY1503" fmla="*/ 2367356 h 4856353"/>
                <a:gd name="connsiteX1504" fmla="*/ 253946 w 5860123"/>
                <a:gd name="connsiteY1504" fmla="*/ 2372118 h 4856353"/>
                <a:gd name="connsiteX1505" fmla="*/ 252994 w 5860123"/>
                <a:gd name="connsiteY1505" fmla="*/ 2378785 h 4856353"/>
                <a:gd name="connsiteX1506" fmla="*/ 250136 w 5860123"/>
                <a:gd name="connsiteY1506" fmla="*/ 2387358 h 4856353"/>
                <a:gd name="connsiteX1507" fmla="*/ 249184 w 5860123"/>
                <a:gd name="connsiteY1507" fmla="*/ 2399740 h 4856353"/>
                <a:gd name="connsiteX1508" fmla="*/ 252994 w 5860123"/>
                <a:gd name="connsiteY1508" fmla="*/ 2406408 h 4856353"/>
                <a:gd name="connsiteX1509" fmla="*/ 259661 w 5860123"/>
                <a:gd name="connsiteY1509" fmla="*/ 2414028 h 4856353"/>
                <a:gd name="connsiteX1510" fmla="*/ 271091 w 5860123"/>
                <a:gd name="connsiteY1510" fmla="*/ 2418790 h 4856353"/>
                <a:gd name="connsiteX1511" fmla="*/ 283474 w 5860123"/>
                <a:gd name="connsiteY1511" fmla="*/ 2414981 h 4856353"/>
                <a:gd name="connsiteX1512" fmla="*/ 292999 w 5860123"/>
                <a:gd name="connsiteY1512" fmla="*/ 2410218 h 4856353"/>
                <a:gd name="connsiteX1513" fmla="*/ 298714 w 5860123"/>
                <a:gd name="connsiteY1513" fmla="*/ 2408313 h 4856353"/>
                <a:gd name="connsiteX1514" fmla="*/ 308239 w 5860123"/>
                <a:gd name="connsiteY1514" fmla="*/ 2400693 h 4856353"/>
                <a:gd name="connsiteX1515" fmla="*/ 310144 w 5860123"/>
                <a:gd name="connsiteY1515" fmla="*/ 2396883 h 4856353"/>
                <a:gd name="connsiteX1516" fmla="*/ 312049 w 5860123"/>
                <a:gd name="connsiteY1516" fmla="*/ 2389263 h 4856353"/>
                <a:gd name="connsiteX1517" fmla="*/ 313954 w 5860123"/>
                <a:gd name="connsiteY1517" fmla="*/ 2377833 h 4856353"/>
                <a:gd name="connsiteX1518" fmla="*/ 312049 w 5860123"/>
                <a:gd name="connsiteY1518" fmla="*/ 2370213 h 4856353"/>
                <a:gd name="connsiteX1519" fmla="*/ 314906 w 5860123"/>
                <a:gd name="connsiteY1519" fmla="*/ 2359735 h 4856353"/>
                <a:gd name="connsiteX1520" fmla="*/ 314906 w 5860123"/>
                <a:gd name="connsiteY1520" fmla="*/ 2354021 h 4856353"/>
                <a:gd name="connsiteX1521" fmla="*/ 316811 w 5860123"/>
                <a:gd name="connsiteY1521" fmla="*/ 2349258 h 4856353"/>
                <a:gd name="connsiteX1522" fmla="*/ 313954 w 5860123"/>
                <a:gd name="connsiteY1522" fmla="*/ 2338781 h 4856353"/>
                <a:gd name="connsiteX1523" fmla="*/ 305381 w 5860123"/>
                <a:gd name="connsiteY1523" fmla="*/ 2324493 h 4856353"/>
                <a:gd name="connsiteX1524" fmla="*/ 307286 w 5860123"/>
                <a:gd name="connsiteY1524" fmla="*/ 2320683 h 4856353"/>
                <a:gd name="connsiteX1525" fmla="*/ 306334 w 5860123"/>
                <a:gd name="connsiteY1525" fmla="*/ 2311158 h 4856353"/>
                <a:gd name="connsiteX1526" fmla="*/ 303476 w 5860123"/>
                <a:gd name="connsiteY1526" fmla="*/ 2301633 h 4856353"/>
                <a:gd name="connsiteX1527" fmla="*/ 301571 w 5860123"/>
                <a:gd name="connsiteY1527" fmla="*/ 2294013 h 4856353"/>
                <a:gd name="connsiteX1528" fmla="*/ 295856 w 5860123"/>
                <a:gd name="connsiteY1528" fmla="*/ 2282583 h 4856353"/>
                <a:gd name="connsiteX1529" fmla="*/ 289189 w 5860123"/>
                <a:gd name="connsiteY1529" fmla="*/ 2270201 h 4856353"/>
                <a:gd name="connsiteX1530" fmla="*/ 287284 w 5860123"/>
                <a:gd name="connsiteY1530" fmla="*/ 2263533 h 4856353"/>
                <a:gd name="connsiteX1531" fmla="*/ 285379 w 5860123"/>
                <a:gd name="connsiteY1531" fmla="*/ 2256865 h 4856353"/>
                <a:gd name="connsiteX1532" fmla="*/ 285379 w 5860123"/>
                <a:gd name="connsiteY1532" fmla="*/ 2242578 h 4856353"/>
                <a:gd name="connsiteX1533" fmla="*/ 285379 w 5860123"/>
                <a:gd name="connsiteY1533" fmla="*/ 2234958 h 4856353"/>
                <a:gd name="connsiteX1534" fmla="*/ 294904 w 5860123"/>
                <a:gd name="connsiteY1534" fmla="*/ 2228290 h 4856353"/>
                <a:gd name="connsiteX1535" fmla="*/ 297761 w 5860123"/>
                <a:gd name="connsiteY1535" fmla="*/ 2214956 h 4856353"/>
                <a:gd name="connsiteX1536" fmla="*/ 299666 w 5860123"/>
                <a:gd name="connsiteY1536" fmla="*/ 2206383 h 4856353"/>
                <a:gd name="connsiteX1537" fmla="*/ 299666 w 5860123"/>
                <a:gd name="connsiteY1537" fmla="*/ 2194001 h 4856353"/>
                <a:gd name="connsiteX1538" fmla="*/ 296809 w 5860123"/>
                <a:gd name="connsiteY1538" fmla="*/ 2190190 h 4856353"/>
                <a:gd name="connsiteX1539" fmla="*/ 296809 w 5860123"/>
                <a:gd name="connsiteY1539" fmla="*/ 2183523 h 4856353"/>
                <a:gd name="connsiteX1540" fmla="*/ 301571 w 5860123"/>
                <a:gd name="connsiteY1540" fmla="*/ 2180665 h 4856353"/>
                <a:gd name="connsiteX1541" fmla="*/ 312049 w 5860123"/>
                <a:gd name="connsiteY1541" fmla="*/ 2179713 h 4856353"/>
                <a:gd name="connsiteX1542" fmla="*/ 324431 w 5860123"/>
                <a:gd name="connsiteY1542" fmla="*/ 2177808 h 4856353"/>
                <a:gd name="connsiteX1543" fmla="*/ 333956 w 5860123"/>
                <a:gd name="connsiteY1543" fmla="*/ 2170188 h 4856353"/>
                <a:gd name="connsiteX1544" fmla="*/ 337766 w 5860123"/>
                <a:gd name="connsiteY1544" fmla="*/ 2163521 h 4856353"/>
                <a:gd name="connsiteX1545" fmla="*/ 342529 w 5860123"/>
                <a:gd name="connsiteY1545" fmla="*/ 2160663 h 4856353"/>
                <a:gd name="connsiteX1546" fmla="*/ 344434 w 5860123"/>
                <a:gd name="connsiteY1546" fmla="*/ 2153996 h 4856353"/>
                <a:gd name="connsiteX1547" fmla="*/ 337766 w 5860123"/>
                <a:gd name="connsiteY1547" fmla="*/ 2149233 h 4856353"/>
                <a:gd name="connsiteX1548" fmla="*/ 329194 w 5860123"/>
                <a:gd name="connsiteY1548" fmla="*/ 2140660 h 4856353"/>
                <a:gd name="connsiteX1549" fmla="*/ 327289 w 5860123"/>
                <a:gd name="connsiteY1549" fmla="*/ 2136851 h 4856353"/>
                <a:gd name="connsiteX1550" fmla="*/ 321574 w 5860123"/>
                <a:gd name="connsiteY1550" fmla="*/ 2130183 h 4856353"/>
                <a:gd name="connsiteX1551" fmla="*/ 314906 w 5860123"/>
                <a:gd name="connsiteY1551" fmla="*/ 2121610 h 4856353"/>
                <a:gd name="connsiteX1552" fmla="*/ 309191 w 5860123"/>
                <a:gd name="connsiteY1552" fmla="*/ 2121610 h 4856353"/>
                <a:gd name="connsiteX1553" fmla="*/ 304429 w 5860123"/>
                <a:gd name="connsiteY1553" fmla="*/ 2117801 h 4856353"/>
                <a:gd name="connsiteX1554" fmla="*/ 298714 w 5860123"/>
                <a:gd name="connsiteY1554" fmla="*/ 2111133 h 4856353"/>
                <a:gd name="connsiteX1555" fmla="*/ 292046 w 5860123"/>
                <a:gd name="connsiteY1555" fmla="*/ 2109228 h 4856353"/>
                <a:gd name="connsiteX1556" fmla="*/ 289189 w 5860123"/>
                <a:gd name="connsiteY1556" fmla="*/ 2104465 h 4856353"/>
                <a:gd name="connsiteX1557" fmla="*/ 284426 w 5860123"/>
                <a:gd name="connsiteY1557" fmla="*/ 2100656 h 4856353"/>
                <a:gd name="connsiteX1558" fmla="*/ 278711 w 5860123"/>
                <a:gd name="connsiteY1558" fmla="*/ 2085415 h 4856353"/>
                <a:gd name="connsiteX1559" fmla="*/ 277759 w 5860123"/>
                <a:gd name="connsiteY1559" fmla="*/ 2077795 h 4856353"/>
                <a:gd name="connsiteX1560" fmla="*/ 281569 w 5860123"/>
                <a:gd name="connsiteY1560" fmla="*/ 2070175 h 4856353"/>
                <a:gd name="connsiteX1561" fmla="*/ 282521 w 5860123"/>
                <a:gd name="connsiteY1561" fmla="*/ 2067318 h 4856353"/>
                <a:gd name="connsiteX1562" fmla="*/ 282521 w 5860123"/>
                <a:gd name="connsiteY1562" fmla="*/ 2059698 h 4856353"/>
                <a:gd name="connsiteX1563" fmla="*/ 282521 w 5860123"/>
                <a:gd name="connsiteY1563" fmla="*/ 2053030 h 4856353"/>
                <a:gd name="connsiteX1564" fmla="*/ 282521 w 5860123"/>
                <a:gd name="connsiteY1564" fmla="*/ 2040648 h 4856353"/>
                <a:gd name="connsiteX1565" fmla="*/ 283474 w 5860123"/>
                <a:gd name="connsiteY1565" fmla="*/ 2035885 h 4856353"/>
                <a:gd name="connsiteX1566" fmla="*/ 285379 w 5860123"/>
                <a:gd name="connsiteY1566" fmla="*/ 2032075 h 4856353"/>
                <a:gd name="connsiteX1567" fmla="*/ 283474 w 5860123"/>
                <a:gd name="connsiteY1567" fmla="*/ 2027313 h 4856353"/>
                <a:gd name="connsiteX1568" fmla="*/ 280616 w 5860123"/>
                <a:gd name="connsiteY1568" fmla="*/ 2024455 h 4856353"/>
                <a:gd name="connsiteX1569" fmla="*/ 280616 w 5860123"/>
                <a:gd name="connsiteY1569" fmla="*/ 2021598 h 4856353"/>
                <a:gd name="connsiteX1570" fmla="*/ 279664 w 5860123"/>
                <a:gd name="connsiteY1570" fmla="*/ 2005405 h 4856353"/>
                <a:gd name="connsiteX1571" fmla="*/ 280616 w 5860123"/>
                <a:gd name="connsiteY1571" fmla="*/ 1999690 h 4856353"/>
                <a:gd name="connsiteX1572" fmla="*/ 284426 w 5860123"/>
                <a:gd name="connsiteY1572" fmla="*/ 1991118 h 4856353"/>
                <a:gd name="connsiteX1573" fmla="*/ 292046 w 5860123"/>
                <a:gd name="connsiteY1573" fmla="*/ 1986355 h 4856353"/>
                <a:gd name="connsiteX1574" fmla="*/ 297761 w 5860123"/>
                <a:gd name="connsiteY1574" fmla="*/ 1981593 h 4856353"/>
                <a:gd name="connsiteX1575" fmla="*/ 292999 w 5860123"/>
                <a:gd name="connsiteY1575" fmla="*/ 1977783 h 4856353"/>
                <a:gd name="connsiteX1576" fmla="*/ 289189 w 5860123"/>
                <a:gd name="connsiteY1576" fmla="*/ 1976830 h 4856353"/>
                <a:gd name="connsiteX1577" fmla="*/ 283474 w 5860123"/>
                <a:gd name="connsiteY1577" fmla="*/ 1974925 h 4856353"/>
                <a:gd name="connsiteX1578" fmla="*/ 279664 w 5860123"/>
                <a:gd name="connsiteY1578" fmla="*/ 1973973 h 4856353"/>
                <a:gd name="connsiteX1579" fmla="*/ 271091 w 5860123"/>
                <a:gd name="connsiteY1579" fmla="*/ 1973020 h 4856353"/>
                <a:gd name="connsiteX1580" fmla="*/ 267281 w 5860123"/>
                <a:gd name="connsiteY1580" fmla="*/ 1969210 h 4856353"/>
                <a:gd name="connsiteX1581" fmla="*/ 265376 w 5860123"/>
                <a:gd name="connsiteY1581" fmla="*/ 1967305 h 4856353"/>
                <a:gd name="connsiteX1582" fmla="*/ 260614 w 5860123"/>
                <a:gd name="connsiteY1582" fmla="*/ 1966353 h 4856353"/>
                <a:gd name="connsiteX1583" fmla="*/ 252994 w 5860123"/>
                <a:gd name="connsiteY1583" fmla="*/ 1968258 h 4856353"/>
                <a:gd name="connsiteX1584" fmla="*/ 246326 w 5860123"/>
                <a:gd name="connsiteY1584" fmla="*/ 1963495 h 4856353"/>
                <a:gd name="connsiteX1585" fmla="*/ 236801 w 5860123"/>
                <a:gd name="connsiteY1585" fmla="*/ 1960638 h 4856353"/>
                <a:gd name="connsiteX1586" fmla="*/ 222514 w 5860123"/>
                <a:gd name="connsiteY1586" fmla="*/ 1953018 h 4856353"/>
                <a:gd name="connsiteX1587" fmla="*/ 213941 w 5860123"/>
                <a:gd name="connsiteY1587" fmla="*/ 1945398 h 4856353"/>
                <a:gd name="connsiteX1588" fmla="*/ 204416 w 5860123"/>
                <a:gd name="connsiteY1588" fmla="*/ 1942540 h 4856353"/>
                <a:gd name="connsiteX1589" fmla="*/ 196796 w 5860123"/>
                <a:gd name="connsiteY1589" fmla="*/ 1932063 h 4856353"/>
                <a:gd name="connsiteX1590" fmla="*/ 185366 w 5860123"/>
                <a:gd name="connsiteY1590" fmla="*/ 1926348 h 4856353"/>
                <a:gd name="connsiteX1591" fmla="*/ 174889 w 5860123"/>
                <a:gd name="connsiteY1591" fmla="*/ 1916823 h 4856353"/>
                <a:gd name="connsiteX1592" fmla="*/ 171079 w 5860123"/>
                <a:gd name="connsiteY1592" fmla="*/ 1913965 h 4856353"/>
                <a:gd name="connsiteX1593" fmla="*/ 167269 w 5860123"/>
                <a:gd name="connsiteY1593" fmla="*/ 1909203 h 4856353"/>
                <a:gd name="connsiteX1594" fmla="*/ 160601 w 5860123"/>
                <a:gd name="connsiteY1594" fmla="*/ 1896820 h 4856353"/>
                <a:gd name="connsiteX1595" fmla="*/ 155839 w 5860123"/>
                <a:gd name="connsiteY1595" fmla="*/ 1892058 h 4856353"/>
                <a:gd name="connsiteX1596" fmla="*/ 155839 w 5860123"/>
                <a:gd name="connsiteY1596" fmla="*/ 1883485 h 4856353"/>
                <a:gd name="connsiteX1597" fmla="*/ 160601 w 5860123"/>
                <a:gd name="connsiteY1597" fmla="*/ 1874913 h 4856353"/>
                <a:gd name="connsiteX1598" fmla="*/ 153934 w 5860123"/>
                <a:gd name="connsiteY1598" fmla="*/ 1873008 h 4856353"/>
                <a:gd name="connsiteX1599" fmla="*/ 143456 w 5860123"/>
                <a:gd name="connsiteY1599" fmla="*/ 1874913 h 4856353"/>
                <a:gd name="connsiteX1600" fmla="*/ 137741 w 5860123"/>
                <a:gd name="connsiteY1600" fmla="*/ 1878723 h 4856353"/>
                <a:gd name="connsiteX1601" fmla="*/ 125359 w 5860123"/>
                <a:gd name="connsiteY1601" fmla="*/ 1873960 h 4856353"/>
                <a:gd name="connsiteX1602" fmla="*/ 118691 w 5860123"/>
                <a:gd name="connsiteY1602" fmla="*/ 1872055 h 4856353"/>
                <a:gd name="connsiteX1603" fmla="*/ 114881 w 5860123"/>
                <a:gd name="connsiteY1603" fmla="*/ 1864435 h 4856353"/>
                <a:gd name="connsiteX1604" fmla="*/ 119644 w 5860123"/>
                <a:gd name="connsiteY1604" fmla="*/ 1853005 h 4856353"/>
                <a:gd name="connsiteX1605" fmla="*/ 118691 w 5860123"/>
                <a:gd name="connsiteY1605" fmla="*/ 1847290 h 4856353"/>
                <a:gd name="connsiteX1606" fmla="*/ 112976 w 5860123"/>
                <a:gd name="connsiteY1606" fmla="*/ 1841575 h 4856353"/>
                <a:gd name="connsiteX1607" fmla="*/ 105356 w 5860123"/>
                <a:gd name="connsiteY1607" fmla="*/ 1834908 h 4856353"/>
                <a:gd name="connsiteX1608" fmla="*/ 105356 w 5860123"/>
                <a:gd name="connsiteY1608" fmla="*/ 1833003 h 4856353"/>
                <a:gd name="connsiteX1609" fmla="*/ 106309 w 5860123"/>
                <a:gd name="connsiteY1609" fmla="*/ 1828240 h 4856353"/>
                <a:gd name="connsiteX1610" fmla="*/ 110119 w 5860123"/>
                <a:gd name="connsiteY1610" fmla="*/ 1822525 h 4856353"/>
                <a:gd name="connsiteX1611" fmla="*/ 115834 w 5860123"/>
                <a:gd name="connsiteY1611" fmla="*/ 1817763 h 4856353"/>
                <a:gd name="connsiteX1612" fmla="*/ 119644 w 5860123"/>
                <a:gd name="connsiteY1612" fmla="*/ 1813953 h 4856353"/>
                <a:gd name="connsiteX1613" fmla="*/ 123454 w 5860123"/>
                <a:gd name="connsiteY1613" fmla="*/ 1809190 h 4856353"/>
                <a:gd name="connsiteX1614" fmla="*/ 125359 w 5860123"/>
                <a:gd name="connsiteY1614" fmla="*/ 1794903 h 4856353"/>
                <a:gd name="connsiteX1615" fmla="*/ 130121 w 5860123"/>
                <a:gd name="connsiteY1615" fmla="*/ 1786330 h 4856353"/>
                <a:gd name="connsiteX1616" fmla="*/ 130121 w 5860123"/>
                <a:gd name="connsiteY1616" fmla="*/ 1780615 h 4856353"/>
                <a:gd name="connsiteX1617" fmla="*/ 127264 w 5860123"/>
                <a:gd name="connsiteY1617" fmla="*/ 1768233 h 4856353"/>
                <a:gd name="connsiteX1618" fmla="*/ 123454 w 5860123"/>
                <a:gd name="connsiteY1618" fmla="*/ 1753945 h 4856353"/>
                <a:gd name="connsiteX1619" fmla="*/ 118691 w 5860123"/>
                <a:gd name="connsiteY1619" fmla="*/ 1747278 h 4856353"/>
                <a:gd name="connsiteX1620" fmla="*/ 112976 w 5860123"/>
                <a:gd name="connsiteY1620" fmla="*/ 1735848 h 4856353"/>
                <a:gd name="connsiteX1621" fmla="*/ 107261 w 5860123"/>
                <a:gd name="connsiteY1621" fmla="*/ 1728228 h 4856353"/>
                <a:gd name="connsiteX1622" fmla="*/ 96784 w 5860123"/>
                <a:gd name="connsiteY1622" fmla="*/ 1726323 h 4856353"/>
                <a:gd name="connsiteX1623" fmla="*/ 89164 w 5860123"/>
                <a:gd name="connsiteY1623" fmla="*/ 1729180 h 4856353"/>
                <a:gd name="connsiteX1624" fmla="*/ 86306 w 5860123"/>
                <a:gd name="connsiteY1624" fmla="*/ 1721560 h 4856353"/>
                <a:gd name="connsiteX1625" fmla="*/ 88211 w 5860123"/>
                <a:gd name="connsiteY1625" fmla="*/ 1715845 h 4856353"/>
                <a:gd name="connsiteX1626" fmla="*/ 89164 w 5860123"/>
                <a:gd name="connsiteY1626" fmla="*/ 1708225 h 4856353"/>
                <a:gd name="connsiteX1627" fmla="*/ 89164 w 5860123"/>
                <a:gd name="connsiteY1627" fmla="*/ 1702510 h 4856353"/>
                <a:gd name="connsiteX1628" fmla="*/ 83449 w 5860123"/>
                <a:gd name="connsiteY1628" fmla="*/ 1694890 h 4856353"/>
                <a:gd name="connsiteX1629" fmla="*/ 71066 w 5860123"/>
                <a:gd name="connsiteY1629" fmla="*/ 1687270 h 4856353"/>
                <a:gd name="connsiteX1630" fmla="*/ 60589 w 5860123"/>
                <a:gd name="connsiteY1630" fmla="*/ 1679650 h 4856353"/>
                <a:gd name="connsiteX1631" fmla="*/ 53921 w 5860123"/>
                <a:gd name="connsiteY1631" fmla="*/ 1678698 h 4856353"/>
                <a:gd name="connsiteX1632" fmla="*/ 45349 w 5860123"/>
                <a:gd name="connsiteY1632" fmla="*/ 1676793 h 4856353"/>
                <a:gd name="connsiteX1633" fmla="*/ 39634 w 5860123"/>
                <a:gd name="connsiteY1633" fmla="*/ 1678698 h 4856353"/>
                <a:gd name="connsiteX1634" fmla="*/ 38681 w 5860123"/>
                <a:gd name="connsiteY1634" fmla="*/ 1669173 h 4856353"/>
                <a:gd name="connsiteX1635" fmla="*/ 29156 w 5860123"/>
                <a:gd name="connsiteY1635" fmla="*/ 1659648 h 4856353"/>
                <a:gd name="connsiteX1636" fmla="*/ 24394 w 5860123"/>
                <a:gd name="connsiteY1636" fmla="*/ 1655838 h 4856353"/>
                <a:gd name="connsiteX1637" fmla="*/ 16774 w 5860123"/>
                <a:gd name="connsiteY1637" fmla="*/ 1657743 h 4856353"/>
                <a:gd name="connsiteX1638" fmla="*/ 10106 w 5860123"/>
                <a:gd name="connsiteY1638" fmla="*/ 1651075 h 4856353"/>
                <a:gd name="connsiteX1639" fmla="*/ 9154 w 5860123"/>
                <a:gd name="connsiteY1639" fmla="*/ 1640598 h 4856353"/>
                <a:gd name="connsiteX1640" fmla="*/ 14869 w 5860123"/>
                <a:gd name="connsiteY1640" fmla="*/ 1628215 h 4856353"/>
                <a:gd name="connsiteX1641" fmla="*/ 32966 w 5860123"/>
                <a:gd name="connsiteY1641" fmla="*/ 1629168 h 4856353"/>
                <a:gd name="connsiteX1642" fmla="*/ 51064 w 5860123"/>
                <a:gd name="connsiteY1642" fmla="*/ 1637740 h 4856353"/>
                <a:gd name="connsiteX1643" fmla="*/ 57731 w 5860123"/>
                <a:gd name="connsiteY1643" fmla="*/ 1640598 h 4856353"/>
                <a:gd name="connsiteX1644" fmla="*/ 65351 w 5860123"/>
                <a:gd name="connsiteY1644" fmla="*/ 1643455 h 4856353"/>
                <a:gd name="connsiteX1645" fmla="*/ 78686 w 5860123"/>
                <a:gd name="connsiteY1645" fmla="*/ 1641550 h 4856353"/>
                <a:gd name="connsiteX1646" fmla="*/ 85354 w 5860123"/>
                <a:gd name="connsiteY1646" fmla="*/ 1626310 h 4856353"/>
                <a:gd name="connsiteX1647" fmla="*/ 74876 w 5860123"/>
                <a:gd name="connsiteY1647" fmla="*/ 1603450 h 4856353"/>
                <a:gd name="connsiteX1648" fmla="*/ 85354 w 5860123"/>
                <a:gd name="connsiteY1648" fmla="*/ 1581543 h 4856353"/>
                <a:gd name="connsiteX1649" fmla="*/ 87259 w 5860123"/>
                <a:gd name="connsiteY1649" fmla="*/ 1564398 h 4856353"/>
                <a:gd name="connsiteX1650" fmla="*/ 91069 w 5860123"/>
                <a:gd name="connsiteY1650" fmla="*/ 1550110 h 4856353"/>
                <a:gd name="connsiteX1651" fmla="*/ 90116 w 5860123"/>
                <a:gd name="connsiteY1651" fmla="*/ 1533918 h 4856353"/>
                <a:gd name="connsiteX1652" fmla="*/ 90116 w 5860123"/>
                <a:gd name="connsiteY1652" fmla="*/ 1514868 h 4856353"/>
                <a:gd name="connsiteX1653" fmla="*/ 102499 w 5860123"/>
                <a:gd name="connsiteY1653" fmla="*/ 1492008 h 4856353"/>
                <a:gd name="connsiteX1654" fmla="*/ 100594 w 5860123"/>
                <a:gd name="connsiteY1654" fmla="*/ 1474863 h 4856353"/>
                <a:gd name="connsiteX1655" fmla="*/ 90116 w 5860123"/>
                <a:gd name="connsiteY1655" fmla="*/ 1456765 h 4856353"/>
                <a:gd name="connsiteX1656" fmla="*/ 69161 w 5860123"/>
                <a:gd name="connsiteY1656" fmla="*/ 1443430 h 4856353"/>
                <a:gd name="connsiteX1657" fmla="*/ 67256 w 5860123"/>
                <a:gd name="connsiteY1657" fmla="*/ 1442478 h 4856353"/>
                <a:gd name="connsiteX1658" fmla="*/ 34871 w 5860123"/>
                <a:gd name="connsiteY1658" fmla="*/ 1442478 h 4856353"/>
                <a:gd name="connsiteX1659" fmla="*/ 21536 w 5860123"/>
                <a:gd name="connsiteY1659" fmla="*/ 1442478 h 4856353"/>
                <a:gd name="connsiteX1660" fmla="*/ 15821 w 5860123"/>
                <a:gd name="connsiteY1660" fmla="*/ 1435810 h 4856353"/>
                <a:gd name="connsiteX1661" fmla="*/ 12011 w 5860123"/>
                <a:gd name="connsiteY1661" fmla="*/ 1427238 h 4856353"/>
                <a:gd name="connsiteX1662" fmla="*/ 7249 w 5860123"/>
                <a:gd name="connsiteY1662" fmla="*/ 1419618 h 4856353"/>
                <a:gd name="connsiteX1663" fmla="*/ 1534 w 5860123"/>
                <a:gd name="connsiteY1663" fmla="*/ 1397710 h 4856353"/>
                <a:gd name="connsiteX1664" fmla="*/ 16774 w 5860123"/>
                <a:gd name="connsiteY1664" fmla="*/ 1386280 h 4856353"/>
                <a:gd name="connsiteX1665" fmla="*/ 29156 w 5860123"/>
                <a:gd name="connsiteY1665" fmla="*/ 1381518 h 4856353"/>
                <a:gd name="connsiteX1666" fmla="*/ 27251 w 5860123"/>
                <a:gd name="connsiteY1666" fmla="*/ 1371993 h 4856353"/>
                <a:gd name="connsiteX1667" fmla="*/ 21536 w 5860123"/>
                <a:gd name="connsiteY1667" fmla="*/ 1358658 h 4856353"/>
                <a:gd name="connsiteX1668" fmla="*/ 21536 w 5860123"/>
                <a:gd name="connsiteY1668" fmla="*/ 1347228 h 4856353"/>
                <a:gd name="connsiteX1669" fmla="*/ 20584 w 5860123"/>
                <a:gd name="connsiteY1669" fmla="*/ 1338655 h 4856353"/>
                <a:gd name="connsiteX1670" fmla="*/ 15821 w 5860123"/>
                <a:gd name="connsiteY1670" fmla="*/ 1330083 h 4856353"/>
                <a:gd name="connsiteX1671" fmla="*/ 14869 w 5860123"/>
                <a:gd name="connsiteY1671" fmla="*/ 1323415 h 4856353"/>
                <a:gd name="connsiteX1672" fmla="*/ 24394 w 5860123"/>
                <a:gd name="connsiteY1672" fmla="*/ 1313890 h 4856353"/>
                <a:gd name="connsiteX1673" fmla="*/ 35824 w 5860123"/>
                <a:gd name="connsiteY1673" fmla="*/ 1310080 h 4856353"/>
                <a:gd name="connsiteX1674" fmla="*/ 49159 w 5860123"/>
                <a:gd name="connsiteY1674" fmla="*/ 1313890 h 4856353"/>
                <a:gd name="connsiteX1675" fmla="*/ 55826 w 5860123"/>
                <a:gd name="connsiteY1675" fmla="*/ 1313890 h 4856353"/>
                <a:gd name="connsiteX1676" fmla="*/ 64399 w 5860123"/>
                <a:gd name="connsiteY1676" fmla="*/ 1308175 h 4856353"/>
                <a:gd name="connsiteX1677" fmla="*/ 72019 w 5860123"/>
                <a:gd name="connsiteY1677" fmla="*/ 1299603 h 4856353"/>
                <a:gd name="connsiteX1678" fmla="*/ 73924 w 5860123"/>
                <a:gd name="connsiteY1678" fmla="*/ 1286268 h 4856353"/>
                <a:gd name="connsiteX1679" fmla="*/ 72019 w 5860123"/>
                <a:gd name="connsiteY1679" fmla="*/ 1282458 h 4856353"/>
                <a:gd name="connsiteX1680" fmla="*/ 73924 w 5860123"/>
                <a:gd name="connsiteY1680" fmla="*/ 1273885 h 4856353"/>
                <a:gd name="connsiteX1681" fmla="*/ 83449 w 5860123"/>
                <a:gd name="connsiteY1681" fmla="*/ 1267218 h 4856353"/>
                <a:gd name="connsiteX1682" fmla="*/ 89164 w 5860123"/>
                <a:gd name="connsiteY1682" fmla="*/ 1261503 h 4856353"/>
                <a:gd name="connsiteX1683" fmla="*/ 93926 w 5860123"/>
                <a:gd name="connsiteY1683" fmla="*/ 1258645 h 4856353"/>
                <a:gd name="connsiteX1684" fmla="*/ 94879 w 5860123"/>
                <a:gd name="connsiteY1684" fmla="*/ 1252930 h 4856353"/>
                <a:gd name="connsiteX1685" fmla="*/ 102499 w 5860123"/>
                <a:gd name="connsiteY1685" fmla="*/ 1246263 h 4856353"/>
                <a:gd name="connsiteX1686" fmla="*/ 107261 w 5860123"/>
                <a:gd name="connsiteY1686" fmla="*/ 1247215 h 4856353"/>
                <a:gd name="connsiteX1687" fmla="*/ 126311 w 5860123"/>
                <a:gd name="connsiteY1687" fmla="*/ 1249120 h 4856353"/>
                <a:gd name="connsiteX1688" fmla="*/ 130121 w 5860123"/>
                <a:gd name="connsiteY1688" fmla="*/ 1254835 h 4856353"/>
                <a:gd name="connsiteX1689" fmla="*/ 139646 w 5860123"/>
                <a:gd name="connsiteY1689" fmla="*/ 1255788 h 4856353"/>
                <a:gd name="connsiteX1690" fmla="*/ 154886 w 5860123"/>
                <a:gd name="connsiteY1690" fmla="*/ 1249120 h 4856353"/>
                <a:gd name="connsiteX1691" fmla="*/ 158696 w 5860123"/>
                <a:gd name="connsiteY1691" fmla="*/ 1247215 h 4856353"/>
                <a:gd name="connsiteX1692" fmla="*/ 160601 w 5860123"/>
                <a:gd name="connsiteY1692" fmla="*/ 1246263 h 4856353"/>
                <a:gd name="connsiteX1693" fmla="*/ 163459 w 5860123"/>
                <a:gd name="connsiteY1693" fmla="*/ 1244358 h 4856353"/>
                <a:gd name="connsiteX1694" fmla="*/ 169174 w 5860123"/>
                <a:gd name="connsiteY1694" fmla="*/ 1244358 h 4856353"/>
                <a:gd name="connsiteX1695" fmla="*/ 180604 w 5860123"/>
                <a:gd name="connsiteY1695" fmla="*/ 1238643 h 4856353"/>
                <a:gd name="connsiteX1696" fmla="*/ 190129 w 5860123"/>
                <a:gd name="connsiteY1696" fmla="*/ 1242453 h 4856353"/>
                <a:gd name="connsiteX1697" fmla="*/ 195844 w 5860123"/>
                <a:gd name="connsiteY1697" fmla="*/ 1246263 h 4856353"/>
                <a:gd name="connsiteX1698" fmla="*/ 198701 w 5860123"/>
                <a:gd name="connsiteY1698" fmla="*/ 1240548 h 4856353"/>
                <a:gd name="connsiteX1699" fmla="*/ 198701 w 5860123"/>
                <a:gd name="connsiteY1699" fmla="*/ 1221498 h 4856353"/>
                <a:gd name="connsiteX1700" fmla="*/ 205369 w 5860123"/>
                <a:gd name="connsiteY1700" fmla="*/ 1227213 h 4856353"/>
                <a:gd name="connsiteX1701" fmla="*/ 216799 w 5860123"/>
                <a:gd name="connsiteY1701" fmla="*/ 1236738 h 4856353"/>
                <a:gd name="connsiteX1702" fmla="*/ 226324 w 5860123"/>
                <a:gd name="connsiteY1702" fmla="*/ 1238643 h 4856353"/>
                <a:gd name="connsiteX1703" fmla="*/ 234896 w 5860123"/>
                <a:gd name="connsiteY1703" fmla="*/ 1239595 h 4856353"/>
                <a:gd name="connsiteX1704" fmla="*/ 248231 w 5860123"/>
                <a:gd name="connsiteY1704" fmla="*/ 1235785 h 4856353"/>
                <a:gd name="connsiteX1705" fmla="*/ 256804 w 5860123"/>
                <a:gd name="connsiteY1705" fmla="*/ 1231975 h 4856353"/>
                <a:gd name="connsiteX1706" fmla="*/ 271091 w 5860123"/>
                <a:gd name="connsiteY1706" fmla="*/ 1227213 h 4856353"/>
                <a:gd name="connsiteX1707" fmla="*/ 275854 w 5860123"/>
                <a:gd name="connsiteY1707" fmla="*/ 1236738 h 4856353"/>
                <a:gd name="connsiteX1708" fmla="*/ 275854 w 5860123"/>
                <a:gd name="connsiteY1708" fmla="*/ 1246263 h 4856353"/>
                <a:gd name="connsiteX1709" fmla="*/ 278711 w 5860123"/>
                <a:gd name="connsiteY1709" fmla="*/ 1253883 h 4856353"/>
                <a:gd name="connsiteX1710" fmla="*/ 271091 w 5860123"/>
                <a:gd name="connsiteY1710" fmla="*/ 1264360 h 4856353"/>
                <a:gd name="connsiteX1711" fmla="*/ 269186 w 5860123"/>
                <a:gd name="connsiteY1711" fmla="*/ 1269123 h 4856353"/>
                <a:gd name="connsiteX1712" fmla="*/ 270139 w 5860123"/>
                <a:gd name="connsiteY1712" fmla="*/ 1272933 h 4856353"/>
                <a:gd name="connsiteX1713" fmla="*/ 272996 w 5860123"/>
                <a:gd name="connsiteY1713" fmla="*/ 1277695 h 4856353"/>
                <a:gd name="connsiteX1714" fmla="*/ 280616 w 5860123"/>
                <a:gd name="connsiteY1714" fmla="*/ 1277695 h 4856353"/>
                <a:gd name="connsiteX1715" fmla="*/ 290141 w 5860123"/>
                <a:gd name="connsiteY1715" fmla="*/ 1276743 h 4856353"/>
                <a:gd name="connsiteX1716" fmla="*/ 303476 w 5860123"/>
                <a:gd name="connsiteY1716" fmla="*/ 1276743 h 4856353"/>
                <a:gd name="connsiteX1717" fmla="*/ 313001 w 5860123"/>
                <a:gd name="connsiteY1717" fmla="*/ 1278648 h 4856353"/>
                <a:gd name="connsiteX1718" fmla="*/ 326336 w 5860123"/>
                <a:gd name="connsiteY1718" fmla="*/ 1280553 h 4856353"/>
                <a:gd name="connsiteX1719" fmla="*/ 333004 w 5860123"/>
                <a:gd name="connsiteY1719" fmla="*/ 1282458 h 4856353"/>
                <a:gd name="connsiteX1720" fmla="*/ 339671 w 5860123"/>
                <a:gd name="connsiteY1720" fmla="*/ 1291030 h 4856353"/>
                <a:gd name="connsiteX1721" fmla="*/ 349196 w 5860123"/>
                <a:gd name="connsiteY1721" fmla="*/ 1288173 h 4856353"/>
                <a:gd name="connsiteX1722" fmla="*/ 360626 w 5860123"/>
                <a:gd name="connsiteY1722" fmla="*/ 1277695 h 4856353"/>
                <a:gd name="connsiteX1723" fmla="*/ 368246 w 5860123"/>
                <a:gd name="connsiteY1723" fmla="*/ 1270075 h 4856353"/>
                <a:gd name="connsiteX1724" fmla="*/ 376819 w 5860123"/>
                <a:gd name="connsiteY1724" fmla="*/ 1260550 h 4856353"/>
                <a:gd name="connsiteX1725" fmla="*/ 377771 w 5860123"/>
                <a:gd name="connsiteY1725" fmla="*/ 1251025 h 4856353"/>
                <a:gd name="connsiteX1726" fmla="*/ 385391 w 5860123"/>
                <a:gd name="connsiteY1726" fmla="*/ 1248168 h 4856353"/>
                <a:gd name="connsiteX1727" fmla="*/ 393011 w 5860123"/>
                <a:gd name="connsiteY1727" fmla="*/ 1239595 h 4856353"/>
                <a:gd name="connsiteX1728" fmla="*/ 394916 w 5860123"/>
                <a:gd name="connsiteY1728" fmla="*/ 1233880 h 4856353"/>
                <a:gd name="connsiteX1729" fmla="*/ 395869 w 5860123"/>
                <a:gd name="connsiteY1729" fmla="*/ 1231023 h 4856353"/>
                <a:gd name="connsiteX1730" fmla="*/ 400631 w 5860123"/>
                <a:gd name="connsiteY1730" fmla="*/ 1226260 h 4856353"/>
                <a:gd name="connsiteX1731" fmla="*/ 413966 w 5860123"/>
                <a:gd name="connsiteY1731" fmla="*/ 1224355 h 4856353"/>
                <a:gd name="connsiteX1732" fmla="*/ 431111 w 5860123"/>
                <a:gd name="connsiteY1732" fmla="*/ 1223403 h 4856353"/>
                <a:gd name="connsiteX1733" fmla="*/ 435874 w 5860123"/>
                <a:gd name="connsiteY1733" fmla="*/ 1228165 h 4856353"/>
                <a:gd name="connsiteX1734" fmla="*/ 444446 w 5860123"/>
                <a:gd name="connsiteY1734" fmla="*/ 1234833 h 4856353"/>
                <a:gd name="connsiteX1735" fmla="*/ 451114 w 5860123"/>
                <a:gd name="connsiteY1735" fmla="*/ 1235785 h 4856353"/>
                <a:gd name="connsiteX1736" fmla="*/ 462544 w 5860123"/>
                <a:gd name="connsiteY1736" fmla="*/ 1234833 h 4856353"/>
                <a:gd name="connsiteX1737" fmla="*/ 477784 w 5860123"/>
                <a:gd name="connsiteY1737" fmla="*/ 1244358 h 4856353"/>
                <a:gd name="connsiteX1738" fmla="*/ 495881 w 5860123"/>
                <a:gd name="connsiteY1738" fmla="*/ 1246263 h 4856353"/>
                <a:gd name="connsiteX1739" fmla="*/ 504454 w 5860123"/>
                <a:gd name="connsiteY1739" fmla="*/ 1244358 h 4856353"/>
                <a:gd name="connsiteX1740" fmla="*/ 513026 w 5860123"/>
                <a:gd name="connsiteY1740" fmla="*/ 1231975 h 4856353"/>
                <a:gd name="connsiteX1741" fmla="*/ 537791 w 5860123"/>
                <a:gd name="connsiteY1741" fmla="*/ 1231975 h 4856353"/>
                <a:gd name="connsiteX1742" fmla="*/ 556841 w 5860123"/>
                <a:gd name="connsiteY1742" fmla="*/ 1213878 h 4856353"/>
                <a:gd name="connsiteX1743" fmla="*/ 567319 w 5860123"/>
                <a:gd name="connsiteY1743" fmla="*/ 1218640 h 4856353"/>
                <a:gd name="connsiteX1744" fmla="*/ 576844 w 5860123"/>
                <a:gd name="connsiteY1744" fmla="*/ 1219593 h 4856353"/>
                <a:gd name="connsiteX1745" fmla="*/ 597799 w 5860123"/>
                <a:gd name="connsiteY1745" fmla="*/ 1216735 h 4856353"/>
                <a:gd name="connsiteX1746" fmla="*/ 605419 w 5860123"/>
                <a:gd name="connsiteY1746" fmla="*/ 1214830 h 4856353"/>
                <a:gd name="connsiteX1747" fmla="*/ 614944 w 5860123"/>
                <a:gd name="connsiteY1747" fmla="*/ 1210068 h 4856353"/>
                <a:gd name="connsiteX1748" fmla="*/ 616849 w 5860123"/>
                <a:gd name="connsiteY1748" fmla="*/ 1210068 h 4856353"/>
                <a:gd name="connsiteX1749" fmla="*/ 626374 w 5860123"/>
                <a:gd name="connsiteY1749" fmla="*/ 1208163 h 4856353"/>
                <a:gd name="connsiteX1750" fmla="*/ 640661 w 5860123"/>
                <a:gd name="connsiteY1750" fmla="*/ 1205305 h 4856353"/>
                <a:gd name="connsiteX1751" fmla="*/ 643519 w 5860123"/>
                <a:gd name="connsiteY1751" fmla="*/ 1204353 h 4856353"/>
                <a:gd name="connsiteX1752" fmla="*/ 654949 w 5860123"/>
                <a:gd name="connsiteY1752" fmla="*/ 1200543 h 4856353"/>
                <a:gd name="connsiteX1753" fmla="*/ 666379 w 5860123"/>
                <a:gd name="connsiteY1753" fmla="*/ 1200543 h 4856353"/>
                <a:gd name="connsiteX1754" fmla="*/ 676856 w 5860123"/>
                <a:gd name="connsiteY1754" fmla="*/ 1194828 h 4856353"/>
                <a:gd name="connsiteX1755" fmla="*/ 686381 w 5860123"/>
                <a:gd name="connsiteY1755" fmla="*/ 1192923 h 4856353"/>
                <a:gd name="connsiteX1756" fmla="*/ 701621 w 5860123"/>
                <a:gd name="connsiteY1756" fmla="*/ 1194828 h 4856353"/>
                <a:gd name="connsiteX1757" fmla="*/ 721624 w 5860123"/>
                <a:gd name="connsiteY1757" fmla="*/ 1193875 h 4856353"/>
                <a:gd name="connsiteX1758" fmla="*/ 728291 w 5860123"/>
                <a:gd name="connsiteY1758" fmla="*/ 1189113 h 4856353"/>
                <a:gd name="connsiteX1759" fmla="*/ 734959 w 5860123"/>
                <a:gd name="connsiteY1759" fmla="*/ 1185303 h 4856353"/>
                <a:gd name="connsiteX1760" fmla="*/ 744484 w 5860123"/>
                <a:gd name="connsiteY1760" fmla="*/ 1179588 h 4856353"/>
                <a:gd name="connsiteX1761" fmla="*/ 753056 w 5860123"/>
                <a:gd name="connsiteY1761" fmla="*/ 1178635 h 4856353"/>
                <a:gd name="connsiteX1762" fmla="*/ 755914 w 5860123"/>
                <a:gd name="connsiteY1762" fmla="*/ 1179588 h 4856353"/>
                <a:gd name="connsiteX1763" fmla="*/ 765439 w 5860123"/>
                <a:gd name="connsiteY1763" fmla="*/ 1178635 h 4856353"/>
                <a:gd name="connsiteX1764" fmla="*/ 768296 w 5860123"/>
                <a:gd name="connsiteY1764" fmla="*/ 1173873 h 4856353"/>
                <a:gd name="connsiteX1765" fmla="*/ 776869 w 5860123"/>
                <a:gd name="connsiteY1765" fmla="*/ 1169110 h 4856353"/>
                <a:gd name="connsiteX1766" fmla="*/ 782584 w 5860123"/>
                <a:gd name="connsiteY1766" fmla="*/ 1162443 h 4856353"/>
                <a:gd name="connsiteX1767" fmla="*/ 782584 w 5860123"/>
                <a:gd name="connsiteY1767" fmla="*/ 1155775 h 4856353"/>
                <a:gd name="connsiteX1768" fmla="*/ 784489 w 5860123"/>
                <a:gd name="connsiteY1768" fmla="*/ 1145298 h 4856353"/>
                <a:gd name="connsiteX1769" fmla="*/ 784489 w 5860123"/>
                <a:gd name="connsiteY1769" fmla="*/ 1138630 h 4856353"/>
                <a:gd name="connsiteX1770" fmla="*/ 789251 w 5860123"/>
                <a:gd name="connsiteY1770" fmla="*/ 1130061 h 4856353"/>
                <a:gd name="connsiteX1771" fmla="*/ 791156 w 5860123"/>
                <a:gd name="connsiteY1771" fmla="*/ 1121488 h 4856353"/>
                <a:gd name="connsiteX1772" fmla="*/ 792109 w 5860123"/>
                <a:gd name="connsiteY1772" fmla="*/ 1111963 h 4856353"/>
                <a:gd name="connsiteX1773" fmla="*/ 794014 w 5860123"/>
                <a:gd name="connsiteY1773" fmla="*/ 1108153 h 4856353"/>
                <a:gd name="connsiteX1774" fmla="*/ 801634 w 5860123"/>
                <a:gd name="connsiteY1774" fmla="*/ 1097676 h 4856353"/>
                <a:gd name="connsiteX1775" fmla="*/ 813064 w 5860123"/>
                <a:gd name="connsiteY1775" fmla="*/ 1094818 h 4856353"/>
                <a:gd name="connsiteX1776" fmla="*/ 825446 w 5860123"/>
                <a:gd name="connsiteY1776" fmla="*/ 1093866 h 4856353"/>
                <a:gd name="connsiteX1777" fmla="*/ 836876 w 5860123"/>
                <a:gd name="connsiteY1777" fmla="*/ 1093866 h 4856353"/>
                <a:gd name="connsiteX1778" fmla="*/ 837829 w 5860123"/>
                <a:gd name="connsiteY1778" fmla="*/ 1089103 h 4856353"/>
                <a:gd name="connsiteX1779" fmla="*/ 829256 w 5860123"/>
                <a:gd name="connsiteY1779" fmla="*/ 1080531 h 4856353"/>
                <a:gd name="connsiteX1780" fmla="*/ 827351 w 5860123"/>
                <a:gd name="connsiteY1780" fmla="*/ 1069101 h 4856353"/>
                <a:gd name="connsiteX1781" fmla="*/ 834971 w 5860123"/>
                <a:gd name="connsiteY1781" fmla="*/ 1066243 h 4856353"/>
                <a:gd name="connsiteX1782" fmla="*/ 842591 w 5860123"/>
                <a:gd name="connsiteY1782" fmla="*/ 1066243 h 4856353"/>
                <a:gd name="connsiteX1783" fmla="*/ 844496 w 5860123"/>
                <a:gd name="connsiteY1783" fmla="*/ 1065291 h 4856353"/>
                <a:gd name="connsiteX1784" fmla="*/ 849259 w 5860123"/>
                <a:gd name="connsiteY1784" fmla="*/ 1061481 h 4856353"/>
                <a:gd name="connsiteX1785" fmla="*/ 855926 w 5860123"/>
                <a:gd name="connsiteY1785" fmla="*/ 1061481 h 4856353"/>
                <a:gd name="connsiteX1786" fmla="*/ 867356 w 5860123"/>
                <a:gd name="connsiteY1786" fmla="*/ 1063386 h 4856353"/>
                <a:gd name="connsiteX1787" fmla="*/ 870214 w 5860123"/>
                <a:gd name="connsiteY1787" fmla="*/ 1052908 h 4856353"/>
                <a:gd name="connsiteX1788" fmla="*/ 871166 w 5860123"/>
                <a:gd name="connsiteY1788" fmla="*/ 1047193 h 4856353"/>
                <a:gd name="connsiteX1789" fmla="*/ 867356 w 5860123"/>
                <a:gd name="connsiteY1789" fmla="*/ 1035763 h 4856353"/>
                <a:gd name="connsiteX1790" fmla="*/ 872119 w 5860123"/>
                <a:gd name="connsiteY1790" fmla="*/ 1031953 h 4856353"/>
                <a:gd name="connsiteX1791" fmla="*/ 876881 w 5860123"/>
                <a:gd name="connsiteY1791" fmla="*/ 1017666 h 4856353"/>
                <a:gd name="connsiteX1792" fmla="*/ 872119 w 5860123"/>
                <a:gd name="connsiteY1792" fmla="*/ 987186 h 4856353"/>
                <a:gd name="connsiteX1793" fmla="*/ 870214 w 5860123"/>
                <a:gd name="connsiteY1793" fmla="*/ 971946 h 4856353"/>
                <a:gd name="connsiteX1794" fmla="*/ 870214 w 5860123"/>
                <a:gd name="connsiteY1794" fmla="*/ 968136 h 4856353"/>
                <a:gd name="connsiteX1795" fmla="*/ 871166 w 5860123"/>
                <a:gd name="connsiteY1795" fmla="*/ 950991 h 4856353"/>
                <a:gd name="connsiteX1796" fmla="*/ 873071 w 5860123"/>
                <a:gd name="connsiteY1796" fmla="*/ 934798 h 4856353"/>
                <a:gd name="connsiteX1797" fmla="*/ 874976 w 5860123"/>
                <a:gd name="connsiteY1797" fmla="*/ 917653 h 4856353"/>
                <a:gd name="connsiteX1798" fmla="*/ 876881 w 5860123"/>
                <a:gd name="connsiteY1798" fmla="*/ 907176 h 4856353"/>
                <a:gd name="connsiteX1799" fmla="*/ 879739 w 5860123"/>
                <a:gd name="connsiteY1799" fmla="*/ 900508 h 4856353"/>
                <a:gd name="connsiteX1800" fmla="*/ 882596 w 5860123"/>
                <a:gd name="connsiteY1800" fmla="*/ 882411 h 4856353"/>
                <a:gd name="connsiteX1801" fmla="*/ 886406 w 5860123"/>
                <a:gd name="connsiteY1801" fmla="*/ 867171 h 4856353"/>
                <a:gd name="connsiteX1802" fmla="*/ 890216 w 5860123"/>
                <a:gd name="connsiteY1802" fmla="*/ 850978 h 4856353"/>
                <a:gd name="connsiteX1803" fmla="*/ 887359 w 5860123"/>
                <a:gd name="connsiteY1803" fmla="*/ 840501 h 4856353"/>
                <a:gd name="connsiteX1804" fmla="*/ 882596 w 5860123"/>
                <a:gd name="connsiteY1804" fmla="*/ 837643 h 4856353"/>
                <a:gd name="connsiteX1805" fmla="*/ 879739 w 5860123"/>
                <a:gd name="connsiteY1805" fmla="*/ 835738 h 4856353"/>
                <a:gd name="connsiteX1806" fmla="*/ 878786 w 5860123"/>
                <a:gd name="connsiteY1806" fmla="*/ 832881 h 4856353"/>
                <a:gd name="connsiteX1807" fmla="*/ 877834 w 5860123"/>
                <a:gd name="connsiteY1807" fmla="*/ 825261 h 4856353"/>
                <a:gd name="connsiteX1808" fmla="*/ 869261 w 5860123"/>
                <a:gd name="connsiteY1808" fmla="*/ 824308 h 4856353"/>
                <a:gd name="connsiteX1809" fmla="*/ 861641 w 5860123"/>
                <a:gd name="connsiteY1809" fmla="*/ 822403 h 4856353"/>
                <a:gd name="connsiteX1810" fmla="*/ 858784 w 5860123"/>
                <a:gd name="connsiteY1810" fmla="*/ 818593 h 4856353"/>
                <a:gd name="connsiteX1811" fmla="*/ 858784 w 5860123"/>
                <a:gd name="connsiteY1811" fmla="*/ 813831 h 4856353"/>
                <a:gd name="connsiteX1812" fmla="*/ 860689 w 5860123"/>
                <a:gd name="connsiteY1812" fmla="*/ 810973 h 4856353"/>
                <a:gd name="connsiteX1813" fmla="*/ 861641 w 5860123"/>
                <a:gd name="connsiteY1813" fmla="*/ 802401 h 4856353"/>
                <a:gd name="connsiteX1814" fmla="*/ 870214 w 5860123"/>
                <a:gd name="connsiteY1814" fmla="*/ 803353 h 4856353"/>
                <a:gd name="connsiteX1815" fmla="*/ 880691 w 5860123"/>
                <a:gd name="connsiteY1815" fmla="*/ 797638 h 4856353"/>
                <a:gd name="connsiteX1816" fmla="*/ 885454 w 5860123"/>
                <a:gd name="connsiteY1816" fmla="*/ 797638 h 4856353"/>
                <a:gd name="connsiteX1817" fmla="*/ 892121 w 5860123"/>
                <a:gd name="connsiteY1817" fmla="*/ 800496 h 4856353"/>
                <a:gd name="connsiteX1818" fmla="*/ 899741 w 5860123"/>
                <a:gd name="connsiteY1818" fmla="*/ 798591 h 4856353"/>
                <a:gd name="connsiteX1819" fmla="*/ 908314 w 5860123"/>
                <a:gd name="connsiteY1819" fmla="*/ 801448 h 4856353"/>
                <a:gd name="connsiteX1820" fmla="*/ 910219 w 5860123"/>
                <a:gd name="connsiteY1820" fmla="*/ 799543 h 4856353"/>
                <a:gd name="connsiteX1821" fmla="*/ 914981 w 5860123"/>
                <a:gd name="connsiteY1821" fmla="*/ 796686 h 4856353"/>
                <a:gd name="connsiteX1822" fmla="*/ 921649 w 5860123"/>
                <a:gd name="connsiteY1822" fmla="*/ 798591 h 4856353"/>
                <a:gd name="connsiteX1823" fmla="*/ 931174 w 5860123"/>
                <a:gd name="connsiteY1823" fmla="*/ 801448 h 4856353"/>
                <a:gd name="connsiteX1824" fmla="*/ 936889 w 5860123"/>
                <a:gd name="connsiteY1824" fmla="*/ 801448 h 4856353"/>
                <a:gd name="connsiteX1825" fmla="*/ 938794 w 5860123"/>
                <a:gd name="connsiteY1825" fmla="*/ 797638 h 4856353"/>
                <a:gd name="connsiteX1826" fmla="*/ 947366 w 5860123"/>
                <a:gd name="connsiteY1826" fmla="*/ 801448 h 4856353"/>
                <a:gd name="connsiteX1827" fmla="*/ 950224 w 5860123"/>
                <a:gd name="connsiteY1827" fmla="*/ 803353 h 4856353"/>
                <a:gd name="connsiteX1828" fmla="*/ 955939 w 5860123"/>
                <a:gd name="connsiteY1828" fmla="*/ 805258 h 4856353"/>
                <a:gd name="connsiteX1829" fmla="*/ 961654 w 5860123"/>
                <a:gd name="connsiteY1829" fmla="*/ 804306 h 4856353"/>
                <a:gd name="connsiteX1830" fmla="*/ 970226 w 5860123"/>
                <a:gd name="connsiteY1830" fmla="*/ 804306 h 4856353"/>
                <a:gd name="connsiteX1831" fmla="*/ 980704 w 5860123"/>
                <a:gd name="connsiteY1831" fmla="*/ 801448 h 4856353"/>
                <a:gd name="connsiteX1832" fmla="*/ 997849 w 5860123"/>
                <a:gd name="connsiteY1832" fmla="*/ 802401 h 4856353"/>
                <a:gd name="connsiteX1833" fmla="*/ 1007374 w 5860123"/>
                <a:gd name="connsiteY1833" fmla="*/ 803353 h 4856353"/>
                <a:gd name="connsiteX1834" fmla="*/ 1018804 w 5860123"/>
                <a:gd name="connsiteY1834" fmla="*/ 799543 h 4856353"/>
                <a:gd name="connsiteX1835" fmla="*/ 1029281 w 5860123"/>
                <a:gd name="connsiteY1835" fmla="*/ 796686 h 4856353"/>
                <a:gd name="connsiteX1836" fmla="*/ 1034996 w 5860123"/>
                <a:gd name="connsiteY1836" fmla="*/ 797638 h 4856353"/>
                <a:gd name="connsiteX1837" fmla="*/ 1049284 w 5860123"/>
                <a:gd name="connsiteY1837" fmla="*/ 806211 h 4856353"/>
                <a:gd name="connsiteX1838" fmla="*/ 1055951 w 5860123"/>
                <a:gd name="connsiteY1838" fmla="*/ 813831 h 4856353"/>
                <a:gd name="connsiteX1839" fmla="*/ 1057856 w 5860123"/>
                <a:gd name="connsiteY1839" fmla="*/ 817641 h 4856353"/>
                <a:gd name="connsiteX1840" fmla="*/ 1070239 w 5860123"/>
                <a:gd name="connsiteY1840" fmla="*/ 825261 h 4856353"/>
                <a:gd name="connsiteX1841" fmla="*/ 1082621 w 5860123"/>
                <a:gd name="connsiteY1841" fmla="*/ 827166 h 4856353"/>
                <a:gd name="connsiteX1842" fmla="*/ 1089289 w 5860123"/>
                <a:gd name="connsiteY1842" fmla="*/ 830976 h 4856353"/>
                <a:gd name="connsiteX1843" fmla="*/ 1100719 w 5860123"/>
                <a:gd name="connsiteY1843" fmla="*/ 837643 h 4856353"/>
                <a:gd name="connsiteX1844" fmla="*/ 1110244 w 5860123"/>
                <a:gd name="connsiteY1844" fmla="*/ 830976 h 4856353"/>
                <a:gd name="connsiteX1845" fmla="*/ 1108339 w 5860123"/>
                <a:gd name="connsiteY1845" fmla="*/ 821451 h 4856353"/>
                <a:gd name="connsiteX1846" fmla="*/ 1105481 w 5860123"/>
                <a:gd name="connsiteY1846" fmla="*/ 810973 h 4856353"/>
                <a:gd name="connsiteX1847" fmla="*/ 1096909 w 5860123"/>
                <a:gd name="connsiteY1847" fmla="*/ 797638 h 4856353"/>
                <a:gd name="connsiteX1848" fmla="*/ 1094051 w 5860123"/>
                <a:gd name="connsiteY1848" fmla="*/ 783351 h 4856353"/>
                <a:gd name="connsiteX1849" fmla="*/ 1095004 w 5860123"/>
                <a:gd name="connsiteY1849" fmla="*/ 781446 h 4856353"/>
                <a:gd name="connsiteX1850" fmla="*/ 1096909 w 5860123"/>
                <a:gd name="connsiteY1850" fmla="*/ 773826 h 4856353"/>
                <a:gd name="connsiteX1851" fmla="*/ 1102624 w 5860123"/>
                <a:gd name="connsiteY1851" fmla="*/ 764301 h 4856353"/>
                <a:gd name="connsiteX1852" fmla="*/ 1108339 w 5860123"/>
                <a:gd name="connsiteY1852" fmla="*/ 750013 h 4856353"/>
                <a:gd name="connsiteX1853" fmla="*/ 1113101 w 5860123"/>
                <a:gd name="connsiteY1853" fmla="*/ 741441 h 4856353"/>
                <a:gd name="connsiteX1854" fmla="*/ 1120721 w 5860123"/>
                <a:gd name="connsiteY1854" fmla="*/ 736678 h 4856353"/>
                <a:gd name="connsiteX1855" fmla="*/ 1124531 w 5860123"/>
                <a:gd name="connsiteY1855" fmla="*/ 729058 h 4856353"/>
                <a:gd name="connsiteX1856" fmla="*/ 1130246 w 5860123"/>
                <a:gd name="connsiteY1856" fmla="*/ 720486 h 4856353"/>
                <a:gd name="connsiteX1857" fmla="*/ 1135961 w 5860123"/>
                <a:gd name="connsiteY1857" fmla="*/ 711913 h 4856353"/>
                <a:gd name="connsiteX1858" fmla="*/ 1142629 w 5860123"/>
                <a:gd name="connsiteY1858" fmla="*/ 704293 h 4856353"/>
                <a:gd name="connsiteX1859" fmla="*/ 1150249 w 5860123"/>
                <a:gd name="connsiteY1859" fmla="*/ 693816 h 4856353"/>
                <a:gd name="connsiteX1860" fmla="*/ 1154059 w 5860123"/>
                <a:gd name="connsiteY1860" fmla="*/ 689053 h 4856353"/>
                <a:gd name="connsiteX1861" fmla="*/ 1161679 w 5860123"/>
                <a:gd name="connsiteY1861" fmla="*/ 680481 h 4856353"/>
                <a:gd name="connsiteX1862" fmla="*/ 1168346 w 5860123"/>
                <a:gd name="connsiteY1862" fmla="*/ 669051 h 4856353"/>
                <a:gd name="connsiteX1863" fmla="*/ 1179776 w 5860123"/>
                <a:gd name="connsiteY1863" fmla="*/ 649048 h 4856353"/>
                <a:gd name="connsiteX1864" fmla="*/ 1187396 w 5860123"/>
                <a:gd name="connsiteY1864" fmla="*/ 636666 h 4856353"/>
                <a:gd name="connsiteX1865" fmla="*/ 1202636 w 5860123"/>
                <a:gd name="connsiteY1865" fmla="*/ 617617 h 4856353"/>
                <a:gd name="connsiteX1866" fmla="*/ 1213114 w 5860123"/>
                <a:gd name="connsiteY1866" fmla="*/ 603329 h 4856353"/>
                <a:gd name="connsiteX1867" fmla="*/ 1218829 w 5860123"/>
                <a:gd name="connsiteY1867" fmla="*/ 593803 h 4856353"/>
                <a:gd name="connsiteX1868" fmla="*/ 1232164 w 5860123"/>
                <a:gd name="connsiteY1868" fmla="*/ 601423 h 4856353"/>
                <a:gd name="connsiteX1869" fmla="*/ 1236926 w 5860123"/>
                <a:gd name="connsiteY1869" fmla="*/ 605234 h 4856353"/>
                <a:gd name="connsiteX1870" fmla="*/ 1243594 w 5860123"/>
                <a:gd name="connsiteY1870" fmla="*/ 609997 h 4856353"/>
                <a:gd name="connsiteX1871" fmla="*/ 1246451 w 5860123"/>
                <a:gd name="connsiteY1871" fmla="*/ 613806 h 4856353"/>
                <a:gd name="connsiteX1872" fmla="*/ 1252166 w 5860123"/>
                <a:gd name="connsiteY1872" fmla="*/ 619521 h 4856353"/>
                <a:gd name="connsiteX1873" fmla="*/ 1257881 w 5860123"/>
                <a:gd name="connsiteY1873" fmla="*/ 623332 h 4856353"/>
                <a:gd name="connsiteX1874" fmla="*/ 1266454 w 5860123"/>
                <a:gd name="connsiteY1874" fmla="*/ 630951 h 4856353"/>
                <a:gd name="connsiteX1875" fmla="*/ 1269311 w 5860123"/>
                <a:gd name="connsiteY1875" fmla="*/ 632857 h 4856353"/>
                <a:gd name="connsiteX1876" fmla="*/ 1274074 w 5860123"/>
                <a:gd name="connsiteY1876" fmla="*/ 636666 h 4856353"/>
                <a:gd name="connsiteX1877" fmla="*/ 1284551 w 5860123"/>
                <a:gd name="connsiteY1877" fmla="*/ 643333 h 4856353"/>
                <a:gd name="connsiteX1878" fmla="*/ 1296934 w 5860123"/>
                <a:gd name="connsiteY1878" fmla="*/ 646191 h 4856353"/>
                <a:gd name="connsiteX1879" fmla="*/ 1305506 w 5860123"/>
                <a:gd name="connsiteY1879" fmla="*/ 648097 h 4856353"/>
                <a:gd name="connsiteX1880" fmla="*/ 1314079 w 5860123"/>
                <a:gd name="connsiteY1880" fmla="*/ 647143 h 4856353"/>
                <a:gd name="connsiteX1881" fmla="*/ 1317889 w 5860123"/>
                <a:gd name="connsiteY1881" fmla="*/ 648097 h 4856353"/>
                <a:gd name="connsiteX1882" fmla="*/ 1325509 w 5860123"/>
                <a:gd name="connsiteY1882" fmla="*/ 650953 h 4856353"/>
                <a:gd name="connsiteX1883" fmla="*/ 1335034 w 5860123"/>
                <a:gd name="connsiteY1883" fmla="*/ 653811 h 4856353"/>
                <a:gd name="connsiteX1884" fmla="*/ 1351226 w 5860123"/>
                <a:gd name="connsiteY1884" fmla="*/ 657622 h 4856353"/>
                <a:gd name="connsiteX1885" fmla="*/ 1360751 w 5860123"/>
                <a:gd name="connsiteY1885" fmla="*/ 663336 h 4856353"/>
                <a:gd name="connsiteX1886" fmla="*/ 1376944 w 5860123"/>
                <a:gd name="connsiteY1886" fmla="*/ 671908 h 4856353"/>
                <a:gd name="connsiteX1887" fmla="*/ 1390279 w 5860123"/>
                <a:gd name="connsiteY1887" fmla="*/ 664288 h 4856353"/>
                <a:gd name="connsiteX1888" fmla="*/ 1404566 w 5860123"/>
                <a:gd name="connsiteY1888" fmla="*/ 664288 h 4856353"/>
                <a:gd name="connsiteX1889" fmla="*/ 1418854 w 5860123"/>
                <a:gd name="connsiteY1889" fmla="*/ 665242 h 4856353"/>
                <a:gd name="connsiteX1890" fmla="*/ 1433141 w 5860123"/>
                <a:gd name="connsiteY1890" fmla="*/ 664288 h 4856353"/>
                <a:gd name="connsiteX1891" fmla="*/ 1440761 w 5860123"/>
                <a:gd name="connsiteY1891" fmla="*/ 658573 h 4856353"/>
                <a:gd name="connsiteX1892" fmla="*/ 1449334 w 5860123"/>
                <a:gd name="connsiteY1892" fmla="*/ 650001 h 4856353"/>
                <a:gd name="connsiteX1893" fmla="*/ 1453144 w 5860123"/>
                <a:gd name="connsiteY1893" fmla="*/ 637619 h 4856353"/>
                <a:gd name="connsiteX1894" fmla="*/ 1456001 w 5860123"/>
                <a:gd name="connsiteY1894" fmla="*/ 627141 h 4856353"/>
                <a:gd name="connsiteX1895" fmla="*/ 1454096 w 5860123"/>
                <a:gd name="connsiteY1895" fmla="*/ 618568 h 4856353"/>
                <a:gd name="connsiteX1896" fmla="*/ 1454096 w 5860123"/>
                <a:gd name="connsiteY1896" fmla="*/ 606186 h 4856353"/>
                <a:gd name="connsiteX1897" fmla="*/ 1456954 w 5860123"/>
                <a:gd name="connsiteY1897" fmla="*/ 590946 h 4856353"/>
                <a:gd name="connsiteX1898" fmla="*/ 1457906 w 5860123"/>
                <a:gd name="connsiteY1898" fmla="*/ 586183 h 4856353"/>
                <a:gd name="connsiteX1899" fmla="*/ 1461716 w 5860123"/>
                <a:gd name="connsiteY1899" fmla="*/ 566181 h 4856353"/>
                <a:gd name="connsiteX1900" fmla="*/ 1462669 w 5860123"/>
                <a:gd name="connsiteY1900" fmla="*/ 555703 h 4856353"/>
                <a:gd name="connsiteX1901" fmla="*/ 1465526 w 5860123"/>
                <a:gd name="connsiteY1901" fmla="*/ 536653 h 4856353"/>
                <a:gd name="connsiteX1902" fmla="*/ 1470289 w 5860123"/>
                <a:gd name="connsiteY1902" fmla="*/ 528082 h 4856353"/>
                <a:gd name="connsiteX1903" fmla="*/ 1477909 w 5860123"/>
                <a:gd name="connsiteY1903" fmla="*/ 518556 h 4856353"/>
                <a:gd name="connsiteX1904" fmla="*/ 1482671 w 5860123"/>
                <a:gd name="connsiteY1904" fmla="*/ 513794 h 4856353"/>
                <a:gd name="connsiteX1905" fmla="*/ 1488386 w 5860123"/>
                <a:gd name="connsiteY1905" fmla="*/ 504268 h 4856353"/>
                <a:gd name="connsiteX1906" fmla="*/ 1500769 w 5860123"/>
                <a:gd name="connsiteY1906" fmla="*/ 497601 h 4856353"/>
                <a:gd name="connsiteX1907" fmla="*/ 1516961 w 5860123"/>
                <a:gd name="connsiteY1907" fmla="*/ 499506 h 4856353"/>
                <a:gd name="connsiteX1908" fmla="*/ 1531249 w 5860123"/>
                <a:gd name="connsiteY1908" fmla="*/ 504268 h 4856353"/>
                <a:gd name="connsiteX1909" fmla="*/ 1539821 w 5860123"/>
                <a:gd name="connsiteY1909" fmla="*/ 504268 h 4856353"/>
                <a:gd name="connsiteX1910" fmla="*/ 1555061 w 5860123"/>
                <a:gd name="connsiteY1910" fmla="*/ 503316 h 4856353"/>
                <a:gd name="connsiteX1911" fmla="*/ 1568396 w 5860123"/>
                <a:gd name="connsiteY1911" fmla="*/ 498553 h 4856353"/>
                <a:gd name="connsiteX1912" fmla="*/ 1576969 w 5860123"/>
                <a:gd name="connsiteY1912" fmla="*/ 489029 h 4856353"/>
                <a:gd name="connsiteX1913" fmla="*/ 1587446 w 5860123"/>
                <a:gd name="connsiteY1913" fmla="*/ 480456 h 4856353"/>
                <a:gd name="connsiteX1914" fmla="*/ 1593161 w 5860123"/>
                <a:gd name="connsiteY1914" fmla="*/ 471884 h 4856353"/>
                <a:gd name="connsiteX1915" fmla="*/ 1597924 w 5860123"/>
                <a:gd name="connsiteY1915" fmla="*/ 464264 h 4856353"/>
                <a:gd name="connsiteX1916" fmla="*/ 1597924 w 5860123"/>
                <a:gd name="connsiteY1916" fmla="*/ 455691 h 4856353"/>
                <a:gd name="connsiteX1917" fmla="*/ 1596971 w 5860123"/>
                <a:gd name="connsiteY1917" fmla="*/ 447119 h 4856353"/>
                <a:gd name="connsiteX1918" fmla="*/ 1602686 w 5860123"/>
                <a:gd name="connsiteY1918" fmla="*/ 437593 h 4856353"/>
                <a:gd name="connsiteX1919" fmla="*/ 1611259 w 5860123"/>
                <a:gd name="connsiteY1919" fmla="*/ 430926 h 4856353"/>
                <a:gd name="connsiteX1920" fmla="*/ 1620784 w 5860123"/>
                <a:gd name="connsiteY1920" fmla="*/ 427117 h 4856353"/>
                <a:gd name="connsiteX1921" fmla="*/ 1636976 w 5860123"/>
                <a:gd name="connsiteY1921" fmla="*/ 429974 h 4856353"/>
                <a:gd name="connsiteX1922" fmla="*/ 1644596 w 5860123"/>
                <a:gd name="connsiteY1922" fmla="*/ 433783 h 4856353"/>
                <a:gd name="connsiteX1923" fmla="*/ 1656979 w 5860123"/>
                <a:gd name="connsiteY1923" fmla="*/ 443308 h 4856353"/>
                <a:gd name="connsiteX1924" fmla="*/ 1665551 w 5860123"/>
                <a:gd name="connsiteY1924" fmla="*/ 445213 h 4856353"/>
                <a:gd name="connsiteX1925" fmla="*/ 1668409 w 5860123"/>
                <a:gd name="connsiteY1925" fmla="*/ 440451 h 4856353"/>
                <a:gd name="connsiteX1926" fmla="*/ 1679839 w 5860123"/>
                <a:gd name="connsiteY1926" fmla="*/ 437593 h 4856353"/>
                <a:gd name="connsiteX1927" fmla="*/ 1693174 w 5860123"/>
                <a:gd name="connsiteY1927" fmla="*/ 437593 h 4856353"/>
                <a:gd name="connsiteX1928" fmla="*/ 1696984 w 5860123"/>
                <a:gd name="connsiteY1928" fmla="*/ 441404 h 4856353"/>
                <a:gd name="connsiteX1929" fmla="*/ 1696984 w 5860123"/>
                <a:gd name="connsiteY1929" fmla="*/ 449977 h 4856353"/>
                <a:gd name="connsiteX1930" fmla="*/ 1697936 w 5860123"/>
                <a:gd name="connsiteY1930" fmla="*/ 454739 h 4856353"/>
                <a:gd name="connsiteX1931" fmla="*/ 1696984 w 5860123"/>
                <a:gd name="connsiteY1931" fmla="*/ 462359 h 4856353"/>
                <a:gd name="connsiteX1932" fmla="*/ 1686506 w 5860123"/>
                <a:gd name="connsiteY1932" fmla="*/ 470931 h 4856353"/>
                <a:gd name="connsiteX1933" fmla="*/ 1683649 w 5860123"/>
                <a:gd name="connsiteY1933" fmla="*/ 480456 h 4856353"/>
                <a:gd name="connsiteX1934" fmla="*/ 1696984 w 5860123"/>
                <a:gd name="connsiteY1934" fmla="*/ 495696 h 4856353"/>
                <a:gd name="connsiteX1935" fmla="*/ 1703651 w 5860123"/>
                <a:gd name="connsiteY1935" fmla="*/ 508078 h 4856353"/>
                <a:gd name="connsiteX1936" fmla="*/ 1696984 w 5860123"/>
                <a:gd name="connsiteY1936" fmla="*/ 516652 h 4856353"/>
                <a:gd name="connsiteX1937" fmla="*/ 1696031 w 5860123"/>
                <a:gd name="connsiteY1937" fmla="*/ 522367 h 4856353"/>
                <a:gd name="connsiteX1938" fmla="*/ 1706509 w 5860123"/>
                <a:gd name="connsiteY1938" fmla="*/ 529986 h 4856353"/>
                <a:gd name="connsiteX1939" fmla="*/ 1716986 w 5860123"/>
                <a:gd name="connsiteY1939" fmla="*/ 536653 h 4856353"/>
                <a:gd name="connsiteX1940" fmla="*/ 1721749 w 5860123"/>
                <a:gd name="connsiteY1940" fmla="*/ 541416 h 4856353"/>
                <a:gd name="connsiteX1941" fmla="*/ 1729369 w 5860123"/>
                <a:gd name="connsiteY1941" fmla="*/ 550941 h 4856353"/>
                <a:gd name="connsiteX1942" fmla="*/ 1737941 w 5860123"/>
                <a:gd name="connsiteY1942" fmla="*/ 558562 h 4856353"/>
                <a:gd name="connsiteX1943" fmla="*/ 1739846 w 5860123"/>
                <a:gd name="connsiteY1943" fmla="*/ 571896 h 4856353"/>
                <a:gd name="connsiteX1944" fmla="*/ 1744609 w 5860123"/>
                <a:gd name="connsiteY1944" fmla="*/ 584278 h 4856353"/>
                <a:gd name="connsiteX1945" fmla="*/ 1751276 w 5860123"/>
                <a:gd name="connsiteY1945" fmla="*/ 591898 h 4856353"/>
                <a:gd name="connsiteX1946" fmla="*/ 1766516 w 5860123"/>
                <a:gd name="connsiteY1946" fmla="*/ 605234 h 4856353"/>
                <a:gd name="connsiteX1947" fmla="*/ 1779851 w 5860123"/>
                <a:gd name="connsiteY1947" fmla="*/ 617617 h 4856353"/>
                <a:gd name="connsiteX1948" fmla="*/ 1787471 w 5860123"/>
                <a:gd name="connsiteY1948" fmla="*/ 622379 h 4856353"/>
                <a:gd name="connsiteX1949" fmla="*/ 1798901 w 5860123"/>
                <a:gd name="connsiteY1949" fmla="*/ 621426 h 4856353"/>
                <a:gd name="connsiteX1950" fmla="*/ 1805569 w 5860123"/>
                <a:gd name="connsiteY1950" fmla="*/ 619521 h 4856353"/>
                <a:gd name="connsiteX1951" fmla="*/ 1822714 w 5860123"/>
                <a:gd name="connsiteY1951" fmla="*/ 625237 h 4856353"/>
                <a:gd name="connsiteX1952" fmla="*/ 1824619 w 5860123"/>
                <a:gd name="connsiteY1952" fmla="*/ 632857 h 4856353"/>
                <a:gd name="connsiteX1953" fmla="*/ 1828429 w 5860123"/>
                <a:gd name="connsiteY1953" fmla="*/ 642381 h 4856353"/>
                <a:gd name="connsiteX1954" fmla="*/ 1833191 w 5860123"/>
                <a:gd name="connsiteY1954" fmla="*/ 647143 h 4856353"/>
                <a:gd name="connsiteX1955" fmla="*/ 1845574 w 5860123"/>
                <a:gd name="connsiteY1955" fmla="*/ 653811 h 4856353"/>
                <a:gd name="connsiteX1956" fmla="*/ 1855099 w 5860123"/>
                <a:gd name="connsiteY1956" fmla="*/ 650001 h 4856353"/>
                <a:gd name="connsiteX1957" fmla="*/ 1857956 w 5860123"/>
                <a:gd name="connsiteY1957" fmla="*/ 659526 h 4856353"/>
                <a:gd name="connsiteX1958" fmla="*/ 1857956 w 5860123"/>
                <a:gd name="connsiteY1958" fmla="*/ 666193 h 4856353"/>
                <a:gd name="connsiteX1959" fmla="*/ 1864624 w 5860123"/>
                <a:gd name="connsiteY1959" fmla="*/ 673813 h 4856353"/>
                <a:gd name="connsiteX1960" fmla="*/ 1875101 w 5860123"/>
                <a:gd name="connsiteY1960" fmla="*/ 680481 h 4856353"/>
                <a:gd name="connsiteX1961" fmla="*/ 1878911 w 5860123"/>
                <a:gd name="connsiteY1961" fmla="*/ 691911 h 4856353"/>
                <a:gd name="connsiteX1962" fmla="*/ 1881769 w 5860123"/>
                <a:gd name="connsiteY1962" fmla="*/ 699531 h 4856353"/>
                <a:gd name="connsiteX1963" fmla="*/ 1883674 w 5860123"/>
                <a:gd name="connsiteY1963" fmla="*/ 708103 h 4856353"/>
                <a:gd name="connsiteX1964" fmla="*/ 1883674 w 5860123"/>
                <a:gd name="connsiteY1964" fmla="*/ 713818 h 4856353"/>
                <a:gd name="connsiteX1965" fmla="*/ 1884626 w 5860123"/>
                <a:gd name="connsiteY1965" fmla="*/ 719533 h 4856353"/>
                <a:gd name="connsiteX1966" fmla="*/ 1884626 w 5860123"/>
                <a:gd name="connsiteY1966" fmla="*/ 730011 h 4856353"/>
                <a:gd name="connsiteX1967" fmla="*/ 1883674 w 5860123"/>
                <a:gd name="connsiteY1967" fmla="*/ 738583 h 4856353"/>
                <a:gd name="connsiteX1968" fmla="*/ 1884626 w 5860123"/>
                <a:gd name="connsiteY1968" fmla="*/ 744298 h 4856353"/>
                <a:gd name="connsiteX1969" fmla="*/ 1886531 w 5860123"/>
                <a:gd name="connsiteY1969" fmla="*/ 752871 h 4856353"/>
                <a:gd name="connsiteX1970" fmla="*/ 1893199 w 5860123"/>
                <a:gd name="connsiteY1970" fmla="*/ 765253 h 4856353"/>
                <a:gd name="connsiteX1971" fmla="*/ 1894151 w 5860123"/>
                <a:gd name="connsiteY1971" fmla="*/ 770968 h 4856353"/>
                <a:gd name="connsiteX1972" fmla="*/ 1899866 w 5860123"/>
                <a:gd name="connsiteY1972" fmla="*/ 779541 h 4856353"/>
                <a:gd name="connsiteX1973" fmla="*/ 1907486 w 5860123"/>
                <a:gd name="connsiteY1973" fmla="*/ 786208 h 4856353"/>
                <a:gd name="connsiteX1974" fmla="*/ 1909391 w 5860123"/>
                <a:gd name="connsiteY1974" fmla="*/ 790018 h 4856353"/>
                <a:gd name="connsiteX1975" fmla="*/ 1911296 w 5860123"/>
                <a:gd name="connsiteY1975" fmla="*/ 805258 h 4856353"/>
                <a:gd name="connsiteX1976" fmla="*/ 1915106 w 5860123"/>
                <a:gd name="connsiteY1976" fmla="*/ 812878 h 4856353"/>
                <a:gd name="connsiteX1977" fmla="*/ 1917964 w 5860123"/>
                <a:gd name="connsiteY1977" fmla="*/ 818593 h 4856353"/>
                <a:gd name="connsiteX1978" fmla="*/ 1917011 w 5860123"/>
                <a:gd name="connsiteY1978" fmla="*/ 824308 h 4856353"/>
                <a:gd name="connsiteX1979" fmla="*/ 1912249 w 5860123"/>
                <a:gd name="connsiteY1979" fmla="*/ 832881 h 4856353"/>
                <a:gd name="connsiteX1980" fmla="*/ 1912249 w 5860123"/>
                <a:gd name="connsiteY1980" fmla="*/ 838596 h 4856353"/>
                <a:gd name="connsiteX1981" fmla="*/ 1910344 w 5860123"/>
                <a:gd name="connsiteY1981" fmla="*/ 850978 h 4856353"/>
                <a:gd name="connsiteX1982" fmla="*/ 1907486 w 5860123"/>
                <a:gd name="connsiteY1982" fmla="*/ 855741 h 4856353"/>
                <a:gd name="connsiteX1983" fmla="*/ 1902724 w 5860123"/>
                <a:gd name="connsiteY1983" fmla="*/ 862408 h 4856353"/>
                <a:gd name="connsiteX1984" fmla="*/ 1895104 w 5860123"/>
                <a:gd name="connsiteY1984" fmla="*/ 877648 h 4856353"/>
                <a:gd name="connsiteX1985" fmla="*/ 1895104 w 5860123"/>
                <a:gd name="connsiteY1985" fmla="*/ 882411 h 4856353"/>
                <a:gd name="connsiteX1986" fmla="*/ 1897009 w 5860123"/>
                <a:gd name="connsiteY1986" fmla="*/ 895746 h 4856353"/>
                <a:gd name="connsiteX1987" fmla="*/ 1897961 w 5860123"/>
                <a:gd name="connsiteY1987" fmla="*/ 910986 h 4856353"/>
                <a:gd name="connsiteX1988" fmla="*/ 1896056 w 5860123"/>
                <a:gd name="connsiteY1988" fmla="*/ 914796 h 4856353"/>
                <a:gd name="connsiteX1989" fmla="*/ 1889389 w 5860123"/>
                <a:gd name="connsiteY1989" fmla="*/ 922416 h 4856353"/>
                <a:gd name="connsiteX1990" fmla="*/ 1876054 w 5860123"/>
                <a:gd name="connsiteY1990" fmla="*/ 930988 h 4856353"/>
                <a:gd name="connsiteX1991" fmla="*/ 1864624 w 5860123"/>
                <a:gd name="connsiteY1991" fmla="*/ 944323 h 4856353"/>
                <a:gd name="connsiteX1992" fmla="*/ 1857004 w 5860123"/>
                <a:gd name="connsiteY1992" fmla="*/ 958611 h 4856353"/>
                <a:gd name="connsiteX1993" fmla="*/ 1854146 w 5860123"/>
                <a:gd name="connsiteY1993" fmla="*/ 966231 h 4856353"/>
                <a:gd name="connsiteX1994" fmla="*/ 1854146 w 5860123"/>
                <a:gd name="connsiteY1994" fmla="*/ 973851 h 4856353"/>
                <a:gd name="connsiteX1995" fmla="*/ 1857004 w 5860123"/>
                <a:gd name="connsiteY1995" fmla="*/ 982423 h 4856353"/>
                <a:gd name="connsiteX1996" fmla="*/ 1860814 w 5860123"/>
                <a:gd name="connsiteY1996" fmla="*/ 990996 h 4856353"/>
                <a:gd name="connsiteX1997" fmla="*/ 1862719 w 5860123"/>
                <a:gd name="connsiteY1997" fmla="*/ 1002426 h 4856353"/>
                <a:gd name="connsiteX1998" fmla="*/ 1864624 w 5860123"/>
                <a:gd name="connsiteY1998" fmla="*/ 1010046 h 4856353"/>
                <a:gd name="connsiteX1999" fmla="*/ 1864624 w 5860123"/>
                <a:gd name="connsiteY1999" fmla="*/ 1018618 h 4856353"/>
                <a:gd name="connsiteX2000" fmla="*/ 1875101 w 5860123"/>
                <a:gd name="connsiteY2000" fmla="*/ 1021476 h 4856353"/>
                <a:gd name="connsiteX2001" fmla="*/ 1891294 w 5860123"/>
                <a:gd name="connsiteY2001" fmla="*/ 1028143 h 4856353"/>
                <a:gd name="connsiteX2002" fmla="*/ 1904629 w 5860123"/>
                <a:gd name="connsiteY2002" fmla="*/ 1035763 h 4856353"/>
                <a:gd name="connsiteX2003" fmla="*/ 1912249 w 5860123"/>
                <a:gd name="connsiteY2003" fmla="*/ 1038621 h 4856353"/>
                <a:gd name="connsiteX2004" fmla="*/ 1917964 w 5860123"/>
                <a:gd name="connsiteY2004" fmla="*/ 1039573 h 4856353"/>
                <a:gd name="connsiteX2005" fmla="*/ 1929394 w 5860123"/>
                <a:gd name="connsiteY2005" fmla="*/ 1050051 h 4856353"/>
                <a:gd name="connsiteX2006" fmla="*/ 1948444 w 5860123"/>
                <a:gd name="connsiteY2006" fmla="*/ 1053861 h 4856353"/>
                <a:gd name="connsiteX2007" fmla="*/ 1957969 w 5860123"/>
                <a:gd name="connsiteY2007" fmla="*/ 1053861 h 4856353"/>
                <a:gd name="connsiteX2008" fmla="*/ 1972256 w 5860123"/>
                <a:gd name="connsiteY2008" fmla="*/ 1057671 h 4856353"/>
                <a:gd name="connsiteX2009" fmla="*/ 1983686 w 5860123"/>
                <a:gd name="connsiteY2009" fmla="*/ 1067196 h 4856353"/>
                <a:gd name="connsiteX2010" fmla="*/ 2001784 w 5860123"/>
                <a:gd name="connsiteY2010" fmla="*/ 1073863 h 4856353"/>
                <a:gd name="connsiteX2011" fmla="*/ 2017976 w 5860123"/>
                <a:gd name="connsiteY2011" fmla="*/ 1072911 h 4856353"/>
                <a:gd name="connsiteX2012" fmla="*/ 2031311 w 5860123"/>
                <a:gd name="connsiteY2012" fmla="*/ 1072911 h 4856353"/>
                <a:gd name="connsiteX2013" fmla="*/ 2037026 w 5860123"/>
                <a:gd name="connsiteY2013" fmla="*/ 1072911 h 4856353"/>
                <a:gd name="connsiteX2014" fmla="*/ 2046551 w 5860123"/>
                <a:gd name="connsiteY2014" fmla="*/ 1073863 h 4856353"/>
                <a:gd name="connsiteX2015" fmla="*/ 2053219 w 5860123"/>
                <a:gd name="connsiteY2015" fmla="*/ 1076721 h 4856353"/>
                <a:gd name="connsiteX2016" fmla="*/ 2067506 w 5860123"/>
                <a:gd name="connsiteY2016" fmla="*/ 1080531 h 4856353"/>
                <a:gd name="connsiteX2017" fmla="*/ 2077984 w 5860123"/>
                <a:gd name="connsiteY2017" fmla="*/ 1083388 h 4856353"/>
                <a:gd name="connsiteX2018" fmla="*/ 2087509 w 5860123"/>
                <a:gd name="connsiteY2018" fmla="*/ 1086246 h 4856353"/>
                <a:gd name="connsiteX2019" fmla="*/ 2094176 w 5860123"/>
                <a:gd name="connsiteY2019" fmla="*/ 1089103 h 4856353"/>
                <a:gd name="connsiteX2020" fmla="*/ 2107511 w 5860123"/>
                <a:gd name="connsiteY2020" fmla="*/ 1093866 h 4856353"/>
                <a:gd name="connsiteX2021" fmla="*/ 2114179 w 5860123"/>
                <a:gd name="connsiteY2021" fmla="*/ 1099581 h 4856353"/>
                <a:gd name="connsiteX2022" fmla="*/ 2119894 w 5860123"/>
                <a:gd name="connsiteY2022" fmla="*/ 1107201 h 4856353"/>
                <a:gd name="connsiteX2023" fmla="*/ 2123704 w 5860123"/>
                <a:gd name="connsiteY2023" fmla="*/ 1111963 h 4856353"/>
                <a:gd name="connsiteX2024" fmla="*/ 2132276 w 5860123"/>
                <a:gd name="connsiteY2024" fmla="*/ 1118631 h 4856353"/>
                <a:gd name="connsiteX2025" fmla="*/ 2143706 w 5860123"/>
                <a:gd name="connsiteY2025" fmla="*/ 1126251 h 4856353"/>
                <a:gd name="connsiteX2026" fmla="*/ 2147516 w 5860123"/>
                <a:gd name="connsiteY2026" fmla="*/ 1130061 h 4856353"/>
                <a:gd name="connsiteX2027" fmla="*/ 2154184 w 5860123"/>
                <a:gd name="connsiteY2027" fmla="*/ 1135773 h 4856353"/>
                <a:gd name="connsiteX2028" fmla="*/ 2161804 w 5860123"/>
                <a:gd name="connsiteY2028" fmla="*/ 1144345 h 4856353"/>
                <a:gd name="connsiteX2029" fmla="*/ 2164661 w 5860123"/>
                <a:gd name="connsiteY2029" fmla="*/ 1148155 h 4856353"/>
                <a:gd name="connsiteX2030" fmla="*/ 2168471 w 5860123"/>
                <a:gd name="connsiteY2030" fmla="*/ 1152918 h 4856353"/>
                <a:gd name="connsiteX2031" fmla="*/ 2171329 w 5860123"/>
                <a:gd name="connsiteY2031" fmla="*/ 1159585 h 4856353"/>
                <a:gd name="connsiteX2032" fmla="*/ 2176091 w 5860123"/>
                <a:gd name="connsiteY2032" fmla="*/ 1165300 h 4856353"/>
                <a:gd name="connsiteX2033" fmla="*/ 2184664 w 5860123"/>
                <a:gd name="connsiteY2033" fmla="*/ 1170063 h 4856353"/>
                <a:gd name="connsiteX2034" fmla="*/ 2188474 w 5860123"/>
                <a:gd name="connsiteY2034" fmla="*/ 1176730 h 4856353"/>
                <a:gd name="connsiteX2035" fmla="*/ 2195141 w 5860123"/>
                <a:gd name="connsiteY2035" fmla="*/ 1185303 h 4856353"/>
                <a:gd name="connsiteX2036" fmla="*/ 2204666 w 5860123"/>
                <a:gd name="connsiteY2036" fmla="*/ 1196733 h 4856353"/>
                <a:gd name="connsiteX2037" fmla="*/ 2208476 w 5860123"/>
                <a:gd name="connsiteY2037" fmla="*/ 1199590 h 4856353"/>
                <a:gd name="connsiteX2038" fmla="*/ 2218001 w 5860123"/>
                <a:gd name="connsiteY2038" fmla="*/ 1204353 h 4856353"/>
                <a:gd name="connsiteX2039" fmla="*/ 2227526 w 5860123"/>
                <a:gd name="connsiteY2039" fmla="*/ 1210068 h 4856353"/>
                <a:gd name="connsiteX2040" fmla="*/ 2236099 w 5860123"/>
                <a:gd name="connsiteY2040" fmla="*/ 1211973 h 4856353"/>
                <a:gd name="connsiteX2041" fmla="*/ 2248481 w 5860123"/>
                <a:gd name="connsiteY2041" fmla="*/ 1211973 h 4856353"/>
                <a:gd name="connsiteX2042" fmla="*/ 2261816 w 5860123"/>
                <a:gd name="connsiteY2042" fmla="*/ 1211973 h 4856353"/>
                <a:gd name="connsiteX2043" fmla="*/ 2262769 w 5860123"/>
                <a:gd name="connsiteY2043" fmla="*/ 1220545 h 4856353"/>
                <a:gd name="connsiteX2044" fmla="*/ 2258006 w 5860123"/>
                <a:gd name="connsiteY2044" fmla="*/ 1230070 h 4856353"/>
                <a:gd name="connsiteX2045" fmla="*/ 2256101 w 5860123"/>
                <a:gd name="connsiteY2045" fmla="*/ 1239595 h 4856353"/>
                <a:gd name="connsiteX2046" fmla="*/ 2260864 w 5860123"/>
                <a:gd name="connsiteY2046" fmla="*/ 1249120 h 4856353"/>
                <a:gd name="connsiteX2047" fmla="*/ 2274199 w 5860123"/>
                <a:gd name="connsiteY2047" fmla="*/ 1263408 h 4856353"/>
                <a:gd name="connsiteX2048" fmla="*/ 2276104 w 5860123"/>
                <a:gd name="connsiteY2048" fmla="*/ 1278648 h 4856353"/>
                <a:gd name="connsiteX2049" fmla="*/ 2278961 w 5860123"/>
                <a:gd name="connsiteY2049" fmla="*/ 1293888 h 4856353"/>
                <a:gd name="connsiteX2050" fmla="*/ 2282771 w 5860123"/>
                <a:gd name="connsiteY2050" fmla="*/ 1310080 h 4856353"/>
                <a:gd name="connsiteX2051" fmla="*/ 2286581 w 5860123"/>
                <a:gd name="connsiteY2051" fmla="*/ 1325320 h 4856353"/>
                <a:gd name="connsiteX2052" fmla="*/ 2287534 w 5860123"/>
                <a:gd name="connsiteY2052" fmla="*/ 1331035 h 4856353"/>
                <a:gd name="connsiteX2053" fmla="*/ 2288486 w 5860123"/>
                <a:gd name="connsiteY2053" fmla="*/ 1341513 h 4856353"/>
                <a:gd name="connsiteX2054" fmla="*/ 2289439 w 5860123"/>
                <a:gd name="connsiteY2054" fmla="*/ 1354848 h 4856353"/>
                <a:gd name="connsiteX2055" fmla="*/ 2297059 w 5860123"/>
                <a:gd name="connsiteY2055" fmla="*/ 1367230 h 4856353"/>
                <a:gd name="connsiteX2056" fmla="*/ 2305631 w 5860123"/>
                <a:gd name="connsiteY2056" fmla="*/ 1378660 h 4856353"/>
                <a:gd name="connsiteX2057" fmla="*/ 2308489 w 5860123"/>
                <a:gd name="connsiteY2057" fmla="*/ 1382470 h 4856353"/>
                <a:gd name="connsiteX2058" fmla="*/ 2315156 w 5860123"/>
                <a:gd name="connsiteY2058" fmla="*/ 1391043 h 4856353"/>
                <a:gd name="connsiteX2059" fmla="*/ 2322776 w 5860123"/>
                <a:gd name="connsiteY2059" fmla="*/ 1401520 h 4856353"/>
                <a:gd name="connsiteX2060" fmla="*/ 2326586 w 5860123"/>
                <a:gd name="connsiteY2060" fmla="*/ 1407235 h 4856353"/>
                <a:gd name="connsiteX2061" fmla="*/ 2329444 w 5860123"/>
                <a:gd name="connsiteY2061" fmla="*/ 1415808 h 4856353"/>
                <a:gd name="connsiteX2062" fmla="*/ 2330396 w 5860123"/>
                <a:gd name="connsiteY2062" fmla="*/ 1424380 h 4856353"/>
                <a:gd name="connsiteX2063" fmla="*/ 2339921 w 5860123"/>
                <a:gd name="connsiteY2063" fmla="*/ 1436763 h 4856353"/>
                <a:gd name="connsiteX2064" fmla="*/ 2354209 w 5860123"/>
                <a:gd name="connsiteY2064" fmla="*/ 1437715 h 4856353"/>
                <a:gd name="connsiteX2065" fmla="*/ 2371354 w 5860123"/>
                <a:gd name="connsiteY2065" fmla="*/ 1438668 h 4856353"/>
                <a:gd name="connsiteX2066" fmla="*/ 2390404 w 5860123"/>
                <a:gd name="connsiteY2066" fmla="*/ 1437715 h 4856353"/>
                <a:gd name="connsiteX2067" fmla="*/ 2404691 w 5860123"/>
                <a:gd name="connsiteY2067" fmla="*/ 1436763 h 4856353"/>
                <a:gd name="connsiteX2068" fmla="*/ 2419931 w 5860123"/>
                <a:gd name="connsiteY2068" fmla="*/ 1440573 h 4856353"/>
                <a:gd name="connsiteX2069" fmla="*/ 2423741 w 5860123"/>
                <a:gd name="connsiteY2069" fmla="*/ 1442478 h 4856353"/>
                <a:gd name="connsiteX2070" fmla="*/ 2435171 w 5860123"/>
                <a:gd name="connsiteY2070" fmla="*/ 1447240 h 4856353"/>
                <a:gd name="connsiteX2071" fmla="*/ 2451364 w 5860123"/>
                <a:gd name="connsiteY2071" fmla="*/ 1452955 h 4856353"/>
                <a:gd name="connsiteX2072" fmla="*/ 2456126 w 5860123"/>
                <a:gd name="connsiteY2072" fmla="*/ 1455813 h 4856353"/>
                <a:gd name="connsiteX2073" fmla="*/ 2470414 w 5860123"/>
                <a:gd name="connsiteY2073" fmla="*/ 1460575 h 4856353"/>
                <a:gd name="connsiteX2074" fmla="*/ 2485654 w 5860123"/>
                <a:gd name="connsiteY2074" fmla="*/ 1466290 h 4856353"/>
                <a:gd name="connsiteX2075" fmla="*/ 2498989 w 5860123"/>
                <a:gd name="connsiteY2075" fmla="*/ 1470100 h 4856353"/>
                <a:gd name="connsiteX2076" fmla="*/ 2515181 w 5860123"/>
                <a:gd name="connsiteY2076" fmla="*/ 1472958 h 4856353"/>
                <a:gd name="connsiteX2077" fmla="*/ 2527564 w 5860123"/>
                <a:gd name="connsiteY2077" fmla="*/ 1475815 h 4856353"/>
                <a:gd name="connsiteX2078" fmla="*/ 2538994 w 5860123"/>
                <a:gd name="connsiteY2078" fmla="*/ 1478673 h 4856353"/>
                <a:gd name="connsiteX2079" fmla="*/ 2555186 w 5860123"/>
                <a:gd name="connsiteY2079" fmla="*/ 1481530 h 4856353"/>
                <a:gd name="connsiteX2080" fmla="*/ 2566616 w 5860123"/>
                <a:gd name="connsiteY2080" fmla="*/ 1484388 h 4856353"/>
                <a:gd name="connsiteX2081" fmla="*/ 2578999 w 5860123"/>
                <a:gd name="connsiteY2081" fmla="*/ 1487245 h 4856353"/>
                <a:gd name="connsiteX2082" fmla="*/ 2594239 w 5860123"/>
                <a:gd name="connsiteY2082" fmla="*/ 1490103 h 4856353"/>
                <a:gd name="connsiteX2083" fmla="*/ 2610431 w 5860123"/>
                <a:gd name="connsiteY2083" fmla="*/ 1492960 h 4856353"/>
                <a:gd name="connsiteX2084" fmla="*/ 2623766 w 5860123"/>
                <a:gd name="connsiteY2084" fmla="*/ 1493913 h 4856353"/>
                <a:gd name="connsiteX2085" fmla="*/ 2645674 w 5860123"/>
                <a:gd name="connsiteY2085" fmla="*/ 1492008 h 4856353"/>
                <a:gd name="connsiteX2086" fmla="*/ 2657104 w 5860123"/>
                <a:gd name="connsiteY2086" fmla="*/ 1491055 h 4856353"/>
                <a:gd name="connsiteX2087" fmla="*/ 2675201 w 5860123"/>
                <a:gd name="connsiteY2087" fmla="*/ 1490103 h 4856353"/>
                <a:gd name="connsiteX2088" fmla="*/ 2683774 w 5860123"/>
                <a:gd name="connsiteY2088" fmla="*/ 1490103 h 4856353"/>
                <a:gd name="connsiteX2089" fmla="*/ 2696156 w 5860123"/>
                <a:gd name="connsiteY2089" fmla="*/ 1489150 h 4856353"/>
                <a:gd name="connsiteX2090" fmla="*/ 2704729 w 5860123"/>
                <a:gd name="connsiteY2090" fmla="*/ 1486293 h 4856353"/>
                <a:gd name="connsiteX2091" fmla="*/ 2721874 w 5860123"/>
                <a:gd name="connsiteY2091" fmla="*/ 1487245 h 4856353"/>
                <a:gd name="connsiteX2092" fmla="*/ 2733304 w 5860123"/>
                <a:gd name="connsiteY2092" fmla="*/ 1488198 h 4856353"/>
                <a:gd name="connsiteX2093" fmla="*/ 2742829 w 5860123"/>
                <a:gd name="connsiteY2093" fmla="*/ 1490103 h 4856353"/>
                <a:gd name="connsiteX2094" fmla="*/ 2750449 w 5860123"/>
                <a:gd name="connsiteY2094" fmla="*/ 1492960 h 4856353"/>
                <a:gd name="connsiteX2095" fmla="*/ 2759974 w 5860123"/>
                <a:gd name="connsiteY2095" fmla="*/ 1495818 h 4856353"/>
                <a:gd name="connsiteX2096" fmla="*/ 2779024 w 5860123"/>
                <a:gd name="connsiteY2096" fmla="*/ 1502485 h 4856353"/>
                <a:gd name="connsiteX2097" fmla="*/ 2783786 w 5860123"/>
                <a:gd name="connsiteY2097" fmla="*/ 1504390 h 4856353"/>
                <a:gd name="connsiteX2098" fmla="*/ 2796169 w 5860123"/>
                <a:gd name="connsiteY2098" fmla="*/ 1509153 h 4856353"/>
                <a:gd name="connsiteX2099" fmla="*/ 2812361 w 5860123"/>
                <a:gd name="connsiteY2099" fmla="*/ 1514868 h 4856353"/>
                <a:gd name="connsiteX2100" fmla="*/ 2827601 w 5860123"/>
                <a:gd name="connsiteY2100" fmla="*/ 1520583 h 4856353"/>
                <a:gd name="connsiteX2101" fmla="*/ 2839984 w 5860123"/>
                <a:gd name="connsiteY2101" fmla="*/ 1523440 h 4856353"/>
                <a:gd name="connsiteX2102" fmla="*/ 2851414 w 5860123"/>
                <a:gd name="connsiteY2102" fmla="*/ 1530108 h 4856353"/>
                <a:gd name="connsiteX2103" fmla="*/ 2856176 w 5860123"/>
                <a:gd name="connsiteY2103" fmla="*/ 1537728 h 4856353"/>
                <a:gd name="connsiteX2104" fmla="*/ 2862844 w 5860123"/>
                <a:gd name="connsiteY2104" fmla="*/ 1550110 h 4856353"/>
                <a:gd name="connsiteX2105" fmla="*/ 2864749 w 5860123"/>
                <a:gd name="connsiteY2105" fmla="*/ 1554873 h 4856353"/>
                <a:gd name="connsiteX2106" fmla="*/ 2878084 w 5860123"/>
                <a:gd name="connsiteY2106" fmla="*/ 1569160 h 4856353"/>
                <a:gd name="connsiteX2107" fmla="*/ 2894276 w 5860123"/>
                <a:gd name="connsiteY2107" fmla="*/ 1573923 h 4856353"/>
                <a:gd name="connsiteX2108" fmla="*/ 2913326 w 5860123"/>
                <a:gd name="connsiteY2108" fmla="*/ 1574875 h 4856353"/>
                <a:gd name="connsiteX2109" fmla="*/ 2925709 w 5860123"/>
                <a:gd name="connsiteY2109" fmla="*/ 1576780 h 4856353"/>
                <a:gd name="connsiteX2110" fmla="*/ 2939044 w 5860123"/>
                <a:gd name="connsiteY2110" fmla="*/ 1582495 h 4856353"/>
                <a:gd name="connsiteX2111" fmla="*/ 2950474 w 5860123"/>
                <a:gd name="connsiteY2111" fmla="*/ 1590115 h 4856353"/>
                <a:gd name="connsiteX2112" fmla="*/ 2959999 w 5860123"/>
                <a:gd name="connsiteY2112" fmla="*/ 1596783 h 4856353"/>
                <a:gd name="connsiteX2113" fmla="*/ 2973334 w 5860123"/>
                <a:gd name="connsiteY2113" fmla="*/ 1605355 h 4856353"/>
                <a:gd name="connsiteX2114" fmla="*/ 2982859 w 5860123"/>
                <a:gd name="connsiteY2114" fmla="*/ 1611070 h 4856353"/>
                <a:gd name="connsiteX2115" fmla="*/ 2990479 w 5860123"/>
                <a:gd name="connsiteY2115" fmla="*/ 1616785 h 4856353"/>
                <a:gd name="connsiteX2116" fmla="*/ 3000956 w 5860123"/>
                <a:gd name="connsiteY2116" fmla="*/ 1623453 h 4856353"/>
                <a:gd name="connsiteX2117" fmla="*/ 3018101 w 5860123"/>
                <a:gd name="connsiteY2117" fmla="*/ 1631073 h 4856353"/>
                <a:gd name="connsiteX2118" fmla="*/ 3029531 w 5860123"/>
                <a:gd name="connsiteY2118" fmla="*/ 1635835 h 4856353"/>
                <a:gd name="connsiteX2119" fmla="*/ 3041914 w 5860123"/>
                <a:gd name="connsiteY2119" fmla="*/ 1636788 h 4856353"/>
                <a:gd name="connsiteX2120" fmla="*/ 3058106 w 5860123"/>
                <a:gd name="connsiteY2120" fmla="*/ 1636788 h 4856353"/>
                <a:gd name="connsiteX2121" fmla="*/ 3075251 w 5860123"/>
                <a:gd name="connsiteY2121" fmla="*/ 1633930 h 4856353"/>
                <a:gd name="connsiteX2122" fmla="*/ 3088586 w 5860123"/>
                <a:gd name="connsiteY2122" fmla="*/ 1632025 h 4856353"/>
                <a:gd name="connsiteX2123" fmla="*/ 3100969 w 5860123"/>
                <a:gd name="connsiteY2123" fmla="*/ 1630120 h 4856353"/>
                <a:gd name="connsiteX2124" fmla="*/ 3108589 w 5860123"/>
                <a:gd name="connsiteY2124" fmla="*/ 1634883 h 4856353"/>
                <a:gd name="connsiteX2125" fmla="*/ 3108589 w 5860123"/>
                <a:gd name="connsiteY2125" fmla="*/ 1652980 h 4856353"/>
                <a:gd name="connsiteX2126" fmla="*/ 3119066 w 5860123"/>
                <a:gd name="connsiteY2126" fmla="*/ 1661553 h 4856353"/>
                <a:gd name="connsiteX2127" fmla="*/ 3132401 w 5860123"/>
                <a:gd name="connsiteY2127" fmla="*/ 1659648 h 4856353"/>
                <a:gd name="connsiteX2128" fmla="*/ 3137164 w 5860123"/>
                <a:gd name="connsiteY2128" fmla="*/ 1659648 h 4856353"/>
                <a:gd name="connsiteX2129" fmla="*/ 3146689 w 5860123"/>
                <a:gd name="connsiteY2129" fmla="*/ 1662505 h 4856353"/>
                <a:gd name="connsiteX2130" fmla="*/ 3160976 w 5860123"/>
                <a:gd name="connsiteY2130" fmla="*/ 1665363 h 4856353"/>
                <a:gd name="connsiteX2131" fmla="*/ 3165739 w 5860123"/>
                <a:gd name="connsiteY2131" fmla="*/ 1661553 h 4856353"/>
                <a:gd name="connsiteX2132" fmla="*/ 3173359 w 5860123"/>
                <a:gd name="connsiteY2132" fmla="*/ 1654885 h 4856353"/>
                <a:gd name="connsiteX2133" fmla="*/ 3184789 w 5860123"/>
                <a:gd name="connsiteY2133" fmla="*/ 1648218 h 4856353"/>
                <a:gd name="connsiteX2134" fmla="*/ 3200029 w 5860123"/>
                <a:gd name="connsiteY2134" fmla="*/ 1640598 h 4856353"/>
                <a:gd name="connsiteX2135" fmla="*/ 3212411 w 5860123"/>
                <a:gd name="connsiteY2135" fmla="*/ 1634883 h 4856353"/>
                <a:gd name="connsiteX2136" fmla="*/ 3226699 w 5860123"/>
                <a:gd name="connsiteY2136" fmla="*/ 1628215 h 4856353"/>
                <a:gd name="connsiteX2137" fmla="*/ 3232414 w 5860123"/>
                <a:gd name="connsiteY2137" fmla="*/ 1625358 h 4856353"/>
                <a:gd name="connsiteX2138" fmla="*/ 3246701 w 5860123"/>
                <a:gd name="connsiteY2138" fmla="*/ 1619643 h 4856353"/>
                <a:gd name="connsiteX2139" fmla="*/ 3262894 w 5860123"/>
                <a:gd name="connsiteY2139" fmla="*/ 1612023 h 4856353"/>
                <a:gd name="connsiteX2140" fmla="*/ 3269561 w 5860123"/>
                <a:gd name="connsiteY2140" fmla="*/ 1609165 h 4856353"/>
                <a:gd name="connsiteX2141" fmla="*/ 3284801 w 5860123"/>
                <a:gd name="connsiteY2141" fmla="*/ 1603450 h 4856353"/>
                <a:gd name="connsiteX2142" fmla="*/ 3300041 w 5860123"/>
                <a:gd name="connsiteY2142" fmla="*/ 1596783 h 4856353"/>
                <a:gd name="connsiteX2143" fmla="*/ 3305756 w 5860123"/>
                <a:gd name="connsiteY2143" fmla="*/ 1594878 h 4856353"/>
                <a:gd name="connsiteX2144" fmla="*/ 3316234 w 5860123"/>
                <a:gd name="connsiteY2144" fmla="*/ 1591068 h 4856353"/>
                <a:gd name="connsiteX2145" fmla="*/ 3331474 w 5860123"/>
                <a:gd name="connsiteY2145" fmla="*/ 1586305 h 4856353"/>
                <a:gd name="connsiteX2146" fmla="*/ 3337189 w 5860123"/>
                <a:gd name="connsiteY2146" fmla="*/ 1585353 h 4856353"/>
                <a:gd name="connsiteX2147" fmla="*/ 3347666 w 5860123"/>
                <a:gd name="connsiteY2147" fmla="*/ 1584400 h 4856353"/>
                <a:gd name="connsiteX2148" fmla="*/ 3359096 w 5860123"/>
                <a:gd name="connsiteY2148" fmla="*/ 1580590 h 4856353"/>
                <a:gd name="connsiteX2149" fmla="*/ 3370526 w 5860123"/>
                <a:gd name="connsiteY2149" fmla="*/ 1577733 h 4856353"/>
                <a:gd name="connsiteX2150" fmla="*/ 3380051 w 5860123"/>
                <a:gd name="connsiteY2150" fmla="*/ 1572018 h 4856353"/>
                <a:gd name="connsiteX2151" fmla="*/ 3388624 w 5860123"/>
                <a:gd name="connsiteY2151" fmla="*/ 1566303 h 4856353"/>
                <a:gd name="connsiteX2152" fmla="*/ 3400054 w 5860123"/>
                <a:gd name="connsiteY2152" fmla="*/ 1564398 h 4856353"/>
                <a:gd name="connsiteX2153" fmla="*/ 3407674 w 5860123"/>
                <a:gd name="connsiteY2153" fmla="*/ 1568208 h 4856353"/>
                <a:gd name="connsiteX2154" fmla="*/ 3418151 w 5860123"/>
                <a:gd name="connsiteY2154" fmla="*/ 1570113 h 4856353"/>
                <a:gd name="connsiteX2155" fmla="*/ 3440059 w 5860123"/>
                <a:gd name="connsiteY2155" fmla="*/ 1571065 h 4856353"/>
                <a:gd name="connsiteX2156" fmla="*/ 3448631 w 5860123"/>
                <a:gd name="connsiteY2156" fmla="*/ 1569160 h 4856353"/>
                <a:gd name="connsiteX2157" fmla="*/ 3457204 w 5860123"/>
                <a:gd name="connsiteY2157" fmla="*/ 1568208 h 4856353"/>
                <a:gd name="connsiteX2158" fmla="*/ 3476254 w 5860123"/>
                <a:gd name="connsiteY2158" fmla="*/ 1566303 h 4856353"/>
                <a:gd name="connsiteX2159" fmla="*/ 3496256 w 5860123"/>
                <a:gd name="connsiteY2159" fmla="*/ 1569160 h 4856353"/>
                <a:gd name="connsiteX2160" fmla="*/ 3504829 w 5860123"/>
                <a:gd name="connsiteY2160" fmla="*/ 1571065 h 4856353"/>
                <a:gd name="connsiteX2161" fmla="*/ 3519116 w 5860123"/>
                <a:gd name="connsiteY2161" fmla="*/ 1573923 h 4856353"/>
                <a:gd name="connsiteX2162" fmla="*/ 3535309 w 5860123"/>
                <a:gd name="connsiteY2162" fmla="*/ 1570113 h 4856353"/>
                <a:gd name="connsiteX2163" fmla="*/ 3544834 w 5860123"/>
                <a:gd name="connsiteY2163" fmla="*/ 1566303 h 4856353"/>
                <a:gd name="connsiteX2164" fmla="*/ 3549596 w 5860123"/>
                <a:gd name="connsiteY2164" fmla="*/ 1566303 h 4856353"/>
                <a:gd name="connsiteX2165" fmla="*/ 3554359 w 5860123"/>
                <a:gd name="connsiteY2165" fmla="*/ 1567255 h 4856353"/>
                <a:gd name="connsiteX2166" fmla="*/ 3563884 w 5860123"/>
                <a:gd name="connsiteY2166" fmla="*/ 1568208 h 4856353"/>
                <a:gd name="connsiteX2167" fmla="*/ 3580076 w 5860123"/>
                <a:gd name="connsiteY2167" fmla="*/ 1570113 h 4856353"/>
                <a:gd name="connsiteX2168" fmla="*/ 3582934 w 5860123"/>
                <a:gd name="connsiteY2168" fmla="*/ 1570113 h 4856353"/>
                <a:gd name="connsiteX2169" fmla="*/ 3593411 w 5860123"/>
                <a:gd name="connsiteY2169" fmla="*/ 1567255 h 4856353"/>
                <a:gd name="connsiteX2170" fmla="*/ 3603889 w 5860123"/>
                <a:gd name="connsiteY2170" fmla="*/ 1556778 h 4856353"/>
                <a:gd name="connsiteX2171" fmla="*/ 3607699 w 5860123"/>
                <a:gd name="connsiteY2171" fmla="*/ 1553920 h 4856353"/>
                <a:gd name="connsiteX2172" fmla="*/ 3617224 w 5860123"/>
                <a:gd name="connsiteY2172" fmla="*/ 1544395 h 4856353"/>
                <a:gd name="connsiteX2173" fmla="*/ 3633416 w 5860123"/>
                <a:gd name="connsiteY2173" fmla="*/ 1537728 h 4856353"/>
                <a:gd name="connsiteX2174" fmla="*/ 3654371 w 5860123"/>
                <a:gd name="connsiteY2174" fmla="*/ 1533918 h 4856353"/>
                <a:gd name="connsiteX2175" fmla="*/ 3674374 w 5860123"/>
                <a:gd name="connsiteY2175" fmla="*/ 1521535 h 4856353"/>
                <a:gd name="connsiteX2176" fmla="*/ 3685804 w 5860123"/>
                <a:gd name="connsiteY2176" fmla="*/ 1512010 h 4856353"/>
                <a:gd name="connsiteX2177" fmla="*/ 3701996 w 5860123"/>
                <a:gd name="connsiteY2177" fmla="*/ 1492960 h 4856353"/>
                <a:gd name="connsiteX2178" fmla="*/ 3713426 w 5860123"/>
                <a:gd name="connsiteY2178" fmla="*/ 1475815 h 4856353"/>
                <a:gd name="connsiteX2179" fmla="*/ 3727714 w 5860123"/>
                <a:gd name="connsiteY2179" fmla="*/ 1455813 h 4856353"/>
                <a:gd name="connsiteX2180" fmla="*/ 3742954 w 5860123"/>
                <a:gd name="connsiteY2180" fmla="*/ 1441525 h 4856353"/>
                <a:gd name="connsiteX2181" fmla="*/ 3761051 w 5860123"/>
                <a:gd name="connsiteY2181" fmla="*/ 1432953 h 4856353"/>
                <a:gd name="connsiteX2182" fmla="*/ 3780101 w 5860123"/>
                <a:gd name="connsiteY2182" fmla="*/ 1421523 h 4856353"/>
                <a:gd name="connsiteX2183" fmla="*/ 3792484 w 5860123"/>
                <a:gd name="connsiteY2183" fmla="*/ 1418665 h 4856353"/>
                <a:gd name="connsiteX2184" fmla="*/ 3806771 w 5860123"/>
                <a:gd name="connsiteY2184" fmla="*/ 1403425 h 4856353"/>
                <a:gd name="connsiteX2185" fmla="*/ 3819154 w 5860123"/>
                <a:gd name="connsiteY2185" fmla="*/ 1393900 h 4856353"/>
                <a:gd name="connsiteX2186" fmla="*/ 3830584 w 5860123"/>
                <a:gd name="connsiteY2186" fmla="*/ 1382470 h 4856353"/>
                <a:gd name="connsiteX2187" fmla="*/ 3822964 w 5860123"/>
                <a:gd name="connsiteY2187" fmla="*/ 1363420 h 4856353"/>
                <a:gd name="connsiteX2188" fmla="*/ 3806771 w 5860123"/>
                <a:gd name="connsiteY2188" fmla="*/ 1348180 h 4856353"/>
                <a:gd name="connsiteX2189" fmla="*/ 3788674 w 5860123"/>
                <a:gd name="connsiteY2189" fmla="*/ 1329130 h 4856353"/>
                <a:gd name="connsiteX2190" fmla="*/ 3785816 w 5860123"/>
                <a:gd name="connsiteY2190" fmla="*/ 1313890 h 4856353"/>
                <a:gd name="connsiteX2191" fmla="*/ 3777244 w 5860123"/>
                <a:gd name="connsiteY2191" fmla="*/ 1299603 h 4856353"/>
                <a:gd name="connsiteX2192" fmla="*/ 3785816 w 5860123"/>
                <a:gd name="connsiteY2192" fmla="*/ 1275790 h 4856353"/>
                <a:gd name="connsiteX2193" fmla="*/ 3790579 w 5860123"/>
                <a:gd name="connsiteY2193" fmla="*/ 1258645 h 4856353"/>
                <a:gd name="connsiteX2194" fmla="*/ 3804866 w 5860123"/>
                <a:gd name="connsiteY2194" fmla="*/ 1219593 h 4856353"/>
                <a:gd name="connsiteX2195" fmla="*/ 3823916 w 5860123"/>
                <a:gd name="connsiteY2195" fmla="*/ 1201495 h 4856353"/>
                <a:gd name="connsiteX2196" fmla="*/ 3840109 w 5860123"/>
                <a:gd name="connsiteY2196" fmla="*/ 1200543 h 4856353"/>
                <a:gd name="connsiteX2197" fmla="*/ 3865826 w 5860123"/>
                <a:gd name="connsiteY2197" fmla="*/ 1201495 h 4856353"/>
                <a:gd name="connsiteX2198" fmla="*/ 3881066 w 5860123"/>
                <a:gd name="connsiteY2198" fmla="*/ 1210068 h 4856353"/>
                <a:gd name="connsiteX2199" fmla="*/ 3900116 w 5860123"/>
                <a:gd name="connsiteY2199" fmla="*/ 1226260 h 4856353"/>
                <a:gd name="connsiteX2200" fmla="*/ 3926786 w 5860123"/>
                <a:gd name="connsiteY2200" fmla="*/ 1232928 h 4856353"/>
                <a:gd name="connsiteX2201" fmla="*/ 3944884 w 5860123"/>
                <a:gd name="connsiteY2201" fmla="*/ 1235785 h 4856353"/>
                <a:gd name="connsiteX2202" fmla="*/ 3968696 w 5860123"/>
                <a:gd name="connsiteY2202" fmla="*/ 1238643 h 4856353"/>
                <a:gd name="connsiteX2203" fmla="*/ 3990604 w 5860123"/>
                <a:gd name="connsiteY2203" fmla="*/ 1238643 h 4856353"/>
                <a:gd name="connsiteX2204" fmla="*/ 4013464 w 5860123"/>
                <a:gd name="connsiteY2204" fmla="*/ 1217688 h 4856353"/>
                <a:gd name="connsiteX2205" fmla="*/ 4030609 w 5860123"/>
                <a:gd name="connsiteY2205" fmla="*/ 1206258 h 4856353"/>
                <a:gd name="connsiteX2206" fmla="*/ 4045849 w 5860123"/>
                <a:gd name="connsiteY2206" fmla="*/ 1190065 h 4856353"/>
                <a:gd name="connsiteX2207" fmla="*/ 4062994 w 5860123"/>
                <a:gd name="connsiteY2207" fmla="*/ 1166253 h 4856353"/>
                <a:gd name="connsiteX2208" fmla="*/ 4065851 w 5860123"/>
                <a:gd name="connsiteY2208" fmla="*/ 1151965 h 4856353"/>
                <a:gd name="connsiteX2209" fmla="*/ 4082044 w 5860123"/>
                <a:gd name="connsiteY2209" fmla="*/ 1143393 h 4856353"/>
                <a:gd name="connsiteX2210" fmla="*/ 4092521 w 5860123"/>
                <a:gd name="connsiteY2210" fmla="*/ 1145298 h 4856353"/>
                <a:gd name="connsiteX2211" fmla="*/ 4105856 w 5860123"/>
                <a:gd name="connsiteY2211" fmla="*/ 1148155 h 4856353"/>
                <a:gd name="connsiteX2212" fmla="*/ 4125859 w 5860123"/>
                <a:gd name="connsiteY2212" fmla="*/ 1146250 h 4856353"/>
                <a:gd name="connsiteX2213" fmla="*/ 4155386 w 5860123"/>
                <a:gd name="connsiteY2213" fmla="*/ 1141488 h 4856353"/>
                <a:gd name="connsiteX2214" fmla="*/ 4175389 w 5860123"/>
                <a:gd name="connsiteY2214" fmla="*/ 1129108 h 4856353"/>
                <a:gd name="connsiteX2215" fmla="*/ 4200154 w 5860123"/>
                <a:gd name="connsiteY2215" fmla="*/ 1105296 h 4856353"/>
                <a:gd name="connsiteX2216" fmla="*/ 4215394 w 5860123"/>
                <a:gd name="connsiteY2216" fmla="*/ 1099581 h 4856353"/>
                <a:gd name="connsiteX2217" fmla="*/ 4223014 w 5860123"/>
                <a:gd name="connsiteY2217" fmla="*/ 1082436 h 4856353"/>
                <a:gd name="connsiteX2218" fmla="*/ 4222062 w 5860123"/>
                <a:gd name="connsiteY2218" fmla="*/ 1063386 h 4856353"/>
                <a:gd name="connsiteX2219" fmla="*/ 4234444 w 5860123"/>
                <a:gd name="connsiteY2219" fmla="*/ 1042431 h 4856353"/>
                <a:gd name="connsiteX2220" fmla="*/ 4253494 w 5860123"/>
                <a:gd name="connsiteY2220" fmla="*/ 1016713 h 4856353"/>
                <a:gd name="connsiteX2221" fmla="*/ 4278259 w 5860123"/>
                <a:gd name="connsiteY2221" fmla="*/ 1006236 h 4856353"/>
                <a:gd name="connsiteX2222" fmla="*/ 4317312 w 5860123"/>
                <a:gd name="connsiteY2222" fmla="*/ 1004331 h 4856353"/>
                <a:gd name="connsiteX2223" fmla="*/ 4324931 w 5860123"/>
                <a:gd name="connsiteY2223" fmla="*/ 983376 h 4856353"/>
                <a:gd name="connsiteX2224" fmla="*/ 4332552 w 5860123"/>
                <a:gd name="connsiteY2224" fmla="*/ 973851 h 4856353"/>
                <a:gd name="connsiteX2225" fmla="*/ 4343981 w 5860123"/>
                <a:gd name="connsiteY2225" fmla="*/ 974803 h 4856353"/>
                <a:gd name="connsiteX2226" fmla="*/ 4358269 w 5860123"/>
                <a:gd name="connsiteY2226" fmla="*/ 981471 h 4856353"/>
                <a:gd name="connsiteX2227" fmla="*/ 4364937 w 5860123"/>
                <a:gd name="connsiteY2227" fmla="*/ 975756 h 4856353"/>
                <a:gd name="connsiteX2228" fmla="*/ 4385891 w 5860123"/>
                <a:gd name="connsiteY2228" fmla="*/ 958611 h 4856353"/>
                <a:gd name="connsiteX2229" fmla="*/ 4403037 w 5860123"/>
                <a:gd name="connsiteY2229" fmla="*/ 950038 h 4856353"/>
                <a:gd name="connsiteX2230" fmla="*/ 4417324 w 5860123"/>
                <a:gd name="connsiteY2230" fmla="*/ 949086 h 4856353"/>
                <a:gd name="connsiteX2231" fmla="*/ 4434469 w 5860123"/>
                <a:gd name="connsiteY2231" fmla="*/ 948133 h 4856353"/>
                <a:gd name="connsiteX2232" fmla="*/ 4447804 w 5860123"/>
                <a:gd name="connsiteY2232" fmla="*/ 947181 h 4856353"/>
                <a:gd name="connsiteX2233" fmla="*/ 4457329 w 5860123"/>
                <a:gd name="connsiteY2233" fmla="*/ 938608 h 4856353"/>
                <a:gd name="connsiteX2234" fmla="*/ 4466854 w 5860123"/>
                <a:gd name="connsiteY2234" fmla="*/ 943371 h 4856353"/>
                <a:gd name="connsiteX2235" fmla="*/ 4483047 w 5860123"/>
                <a:gd name="connsiteY2235" fmla="*/ 952896 h 4856353"/>
                <a:gd name="connsiteX2236" fmla="*/ 4495429 w 5860123"/>
                <a:gd name="connsiteY2236" fmla="*/ 953848 h 4856353"/>
                <a:gd name="connsiteX2237" fmla="*/ 4509716 w 5860123"/>
                <a:gd name="connsiteY2237" fmla="*/ 951943 h 4856353"/>
                <a:gd name="connsiteX2238" fmla="*/ 4529719 w 5860123"/>
                <a:gd name="connsiteY2238" fmla="*/ 952896 h 4856353"/>
                <a:gd name="connsiteX2239" fmla="*/ 4537339 w 5860123"/>
                <a:gd name="connsiteY2239" fmla="*/ 950991 h 4856353"/>
                <a:gd name="connsiteX2240" fmla="*/ 4542102 w 5860123"/>
                <a:gd name="connsiteY2240" fmla="*/ 942418 h 4856353"/>
                <a:gd name="connsiteX2241" fmla="*/ 4548769 w 5860123"/>
                <a:gd name="connsiteY2241" fmla="*/ 935751 h 4856353"/>
                <a:gd name="connsiteX2242" fmla="*/ 4547816 w 5860123"/>
                <a:gd name="connsiteY2242" fmla="*/ 916701 h 4856353"/>
                <a:gd name="connsiteX2243" fmla="*/ 4543054 w 5860123"/>
                <a:gd name="connsiteY2243" fmla="*/ 909081 h 4856353"/>
                <a:gd name="connsiteX2244" fmla="*/ 4537339 w 5860123"/>
                <a:gd name="connsiteY2244" fmla="*/ 892888 h 4856353"/>
                <a:gd name="connsiteX2245" fmla="*/ 4531624 w 5860123"/>
                <a:gd name="connsiteY2245" fmla="*/ 878601 h 4856353"/>
                <a:gd name="connsiteX2246" fmla="*/ 4529719 w 5860123"/>
                <a:gd name="connsiteY2246" fmla="*/ 876696 h 4856353"/>
                <a:gd name="connsiteX2247" fmla="*/ 4524004 w 5860123"/>
                <a:gd name="connsiteY2247" fmla="*/ 873838 h 4856353"/>
                <a:gd name="connsiteX2248" fmla="*/ 4512574 w 5860123"/>
                <a:gd name="connsiteY2248" fmla="*/ 865266 h 4856353"/>
                <a:gd name="connsiteX2249" fmla="*/ 4511622 w 5860123"/>
                <a:gd name="connsiteY2249" fmla="*/ 863361 h 4856353"/>
                <a:gd name="connsiteX2250" fmla="*/ 4504954 w 5860123"/>
                <a:gd name="connsiteY2250" fmla="*/ 855741 h 4856353"/>
                <a:gd name="connsiteX2251" fmla="*/ 4489714 w 5860123"/>
                <a:gd name="connsiteY2251" fmla="*/ 845263 h 4856353"/>
                <a:gd name="connsiteX2252" fmla="*/ 4486856 w 5860123"/>
                <a:gd name="connsiteY2252" fmla="*/ 839548 h 4856353"/>
                <a:gd name="connsiteX2253" fmla="*/ 4470664 w 5860123"/>
                <a:gd name="connsiteY2253" fmla="*/ 828118 h 4856353"/>
                <a:gd name="connsiteX2254" fmla="*/ 4463044 w 5860123"/>
                <a:gd name="connsiteY2254" fmla="*/ 816688 h 4856353"/>
                <a:gd name="connsiteX2255" fmla="*/ 4447804 w 5860123"/>
                <a:gd name="connsiteY2255" fmla="*/ 810021 h 4856353"/>
                <a:gd name="connsiteX2256" fmla="*/ 4436374 w 5860123"/>
                <a:gd name="connsiteY2256" fmla="*/ 808116 h 4856353"/>
                <a:gd name="connsiteX2257" fmla="*/ 4427802 w 5860123"/>
                <a:gd name="connsiteY2257" fmla="*/ 801448 h 4856353"/>
                <a:gd name="connsiteX2258" fmla="*/ 4417324 w 5860123"/>
                <a:gd name="connsiteY2258" fmla="*/ 786208 h 4856353"/>
                <a:gd name="connsiteX2259" fmla="*/ 4408752 w 5860123"/>
                <a:gd name="connsiteY2259" fmla="*/ 778588 h 4856353"/>
                <a:gd name="connsiteX2260" fmla="*/ 4399227 w 5860123"/>
                <a:gd name="connsiteY2260" fmla="*/ 778588 h 4856353"/>
                <a:gd name="connsiteX2261" fmla="*/ 4393512 w 5860123"/>
                <a:gd name="connsiteY2261" fmla="*/ 776683 h 4856353"/>
                <a:gd name="connsiteX2262" fmla="*/ 4383987 w 5860123"/>
                <a:gd name="connsiteY2262" fmla="*/ 776683 h 4856353"/>
                <a:gd name="connsiteX2263" fmla="*/ 4376366 w 5860123"/>
                <a:gd name="connsiteY2263" fmla="*/ 776683 h 4856353"/>
                <a:gd name="connsiteX2264" fmla="*/ 4372556 w 5860123"/>
                <a:gd name="connsiteY2264" fmla="*/ 776683 h 4856353"/>
                <a:gd name="connsiteX2265" fmla="*/ 4355412 w 5860123"/>
                <a:gd name="connsiteY2265" fmla="*/ 778588 h 4856353"/>
                <a:gd name="connsiteX2266" fmla="*/ 4346839 w 5860123"/>
                <a:gd name="connsiteY2266" fmla="*/ 782398 h 4856353"/>
                <a:gd name="connsiteX2267" fmla="*/ 4339219 w 5860123"/>
                <a:gd name="connsiteY2267" fmla="*/ 787161 h 4856353"/>
                <a:gd name="connsiteX2268" fmla="*/ 4326837 w 5860123"/>
                <a:gd name="connsiteY2268" fmla="*/ 807163 h 4856353"/>
                <a:gd name="connsiteX2269" fmla="*/ 4321122 w 5860123"/>
                <a:gd name="connsiteY2269" fmla="*/ 816688 h 4856353"/>
                <a:gd name="connsiteX2270" fmla="*/ 4313502 w 5860123"/>
                <a:gd name="connsiteY2270" fmla="*/ 827166 h 4856353"/>
                <a:gd name="connsiteX2271" fmla="*/ 4304929 w 5860123"/>
                <a:gd name="connsiteY2271" fmla="*/ 829071 h 4856353"/>
                <a:gd name="connsiteX2272" fmla="*/ 4266829 w 5860123"/>
                <a:gd name="connsiteY2272" fmla="*/ 803353 h 4856353"/>
                <a:gd name="connsiteX2273" fmla="*/ 4240159 w 5860123"/>
                <a:gd name="connsiteY2273" fmla="*/ 804306 h 4856353"/>
                <a:gd name="connsiteX2274" fmla="*/ 4225872 w 5860123"/>
                <a:gd name="connsiteY2274" fmla="*/ 810973 h 4856353"/>
                <a:gd name="connsiteX2275" fmla="*/ 4212537 w 5860123"/>
                <a:gd name="connsiteY2275" fmla="*/ 809068 h 4856353"/>
                <a:gd name="connsiteX2276" fmla="*/ 4199202 w 5860123"/>
                <a:gd name="connsiteY2276" fmla="*/ 813831 h 4856353"/>
                <a:gd name="connsiteX2277" fmla="*/ 4187771 w 5860123"/>
                <a:gd name="connsiteY2277" fmla="*/ 828118 h 4856353"/>
                <a:gd name="connsiteX2278" fmla="*/ 4179199 w 5860123"/>
                <a:gd name="connsiteY2278" fmla="*/ 832881 h 4856353"/>
                <a:gd name="connsiteX2279" fmla="*/ 4153481 w 5860123"/>
                <a:gd name="connsiteY2279" fmla="*/ 813831 h 4856353"/>
                <a:gd name="connsiteX2280" fmla="*/ 4143004 w 5860123"/>
                <a:gd name="connsiteY2280" fmla="*/ 797638 h 4856353"/>
                <a:gd name="connsiteX2281" fmla="*/ 4142051 w 5860123"/>
                <a:gd name="connsiteY2281" fmla="*/ 791923 h 4856353"/>
                <a:gd name="connsiteX2282" fmla="*/ 4140146 w 5860123"/>
                <a:gd name="connsiteY2282" fmla="*/ 782398 h 4856353"/>
                <a:gd name="connsiteX2283" fmla="*/ 4144909 w 5860123"/>
                <a:gd name="connsiteY2283" fmla="*/ 772873 h 4856353"/>
                <a:gd name="connsiteX2284" fmla="*/ 4148719 w 5860123"/>
                <a:gd name="connsiteY2284" fmla="*/ 770016 h 4856353"/>
                <a:gd name="connsiteX2285" fmla="*/ 4161101 w 5860123"/>
                <a:gd name="connsiteY2285" fmla="*/ 762396 h 4856353"/>
                <a:gd name="connsiteX2286" fmla="*/ 4163006 w 5860123"/>
                <a:gd name="connsiteY2286" fmla="*/ 756681 h 4856353"/>
                <a:gd name="connsiteX2287" fmla="*/ 4163006 w 5860123"/>
                <a:gd name="connsiteY2287" fmla="*/ 718581 h 4856353"/>
                <a:gd name="connsiteX2288" fmla="*/ 4182056 w 5860123"/>
                <a:gd name="connsiteY2288" fmla="*/ 687148 h 4856353"/>
                <a:gd name="connsiteX2289" fmla="*/ 4180151 w 5860123"/>
                <a:gd name="connsiteY2289" fmla="*/ 680481 h 4856353"/>
                <a:gd name="connsiteX2290" fmla="*/ 4180151 w 5860123"/>
                <a:gd name="connsiteY2290" fmla="*/ 669051 h 4856353"/>
                <a:gd name="connsiteX2291" fmla="*/ 4229681 w 5860123"/>
                <a:gd name="connsiteY2291" fmla="*/ 545226 h 4856353"/>
                <a:gd name="connsiteX2292" fmla="*/ 4246827 w 5860123"/>
                <a:gd name="connsiteY2292" fmla="*/ 549988 h 4856353"/>
                <a:gd name="connsiteX2293" fmla="*/ 4272544 w 5860123"/>
                <a:gd name="connsiteY2293" fmla="*/ 564276 h 4856353"/>
                <a:gd name="connsiteX2294" fmla="*/ 4290641 w 5860123"/>
                <a:gd name="connsiteY2294" fmla="*/ 566181 h 4856353"/>
                <a:gd name="connsiteX2295" fmla="*/ 4313502 w 5860123"/>
                <a:gd name="connsiteY2295" fmla="*/ 571896 h 4856353"/>
                <a:gd name="connsiteX2296" fmla="*/ 4325884 w 5860123"/>
                <a:gd name="connsiteY2296" fmla="*/ 573801 h 4856353"/>
                <a:gd name="connsiteX2297" fmla="*/ 4339219 w 5860123"/>
                <a:gd name="connsiteY2297" fmla="*/ 565229 h 4856353"/>
                <a:gd name="connsiteX2298" fmla="*/ 4358269 w 5860123"/>
                <a:gd name="connsiteY2298" fmla="*/ 556657 h 4856353"/>
                <a:gd name="connsiteX2299" fmla="*/ 4373509 w 5860123"/>
                <a:gd name="connsiteY2299" fmla="*/ 540464 h 4856353"/>
                <a:gd name="connsiteX2300" fmla="*/ 4381129 w 5860123"/>
                <a:gd name="connsiteY2300" fmla="*/ 532844 h 4856353"/>
                <a:gd name="connsiteX2301" fmla="*/ 4391606 w 5860123"/>
                <a:gd name="connsiteY2301" fmla="*/ 520461 h 4856353"/>
                <a:gd name="connsiteX2302" fmla="*/ 4411609 w 5860123"/>
                <a:gd name="connsiteY2302" fmla="*/ 515698 h 4856353"/>
                <a:gd name="connsiteX2303" fmla="*/ 4433516 w 5860123"/>
                <a:gd name="connsiteY2303" fmla="*/ 506173 h 4856353"/>
                <a:gd name="connsiteX2304" fmla="*/ 4445899 w 5860123"/>
                <a:gd name="connsiteY2304" fmla="*/ 496649 h 4856353"/>
                <a:gd name="connsiteX2305" fmla="*/ 4452566 w 5860123"/>
                <a:gd name="connsiteY2305" fmla="*/ 488076 h 4856353"/>
                <a:gd name="connsiteX2306" fmla="*/ 4457329 w 5860123"/>
                <a:gd name="connsiteY2306" fmla="*/ 476647 h 4856353"/>
                <a:gd name="connsiteX2307" fmla="*/ 4456377 w 5860123"/>
                <a:gd name="connsiteY2307" fmla="*/ 467122 h 4856353"/>
                <a:gd name="connsiteX2308" fmla="*/ 4452566 w 5860123"/>
                <a:gd name="connsiteY2308" fmla="*/ 458548 h 4856353"/>
                <a:gd name="connsiteX2309" fmla="*/ 4438279 w 5860123"/>
                <a:gd name="connsiteY2309" fmla="*/ 457597 h 4856353"/>
                <a:gd name="connsiteX2310" fmla="*/ 4440184 w 5860123"/>
                <a:gd name="connsiteY2310" fmla="*/ 449024 h 4856353"/>
                <a:gd name="connsiteX2311" fmla="*/ 4445899 w 5860123"/>
                <a:gd name="connsiteY2311" fmla="*/ 432831 h 4856353"/>
                <a:gd name="connsiteX2312" fmla="*/ 4456377 w 5860123"/>
                <a:gd name="connsiteY2312" fmla="*/ 414734 h 4856353"/>
                <a:gd name="connsiteX2313" fmla="*/ 4463044 w 5860123"/>
                <a:gd name="connsiteY2313" fmla="*/ 385207 h 4856353"/>
                <a:gd name="connsiteX2314" fmla="*/ 4476379 w 5860123"/>
                <a:gd name="connsiteY2314" fmla="*/ 366156 h 4856353"/>
                <a:gd name="connsiteX2315" fmla="*/ 4482094 w 5860123"/>
                <a:gd name="connsiteY2315" fmla="*/ 346153 h 4856353"/>
                <a:gd name="connsiteX2316" fmla="*/ 4485904 w 5860123"/>
                <a:gd name="connsiteY2316" fmla="*/ 331866 h 4856353"/>
                <a:gd name="connsiteX2317" fmla="*/ 4492572 w 5860123"/>
                <a:gd name="connsiteY2317" fmla="*/ 320436 h 4856353"/>
                <a:gd name="connsiteX2318" fmla="*/ 4493524 w 5860123"/>
                <a:gd name="connsiteY2318" fmla="*/ 313768 h 4856353"/>
                <a:gd name="connsiteX2319" fmla="*/ 4496381 w 5860123"/>
                <a:gd name="connsiteY2319" fmla="*/ 306148 h 4856353"/>
                <a:gd name="connsiteX2320" fmla="*/ 4501144 w 5860123"/>
                <a:gd name="connsiteY2320" fmla="*/ 285193 h 4856353"/>
                <a:gd name="connsiteX2321" fmla="*/ 4504954 w 5860123"/>
                <a:gd name="connsiteY2321" fmla="*/ 272811 h 4856353"/>
                <a:gd name="connsiteX2322" fmla="*/ 4512574 w 5860123"/>
                <a:gd name="connsiteY2322" fmla="*/ 266143 h 4856353"/>
                <a:gd name="connsiteX2323" fmla="*/ 4523052 w 5860123"/>
                <a:gd name="connsiteY2323" fmla="*/ 253761 h 4856353"/>
                <a:gd name="connsiteX2324" fmla="*/ 4532577 w 5860123"/>
                <a:gd name="connsiteY2324" fmla="*/ 244236 h 4856353"/>
                <a:gd name="connsiteX2325" fmla="*/ 4544006 w 5860123"/>
                <a:gd name="connsiteY2325" fmla="*/ 237568 h 4856353"/>
                <a:gd name="connsiteX2326" fmla="*/ 4548769 w 5860123"/>
                <a:gd name="connsiteY2326" fmla="*/ 226138 h 4856353"/>
                <a:gd name="connsiteX2327" fmla="*/ 4547816 w 5860123"/>
                <a:gd name="connsiteY2327" fmla="*/ 218518 h 4856353"/>
                <a:gd name="connsiteX2328" fmla="*/ 4552579 w 5860123"/>
                <a:gd name="connsiteY2328" fmla="*/ 208993 h 4856353"/>
                <a:gd name="connsiteX2329" fmla="*/ 4544006 w 5860123"/>
                <a:gd name="connsiteY2329" fmla="*/ 192801 h 4856353"/>
                <a:gd name="connsiteX2330" fmla="*/ 4540197 w 5860123"/>
                <a:gd name="connsiteY2330" fmla="*/ 176608 h 4856353"/>
                <a:gd name="connsiteX2331" fmla="*/ 4541149 w 5860123"/>
                <a:gd name="connsiteY2331" fmla="*/ 164226 h 4856353"/>
                <a:gd name="connsiteX2332" fmla="*/ 4524956 w 5860123"/>
                <a:gd name="connsiteY2332" fmla="*/ 151843 h 4856353"/>
                <a:gd name="connsiteX2333" fmla="*/ 4502097 w 5860123"/>
                <a:gd name="connsiteY2333" fmla="*/ 160416 h 4856353"/>
                <a:gd name="connsiteX2334" fmla="*/ 4487809 w 5860123"/>
                <a:gd name="connsiteY2334" fmla="*/ 151843 h 4856353"/>
                <a:gd name="connsiteX2335" fmla="*/ 4488762 w 5860123"/>
                <a:gd name="connsiteY2335" fmla="*/ 146128 h 4856353"/>
                <a:gd name="connsiteX2336" fmla="*/ 4484952 w 5860123"/>
                <a:gd name="connsiteY2336" fmla="*/ 139461 h 4856353"/>
                <a:gd name="connsiteX2337" fmla="*/ 4493524 w 5860123"/>
                <a:gd name="connsiteY2337" fmla="*/ 130888 h 4856353"/>
                <a:gd name="connsiteX2338" fmla="*/ 4509716 w 5860123"/>
                <a:gd name="connsiteY2338" fmla="*/ 109933 h 4856353"/>
                <a:gd name="connsiteX2339" fmla="*/ 4519241 w 5860123"/>
                <a:gd name="connsiteY2339" fmla="*/ 96598 h 4856353"/>
                <a:gd name="connsiteX2340" fmla="*/ 4527814 w 5860123"/>
                <a:gd name="connsiteY2340" fmla="*/ 85168 h 4856353"/>
                <a:gd name="connsiteX2341" fmla="*/ 4531624 w 5860123"/>
                <a:gd name="connsiteY2341" fmla="*/ 77547 h 4856353"/>
                <a:gd name="connsiteX2342" fmla="*/ 4539244 w 5860123"/>
                <a:gd name="connsiteY2342" fmla="*/ 65165 h 4856353"/>
                <a:gd name="connsiteX2343" fmla="*/ 4553531 w 5860123"/>
                <a:gd name="connsiteY2343" fmla="*/ 62307 h 4856353"/>
                <a:gd name="connsiteX2344" fmla="*/ 4562104 w 5860123"/>
                <a:gd name="connsiteY2344" fmla="*/ 61355 h 4856353"/>
                <a:gd name="connsiteX2345" fmla="*/ 4585916 w 5860123"/>
                <a:gd name="connsiteY2345" fmla="*/ 54687 h 4856353"/>
                <a:gd name="connsiteX2346" fmla="*/ 4598299 w 5860123"/>
                <a:gd name="connsiteY2346" fmla="*/ 48972 h 4856353"/>
                <a:gd name="connsiteX2347" fmla="*/ 4617349 w 5860123"/>
                <a:gd name="connsiteY2347" fmla="*/ 38496 h 4856353"/>
                <a:gd name="connsiteX2348" fmla="*/ 4632589 w 5860123"/>
                <a:gd name="connsiteY2348" fmla="*/ 35637 h 4856353"/>
                <a:gd name="connsiteX2349" fmla="*/ 4646877 w 5860123"/>
                <a:gd name="connsiteY2349" fmla="*/ 28017 h 4856353"/>
                <a:gd name="connsiteX2350" fmla="*/ 4662116 w 5860123"/>
                <a:gd name="connsiteY2350" fmla="*/ 25160 h 4856353"/>
                <a:gd name="connsiteX2351" fmla="*/ 4678309 w 5860123"/>
                <a:gd name="connsiteY2351" fmla="*/ 24207 h 4856353"/>
                <a:gd name="connsiteX2352" fmla="*/ 4694502 w 5860123"/>
                <a:gd name="connsiteY2352" fmla="*/ 22302 h 4856353"/>
                <a:gd name="connsiteX2353" fmla="*/ 4709741 w 5860123"/>
                <a:gd name="connsiteY2353" fmla="*/ 16587 h 4856353"/>
                <a:gd name="connsiteX2354" fmla="*/ 4721172 w 5860123"/>
                <a:gd name="connsiteY2354" fmla="*/ 11825 h 4856353"/>
                <a:gd name="connsiteX2355" fmla="*/ 4730697 w 5860123"/>
                <a:gd name="connsiteY2355" fmla="*/ 6110 h 4856353"/>
                <a:gd name="connsiteX2356" fmla="*/ 4743079 w 5860123"/>
                <a:gd name="connsiteY2356" fmla="*/ 3252 h 4856353"/>
                <a:gd name="connsiteX2357" fmla="*/ 4753556 w 5860123"/>
                <a:gd name="connsiteY2357" fmla="*/ 3252 h 4856353"/>
                <a:gd name="connsiteX2358" fmla="*/ 4756533 w 5860123"/>
                <a:gd name="connsiteY2358" fmla="*/ 276 h 48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Lst>
              <a:rect l="l" t="t" r="r" b="b"/>
              <a:pathLst>
                <a:path w="5860123" h="4856353">
                  <a:moveTo>
                    <a:pt x="3762004" y="4605373"/>
                  </a:moveTo>
                  <a:cubicBezTo>
                    <a:pt x="3765814" y="4605730"/>
                    <a:pt x="3770100" y="4608111"/>
                    <a:pt x="3773434" y="4611445"/>
                  </a:cubicBezTo>
                  <a:cubicBezTo>
                    <a:pt x="3780102" y="4618112"/>
                    <a:pt x="3783912" y="4620017"/>
                    <a:pt x="3793437" y="4620970"/>
                  </a:cubicBezTo>
                  <a:cubicBezTo>
                    <a:pt x="3802962" y="4622875"/>
                    <a:pt x="3803914" y="4631447"/>
                    <a:pt x="3805819" y="4644782"/>
                  </a:cubicBezTo>
                  <a:cubicBezTo>
                    <a:pt x="3807724" y="4658117"/>
                    <a:pt x="3806771" y="4667642"/>
                    <a:pt x="3794389" y="4677167"/>
                  </a:cubicBezTo>
                  <a:cubicBezTo>
                    <a:pt x="3781054" y="4686692"/>
                    <a:pt x="3780102" y="4686692"/>
                    <a:pt x="3768671" y="4701932"/>
                  </a:cubicBezTo>
                  <a:cubicBezTo>
                    <a:pt x="3757241" y="4718125"/>
                    <a:pt x="3748669" y="4742890"/>
                    <a:pt x="3744859" y="4763845"/>
                  </a:cubicBezTo>
                  <a:cubicBezTo>
                    <a:pt x="3741049" y="4784800"/>
                    <a:pt x="3737239" y="4791467"/>
                    <a:pt x="3720094" y="4795277"/>
                  </a:cubicBezTo>
                  <a:cubicBezTo>
                    <a:pt x="3701996" y="4799087"/>
                    <a:pt x="3696281" y="4809565"/>
                    <a:pt x="3691519" y="4820995"/>
                  </a:cubicBezTo>
                  <a:cubicBezTo>
                    <a:pt x="3685804" y="4833377"/>
                    <a:pt x="3679137" y="4830520"/>
                    <a:pt x="3663896" y="4830520"/>
                  </a:cubicBezTo>
                  <a:cubicBezTo>
                    <a:pt x="3648656" y="4830520"/>
                    <a:pt x="3642941" y="4839092"/>
                    <a:pt x="3636274" y="4847665"/>
                  </a:cubicBezTo>
                  <a:cubicBezTo>
                    <a:pt x="3629606" y="4856237"/>
                    <a:pt x="3620081" y="4859095"/>
                    <a:pt x="3611509" y="4853380"/>
                  </a:cubicBezTo>
                  <a:cubicBezTo>
                    <a:pt x="3602937" y="4848617"/>
                    <a:pt x="3595316" y="4844807"/>
                    <a:pt x="3578171" y="4843855"/>
                  </a:cubicBezTo>
                  <a:cubicBezTo>
                    <a:pt x="3561027" y="4842902"/>
                    <a:pt x="3547691" y="4834330"/>
                    <a:pt x="3525784" y="4823852"/>
                  </a:cubicBezTo>
                  <a:cubicBezTo>
                    <a:pt x="3503877" y="4813375"/>
                    <a:pt x="3501019" y="4809565"/>
                    <a:pt x="3503877" y="4797182"/>
                  </a:cubicBezTo>
                  <a:cubicBezTo>
                    <a:pt x="3506734" y="4783847"/>
                    <a:pt x="3502924" y="4779085"/>
                    <a:pt x="3500066" y="4772417"/>
                  </a:cubicBezTo>
                  <a:cubicBezTo>
                    <a:pt x="3497209" y="4765750"/>
                    <a:pt x="3498162" y="4738127"/>
                    <a:pt x="3498162" y="4724792"/>
                  </a:cubicBezTo>
                  <a:cubicBezTo>
                    <a:pt x="3498162" y="4711457"/>
                    <a:pt x="3503877" y="4706695"/>
                    <a:pt x="3517212" y="4695265"/>
                  </a:cubicBezTo>
                  <a:cubicBezTo>
                    <a:pt x="3530546" y="4683835"/>
                    <a:pt x="3533404" y="4687645"/>
                    <a:pt x="3542929" y="4678120"/>
                  </a:cubicBezTo>
                  <a:cubicBezTo>
                    <a:pt x="3552454" y="4668595"/>
                    <a:pt x="3557216" y="4669547"/>
                    <a:pt x="3563884" y="4665737"/>
                  </a:cubicBezTo>
                  <a:cubicBezTo>
                    <a:pt x="3570552" y="4661927"/>
                    <a:pt x="3568646" y="4660022"/>
                    <a:pt x="3568646" y="4652402"/>
                  </a:cubicBezTo>
                  <a:cubicBezTo>
                    <a:pt x="3566741" y="4643830"/>
                    <a:pt x="3568646" y="4644782"/>
                    <a:pt x="3574362" y="4640020"/>
                  </a:cubicBezTo>
                  <a:cubicBezTo>
                    <a:pt x="3581029" y="4635257"/>
                    <a:pt x="3587696" y="4632400"/>
                    <a:pt x="3601031" y="4637162"/>
                  </a:cubicBezTo>
                  <a:cubicBezTo>
                    <a:pt x="3614366" y="4641925"/>
                    <a:pt x="3613414" y="4638115"/>
                    <a:pt x="3616271" y="4627637"/>
                  </a:cubicBezTo>
                  <a:cubicBezTo>
                    <a:pt x="3619129" y="4617160"/>
                    <a:pt x="3633416" y="4619065"/>
                    <a:pt x="3653419" y="4624780"/>
                  </a:cubicBezTo>
                  <a:cubicBezTo>
                    <a:pt x="3673421" y="4630495"/>
                    <a:pt x="3681994" y="4627637"/>
                    <a:pt x="3695329" y="4617160"/>
                  </a:cubicBezTo>
                  <a:cubicBezTo>
                    <a:pt x="3708664" y="4606682"/>
                    <a:pt x="3725809" y="4608587"/>
                    <a:pt x="3738191" y="4614302"/>
                  </a:cubicBezTo>
                  <a:cubicBezTo>
                    <a:pt x="3750574" y="4620017"/>
                    <a:pt x="3750574" y="4620017"/>
                    <a:pt x="3753431" y="4611445"/>
                  </a:cubicBezTo>
                  <a:cubicBezTo>
                    <a:pt x="3754860" y="4606683"/>
                    <a:pt x="3758194" y="4605016"/>
                    <a:pt x="3762004" y="4605373"/>
                  </a:cubicBezTo>
                  <a:close/>
                  <a:moveTo>
                    <a:pt x="4529719" y="4482858"/>
                  </a:moveTo>
                  <a:cubicBezTo>
                    <a:pt x="4538291" y="4485715"/>
                    <a:pt x="4531624" y="4500002"/>
                    <a:pt x="4523051" y="4493335"/>
                  </a:cubicBezTo>
                  <a:cubicBezTo>
                    <a:pt x="4514479" y="4486667"/>
                    <a:pt x="4521146" y="4480000"/>
                    <a:pt x="4529719" y="4482858"/>
                  </a:cubicBezTo>
                  <a:close/>
                  <a:moveTo>
                    <a:pt x="3720809" y="4475953"/>
                  </a:moveTo>
                  <a:cubicBezTo>
                    <a:pt x="3724381" y="4475239"/>
                    <a:pt x="3728667" y="4475715"/>
                    <a:pt x="3733429" y="4477143"/>
                  </a:cubicBezTo>
                  <a:cubicBezTo>
                    <a:pt x="3742954" y="4480000"/>
                    <a:pt x="3742954" y="4483811"/>
                    <a:pt x="3741049" y="4489525"/>
                  </a:cubicBezTo>
                  <a:cubicBezTo>
                    <a:pt x="3739144" y="4495240"/>
                    <a:pt x="3731524" y="4492383"/>
                    <a:pt x="3728666" y="4487620"/>
                  </a:cubicBezTo>
                  <a:cubicBezTo>
                    <a:pt x="3724856" y="4482858"/>
                    <a:pt x="3716284" y="4488573"/>
                    <a:pt x="3711521" y="4489525"/>
                  </a:cubicBezTo>
                  <a:cubicBezTo>
                    <a:pt x="3706759" y="4490478"/>
                    <a:pt x="3708664" y="4487620"/>
                    <a:pt x="3712474" y="4481905"/>
                  </a:cubicBezTo>
                  <a:cubicBezTo>
                    <a:pt x="3714379" y="4478572"/>
                    <a:pt x="3717237" y="4476667"/>
                    <a:pt x="3720809" y="4475953"/>
                  </a:cubicBezTo>
                  <a:close/>
                  <a:moveTo>
                    <a:pt x="3552453" y="4475237"/>
                  </a:moveTo>
                  <a:cubicBezTo>
                    <a:pt x="3557216" y="4475237"/>
                    <a:pt x="3558168" y="4478095"/>
                    <a:pt x="3554358" y="4481905"/>
                  </a:cubicBezTo>
                  <a:cubicBezTo>
                    <a:pt x="3549596" y="4485715"/>
                    <a:pt x="3551501" y="4484762"/>
                    <a:pt x="3549596" y="4484762"/>
                  </a:cubicBezTo>
                  <a:cubicBezTo>
                    <a:pt x="3547691" y="4484762"/>
                    <a:pt x="3545786" y="4482857"/>
                    <a:pt x="3546739" y="4479047"/>
                  </a:cubicBezTo>
                  <a:cubicBezTo>
                    <a:pt x="3547691" y="4476190"/>
                    <a:pt x="3548643" y="4475237"/>
                    <a:pt x="3552453" y="4475237"/>
                  </a:cubicBezTo>
                  <a:close/>
                  <a:moveTo>
                    <a:pt x="4419229" y="4458092"/>
                  </a:moveTo>
                  <a:cubicBezTo>
                    <a:pt x="4427801" y="4461902"/>
                    <a:pt x="4421134" y="4475237"/>
                    <a:pt x="4412561" y="4468570"/>
                  </a:cubicBezTo>
                  <a:cubicBezTo>
                    <a:pt x="4403989" y="4461902"/>
                    <a:pt x="4410656" y="4455235"/>
                    <a:pt x="4419229" y="4458092"/>
                  </a:cubicBezTo>
                  <a:close/>
                  <a:moveTo>
                    <a:pt x="4428754" y="4436186"/>
                  </a:moveTo>
                  <a:cubicBezTo>
                    <a:pt x="4436374" y="4439043"/>
                    <a:pt x="4430659" y="4453330"/>
                    <a:pt x="4422086" y="4446663"/>
                  </a:cubicBezTo>
                  <a:cubicBezTo>
                    <a:pt x="4413514" y="4439995"/>
                    <a:pt x="4420181" y="4433328"/>
                    <a:pt x="4428754" y="4436186"/>
                  </a:cubicBezTo>
                  <a:close/>
                  <a:moveTo>
                    <a:pt x="4005844" y="4385702"/>
                  </a:moveTo>
                  <a:cubicBezTo>
                    <a:pt x="4009654" y="4385702"/>
                    <a:pt x="4006796" y="4390465"/>
                    <a:pt x="4002986" y="4397132"/>
                  </a:cubicBezTo>
                  <a:cubicBezTo>
                    <a:pt x="3999176" y="4404752"/>
                    <a:pt x="3992509" y="4403800"/>
                    <a:pt x="3988699" y="4402847"/>
                  </a:cubicBezTo>
                  <a:cubicBezTo>
                    <a:pt x="3984889" y="4401895"/>
                    <a:pt x="3995366" y="4395227"/>
                    <a:pt x="3996319" y="4391417"/>
                  </a:cubicBezTo>
                  <a:cubicBezTo>
                    <a:pt x="3996319" y="4387607"/>
                    <a:pt x="4002034" y="4385702"/>
                    <a:pt x="4005844" y="4385702"/>
                  </a:cubicBezTo>
                  <a:close/>
                  <a:moveTo>
                    <a:pt x="4029656" y="4376177"/>
                  </a:moveTo>
                  <a:cubicBezTo>
                    <a:pt x="4032514" y="4374272"/>
                    <a:pt x="4037277" y="4380940"/>
                    <a:pt x="4031562" y="4386655"/>
                  </a:cubicBezTo>
                  <a:cubicBezTo>
                    <a:pt x="4025846" y="4392370"/>
                    <a:pt x="4026799" y="4395227"/>
                    <a:pt x="4024894" y="4401895"/>
                  </a:cubicBezTo>
                  <a:cubicBezTo>
                    <a:pt x="4022989" y="4408562"/>
                    <a:pt x="4020131" y="4405705"/>
                    <a:pt x="4017274" y="4394274"/>
                  </a:cubicBezTo>
                  <a:cubicBezTo>
                    <a:pt x="4015369" y="4381892"/>
                    <a:pt x="4026799" y="4378082"/>
                    <a:pt x="4029656" y="4376177"/>
                  </a:cubicBezTo>
                  <a:close/>
                  <a:moveTo>
                    <a:pt x="4175626" y="4298072"/>
                  </a:moveTo>
                  <a:cubicBezTo>
                    <a:pt x="4177294" y="4299263"/>
                    <a:pt x="4177770" y="4301882"/>
                    <a:pt x="4177293" y="4304740"/>
                  </a:cubicBezTo>
                  <a:cubicBezTo>
                    <a:pt x="4176340" y="4309502"/>
                    <a:pt x="4172530" y="4311407"/>
                    <a:pt x="4165863" y="4312360"/>
                  </a:cubicBezTo>
                  <a:cubicBezTo>
                    <a:pt x="4159196" y="4313312"/>
                    <a:pt x="4157290" y="4312360"/>
                    <a:pt x="4156338" y="4307597"/>
                  </a:cubicBezTo>
                  <a:cubicBezTo>
                    <a:pt x="4155386" y="4302835"/>
                    <a:pt x="4158243" y="4305692"/>
                    <a:pt x="4166815" y="4299977"/>
                  </a:cubicBezTo>
                  <a:cubicBezTo>
                    <a:pt x="4171102" y="4297120"/>
                    <a:pt x="4173960" y="4296882"/>
                    <a:pt x="4175626" y="4298072"/>
                  </a:cubicBezTo>
                  <a:close/>
                  <a:moveTo>
                    <a:pt x="5120269" y="4247590"/>
                  </a:moveTo>
                  <a:cubicBezTo>
                    <a:pt x="5125983" y="4249495"/>
                    <a:pt x="5130746" y="4265687"/>
                    <a:pt x="5120269" y="4259973"/>
                  </a:cubicBezTo>
                  <a:cubicBezTo>
                    <a:pt x="5109791" y="4254257"/>
                    <a:pt x="5114553" y="4245685"/>
                    <a:pt x="5120269" y="4247590"/>
                  </a:cubicBezTo>
                  <a:close/>
                  <a:moveTo>
                    <a:pt x="5101219" y="4170437"/>
                  </a:moveTo>
                  <a:cubicBezTo>
                    <a:pt x="5102171" y="4172342"/>
                    <a:pt x="5103124" y="4170437"/>
                    <a:pt x="5103124" y="4170437"/>
                  </a:cubicBezTo>
                  <a:lnTo>
                    <a:pt x="5105029" y="4171390"/>
                  </a:lnTo>
                  <a:cubicBezTo>
                    <a:pt x="5105029" y="4171390"/>
                    <a:pt x="5105981" y="4173295"/>
                    <a:pt x="5104076" y="4175200"/>
                  </a:cubicBezTo>
                  <a:cubicBezTo>
                    <a:pt x="5102171" y="4177105"/>
                    <a:pt x="5100266" y="4176152"/>
                    <a:pt x="5100266" y="4174247"/>
                  </a:cubicBezTo>
                  <a:cubicBezTo>
                    <a:pt x="5100266" y="4172342"/>
                    <a:pt x="5100266" y="4173295"/>
                    <a:pt x="5099314" y="4171390"/>
                  </a:cubicBezTo>
                  <a:cubicBezTo>
                    <a:pt x="5098361" y="4170437"/>
                    <a:pt x="5100266" y="4168532"/>
                    <a:pt x="5101219" y="4170437"/>
                  </a:cubicBezTo>
                  <a:close/>
                  <a:moveTo>
                    <a:pt x="4548768" y="4116145"/>
                  </a:moveTo>
                  <a:cubicBezTo>
                    <a:pt x="4555436" y="4114240"/>
                    <a:pt x="4557340" y="4118050"/>
                    <a:pt x="4555436" y="4122812"/>
                  </a:cubicBezTo>
                  <a:cubicBezTo>
                    <a:pt x="4553530" y="4127575"/>
                    <a:pt x="4549721" y="4127575"/>
                    <a:pt x="4540196" y="4128528"/>
                  </a:cubicBezTo>
                  <a:cubicBezTo>
                    <a:pt x="4530671" y="4129480"/>
                    <a:pt x="4530671" y="4123765"/>
                    <a:pt x="4537338" y="4119955"/>
                  </a:cubicBezTo>
                  <a:cubicBezTo>
                    <a:pt x="4544005" y="4116145"/>
                    <a:pt x="4542101" y="4118050"/>
                    <a:pt x="4548768" y="4116145"/>
                  </a:cubicBezTo>
                  <a:close/>
                  <a:moveTo>
                    <a:pt x="4845949" y="4108525"/>
                  </a:moveTo>
                  <a:cubicBezTo>
                    <a:pt x="4846901" y="4110430"/>
                    <a:pt x="4847854" y="4108525"/>
                    <a:pt x="4847854" y="4108525"/>
                  </a:cubicBezTo>
                  <a:lnTo>
                    <a:pt x="4849759" y="4109478"/>
                  </a:lnTo>
                  <a:cubicBezTo>
                    <a:pt x="4849759" y="4109478"/>
                    <a:pt x="4850711" y="4111383"/>
                    <a:pt x="4848806" y="4113288"/>
                  </a:cubicBezTo>
                  <a:cubicBezTo>
                    <a:pt x="4846901" y="4115193"/>
                    <a:pt x="4844996" y="4114240"/>
                    <a:pt x="4844996" y="4112335"/>
                  </a:cubicBezTo>
                  <a:cubicBezTo>
                    <a:pt x="4844996" y="4110430"/>
                    <a:pt x="4844996" y="4111383"/>
                    <a:pt x="4844044" y="4109478"/>
                  </a:cubicBezTo>
                  <a:cubicBezTo>
                    <a:pt x="4843091" y="4108525"/>
                    <a:pt x="4844996" y="4106620"/>
                    <a:pt x="4845949" y="4108525"/>
                  </a:cubicBezTo>
                  <a:close/>
                  <a:moveTo>
                    <a:pt x="4590679" y="4078403"/>
                  </a:moveTo>
                  <a:cubicBezTo>
                    <a:pt x="4593537" y="4077093"/>
                    <a:pt x="4595918" y="4077093"/>
                    <a:pt x="4596394" y="4078998"/>
                  </a:cubicBezTo>
                  <a:cubicBezTo>
                    <a:pt x="4597346" y="4083760"/>
                    <a:pt x="4596394" y="4086618"/>
                    <a:pt x="4591631" y="4093285"/>
                  </a:cubicBezTo>
                  <a:cubicBezTo>
                    <a:pt x="4586869" y="4099953"/>
                    <a:pt x="4583059" y="4100905"/>
                    <a:pt x="4580201" y="4099953"/>
                  </a:cubicBezTo>
                  <a:cubicBezTo>
                    <a:pt x="4577344" y="4098048"/>
                    <a:pt x="4576391" y="4092333"/>
                    <a:pt x="4582106" y="4085665"/>
                  </a:cubicBezTo>
                  <a:cubicBezTo>
                    <a:pt x="4584488" y="4082332"/>
                    <a:pt x="4587822" y="4079712"/>
                    <a:pt x="4590679" y="4078403"/>
                  </a:cubicBezTo>
                  <a:close/>
                  <a:moveTo>
                    <a:pt x="4856188" y="4070902"/>
                  </a:moveTo>
                  <a:cubicBezTo>
                    <a:pt x="4857855" y="4072092"/>
                    <a:pt x="4859760" y="4074235"/>
                    <a:pt x="4861188" y="4076140"/>
                  </a:cubicBezTo>
                  <a:cubicBezTo>
                    <a:pt x="4863093" y="4079950"/>
                    <a:pt x="4866903" y="4079950"/>
                    <a:pt x="4864046" y="4084713"/>
                  </a:cubicBezTo>
                  <a:cubicBezTo>
                    <a:pt x="4861188" y="4090428"/>
                    <a:pt x="4856426" y="4091380"/>
                    <a:pt x="4851663" y="4088523"/>
                  </a:cubicBezTo>
                  <a:cubicBezTo>
                    <a:pt x="4846901" y="4085665"/>
                    <a:pt x="4852616" y="4078045"/>
                    <a:pt x="4852616" y="4078045"/>
                  </a:cubicBezTo>
                  <a:cubicBezTo>
                    <a:pt x="4852616" y="4078045"/>
                    <a:pt x="4850711" y="4075188"/>
                    <a:pt x="4852616" y="4071378"/>
                  </a:cubicBezTo>
                  <a:cubicBezTo>
                    <a:pt x="4853092" y="4069473"/>
                    <a:pt x="4854521" y="4069711"/>
                    <a:pt x="4856188" y="4070902"/>
                  </a:cubicBezTo>
                  <a:close/>
                  <a:moveTo>
                    <a:pt x="4700216" y="3966603"/>
                  </a:moveTo>
                  <a:cubicBezTo>
                    <a:pt x="4703074" y="3964698"/>
                    <a:pt x="4706883" y="3965650"/>
                    <a:pt x="4708789" y="3969460"/>
                  </a:cubicBezTo>
                  <a:cubicBezTo>
                    <a:pt x="4709741" y="3973270"/>
                    <a:pt x="4709741" y="3972318"/>
                    <a:pt x="4706883" y="3978985"/>
                  </a:cubicBezTo>
                  <a:cubicBezTo>
                    <a:pt x="4704026" y="3984700"/>
                    <a:pt x="4696406" y="3984700"/>
                    <a:pt x="4690691" y="3985653"/>
                  </a:cubicBezTo>
                  <a:cubicBezTo>
                    <a:pt x="4685928" y="3986605"/>
                    <a:pt x="4684976" y="3976128"/>
                    <a:pt x="4692596" y="3973270"/>
                  </a:cubicBezTo>
                  <a:cubicBezTo>
                    <a:pt x="4700216" y="3970412"/>
                    <a:pt x="4696406" y="3969460"/>
                    <a:pt x="4700216" y="3966603"/>
                  </a:cubicBezTo>
                  <a:close/>
                  <a:moveTo>
                    <a:pt x="5072525" y="3821704"/>
                  </a:moveTo>
                  <a:cubicBezTo>
                    <a:pt x="5077644" y="3823252"/>
                    <a:pt x="5083121" y="3827538"/>
                    <a:pt x="5086931" y="3832300"/>
                  </a:cubicBezTo>
                  <a:cubicBezTo>
                    <a:pt x="5095503" y="3841825"/>
                    <a:pt x="5100266" y="3838015"/>
                    <a:pt x="5111696" y="3839920"/>
                  </a:cubicBezTo>
                  <a:cubicBezTo>
                    <a:pt x="5122173" y="3841825"/>
                    <a:pt x="5124078" y="3856112"/>
                    <a:pt x="5114553" y="3870400"/>
                  </a:cubicBezTo>
                  <a:cubicBezTo>
                    <a:pt x="5105028" y="3884687"/>
                    <a:pt x="5108838" y="3881830"/>
                    <a:pt x="5115506" y="3905643"/>
                  </a:cubicBezTo>
                  <a:cubicBezTo>
                    <a:pt x="5121221" y="3929455"/>
                    <a:pt x="5115506" y="3942790"/>
                    <a:pt x="5106933" y="3958983"/>
                  </a:cubicBezTo>
                  <a:cubicBezTo>
                    <a:pt x="5099313" y="3975175"/>
                    <a:pt x="5099313" y="3984700"/>
                    <a:pt x="5100266" y="3998987"/>
                  </a:cubicBezTo>
                  <a:cubicBezTo>
                    <a:pt x="5101219" y="4013275"/>
                    <a:pt x="5097408" y="4019943"/>
                    <a:pt x="5094551" y="4049470"/>
                  </a:cubicBezTo>
                  <a:cubicBezTo>
                    <a:pt x="5091694" y="4078998"/>
                    <a:pt x="5086931" y="4099953"/>
                    <a:pt x="5081216" y="4120908"/>
                  </a:cubicBezTo>
                  <a:cubicBezTo>
                    <a:pt x="5075501" y="4142815"/>
                    <a:pt x="5062166" y="4166628"/>
                    <a:pt x="5053594" y="4175200"/>
                  </a:cubicBezTo>
                  <a:cubicBezTo>
                    <a:pt x="5045021" y="4183773"/>
                    <a:pt x="5045973" y="4186630"/>
                    <a:pt x="5037401" y="4212348"/>
                  </a:cubicBezTo>
                  <a:cubicBezTo>
                    <a:pt x="5028828" y="4238065"/>
                    <a:pt x="5038353" y="4253305"/>
                    <a:pt x="5038353" y="4267593"/>
                  </a:cubicBezTo>
                  <a:cubicBezTo>
                    <a:pt x="5038353" y="4281880"/>
                    <a:pt x="5036448" y="4289500"/>
                    <a:pt x="5032638" y="4285690"/>
                  </a:cubicBezTo>
                  <a:cubicBezTo>
                    <a:pt x="5027876" y="4281880"/>
                    <a:pt x="5025971" y="4279975"/>
                    <a:pt x="5020256" y="4279023"/>
                  </a:cubicBezTo>
                  <a:cubicBezTo>
                    <a:pt x="5014541" y="4278070"/>
                    <a:pt x="5014541" y="4271403"/>
                    <a:pt x="5009778" y="4253305"/>
                  </a:cubicBezTo>
                  <a:cubicBezTo>
                    <a:pt x="5005016" y="4234255"/>
                    <a:pt x="4997396" y="4231398"/>
                    <a:pt x="4979298" y="4219968"/>
                  </a:cubicBezTo>
                  <a:cubicBezTo>
                    <a:pt x="4960248" y="4208538"/>
                    <a:pt x="4955486" y="4205680"/>
                    <a:pt x="4946913" y="4187583"/>
                  </a:cubicBezTo>
                  <a:cubicBezTo>
                    <a:pt x="4938341" y="4169485"/>
                    <a:pt x="4936436" y="4165675"/>
                    <a:pt x="4925958" y="4151388"/>
                  </a:cubicBezTo>
                  <a:cubicBezTo>
                    <a:pt x="4915481" y="4137100"/>
                    <a:pt x="4915481" y="4139958"/>
                    <a:pt x="4920244" y="4121860"/>
                  </a:cubicBezTo>
                  <a:cubicBezTo>
                    <a:pt x="4925006" y="4103763"/>
                    <a:pt x="4923101" y="4101858"/>
                    <a:pt x="4923101" y="4075187"/>
                  </a:cubicBezTo>
                  <a:cubicBezTo>
                    <a:pt x="4923101" y="4048518"/>
                    <a:pt x="4935483" y="4035183"/>
                    <a:pt x="4950723" y="3999940"/>
                  </a:cubicBezTo>
                  <a:cubicBezTo>
                    <a:pt x="4966916" y="3964698"/>
                    <a:pt x="4974536" y="3942790"/>
                    <a:pt x="4988823" y="3919930"/>
                  </a:cubicBezTo>
                  <a:cubicBezTo>
                    <a:pt x="5003111" y="3897070"/>
                    <a:pt x="4998348" y="3898975"/>
                    <a:pt x="5005016" y="3878020"/>
                  </a:cubicBezTo>
                  <a:cubicBezTo>
                    <a:pt x="5011683" y="3857065"/>
                    <a:pt x="5035496" y="3853255"/>
                    <a:pt x="5045021" y="3849445"/>
                  </a:cubicBezTo>
                  <a:cubicBezTo>
                    <a:pt x="5054546" y="3845635"/>
                    <a:pt x="5055498" y="3840873"/>
                    <a:pt x="5060261" y="3827537"/>
                  </a:cubicBezTo>
                  <a:cubicBezTo>
                    <a:pt x="5062642" y="3821346"/>
                    <a:pt x="5067405" y="3820156"/>
                    <a:pt x="5072525" y="3821704"/>
                  </a:cubicBezTo>
                  <a:close/>
                  <a:moveTo>
                    <a:pt x="4847853" y="3802773"/>
                  </a:moveTo>
                  <a:cubicBezTo>
                    <a:pt x="4850711" y="3800868"/>
                    <a:pt x="4854521" y="3803725"/>
                    <a:pt x="4854521" y="3803725"/>
                  </a:cubicBezTo>
                  <a:cubicBezTo>
                    <a:pt x="4854521" y="3803725"/>
                    <a:pt x="4869761" y="3808488"/>
                    <a:pt x="4864999" y="3816108"/>
                  </a:cubicBezTo>
                  <a:cubicBezTo>
                    <a:pt x="4860236" y="3823728"/>
                    <a:pt x="4858331" y="3823728"/>
                    <a:pt x="4856426" y="3829443"/>
                  </a:cubicBezTo>
                  <a:cubicBezTo>
                    <a:pt x="4854521" y="3835158"/>
                    <a:pt x="4851664" y="3836111"/>
                    <a:pt x="4848806" y="3834205"/>
                  </a:cubicBezTo>
                  <a:cubicBezTo>
                    <a:pt x="4844996" y="3831348"/>
                    <a:pt x="4844996" y="3827538"/>
                    <a:pt x="4844996" y="3817061"/>
                  </a:cubicBezTo>
                  <a:cubicBezTo>
                    <a:pt x="4845949" y="3806583"/>
                    <a:pt x="4844044" y="3805630"/>
                    <a:pt x="4847853" y="3802773"/>
                  </a:cubicBezTo>
                  <a:close/>
                  <a:moveTo>
                    <a:pt x="5131698" y="3788485"/>
                  </a:moveTo>
                  <a:cubicBezTo>
                    <a:pt x="5131698" y="3788485"/>
                    <a:pt x="5135509" y="3788485"/>
                    <a:pt x="5136461" y="3792295"/>
                  </a:cubicBezTo>
                  <a:cubicBezTo>
                    <a:pt x="5136461" y="3796105"/>
                    <a:pt x="5132651" y="3796105"/>
                    <a:pt x="5128841" y="3793248"/>
                  </a:cubicBezTo>
                  <a:cubicBezTo>
                    <a:pt x="5125031" y="3791342"/>
                    <a:pt x="5131698" y="3788485"/>
                    <a:pt x="5131698" y="3788485"/>
                  </a:cubicBezTo>
                  <a:close/>
                  <a:moveTo>
                    <a:pt x="5298386" y="3730383"/>
                  </a:moveTo>
                  <a:cubicBezTo>
                    <a:pt x="5298386" y="3730383"/>
                    <a:pt x="5302196" y="3729430"/>
                    <a:pt x="5304101" y="3733240"/>
                  </a:cubicBezTo>
                  <a:cubicBezTo>
                    <a:pt x="5305054" y="3737050"/>
                    <a:pt x="5300291" y="3739908"/>
                    <a:pt x="5295529" y="3737050"/>
                  </a:cubicBezTo>
                  <a:cubicBezTo>
                    <a:pt x="5289814" y="3734193"/>
                    <a:pt x="5298386" y="3730383"/>
                    <a:pt x="5298386" y="3730383"/>
                  </a:cubicBezTo>
                  <a:close/>
                  <a:moveTo>
                    <a:pt x="5306006" y="3713237"/>
                  </a:moveTo>
                  <a:cubicBezTo>
                    <a:pt x="5306006" y="3713237"/>
                    <a:pt x="5309816" y="3712285"/>
                    <a:pt x="5311721" y="3716095"/>
                  </a:cubicBezTo>
                  <a:cubicBezTo>
                    <a:pt x="5312673" y="3719905"/>
                    <a:pt x="5307911" y="3722762"/>
                    <a:pt x="5303148" y="3719905"/>
                  </a:cubicBezTo>
                  <a:cubicBezTo>
                    <a:pt x="5297434" y="3717047"/>
                    <a:pt x="5306006" y="3713237"/>
                    <a:pt x="5306006" y="3713237"/>
                  </a:cubicBezTo>
                  <a:close/>
                  <a:moveTo>
                    <a:pt x="5422211" y="3692283"/>
                  </a:moveTo>
                  <a:cubicBezTo>
                    <a:pt x="5422211" y="3692283"/>
                    <a:pt x="5426021" y="3691330"/>
                    <a:pt x="5427926" y="3695140"/>
                  </a:cubicBezTo>
                  <a:cubicBezTo>
                    <a:pt x="5428879" y="3698950"/>
                    <a:pt x="5424116" y="3701808"/>
                    <a:pt x="5419354" y="3698950"/>
                  </a:cubicBezTo>
                  <a:cubicBezTo>
                    <a:pt x="5413639" y="3696093"/>
                    <a:pt x="5422211" y="3692283"/>
                    <a:pt x="5422211" y="3692283"/>
                  </a:cubicBezTo>
                  <a:close/>
                  <a:moveTo>
                    <a:pt x="5061214" y="3214127"/>
                  </a:moveTo>
                  <a:cubicBezTo>
                    <a:pt x="5065976" y="3214127"/>
                    <a:pt x="5072644" y="3218890"/>
                    <a:pt x="5069786" y="3225557"/>
                  </a:cubicBezTo>
                  <a:cubicBezTo>
                    <a:pt x="5067881" y="3232225"/>
                    <a:pt x="5064071" y="3228415"/>
                    <a:pt x="5058356" y="3221747"/>
                  </a:cubicBezTo>
                  <a:cubicBezTo>
                    <a:pt x="5052641" y="3215080"/>
                    <a:pt x="5056451" y="3214127"/>
                    <a:pt x="5061214" y="3214127"/>
                  </a:cubicBezTo>
                  <a:close/>
                  <a:moveTo>
                    <a:pt x="5047878" y="3163646"/>
                  </a:moveTo>
                  <a:cubicBezTo>
                    <a:pt x="5054546" y="3164598"/>
                    <a:pt x="5061213" y="3165550"/>
                    <a:pt x="5067881" y="3171265"/>
                  </a:cubicBezTo>
                  <a:cubicBezTo>
                    <a:pt x="5075501" y="3176028"/>
                    <a:pt x="5078358" y="3177933"/>
                    <a:pt x="5078358" y="3184600"/>
                  </a:cubicBezTo>
                  <a:cubicBezTo>
                    <a:pt x="5078358" y="3191268"/>
                    <a:pt x="5072643" y="3189363"/>
                    <a:pt x="5066928" y="3187458"/>
                  </a:cubicBezTo>
                  <a:cubicBezTo>
                    <a:pt x="5062165" y="3185553"/>
                    <a:pt x="5059308" y="3184600"/>
                    <a:pt x="5052640" y="3184600"/>
                  </a:cubicBezTo>
                  <a:cubicBezTo>
                    <a:pt x="5046926" y="3184600"/>
                    <a:pt x="5044068" y="3184600"/>
                    <a:pt x="5038353" y="3173171"/>
                  </a:cubicBezTo>
                  <a:cubicBezTo>
                    <a:pt x="5032638" y="3161740"/>
                    <a:pt x="5041210" y="3162693"/>
                    <a:pt x="5047878" y="3163646"/>
                  </a:cubicBezTo>
                  <a:close/>
                  <a:moveTo>
                    <a:pt x="5061214" y="3136975"/>
                  </a:moveTo>
                  <a:cubicBezTo>
                    <a:pt x="5068834" y="3136023"/>
                    <a:pt x="5065976" y="3143643"/>
                    <a:pt x="5063119" y="3149358"/>
                  </a:cubicBezTo>
                  <a:cubicBezTo>
                    <a:pt x="5059309" y="3155073"/>
                    <a:pt x="5048831" y="3149358"/>
                    <a:pt x="5046926" y="3143643"/>
                  </a:cubicBezTo>
                  <a:cubicBezTo>
                    <a:pt x="5045021" y="3137928"/>
                    <a:pt x="5053594" y="3137928"/>
                    <a:pt x="5061214" y="3136975"/>
                  </a:cubicBezTo>
                  <a:close/>
                  <a:moveTo>
                    <a:pt x="4979298" y="2995052"/>
                  </a:moveTo>
                  <a:cubicBezTo>
                    <a:pt x="4981203" y="2994100"/>
                    <a:pt x="4985966" y="2996957"/>
                    <a:pt x="4990728" y="2998862"/>
                  </a:cubicBezTo>
                  <a:cubicBezTo>
                    <a:pt x="4995491" y="3000767"/>
                    <a:pt x="4997396" y="3006482"/>
                    <a:pt x="4992634" y="3007435"/>
                  </a:cubicBezTo>
                  <a:cubicBezTo>
                    <a:pt x="4987871" y="3007435"/>
                    <a:pt x="4984061" y="3005530"/>
                    <a:pt x="4976441" y="2999815"/>
                  </a:cubicBezTo>
                  <a:cubicBezTo>
                    <a:pt x="4968821" y="2994100"/>
                    <a:pt x="4978346" y="2996005"/>
                    <a:pt x="4979298" y="2995052"/>
                  </a:cubicBezTo>
                  <a:close/>
                  <a:moveTo>
                    <a:pt x="4777368" y="2113038"/>
                  </a:moveTo>
                  <a:cubicBezTo>
                    <a:pt x="4779273" y="2112085"/>
                    <a:pt x="4785941" y="2119705"/>
                    <a:pt x="4784036" y="2123515"/>
                  </a:cubicBezTo>
                  <a:cubicBezTo>
                    <a:pt x="4783083" y="2126373"/>
                    <a:pt x="4779273" y="2125420"/>
                    <a:pt x="4775463" y="2122563"/>
                  </a:cubicBezTo>
                  <a:cubicBezTo>
                    <a:pt x="4771653" y="2119705"/>
                    <a:pt x="4775463" y="2113990"/>
                    <a:pt x="4777368" y="2113038"/>
                  </a:cubicBezTo>
                  <a:close/>
                  <a:moveTo>
                    <a:pt x="4784036" y="2064460"/>
                  </a:moveTo>
                  <a:cubicBezTo>
                    <a:pt x="4787846" y="2062555"/>
                    <a:pt x="4789751" y="2066365"/>
                    <a:pt x="4785941" y="2070175"/>
                  </a:cubicBezTo>
                  <a:cubicBezTo>
                    <a:pt x="4783083" y="2073985"/>
                    <a:pt x="4781178" y="2073985"/>
                    <a:pt x="4778321" y="2071127"/>
                  </a:cubicBezTo>
                  <a:cubicBezTo>
                    <a:pt x="4775463" y="2068270"/>
                    <a:pt x="4781178" y="2066365"/>
                    <a:pt x="4784036" y="2064460"/>
                  </a:cubicBezTo>
                  <a:close/>
                  <a:moveTo>
                    <a:pt x="4536386" y="1993975"/>
                  </a:moveTo>
                  <a:cubicBezTo>
                    <a:pt x="4538291" y="1993022"/>
                    <a:pt x="4541148" y="1996832"/>
                    <a:pt x="4543053" y="2003500"/>
                  </a:cubicBezTo>
                  <a:cubicBezTo>
                    <a:pt x="4544958" y="2009215"/>
                    <a:pt x="4545911" y="2009215"/>
                    <a:pt x="4543053" y="2011120"/>
                  </a:cubicBezTo>
                  <a:cubicBezTo>
                    <a:pt x="4540196" y="2013025"/>
                    <a:pt x="4539243" y="2013025"/>
                    <a:pt x="4533528" y="2003500"/>
                  </a:cubicBezTo>
                  <a:cubicBezTo>
                    <a:pt x="4527813" y="1993975"/>
                    <a:pt x="4534481" y="1994927"/>
                    <a:pt x="4536386" y="1993975"/>
                  </a:cubicBezTo>
                  <a:close/>
                  <a:moveTo>
                    <a:pt x="4756533" y="276"/>
                  </a:moveTo>
                  <a:cubicBezTo>
                    <a:pt x="4757605" y="-319"/>
                    <a:pt x="4758795" y="-81"/>
                    <a:pt x="4760224" y="2300"/>
                  </a:cubicBezTo>
                  <a:cubicBezTo>
                    <a:pt x="4762129" y="6110"/>
                    <a:pt x="4764987" y="5157"/>
                    <a:pt x="4764987" y="3252"/>
                  </a:cubicBezTo>
                  <a:cubicBezTo>
                    <a:pt x="4764987" y="395"/>
                    <a:pt x="4767844" y="-558"/>
                    <a:pt x="4772606" y="2300"/>
                  </a:cubicBezTo>
                  <a:cubicBezTo>
                    <a:pt x="4777369" y="5157"/>
                    <a:pt x="4780227" y="5157"/>
                    <a:pt x="4784037" y="6110"/>
                  </a:cubicBezTo>
                  <a:cubicBezTo>
                    <a:pt x="4786894" y="7062"/>
                    <a:pt x="4792609" y="3252"/>
                    <a:pt x="4795466" y="11825"/>
                  </a:cubicBezTo>
                  <a:cubicBezTo>
                    <a:pt x="4798324" y="19445"/>
                    <a:pt x="4809754" y="15635"/>
                    <a:pt x="4816422" y="15635"/>
                  </a:cubicBezTo>
                  <a:cubicBezTo>
                    <a:pt x="4824041" y="15635"/>
                    <a:pt x="4828804" y="17540"/>
                    <a:pt x="4830709" y="25160"/>
                  </a:cubicBezTo>
                  <a:cubicBezTo>
                    <a:pt x="4832614" y="32780"/>
                    <a:pt x="4842139" y="35637"/>
                    <a:pt x="4848806" y="34685"/>
                  </a:cubicBezTo>
                  <a:cubicBezTo>
                    <a:pt x="4855474" y="33732"/>
                    <a:pt x="4852616" y="30875"/>
                    <a:pt x="4863094" y="37542"/>
                  </a:cubicBezTo>
                  <a:cubicBezTo>
                    <a:pt x="4873572" y="44210"/>
                    <a:pt x="4874524" y="41352"/>
                    <a:pt x="4878334" y="33732"/>
                  </a:cubicBezTo>
                  <a:cubicBezTo>
                    <a:pt x="4881191" y="26112"/>
                    <a:pt x="4886907" y="28017"/>
                    <a:pt x="4890716" y="27065"/>
                  </a:cubicBezTo>
                  <a:cubicBezTo>
                    <a:pt x="4894527" y="26112"/>
                    <a:pt x="4905004" y="28017"/>
                    <a:pt x="4908814" y="29922"/>
                  </a:cubicBezTo>
                  <a:cubicBezTo>
                    <a:pt x="4911672" y="32780"/>
                    <a:pt x="4929769" y="40400"/>
                    <a:pt x="4937389" y="40400"/>
                  </a:cubicBezTo>
                  <a:cubicBezTo>
                    <a:pt x="4944057" y="40400"/>
                    <a:pt x="4948819" y="44210"/>
                    <a:pt x="4945009" y="52782"/>
                  </a:cubicBezTo>
                  <a:cubicBezTo>
                    <a:pt x="4941199" y="61355"/>
                    <a:pt x="4945009" y="59450"/>
                    <a:pt x="4949772" y="55640"/>
                  </a:cubicBezTo>
                  <a:cubicBezTo>
                    <a:pt x="4954534" y="52782"/>
                    <a:pt x="4961202" y="55640"/>
                    <a:pt x="4964059" y="61355"/>
                  </a:cubicBezTo>
                  <a:cubicBezTo>
                    <a:pt x="4966916" y="68023"/>
                    <a:pt x="4971679" y="68975"/>
                    <a:pt x="4978347" y="67070"/>
                  </a:cubicBezTo>
                  <a:cubicBezTo>
                    <a:pt x="4985014" y="65165"/>
                    <a:pt x="4982157" y="71832"/>
                    <a:pt x="4983109" y="74690"/>
                  </a:cubicBezTo>
                  <a:cubicBezTo>
                    <a:pt x="4983109" y="77547"/>
                    <a:pt x="4982157" y="79452"/>
                    <a:pt x="4980252" y="80405"/>
                  </a:cubicBezTo>
                  <a:cubicBezTo>
                    <a:pt x="4978347" y="81357"/>
                    <a:pt x="4974536" y="82311"/>
                    <a:pt x="4974536" y="86121"/>
                  </a:cubicBezTo>
                  <a:cubicBezTo>
                    <a:pt x="4974536" y="89931"/>
                    <a:pt x="4979299" y="90883"/>
                    <a:pt x="4984061" y="91836"/>
                  </a:cubicBezTo>
                  <a:cubicBezTo>
                    <a:pt x="4988824" y="91836"/>
                    <a:pt x="4992634" y="92788"/>
                    <a:pt x="4992634" y="96598"/>
                  </a:cubicBezTo>
                  <a:cubicBezTo>
                    <a:pt x="4993586" y="100408"/>
                    <a:pt x="4997397" y="105171"/>
                    <a:pt x="5003111" y="107076"/>
                  </a:cubicBezTo>
                  <a:cubicBezTo>
                    <a:pt x="5007874" y="108028"/>
                    <a:pt x="5012636" y="114696"/>
                    <a:pt x="5009779" y="118506"/>
                  </a:cubicBezTo>
                  <a:cubicBezTo>
                    <a:pt x="5007874" y="122316"/>
                    <a:pt x="5007874" y="123268"/>
                    <a:pt x="5011684" y="123268"/>
                  </a:cubicBezTo>
                  <a:cubicBezTo>
                    <a:pt x="5016447" y="122316"/>
                    <a:pt x="5020257" y="127078"/>
                    <a:pt x="5012636" y="129936"/>
                  </a:cubicBezTo>
                  <a:cubicBezTo>
                    <a:pt x="5005016" y="132793"/>
                    <a:pt x="5010732" y="140413"/>
                    <a:pt x="5018352" y="139461"/>
                  </a:cubicBezTo>
                  <a:cubicBezTo>
                    <a:pt x="5025972" y="139461"/>
                    <a:pt x="5028829" y="142318"/>
                    <a:pt x="5030734" y="146128"/>
                  </a:cubicBezTo>
                  <a:cubicBezTo>
                    <a:pt x="5033591" y="150891"/>
                    <a:pt x="5027877" y="153748"/>
                    <a:pt x="5025972" y="157558"/>
                  </a:cubicBezTo>
                  <a:cubicBezTo>
                    <a:pt x="5024066" y="161368"/>
                    <a:pt x="5031686" y="171846"/>
                    <a:pt x="5034544" y="174703"/>
                  </a:cubicBezTo>
                  <a:cubicBezTo>
                    <a:pt x="5037402" y="176608"/>
                    <a:pt x="5045974" y="189943"/>
                    <a:pt x="5047879" y="190896"/>
                  </a:cubicBezTo>
                  <a:cubicBezTo>
                    <a:pt x="5049784" y="191848"/>
                    <a:pt x="5060261" y="198516"/>
                    <a:pt x="5056452" y="204231"/>
                  </a:cubicBezTo>
                  <a:cubicBezTo>
                    <a:pt x="5051689" y="209946"/>
                    <a:pt x="5057404" y="210898"/>
                    <a:pt x="5062166" y="211851"/>
                  </a:cubicBezTo>
                  <a:cubicBezTo>
                    <a:pt x="5066929" y="212803"/>
                    <a:pt x="5072644" y="215661"/>
                    <a:pt x="5068834" y="222328"/>
                  </a:cubicBezTo>
                  <a:cubicBezTo>
                    <a:pt x="5065024" y="228996"/>
                    <a:pt x="5068834" y="228043"/>
                    <a:pt x="5075502" y="229948"/>
                  </a:cubicBezTo>
                  <a:cubicBezTo>
                    <a:pt x="5081216" y="231853"/>
                    <a:pt x="5078359" y="234711"/>
                    <a:pt x="5075502" y="237568"/>
                  </a:cubicBezTo>
                  <a:cubicBezTo>
                    <a:pt x="5072644" y="240426"/>
                    <a:pt x="5067882" y="245188"/>
                    <a:pt x="5073597" y="249951"/>
                  </a:cubicBezTo>
                  <a:cubicBezTo>
                    <a:pt x="5079311" y="254713"/>
                    <a:pt x="5080264" y="247093"/>
                    <a:pt x="5080264" y="244236"/>
                  </a:cubicBezTo>
                  <a:cubicBezTo>
                    <a:pt x="5080264" y="241379"/>
                    <a:pt x="5083122" y="236617"/>
                    <a:pt x="5086932" y="242331"/>
                  </a:cubicBezTo>
                  <a:cubicBezTo>
                    <a:pt x="5090741" y="247093"/>
                    <a:pt x="5084074" y="251856"/>
                    <a:pt x="5085027" y="266143"/>
                  </a:cubicBezTo>
                  <a:cubicBezTo>
                    <a:pt x="5085979" y="280431"/>
                    <a:pt x="5111697" y="289956"/>
                    <a:pt x="5113602" y="294718"/>
                  </a:cubicBezTo>
                  <a:cubicBezTo>
                    <a:pt x="5115507" y="299481"/>
                    <a:pt x="5127889" y="307101"/>
                    <a:pt x="5127889" y="311863"/>
                  </a:cubicBezTo>
                  <a:cubicBezTo>
                    <a:pt x="5127889" y="316626"/>
                    <a:pt x="5131699" y="319483"/>
                    <a:pt x="5134557" y="323293"/>
                  </a:cubicBezTo>
                  <a:cubicBezTo>
                    <a:pt x="5137414" y="327103"/>
                    <a:pt x="5139319" y="332819"/>
                    <a:pt x="5136461" y="338533"/>
                  </a:cubicBezTo>
                  <a:cubicBezTo>
                    <a:pt x="5133604" y="343296"/>
                    <a:pt x="5134557" y="348058"/>
                    <a:pt x="5138366" y="350916"/>
                  </a:cubicBezTo>
                  <a:cubicBezTo>
                    <a:pt x="5142177" y="353773"/>
                    <a:pt x="5142177" y="354726"/>
                    <a:pt x="5144082" y="363298"/>
                  </a:cubicBezTo>
                  <a:cubicBezTo>
                    <a:pt x="5145986" y="371871"/>
                    <a:pt x="5155511" y="373776"/>
                    <a:pt x="5161227" y="374729"/>
                  </a:cubicBezTo>
                  <a:cubicBezTo>
                    <a:pt x="5166941" y="375681"/>
                    <a:pt x="5167894" y="383301"/>
                    <a:pt x="5164084" y="391873"/>
                  </a:cubicBezTo>
                  <a:cubicBezTo>
                    <a:pt x="5160274" y="399494"/>
                    <a:pt x="5163132" y="404256"/>
                    <a:pt x="5165036" y="409018"/>
                  </a:cubicBezTo>
                  <a:cubicBezTo>
                    <a:pt x="5166941" y="412828"/>
                    <a:pt x="5168847" y="414734"/>
                    <a:pt x="5166941" y="422354"/>
                  </a:cubicBezTo>
                  <a:cubicBezTo>
                    <a:pt x="5165989" y="429974"/>
                    <a:pt x="5172657" y="433783"/>
                    <a:pt x="5176466" y="433783"/>
                  </a:cubicBezTo>
                  <a:cubicBezTo>
                    <a:pt x="5181229" y="434737"/>
                    <a:pt x="5183134" y="437593"/>
                    <a:pt x="5183134" y="440451"/>
                  </a:cubicBezTo>
                  <a:cubicBezTo>
                    <a:pt x="5183134" y="443308"/>
                    <a:pt x="5184086" y="446166"/>
                    <a:pt x="5186944" y="447119"/>
                  </a:cubicBezTo>
                  <a:cubicBezTo>
                    <a:pt x="5189802" y="448071"/>
                    <a:pt x="5191707" y="448071"/>
                    <a:pt x="5194564" y="451882"/>
                  </a:cubicBezTo>
                  <a:cubicBezTo>
                    <a:pt x="5197422" y="455691"/>
                    <a:pt x="5204089" y="454739"/>
                    <a:pt x="5206947" y="452833"/>
                  </a:cubicBezTo>
                  <a:cubicBezTo>
                    <a:pt x="5209804" y="450928"/>
                    <a:pt x="5213614" y="449024"/>
                    <a:pt x="5215519" y="451882"/>
                  </a:cubicBezTo>
                  <a:cubicBezTo>
                    <a:pt x="5218377" y="454739"/>
                    <a:pt x="5226949" y="456644"/>
                    <a:pt x="5229807" y="454739"/>
                  </a:cubicBezTo>
                  <a:cubicBezTo>
                    <a:pt x="5232664" y="452833"/>
                    <a:pt x="5236474" y="453786"/>
                    <a:pt x="5241236" y="451882"/>
                  </a:cubicBezTo>
                  <a:cubicBezTo>
                    <a:pt x="5245999" y="449977"/>
                    <a:pt x="5249809" y="447119"/>
                    <a:pt x="5255524" y="443308"/>
                  </a:cubicBezTo>
                  <a:cubicBezTo>
                    <a:pt x="5261239" y="438546"/>
                    <a:pt x="5267907" y="443308"/>
                    <a:pt x="5275527" y="441404"/>
                  </a:cubicBezTo>
                  <a:cubicBezTo>
                    <a:pt x="5283147" y="440451"/>
                    <a:pt x="5282194" y="444262"/>
                    <a:pt x="5281241" y="449024"/>
                  </a:cubicBezTo>
                  <a:cubicBezTo>
                    <a:pt x="5280289" y="454739"/>
                    <a:pt x="5287909" y="453786"/>
                    <a:pt x="5292672" y="452833"/>
                  </a:cubicBezTo>
                  <a:cubicBezTo>
                    <a:pt x="5297434" y="451882"/>
                    <a:pt x="5301244" y="453786"/>
                    <a:pt x="5306959" y="459502"/>
                  </a:cubicBezTo>
                  <a:cubicBezTo>
                    <a:pt x="5312674" y="465216"/>
                    <a:pt x="5321247" y="464264"/>
                    <a:pt x="5324104" y="460453"/>
                  </a:cubicBezTo>
                  <a:cubicBezTo>
                    <a:pt x="5326961" y="456644"/>
                    <a:pt x="5328866" y="458548"/>
                    <a:pt x="5333629" y="459502"/>
                  </a:cubicBezTo>
                  <a:cubicBezTo>
                    <a:pt x="5338391" y="460453"/>
                    <a:pt x="5341249" y="456644"/>
                    <a:pt x="5341249" y="453786"/>
                  </a:cubicBezTo>
                  <a:cubicBezTo>
                    <a:pt x="5341249" y="450928"/>
                    <a:pt x="5341249" y="449024"/>
                    <a:pt x="5346964" y="448071"/>
                  </a:cubicBezTo>
                  <a:cubicBezTo>
                    <a:pt x="5352679" y="446166"/>
                    <a:pt x="5354584" y="455691"/>
                    <a:pt x="5355536" y="460453"/>
                  </a:cubicBezTo>
                  <a:cubicBezTo>
                    <a:pt x="5356489" y="465216"/>
                    <a:pt x="5360299" y="469027"/>
                    <a:pt x="5365061" y="467122"/>
                  </a:cubicBezTo>
                  <a:cubicBezTo>
                    <a:pt x="5369824" y="465216"/>
                    <a:pt x="5371729" y="467122"/>
                    <a:pt x="5372682" y="469027"/>
                  </a:cubicBezTo>
                  <a:cubicBezTo>
                    <a:pt x="5373634" y="470931"/>
                    <a:pt x="5376491" y="475693"/>
                    <a:pt x="5379349" y="474742"/>
                  </a:cubicBezTo>
                  <a:cubicBezTo>
                    <a:pt x="5382207" y="474742"/>
                    <a:pt x="5394589" y="482362"/>
                    <a:pt x="5396494" y="489982"/>
                  </a:cubicBezTo>
                  <a:cubicBezTo>
                    <a:pt x="5400304" y="500458"/>
                    <a:pt x="5410782" y="500458"/>
                    <a:pt x="5417449" y="504268"/>
                  </a:cubicBezTo>
                  <a:cubicBezTo>
                    <a:pt x="5419354" y="505221"/>
                    <a:pt x="5421259" y="506173"/>
                    <a:pt x="5424116" y="506173"/>
                  </a:cubicBezTo>
                  <a:cubicBezTo>
                    <a:pt x="5428879" y="507126"/>
                    <a:pt x="5432689" y="506173"/>
                    <a:pt x="5434594" y="505221"/>
                  </a:cubicBezTo>
                  <a:cubicBezTo>
                    <a:pt x="5437452" y="503316"/>
                    <a:pt x="5442214" y="500458"/>
                    <a:pt x="5447929" y="503316"/>
                  </a:cubicBezTo>
                  <a:cubicBezTo>
                    <a:pt x="5453644" y="506173"/>
                    <a:pt x="5457454" y="502363"/>
                    <a:pt x="5462216" y="499506"/>
                  </a:cubicBezTo>
                  <a:cubicBezTo>
                    <a:pt x="5466979" y="496649"/>
                    <a:pt x="5469836" y="506173"/>
                    <a:pt x="5465074" y="511888"/>
                  </a:cubicBezTo>
                  <a:cubicBezTo>
                    <a:pt x="5460311" y="518556"/>
                    <a:pt x="5464122" y="521414"/>
                    <a:pt x="5462216" y="524272"/>
                  </a:cubicBezTo>
                  <a:cubicBezTo>
                    <a:pt x="5460311" y="527129"/>
                    <a:pt x="5460311" y="533796"/>
                    <a:pt x="5462216" y="534748"/>
                  </a:cubicBezTo>
                  <a:cubicBezTo>
                    <a:pt x="5464122" y="535702"/>
                    <a:pt x="5468884" y="538559"/>
                    <a:pt x="5469836" y="544273"/>
                  </a:cubicBezTo>
                  <a:cubicBezTo>
                    <a:pt x="5470789" y="549988"/>
                    <a:pt x="5473647" y="549036"/>
                    <a:pt x="5478409" y="546178"/>
                  </a:cubicBezTo>
                  <a:cubicBezTo>
                    <a:pt x="5483172" y="543321"/>
                    <a:pt x="5487934" y="549036"/>
                    <a:pt x="5487934" y="550941"/>
                  </a:cubicBezTo>
                  <a:cubicBezTo>
                    <a:pt x="5487934" y="553798"/>
                    <a:pt x="5486029" y="554751"/>
                    <a:pt x="5488886" y="557609"/>
                  </a:cubicBezTo>
                  <a:cubicBezTo>
                    <a:pt x="5490791" y="560467"/>
                    <a:pt x="5492697" y="563324"/>
                    <a:pt x="5493649" y="569038"/>
                  </a:cubicBezTo>
                  <a:cubicBezTo>
                    <a:pt x="5494602" y="574753"/>
                    <a:pt x="5497459" y="581422"/>
                    <a:pt x="5489839" y="590946"/>
                  </a:cubicBezTo>
                  <a:cubicBezTo>
                    <a:pt x="5482219" y="600472"/>
                    <a:pt x="5491744" y="608092"/>
                    <a:pt x="5500316" y="611901"/>
                  </a:cubicBezTo>
                  <a:cubicBezTo>
                    <a:pt x="5507936" y="615712"/>
                    <a:pt x="5517461" y="627141"/>
                    <a:pt x="5519366" y="631903"/>
                  </a:cubicBezTo>
                  <a:cubicBezTo>
                    <a:pt x="5521272" y="636666"/>
                    <a:pt x="5519366" y="639523"/>
                    <a:pt x="5529844" y="645239"/>
                  </a:cubicBezTo>
                  <a:cubicBezTo>
                    <a:pt x="5540322" y="650953"/>
                    <a:pt x="5543179" y="642381"/>
                    <a:pt x="5546989" y="638571"/>
                  </a:cubicBezTo>
                  <a:cubicBezTo>
                    <a:pt x="5550799" y="634761"/>
                    <a:pt x="5557466" y="635713"/>
                    <a:pt x="5562229" y="632857"/>
                  </a:cubicBezTo>
                  <a:cubicBezTo>
                    <a:pt x="5566991" y="629999"/>
                    <a:pt x="5572707" y="630951"/>
                    <a:pt x="5578422" y="633808"/>
                  </a:cubicBezTo>
                  <a:cubicBezTo>
                    <a:pt x="5584136" y="637619"/>
                    <a:pt x="5586041" y="636666"/>
                    <a:pt x="5587947" y="632857"/>
                  </a:cubicBezTo>
                  <a:cubicBezTo>
                    <a:pt x="5590804" y="629046"/>
                    <a:pt x="5599377" y="630951"/>
                    <a:pt x="5604139" y="630951"/>
                  </a:cubicBezTo>
                  <a:cubicBezTo>
                    <a:pt x="5608902" y="630951"/>
                    <a:pt x="5614616" y="629999"/>
                    <a:pt x="5616522" y="627141"/>
                  </a:cubicBezTo>
                  <a:cubicBezTo>
                    <a:pt x="5618427" y="624283"/>
                    <a:pt x="5621284" y="623332"/>
                    <a:pt x="5625094" y="624283"/>
                  </a:cubicBezTo>
                  <a:cubicBezTo>
                    <a:pt x="5628904" y="624283"/>
                    <a:pt x="5632714" y="623332"/>
                    <a:pt x="5634619" y="621426"/>
                  </a:cubicBezTo>
                  <a:cubicBezTo>
                    <a:pt x="5636524" y="619521"/>
                    <a:pt x="5637477" y="616663"/>
                    <a:pt x="5642239" y="612854"/>
                  </a:cubicBezTo>
                  <a:cubicBezTo>
                    <a:pt x="5647002" y="609043"/>
                    <a:pt x="5648907" y="611901"/>
                    <a:pt x="5654622" y="613806"/>
                  </a:cubicBezTo>
                  <a:cubicBezTo>
                    <a:pt x="5660336" y="615712"/>
                    <a:pt x="5664147" y="612854"/>
                    <a:pt x="5667004" y="609043"/>
                  </a:cubicBezTo>
                  <a:cubicBezTo>
                    <a:pt x="5669861" y="605234"/>
                    <a:pt x="5669861" y="599518"/>
                    <a:pt x="5668909" y="597614"/>
                  </a:cubicBezTo>
                  <a:cubicBezTo>
                    <a:pt x="5667957" y="594756"/>
                    <a:pt x="5667004" y="590946"/>
                    <a:pt x="5667957" y="582374"/>
                  </a:cubicBezTo>
                  <a:cubicBezTo>
                    <a:pt x="5668909" y="574753"/>
                    <a:pt x="5672719" y="577612"/>
                    <a:pt x="5676529" y="579516"/>
                  </a:cubicBezTo>
                  <a:cubicBezTo>
                    <a:pt x="5680339" y="581422"/>
                    <a:pt x="5682244" y="578563"/>
                    <a:pt x="5682244" y="575707"/>
                  </a:cubicBezTo>
                  <a:cubicBezTo>
                    <a:pt x="5682244" y="572849"/>
                    <a:pt x="5683197" y="569991"/>
                    <a:pt x="5688911" y="567133"/>
                  </a:cubicBezTo>
                  <a:cubicBezTo>
                    <a:pt x="5695579" y="564276"/>
                    <a:pt x="5695579" y="562371"/>
                    <a:pt x="5695579" y="557609"/>
                  </a:cubicBezTo>
                  <a:cubicBezTo>
                    <a:pt x="5695579" y="552847"/>
                    <a:pt x="5699389" y="551893"/>
                    <a:pt x="5701294" y="551893"/>
                  </a:cubicBezTo>
                  <a:cubicBezTo>
                    <a:pt x="5703199" y="551893"/>
                    <a:pt x="5706057" y="550941"/>
                    <a:pt x="5707009" y="549036"/>
                  </a:cubicBezTo>
                  <a:cubicBezTo>
                    <a:pt x="5707961" y="546178"/>
                    <a:pt x="5710819" y="544273"/>
                    <a:pt x="5713677" y="545226"/>
                  </a:cubicBezTo>
                  <a:cubicBezTo>
                    <a:pt x="5716534" y="546178"/>
                    <a:pt x="5717486" y="547131"/>
                    <a:pt x="5721297" y="545226"/>
                  </a:cubicBezTo>
                  <a:cubicBezTo>
                    <a:pt x="5725107" y="543321"/>
                    <a:pt x="5724154" y="545226"/>
                    <a:pt x="5735584" y="541416"/>
                  </a:cubicBezTo>
                  <a:cubicBezTo>
                    <a:pt x="5746061" y="537606"/>
                    <a:pt x="5746061" y="532844"/>
                    <a:pt x="5748919" y="529034"/>
                  </a:cubicBezTo>
                  <a:cubicBezTo>
                    <a:pt x="5751777" y="525223"/>
                    <a:pt x="5756539" y="514747"/>
                    <a:pt x="5764159" y="513794"/>
                  </a:cubicBezTo>
                  <a:cubicBezTo>
                    <a:pt x="5772732" y="512841"/>
                    <a:pt x="5771779" y="509983"/>
                    <a:pt x="5771779" y="508078"/>
                  </a:cubicBezTo>
                  <a:cubicBezTo>
                    <a:pt x="5772732" y="506173"/>
                    <a:pt x="5772732" y="503316"/>
                    <a:pt x="5779399" y="501411"/>
                  </a:cubicBezTo>
                  <a:cubicBezTo>
                    <a:pt x="5786066" y="499506"/>
                    <a:pt x="5788924" y="490933"/>
                    <a:pt x="5795591" y="490933"/>
                  </a:cubicBezTo>
                  <a:cubicBezTo>
                    <a:pt x="5803211" y="490933"/>
                    <a:pt x="5808927" y="486171"/>
                    <a:pt x="5811784" y="483313"/>
                  </a:cubicBezTo>
                  <a:cubicBezTo>
                    <a:pt x="5814641" y="480456"/>
                    <a:pt x="5822261" y="479504"/>
                    <a:pt x="5829882" y="481409"/>
                  </a:cubicBezTo>
                  <a:cubicBezTo>
                    <a:pt x="5830834" y="482362"/>
                    <a:pt x="5834644" y="484267"/>
                    <a:pt x="5838454" y="481409"/>
                  </a:cubicBezTo>
                  <a:cubicBezTo>
                    <a:pt x="5842264" y="479504"/>
                    <a:pt x="5846074" y="473789"/>
                    <a:pt x="5848932" y="470931"/>
                  </a:cubicBezTo>
                  <a:cubicBezTo>
                    <a:pt x="5853694" y="467122"/>
                    <a:pt x="5858457" y="466169"/>
                    <a:pt x="5858457" y="468073"/>
                  </a:cubicBezTo>
                  <a:cubicBezTo>
                    <a:pt x="5858457" y="469027"/>
                    <a:pt x="5862266" y="470931"/>
                    <a:pt x="5857504" y="475693"/>
                  </a:cubicBezTo>
                  <a:cubicBezTo>
                    <a:pt x="5853694" y="480456"/>
                    <a:pt x="5845122" y="485218"/>
                    <a:pt x="5839407" y="490933"/>
                  </a:cubicBezTo>
                  <a:cubicBezTo>
                    <a:pt x="5835597" y="494744"/>
                    <a:pt x="5833691" y="499506"/>
                    <a:pt x="5833691" y="501411"/>
                  </a:cubicBezTo>
                  <a:cubicBezTo>
                    <a:pt x="5833691" y="504268"/>
                    <a:pt x="5834644" y="514747"/>
                    <a:pt x="5833691" y="518556"/>
                  </a:cubicBezTo>
                  <a:cubicBezTo>
                    <a:pt x="5832739" y="522367"/>
                    <a:pt x="5830834" y="528082"/>
                    <a:pt x="5829882" y="533796"/>
                  </a:cubicBezTo>
                  <a:cubicBezTo>
                    <a:pt x="5828929" y="539511"/>
                    <a:pt x="5832739" y="546178"/>
                    <a:pt x="5838454" y="544273"/>
                  </a:cubicBezTo>
                  <a:cubicBezTo>
                    <a:pt x="5844169" y="542368"/>
                    <a:pt x="5845122" y="546178"/>
                    <a:pt x="5845122" y="548083"/>
                  </a:cubicBezTo>
                  <a:cubicBezTo>
                    <a:pt x="5845122" y="550941"/>
                    <a:pt x="5850836" y="555703"/>
                    <a:pt x="5853694" y="557609"/>
                  </a:cubicBezTo>
                  <a:cubicBezTo>
                    <a:pt x="5856552" y="559513"/>
                    <a:pt x="5863219" y="567133"/>
                    <a:pt x="5858457" y="572849"/>
                  </a:cubicBezTo>
                  <a:cubicBezTo>
                    <a:pt x="5854647" y="577612"/>
                    <a:pt x="5860361" y="582374"/>
                    <a:pt x="5855599" y="587136"/>
                  </a:cubicBezTo>
                  <a:cubicBezTo>
                    <a:pt x="5850836" y="591898"/>
                    <a:pt x="5849884" y="604281"/>
                    <a:pt x="5841311" y="607138"/>
                  </a:cubicBezTo>
                  <a:cubicBezTo>
                    <a:pt x="5827024" y="611901"/>
                    <a:pt x="5827024" y="617617"/>
                    <a:pt x="5823214" y="622379"/>
                  </a:cubicBezTo>
                  <a:cubicBezTo>
                    <a:pt x="5819404" y="627141"/>
                    <a:pt x="5821309" y="636666"/>
                    <a:pt x="5824166" y="641428"/>
                  </a:cubicBezTo>
                  <a:cubicBezTo>
                    <a:pt x="5827977" y="646191"/>
                    <a:pt x="5828929" y="656668"/>
                    <a:pt x="5823214" y="663336"/>
                  </a:cubicBezTo>
                  <a:cubicBezTo>
                    <a:pt x="5817499" y="669051"/>
                    <a:pt x="5819404" y="683338"/>
                    <a:pt x="5822261" y="689053"/>
                  </a:cubicBezTo>
                  <a:cubicBezTo>
                    <a:pt x="5825119" y="694768"/>
                    <a:pt x="5823214" y="710961"/>
                    <a:pt x="5824166" y="715723"/>
                  </a:cubicBezTo>
                  <a:cubicBezTo>
                    <a:pt x="5824166" y="717628"/>
                    <a:pt x="5825119" y="719533"/>
                    <a:pt x="5824166" y="721438"/>
                  </a:cubicBezTo>
                  <a:cubicBezTo>
                    <a:pt x="5824166" y="725248"/>
                    <a:pt x="5822261" y="728106"/>
                    <a:pt x="5820357" y="730011"/>
                  </a:cubicBezTo>
                  <a:cubicBezTo>
                    <a:pt x="5816547" y="732868"/>
                    <a:pt x="5814641" y="738583"/>
                    <a:pt x="5817499" y="745251"/>
                  </a:cubicBezTo>
                  <a:cubicBezTo>
                    <a:pt x="5819404" y="750966"/>
                    <a:pt x="5825119" y="756681"/>
                    <a:pt x="5827024" y="763348"/>
                  </a:cubicBezTo>
                  <a:cubicBezTo>
                    <a:pt x="5829882" y="770016"/>
                    <a:pt x="5828929" y="780493"/>
                    <a:pt x="5822261" y="784303"/>
                  </a:cubicBezTo>
                  <a:cubicBezTo>
                    <a:pt x="5815594" y="789066"/>
                    <a:pt x="5816547" y="798591"/>
                    <a:pt x="5817499" y="800496"/>
                  </a:cubicBezTo>
                  <a:cubicBezTo>
                    <a:pt x="5818452" y="802401"/>
                    <a:pt x="5821309" y="803353"/>
                    <a:pt x="5820357" y="810973"/>
                  </a:cubicBezTo>
                  <a:cubicBezTo>
                    <a:pt x="5819404" y="818593"/>
                    <a:pt x="5815594" y="822403"/>
                    <a:pt x="5812736" y="828118"/>
                  </a:cubicBezTo>
                  <a:cubicBezTo>
                    <a:pt x="5809879" y="834786"/>
                    <a:pt x="5800354" y="831928"/>
                    <a:pt x="5804164" y="841453"/>
                  </a:cubicBezTo>
                  <a:cubicBezTo>
                    <a:pt x="5805116" y="843358"/>
                    <a:pt x="5806069" y="847168"/>
                    <a:pt x="5805116" y="849073"/>
                  </a:cubicBezTo>
                  <a:cubicBezTo>
                    <a:pt x="5804164" y="850978"/>
                    <a:pt x="5803211" y="855741"/>
                    <a:pt x="5805116" y="857646"/>
                  </a:cubicBezTo>
                  <a:cubicBezTo>
                    <a:pt x="5807022" y="859551"/>
                    <a:pt x="5807974" y="862408"/>
                    <a:pt x="5807974" y="866218"/>
                  </a:cubicBezTo>
                  <a:cubicBezTo>
                    <a:pt x="5807974" y="869076"/>
                    <a:pt x="5799402" y="875743"/>
                    <a:pt x="5793686" y="883363"/>
                  </a:cubicBezTo>
                  <a:cubicBezTo>
                    <a:pt x="5790829" y="887173"/>
                    <a:pt x="5788924" y="892888"/>
                    <a:pt x="5787972" y="898603"/>
                  </a:cubicBezTo>
                  <a:cubicBezTo>
                    <a:pt x="5787019" y="903366"/>
                    <a:pt x="5787019" y="908128"/>
                    <a:pt x="5786066" y="911938"/>
                  </a:cubicBezTo>
                  <a:cubicBezTo>
                    <a:pt x="5784161" y="919558"/>
                    <a:pt x="5787019" y="924321"/>
                    <a:pt x="5788924" y="927178"/>
                  </a:cubicBezTo>
                  <a:cubicBezTo>
                    <a:pt x="5790829" y="930036"/>
                    <a:pt x="5794639" y="930988"/>
                    <a:pt x="5795591" y="937656"/>
                  </a:cubicBezTo>
                  <a:cubicBezTo>
                    <a:pt x="5796544" y="944323"/>
                    <a:pt x="5795591" y="942418"/>
                    <a:pt x="5789877" y="951943"/>
                  </a:cubicBezTo>
                  <a:cubicBezTo>
                    <a:pt x="5784161" y="960516"/>
                    <a:pt x="5771779" y="957658"/>
                    <a:pt x="5771779" y="957658"/>
                  </a:cubicBezTo>
                  <a:lnTo>
                    <a:pt x="5770827" y="957658"/>
                  </a:lnTo>
                  <a:cubicBezTo>
                    <a:pt x="5770827" y="957658"/>
                    <a:pt x="5742252" y="954801"/>
                    <a:pt x="5735584" y="954801"/>
                  </a:cubicBezTo>
                  <a:cubicBezTo>
                    <a:pt x="5728916" y="954801"/>
                    <a:pt x="5700341" y="951943"/>
                    <a:pt x="5694627" y="951943"/>
                  </a:cubicBezTo>
                  <a:cubicBezTo>
                    <a:pt x="5688911" y="951943"/>
                    <a:pt x="5681291" y="950038"/>
                    <a:pt x="5679386" y="946228"/>
                  </a:cubicBezTo>
                  <a:cubicBezTo>
                    <a:pt x="5677482" y="942418"/>
                    <a:pt x="5673672" y="936703"/>
                    <a:pt x="5671766" y="940513"/>
                  </a:cubicBezTo>
                  <a:cubicBezTo>
                    <a:pt x="5669861" y="944323"/>
                    <a:pt x="5668909" y="951943"/>
                    <a:pt x="5667957" y="952896"/>
                  </a:cubicBezTo>
                  <a:cubicBezTo>
                    <a:pt x="5667957" y="954801"/>
                    <a:pt x="5668909" y="959563"/>
                    <a:pt x="5662241" y="960516"/>
                  </a:cubicBezTo>
                  <a:cubicBezTo>
                    <a:pt x="5656527" y="961468"/>
                    <a:pt x="5657479" y="964326"/>
                    <a:pt x="5656527" y="966231"/>
                  </a:cubicBezTo>
                  <a:cubicBezTo>
                    <a:pt x="5656527" y="968136"/>
                    <a:pt x="5658432" y="969088"/>
                    <a:pt x="5659384" y="970041"/>
                  </a:cubicBezTo>
                  <a:cubicBezTo>
                    <a:pt x="5660336" y="970993"/>
                    <a:pt x="5658432" y="976708"/>
                    <a:pt x="5656527" y="979566"/>
                  </a:cubicBezTo>
                  <a:cubicBezTo>
                    <a:pt x="5654622" y="982423"/>
                    <a:pt x="5649859" y="988138"/>
                    <a:pt x="5647954" y="990043"/>
                  </a:cubicBezTo>
                  <a:cubicBezTo>
                    <a:pt x="5646049" y="990996"/>
                    <a:pt x="5644144" y="992901"/>
                    <a:pt x="5646049" y="995758"/>
                  </a:cubicBezTo>
                  <a:cubicBezTo>
                    <a:pt x="5647954" y="998616"/>
                    <a:pt x="5647954" y="1004331"/>
                    <a:pt x="5645097" y="1004331"/>
                  </a:cubicBezTo>
                  <a:cubicBezTo>
                    <a:pt x="5641286" y="1004331"/>
                    <a:pt x="5631761" y="1004331"/>
                    <a:pt x="5630809" y="1008141"/>
                  </a:cubicBezTo>
                  <a:cubicBezTo>
                    <a:pt x="5630809" y="1011951"/>
                    <a:pt x="5626999" y="1015761"/>
                    <a:pt x="5623189" y="1013856"/>
                  </a:cubicBezTo>
                  <a:cubicBezTo>
                    <a:pt x="5619379" y="1011951"/>
                    <a:pt x="5613664" y="1012903"/>
                    <a:pt x="5613664" y="1014808"/>
                  </a:cubicBezTo>
                  <a:cubicBezTo>
                    <a:pt x="5613664" y="1016713"/>
                    <a:pt x="5615569" y="1021476"/>
                    <a:pt x="5610807" y="1023381"/>
                  </a:cubicBezTo>
                  <a:cubicBezTo>
                    <a:pt x="5606997" y="1025286"/>
                    <a:pt x="5605091" y="1025286"/>
                    <a:pt x="5606044" y="1027191"/>
                  </a:cubicBezTo>
                  <a:cubicBezTo>
                    <a:pt x="5607949" y="1031001"/>
                    <a:pt x="5607949" y="1031953"/>
                    <a:pt x="5610807" y="1031953"/>
                  </a:cubicBezTo>
                  <a:cubicBezTo>
                    <a:pt x="5613664" y="1031001"/>
                    <a:pt x="5618427" y="1040526"/>
                    <a:pt x="5620332" y="1043383"/>
                  </a:cubicBezTo>
                  <a:cubicBezTo>
                    <a:pt x="5622236" y="1046241"/>
                    <a:pt x="5650811" y="1107201"/>
                    <a:pt x="5650811" y="1107201"/>
                  </a:cubicBezTo>
                  <a:lnTo>
                    <a:pt x="5654622" y="1116726"/>
                  </a:lnTo>
                  <a:cubicBezTo>
                    <a:pt x="5660336" y="1123393"/>
                    <a:pt x="5654622" y="1124346"/>
                    <a:pt x="5652716" y="1132915"/>
                  </a:cubicBezTo>
                  <a:cubicBezTo>
                    <a:pt x="5651764" y="1137678"/>
                    <a:pt x="5654622" y="1136725"/>
                    <a:pt x="5654622" y="1143393"/>
                  </a:cubicBezTo>
                  <a:cubicBezTo>
                    <a:pt x="5654622" y="1150060"/>
                    <a:pt x="5653669" y="1158633"/>
                    <a:pt x="5655574" y="1161490"/>
                  </a:cubicBezTo>
                  <a:cubicBezTo>
                    <a:pt x="5657479" y="1164348"/>
                    <a:pt x="5663194" y="1178635"/>
                    <a:pt x="5662241" y="1185303"/>
                  </a:cubicBezTo>
                  <a:cubicBezTo>
                    <a:pt x="5662241" y="1186255"/>
                    <a:pt x="5662241" y="1188160"/>
                    <a:pt x="5662241" y="1189113"/>
                  </a:cubicBezTo>
                  <a:cubicBezTo>
                    <a:pt x="5662241" y="1193875"/>
                    <a:pt x="5663194" y="1195780"/>
                    <a:pt x="5666052" y="1196733"/>
                  </a:cubicBezTo>
                  <a:cubicBezTo>
                    <a:pt x="5667004" y="1196733"/>
                    <a:pt x="5667957" y="1197685"/>
                    <a:pt x="5668909" y="1197685"/>
                  </a:cubicBezTo>
                  <a:lnTo>
                    <a:pt x="5669861" y="1200543"/>
                  </a:lnTo>
                  <a:cubicBezTo>
                    <a:pt x="5669861" y="1200543"/>
                    <a:pt x="5676529" y="1205305"/>
                    <a:pt x="5675577" y="1213878"/>
                  </a:cubicBezTo>
                  <a:cubicBezTo>
                    <a:pt x="5674624" y="1221498"/>
                    <a:pt x="5675577" y="1220545"/>
                    <a:pt x="5675577" y="1222450"/>
                  </a:cubicBezTo>
                  <a:cubicBezTo>
                    <a:pt x="5676529" y="1224355"/>
                    <a:pt x="5674624" y="1230070"/>
                    <a:pt x="5672719" y="1231975"/>
                  </a:cubicBezTo>
                  <a:cubicBezTo>
                    <a:pt x="5671766" y="1233880"/>
                    <a:pt x="5670814" y="1236738"/>
                    <a:pt x="5672719" y="1239595"/>
                  </a:cubicBezTo>
                  <a:cubicBezTo>
                    <a:pt x="5674624" y="1242453"/>
                    <a:pt x="5674624" y="1252930"/>
                    <a:pt x="5670814" y="1255788"/>
                  </a:cubicBezTo>
                  <a:cubicBezTo>
                    <a:pt x="5667004" y="1259598"/>
                    <a:pt x="5665099" y="1262455"/>
                    <a:pt x="5667957" y="1266265"/>
                  </a:cubicBezTo>
                  <a:cubicBezTo>
                    <a:pt x="5669861" y="1269123"/>
                    <a:pt x="5676529" y="1281505"/>
                    <a:pt x="5668909" y="1277695"/>
                  </a:cubicBezTo>
                  <a:cubicBezTo>
                    <a:pt x="5661289" y="1273885"/>
                    <a:pt x="5661289" y="1278648"/>
                    <a:pt x="5663194" y="1279600"/>
                  </a:cubicBezTo>
                  <a:cubicBezTo>
                    <a:pt x="5666052" y="1280553"/>
                    <a:pt x="5669861" y="1286268"/>
                    <a:pt x="5663194" y="1286268"/>
                  </a:cubicBezTo>
                  <a:cubicBezTo>
                    <a:pt x="5656527" y="1287220"/>
                    <a:pt x="5656527" y="1289125"/>
                    <a:pt x="5656527" y="1289125"/>
                  </a:cubicBezTo>
                  <a:cubicBezTo>
                    <a:pt x="5656527" y="1289125"/>
                    <a:pt x="5653669" y="1291983"/>
                    <a:pt x="5650811" y="1289125"/>
                  </a:cubicBezTo>
                  <a:cubicBezTo>
                    <a:pt x="5647954" y="1286268"/>
                    <a:pt x="5644144" y="1288173"/>
                    <a:pt x="5644144" y="1291030"/>
                  </a:cubicBezTo>
                  <a:cubicBezTo>
                    <a:pt x="5644144" y="1293888"/>
                    <a:pt x="5644144" y="1295793"/>
                    <a:pt x="5639382" y="1296745"/>
                  </a:cubicBezTo>
                  <a:cubicBezTo>
                    <a:pt x="5635572" y="1297698"/>
                    <a:pt x="5628904" y="1298650"/>
                    <a:pt x="5626999" y="1300555"/>
                  </a:cubicBezTo>
                  <a:cubicBezTo>
                    <a:pt x="5625094" y="1302460"/>
                    <a:pt x="5622236" y="1307223"/>
                    <a:pt x="5619379" y="1309128"/>
                  </a:cubicBezTo>
                  <a:cubicBezTo>
                    <a:pt x="5616522" y="1311033"/>
                    <a:pt x="5614616" y="1311985"/>
                    <a:pt x="5613664" y="1314843"/>
                  </a:cubicBezTo>
                  <a:cubicBezTo>
                    <a:pt x="5612711" y="1317700"/>
                    <a:pt x="5609854" y="1319605"/>
                    <a:pt x="5614616" y="1320558"/>
                  </a:cubicBezTo>
                  <a:cubicBezTo>
                    <a:pt x="5618427" y="1321510"/>
                    <a:pt x="5623189" y="1320558"/>
                    <a:pt x="5624141" y="1317700"/>
                  </a:cubicBezTo>
                  <a:cubicBezTo>
                    <a:pt x="5626047" y="1314843"/>
                    <a:pt x="5628904" y="1318653"/>
                    <a:pt x="5631761" y="1322463"/>
                  </a:cubicBezTo>
                  <a:cubicBezTo>
                    <a:pt x="5633666" y="1327225"/>
                    <a:pt x="5639382" y="1335798"/>
                    <a:pt x="5636524" y="1337703"/>
                  </a:cubicBezTo>
                  <a:cubicBezTo>
                    <a:pt x="5633666" y="1339608"/>
                    <a:pt x="5636524" y="1344370"/>
                    <a:pt x="5639382" y="1346275"/>
                  </a:cubicBezTo>
                  <a:cubicBezTo>
                    <a:pt x="5642239" y="1348180"/>
                    <a:pt x="5641286" y="1349133"/>
                    <a:pt x="5641286" y="1351038"/>
                  </a:cubicBezTo>
                  <a:cubicBezTo>
                    <a:pt x="5641286" y="1352943"/>
                    <a:pt x="5636524" y="1355800"/>
                    <a:pt x="5635572" y="1354848"/>
                  </a:cubicBezTo>
                  <a:cubicBezTo>
                    <a:pt x="5631761" y="1351038"/>
                    <a:pt x="5627952" y="1344370"/>
                    <a:pt x="5626999" y="1342465"/>
                  </a:cubicBezTo>
                  <a:cubicBezTo>
                    <a:pt x="5626047" y="1338655"/>
                    <a:pt x="5623189" y="1335798"/>
                    <a:pt x="5621284" y="1339608"/>
                  </a:cubicBezTo>
                  <a:cubicBezTo>
                    <a:pt x="5619379" y="1343418"/>
                    <a:pt x="5622236" y="1343418"/>
                    <a:pt x="5619379" y="1344370"/>
                  </a:cubicBezTo>
                  <a:cubicBezTo>
                    <a:pt x="5616522" y="1344370"/>
                    <a:pt x="5613664" y="1342465"/>
                    <a:pt x="5614616" y="1340560"/>
                  </a:cubicBezTo>
                  <a:cubicBezTo>
                    <a:pt x="5614616" y="1338655"/>
                    <a:pt x="5613664" y="1338655"/>
                    <a:pt x="5610807" y="1338655"/>
                  </a:cubicBezTo>
                  <a:cubicBezTo>
                    <a:pt x="5608902" y="1338655"/>
                    <a:pt x="5605091" y="1331035"/>
                    <a:pt x="5602234" y="1328178"/>
                  </a:cubicBezTo>
                  <a:cubicBezTo>
                    <a:pt x="5599377" y="1325320"/>
                    <a:pt x="5593661" y="1320558"/>
                    <a:pt x="5595566" y="1313890"/>
                  </a:cubicBezTo>
                  <a:cubicBezTo>
                    <a:pt x="5597472" y="1307223"/>
                    <a:pt x="5595566" y="1302460"/>
                    <a:pt x="5592709" y="1301508"/>
                  </a:cubicBezTo>
                  <a:cubicBezTo>
                    <a:pt x="5589852" y="1300555"/>
                    <a:pt x="5577469" y="1304365"/>
                    <a:pt x="5578422" y="1298650"/>
                  </a:cubicBezTo>
                  <a:cubicBezTo>
                    <a:pt x="5579374" y="1292935"/>
                    <a:pt x="5575564" y="1293888"/>
                    <a:pt x="5573659" y="1293888"/>
                  </a:cubicBezTo>
                  <a:cubicBezTo>
                    <a:pt x="5570802" y="1293888"/>
                    <a:pt x="5567944" y="1293888"/>
                    <a:pt x="5566991" y="1291983"/>
                  </a:cubicBezTo>
                  <a:cubicBezTo>
                    <a:pt x="5566039" y="1290078"/>
                    <a:pt x="5564134" y="1290078"/>
                    <a:pt x="5562229" y="1291030"/>
                  </a:cubicBezTo>
                  <a:cubicBezTo>
                    <a:pt x="5561277" y="1291983"/>
                    <a:pt x="5560324" y="1291030"/>
                    <a:pt x="5558419" y="1291983"/>
                  </a:cubicBezTo>
                  <a:cubicBezTo>
                    <a:pt x="5556514" y="1293888"/>
                    <a:pt x="5558419" y="1297698"/>
                    <a:pt x="5556514" y="1299603"/>
                  </a:cubicBezTo>
                  <a:cubicBezTo>
                    <a:pt x="5554609" y="1301508"/>
                    <a:pt x="5553657" y="1305318"/>
                    <a:pt x="5554609" y="1307223"/>
                  </a:cubicBezTo>
                  <a:cubicBezTo>
                    <a:pt x="5555561" y="1309128"/>
                    <a:pt x="5555561" y="1313890"/>
                    <a:pt x="5554609" y="1316748"/>
                  </a:cubicBezTo>
                  <a:cubicBezTo>
                    <a:pt x="5553657" y="1319605"/>
                    <a:pt x="5554609" y="1329130"/>
                    <a:pt x="5556514" y="1331988"/>
                  </a:cubicBezTo>
                  <a:cubicBezTo>
                    <a:pt x="5558419" y="1334845"/>
                    <a:pt x="5558419" y="1342465"/>
                    <a:pt x="5556514" y="1347228"/>
                  </a:cubicBezTo>
                  <a:cubicBezTo>
                    <a:pt x="5553657" y="1351990"/>
                    <a:pt x="5556514" y="1361515"/>
                    <a:pt x="5558419" y="1363420"/>
                  </a:cubicBezTo>
                  <a:cubicBezTo>
                    <a:pt x="5560324" y="1365325"/>
                    <a:pt x="5558419" y="1373898"/>
                    <a:pt x="5552704" y="1373898"/>
                  </a:cubicBezTo>
                  <a:cubicBezTo>
                    <a:pt x="5547941" y="1372945"/>
                    <a:pt x="5545084" y="1373898"/>
                    <a:pt x="5546036" y="1378660"/>
                  </a:cubicBezTo>
                  <a:cubicBezTo>
                    <a:pt x="5546989" y="1383423"/>
                    <a:pt x="5546036" y="1385328"/>
                    <a:pt x="5543179" y="1386280"/>
                  </a:cubicBezTo>
                  <a:cubicBezTo>
                    <a:pt x="5541274" y="1386280"/>
                    <a:pt x="5539369" y="1385328"/>
                    <a:pt x="5531749" y="1380565"/>
                  </a:cubicBezTo>
                  <a:cubicBezTo>
                    <a:pt x="5526034" y="1379613"/>
                    <a:pt x="5521272" y="1381518"/>
                    <a:pt x="5520319" y="1382470"/>
                  </a:cubicBezTo>
                  <a:cubicBezTo>
                    <a:pt x="5520319" y="1385328"/>
                    <a:pt x="5517461" y="1387233"/>
                    <a:pt x="5516509" y="1389138"/>
                  </a:cubicBezTo>
                  <a:cubicBezTo>
                    <a:pt x="5514604" y="1391043"/>
                    <a:pt x="5510794" y="1400568"/>
                    <a:pt x="5512699" y="1405330"/>
                  </a:cubicBezTo>
                  <a:cubicBezTo>
                    <a:pt x="5514604" y="1410093"/>
                    <a:pt x="5509841" y="1420570"/>
                    <a:pt x="5506032" y="1423428"/>
                  </a:cubicBezTo>
                  <a:cubicBezTo>
                    <a:pt x="5500316" y="1427238"/>
                    <a:pt x="5499364" y="1429143"/>
                    <a:pt x="5499364" y="1432000"/>
                  </a:cubicBezTo>
                  <a:cubicBezTo>
                    <a:pt x="5499364" y="1434858"/>
                    <a:pt x="5500316" y="1437715"/>
                    <a:pt x="5499364" y="1442478"/>
                  </a:cubicBezTo>
                  <a:cubicBezTo>
                    <a:pt x="5496507" y="1450098"/>
                    <a:pt x="5478409" y="1446288"/>
                    <a:pt x="5473647" y="1446288"/>
                  </a:cubicBezTo>
                  <a:cubicBezTo>
                    <a:pt x="5468884" y="1446288"/>
                    <a:pt x="5459359" y="1452003"/>
                    <a:pt x="5456502" y="1452955"/>
                  </a:cubicBezTo>
                  <a:cubicBezTo>
                    <a:pt x="5456502" y="1453908"/>
                    <a:pt x="5449834" y="1456765"/>
                    <a:pt x="5440309" y="1459623"/>
                  </a:cubicBezTo>
                  <a:cubicBezTo>
                    <a:pt x="5430784" y="1462480"/>
                    <a:pt x="5424116" y="1461528"/>
                    <a:pt x="5418402" y="1460575"/>
                  </a:cubicBezTo>
                  <a:cubicBezTo>
                    <a:pt x="5412686" y="1459623"/>
                    <a:pt x="5410782" y="1459623"/>
                    <a:pt x="5409829" y="1462480"/>
                  </a:cubicBezTo>
                  <a:cubicBezTo>
                    <a:pt x="5408877" y="1465338"/>
                    <a:pt x="5406019" y="1465338"/>
                    <a:pt x="5412686" y="1469148"/>
                  </a:cubicBezTo>
                  <a:cubicBezTo>
                    <a:pt x="5414591" y="1470100"/>
                    <a:pt x="5415544" y="1472005"/>
                    <a:pt x="5416497" y="1473910"/>
                  </a:cubicBezTo>
                  <a:cubicBezTo>
                    <a:pt x="5418402" y="1481530"/>
                    <a:pt x="5417449" y="1485340"/>
                    <a:pt x="5419354" y="1490103"/>
                  </a:cubicBezTo>
                  <a:cubicBezTo>
                    <a:pt x="5420307" y="1492008"/>
                    <a:pt x="5421259" y="1494865"/>
                    <a:pt x="5423164" y="1496770"/>
                  </a:cubicBezTo>
                  <a:cubicBezTo>
                    <a:pt x="5425069" y="1498675"/>
                    <a:pt x="5426022" y="1501533"/>
                    <a:pt x="5428879" y="1502485"/>
                  </a:cubicBezTo>
                  <a:cubicBezTo>
                    <a:pt x="5433641" y="1503438"/>
                    <a:pt x="5438404" y="1502485"/>
                    <a:pt x="5440309" y="1508200"/>
                  </a:cubicBezTo>
                  <a:cubicBezTo>
                    <a:pt x="5442214" y="1513915"/>
                    <a:pt x="5443166" y="1514868"/>
                    <a:pt x="5445072" y="1516773"/>
                  </a:cubicBezTo>
                  <a:cubicBezTo>
                    <a:pt x="5446977" y="1518678"/>
                    <a:pt x="5446024" y="1523440"/>
                    <a:pt x="5444119" y="1526298"/>
                  </a:cubicBezTo>
                  <a:cubicBezTo>
                    <a:pt x="5442214" y="1529155"/>
                    <a:pt x="5441261" y="1531060"/>
                    <a:pt x="5441261" y="1534870"/>
                  </a:cubicBezTo>
                  <a:cubicBezTo>
                    <a:pt x="5441261" y="1536775"/>
                    <a:pt x="5441261" y="1539633"/>
                    <a:pt x="5440309" y="1541538"/>
                  </a:cubicBezTo>
                  <a:cubicBezTo>
                    <a:pt x="5439357" y="1543443"/>
                    <a:pt x="5437452" y="1545348"/>
                    <a:pt x="5436499" y="1546300"/>
                  </a:cubicBezTo>
                  <a:cubicBezTo>
                    <a:pt x="5432689" y="1548205"/>
                    <a:pt x="5427927" y="1548205"/>
                    <a:pt x="5424116" y="1545348"/>
                  </a:cubicBezTo>
                  <a:cubicBezTo>
                    <a:pt x="5422211" y="1543443"/>
                    <a:pt x="5412686" y="1541538"/>
                    <a:pt x="5410782" y="1544395"/>
                  </a:cubicBezTo>
                  <a:cubicBezTo>
                    <a:pt x="5408877" y="1548205"/>
                    <a:pt x="5404114" y="1550110"/>
                    <a:pt x="5400304" y="1550110"/>
                  </a:cubicBezTo>
                  <a:cubicBezTo>
                    <a:pt x="5397447" y="1551063"/>
                    <a:pt x="5390779" y="1551063"/>
                    <a:pt x="5387922" y="1552015"/>
                  </a:cubicBezTo>
                  <a:cubicBezTo>
                    <a:pt x="5386016" y="1553920"/>
                    <a:pt x="5378397" y="1552968"/>
                    <a:pt x="5375539" y="1550110"/>
                  </a:cubicBezTo>
                  <a:cubicBezTo>
                    <a:pt x="5373634" y="1547253"/>
                    <a:pt x="5372682" y="1543443"/>
                    <a:pt x="5368872" y="1546300"/>
                  </a:cubicBezTo>
                  <a:cubicBezTo>
                    <a:pt x="5365061" y="1549158"/>
                    <a:pt x="5362204" y="1551063"/>
                    <a:pt x="5358394" y="1550110"/>
                  </a:cubicBezTo>
                  <a:cubicBezTo>
                    <a:pt x="5354584" y="1549158"/>
                    <a:pt x="5347916" y="1551063"/>
                    <a:pt x="5345059" y="1547253"/>
                  </a:cubicBezTo>
                  <a:cubicBezTo>
                    <a:pt x="5342202" y="1543443"/>
                    <a:pt x="5340297" y="1542490"/>
                    <a:pt x="5336486" y="1543443"/>
                  </a:cubicBezTo>
                  <a:cubicBezTo>
                    <a:pt x="5332677" y="1544395"/>
                    <a:pt x="5330772" y="1539633"/>
                    <a:pt x="5333629" y="1537728"/>
                  </a:cubicBezTo>
                  <a:cubicBezTo>
                    <a:pt x="5335534" y="1536775"/>
                    <a:pt x="5334582" y="1534870"/>
                    <a:pt x="5333629" y="1532965"/>
                  </a:cubicBezTo>
                  <a:cubicBezTo>
                    <a:pt x="5332677" y="1532013"/>
                    <a:pt x="5330772" y="1531060"/>
                    <a:pt x="5328866" y="1531060"/>
                  </a:cubicBezTo>
                  <a:cubicBezTo>
                    <a:pt x="5326009" y="1531060"/>
                    <a:pt x="5318389" y="1525345"/>
                    <a:pt x="5320294" y="1521535"/>
                  </a:cubicBezTo>
                  <a:cubicBezTo>
                    <a:pt x="5322199" y="1517725"/>
                    <a:pt x="5319341" y="1516773"/>
                    <a:pt x="5315532" y="1516773"/>
                  </a:cubicBezTo>
                  <a:cubicBezTo>
                    <a:pt x="5312674" y="1516773"/>
                    <a:pt x="5305054" y="1510105"/>
                    <a:pt x="5302197" y="1515820"/>
                  </a:cubicBezTo>
                  <a:cubicBezTo>
                    <a:pt x="5302197" y="1515820"/>
                    <a:pt x="5302197" y="1525345"/>
                    <a:pt x="5295529" y="1524393"/>
                  </a:cubicBezTo>
                  <a:cubicBezTo>
                    <a:pt x="5288861" y="1523440"/>
                    <a:pt x="5286957" y="1522488"/>
                    <a:pt x="5286957" y="1527250"/>
                  </a:cubicBezTo>
                  <a:cubicBezTo>
                    <a:pt x="5286957" y="1532013"/>
                    <a:pt x="5286004" y="1529155"/>
                    <a:pt x="5281241" y="1532013"/>
                  </a:cubicBezTo>
                  <a:cubicBezTo>
                    <a:pt x="5276479" y="1534870"/>
                    <a:pt x="5276479" y="1539633"/>
                    <a:pt x="5277432" y="1544395"/>
                  </a:cubicBezTo>
                  <a:cubicBezTo>
                    <a:pt x="5279336" y="1548205"/>
                    <a:pt x="5278384" y="1551063"/>
                    <a:pt x="5276479" y="1553920"/>
                  </a:cubicBezTo>
                  <a:cubicBezTo>
                    <a:pt x="5274574" y="1556778"/>
                    <a:pt x="5275527" y="1560588"/>
                    <a:pt x="5274574" y="1563445"/>
                  </a:cubicBezTo>
                  <a:cubicBezTo>
                    <a:pt x="5273622" y="1566303"/>
                    <a:pt x="5273622" y="1567255"/>
                    <a:pt x="5273622" y="1567255"/>
                  </a:cubicBezTo>
                  <a:cubicBezTo>
                    <a:pt x="5273622" y="1569160"/>
                    <a:pt x="5273622" y="1569160"/>
                    <a:pt x="5276479" y="1572018"/>
                  </a:cubicBezTo>
                  <a:cubicBezTo>
                    <a:pt x="5279336" y="1574875"/>
                    <a:pt x="5276479" y="1577733"/>
                    <a:pt x="5272669" y="1577733"/>
                  </a:cubicBezTo>
                  <a:cubicBezTo>
                    <a:pt x="5268859" y="1577733"/>
                    <a:pt x="5263144" y="1578685"/>
                    <a:pt x="5264097" y="1582495"/>
                  </a:cubicBezTo>
                  <a:cubicBezTo>
                    <a:pt x="5265049" y="1586305"/>
                    <a:pt x="5255524" y="1601545"/>
                    <a:pt x="5255524" y="1606308"/>
                  </a:cubicBezTo>
                  <a:cubicBezTo>
                    <a:pt x="5254572" y="1611070"/>
                    <a:pt x="5246952" y="1617738"/>
                    <a:pt x="5244094" y="1621548"/>
                  </a:cubicBezTo>
                  <a:cubicBezTo>
                    <a:pt x="5241236" y="1624405"/>
                    <a:pt x="5244094" y="1628215"/>
                    <a:pt x="5241236" y="1631073"/>
                  </a:cubicBezTo>
                  <a:cubicBezTo>
                    <a:pt x="5238379" y="1633930"/>
                    <a:pt x="5238379" y="1635835"/>
                    <a:pt x="5238379" y="1640598"/>
                  </a:cubicBezTo>
                  <a:cubicBezTo>
                    <a:pt x="5238379" y="1645360"/>
                    <a:pt x="5236474" y="1649170"/>
                    <a:pt x="5229807" y="1647265"/>
                  </a:cubicBezTo>
                  <a:cubicBezTo>
                    <a:pt x="5223139" y="1645360"/>
                    <a:pt x="5220282" y="1647265"/>
                    <a:pt x="5219329" y="1650123"/>
                  </a:cubicBezTo>
                  <a:cubicBezTo>
                    <a:pt x="5218377" y="1652980"/>
                    <a:pt x="5210757" y="1653933"/>
                    <a:pt x="5208852" y="1654885"/>
                  </a:cubicBezTo>
                  <a:cubicBezTo>
                    <a:pt x="5205994" y="1655838"/>
                    <a:pt x="5202184" y="1663458"/>
                    <a:pt x="5204089" y="1666315"/>
                  </a:cubicBezTo>
                  <a:cubicBezTo>
                    <a:pt x="5207899" y="1672983"/>
                    <a:pt x="5195516" y="1672030"/>
                    <a:pt x="5195516" y="1672030"/>
                  </a:cubicBezTo>
                  <a:cubicBezTo>
                    <a:pt x="5195516" y="1672030"/>
                    <a:pt x="5190754" y="1679650"/>
                    <a:pt x="5187897" y="1681555"/>
                  </a:cubicBezTo>
                  <a:cubicBezTo>
                    <a:pt x="5185039" y="1683460"/>
                    <a:pt x="5184086" y="1690128"/>
                    <a:pt x="5175514" y="1691080"/>
                  </a:cubicBezTo>
                  <a:cubicBezTo>
                    <a:pt x="5166941" y="1692033"/>
                    <a:pt x="5162179" y="1697748"/>
                    <a:pt x="5161227" y="1698700"/>
                  </a:cubicBezTo>
                  <a:cubicBezTo>
                    <a:pt x="5159322" y="1699653"/>
                    <a:pt x="5152654" y="1704415"/>
                    <a:pt x="5149797" y="1705368"/>
                  </a:cubicBezTo>
                  <a:cubicBezTo>
                    <a:pt x="5147891" y="1706320"/>
                    <a:pt x="5145986" y="1712035"/>
                    <a:pt x="5145034" y="1713940"/>
                  </a:cubicBezTo>
                  <a:cubicBezTo>
                    <a:pt x="5144082" y="1715845"/>
                    <a:pt x="5139319" y="1720608"/>
                    <a:pt x="5139319" y="1720608"/>
                  </a:cubicBezTo>
                  <a:cubicBezTo>
                    <a:pt x="5139319" y="1720608"/>
                    <a:pt x="5131699" y="1723465"/>
                    <a:pt x="5127889" y="1727275"/>
                  </a:cubicBezTo>
                  <a:cubicBezTo>
                    <a:pt x="5125032" y="1731085"/>
                    <a:pt x="5119316" y="1732990"/>
                    <a:pt x="5119316" y="1736800"/>
                  </a:cubicBezTo>
                  <a:cubicBezTo>
                    <a:pt x="5118364" y="1740610"/>
                    <a:pt x="5118364" y="1746325"/>
                    <a:pt x="5113602" y="1749183"/>
                  </a:cubicBezTo>
                  <a:cubicBezTo>
                    <a:pt x="5108839" y="1752040"/>
                    <a:pt x="5103124" y="1764423"/>
                    <a:pt x="5098361" y="1766328"/>
                  </a:cubicBezTo>
                  <a:cubicBezTo>
                    <a:pt x="5094552" y="1769185"/>
                    <a:pt x="5087884" y="1774900"/>
                    <a:pt x="5087884" y="1778710"/>
                  </a:cubicBezTo>
                  <a:cubicBezTo>
                    <a:pt x="5085027" y="1782520"/>
                    <a:pt x="5077407" y="1796808"/>
                    <a:pt x="5074549" y="1804428"/>
                  </a:cubicBezTo>
                  <a:cubicBezTo>
                    <a:pt x="5070739" y="1815858"/>
                    <a:pt x="5052641" y="1819668"/>
                    <a:pt x="5038354" y="1821573"/>
                  </a:cubicBezTo>
                  <a:cubicBezTo>
                    <a:pt x="5024066" y="1822525"/>
                    <a:pt x="5002159" y="1830145"/>
                    <a:pt x="4985966" y="1838718"/>
                  </a:cubicBezTo>
                  <a:cubicBezTo>
                    <a:pt x="4968822" y="1847290"/>
                    <a:pt x="4948819" y="1858720"/>
                    <a:pt x="4936436" y="1873960"/>
                  </a:cubicBezTo>
                  <a:cubicBezTo>
                    <a:pt x="4925007" y="1888248"/>
                    <a:pt x="4917386" y="1891105"/>
                    <a:pt x="4904052" y="1898725"/>
                  </a:cubicBezTo>
                  <a:cubicBezTo>
                    <a:pt x="4891669" y="1906345"/>
                    <a:pt x="4881191" y="1927300"/>
                    <a:pt x="4873572" y="1944445"/>
                  </a:cubicBezTo>
                  <a:cubicBezTo>
                    <a:pt x="4865952" y="1961590"/>
                    <a:pt x="4860237" y="1972068"/>
                    <a:pt x="4847854" y="1964448"/>
                  </a:cubicBezTo>
                  <a:cubicBezTo>
                    <a:pt x="4836424" y="1957780"/>
                    <a:pt x="4827852" y="1967305"/>
                    <a:pt x="4826899" y="1974925"/>
                  </a:cubicBezTo>
                  <a:cubicBezTo>
                    <a:pt x="4826899" y="1983498"/>
                    <a:pt x="4826899" y="1987308"/>
                    <a:pt x="4814516" y="1992070"/>
                  </a:cubicBezTo>
                  <a:cubicBezTo>
                    <a:pt x="4802134" y="1996833"/>
                    <a:pt x="4797372" y="1995880"/>
                    <a:pt x="4788799" y="2003500"/>
                  </a:cubicBezTo>
                  <a:cubicBezTo>
                    <a:pt x="4780227" y="2012073"/>
                    <a:pt x="4780227" y="2003500"/>
                    <a:pt x="4779274" y="1992070"/>
                  </a:cubicBezTo>
                  <a:cubicBezTo>
                    <a:pt x="4778322" y="1979688"/>
                    <a:pt x="4784989" y="1978735"/>
                    <a:pt x="4802134" y="1972068"/>
                  </a:cubicBezTo>
                  <a:cubicBezTo>
                    <a:pt x="4819279" y="1964448"/>
                    <a:pt x="4819279" y="1961590"/>
                    <a:pt x="4826899" y="1950160"/>
                  </a:cubicBezTo>
                  <a:cubicBezTo>
                    <a:pt x="4834519" y="1938730"/>
                    <a:pt x="4829756" y="1928253"/>
                    <a:pt x="4831662" y="1918728"/>
                  </a:cubicBezTo>
                  <a:cubicBezTo>
                    <a:pt x="4833566" y="1909203"/>
                    <a:pt x="4822137" y="1913013"/>
                    <a:pt x="4802134" y="1917775"/>
                  </a:cubicBezTo>
                  <a:cubicBezTo>
                    <a:pt x="4782131" y="1921585"/>
                    <a:pt x="4783084" y="1906345"/>
                    <a:pt x="4783084" y="1897773"/>
                  </a:cubicBezTo>
                  <a:cubicBezTo>
                    <a:pt x="4783084" y="1888248"/>
                    <a:pt x="4785941" y="1888248"/>
                    <a:pt x="4798324" y="1882533"/>
                  </a:cubicBezTo>
                  <a:cubicBezTo>
                    <a:pt x="4810706" y="1877770"/>
                    <a:pt x="4804991" y="1871103"/>
                    <a:pt x="4802134" y="1860625"/>
                  </a:cubicBezTo>
                  <a:cubicBezTo>
                    <a:pt x="4799277" y="1850148"/>
                    <a:pt x="4804991" y="1852053"/>
                    <a:pt x="4817374" y="1842528"/>
                  </a:cubicBezTo>
                  <a:cubicBezTo>
                    <a:pt x="4829756" y="1833003"/>
                    <a:pt x="4829756" y="1835860"/>
                    <a:pt x="4838329" y="1822525"/>
                  </a:cubicBezTo>
                  <a:cubicBezTo>
                    <a:pt x="4846902" y="1809190"/>
                    <a:pt x="4861189" y="1780615"/>
                    <a:pt x="4866904" y="1764423"/>
                  </a:cubicBezTo>
                  <a:cubicBezTo>
                    <a:pt x="4873572" y="1748230"/>
                    <a:pt x="4860237" y="1745373"/>
                    <a:pt x="4846902" y="1728228"/>
                  </a:cubicBezTo>
                  <a:cubicBezTo>
                    <a:pt x="4833566" y="1711083"/>
                    <a:pt x="4836424" y="1718703"/>
                    <a:pt x="4832614" y="1705368"/>
                  </a:cubicBezTo>
                  <a:cubicBezTo>
                    <a:pt x="4828804" y="1692033"/>
                    <a:pt x="4825947" y="1688223"/>
                    <a:pt x="4817374" y="1686318"/>
                  </a:cubicBezTo>
                  <a:cubicBezTo>
                    <a:pt x="4808802" y="1684413"/>
                    <a:pt x="4807849" y="1691080"/>
                    <a:pt x="4806897" y="1702510"/>
                  </a:cubicBezTo>
                  <a:cubicBezTo>
                    <a:pt x="4806897" y="1713940"/>
                    <a:pt x="4787847" y="1712035"/>
                    <a:pt x="4770702" y="1708225"/>
                  </a:cubicBezTo>
                  <a:cubicBezTo>
                    <a:pt x="4753556" y="1705368"/>
                    <a:pt x="4730697" y="1731085"/>
                    <a:pt x="4726887" y="1737753"/>
                  </a:cubicBezTo>
                  <a:cubicBezTo>
                    <a:pt x="4723077" y="1744420"/>
                    <a:pt x="4723077" y="1752040"/>
                    <a:pt x="4713552" y="1765375"/>
                  </a:cubicBezTo>
                  <a:cubicBezTo>
                    <a:pt x="4704027" y="1778710"/>
                    <a:pt x="4702122" y="1782520"/>
                    <a:pt x="4695454" y="1797760"/>
                  </a:cubicBezTo>
                  <a:cubicBezTo>
                    <a:pt x="4688787" y="1813953"/>
                    <a:pt x="4684024" y="1816810"/>
                    <a:pt x="4666879" y="1827288"/>
                  </a:cubicBezTo>
                  <a:cubicBezTo>
                    <a:pt x="4648781" y="1837765"/>
                    <a:pt x="4627827" y="1855863"/>
                    <a:pt x="4611634" y="1864435"/>
                  </a:cubicBezTo>
                  <a:cubicBezTo>
                    <a:pt x="4596394" y="1873960"/>
                    <a:pt x="4584012" y="1901583"/>
                    <a:pt x="4581154" y="1921585"/>
                  </a:cubicBezTo>
                  <a:cubicBezTo>
                    <a:pt x="4577344" y="1941588"/>
                    <a:pt x="4572581" y="1951113"/>
                    <a:pt x="4566866" y="1962543"/>
                  </a:cubicBezTo>
                  <a:cubicBezTo>
                    <a:pt x="4561152" y="1973020"/>
                    <a:pt x="4546864" y="1977783"/>
                    <a:pt x="4531624" y="1976830"/>
                  </a:cubicBezTo>
                  <a:cubicBezTo>
                    <a:pt x="4516384" y="1975878"/>
                    <a:pt x="4512574" y="1977783"/>
                    <a:pt x="4503049" y="1987308"/>
                  </a:cubicBezTo>
                  <a:cubicBezTo>
                    <a:pt x="4492572" y="1996833"/>
                    <a:pt x="4483047" y="1990165"/>
                    <a:pt x="4476379" y="1979688"/>
                  </a:cubicBezTo>
                  <a:cubicBezTo>
                    <a:pt x="4469712" y="1969210"/>
                    <a:pt x="4457329" y="1971115"/>
                    <a:pt x="4448756" y="1974925"/>
                  </a:cubicBezTo>
                  <a:cubicBezTo>
                    <a:pt x="4440184" y="1978735"/>
                    <a:pt x="4430659" y="1986355"/>
                    <a:pt x="4430659" y="2001595"/>
                  </a:cubicBezTo>
                  <a:cubicBezTo>
                    <a:pt x="4430659" y="2015883"/>
                    <a:pt x="4426849" y="2021598"/>
                    <a:pt x="4420181" y="2032075"/>
                  </a:cubicBezTo>
                  <a:cubicBezTo>
                    <a:pt x="4413514" y="2041600"/>
                    <a:pt x="4411609" y="2061603"/>
                    <a:pt x="4422087" y="2069223"/>
                  </a:cubicBezTo>
                  <a:cubicBezTo>
                    <a:pt x="4432564" y="2077795"/>
                    <a:pt x="4434469" y="2090178"/>
                    <a:pt x="4446852" y="2104465"/>
                  </a:cubicBezTo>
                  <a:cubicBezTo>
                    <a:pt x="4459234" y="2117801"/>
                    <a:pt x="4469712" y="2128278"/>
                    <a:pt x="4474474" y="2138756"/>
                  </a:cubicBezTo>
                  <a:cubicBezTo>
                    <a:pt x="4479237" y="2149233"/>
                    <a:pt x="4485904" y="2139708"/>
                    <a:pt x="4489714" y="2130183"/>
                  </a:cubicBezTo>
                  <a:cubicBezTo>
                    <a:pt x="4493524" y="2120658"/>
                    <a:pt x="4501144" y="2127326"/>
                    <a:pt x="4514479" y="2132088"/>
                  </a:cubicBezTo>
                  <a:cubicBezTo>
                    <a:pt x="4527814" y="2136851"/>
                    <a:pt x="4536387" y="2122563"/>
                    <a:pt x="4541149" y="2114943"/>
                  </a:cubicBezTo>
                  <a:cubicBezTo>
                    <a:pt x="4545912" y="2106371"/>
                    <a:pt x="4556389" y="2111133"/>
                    <a:pt x="4565914" y="2120658"/>
                  </a:cubicBezTo>
                  <a:cubicBezTo>
                    <a:pt x="4575439" y="2130183"/>
                    <a:pt x="4578297" y="2137803"/>
                    <a:pt x="4584012" y="2148281"/>
                  </a:cubicBezTo>
                  <a:cubicBezTo>
                    <a:pt x="4589727" y="2158758"/>
                    <a:pt x="4590679" y="2167331"/>
                    <a:pt x="4579249" y="2176856"/>
                  </a:cubicBezTo>
                  <a:cubicBezTo>
                    <a:pt x="4568772" y="2187333"/>
                    <a:pt x="4572581" y="2197810"/>
                    <a:pt x="4573534" y="2213051"/>
                  </a:cubicBezTo>
                  <a:cubicBezTo>
                    <a:pt x="4574487" y="2228290"/>
                    <a:pt x="4578297" y="2234006"/>
                    <a:pt x="4594489" y="2240673"/>
                  </a:cubicBezTo>
                  <a:cubicBezTo>
                    <a:pt x="4610681" y="2247340"/>
                    <a:pt x="4621159" y="2247340"/>
                    <a:pt x="4630684" y="2245435"/>
                  </a:cubicBezTo>
                  <a:cubicBezTo>
                    <a:pt x="4640209" y="2243531"/>
                    <a:pt x="4640209" y="2241626"/>
                    <a:pt x="4653544" y="2241626"/>
                  </a:cubicBezTo>
                  <a:cubicBezTo>
                    <a:pt x="4666879" y="2241626"/>
                    <a:pt x="4662116" y="2243531"/>
                    <a:pt x="4667831" y="2237815"/>
                  </a:cubicBezTo>
                  <a:cubicBezTo>
                    <a:pt x="4673547" y="2232101"/>
                    <a:pt x="4676404" y="2221623"/>
                    <a:pt x="4674499" y="2213051"/>
                  </a:cubicBezTo>
                  <a:cubicBezTo>
                    <a:pt x="4672594" y="2204478"/>
                    <a:pt x="4675452" y="2204478"/>
                    <a:pt x="4684977" y="2201621"/>
                  </a:cubicBezTo>
                  <a:cubicBezTo>
                    <a:pt x="4694502" y="2197810"/>
                    <a:pt x="4694502" y="2196858"/>
                    <a:pt x="4703074" y="2189238"/>
                  </a:cubicBezTo>
                  <a:cubicBezTo>
                    <a:pt x="4711647" y="2181618"/>
                    <a:pt x="4720219" y="2167331"/>
                    <a:pt x="4729744" y="2153996"/>
                  </a:cubicBezTo>
                  <a:cubicBezTo>
                    <a:pt x="4739269" y="2140660"/>
                    <a:pt x="4750699" y="2138756"/>
                    <a:pt x="4764034" y="2135898"/>
                  </a:cubicBezTo>
                  <a:cubicBezTo>
                    <a:pt x="4777369" y="2133040"/>
                    <a:pt x="4781179" y="2138756"/>
                    <a:pt x="4790704" y="2150185"/>
                  </a:cubicBezTo>
                  <a:cubicBezTo>
                    <a:pt x="4800229" y="2161615"/>
                    <a:pt x="4814516" y="2166378"/>
                    <a:pt x="4824041" y="2160663"/>
                  </a:cubicBezTo>
                  <a:cubicBezTo>
                    <a:pt x="4833566" y="2154948"/>
                    <a:pt x="4833566" y="2161615"/>
                    <a:pt x="4836424" y="2170188"/>
                  </a:cubicBezTo>
                  <a:cubicBezTo>
                    <a:pt x="4840234" y="2179713"/>
                    <a:pt x="4845949" y="2178760"/>
                    <a:pt x="4860237" y="2176856"/>
                  </a:cubicBezTo>
                  <a:cubicBezTo>
                    <a:pt x="4874524" y="2174951"/>
                    <a:pt x="4885954" y="2170188"/>
                    <a:pt x="4891669" y="2161615"/>
                  </a:cubicBezTo>
                  <a:cubicBezTo>
                    <a:pt x="4898336" y="2152090"/>
                    <a:pt x="4905957" y="2155901"/>
                    <a:pt x="4914529" y="2165426"/>
                  </a:cubicBezTo>
                  <a:cubicBezTo>
                    <a:pt x="4923102" y="2174951"/>
                    <a:pt x="4924054" y="2173998"/>
                    <a:pt x="4932627" y="2174951"/>
                  </a:cubicBezTo>
                  <a:cubicBezTo>
                    <a:pt x="4941199" y="2175903"/>
                    <a:pt x="4951677" y="2171140"/>
                    <a:pt x="4961202" y="2167331"/>
                  </a:cubicBezTo>
                  <a:cubicBezTo>
                    <a:pt x="4970727" y="2163521"/>
                    <a:pt x="4970727" y="2173998"/>
                    <a:pt x="4965011" y="2176856"/>
                  </a:cubicBezTo>
                  <a:cubicBezTo>
                    <a:pt x="4960249" y="2179713"/>
                    <a:pt x="4954534" y="2184476"/>
                    <a:pt x="4956439" y="2190190"/>
                  </a:cubicBezTo>
                  <a:cubicBezTo>
                    <a:pt x="4959297" y="2195906"/>
                    <a:pt x="4962154" y="2202573"/>
                    <a:pt x="4951677" y="2210193"/>
                  </a:cubicBezTo>
                  <a:cubicBezTo>
                    <a:pt x="4941199" y="2217813"/>
                    <a:pt x="4947866" y="2228290"/>
                    <a:pt x="4955486" y="2233053"/>
                  </a:cubicBezTo>
                  <a:cubicBezTo>
                    <a:pt x="4964059" y="2238768"/>
                    <a:pt x="4959297" y="2242578"/>
                    <a:pt x="4950724" y="2248293"/>
                  </a:cubicBezTo>
                  <a:cubicBezTo>
                    <a:pt x="4941199" y="2254008"/>
                    <a:pt x="4932627" y="2254960"/>
                    <a:pt x="4925959" y="2252103"/>
                  </a:cubicBezTo>
                  <a:cubicBezTo>
                    <a:pt x="4919291" y="2249246"/>
                    <a:pt x="4912624" y="2243531"/>
                    <a:pt x="4900241" y="2243531"/>
                  </a:cubicBezTo>
                  <a:cubicBezTo>
                    <a:pt x="4887859" y="2243531"/>
                    <a:pt x="4881191" y="2252103"/>
                    <a:pt x="4872619" y="2262581"/>
                  </a:cubicBezTo>
                  <a:cubicBezTo>
                    <a:pt x="4863094" y="2273058"/>
                    <a:pt x="4838329" y="2280678"/>
                    <a:pt x="4824994" y="2286393"/>
                  </a:cubicBezTo>
                  <a:cubicBezTo>
                    <a:pt x="4811659" y="2292108"/>
                    <a:pt x="4803087" y="2305443"/>
                    <a:pt x="4799277" y="2319731"/>
                  </a:cubicBezTo>
                  <a:cubicBezTo>
                    <a:pt x="4796419" y="2334018"/>
                    <a:pt x="4792609" y="2331160"/>
                    <a:pt x="4787847" y="2324493"/>
                  </a:cubicBezTo>
                  <a:cubicBezTo>
                    <a:pt x="4782131" y="2316873"/>
                    <a:pt x="4773559" y="2322588"/>
                    <a:pt x="4774512" y="2332113"/>
                  </a:cubicBezTo>
                  <a:cubicBezTo>
                    <a:pt x="4775464" y="2341638"/>
                    <a:pt x="4775464" y="2345448"/>
                    <a:pt x="4779274" y="2357831"/>
                  </a:cubicBezTo>
                  <a:cubicBezTo>
                    <a:pt x="4783084" y="2369260"/>
                    <a:pt x="4784989" y="2372118"/>
                    <a:pt x="4770702" y="2372118"/>
                  </a:cubicBezTo>
                  <a:cubicBezTo>
                    <a:pt x="4757366" y="2372118"/>
                    <a:pt x="4757366" y="2374976"/>
                    <a:pt x="4744031" y="2381643"/>
                  </a:cubicBezTo>
                  <a:cubicBezTo>
                    <a:pt x="4730697" y="2388310"/>
                    <a:pt x="4733554" y="2378785"/>
                    <a:pt x="4738316" y="2365451"/>
                  </a:cubicBezTo>
                  <a:cubicBezTo>
                    <a:pt x="4743079" y="2352115"/>
                    <a:pt x="4724029" y="2352115"/>
                    <a:pt x="4716409" y="2360688"/>
                  </a:cubicBezTo>
                  <a:cubicBezTo>
                    <a:pt x="4708789" y="2370213"/>
                    <a:pt x="4708789" y="2374023"/>
                    <a:pt x="4718314" y="2383548"/>
                  </a:cubicBezTo>
                  <a:cubicBezTo>
                    <a:pt x="4727839" y="2393073"/>
                    <a:pt x="4726887" y="2399740"/>
                    <a:pt x="4719266" y="2406408"/>
                  </a:cubicBezTo>
                  <a:cubicBezTo>
                    <a:pt x="4712599" y="2413076"/>
                    <a:pt x="4711647" y="2415933"/>
                    <a:pt x="4703074" y="2434031"/>
                  </a:cubicBezTo>
                  <a:cubicBezTo>
                    <a:pt x="4694502" y="2452128"/>
                    <a:pt x="4691644" y="2449271"/>
                    <a:pt x="4677356" y="2464511"/>
                  </a:cubicBezTo>
                  <a:cubicBezTo>
                    <a:pt x="4663069" y="2479750"/>
                    <a:pt x="4653544" y="2502611"/>
                    <a:pt x="4649734" y="2515946"/>
                  </a:cubicBezTo>
                  <a:cubicBezTo>
                    <a:pt x="4645924" y="2529281"/>
                    <a:pt x="4645924" y="2524518"/>
                    <a:pt x="4638304" y="2531186"/>
                  </a:cubicBezTo>
                  <a:cubicBezTo>
                    <a:pt x="4630684" y="2537853"/>
                    <a:pt x="4628779" y="2556903"/>
                    <a:pt x="4641162" y="2567381"/>
                  </a:cubicBezTo>
                  <a:cubicBezTo>
                    <a:pt x="4653544" y="2577858"/>
                    <a:pt x="4664022" y="2580715"/>
                    <a:pt x="4682119" y="2588336"/>
                  </a:cubicBezTo>
                  <a:cubicBezTo>
                    <a:pt x="4699264" y="2595956"/>
                    <a:pt x="4711647" y="2600718"/>
                    <a:pt x="4732602" y="2607386"/>
                  </a:cubicBezTo>
                  <a:cubicBezTo>
                    <a:pt x="4753556" y="2614053"/>
                    <a:pt x="4763081" y="2623578"/>
                    <a:pt x="4766891" y="2635008"/>
                  </a:cubicBezTo>
                  <a:cubicBezTo>
                    <a:pt x="4770702" y="2646438"/>
                    <a:pt x="4768797" y="2647390"/>
                    <a:pt x="4782131" y="2669298"/>
                  </a:cubicBezTo>
                  <a:cubicBezTo>
                    <a:pt x="4795466" y="2691206"/>
                    <a:pt x="4805944" y="2723590"/>
                    <a:pt x="4811659" y="2743593"/>
                  </a:cubicBezTo>
                  <a:cubicBezTo>
                    <a:pt x="4817374" y="2762643"/>
                    <a:pt x="4830709" y="2774073"/>
                    <a:pt x="4840234" y="2785503"/>
                  </a:cubicBezTo>
                  <a:cubicBezTo>
                    <a:pt x="4849759" y="2797886"/>
                    <a:pt x="4848806" y="2811221"/>
                    <a:pt x="4848806" y="2822650"/>
                  </a:cubicBezTo>
                  <a:cubicBezTo>
                    <a:pt x="4848806" y="2834081"/>
                    <a:pt x="4848806" y="2842653"/>
                    <a:pt x="4858331" y="2848368"/>
                  </a:cubicBezTo>
                  <a:cubicBezTo>
                    <a:pt x="4867856" y="2854083"/>
                    <a:pt x="4870714" y="2854083"/>
                    <a:pt x="4888811" y="2859798"/>
                  </a:cubicBezTo>
                  <a:cubicBezTo>
                    <a:pt x="4907861" y="2864561"/>
                    <a:pt x="4909766" y="2873133"/>
                    <a:pt x="4911672" y="2879800"/>
                  </a:cubicBezTo>
                  <a:cubicBezTo>
                    <a:pt x="4912624" y="2886468"/>
                    <a:pt x="4910719" y="2892183"/>
                    <a:pt x="4918339" y="2898850"/>
                  </a:cubicBezTo>
                  <a:cubicBezTo>
                    <a:pt x="4926911" y="2905518"/>
                    <a:pt x="4932627" y="2904565"/>
                    <a:pt x="4951677" y="2912186"/>
                  </a:cubicBezTo>
                  <a:cubicBezTo>
                    <a:pt x="4970727" y="2919806"/>
                    <a:pt x="4978347" y="2943618"/>
                    <a:pt x="4978347" y="2954096"/>
                  </a:cubicBezTo>
                  <a:cubicBezTo>
                    <a:pt x="4978347" y="2964573"/>
                    <a:pt x="4972632" y="2961715"/>
                    <a:pt x="4960249" y="2957906"/>
                  </a:cubicBezTo>
                  <a:lnTo>
                    <a:pt x="4949368" y="2953442"/>
                  </a:lnTo>
                  <a:lnTo>
                    <a:pt x="4962153" y="2961715"/>
                  </a:lnTo>
                  <a:cubicBezTo>
                    <a:pt x="4971678" y="2967430"/>
                    <a:pt x="4990728" y="2973145"/>
                    <a:pt x="4998348" y="2976002"/>
                  </a:cubicBezTo>
                  <a:cubicBezTo>
                    <a:pt x="5005969" y="2978860"/>
                    <a:pt x="5002158" y="2985527"/>
                    <a:pt x="4996444" y="2988385"/>
                  </a:cubicBezTo>
                  <a:cubicBezTo>
                    <a:pt x="4991681" y="2990290"/>
                    <a:pt x="4982156" y="2988385"/>
                    <a:pt x="4972631" y="2983622"/>
                  </a:cubicBezTo>
                  <a:cubicBezTo>
                    <a:pt x="4962153" y="2978860"/>
                    <a:pt x="4962153" y="2976955"/>
                    <a:pt x="4950723" y="2974097"/>
                  </a:cubicBezTo>
                  <a:cubicBezTo>
                    <a:pt x="4939294" y="2972192"/>
                    <a:pt x="4934531" y="2967430"/>
                    <a:pt x="4934531" y="2967430"/>
                  </a:cubicBezTo>
                  <a:cubicBezTo>
                    <a:pt x="4934531" y="2967430"/>
                    <a:pt x="4926911" y="2963620"/>
                    <a:pt x="4923101" y="2958857"/>
                  </a:cubicBezTo>
                  <a:cubicBezTo>
                    <a:pt x="4919291" y="2955047"/>
                    <a:pt x="4922148" y="2952190"/>
                    <a:pt x="4930721" y="2949332"/>
                  </a:cubicBezTo>
                  <a:lnTo>
                    <a:pt x="4943133" y="2950884"/>
                  </a:lnTo>
                  <a:lnTo>
                    <a:pt x="4923102" y="2942665"/>
                  </a:lnTo>
                  <a:cubicBezTo>
                    <a:pt x="4913577" y="2937903"/>
                    <a:pt x="4901194" y="2940761"/>
                    <a:pt x="4895479" y="2944571"/>
                  </a:cubicBezTo>
                  <a:cubicBezTo>
                    <a:pt x="4889764" y="2949333"/>
                    <a:pt x="4881191" y="2951238"/>
                    <a:pt x="4875477" y="2947428"/>
                  </a:cubicBezTo>
                  <a:cubicBezTo>
                    <a:pt x="4869762" y="2943618"/>
                    <a:pt x="4867856" y="2939808"/>
                    <a:pt x="4855474" y="2930283"/>
                  </a:cubicBezTo>
                  <a:cubicBezTo>
                    <a:pt x="4844044" y="2919806"/>
                    <a:pt x="4822137" y="2916948"/>
                    <a:pt x="4813564" y="2922663"/>
                  </a:cubicBezTo>
                  <a:cubicBezTo>
                    <a:pt x="4804991" y="2928378"/>
                    <a:pt x="4799277" y="2932188"/>
                    <a:pt x="4799277" y="2938856"/>
                  </a:cubicBezTo>
                  <a:cubicBezTo>
                    <a:pt x="4799277" y="2945523"/>
                    <a:pt x="4806897" y="2943618"/>
                    <a:pt x="4814516" y="2937903"/>
                  </a:cubicBezTo>
                  <a:cubicBezTo>
                    <a:pt x="4822137" y="2933140"/>
                    <a:pt x="4833566" y="2930283"/>
                    <a:pt x="4841187" y="2933140"/>
                  </a:cubicBezTo>
                  <a:cubicBezTo>
                    <a:pt x="4849759" y="2935998"/>
                    <a:pt x="4852616" y="2948381"/>
                    <a:pt x="4855474" y="2954096"/>
                  </a:cubicBezTo>
                  <a:cubicBezTo>
                    <a:pt x="4858331" y="2960763"/>
                    <a:pt x="4861189" y="2958858"/>
                    <a:pt x="4878334" y="2960763"/>
                  </a:cubicBezTo>
                  <a:cubicBezTo>
                    <a:pt x="4895479" y="2962668"/>
                    <a:pt x="4908814" y="2980765"/>
                    <a:pt x="4914529" y="2989338"/>
                  </a:cubicBezTo>
                  <a:cubicBezTo>
                    <a:pt x="4920244" y="2997911"/>
                    <a:pt x="4928816" y="2999815"/>
                    <a:pt x="4941199" y="3003625"/>
                  </a:cubicBezTo>
                  <a:cubicBezTo>
                    <a:pt x="4953582" y="3008388"/>
                    <a:pt x="4959297" y="3013150"/>
                    <a:pt x="4970727" y="3023628"/>
                  </a:cubicBezTo>
                  <a:cubicBezTo>
                    <a:pt x="4982157" y="3034106"/>
                    <a:pt x="4991682" y="3051250"/>
                    <a:pt x="4991682" y="3060775"/>
                  </a:cubicBezTo>
                  <a:cubicBezTo>
                    <a:pt x="4991682" y="3069348"/>
                    <a:pt x="4979299" y="3073158"/>
                    <a:pt x="4965011" y="3074111"/>
                  </a:cubicBezTo>
                  <a:cubicBezTo>
                    <a:pt x="4950724" y="3074111"/>
                    <a:pt x="4947866" y="3079825"/>
                    <a:pt x="4937389" y="3092208"/>
                  </a:cubicBezTo>
                  <a:cubicBezTo>
                    <a:pt x="4926911" y="3104590"/>
                    <a:pt x="4926911" y="3099828"/>
                    <a:pt x="4910719" y="3110306"/>
                  </a:cubicBezTo>
                  <a:cubicBezTo>
                    <a:pt x="4895479" y="3120783"/>
                    <a:pt x="4892622" y="3123640"/>
                    <a:pt x="4890716" y="3136023"/>
                  </a:cubicBezTo>
                  <a:cubicBezTo>
                    <a:pt x="4888811" y="3147453"/>
                    <a:pt x="4888811" y="3145548"/>
                    <a:pt x="4882144" y="3149358"/>
                  </a:cubicBezTo>
                  <a:cubicBezTo>
                    <a:pt x="4875477" y="3153168"/>
                    <a:pt x="4871666" y="3156025"/>
                    <a:pt x="4864047" y="3151263"/>
                  </a:cubicBezTo>
                  <a:cubicBezTo>
                    <a:pt x="4856427" y="3146500"/>
                    <a:pt x="4844997" y="3146500"/>
                    <a:pt x="4833566" y="3154121"/>
                  </a:cubicBezTo>
                  <a:cubicBezTo>
                    <a:pt x="4821184" y="3161740"/>
                    <a:pt x="4817374" y="3165550"/>
                    <a:pt x="4819279" y="3170313"/>
                  </a:cubicBezTo>
                  <a:cubicBezTo>
                    <a:pt x="4821184" y="3176028"/>
                    <a:pt x="4825947" y="3171265"/>
                    <a:pt x="4834519" y="3163646"/>
                  </a:cubicBezTo>
                  <a:cubicBezTo>
                    <a:pt x="4843091" y="3156025"/>
                    <a:pt x="4844044" y="3157931"/>
                    <a:pt x="4849759" y="3158883"/>
                  </a:cubicBezTo>
                  <a:cubicBezTo>
                    <a:pt x="4855474" y="3159836"/>
                    <a:pt x="4856427" y="3172218"/>
                    <a:pt x="4861189" y="3180790"/>
                  </a:cubicBezTo>
                  <a:cubicBezTo>
                    <a:pt x="4865952" y="3188411"/>
                    <a:pt x="4871666" y="3185553"/>
                    <a:pt x="4880239" y="3182696"/>
                  </a:cubicBezTo>
                  <a:cubicBezTo>
                    <a:pt x="4888811" y="3180790"/>
                    <a:pt x="4895479" y="3172218"/>
                    <a:pt x="4903099" y="3163646"/>
                  </a:cubicBezTo>
                  <a:cubicBezTo>
                    <a:pt x="4910719" y="3155073"/>
                    <a:pt x="4921197" y="3149358"/>
                    <a:pt x="4935484" y="3152215"/>
                  </a:cubicBezTo>
                  <a:cubicBezTo>
                    <a:pt x="4949772" y="3154121"/>
                    <a:pt x="4955486" y="3163646"/>
                    <a:pt x="4967869" y="3179838"/>
                  </a:cubicBezTo>
                  <a:cubicBezTo>
                    <a:pt x="4980252" y="3196031"/>
                    <a:pt x="5004064" y="3196031"/>
                    <a:pt x="5007874" y="3196031"/>
                  </a:cubicBezTo>
                  <a:cubicBezTo>
                    <a:pt x="5012636" y="3196031"/>
                    <a:pt x="5027877" y="3195078"/>
                    <a:pt x="5032639" y="3196983"/>
                  </a:cubicBezTo>
                  <a:cubicBezTo>
                    <a:pt x="5037402" y="3197936"/>
                    <a:pt x="5029782" y="3207461"/>
                    <a:pt x="5018352" y="3212223"/>
                  </a:cubicBezTo>
                  <a:cubicBezTo>
                    <a:pt x="5007874" y="3216986"/>
                    <a:pt x="5005016" y="3222700"/>
                    <a:pt x="4996444" y="3237940"/>
                  </a:cubicBezTo>
                  <a:cubicBezTo>
                    <a:pt x="4987872" y="3253181"/>
                    <a:pt x="4981204" y="3248418"/>
                    <a:pt x="4970727" y="3252228"/>
                  </a:cubicBezTo>
                  <a:cubicBezTo>
                    <a:pt x="4960249" y="3256038"/>
                    <a:pt x="4962154" y="3258896"/>
                    <a:pt x="4961202" y="3264611"/>
                  </a:cubicBezTo>
                  <a:cubicBezTo>
                    <a:pt x="4960249" y="3270325"/>
                    <a:pt x="4964059" y="3269373"/>
                    <a:pt x="4980252" y="3261753"/>
                  </a:cubicBezTo>
                  <a:cubicBezTo>
                    <a:pt x="4996444" y="3254133"/>
                    <a:pt x="5002159" y="3248418"/>
                    <a:pt x="5005016" y="3243656"/>
                  </a:cubicBezTo>
                  <a:cubicBezTo>
                    <a:pt x="5007874" y="3238893"/>
                    <a:pt x="5014541" y="3236036"/>
                    <a:pt x="5019304" y="3237940"/>
                  </a:cubicBezTo>
                  <a:cubicBezTo>
                    <a:pt x="5024066" y="3239846"/>
                    <a:pt x="5024066" y="3245561"/>
                    <a:pt x="5024066" y="3257943"/>
                  </a:cubicBezTo>
                  <a:cubicBezTo>
                    <a:pt x="5024066" y="3270325"/>
                    <a:pt x="5026924" y="3278898"/>
                    <a:pt x="5026924" y="3286518"/>
                  </a:cubicBezTo>
                  <a:cubicBezTo>
                    <a:pt x="5026924" y="3294138"/>
                    <a:pt x="5012636" y="3294138"/>
                    <a:pt x="5005016" y="3296996"/>
                  </a:cubicBezTo>
                  <a:cubicBezTo>
                    <a:pt x="4997397" y="3299853"/>
                    <a:pt x="4988824" y="3298900"/>
                    <a:pt x="4985966" y="3293186"/>
                  </a:cubicBezTo>
                  <a:cubicBezTo>
                    <a:pt x="4984061" y="3287471"/>
                    <a:pt x="4983109" y="3281756"/>
                    <a:pt x="4978347" y="3287471"/>
                  </a:cubicBezTo>
                  <a:cubicBezTo>
                    <a:pt x="4973584" y="3293186"/>
                    <a:pt x="4972632" y="3295090"/>
                    <a:pt x="4970727" y="3302711"/>
                  </a:cubicBezTo>
                  <a:cubicBezTo>
                    <a:pt x="4968822" y="3309378"/>
                    <a:pt x="4973584" y="3311283"/>
                    <a:pt x="4981204" y="3311283"/>
                  </a:cubicBezTo>
                  <a:cubicBezTo>
                    <a:pt x="4988824" y="3311283"/>
                    <a:pt x="4994539" y="3316046"/>
                    <a:pt x="4996444" y="3321761"/>
                  </a:cubicBezTo>
                  <a:cubicBezTo>
                    <a:pt x="4998349" y="3327475"/>
                    <a:pt x="5001207" y="3333190"/>
                    <a:pt x="4998349" y="3344621"/>
                  </a:cubicBezTo>
                  <a:cubicBezTo>
                    <a:pt x="4996444" y="3357003"/>
                    <a:pt x="4996444" y="3358908"/>
                    <a:pt x="4984061" y="3366528"/>
                  </a:cubicBezTo>
                  <a:cubicBezTo>
                    <a:pt x="4971679" y="3374148"/>
                    <a:pt x="4978347" y="3376053"/>
                    <a:pt x="4983109" y="3384625"/>
                  </a:cubicBezTo>
                  <a:cubicBezTo>
                    <a:pt x="4987872" y="3393198"/>
                    <a:pt x="4990729" y="3398913"/>
                    <a:pt x="4992634" y="3406533"/>
                  </a:cubicBezTo>
                  <a:cubicBezTo>
                    <a:pt x="4994539" y="3414153"/>
                    <a:pt x="4993586" y="3419868"/>
                    <a:pt x="4986919" y="3420821"/>
                  </a:cubicBezTo>
                  <a:cubicBezTo>
                    <a:pt x="4980252" y="3421773"/>
                    <a:pt x="4977394" y="3424631"/>
                    <a:pt x="4974536" y="3434156"/>
                  </a:cubicBezTo>
                  <a:cubicBezTo>
                    <a:pt x="4971679" y="3444633"/>
                    <a:pt x="4969774" y="3449396"/>
                    <a:pt x="4963107" y="3456063"/>
                  </a:cubicBezTo>
                  <a:cubicBezTo>
                    <a:pt x="4956439" y="3462731"/>
                    <a:pt x="4947866" y="3461778"/>
                    <a:pt x="4947866" y="3457015"/>
                  </a:cubicBezTo>
                  <a:cubicBezTo>
                    <a:pt x="4947866" y="3452253"/>
                    <a:pt x="4947866" y="3447490"/>
                    <a:pt x="4953582" y="3438918"/>
                  </a:cubicBezTo>
                  <a:cubicBezTo>
                    <a:pt x="4959297" y="3431298"/>
                    <a:pt x="4961202" y="3430346"/>
                    <a:pt x="4957391" y="3422725"/>
                  </a:cubicBezTo>
                  <a:cubicBezTo>
                    <a:pt x="4954534" y="3415106"/>
                    <a:pt x="4947866" y="3417963"/>
                    <a:pt x="4943104" y="3425583"/>
                  </a:cubicBezTo>
                  <a:cubicBezTo>
                    <a:pt x="4938341" y="3433203"/>
                    <a:pt x="4937389" y="3445586"/>
                    <a:pt x="4930722" y="3463683"/>
                  </a:cubicBezTo>
                  <a:cubicBezTo>
                    <a:pt x="4924054" y="3481781"/>
                    <a:pt x="4916434" y="3471303"/>
                    <a:pt x="4904052" y="3470350"/>
                  </a:cubicBezTo>
                  <a:cubicBezTo>
                    <a:pt x="4891669" y="3469398"/>
                    <a:pt x="4897384" y="3478923"/>
                    <a:pt x="4906909" y="3482733"/>
                  </a:cubicBezTo>
                  <a:cubicBezTo>
                    <a:pt x="4916434" y="3486543"/>
                    <a:pt x="4916434" y="3491306"/>
                    <a:pt x="4912624" y="3496068"/>
                  </a:cubicBezTo>
                  <a:cubicBezTo>
                    <a:pt x="4908814" y="3500831"/>
                    <a:pt x="4906909" y="3503688"/>
                    <a:pt x="4899289" y="3514165"/>
                  </a:cubicBezTo>
                  <a:cubicBezTo>
                    <a:pt x="4891669" y="3524643"/>
                    <a:pt x="4891669" y="3538931"/>
                    <a:pt x="4899289" y="3545598"/>
                  </a:cubicBezTo>
                  <a:cubicBezTo>
                    <a:pt x="4906909" y="3551313"/>
                    <a:pt x="4903099" y="3554171"/>
                    <a:pt x="4899289" y="3562743"/>
                  </a:cubicBezTo>
                  <a:cubicBezTo>
                    <a:pt x="4895479" y="3571315"/>
                    <a:pt x="4891669" y="3577031"/>
                    <a:pt x="4887859" y="3581793"/>
                  </a:cubicBezTo>
                  <a:cubicBezTo>
                    <a:pt x="4884049" y="3586556"/>
                    <a:pt x="4877382" y="3585603"/>
                    <a:pt x="4865952" y="3578936"/>
                  </a:cubicBezTo>
                  <a:cubicBezTo>
                    <a:pt x="4853569" y="3572268"/>
                    <a:pt x="4847854" y="3577983"/>
                    <a:pt x="4849759" y="3585603"/>
                  </a:cubicBezTo>
                  <a:cubicBezTo>
                    <a:pt x="4851664" y="3593223"/>
                    <a:pt x="4855474" y="3589413"/>
                    <a:pt x="4869762" y="3592271"/>
                  </a:cubicBezTo>
                  <a:cubicBezTo>
                    <a:pt x="4883097" y="3596081"/>
                    <a:pt x="4873572" y="3603700"/>
                    <a:pt x="4868809" y="3604653"/>
                  </a:cubicBezTo>
                  <a:cubicBezTo>
                    <a:pt x="4864047" y="3605606"/>
                    <a:pt x="4861189" y="3608463"/>
                    <a:pt x="4862141" y="3617988"/>
                  </a:cubicBezTo>
                  <a:cubicBezTo>
                    <a:pt x="4862141" y="3627513"/>
                    <a:pt x="4859284" y="3625608"/>
                    <a:pt x="4847854" y="3628465"/>
                  </a:cubicBezTo>
                  <a:cubicBezTo>
                    <a:pt x="4836424" y="3631323"/>
                    <a:pt x="4839281" y="3638943"/>
                    <a:pt x="4846902" y="3646563"/>
                  </a:cubicBezTo>
                  <a:cubicBezTo>
                    <a:pt x="4854522" y="3654183"/>
                    <a:pt x="4854522" y="3662756"/>
                    <a:pt x="4848806" y="3669423"/>
                  </a:cubicBezTo>
                  <a:cubicBezTo>
                    <a:pt x="4842139" y="3676090"/>
                    <a:pt x="4837377" y="3677996"/>
                    <a:pt x="4827852" y="3681806"/>
                  </a:cubicBezTo>
                  <a:cubicBezTo>
                    <a:pt x="4818327" y="3685615"/>
                    <a:pt x="4824994" y="3673233"/>
                    <a:pt x="4829756" y="3669423"/>
                  </a:cubicBezTo>
                  <a:cubicBezTo>
                    <a:pt x="4834519" y="3665613"/>
                    <a:pt x="4835472" y="3662756"/>
                    <a:pt x="4836424" y="3654183"/>
                  </a:cubicBezTo>
                  <a:cubicBezTo>
                    <a:pt x="4836424" y="3646563"/>
                    <a:pt x="4828804" y="3647515"/>
                    <a:pt x="4824994" y="3655136"/>
                  </a:cubicBezTo>
                  <a:cubicBezTo>
                    <a:pt x="4821184" y="3662756"/>
                    <a:pt x="4813564" y="3654183"/>
                    <a:pt x="4812612" y="3645611"/>
                  </a:cubicBezTo>
                  <a:cubicBezTo>
                    <a:pt x="4811659" y="3637038"/>
                    <a:pt x="4790704" y="3646563"/>
                    <a:pt x="4787847" y="3653231"/>
                  </a:cubicBezTo>
                  <a:cubicBezTo>
                    <a:pt x="4784037" y="3659898"/>
                    <a:pt x="4787847" y="3666565"/>
                    <a:pt x="4804039" y="3674186"/>
                  </a:cubicBezTo>
                  <a:cubicBezTo>
                    <a:pt x="4819279" y="3681806"/>
                    <a:pt x="4817374" y="3695140"/>
                    <a:pt x="4802134" y="3693236"/>
                  </a:cubicBezTo>
                  <a:cubicBezTo>
                    <a:pt x="4786894" y="3690378"/>
                    <a:pt x="4789752" y="3700856"/>
                    <a:pt x="4797372" y="3704665"/>
                  </a:cubicBezTo>
                  <a:cubicBezTo>
                    <a:pt x="4804991" y="3708475"/>
                    <a:pt x="4808802" y="3705618"/>
                    <a:pt x="4819279" y="3705618"/>
                  </a:cubicBezTo>
                  <a:cubicBezTo>
                    <a:pt x="4829756" y="3705618"/>
                    <a:pt x="4837377" y="3706571"/>
                    <a:pt x="4832614" y="3710381"/>
                  </a:cubicBezTo>
                  <a:cubicBezTo>
                    <a:pt x="4827852" y="3714190"/>
                    <a:pt x="4821184" y="3718000"/>
                    <a:pt x="4817374" y="3718000"/>
                  </a:cubicBezTo>
                  <a:cubicBezTo>
                    <a:pt x="4813564" y="3718000"/>
                    <a:pt x="4810706" y="3719906"/>
                    <a:pt x="4807849" y="3724668"/>
                  </a:cubicBezTo>
                  <a:cubicBezTo>
                    <a:pt x="4804039" y="3730383"/>
                    <a:pt x="4804991" y="3730383"/>
                    <a:pt x="4798324" y="3738956"/>
                  </a:cubicBezTo>
                  <a:cubicBezTo>
                    <a:pt x="4790704" y="3747528"/>
                    <a:pt x="4799277" y="3751338"/>
                    <a:pt x="4811659" y="3753243"/>
                  </a:cubicBezTo>
                  <a:cubicBezTo>
                    <a:pt x="4824041" y="3755148"/>
                    <a:pt x="4818327" y="3763721"/>
                    <a:pt x="4811659" y="3768483"/>
                  </a:cubicBezTo>
                  <a:cubicBezTo>
                    <a:pt x="4804991" y="3774198"/>
                    <a:pt x="4799277" y="3777056"/>
                    <a:pt x="4804991" y="3780865"/>
                  </a:cubicBezTo>
                  <a:cubicBezTo>
                    <a:pt x="4810706" y="3784675"/>
                    <a:pt x="4810706" y="3784675"/>
                    <a:pt x="4808802" y="3794200"/>
                  </a:cubicBezTo>
                  <a:cubicBezTo>
                    <a:pt x="4806897" y="3803725"/>
                    <a:pt x="4802134" y="3800868"/>
                    <a:pt x="4793562" y="3801821"/>
                  </a:cubicBezTo>
                  <a:cubicBezTo>
                    <a:pt x="4784037" y="3802773"/>
                    <a:pt x="4792609" y="3810393"/>
                    <a:pt x="4802134" y="3818965"/>
                  </a:cubicBezTo>
                  <a:cubicBezTo>
                    <a:pt x="4811659" y="3826586"/>
                    <a:pt x="4815469" y="3833253"/>
                    <a:pt x="4815469" y="3838015"/>
                  </a:cubicBezTo>
                  <a:cubicBezTo>
                    <a:pt x="4815469" y="3842778"/>
                    <a:pt x="4809754" y="3843731"/>
                    <a:pt x="4801181" y="3838968"/>
                  </a:cubicBezTo>
                  <a:cubicBezTo>
                    <a:pt x="4792609" y="3834206"/>
                    <a:pt x="4786894" y="3826586"/>
                    <a:pt x="4781179" y="3819918"/>
                  </a:cubicBezTo>
                  <a:cubicBezTo>
                    <a:pt x="4775464" y="3813250"/>
                    <a:pt x="4773559" y="3818013"/>
                    <a:pt x="4773559" y="3829443"/>
                  </a:cubicBezTo>
                  <a:cubicBezTo>
                    <a:pt x="4774512" y="3840873"/>
                    <a:pt x="4769749" y="3835158"/>
                    <a:pt x="4758319" y="3837063"/>
                  </a:cubicBezTo>
                  <a:cubicBezTo>
                    <a:pt x="4746889" y="3839921"/>
                    <a:pt x="4752604" y="3847540"/>
                    <a:pt x="4767844" y="3853256"/>
                  </a:cubicBezTo>
                  <a:cubicBezTo>
                    <a:pt x="4783084" y="3858971"/>
                    <a:pt x="4782131" y="3864686"/>
                    <a:pt x="4775464" y="3868496"/>
                  </a:cubicBezTo>
                  <a:cubicBezTo>
                    <a:pt x="4768797" y="3872306"/>
                    <a:pt x="4767844" y="3874211"/>
                    <a:pt x="4759272" y="3878973"/>
                  </a:cubicBezTo>
                  <a:cubicBezTo>
                    <a:pt x="4751652" y="3884688"/>
                    <a:pt x="4744984" y="3882783"/>
                    <a:pt x="4743079" y="3874211"/>
                  </a:cubicBezTo>
                  <a:cubicBezTo>
                    <a:pt x="4740222" y="3866590"/>
                    <a:pt x="4734506" y="3860875"/>
                    <a:pt x="4730697" y="3864686"/>
                  </a:cubicBezTo>
                  <a:cubicBezTo>
                    <a:pt x="4726887" y="3868496"/>
                    <a:pt x="4730697" y="3874211"/>
                    <a:pt x="4735459" y="3885640"/>
                  </a:cubicBezTo>
                  <a:cubicBezTo>
                    <a:pt x="4740222" y="3897071"/>
                    <a:pt x="4742127" y="3905643"/>
                    <a:pt x="4739269" y="3914215"/>
                  </a:cubicBezTo>
                  <a:cubicBezTo>
                    <a:pt x="4736412" y="3922788"/>
                    <a:pt x="4718314" y="3919931"/>
                    <a:pt x="4709741" y="3919931"/>
                  </a:cubicBezTo>
                  <a:cubicBezTo>
                    <a:pt x="4700216" y="3919931"/>
                    <a:pt x="4702122" y="3929456"/>
                    <a:pt x="4713552" y="3932313"/>
                  </a:cubicBezTo>
                  <a:cubicBezTo>
                    <a:pt x="4724029" y="3935171"/>
                    <a:pt x="4718314" y="3937075"/>
                    <a:pt x="4716409" y="3943743"/>
                  </a:cubicBezTo>
                  <a:cubicBezTo>
                    <a:pt x="4714504" y="3949458"/>
                    <a:pt x="4713552" y="3950411"/>
                    <a:pt x="4708789" y="3958983"/>
                  </a:cubicBezTo>
                  <a:cubicBezTo>
                    <a:pt x="4704027" y="3967556"/>
                    <a:pt x="4697359" y="3968508"/>
                    <a:pt x="4694502" y="3960888"/>
                  </a:cubicBezTo>
                  <a:cubicBezTo>
                    <a:pt x="4691644" y="3954221"/>
                    <a:pt x="4675452" y="3952315"/>
                    <a:pt x="4667831" y="3958983"/>
                  </a:cubicBezTo>
                  <a:cubicBezTo>
                    <a:pt x="4661164" y="3965650"/>
                    <a:pt x="4653544" y="3962793"/>
                    <a:pt x="4652591" y="3955173"/>
                  </a:cubicBezTo>
                  <a:cubicBezTo>
                    <a:pt x="4651639" y="3948506"/>
                    <a:pt x="4646877" y="3944696"/>
                    <a:pt x="4643066" y="3951363"/>
                  </a:cubicBezTo>
                  <a:cubicBezTo>
                    <a:pt x="4639256" y="3958031"/>
                    <a:pt x="4643066" y="3962793"/>
                    <a:pt x="4646877" y="3971365"/>
                  </a:cubicBezTo>
                  <a:cubicBezTo>
                    <a:pt x="4650687" y="3979938"/>
                    <a:pt x="4642114" y="3981843"/>
                    <a:pt x="4636399" y="3979938"/>
                  </a:cubicBezTo>
                  <a:cubicBezTo>
                    <a:pt x="4629731" y="3978033"/>
                    <a:pt x="4624969" y="3978986"/>
                    <a:pt x="4617349" y="3979938"/>
                  </a:cubicBezTo>
                  <a:cubicBezTo>
                    <a:pt x="4609729" y="3980890"/>
                    <a:pt x="4616397" y="3987558"/>
                    <a:pt x="4624969" y="3988511"/>
                  </a:cubicBezTo>
                  <a:cubicBezTo>
                    <a:pt x="4633541" y="3989463"/>
                    <a:pt x="4636399" y="3986606"/>
                    <a:pt x="4641162" y="3992321"/>
                  </a:cubicBezTo>
                  <a:cubicBezTo>
                    <a:pt x="4646877" y="3998036"/>
                    <a:pt x="4641162" y="4009465"/>
                    <a:pt x="4631637" y="4014228"/>
                  </a:cubicBezTo>
                  <a:cubicBezTo>
                    <a:pt x="4621159" y="4019943"/>
                    <a:pt x="4622112" y="4023753"/>
                    <a:pt x="4619254" y="4031373"/>
                  </a:cubicBezTo>
                  <a:cubicBezTo>
                    <a:pt x="4616397" y="4038993"/>
                    <a:pt x="4615444" y="4040898"/>
                    <a:pt x="4606872" y="4040898"/>
                  </a:cubicBezTo>
                  <a:cubicBezTo>
                    <a:pt x="4598299" y="4040898"/>
                    <a:pt x="4596394" y="4042803"/>
                    <a:pt x="4594489" y="4056138"/>
                  </a:cubicBezTo>
                  <a:cubicBezTo>
                    <a:pt x="4592584" y="4070425"/>
                    <a:pt x="4585916" y="4064711"/>
                    <a:pt x="4583059" y="4058996"/>
                  </a:cubicBezTo>
                  <a:cubicBezTo>
                    <a:pt x="4580202" y="4053281"/>
                    <a:pt x="4574487" y="4058043"/>
                    <a:pt x="4572581" y="4063758"/>
                  </a:cubicBezTo>
                  <a:cubicBezTo>
                    <a:pt x="4570677" y="4069473"/>
                    <a:pt x="4567819" y="4071378"/>
                    <a:pt x="4559247" y="4075188"/>
                  </a:cubicBezTo>
                  <a:cubicBezTo>
                    <a:pt x="4550674" y="4078998"/>
                    <a:pt x="4546864" y="4077093"/>
                    <a:pt x="4544959" y="4086618"/>
                  </a:cubicBezTo>
                  <a:cubicBezTo>
                    <a:pt x="4543054" y="4096143"/>
                    <a:pt x="4538291" y="4098048"/>
                    <a:pt x="4531624" y="4099000"/>
                  </a:cubicBezTo>
                  <a:cubicBezTo>
                    <a:pt x="4524956" y="4099953"/>
                    <a:pt x="4522099" y="4099000"/>
                    <a:pt x="4513527" y="4097096"/>
                  </a:cubicBezTo>
                  <a:cubicBezTo>
                    <a:pt x="4505906" y="4096143"/>
                    <a:pt x="4502097" y="4100906"/>
                    <a:pt x="4501144" y="4109478"/>
                  </a:cubicBezTo>
                  <a:cubicBezTo>
                    <a:pt x="4500191" y="4119003"/>
                    <a:pt x="4499239" y="4119003"/>
                    <a:pt x="4496381" y="4123765"/>
                  </a:cubicBezTo>
                  <a:cubicBezTo>
                    <a:pt x="4494477" y="4128528"/>
                    <a:pt x="4492572" y="4128528"/>
                    <a:pt x="4488762" y="4141863"/>
                  </a:cubicBezTo>
                  <a:cubicBezTo>
                    <a:pt x="4484952" y="4155198"/>
                    <a:pt x="4482094" y="4154246"/>
                    <a:pt x="4471616" y="4160913"/>
                  </a:cubicBezTo>
                  <a:cubicBezTo>
                    <a:pt x="4462091" y="4166628"/>
                    <a:pt x="4462091" y="4169486"/>
                    <a:pt x="4462091" y="4176153"/>
                  </a:cubicBezTo>
                  <a:cubicBezTo>
                    <a:pt x="4462091" y="4182821"/>
                    <a:pt x="4460187" y="4189488"/>
                    <a:pt x="4455424" y="4191393"/>
                  </a:cubicBezTo>
                  <a:cubicBezTo>
                    <a:pt x="4450662" y="4193298"/>
                    <a:pt x="4443994" y="4196156"/>
                    <a:pt x="4434469" y="4194251"/>
                  </a:cubicBezTo>
                  <a:cubicBezTo>
                    <a:pt x="4423991" y="4193298"/>
                    <a:pt x="4422087" y="4197108"/>
                    <a:pt x="4415419" y="4205681"/>
                  </a:cubicBezTo>
                  <a:cubicBezTo>
                    <a:pt x="4408752" y="4214253"/>
                    <a:pt x="4407799" y="4211396"/>
                    <a:pt x="4399227" y="4213301"/>
                  </a:cubicBezTo>
                  <a:cubicBezTo>
                    <a:pt x="4390654" y="4215206"/>
                    <a:pt x="4387797" y="4215206"/>
                    <a:pt x="4380177" y="4221873"/>
                  </a:cubicBezTo>
                  <a:cubicBezTo>
                    <a:pt x="4372556" y="4228541"/>
                    <a:pt x="4369699" y="4225683"/>
                    <a:pt x="4368747" y="4217111"/>
                  </a:cubicBezTo>
                  <a:cubicBezTo>
                    <a:pt x="4367794" y="4209491"/>
                    <a:pt x="4360174" y="4211396"/>
                    <a:pt x="4351602" y="4211396"/>
                  </a:cubicBezTo>
                  <a:cubicBezTo>
                    <a:pt x="4343029" y="4211396"/>
                    <a:pt x="4341124" y="4213301"/>
                    <a:pt x="4340172" y="4225683"/>
                  </a:cubicBezTo>
                  <a:cubicBezTo>
                    <a:pt x="4339219" y="4238066"/>
                    <a:pt x="4338266" y="4241876"/>
                    <a:pt x="4327789" y="4239018"/>
                  </a:cubicBezTo>
                  <a:cubicBezTo>
                    <a:pt x="4318264" y="4236161"/>
                    <a:pt x="4316359" y="4235208"/>
                    <a:pt x="4309691" y="4226636"/>
                  </a:cubicBezTo>
                  <a:cubicBezTo>
                    <a:pt x="4303024" y="4218063"/>
                    <a:pt x="4295404" y="4219968"/>
                    <a:pt x="4284927" y="4224731"/>
                  </a:cubicBezTo>
                  <a:cubicBezTo>
                    <a:pt x="4274449" y="4229493"/>
                    <a:pt x="4268734" y="4241876"/>
                    <a:pt x="4264924" y="4250448"/>
                  </a:cubicBezTo>
                  <a:cubicBezTo>
                    <a:pt x="4261114" y="4259021"/>
                    <a:pt x="4259209" y="4260926"/>
                    <a:pt x="4249684" y="4259021"/>
                  </a:cubicBezTo>
                  <a:cubicBezTo>
                    <a:pt x="4240159" y="4258068"/>
                    <a:pt x="4243016" y="4250448"/>
                    <a:pt x="4241112" y="4239018"/>
                  </a:cubicBezTo>
                  <a:cubicBezTo>
                    <a:pt x="4239206" y="4227588"/>
                    <a:pt x="4234444" y="4230446"/>
                    <a:pt x="4223966" y="4235208"/>
                  </a:cubicBezTo>
                  <a:cubicBezTo>
                    <a:pt x="4214441" y="4239971"/>
                    <a:pt x="4217299" y="4248543"/>
                    <a:pt x="4222062" y="4258068"/>
                  </a:cubicBezTo>
                  <a:cubicBezTo>
                    <a:pt x="4225872" y="4267593"/>
                    <a:pt x="4224919" y="4270451"/>
                    <a:pt x="4216347" y="4272356"/>
                  </a:cubicBezTo>
                  <a:cubicBezTo>
                    <a:pt x="4208727" y="4274261"/>
                    <a:pt x="4208727" y="4267593"/>
                    <a:pt x="4204916" y="4259973"/>
                  </a:cubicBezTo>
                  <a:cubicBezTo>
                    <a:pt x="4201106" y="4252353"/>
                    <a:pt x="4192534" y="4253306"/>
                    <a:pt x="4187771" y="4257116"/>
                  </a:cubicBezTo>
                  <a:cubicBezTo>
                    <a:pt x="4183009" y="4260926"/>
                    <a:pt x="4183009" y="4267593"/>
                    <a:pt x="4189676" y="4272356"/>
                  </a:cubicBezTo>
                  <a:cubicBezTo>
                    <a:pt x="4196344" y="4277118"/>
                    <a:pt x="4197297" y="4284738"/>
                    <a:pt x="4194439" y="4290453"/>
                  </a:cubicBezTo>
                  <a:cubicBezTo>
                    <a:pt x="4190629" y="4296168"/>
                    <a:pt x="4172531" y="4296168"/>
                    <a:pt x="4169674" y="4292358"/>
                  </a:cubicBezTo>
                  <a:cubicBezTo>
                    <a:pt x="4166816" y="4287596"/>
                    <a:pt x="4163006" y="4288548"/>
                    <a:pt x="4156339" y="4289501"/>
                  </a:cubicBezTo>
                  <a:cubicBezTo>
                    <a:pt x="4149671" y="4290453"/>
                    <a:pt x="4144909" y="4287596"/>
                    <a:pt x="4140146" y="4280928"/>
                  </a:cubicBezTo>
                  <a:cubicBezTo>
                    <a:pt x="4135384" y="4274261"/>
                    <a:pt x="4127764" y="4258068"/>
                    <a:pt x="4123954" y="4248543"/>
                  </a:cubicBezTo>
                  <a:cubicBezTo>
                    <a:pt x="4119191" y="4239018"/>
                    <a:pt x="4117286" y="4239971"/>
                    <a:pt x="4109666" y="4236161"/>
                  </a:cubicBezTo>
                  <a:cubicBezTo>
                    <a:pt x="4102999" y="4232351"/>
                    <a:pt x="4104904" y="4231398"/>
                    <a:pt x="4100141" y="4219016"/>
                  </a:cubicBezTo>
                  <a:cubicBezTo>
                    <a:pt x="4095379" y="4206633"/>
                    <a:pt x="4090616" y="4211396"/>
                    <a:pt x="4088711" y="4218063"/>
                  </a:cubicBezTo>
                  <a:cubicBezTo>
                    <a:pt x="4086806" y="4224731"/>
                    <a:pt x="4088711" y="4226636"/>
                    <a:pt x="4094426" y="4238066"/>
                  </a:cubicBezTo>
                  <a:cubicBezTo>
                    <a:pt x="4100141" y="4249496"/>
                    <a:pt x="4101094" y="4256163"/>
                    <a:pt x="4099189" y="4267593"/>
                  </a:cubicBezTo>
                  <a:cubicBezTo>
                    <a:pt x="4097284" y="4279023"/>
                    <a:pt x="4101094" y="4283786"/>
                    <a:pt x="4102046" y="4292358"/>
                  </a:cubicBezTo>
                  <a:cubicBezTo>
                    <a:pt x="4102999" y="4300931"/>
                    <a:pt x="4104904" y="4305693"/>
                    <a:pt x="4101094" y="4313313"/>
                  </a:cubicBezTo>
                  <a:cubicBezTo>
                    <a:pt x="4097284" y="4321886"/>
                    <a:pt x="4085854" y="4318076"/>
                    <a:pt x="4082044" y="4314266"/>
                  </a:cubicBezTo>
                  <a:cubicBezTo>
                    <a:pt x="4078234" y="4310456"/>
                    <a:pt x="4075376" y="4314266"/>
                    <a:pt x="4074424" y="4319028"/>
                  </a:cubicBezTo>
                  <a:cubicBezTo>
                    <a:pt x="4073471" y="4323791"/>
                    <a:pt x="4073471" y="4322838"/>
                    <a:pt x="4067756" y="4333316"/>
                  </a:cubicBezTo>
                  <a:cubicBezTo>
                    <a:pt x="4062041" y="4343793"/>
                    <a:pt x="4053469" y="4343793"/>
                    <a:pt x="4048706" y="4335221"/>
                  </a:cubicBezTo>
                  <a:cubicBezTo>
                    <a:pt x="4043944" y="4327601"/>
                    <a:pt x="4043944" y="4321886"/>
                    <a:pt x="4043944" y="4306646"/>
                  </a:cubicBezTo>
                  <a:cubicBezTo>
                    <a:pt x="4043944" y="4291406"/>
                    <a:pt x="4036324" y="4300931"/>
                    <a:pt x="4036324" y="4308551"/>
                  </a:cubicBezTo>
                  <a:cubicBezTo>
                    <a:pt x="4036324" y="4316171"/>
                    <a:pt x="4037276" y="4319028"/>
                    <a:pt x="4033466" y="4325696"/>
                  </a:cubicBezTo>
                  <a:cubicBezTo>
                    <a:pt x="4029656" y="4332363"/>
                    <a:pt x="4029656" y="4334268"/>
                    <a:pt x="4031561" y="4340936"/>
                  </a:cubicBezTo>
                  <a:cubicBezTo>
                    <a:pt x="4032514" y="4346651"/>
                    <a:pt x="4034419" y="4347603"/>
                    <a:pt x="4030609" y="4354271"/>
                  </a:cubicBezTo>
                  <a:cubicBezTo>
                    <a:pt x="4027751" y="4361891"/>
                    <a:pt x="4018226" y="4362843"/>
                    <a:pt x="4016321" y="4357128"/>
                  </a:cubicBezTo>
                  <a:cubicBezTo>
                    <a:pt x="4015369" y="4351413"/>
                    <a:pt x="4007749" y="4351413"/>
                    <a:pt x="3999176" y="4356176"/>
                  </a:cubicBezTo>
                  <a:cubicBezTo>
                    <a:pt x="3991556" y="4360938"/>
                    <a:pt x="3990604" y="4360938"/>
                    <a:pt x="3986794" y="4370463"/>
                  </a:cubicBezTo>
                  <a:cubicBezTo>
                    <a:pt x="3982984" y="4379988"/>
                    <a:pt x="3978221" y="4377131"/>
                    <a:pt x="3969649" y="4370463"/>
                  </a:cubicBezTo>
                  <a:cubicBezTo>
                    <a:pt x="3961076" y="4363796"/>
                    <a:pt x="3956314" y="4369511"/>
                    <a:pt x="3956314" y="4377131"/>
                  </a:cubicBezTo>
                  <a:cubicBezTo>
                    <a:pt x="3956314" y="4384751"/>
                    <a:pt x="3949646" y="4383798"/>
                    <a:pt x="3942026" y="4385703"/>
                  </a:cubicBezTo>
                  <a:cubicBezTo>
                    <a:pt x="3934406" y="4387608"/>
                    <a:pt x="3934406" y="4384751"/>
                    <a:pt x="3931549" y="4378083"/>
                  </a:cubicBezTo>
                  <a:cubicBezTo>
                    <a:pt x="3929644" y="4370463"/>
                    <a:pt x="3928691" y="4370463"/>
                    <a:pt x="3918214" y="4371416"/>
                  </a:cubicBezTo>
                  <a:cubicBezTo>
                    <a:pt x="3907736" y="4372368"/>
                    <a:pt x="3903926" y="4370463"/>
                    <a:pt x="3899164" y="4376178"/>
                  </a:cubicBezTo>
                  <a:cubicBezTo>
                    <a:pt x="3894401" y="4380941"/>
                    <a:pt x="3896306" y="4388561"/>
                    <a:pt x="3900116" y="4396181"/>
                  </a:cubicBezTo>
                  <a:cubicBezTo>
                    <a:pt x="3904879" y="4403801"/>
                    <a:pt x="3895354" y="4403801"/>
                    <a:pt x="3887734" y="4406658"/>
                  </a:cubicBezTo>
                  <a:cubicBezTo>
                    <a:pt x="3880114" y="4409516"/>
                    <a:pt x="3882019" y="4399991"/>
                    <a:pt x="3882019" y="4387608"/>
                  </a:cubicBezTo>
                  <a:cubicBezTo>
                    <a:pt x="3882019" y="4374273"/>
                    <a:pt x="3873446" y="4375226"/>
                    <a:pt x="3868684" y="4377131"/>
                  </a:cubicBezTo>
                  <a:cubicBezTo>
                    <a:pt x="3863921" y="4379036"/>
                    <a:pt x="3863921" y="4382846"/>
                    <a:pt x="3872494" y="4387608"/>
                  </a:cubicBezTo>
                  <a:cubicBezTo>
                    <a:pt x="3880114" y="4393323"/>
                    <a:pt x="3871541" y="4400943"/>
                    <a:pt x="3863921" y="4405706"/>
                  </a:cubicBezTo>
                  <a:cubicBezTo>
                    <a:pt x="3856301" y="4411421"/>
                    <a:pt x="3847729" y="4412373"/>
                    <a:pt x="3839156" y="4411421"/>
                  </a:cubicBezTo>
                  <a:cubicBezTo>
                    <a:pt x="3830584" y="4410468"/>
                    <a:pt x="3823916" y="4407611"/>
                    <a:pt x="3806771" y="4416183"/>
                  </a:cubicBezTo>
                  <a:cubicBezTo>
                    <a:pt x="3790579" y="4423803"/>
                    <a:pt x="3768671" y="4427613"/>
                    <a:pt x="3753431" y="4430471"/>
                  </a:cubicBezTo>
                  <a:cubicBezTo>
                    <a:pt x="3737239" y="4434281"/>
                    <a:pt x="3733429" y="4448568"/>
                    <a:pt x="3730571" y="4461903"/>
                  </a:cubicBezTo>
                  <a:cubicBezTo>
                    <a:pt x="3726761" y="4475238"/>
                    <a:pt x="3720094" y="4469523"/>
                    <a:pt x="3717236" y="4465713"/>
                  </a:cubicBezTo>
                  <a:cubicBezTo>
                    <a:pt x="3715331" y="4460951"/>
                    <a:pt x="3714379" y="4459998"/>
                    <a:pt x="3711521" y="4447616"/>
                  </a:cubicBezTo>
                  <a:cubicBezTo>
                    <a:pt x="3708664" y="4436186"/>
                    <a:pt x="3704854" y="4428566"/>
                    <a:pt x="3700091" y="4430471"/>
                  </a:cubicBezTo>
                  <a:cubicBezTo>
                    <a:pt x="3695329" y="4431423"/>
                    <a:pt x="3697234" y="4437138"/>
                    <a:pt x="3701044" y="4451426"/>
                  </a:cubicBezTo>
                  <a:cubicBezTo>
                    <a:pt x="3704854" y="4465713"/>
                    <a:pt x="3697234" y="4464761"/>
                    <a:pt x="3689614" y="4468571"/>
                  </a:cubicBezTo>
                  <a:cubicBezTo>
                    <a:pt x="3681994" y="4472381"/>
                    <a:pt x="3679136" y="4475238"/>
                    <a:pt x="3674374" y="4480953"/>
                  </a:cubicBezTo>
                  <a:cubicBezTo>
                    <a:pt x="3668659" y="4486668"/>
                    <a:pt x="3671516" y="4492383"/>
                    <a:pt x="3673421" y="4500956"/>
                  </a:cubicBezTo>
                  <a:cubicBezTo>
                    <a:pt x="3675326" y="4509528"/>
                    <a:pt x="3679136" y="4504766"/>
                    <a:pt x="3691519" y="4507623"/>
                  </a:cubicBezTo>
                  <a:cubicBezTo>
                    <a:pt x="3703901" y="4510481"/>
                    <a:pt x="3701044" y="4513338"/>
                    <a:pt x="3701044" y="4523816"/>
                  </a:cubicBezTo>
                  <a:cubicBezTo>
                    <a:pt x="3701044" y="4535246"/>
                    <a:pt x="3702949" y="4537151"/>
                    <a:pt x="3712474" y="4541913"/>
                  </a:cubicBezTo>
                  <a:cubicBezTo>
                    <a:pt x="3721999" y="4547628"/>
                    <a:pt x="3720094" y="4554296"/>
                    <a:pt x="3712474" y="4566678"/>
                  </a:cubicBezTo>
                  <a:cubicBezTo>
                    <a:pt x="3704854" y="4578108"/>
                    <a:pt x="3699139" y="4578108"/>
                    <a:pt x="3689614" y="4581918"/>
                  </a:cubicBezTo>
                  <a:cubicBezTo>
                    <a:pt x="3680089" y="4585728"/>
                    <a:pt x="3670564" y="4585728"/>
                    <a:pt x="3663896" y="4580966"/>
                  </a:cubicBezTo>
                  <a:cubicBezTo>
                    <a:pt x="3657229" y="4576203"/>
                    <a:pt x="3652466" y="4579061"/>
                    <a:pt x="3643894" y="4581918"/>
                  </a:cubicBezTo>
                  <a:cubicBezTo>
                    <a:pt x="3635321" y="4584776"/>
                    <a:pt x="3640084" y="4573346"/>
                    <a:pt x="3643894" y="4571441"/>
                  </a:cubicBezTo>
                  <a:cubicBezTo>
                    <a:pt x="3647704" y="4569536"/>
                    <a:pt x="3650561" y="4566678"/>
                    <a:pt x="3650561" y="4560963"/>
                  </a:cubicBezTo>
                  <a:cubicBezTo>
                    <a:pt x="3650561" y="4555248"/>
                    <a:pt x="3644846" y="4555248"/>
                    <a:pt x="3637226" y="4551438"/>
                  </a:cubicBezTo>
                  <a:cubicBezTo>
                    <a:pt x="3628654" y="4547628"/>
                    <a:pt x="3629606" y="4547628"/>
                    <a:pt x="3621034" y="4534293"/>
                  </a:cubicBezTo>
                  <a:cubicBezTo>
                    <a:pt x="3612461" y="4520958"/>
                    <a:pt x="3613414" y="4513338"/>
                    <a:pt x="3608651" y="4501908"/>
                  </a:cubicBezTo>
                  <a:cubicBezTo>
                    <a:pt x="3604841" y="4489526"/>
                    <a:pt x="3611509" y="4484763"/>
                    <a:pt x="3617224" y="4467618"/>
                  </a:cubicBezTo>
                  <a:cubicBezTo>
                    <a:pt x="3622939" y="4450473"/>
                    <a:pt x="3620081" y="4447616"/>
                    <a:pt x="3619129" y="4440948"/>
                  </a:cubicBezTo>
                  <a:cubicBezTo>
                    <a:pt x="3618176" y="4434281"/>
                    <a:pt x="3623891" y="4437138"/>
                    <a:pt x="3633416" y="4436186"/>
                  </a:cubicBezTo>
                  <a:cubicBezTo>
                    <a:pt x="3643894" y="4435233"/>
                    <a:pt x="3641036" y="4432376"/>
                    <a:pt x="3641036" y="4426661"/>
                  </a:cubicBezTo>
                  <a:cubicBezTo>
                    <a:pt x="3641036" y="4420946"/>
                    <a:pt x="3635321" y="4420946"/>
                    <a:pt x="3626749" y="4421898"/>
                  </a:cubicBezTo>
                  <a:cubicBezTo>
                    <a:pt x="3618176" y="4423803"/>
                    <a:pt x="3616271" y="4420946"/>
                    <a:pt x="3607699" y="4414278"/>
                  </a:cubicBezTo>
                  <a:cubicBezTo>
                    <a:pt x="3600079" y="4407611"/>
                    <a:pt x="3600079" y="4401896"/>
                    <a:pt x="3599126" y="4391418"/>
                  </a:cubicBezTo>
                  <a:cubicBezTo>
                    <a:pt x="3597221" y="4380941"/>
                    <a:pt x="3595316" y="4380941"/>
                    <a:pt x="3589601" y="4385703"/>
                  </a:cubicBezTo>
                  <a:cubicBezTo>
                    <a:pt x="3583886" y="4389513"/>
                    <a:pt x="3585791" y="4396181"/>
                    <a:pt x="3590554" y="4401896"/>
                  </a:cubicBezTo>
                  <a:cubicBezTo>
                    <a:pt x="3595316" y="4408563"/>
                    <a:pt x="3595316" y="4415231"/>
                    <a:pt x="3587696" y="4419041"/>
                  </a:cubicBezTo>
                  <a:cubicBezTo>
                    <a:pt x="3581029" y="4422851"/>
                    <a:pt x="3581981" y="4422851"/>
                    <a:pt x="3568646" y="4425708"/>
                  </a:cubicBezTo>
                  <a:cubicBezTo>
                    <a:pt x="3554359" y="4429518"/>
                    <a:pt x="3544834" y="4431423"/>
                    <a:pt x="3537214" y="4426661"/>
                  </a:cubicBezTo>
                  <a:cubicBezTo>
                    <a:pt x="3530546" y="4421898"/>
                    <a:pt x="3532451" y="4419993"/>
                    <a:pt x="3539119" y="4412373"/>
                  </a:cubicBezTo>
                  <a:cubicBezTo>
                    <a:pt x="3545786" y="4404753"/>
                    <a:pt x="3533404" y="4402848"/>
                    <a:pt x="3521021" y="4401896"/>
                  </a:cubicBezTo>
                  <a:cubicBezTo>
                    <a:pt x="3509591" y="4400943"/>
                    <a:pt x="3510544" y="4394276"/>
                    <a:pt x="3509591" y="4384751"/>
                  </a:cubicBezTo>
                  <a:cubicBezTo>
                    <a:pt x="3509591" y="4376178"/>
                    <a:pt x="3507686" y="4374273"/>
                    <a:pt x="3503876" y="4374273"/>
                  </a:cubicBezTo>
                  <a:cubicBezTo>
                    <a:pt x="3500066" y="4374273"/>
                    <a:pt x="3499114" y="4377131"/>
                    <a:pt x="3498161" y="4389513"/>
                  </a:cubicBezTo>
                  <a:cubicBezTo>
                    <a:pt x="3497209" y="4401896"/>
                    <a:pt x="3492446" y="4401896"/>
                    <a:pt x="3483874" y="4393323"/>
                  </a:cubicBezTo>
                  <a:cubicBezTo>
                    <a:pt x="3476254" y="4384751"/>
                    <a:pt x="3473396" y="4379036"/>
                    <a:pt x="3472444" y="4370463"/>
                  </a:cubicBezTo>
                  <a:cubicBezTo>
                    <a:pt x="3471491" y="4361891"/>
                    <a:pt x="3466729" y="4359986"/>
                    <a:pt x="3461014" y="4362843"/>
                  </a:cubicBezTo>
                  <a:cubicBezTo>
                    <a:pt x="3455299" y="4364748"/>
                    <a:pt x="3456251" y="4369511"/>
                    <a:pt x="3462919" y="4380941"/>
                  </a:cubicBezTo>
                  <a:cubicBezTo>
                    <a:pt x="3469586" y="4392371"/>
                    <a:pt x="3466729" y="4399991"/>
                    <a:pt x="3460061" y="4405706"/>
                  </a:cubicBezTo>
                  <a:cubicBezTo>
                    <a:pt x="3453394" y="4410468"/>
                    <a:pt x="3449584" y="4405706"/>
                    <a:pt x="3453394" y="4399038"/>
                  </a:cubicBezTo>
                  <a:cubicBezTo>
                    <a:pt x="3457204" y="4392371"/>
                    <a:pt x="3455299" y="4388561"/>
                    <a:pt x="3447679" y="4389513"/>
                  </a:cubicBezTo>
                  <a:cubicBezTo>
                    <a:pt x="3441011" y="4390466"/>
                    <a:pt x="3440059" y="4394276"/>
                    <a:pt x="3435296" y="4404753"/>
                  </a:cubicBezTo>
                  <a:cubicBezTo>
                    <a:pt x="3430534" y="4416183"/>
                    <a:pt x="3427676" y="4406658"/>
                    <a:pt x="3428629" y="4400943"/>
                  </a:cubicBezTo>
                  <a:cubicBezTo>
                    <a:pt x="3429581" y="4394276"/>
                    <a:pt x="3422914" y="4394276"/>
                    <a:pt x="3420056" y="4400943"/>
                  </a:cubicBezTo>
                  <a:cubicBezTo>
                    <a:pt x="3416246" y="4407611"/>
                    <a:pt x="3414341" y="4409516"/>
                    <a:pt x="3407674" y="4407611"/>
                  </a:cubicBezTo>
                  <a:cubicBezTo>
                    <a:pt x="3404816" y="4406658"/>
                    <a:pt x="3402911" y="4406658"/>
                    <a:pt x="3401006" y="4405706"/>
                  </a:cubicBezTo>
                  <a:cubicBezTo>
                    <a:pt x="3399101" y="4404753"/>
                    <a:pt x="3396244" y="4404753"/>
                    <a:pt x="3394339" y="4403801"/>
                  </a:cubicBezTo>
                  <a:cubicBezTo>
                    <a:pt x="3392434" y="4402848"/>
                    <a:pt x="3391481" y="4402848"/>
                    <a:pt x="3388624" y="4399991"/>
                  </a:cubicBezTo>
                  <a:cubicBezTo>
                    <a:pt x="3385766" y="4397133"/>
                    <a:pt x="3381004" y="4393323"/>
                    <a:pt x="3379099" y="4391418"/>
                  </a:cubicBezTo>
                  <a:cubicBezTo>
                    <a:pt x="3376241" y="4389513"/>
                    <a:pt x="3365764" y="4388561"/>
                    <a:pt x="3362906" y="4390466"/>
                  </a:cubicBezTo>
                  <a:cubicBezTo>
                    <a:pt x="3362906" y="4390466"/>
                    <a:pt x="3357191" y="4394276"/>
                    <a:pt x="3354334" y="4395228"/>
                  </a:cubicBezTo>
                  <a:cubicBezTo>
                    <a:pt x="3351476" y="4396181"/>
                    <a:pt x="3348619" y="4397133"/>
                    <a:pt x="3344809" y="4397133"/>
                  </a:cubicBezTo>
                  <a:lnTo>
                    <a:pt x="3338141" y="4397133"/>
                  </a:lnTo>
                  <a:cubicBezTo>
                    <a:pt x="3332426" y="4396181"/>
                    <a:pt x="3335284" y="4396181"/>
                    <a:pt x="3331474" y="4393323"/>
                  </a:cubicBezTo>
                  <a:cubicBezTo>
                    <a:pt x="3322901" y="4388561"/>
                    <a:pt x="3324806" y="4392371"/>
                    <a:pt x="3320044" y="4392371"/>
                  </a:cubicBezTo>
                  <a:cubicBezTo>
                    <a:pt x="3316234" y="4392371"/>
                    <a:pt x="3314329" y="4387608"/>
                    <a:pt x="3312424" y="4384751"/>
                  </a:cubicBezTo>
                  <a:cubicBezTo>
                    <a:pt x="3311471" y="4382846"/>
                    <a:pt x="3309566" y="4378083"/>
                    <a:pt x="3307661" y="4378083"/>
                  </a:cubicBezTo>
                  <a:cubicBezTo>
                    <a:pt x="3306709" y="4378083"/>
                    <a:pt x="3304804" y="4379036"/>
                    <a:pt x="3302899" y="4379988"/>
                  </a:cubicBezTo>
                  <a:cubicBezTo>
                    <a:pt x="3300994" y="4381893"/>
                    <a:pt x="3297184" y="4383798"/>
                    <a:pt x="3295279" y="4381893"/>
                  </a:cubicBezTo>
                  <a:cubicBezTo>
                    <a:pt x="3294326" y="4380941"/>
                    <a:pt x="3293374" y="4379988"/>
                    <a:pt x="3290516" y="4377131"/>
                  </a:cubicBezTo>
                  <a:cubicBezTo>
                    <a:pt x="3287659" y="4374273"/>
                    <a:pt x="3284801" y="4372368"/>
                    <a:pt x="3284801" y="4372368"/>
                  </a:cubicBezTo>
                  <a:lnTo>
                    <a:pt x="3282896" y="4370463"/>
                  </a:lnTo>
                  <a:lnTo>
                    <a:pt x="3280991" y="4369511"/>
                  </a:lnTo>
                  <a:lnTo>
                    <a:pt x="3278134" y="4368558"/>
                  </a:lnTo>
                  <a:cubicBezTo>
                    <a:pt x="3274324" y="4368558"/>
                    <a:pt x="3273371" y="4366653"/>
                    <a:pt x="3273371" y="4365701"/>
                  </a:cubicBezTo>
                  <a:cubicBezTo>
                    <a:pt x="3273371" y="4363796"/>
                    <a:pt x="3272419" y="4362843"/>
                    <a:pt x="3275276" y="4360938"/>
                  </a:cubicBezTo>
                  <a:cubicBezTo>
                    <a:pt x="3278134" y="4359033"/>
                    <a:pt x="3277181" y="4358081"/>
                    <a:pt x="3277181" y="4358081"/>
                  </a:cubicBezTo>
                  <a:cubicBezTo>
                    <a:pt x="3277181" y="4355223"/>
                    <a:pt x="3276229" y="4355223"/>
                    <a:pt x="3273371" y="4353318"/>
                  </a:cubicBezTo>
                  <a:cubicBezTo>
                    <a:pt x="3272419" y="4352366"/>
                    <a:pt x="3269561" y="4352366"/>
                    <a:pt x="3267656" y="4353318"/>
                  </a:cubicBezTo>
                  <a:cubicBezTo>
                    <a:pt x="3264799" y="4354271"/>
                    <a:pt x="3262894" y="4354271"/>
                    <a:pt x="3261941" y="4352366"/>
                  </a:cubicBezTo>
                  <a:cubicBezTo>
                    <a:pt x="3260989" y="4350461"/>
                    <a:pt x="3259084" y="4348556"/>
                    <a:pt x="3259084" y="4348556"/>
                  </a:cubicBezTo>
                  <a:cubicBezTo>
                    <a:pt x="3256226" y="4345698"/>
                    <a:pt x="3255274" y="4345698"/>
                    <a:pt x="3251464" y="4346651"/>
                  </a:cubicBezTo>
                  <a:cubicBezTo>
                    <a:pt x="3251464" y="4346651"/>
                    <a:pt x="3249559" y="4348556"/>
                    <a:pt x="3246701" y="4346651"/>
                  </a:cubicBezTo>
                  <a:cubicBezTo>
                    <a:pt x="3244796" y="4344746"/>
                    <a:pt x="3242891" y="4343793"/>
                    <a:pt x="3240986" y="4346651"/>
                  </a:cubicBezTo>
                  <a:cubicBezTo>
                    <a:pt x="3240034" y="4349508"/>
                    <a:pt x="3238129" y="4350461"/>
                    <a:pt x="3237176" y="4348556"/>
                  </a:cubicBezTo>
                  <a:cubicBezTo>
                    <a:pt x="3235271" y="4346651"/>
                    <a:pt x="3237176" y="4344746"/>
                    <a:pt x="3236224" y="4341888"/>
                  </a:cubicBezTo>
                  <a:cubicBezTo>
                    <a:pt x="3235271" y="4338078"/>
                    <a:pt x="3236224" y="4315218"/>
                    <a:pt x="3236224" y="4315218"/>
                  </a:cubicBezTo>
                  <a:cubicBezTo>
                    <a:pt x="3236224" y="4312361"/>
                    <a:pt x="3237176" y="4306646"/>
                    <a:pt x="3236224" y="4303788"/>
                  </a:cubicBezTo>
                  <a:cubicBezTo>
                    <a:pt x="3235271" y="4299978"/>
                    <a:pt x="3232414" y="4299026"/>
                    <a:pt x="3227651" y="4299026"/>
                  </a:cubicBezTo>
                  <a:cubicBezTo>
                    <a:pt x="3222889" y="4299026"/>
                    <a:pt x="3220984" y="4297121"/>
                    <a:pt x="3222889" y="4295216"/>
                  </a:cubicBezTo>
                  <a:cubicBezTo>
                    <a:pt x="3224794" y="4293311"/>
                    <a:pt x="3224794" y="4291406"/>
                    <a:pt x="3220984" y="4290453"/>
                  </a:cubicBezTo>
                  <a:cubicBezTo>
                    <a:pt x="3218126" y="4289501"/>
                    <a:pt x="3221936" y="4282833"/>
                    <a:pt x="3221936" y="4282833"/>
                  </a:cubicBezTo>
                  <a:cubicBezTo>
                    <a:pt x="3223841" y="4279976"/>
                    <a:pt x="3222889" y="4279976"/>
                    <a:pt x="3223841" y="4276166"/>
                  </a:cubicBezTo>
                  <a:cubicBezTo>
                    <a:pt x="3223841" y="4275213"/>
                    <a:pt x="3224794" y="4273308"/>
                    <a:pt x="3225746" y="4272356"/>
                  </a:cubicBezTo>
                  <a:cubicBezTo>
                    <a:pt x="3227651" y="4270451"/>
                    <a:pt x="3226699" y="4267593"/>
                    <a:pt x="3229556" y="4265688"/>
                  </a:cubicBezTo>
                  <a:cubicBezTo>
                    <a:pt x="3230509" y="4264736"/>
                    <a:pt x="3232414" y="4263783"/>
                    <a:pt x="3235271" y="4265688"/>
                  </a:cubicBezTo>
                  <a:cubicBezTo>
                    <a:pt x="3239081" y="4268546"/>
                    <a:pt x="3242891" y="4255211"/>
                    <a:pt x="3244796" y="4252353"/>
                  </a:cubicBezTo>
                  <a:cubicBezTo>
                    <a:pt x="3246701" y="4249496"/>
                    <a:pt x="3250511" y="4245686"/>
                    <a:pt x="3251464" y="4242828"/>
                  </a:cubicBezTo>
                  <a:cubicBezTo>
                    <a:pt x="3253369" y="4239971"/>
                    <a:pt x="3252416" y="4237113"/>
                    <a:pt x="3250511" y="4237113"/>
                  </a:cubicBezTo>
                  <a:cubicBezTo>
                    <a:pt x="3248606" y="4237113"/>
                    <a:pt x="3236224" y="4233303"/>
                    <a:pt x="3233366" y="4228541"/>
                  </a:cubicBezTo>
                  <a:cubicBezTo>
                    <a:pt x="3227651" y="4218063"/>
                    <a:pt x="3226699" y="4219016"/>
                    <a:pt x="3222889" y="4218063"/>
                  </a:cubicBezTo>
                  <a:cubicBezTo>
                    <a:pt x="3219079" y="4217111"/>
                    <a:pt x="3216221" y="4220921"/>
                    <a:pt x="3216221" y="4220921"/>
                  </a:cubicBezTo>
                  <a:cubicBezTo>
                    <a:pt x="3214316" y="4223778"/>
                    <a:pt x="3204791" y="4226636"/>
                    <a:pt x="3200029" y="4227588"/>
                  </a:cubicBezTo>
                  <a:cubicBezTo>
                    <a:pt x="3195266" y="4228541"/>
                    <a:pt x="3188599" y="4226636"/>
                    <a:pt x="3187646" y="4222826"/>
                  </a:cubicBezTo>
                  <a:cubicBezTo>
                    <a:pt x="3186694" y="4219016"/>
                    <a:pt x="3187646" y="4219016"/>
                    <a:pt x="3181931" y="4213301"/>
                  </a:cubicBezTo>
                  <a:cubicBezTo>
                    <a:pt x="3176216" y="4207586"/>
                    <a:pt x="3171454" y="4211396"/>
                    <a:pt x="3163834" y="4209491"/>
                  </a:cubicBezTo>
                  <a:cubicBezTo>
                    <a:pt x="3156214" y="4207586"/>
                    <a:pt x="3156214" y="4208538"/>
                    <a:pt x="3156214" y="4213301"/>
                  </a:cubicBezTo>
                  <a:cubicBezTo>
                    <a:pt x="3156214" y="4218063"/>
                    <a:pt x="3151451" y="4216158"/>
                    <a:pt x="3146689" y="4216158"/>
                  </a:cubicBezTo>
                  <a:cubicBezTo>
                    <a:pt x="3141926" y="4216158"/>
                    <a:pt x="3140974" y="4217111"/>
                    <a:pt x="3140021" y="4215206"/>
                  </a:cubicBezTo>
                  <a:cubicBezTo>
                    <a:pt x="3139069" y="4212348"/>
                    <a:pt x="3135259" y="4209491"/>
                    <a:pt x="3132401" y="4208538"/>
                  </a:cubicBezTo>
                  <a:cubicBezTo>
                    <a:pt x="3129544" y="4207586"/>
                    <a:pt x="3126686" y="4205681"/>
                    <a:pt x="3124781" y="4201871"/>
                  </a:cubicBezTo>
                  <a:cubicBezTo>
                    <a:pt x="3122876" y="4198061"/>
                    <a:pt x="3112399" y="4196156"/>
                    <a:pt x="3108589" y="4197108"/>
                  </a:cubicBezTo>
                  <a:cubicBezTo>
                    <a:pt x="3100969" y="4200918"/>
                    <a:pt x="3104779" y="4195203"/>
                    <a:pt x="3103826" y="4187583"/>
                  </a:cubicBezTo>
                  <a:cubicBezTo>
                    <a:pt x="3103826" y="4184725"/>
                    <a:pt x="3099064" y="4179963"/>
                    <a:pt x="3097159" y="4179011"/>
                  </a:cubicBezTo>
                  <a:lnTo>
                    <a:pt x="3095254" y="4177106"/>
                  </a:lnTo>
                  <a:cubicBezTo>
                    <a:pt x="3095254" y="4177106"/>
                    <a:pt x="3091444" y="4174248"/>
                    <a:pt x="3090491" y="4172343"/>
                  </a:cubicBezTo>
                  <a:cubicBezTo>
                    <a:pt x="3090491" y="4170438"/>
                    <a:pt x="3090491" y="4162818"/>
                    <a:pt x="3087634" y="4165675"/>
                  </a:cubicBezTo>
                  <a:cubicBezTo>
                    <a:pt x="3085729" y="4167581"/>
                    <a:pt x="3083824" y="4168533"/>
                    <a:pt x="3081919" y="4164723"/>
                  </a:cubicBezTo>
                  <a:cubicBezTo>
                    <a:pt x="3080014" y="4159008"/>
                    <a:pt x="3078109" y="4162818"/>
                    <a:pt x="3076204" y="4158056"/>
                  </a:cubicBezTo>
                  <a:cubicBezTo>
                    <a:pt x="3075251" y="4154246"/>
                    <a:pt x="3073346" y="4153293"/>
                    <a:pt x="3069536" y="4156150"/>
                  </a:cubicBezTo>
                  <a:cubicBezTo>
                    <a:pt x="3067631" y="4158056"/>
                    <a:pt x="3064774" y="4160913"/>
                    <a:pt x="3064774" y="4162818"/>
                  </a:cubicBezTo>
                  <a:cubicBezTo>
                    <a:pt x="3063821" y="4165675"/>
                    <a:pt x="3062869" y="4168533"/>
                    <a:pt x="3060011" y="4167581"/>
                  </a:cubicBezTo>
                  <a:cubicBezTo>
                    <a:pt x="3057154" y="4167581"/>
                    <a:pt x="3056201" y="4165675"/>
                    <a:pt x="3053344" y="4165675"/>
                  </a:cubicBezTo>
                  <a:cubicBezTo>
                    <a:pt x="3049534" y="4165675"/>
                    <a:pt x="3049534" y="4164723"/>
                    <a:pt x="3046676" y="4166628"/>
                  </a:cubicBezTo>
                  <a:cubicBezTo>
                    <a:pt x="3045724" y="4167581"/>
                    <a:pt x="3044771" y="4167581"/>
                    <a:pt x="3043819" y="4167581"/>
                  </a:cubicBezTo>
                  <a:cubicBezTo>
                    <a:pt x="3040961" y="4167581"/>
                    <a:pt x="3036199" y="4170438"/>
                    <a:pt x="3034294" y="4172343"/>
                  </a:cubicBezTo>
                  <a:lnTo>
                    <a:pt x="3032389" y="4174248"/>
                  </a:lnTo>
                  <a:cubicBezTo>
                    <a:pt x="3032389" y="4174248"/>
                    <a:pt x="3025721" y="4181868"/>
                    <a:pt x="3023816" y="4179963"/>
                  </a:cubicBezTo>
                  <a:cubicBezTo>
                    <a:pt x="3020959" y="4176153"/>
                    <a:pt x="3019054" y="4179011"/>
                    <a:pt x="3016196" y="4181868"/>
                  </a:cubicBezTo>
                  <a:cubicBezTo>
                    <a:pt x="3014291" y="4183773"/>
                    <a:pt x="3008576" y="4186631"/>
                    <a:pt x="3008576" y="4188536"/>
                  </a:cubicBezTo>
                  <a:cubicBezTo>
                    <a:pt x="3009529" y="4192346"/>
                    <a:pt x="3008576" y="4196156"/>
                    <a:pt x="3010481" y="4198061"/>
                  </a:cubicBezTo>
                  <a:lnTo>
                    <a:pt x="3012386" y="4200918"/>
                  </a:lnTo>
                  <a:cubicBezTo>
                    <a:pt x="3012386" y="4200918"/>
                    <a:pt x="3017149" y="4211396"/>
                    <a:pt x="3011434" y="4209491"/>
                  </a:cubicBezTo>
                  <a:cubicBezTo>
                    <a:pt x="3005719" y="4208538"/>
                    <a:pt x="3001909" y="4211396"/>
                    <a:pt x="3000004" y="4215206"/>
                  </a:cubicBezTo>
                  <a:lnTo>
                    <a:pt x="2998099" y="4217111"/>
                  </a:lnTo>
                  <a:cubicBezTo>
                    <a:pt x="2998099" y="4217111"/>
                    <a:pt x="2993336" y="4221873"/>
                    <a:pt x="2991431" y="4220921"/>
                  </a:cubicBezTo>
                  <a:cubicBezTo>
                    <a:pt x="2988574" y="4219968"/>
                    <a:pt x="2986669" y="4218063"/>
                    <a:pt x="2984764" y="4219968"/>
                  </a:cubicBezTo>
                  <a:cubicBezTo>
                    <a:pt x="2982859" y="4221873"/>
                    <a:pt x="2981906" y="4221873"/>
                    <a:pt x="2980954" y="4219016"/>
                  </a:cubicBezTo>
                  <a:cubicBezTo>
                    <a:pt x="2979049" y="4214253"/>
                    <a:pt x="2974286" y="4219968"/>
                    <a:pt x="2971429" y="4221873"/>
                  </a:cubicBezTo>
                  <a:cubicBezTo>
                    <a:pt x="2971429" y="4221873"/>
                    <a:pt x="2966666" y="4226636"/>
                    <a:pt x="2961904" y="4227588"/>
                  </a:cubicBezTo>
                  <a:cubicBezTo>
                    <a:pt x="2958094" y="4228541"/>
                    <a:pt x="2957141" y="4232351"/>
                    <a:pt x="2952379" y="4235208"/>
                  </a:cubicBezTo>
                  <a:cubicBezTo>
                    <a:pt x="2949521" y="4238066"/>
                    <a:pt x="2948569" y="4237113"/>
                    <a:pt x="2945711" y="4234256"/>
                  </a:cubicBezTo>
                  <a:cubicBezTo>
                    <a:pt x="2939996" y="4229493"/>
                    <a:pt x="2938091" y="4238066"/>
                    <a:pt x="2938091" y="4228541"/>
                  </a:cubicBezTo>
                  <a:cubicBezTo>
                    <a:pt x="2938091" y="4226636"/>
                    <a:pt x="2938091" y="4224731"/>
                    <a:pt x="2938091" y="4222826"/>
                  </a:cubicBezTo>
                  <a:cubicBezTo>
                    <a:pt x="2938091" y="4216158"/>
                    <a:pt x="2944759" y="4215206"/>
                    <a:pt x="2939996" y="4215206"/>
                  </a:cubicBezTo>
                  <a:cubicBezTo>
                    <a:pt x="2939996" y="4215206"/>
                    <a:pt x="2932376" y="4217111"/>
                    <a:pt x="2929519" y="4218063"/>
                  </a:cubicBezTo>
                  <a:cubicBezTo>
                    <a:pt x="2925709" y="4219016"/>
                    <a:pt x="2920946" y="4219968"/>
                    <a:pt x="2919041" y="4220921"/>
                  </a:cubicBezTo>
                  <a:lnTo>
                    <a:pt x="2916184" y="4222826"/>
                  </a:lnTo>
                  <a:cubicBezTo>
                    <a:pt x="2916184" y="4222826"/>
                    <a:pt x="2907611" y="4231398"/>
                    <a:pt x="2907611" y="4242828"/>
                  </a:cubicBezTo>
                  <a:cubicBezTo>
                    <a:pt x="2906659" y="4248543"/>
                    <a:pt x="2903801" y="4247591"/>
                    <a:pt x="2905706" y="4255211"/>
                  </a:cubicBezTo>
                  <a:cubicBezTo>
                    <a:pt x="2906659" y="4257116"/>
                    <a:pt x="2905706" y="4259021"/>
                    <a:pt x="2905706" y="4259973"/>
                  </a:cubicBezTo>
                  <a:cubicBezTo>
                    <a:pt x="2904754" y="4261878"/>
                    <a:pt x="2903801" y="4261878"/>
                    <a:pt x="2902849" y="4261878"/>
                  </a:cubicBezTo>
                  <a:lnTo>
                    <a:pt x="2901896" y="4261878"/>
                  </a:lnTo>
                  <a:cubicBezTo>
                    <a:pt x="2899991" y="4260926"/>
                    <a:pt x="2898086" y="4258068"/>
                    <a:pt x="2894276" y="4253306"/>
                  </a:cubicBezTo>
                  <a:cubicBezTo>
                    <a:pt x="2889514" y="4247591"/>
                    <a:pt x="2882846" y="4241876"/>
                    <a:pt x="2875226" y="4234256"/>
                  </a:cubicBezTo>
                  <a:cubicBezTo>
                    <a:pt x="2866654" y="4227588"/>
                    <a:pt x="2870464" y="4229493"/>
                    <a:pt x="2866654" y="4224731"/>
                  </a:cubicBezTo>
                  <a:cubicBezTo>
                    <a:pt x="2863796" y="4219968"/>
                    <a:pt x="2864749" y="4216158"/>
                    <a:pt x="2859034" y="4219016"/>
                  </a:cubicBezTo>
                  <a:cubicBezTo>
                    <a:pt x="2853319" y="4221873"/>
                    <a:pt x="2851414" y="4236161"/>
                    <a:pt x="2845699" y="4242828"/>
                  </a:cubicBezTo>
                  <a:cubicBezTo>
                    <a:pt x="2840936" y="4250448"/>
                    <a:pt x="2836174" y="4239971"/>
                    <a:pt x="2834269" y="4230446"/>
                  </a:cubicBezTo>
                  <a:cubicBezTo>
                    <a:pt x="2832364" y="4220921"/>
                    <a:pt x="2829506" y="4219968"/>
                    <a:pt x="2824744" y="4216158"/>
                  </a:cubicBezTo>
                  <a:cubicBezTo>
                    <a:pt x="2819981" y="4212348"/>
                    <a:pt x="2818076" y="4218063"/>
                    <a:pt x="2816171" y="4222826"/>
                  </a:cubicBezTo>
                  <a:cubicBezTo>
                    <a:pt x="2815219" y="4224731"/>
                    <a:pt x="2816171" y="4222826"/>
                    <a:pt x="2815219" y="4224731"/>
                  </a:cubicBezTo>
                  <a:lnTo>
                    <a:pt x="2813314" y="4228541"/>
                  </a:lnTo>
                  <a:cubicBezTo>
                    <a:pt x="2811409" y="4231398"/>
                    <a:pt x="2808551" y="4233303"/>
                    <a:pt x="2805694" y="4235208"/>
                  </a:cubicBezTo>
                  <a:cubicBezTo>
                    <a:pt x="2801884" y="4237113"/>
                    <a:pt x="2799026" y="4240923"/>
                    <a:pt x="2799026" y="4244733"/>
                  </a:cubicBezTo>
                  <a:cubicBezTo>
                    <a:pt x="2799026" y="4248543"/>
                    <a:pt x="2797121" y="4251401"/>
                    <a:pt x="2793311" y="4251401"/>
                  </a:cubicBezTo>
                  <a:cubicBezTo>
                    <a:pt x="2789501" y="4252353"/>
                    <a:pt x="2786644" y="4252353"/>
                    <a:pt x="2786644" y="4256163"/>
                  </a:cubicBezTo>
                  <a:cubicBezTo>
                    <a:pt x="2786644" y="4259973"/>
                    <a:pt x="2784739" y="4259973"/>
                    <a:pt x="2779024" y="4259021"/>
                  </a:cubicBezTo>
                  <a:cubicBezTo>
                    <a:pt x="2772356" y="4258068"/>
                    <a:pt x="2777119" y="4256163"/>
                    <a:pt x="2771404" y="4253306"/>
                  </a:cubicBezTo>
                  <a:cubicBezTo>
                    <a:pt x="2765689" y="4250448"/>
                    <a:pt x="2764736" y="4248543"/>
                    <a:pt x="2763784" y="4244733"/>
                  </a:cubicBezTo>
                  <a:cubicBezTo>
                    <a:pt x="2762831" y="4240923"/>
                    <a:pt x="2760926" y="4237113"/>
                    <a:pt x="2758069" y="4236161"/>
                  </a:cubicBezTo>
                  <a:cubicBezTo>
                    <a:pt x="2755211" y="4235208"/>
                    <a:pt x="2746639" y="4227588"/>
                    <a:pt x="2742829" y="4224731"/>
                  </a:cubicBezTo>
                  <a:cubicBezTo>
                    <a:pt x="2739019" y="4221873"/>
                    <a:pt x="2734256" y="4219968"/>
                    <a:pt x="2730446" y="4219968"/>
                  </a:cubicBezTo>
                  <a:cubicBezTo>
                    <a:pt x="2726636" y="4219968"/>
                    <a:pt x="2725684" y="4219968"/>
                    <a:pt x="2722826" y="4216158"/>
                  </a:cubicBezTo>
                  <a:cubicBezTo>
                    <a:pt x="2719969" y="4212348"/>
                    <a:pt x="2720921" y="4213301"/>
                    <a:pt x="2718064" y="4212348"/>
                  </a:cubicBezTo>
                  <a:cubicBezTo>
                    <a:pt x="2715206" y="4211396"/>
                    <a:pt x="2714254" y="4213301"/>
                    <a:pt x="2713301" y="4217111"/>
                  </a:cubicBezTo>
                  <a:cubicBezTo>
                    <a:pt x="2712349" y="4220921"/>
                    <a:pt x="2711396" y="4221873"/>
                    <a:pt x="2707586" y="4221873"/>
                  </a:cubicBezTo>
                  <a:cubicBezTo>
                    <a:pt x="2703776" y="4220921"/>
                    <a:pt x="2702824" y="4223778"/>
                    <a:pt x="2703776" y="4226636"/>
                  </a:cubicBezTo>
                  <a:cubicBezTo>
                    <a:pt x="2704729" y="4229493"/>
                    <a:pt x="2702824" y="4231398"/>
                    <a:pt x="2702824" y="4231398"/>
                  </a:cubicBezTo>
                  <a:lnTo>
                    <a:pt x="2690441" y="4240923"/>
                  </a:lnTo>
                  <a:cubicBezTo>
                    <a:pt x="2688536" y="4242828"/>
                    <a:pt x="2687584" y="4243781"/>
                    <a:pt x="2685679" y="4249496"/>
                  </a:cubicBezTo>
                  <a:cubicBezTo>
                    <a:pt x="2683774" y="4255211"/>
                    <a:pt x="2681869" y="4252353"/>
                    <a:pt x="2677106" y="4253306"/>
                  </a:cubicBezTo>
                  <a:cubicBezTo>
                    <a:pt x="2672344" y="4254258"/>
                    <a:pt x="2670439" y="4255211"/>
                    <a:pt x="2667581" y="4252353"/>
                  </a:cubicBezTo>
                  <a:cubicBezTo>
                    <a:pt x="2664724" y="4249496"/>
                    <a:pt x="2660914" y="4249496"/>
                    <a:pt x="2657104" y="4249496"/>
                  </a:cubicBezTo>
                  <a:cubicBezTo>
                    <a:pt x="2650436" y="4248543"/>
                    <a:pt x="2644721" y="4248543"/>
                    <a:pt x="2640911" y="4253306"/>
                  </a:cubicBezTo>
                  <a:cubicBezTo>
                    <a:pt x="2639006" y="4255211"/>
                    <a:pt x="2636149" y="4255211"/>
                    <a:pt x="2633291" y="4254258"/>
                  </a:cubicBezTo>
                  <a:cubicBezTo>
                    <a:pt x="2629481" y="4253306"/>
                    <a:pt x="2630434" y="4250448"/>
                    <a:pt x="2628529" y="4244733"/>
                  </a:cubicBezTo>
                  <a:cubicBezTo>
                    <a:pt x="2626624" y="4239018"/>
                    <a:pt x="2622814" y="4239018"/>
                    <a:pt x="2617099" y="4240923"/>
                  </a:cubicBezTo>
                  <a:cubicBezTo>
                    <a:pt x="2614241" y="4241876"/>
                    <a:pt x="2613289" y="4242828"/>
                    <a:pt x="2612336" y="4244733"/>
                  </a:cubicBezTo>
                  <a:cubicBezTo>
                    <a:pt x="2610431" y="4246638"/>
                    <a:pt x="2610431" y="4249496"/>
                    <a:pt x="2610431" y="4251401"/>
                  </a:cubicBezTo>
                  <a:cubicBezTo>
                    <a:pt x="2610431" y="4255211"/>
                    <a:pt x="2609479" y="4258068"/>
                    <a:pt x="2607574" y="4262831"/>
                  </a:cubicBezTo>
                  <a:cubicBezTo>
                    <a:pt x="2605669" y="4267593"/>
                    <a:pt x="2603764" y="4268546"/>
                    <a:pt x="2599001" y="4267593"/>
                  </a:cubicBezTo>
                  <a:cubicBezTo>
                    <a:pt x="2594239" y="4267593"/>
                    <a:pt x="2595191" y="4271403"/>
                    <a:pt x="2597096" y="4275213"/>
                  </a:cubicBezTo>
                  <a:cubicBezTo>
                    <a:pt x="2599001" y="4279023"/>
                    <a:pt x="2600906" y="4283786"/>
                    <a:pt x="2599001" y="4286643"/>
                  </a:cubicBezTo>
                  <a:cubicBezTo>
                    <a:pt x="2597096" y="4289501"/>
                    <a:pt x="2598049" y="4291406"/>
                    <a:pt x="2599954" y="4294263"/>
                  </a:cubicBezTo>
                  <a:cubicBezTo>
                    <a:pt x="2601859" y="4297121"/>
                    <a:pt x="2601859" y="4300931"/>
                    <a:pt x="2601859" y="4304741"/>
                  </a:cubicBezTo>
                  <a:cubicBezTo>
                    <a:pt x="2600906" y="4307598"/>
                    <a:pt x="2602811" y="4310456"/>
                    <a:pt x="2604716" y="4312361"/>
                  </a:cubicBezTo>
                  <a:cubicBezTo>
                    <a:pt x="2605669" y="4313313"/>
                    <a:pt x="2605669" y="4314266"/>
                    <a:pt x="2606621" y="4314266"/>
                  </a:cubicBezTo>
                  <a:cubicBezTo>
                    <a:pt x="2608526" y="4317123"/>
                    <a:pt x="2613289" y="4321886"/>
                    <a:pt x="2615194" y="4325696"/>
                  </a:cubicBezTo>
                  <a:cubicBezTo>
                    <a:pt x="2619004" y="4332363"/>
                    <a:pt x="2614241" y="4337126"/>
                    <a:pt x="2616146" y="4345698"/>
                  </a:cubicBezTo>
                  <a:cubicBezTo>
                    <a:pt x="2617099" y="4348556"/>
                    <a:pt x="2615194" y="4349508"/>
                    <a:pt x="2620909" y="4355223"/>
                  </a:cubicBezTo>
                  <a:cubicBezTo>
                    <a:pt x="2626624" y="4360938"/>
                    <a:pt x="2619004" y="4360938"/>
                    <a:pt x="2615194" y="4360938"/>
                  </a:cubicBezTo>
                  <a:cubicBezTo>
                    <a:pt x="2611384" y="4360938"/>
                    <a:pt x="2612336" y="4363796"/>
                    <a:pt x="2612336" y="4366653"/>
                  </a:cubicBezTo>
                  <a:cubicBezTo>
                    <a:pt x="2613289" y="4369511"/>
                    <a:pt x="2612336" y="4370463"/>
                    <a:pt x="2612336" y="4372368"/>
                  </a:cubicBezTo>
                  <a:cubicBezTo>
                    <a:pt x="2611384" y="4375226"/>
                    <a:pt x="2611384" y="4378083"/>
                    <a:pt x="2610431" y="4381893"/>
                  </a:cubicBezTo>
                  <a:cubicBezTo>
                    <a:pt x="2609479" y="4384751"/>
                    <a:pt x="2607574" y="4392371"/>
                    <a:pt x="2609479" y="4396181"/>
                  </a:cubicBezTo>
                  <a:cubicBezTo>
                    <a:pt x="2611384" y="4399991"/>
                    <a:pt x="2617099" y="4399038"/>
                    <a:pt x="2619004" y="4401896"/>
                  </a:cubicBezTo>
                  <a:cubicBezTo>
                    <a:pt x="2620909" y="4404753"/>
                    <a:pt x="2621861" y="4409516"/>
                    <a:pt x="2619004" y="4410468"/>
                  </a:cubicBezTo>
                  <a:cubicBezTo>
                    <a:pt x="2615194" y="4410468"/>
                    <a:pt x="2615194" y="4412373"/>
                    <a:pt x="2614241" y="4415231"/>
                  </a:cubicBezTo>
                  <a:cubicBezTo>
                    <a:pt x="2614241" y="4419041"/>
                    <a:pt x="2612336" y="4419041"/>
                    <a:pt x="2608526" y="4419041"/>
                  </a:cubicBezTo>
                  <a:cubicBezTo>
                    <a:pt x="2604716" y="4419041"/>
                    <a:pt x="2590429" y="4409516"/>
                    <a:pt x="2588524" y="4408563"/>
                  </a:cubicBezTo>
                  <a:cubicBezTo>
                    <a:pt x="2584714" y="4406658"/>
                    <a:pt x="2579951" y="4401896"/>
                    <a:pt x="2574236" y="4404753"/>
                  </a:cubicBezTo>
                  <a:cubicBezTo>
                    <a:pt x="2570426" y="4406658"/>
                    <a:pt x="2568521" y="4404753"/>
                    <a:pt x="2564711" y="4405706"/>
                  </a:cubicBezTo>
                  <a:cubicBezTo>
                    <a:pt x="2560901" y="4406658"/>
                    <a:pt x="2557091" y="4409516"/>
                    <a:pt x="2552329" y="4408563"/>
                  </a:cubicBezTo>
                  <a:cubicBezTo>
                    <a:pt x="2547566" y="4407611"/>
                    <a:pt x="2543756" y="4399991"/>
                    <a:pt x="2545661" y="4397133"/>
                  </a:cubicBezTo>
                  <a:cubicBezTo>
                    <a:pt x="2547566" y="4395228"/>
                    <a:pt x="2549471" y="4391418"/>
                    <a:pt x="2547566" y="4390466"/>
                  </a:cubicBezTo>
                  <a:cubicBezTo>
                    <a:pt x="2545661" y="4389513"/>
                    <a:pt x="2540899" y="4388561"/>
                    <a:pt x="2538994" y="4384751"/>
                  </a:cubicBezTo>
                  <a:cubicBezTo>
                    <a:pt x="2537089" y="4380941"/>
                    <a:pt x="2536136" y="4377131"/>
                    <a:pt x="2538994" y="4376178"/>
                  </a:cubicBezTo>
                  <a:cubicBezTo>
                    <a:pt x="2541851" y="4375226"/>
                    <a:pt x="2543756" y="4374273"/>
                    <a:pt x="2543756" y="4371416"/>
                  </a:cubicBezTo>
                  <a:cubicBezTo>
                    <a:pt x="2543756" y="4368558"/>
                    <a:pt x="2540899" y="4367606"/>
                    <a:pt x="2543756" y="4363796"/>
                  </a:cubicBezTo>
                  <a:cubicBezTo>
                    <a:pt x="2546614" y="4359986"/>
                    <a:pt x="2546614" y="4359033"/>
                    <a:pt x="2542804" y="4357128"/>
                  </a:cubicBezTo>
                  <a:cubicBezTo>
                    <a:pt x="2538994" y="4355223"/>
                    <a:pt x="2538041" y="4359033"/>
                    <a:pt x="2539946" y="4352366"/>
                  </a:cubicBezTo>
                  <a:cubicBezTo>
                    <a:pt x="2541851" y="4345698"/>
                    <a:pt x="2544709" y="4341888"/>
                    <a:pt x="2538041" y="4332363"/>
                  </a:cubicBezTo>
                  <a:cubicBezTo>
                    <a:pt x="2537089" y="4331411"/>
                    <a:pt x="2534231" y="4330458"/>
                    <a:pt x="2531374" y="4331411"/>
                  </a:cubicBezTo>
                  <a:cubicBezTo>
                    <a:pt x="2530421" y="4331411"/>
                    <a:pt x="2530421" y="4331411"/>
                    <a:pt x="2529469" y="4332363"/>
                  </a:cubicBezTo>
                  <a:cubicBezTo>
                    <a:pt x="2524706" y="4333316"/>
                    <a:pt x="2519944" y="4335221"/>
                    <a:pt x="2518039" y="4336173"/>
                  </a:cubicBezTo>
                  <a:cubicBezTo>
                    <a:pt x="2516134" y="4337126"/>
                    <a:pt x="2512324" y="4338078"/>
                    <a:pt x="2508514" y="4338078"/>
                  </a:cubicBezTo>
                  <a:cubicBezTo>
                    <a:pt x="2501846" y="4337126"/>
                    <a:pt x="2502799" y="4338078"/>
                    <a:pt x="2498989" y="4342841"/>
                  </a:cubicBezTo>
                  <a:cubicBezTo>
                    <a:pt x="2495179" y="4346651"/>
                    <a:pt x="2490416" y="4352366"/>
                    <a:pt x="2488511" y="4354271"/>
                  </a:cubicBezTo>
                  <a:lnTo>
                    <a:pt x="2484701" y="4356176"/>
                  </a:lnTo>
                  <a:cubicBezTo>
                    <a:pt x="2484701" y="4356176"/>
                    <a:pt x="2475176" y="4362843"/>
                    <a:pt x="2472319" y="4363796"/>
                  </a:cubicBezTo>
                  <a:cubicBezTo>
                    <a:pt x="2469461" y="4364748"/>
                    <a:pt x="2465651" y="4365701"/>
                    <a:pt x="2462794" y="4364748"/>
                  </a:cubicBezTo>
                  <a:cubicBezTo>
                    <a:pt x="2458984" y="4363796"/>
                    <a:pt x="2452316" y="4362843"/>
                    <a:pt x="2451364" y="4359033"/>
                  </a:cubicBezTo>
                  <a:cubicBezTo>
                    <a:pt x="2449459" y="4353318"/>
                    <a:pt x="2448506" y="4349508"/>
                    <a:pt x="2441839" y="4350461"/>
                  </a:cubicBezTo>
                  <a:cubicBezTo>
                    <a:pt x="2438029" y="4350461"/>
                    <a:pt x="2432314" y="4350461"/>
                    <a:pt x="2429456" y="4354271"/>
                  </a:cubicBezTo>
                  <a:cubicBezTo>
                    <a:pt x="2427551" y="4357128"/>
                    <a:pt x="2425646" y="4360938"/>
                    <a:pt x="2423741" y="4357128"/>
                  </a:cubicBezTo>
                  <a:cubicBezTo>
                    <a:pt x="2421836" y="4353318"/>
                    <a:pt x="2417074" y="4353318"/>
                    <a:pt x="2415169" y="4354271"/>
                  </a:cubicBezTo>
                  <a:cubicBezTo>
                    <a:pt x="2405644" y="4353318"/>
                    <a:pt x="2405644" y="4344746"/>
                    <a:pt x="2412311" y="4338078"/>
                  </a:cubicBezTo>
                  <a:cubicBezTo>
                    <a:pt x="2415169" y="4335221"/>
                    <a:pt x="2416121" y="4333316"/>
                    <a:pt x="2414216" y="4330458"/>
                  </a:cubicBezTo>
                  <a:cubicBezTo>
                    <a:pt x="2413264" y="4328553"/>
                    <a:pt x="2412311" y="4328553"/>
                    <a:pt x="2411359" y="4327601"/>
                  </a:cubicBezTo>
                  <a:cubicBezTo>
                    <a:pt x="2404691" y="4325696"/>
                    <a:pt x="2405644" y="4338078"/>
                    <a:pt x="2397071" y="4332363"/>
                  </a:cubicBezTo>
                  <a:cubicBezTo>
                    <a:pt x="2393261" y="4329506"/>
                    <a:pt x="2398024" y="4324743"/>
                    <a:pt x="2391356" y="4319981"/>
                  </a:cubicBezTo>
                  <a:cubicBezTo>
                    <a:pt x="2386594" y="4315218"/>
                    <a:pt x="2387546" y="4303788"/>
                    <a:pt x="2389451" y="4300931"/>
                  </a:cubicBezTo>
                  <a:cubicBezTo>
                    <a:pt x="2391356" y="4299026"/>
                    <a:pt x="2393261" y="4295216"/>
                    <a:pt x="2394214" y="4292358"/>
                  </a:cubicBezTo>
                  <a:cubicBezTo>
                    <a:pt x="2397071" y="4285691"/>
                    <a:pt x="2395166" y="4279976"/>
                    <a:pt x="2389451" y="4278071"/>
                  </a:cubicBezTo>
                  <a:cubicBezTo>
                    <a:pt x="2387546" y="4277118"/>
                    <a:pt x="2384689" y="4276166"/>
                    <a:pt x="2383736" y="4279023"/>
                  </a:cubicBezTo>
                  <a:cubicBezTo>
                    <a:pt x="2382784" y="4281881"/>
                    <a:pt x="2378974" y="4279023"/>
                    <a:pt x="2375164" y="4276166"/>
                  </a:cubicBezTo>
                  <a:cubicBezTo>
                    <a:pt x="2371354" y="4273308"/>
                    <a:pt x="2370401" y="4272356"/>
                    <a:pt x="2368496" y="4273308"/>
                  </a:cubicBezTo>
                  <a:cubicBezTo>
                    <a:pt x="2366591" y="4274261"/>
                    <a:pt x="2365639" y="4276166"/>
                    <a:pt x="2363734" y="4276166"/>
                  </a:cubicBezTo>
                  <a:cubicBezTo>
                    <a:pt x="2362781" y="4276166"/>
                    <a:pt x="2358019" y="4270451"/>
                    <a:pt x="2355161" y="4268546"/>
                  </a:cubicBezTo>
                  <a:cubicBezTo>
                    <a:pt x="2353256" y="4267593"/>
                    <a:pt x="2344684" y="4264736"/>
                    <a:pt x="2341826" y="4263783"/>
                  </a:cubicBezTo>
                  <a:cubicBezTo>
                    <a:pt x="2338969" y="4262831"/>
                    <a:pt x="2328491" y="4263783"/>
                    <a:pt x="2328491" y="4263783"/>
                  </a:cubicBezTo>
                  <a:lnTo>
                    <a:pt x="2323729" y="4263783"/>
                  </a:lnTo>
                  <a:cubicBezTo>
                    <a:pt x="2309441" y="4264736"/>
                    <a:pt x="2297059" y="4258068"/>
                    <a:pt x="2297059" y="4258068"/>
                  </a:cubicBezTo>
                  <a:cubicBezTo>
                    <a:pt x="2292296" y="4255211"/>
                    <a:pt x="2294201" y="4253306"/>
                    <a:pt x="2297059" y="4249496"/>
                  </a:cubicBezTo>
                  <a:cubicBezTo>
                    <a:pt x="2298964" y="4246638"/>
                    <a:pt x="2302774" y="4244733"/>
                    <a:pt x="2305631" y="4242828"/>
                  </a:cubicBezTo>
                  <a:cubicBezTo>
                    <a:pt x="2310394" y="4239971"/>
                    <a:pt x="2312299" y="4233303"/>
                    <a:pt x="2313251" y="4224731"/>
                  </a:cubicBezTo>
                  <a:cubicBezTo>
                    <a:pt x="2314204" y="4217111"/>
                    <a:pt x="2319919" y="4215206"/>
                    <a:pt x="2324681" y="4212348"/>
                  </a:cubicBezTo>
                  <a:cubicBezTo>
                    <a:pt x="2329444" y="4209491"/>
                    <a:pt x="2328491" y="4202823"/>
                    <a:pt x="2329444" y="4198061"/>
                  </a:cubicBezTo>
                  <a:cubicBezTo>
                    <a:pt x="2327539" y="4188536"/>
                    <a:pt x="2323729" y="4189488"/>
                    <a:pt x="2323729" y="4182821"/>
                  </a:cubicBezTo>
                  <a:cubicBezTo>
                    <a:pt x="2322776" y="4177106"/>
                    <a:pt x="2333254" y="4173296"/>
                    <a:pt x="2337064" y="4168533"/>
                  </a:cubicBezTo>
                  <a:cubicBezTo>
                    <a:pt x="2338969" y="4166628"/>
                    <a:pt x="2342779" y="4160913"/>
                    <a:pt x="2342779" y="4156150"/>
                  </a:cubicBezTo>
                  <a:cubicBezTo>
                    <a:pt x="2341826" y="4152340"/>
                    <a:pt x="2345636" y="4154246"/>
                    <a:pt x="2347541" y="4156150"/>
                  </a:cubicBezTo>
                  <a:cubicBezTo>
                    <a:pt x="2358971" y="4164723"/>
                    <a:pt x="2354209" y="4150436"/>
                    <a:pt x="2353256" y="4147578"/>
                  </a:cubicBezTo>
                  <a:cubicBezTo>
                    <a:pt x="2352304" y="4143768"/>
                    <a:pt x="2354209" y="4139958"/>
                    <a:pt x="2353256" y="4137100"/>
                  </a:cubicBezTo>
                  <a:cubicBezTo>
                    <a:pt x="2353256" y="4132338"/>
                    <a:pt x="2347541" y="4132338"/>
                    <a:pt x="2347541" y="4132338"/>
                  </a:cubicBezTo>
                  <a:lnTo>
                    <a:pt x="2343731" y="4131386"/>
                  </a:lnTo>
                  <a:cubicBezTo>
                    <a:pt x="2341826" y="4131386"/>
                    <a:pt x="2338016" y="4132338"/>
                    <a:pt x="2335159" y="4128528"/>
                  </a:cubicBezTo>
                  <a:cubicBezTo>
                    <a:pt x="2333254" y="4124718"/>
                    <a:pt x="2330396" y="4126623"/>
                    <a:pt x="2327539" y="4128528"/>
                  </a:cubicBezTo>
                  <a:cubicBezTo>
                    <a:pt x="2324681" y="4130433"/>
                    <a:pt x="2319919" y="4129481"/>
                    <a:pt x="2319919" y="4129481"/>
                  </a:cubicBezTo>
                  <a:lnTo>
                    <a:pt x="2317061" y="4127575"/>
                  </a:lnTo>
                  <a:cubicBezTo>
                    <a:pt x="2314204" y="4125671"/>
                    <a:pt x="2312299" y="4125671"/>
                    <a:pt x="2307536" y="4125671"/>
                  </a:cubicBezTo>
                  <a:cubicBezTo>
                    <a:pt x="2304679" y="4125671"/>
                    <a:pt x="2302774" y="4126623"/>
                    <a:pt x="2300869" y="4125671"/>
                  </a:cubicBezTo>
                  <a:cubicBezTo>
                    <a:pt x="2297059" y="4123765"/>
                    <a:pt x="2296106" y="4121861"/>
                    <a:pt x="2296106" y="4117098"/>
                  </a:cubicBezTo>
                  <a:cubicBezTo>
                    <a:pt x="2297059" y="4113288"/>
                    <a:pt x="2292296" y="4114240"/>
                    <a:pt x="2289439" y="4114240"/>
                  </a:cubicBezTo>
                  <a:cubicBezTo>
                    <a:pt x="2283724" y="4116146"/>
                    <a:pt x="2280866" y="4115193"/>
                    <a:pt x="2277056" y="4110431"/>
                  </a:cubicBezTo>
                  <a:cubicBezTo>
                    <a:pt x="2276104" y="4107573"/>
                    <a:pt x="2278961" y="4105668"/>
                    <a:pt x="2280866" y="4102811"/>
                  </a:cubicBezTo>
                  <a:cubicBezTo>
                    <a:pt x="2284676" y="4099000"/>
                    <a:pt x="2286581" y="4094238"/>
                    <a:pt x="2281819" y="4092333"/>
                  </a:cubicBezTo>
                  <a:cubicBezTo>
                    <a:pt x="2277056" y="4092333"/>
                    <a:pt x="2278961" y="4088523"/>
                    <a:pt x="2280866" y="4085665"/>
                  </a:cubicBezTo>
                  <a:cubicBezTo>
                    <a:pt x="2284676" y="4079950"/>
                    <a:pt x="2279914" y="4073283"/>
                    <a:pt x="2275151" y="4069473"/>
                  </a:cubicBezTo>
                  <a:cubicBezTo>
                    <a:pt x="2269436" y="4064711"/>
                    <a:pt x="2270389" y="4064711"/>
                    <a:pt x="2276104" y="4059948"/>
                  </a:cubicBezTo>
                  <a:cubicBezTo>
                    <a:pt x="2278961" y="4058043"/>
                    <a:pt x="2276104" y="4054233"/>
                    <a:pt x="2275151" y="4052328"/>
                  </a:cubicBezTo>
                  <a:cubicBezTo>
                    <a:pt x="2273246" y="4050423"/>
                    <a:pt x="2273246" y="4038993"/>
                    <a:pt x="2273246" y="4038993"/>
                  </a:cubicBezTo>
                  <a:lnTo>
                    <a:pt x="2273246" y="4043756"/>
                  </a:lnTo>
                  <a:cubicBezTo>
                    <a:pt x="2273246" y="4038993"/>
                    <a:pt x="2269436" y="4038040"/>
                    <a:pt x="2264674" y="4038993"/>
                  </a:cubicBezTo>
                  <a:cubicBezTo>
                    <a:pt x="2256101" y="4039946"/>
                    <a:pt x="2256101" y="4036136"/>
                    <a:pt x="2258959" y="4031373"/>
                  </a:cubicBezTo>
                  <a:cubicBezTo>
                    <a:pt x="2260864" y="4024706"/>
                    <a:pt x="2259911" y="4020896"/>
                    <a:pt x="2258959" y="4018038"/>
                  </a:cubicBezTo>
                  <a:cubicBezTo>
                    <a:pt x="2258006" y="4014228"/>
                    <a:pt x="2258959" y="4012323"/>
                    <a:pt x="2269436" y="4011371"/>
                  </a:cubicBezTo>
                  <a:cubicBezTo>
                    <a:pt x="2273246" y="4010418"/>
                    <a:pt x="2273246" y="4010418"/>
                    <a:pt x="2276104" y="4008513"/>
                  </a:cubicBezTo>
                  <a:cubicBezTo>
                    <a:pt x="2276104" y="4008513"/>
                    <a:pt x="2280866" y="4005656"/>
                    <a:pt x="2284676" y="4004703"/>
                  </a:cubicBezTo>
                  <a:cubicBezTo>
                    <a:pt x="2288486" y="4003750"/>
                    <a:pt x="2288486" y="4000893"/>
                    <a:pt x="2287534" y="3997083"/>
                  </a:cubicBezTo>
                  <a:cubicBezTo>
                    <a:pt x="2286581" y="3993273"/>
                    <a:pt x="2287534" y="3991368"/>
                    <a:pt x="2283724" y="3994225"/>
                  </a:cubicBezTo>
                  <a:cubicBezTo>
                    <a:pt x="2279914" y="3997083"/>
                    <a:pt x="2280866" y="3998036"/>
                    <a:pt x="2278009" y="3998036"/>
                  </a:cubicBezTo>
                  <a:cubicBezTo>
                    <a:pt x="2274199" y="3998036"/>
                    <a:pt x="2274199" y="3998036"/>
                    <a:pt x="2267531" y="3999940"/>
                  </a:cubicBezTo>
                  <a:cubicBezTo>
                    <a:pt x="2260864" y="4001846"/>
                    <a:pt x="2255149" y="4000893"/>
                    <a:pt x="2252291" y="3998036"/>
                  </a:cubicBezTo>
                  <a:cubicBezTo>
                    <a:pt x="2251339" y="3997083"/>
                    <a:pt x="2250386" y="3997083"/>
                    <a:pt x="2249434" y="3996131"/>
                  </a:cubicBezTo>
                  <a:cubicBezTo>
                    <a:pt x="2249434" y="3996131"/>
                    <a:pt x="2243719" y="3991368"/>
                    <a:pt x="2239909" y="3991368"/>
                  </a:cubicBezTo>
                  <a:cubicBezTo>
                    <a:pt x="2235146" y="3992321"/>
                    <a:pt x="2231336" y="3993273"/>
                    <a:pt x="2227526" y="3993273"/>
                  </a:cubicBezTo>
                  <a:cubicBezTo>
                    <a:pt x="2223716" y="3993273"/>
                    <a:pt x="2219906" y="3993273"/>
                    <a:pt x="2215144" y="3991368"/>
                  </a:cubicBezTo>
                  <a:cubicBezTo>
                    <a:pt x="2215144" y="3991368"/>
                    <a:pt x="2210381" y="3989463"/>
                    <a:pt x="2207524" y="3989463"/>
                  </a:cubicBezTo>
                  <a:cubicBezTo>
                    <a:pt x="2201809" y="3989463"/>
                    <a:pt x="2198951" y="3988511"/>
                    <a:pt x="2195141" y="3992321"/>
                  </a:cubicBezTo>
                  <a:cubicBezTo>
                    <a:pt x="2195141" y="3992321"/>
                    <a:pt x="2189426" y="3995178"/>
                    <a:pt x="2186569" y="3994225"/>
                  </a:cubicBezTo>
                  <a:cubicBezTo>
                    <a:pt x="2182759" y="3994225"/>
                    <a:pt x="2175139" y="3995178"/>
                    <a:pt x="2175139" y="3995178"/>
                  </a:cubicBezTo>
                  <a:cubicBezTo>
                    <a:pt x="2167519" y="3996131"/>
                    <a:pt x="2157994" y="4000893"/>
                    <a:pt x="2153231" y="4003750"/>
                  </a:cubicBezTo>
                  <a:cubicBezTo>
                    <a:pt x="2149421" y="4005656"/>
                    <a:pt x="2145611" y="4007561"/>
                    <a:pt x="2142754" y="4009465"/>
                  </a:cubicBezTo>
                  <a:cubicBezTo>
                    <a:pt x="2129419" y="4016133"/>
                    <a:pt x="2129419" y="4011371"/>
                    <a:pt x="2124656" y="4005656"/>
                  </a:cubicBezTo>
                  <a:cubicBezTo>
                    <a:pt x="2120846" y="4001846"/>
                    <a:pt x="2127514" y="3997083"/>
                    <a:pt x="2129419" y="3996131"/>
                  </a:cubicBezTo>
                  <a:cubicBezTo>
                    <a:pt x="2131324" y="3995178"/>
                    <a:pt x="2134181" y="3993273"/>
                    <a:pt x="2135134" y="3990415"/>
                  </a:cubicBezTo>
                  <a:cubicBezTo>
                    <a:pt x="2136086" y="3987558"/>
                    <a:pt x="2142754" y="3983748"/>
                    <a:pt x="2145611" y="3981843"/>
                  </a:cubicBezTo>
                  <a:cubicBezTo>
                    <a:pt x="2147516" y="3980890"/>
                    <a:pt x="2150374" y="3977081"/>
                    <a:pt x="2151326" y="3974223"/>
                  </a:cubicBezTo>
                  <a:cubicBezTo>
                    <a:pt x="2152279" y="3971365"/>
                    <a:pt x="2150374" y="3967556"/>
                    <a:pt x="2151326" y="3962793"/>
                  </a:cubicBezTo>
                  <a:cubicBezTo>
                    <a:pt x="2152279" y="3958983"/>
                    <a:pt x="2146564" y="3958031"/>
                    <a:pt x="2146564" y="3958031"/>
                  </a:cubicBezTo>
                  <a:lnTo>
                    <a:pt x="2143706" y="3957078"/>
                  </a:lnTo>
                  <a:cubicBezTo>
                    <a:pt x="2137991" y="3948506"/>
                    <a:pt x="2151326" y="3953268"/>
                    <a:pt x="2148469" y="3945648"/>
                  </a:cubicBezTo>
                  <a:cubicBezTo>
                    <a:pt x="2147516" y="3942790"/>
                    <a:pt x="2144659" y="3938028"/>
                    <a:pt x="2144659" y="3938028"/>
                  </a:cubicBezTo>
                  <a:cubicBezTo>
                    <a:pt x="2141801" y="3933265"/>
                    <a:pt x="2140849" y="3938981"/>
                    <a:pt x="2136086" y="3936123"/>
                  </a:cubicBezTo>
                  <a:cubicBezTo>
                    <a:pt x="2129419" y="3932313"/>
                    <a:pt x="2128466" y="3935171"/>
                    <a:pt x="2131324" y="3924693"/>
                  </a:cubicBezTo>
                  <a:cubicBezTo>
                    <a:pt x="2132276" y="3921836"/>
                    <a:pt x="2133229" y="3918025"/>
                    <a:pt x="2134181" y="3916121"/>
                  </a:cubicBezTo>
                  <a:cubicBezTo>
                    <a:pt x="2135134" y="3913263"/>
                    <a:pt x="2137039" y="3899928"/>
                    <a:pt x="2137039" y="3899928"/>
                  </a:cubicBezTo>
                  <a:cubicBezTo>
                    <a:pt x="2138944" y="3888498"/>
                    <a:pt x="2145611" y="3892308"/>
                    <a:pt x="2150374" y="3884688"/>
                  </a:cubicBezTo>
                  <a:cubicBezTo>
                    <a:pt x="2154184" y="3878973"/>
                    <a:pt x="2166566" y="3889450"/>
                    <a:pt x="2164661" y="3880878"/>
                  </a:cubicBezTo>
                  <a:cubicBezTo>
                    <a:pt x="2164661" y="3880878"/>
                    <a:pt x="2164661" y="3877068"/>
                    <a:pt x="2162756" y="3875163"/>
                  </a:cubicBezTo>
                  <a:cubicBezTo>
                    <a:pt x="2160851" y="3874211"/>
                    <a:pt x="2159899" y="3868496"/>
                    <a:pt x="2159899" y="3868496"/>
                  </a:cubicBezTo>
                  <a:cubicBezTo>
                    <a:pt x="2158946" y="3866590"/>
                    <a:pt x="2160851" y="3862781"/>
                    <a:pt x="2162756" y="3858971"/>
                  </a:cubicBezTo>
                  <a:cubicBezTo>
                    <a:pt x="2165614" y="3852303"/>
                    <a:pt x="2159899" y="3850398"/>
                    <a:pt x="2167519" y="3847540"/>
                  </a:cubicBezTo>
                  <a:cubicBezTo>
                    <a:pt x="2171329" y="3845636"/>
                    <a:pt x="2172281" y="3839921"/>
                    <a:pt x="2174186" y="3837063"/>
                  </a:cubicBezTo>
                  <a:cubicBezTo>
                    <a:pt x="2177996" y="3832300"/>
                    <a:pt x="2177044" y="3826586"/>
                    <a:pt x="2184664" y="3831348"/>
                  </a:cubicBezTo>
                  <a:cubicBezTo>
                    <a:pt x="2186569" y="3832300"/>
                    <a:pt x="2189426" y="3834206"/>
                    <a:pt x="2191331" y="3834206"/>
                  </a:cubicBezTo>
                  <a:cubicBezTo>
                    <a:pt x="2194189" y="3834206"/>
                    <a:pt x="2197999" y="3826586"/>
                    <a:pt x="2197999" y="3826586"/>
                  </a:cubicBezTo>
                  <a:cubicBezTo>
                    <a:pt x="2200856" y="3824681"/>
                    <a:pt x="2201809" y="3821823"/>
                    <a:pt x="2205619" y="3820871"/>
                  </a:cubicBezTo>
                  <a:cubicBezTo>
                    <a:pt x="2210381" y="3819918"/>
                    <a:pt x="2209429" y="3812298"/>
                    <a:pt x="2215144" y="3809440"/>
                  </a:cubicBezTo>
                  <a:cubicBezTo>
                    <a:pt x="2218954" y="3807536"/>
                    <a:pt x="2219906" y="3804678"/>
                    <a:pt x="2218954" y="3801821"/>
                  </a:cubicBezTo>
                  <a:cubicBezTo>
                    <a:pt x="2218001" y="3797058"/>
                    <a:pt x="2218001" y="3798963"/>
                    <a:pt x="2219906" y="3794200"/>
                  </a:cubicBezTo>
                  <a:cubicBezTo>
                    <a:pt x="2221811" y="3790390"/>
                    <a:pt x="2223716" y="3786581"/>
                    <a:pt x="2223716" y="3784675"/>
                  </a:cubicBezTo>
                  <a:cubicBezTo>
                    <a:pt x="2222764" y="3776103"/>
                    <a:pt x="2236099" y="3789438"/>
                    <a:pt x="2238004" y="3789438"/>
                  </a:cubicBezTo>
                  <a:cubicBezTo>
                    <a:pt x="2243719" y="3795153"/>
                    <a:pt x="2247529" y="3794200"/>
                    <a:pt x="2250386" y="3785628"/>
                  </a:cubicBezTo>
                  <a:cubicBezTo>
                    <a:pt x="2253244" y="3778961"/>
                    <a:pt x="2257054" y="3778008"/>
                    <a:pt x="2260864" y="3773246"/>
                  </a:cubicBezTo>
                  <a:cubicBezTo>
                    <a:pt x="2262769" y="3770388"/>
                    <a:pt x="2262769" y="3769436"/>
                    <a:pt x="2263721" y="3765625"/>
                  </a:cubicBezTo>
                  <a:cubicBezTo>
                    <a:pt x="2265626" y="3761815"/>
                    <a:pt x="2268484" y="3757053"/>
                    <a:pt x="2273246" y="3758958"/>
                  </a:cubicBezTo>
                  <a:cubicBezTo>
                    <a:pt x="2278009" y="3759911"/>
                    <a:pt x="2277056" y="3762768"/>
                    <a:pt x="2278961" y="3763721"/>
                  </a:cubicBezTo>
                  <a:cubicBezTo>
                    <a:pt x="2283724" y="3766578"/>
                    <a:pt x="2287534" y="3763721"/>
                    <a:pt x="2290391" y="3758958"/>
                  </a:cubicBezTo>
                  <a:cubicBezTo>
                    <a:pt x="2292296" y="3756100"/>
                    <a:pt x="2292296" y="3754196"/>
                    <a:pt x="2290391" y="3751338"/>
                  </a:cubicBezTo>
                  <a:cubicBezTo>
                    <a:pt x="2288486" y="3747528"/>
                    <a:pt x="2283724" y="3746575"/>
                    <a:pt x="2282771" y="3742765"/>
                  </a:cubicBezTo>
                  <a:cubicBezTo>
                    <a:pt x="2280866" y="3738003"/>
                    <a:pt x="2280866" y="3735146"/>
                    <a:pt x="2279914" y="3730383"/>
                  </a:cubicBezTo>
                  <a:cubicBezTo>
                    <a:pt x="2279914" y="3728478"/>
                    <a:pt x="2279914" y="3726573"/>
                    <a:pt x="2278961" y="3724668"/>
                  </a:cubicBezTo>
                  <a:cubicBezTo>
                    <a:pt x="2275151" y="3716096"/>
                    <a:pt x="2280866" y="3717048"/>
                    <a:pt x="2285629" y="3718000"/>
                  </a:cubicBezTo>
                  <a:cubicBezTo>
                    <a:pt x="2288486" y="3718953"/>
                    <a:pt x="2289439" y="3718953"/>
                    <a:pt x="2290391" y="3721811"/>
                  </a:cubicBezTo>
                  <a:cubicBezTo>
                    <a:pt x="2291344" y="3725621"/>
                    <a:pt x="2292296" y="3726573"/>
                    <a:pt x="2295154" y="3724668"/>
                  </a:cubicBezTo>
                  <a:cubicBezTo>
                    <a:pt x="2298964" y="3721811"/>
                    <a:pt x="2299916" y="3718000"/>
                    <a:pt x="2298964" y="3713238"/>
                  </a:cubicBezTo>
                  <a:cubicBezTo>
                    <a:pt x="2297059" y="3706571"/>
                    <a:pt x="2290391" y="3706571"/>
                    <a:pt x="2298011" y="3697998"/>
                  </a:cubicBezTo>
                  <a:cubicBezTo>
                    <a:pt x="2299916" y="3696093"/>
                    <a:pt x="2303726" y="3688473"/>
                    <a:pt x="2305631" y="3685615"/>
                  </a:cubicBezTo>
                  <a:cubicBezTo>
                    <a:pt x="2307536" y="3681806"/>
                    <a:pt x="2308489" y="3675138"/>
                    <a:pt x="2308489" y="3672281"/>
                  </a:cubicBezTo>
                  <a:cubicBezTo>
                    <a:pt x="2308489" y="3670375"/>
                    <a:pt x="2308489" y="3666565"/>
                    <a:pt x="2309441" y="3664661"/>
                  </a:cubicBezTo>
                  <a:cubicBezTo>
                    <a:pt x="2311346" y="3659898"/>
                    <a:pt x="2311346" y="3655136"/>
                    <a:pt x="2311346" y="3649421"/>
                  </a:cubicBezTo>
                  <a:cubicBezTo>
                    <a:pt x="2310394" y="3647515"/>
                    <a:pt x="2310394" y="3643706"/>
                    <a:pt x="2311346" y="3640848"/>
                  </a:cubicBezTo>
                  <a:cubicBezTo>
                    <a:pt x="2312299" y="3637990"/>
                    <a:pt x="2312299" y="3631323"/>
                    <a:pt x="2311346" y="3627513"/>
                  </a:cubicBezTo>
                  <a:cubicBezTo>
                    <a:pt x="2310394" y="3624656"/>
                    <a:pt x="2313251" y="3616083"/>
                    <a:pt x="2313251" y="3612273"/>
                  </a:cubicBezTo>
                  <a:cubicBezTo>
                    <a:pt x="2313251" y="3611321"/>
                    <a:pt x="2314204" y="3609415"/>
                    <a:pt x="2315156" y="3606558"/>
                  </a:cubicBezTo>
                  <a:cubicBezTo>
                    <a:pt x="2317061" y="3603700"/>
                    <a:pt x="2317061" y="3600843"/>
                    <a:pt x="2312299" y="3597033"/>
                  </a:cubicBezTo>
                  <a:cubicBezTo>
                    <a:pt x="2308489" y="3593223"/>
                    <a:pt x="2309441" y="3586556"/>
                    <a:pt x="2309441" y="3586556"/>
                  </a:cubicBezTo>
                  <a:cubicBezTo>
                    <a:pt x="2310394" y="3578936"/>
                    <a:pt x="2314204" y="3574173"/>
                    <a:pt x="2315156" y="3568458"/>
                  </a:cubicBezTo>
                  <a:cubicBezTo>
                    <a:pt x="2316109" y="3564648"/>
                    <a:pt x="2313251" y="3550361"/>
                    <a:pt x="2313251" y="3550361"/>
                  </a:cubicBezTo>
                  <a:cubicBezTo>
                    <a:pt x="2313251" y="3544646"/>
                    <a:pt x="2312299" y="3538931"/>
                    <a:pt x="2313251" y="3533215"/>
                  </a:cubicBezTo>
                  <a:cubicBezTo>
                    <a:pt x="2314204" y="3528453"/>
                    <a:pt x="2315156" y="3528453"/>
                    <a:pt x="2312299" y="3525596"/>
                  </a:cubicBezTo>
                  <a:cubicBezTo>
                    <a:pt x="2307536" y="3520833"/>
                    <a:pt x="2306584" y="3530358"/>
                    <a:pt x="2301821" y="3521786"/>
                  </a:cubicBezTo>
                  <a:cubicBezTo>
                    <a:pt x="2300869" y="3518928"/>
                    <a:pt x="2298964" y="3517023"/>
                    <a:pt x="2297059" y="3517023"/>
                  </a:cubicBezTo>
                  <a:cubicBezTo>
                    <a:pt x="2295154" y="3516071"/>
                    <a:pt x="2292296" y="3516071"/>
                    <a:pt x="2290391" y="3515118"/>
                  </a:cubicBezTo>
                  <a:cubicBezTo>
                    <a:pt x="2285629" y="3513213"/>
                    <a:pt x="2285629" y="3517023"/>
                    <a:pt x="2285629" y="3523690"/>
                  </a:cubicBezTo>
                  <a:cubicBezTo>
                    <a:pt x="2285629" y="3526548"/>
                    <a:pt x="2283724" y="3529406"/>
                    <a:pt x="2282771" y="3530358"/>
                  </a:cubicBezTo>
                  <a:cubicBezTo>
                    <a:pt x="2280866" y="3532263"/>
                    <a:pt x="2277056" y="3532263"/>
                    <a:pt x="2274199" y="3531311"/>
                  </a:cubicBezTo>
                  <a:cubicBezTo>
                    <a:pt x="2271341" y="3531311"/>
                    <a:pt x="2269436" y="3529406"/>
                    <a:pt x="2268484" y="3526548"/>
                  </a:cubicBezTo>
                  <a:cubicBezTo>
                    <a:pt x="2267531" y="3524643"/>
                    <a:pt x="2267531" y="3522738"/>
                    <a:pt x="2267531" y="3519881"/>
                  </a:cubicBezTo>
                  <a:cubicBezTo>
                    <a:pt x="2267531" y="3513213"/>
                    <a:pt x="2263721" y="3505593"/>
                    <a:pt x="2263721" y="3505593"/>
                  </a:cubicBezTo>
                  <a:cubicBezTo>
                    <a:pt x="2262769" y="3502736"/>
                    <a:pt x="2262769" y="3499878"/>
                    <a:pt x="2262769" y="3496068"/>
                  </a:cubicBezTo>
                  <a:cubicBezTo>
                    <a:pt x="2262769" y="3492258"/>
                    <a:pt x="2262769" y="3488448"/>
                    <a:pt x="2260864" y="3486543"/>
                  </a:cubicBezTo>
                  <a:cubicBezTo>
                    <a:pt x="2259911" y="3484638"/>
                    <a:pt x="2260864" y="3478923"/>
                    <a:pt x="2259911" y="3476065"/>
                  </a:cubicBezTo>
                  <a:cubicBezTo>
                    <a:pt x="2259911" y="3473208"/>
                    <a:pt x="2257054" y="3470350"/>
                    <a:pt x="2255149" y="3467493"/>
                  </a:cubicBezTo>
                  <a:cubicBezTo>
                    <a:pt x="2253244" y="3464636"/>
                    <a:pt x="2256101" y="3457968"/>
                    <a:pt x="2256101" y="3457968"/>
                  </a:cubicBezTo>
                  <a:lnTo>
                    <a:pt x="2257054" y="3456063"/>
                  </a:lnTo>
                  <a:cubicBezTo>
                    <a:pt x="2257054" y="3454158"/>
                    <a:pt x="2258959" y="3451300"/>
                    <a:pt x="2259911" y="3447490"/>
                  </a:cubicBezTo>
                  <a:cubicBezTo>
                    <a:pt x="2259911" y="3443681"/>
                    <a:pt x="2254196" y="3441775"/>
                    <a:pt x="2254196" y="3441775"/>
                  </a:cubicBezTo>
                  <a:cubicBezTo>
                    <a:pt x="2250386" y="3441775"/>
                    <a:pt x="2242766" y="3443681"/>
                    <a:pt x="2243719" y="3437013"/>
                  </a:cubicBezTo>
                  <a:cubicBezTo>
                    <a:pt x="2243719" y="3433203"/>
                    <a:pt x="2240861" y="3430346"/>
                    <a:pt x="2238956" y="3427488"/>
                  </a:cubicBezTo>
                  <a:cubicBezTo>
                    <a:pt x="2238004" y="3426536"/>
                    <a:pt x="2236099" y="3419868"/>
                    <a:pt x="2235146" y="3417011"/>
                  </a:cubicBezTo>
                  <a:cubicBezTo>
                    <a:pt x="2232289" y="3411296"/>
                    <a:pt x="2231336" y="3409390"/>
                    <a:pt x="2228479" y="3414153"/>
                  </a:cubicBezTo>
                  <a:cubicBezTo>
                    <a:pt x="2226574" y="3418915"/>
                    <a:pt x="2223716" y="3418915"/>
                    <a:pt x="2221811" y="3417963"/>
                  </a:cubicBezTo>
                  <a:cubicBezTo>
                    <a:pt x="2218954" y="3416058"/>
                    <a:pt x="2217049" y="3409390"/>
                    <a:pt x="2216096" y="3406533"/>
                  </a:cubicBezTo>
                  <a:cubicBezTo>
                    <a:pt x="2216096" y="3404628"/>
                    <a:pt x="2215144" y="3404628"/>
                    <a:pt x="2216096" y="3399865"/>
                  </a:cubicBezTo>
                  <a:cubicBezTo>
                    <a:pt x="2217049" y="3396056"/>
                    <a:pt x="2209429" y="3392246"/>
                    <a:pt x="2209429" y="3392246"/>
                  </a:cubicBezTo>
                  <a:cubicBezTo>
                    <a:pt x="2203714" y="3390340"/>
                    <a:pt x="2204666" y="3390340"/>
                    <a:pt x="2199904" y="3391293"/>
                  </a:cubicBezTo>
                  <a:cubicBezTo>
                    <a:pt x="2196094" y="3392246"/>
                    <a:pt x="2194189" y="3387483"/>
                    <a:pt x="2191331" y="3393198"/>
                  </a:cubicBezTo>
                  <a:lnTo>
                    <a:pt x="2191331" y="3399865"/>
                  </a:lnTo>
                  <a:cubicBezTo>
                    <a:pt x="2191331" y="3402723"/>
                    <a:pt x="2189426" y="3410343"/>
                    <a:pt x="2189426" y="3410343"/>
                  </a:cubicBezTo>
                  <a:cubicBezTo>
                    <a:pt x="2189426" y="3411296"/>
                    <a:pt x="2172281" y="3421773"/>
                    <a:pt x="2171329" y="3421773"/>
                  </a:cubicBezTo>
                  <a:cubicBezTo>
                    <a:pt x="2169424" y="3421773"/>
                    <a:pt x="2167519" y="3424631"/>
                    <a:pt x="2169424" y="3426536"/>
                  </a:cubicBezTo>
                  <a:cubicBezTo>
                    <a:pt x="2171329" y="3428440"/>
                    <a:pt x="2167519" y="3432250"/>
                    <a:pt x="2167519" y="3432250"/>
                  </a:cubicBezTo>
                  <a:lnTo>
                    <a:pt x="2163709" y="3437013"/>
                  </a:lnTo>
                  <a:cubicBezTo>
                    <a:pt x="2163709" y="3437013"/>
                    <a:pt x="2162756" y="3438918"/>
                    <a:pt x="2163709" y="3441775"/>
                  </a:cubicBezTo>
                  <a:cubicBezTo>
                    <a:pt x="2167519" y="3450348"/>
                    <a:pt x="2171329" y="3444633"/>
                    <a:pt x="2169424" y="3454158"/>
                  </a:cubicBezTo>
                  <a:cubicBezTo>
                    <a:pt x="2168471" y="3457015"/>
                    <a:pt x="2168471" y="3460825"/>
                    <a:pt x="2167519" y="3461778"/>
                  </a:cubicBezTo>
                  <a:cubicBezTo>
                    <a:pt x="2165614" y="3468446"/>
                    <a:pt x="2169424" y="3469398"/>
                    <a:pt x="2162756" y="3469398"/>
                  </a:cubicBezTo>
                  <a:cubicBezTo>
                    <a:pt x="2160851" y="3469398"/>
                    <a:pt x="2158946" y="3468446"/>
                    <a:pt x="2157041" y="3466540"/>
                  </a:cubicBezTo>
                  <a:cubicBezTo>
                    <a:pt x="2155136" y="3464636"/>
                    <a:pt x="2154184" y="3465588"/>
                    <a:pt x="2151326" y="3467493"/>
                  </a:cubicBezTo>
                  <a:cubicBezTo>
                    <a:pt x="2148469" y="3469398"/>
                    <a:pt x="2138944" y="3477018"/>
                    <a:pt x="2138944" y="3477018"/>
                  </a:cubicBezTo>
                  <a:cubicBezTo>
                    <a:pt x="2138944" y="3477018"/>
                    <a:pt x="2134181" y="3480828"/>
                    <a:pt x="2132276" y="3482733"/>
                  </a:cubicBezTo>
                  <a:cubicBezTo>
                    <a:pt x="2127514" y="3487496"/>
                    <a:pt x="2126561" y="3479875"/>
                    <a:pt x="2125609" y="3477018"/>
                  </a:cubicBezTo>
                  <a:cubicBezTo>
                    <a:pt x="2123704" y="3472256"/>
                    <a:pt x="2121799" y="3470350"/>
                    <a:pt x="2118941" y="3467493"/>
                  </a:cubicBezTo>
                  <a:cubicBezTo>
                    <a:pt x="2117036" y="3465588"/>
                    <a:pt x="2116084" y="3463683"/>
                    <a:pt x="2113226" y="3460825"/>
                  </a:cubicBezTo>
                  <a:cubicBezTo>
                    <a:pt x="2111321" y="3457968"/>
                    <a:pt x="2111321" y="3457968"/>
                    <a:pt x="2108464" y="3458921"/>
                  </a:cubicBezTo>
                  <a:cubicBezTo>
                    <a:pt x="2105606" y="3459873"/>
                    <a:pt x="2104654" y="3458921"/>
                    <a:pt x="2100844" y="3457968"/>
                  </a:cubicBezTo>
                  <a:cubicBezTo>
                    <a:pt x="2097034" y="3457015"/>
                    <a:pt x="2097986" y="3455111"/>
                    <a:pt x="2095129" y="3450348"/>
                  </a:cubicBezTo>
                  <a:cubicBezTo>
                    <a:pt x="2092271" y="3446538"/>
                    <a:pt x="2089414" y="3445586"/>
                    <a:pt x="2086556" y="3444633"/>
                  </a:cubicBezTo>
                  <a:cubicBezTo>
                    <a:pt x="2083699" y="3443681"/>
                    <a:pt x="2079889" y="3439871"/>
                    <a:pt x="2077031" y="3435108"/>
                  </a:cubicBezTo>
                  <a:cubicBezTo>
                    <a:pt x="2072269" y="3428440"/>
                    <a:pt x="2068459" y="3429393"/>
                    <a:pt x="2062744" y="3428440"/>
                  </a:cubicBezTo>
                  <a:cubicBezTo>
                    <a:pt x="2059886" y="3428440"/>
                    <a:pt x="2057981" y="3429393"/>
                    <a:pt x="2054171" y="3424631"/>
                  </a:cubicBezTo>
                  <a:lnTo>
                    <a:pt x="2048456" y="3423678"/>
                  </a:lnTo>
                  <a:cubicBezTo>
                    <a:pt x="2048456" y="3423678"/>
                    <a:pt x="2041789" y="3423678"/>
                    <a:pt x="2039884" y="3422725"/>
                  </a:cubicBezTo>
                  <a:cubicBezTo>
                    <a:pt x="2037979" y="3421773"/>
                    <a:pt x="2041789" y="3416058"/>
                    <a:pt x="2041789" y="3411296"/>
                  </a:cubicBezTo>
                  <a:cubicBezTo>
                    <a:pt x="2042741" y="3403675"/>
                    <a:pt x="2039884" y="3402723"/>
                    <a:pt x="2035121" y="3401771"/>
                  </a:cubicBezTo>
                  <a:cubicBezTo>
                    <a:pt x="2032264" y="3400818"/>
                    <a:pt x="2027501" y="3401771"/>
                    <a:pt x="2023691" y="3401771"/>
                  </a:cubicBezTo>
                  <a:cubicBezTo>
                    <a:pt x="2021786" y="3401771"/>
                    <a:pt x="2017976" y="3402723"/>
                    <a:pt x="2015119" y="3402723"/>
                  </a:cubicBezTo>
                  <a:cubicBezTo>
                    <a:pt x="2011309" y="3403675"/>
                    <a:pt x="2009404" y="3402723"/>
                    <a:pt x="2006546" y="3400818"/>
                  </a:cubicBezTo>
                  <a:lnTo>
                    <a:pt x="2000831" y="3397008"/>
                  </a:lnTo>
                  <a:cubicBezTo>
                    <a:pt x="1994164" y="3394150"/>
                    <a:pt x="1988449" y="3397961"/>
                    <a:pt x="1984639" y="3397008"/>
                  </a:cubicBezTo>
                  <a:cubicBezTo>
                    <a:pt x="1981781" y="3396056"/>
                    <a:pt x="1983686" y="3388436"/>
                    <a:pt x="1979876" y="3388436"/>
                  </a:cubicBezTo>
                  <a:cubicBezTo>
                    <a:pt x="1975114" y="3389388"/>
                    <a:pt x="1970351" y="3390340"/>
                    <a:pt x="1967494" y="3391293"/>
                  </a:cubicBezTo>
                  <a:cubicBezTo>
                    <a:pt x="1960826" y="3393198"/>
                    <a:pt x="1949396" y="3397961"/>
                    <a:pt x="1949396" y="3397961"/>
                  </a:cubicBezTo>
                  <a:cubicBezTo>
                    <a:pt x="1938919" y="3401771"/>
                    <a:pt x="1931299" y="3403675"/>
                    <a:pt x="1927489" y="3416058"/>
                  </a:cubicBezTo>
                  <a:lnTo>
                    <a:pt x="1926536" y="3418915"/>
                  </a:lnTo>
                  <a:cubicBezTo>
                    <a:pt x="1924631" y="3424631"/>
                    <a:pt x="1921774" y="3427488"/>
                    <a:pt x="1917011" y="3428440"/>
                  </a:cubicBezTo>
                  <a:cubicBezTo>
                    <a:pt x="1911296" y="3430346"/>
                    <a:pt x="1904629" y="3431298"/>
                    <a:pt x="1899866" y="3433203"/>
                  </a:cubicBezTo>
                  <a:cubicBezTo>
                    <a:pt x="1897961" y="3434156"/>
                    <a:pt x="1890341" y="3437013"/>
                    <a:pt x="1883674" y="3438918"/>
                  </a:cubicBezTo>
                  <a:cubicBezTo>
                    <a:pt x="1877959" y="3440823"/>
                    <a:pt x="1872244" y="3442728"/>
                    <a:pt x="1872244" y="3442728"/>
                  </a:cubicBezTo>
                  <a:lnTo>
                    <a:pt x="1868434" y="3444633"/>
                  </a:lnTo>
                  <a:cubicBezTo>
                    <a:pt x="1865576" y="3446538"/>
                    <a:pt x="1858909" y="3448443"/>
                    <a:pt x="1853194" y="3450348"/>
                  </a:cubicBezTo>
                  <a:cubicBezTo>
                    <a:pt x="1847479" y="3452253"/>
                    <a:pt x="1842716" y="3454158"/>
                    <a:pt x="1842716" y="3454158"/>
                  </a:cubicBezTo>
                  <a:lnTo>
                    <a:pt x="1863671" y="3453206"/>
                  </a:lnTo>
                  <a:cubicBezTo>
                    <a:pt x="1863671" y="3453206"/>
                    <a:pt x="1857004" y="3454158"/>
                    <a:pt x="1852241" y="3456063"/>
                  </a:cubicBezTo>
                  <a:cubicBezTo>
                    <a:pt x="1847479" y="3457968"/>
                    <a:pt x="1841764" y="3457968"/>
                    <a:pt x="1836049" y="3457968"/>
                  </a:cubicBezTo>
                  <a:cubicBezTo>
                    <a:pt x="1829381" y="3457015"/>
                    <a:pt x="1823666" y="3456063"/>
                    <a:pt x="1817951" y="3456063"/>
                  </a:cubicBezTo>
                  <a:cubicBezTo>
                    <a:pt x="1814141" y="3456063"/>
                    <a:pt x="1807474" y="3462731"/>
                    <a:pt x="1807474" y="3462731"/>
                  </a:cubicBezTo>
                  <a:cubicBezTo>
                    <a:pt x="1804616" y="3467493"/>
                    <a:pt x="1799854" y="3471303"/>
                    <a:pt x="1795091" y="3475113"/>
                  </a:cubicBezTo>
                  <a:cubicBezTo>
                    <a:pt x="1791281" y="3477971"/>
                    <a:pt x="1787471" y="3479875"/>
                    <a:pt x="1784614" y="3483686"/>
                  </a:cubicBezTo>
                  <a:cubicBezTo>
                    <a:pt x="1780804" y="3485590"/>
                    <a:pt x="1766516" y="3499878"/>
                    <a:pt x="1766516" y="3499878"/>
                  </a:cubicBezTo>
                  <a:lnTo>
                    <a:pt x="1763659" y="3502736"/>
                  </a:lnTo>
                  <a:cubicBezTo>
                    <a:pt x="1761754" y="3504640"/>
                    <a:pt x="1757944" y="3510356"/>
                    <a:pt x="1757944" y="3517023"/>
                  </a:cubicBezTo>
                  <a:cubicBezTo>
                    <a:pt x="1756991" y="3522738"/>
                    <a:pt x="1755086" y="3523690"/>
                    <a:pt x="1755086" y="3523690"/>
                  </a:cubicBezTo>
                  <a:cubicBezTo>
                    <a:pt x="1750324" y="3526548"/>
                    <a:pt x="1743656" y="3526548"/>
                    <a:pt x="1737941" y="3529406"/>
                  </a:cubicBezTo>
                  <a:cubicBezTo>
                    <a:pt x="1733179" y="3531311"/>
                    <a:pt x="1726511" y="3531311"/>
                    <a:pt x="1726511" y="3531311"/>
                  </a:cubicBezTo>
                  <a:cubicBezTo>
                    <a:pt x="1721749" y="3532263"/>
                    <a:pt x="1716986" y="3531311"/>
                    <a:pt x="1712224" y="3530358"/>
                  </a:cubicBezTo>
                  <a:cubicBezTo>
                    <a:pt x="1708414" y="3529406"/>
                    <a:pt x="1698889" y="3530358"/>
                    <a:pt x="1698889" y="3530358"/>
                  </a:cubicBezTo>
                  <a:lnTo>
                    <a:pt x="1695079" y="3530358"/>
                  </a:lnTo>
                  <a:cubicBezTo>
                    <a:pt x="1693174" y="3530358"/>
                    <a:pt x="1686506" y="3529406"/>
                    <a:pt x="1683649" y="3529406"/>
                  </a:cubicBezTo>
                  <a:cubicBezTo>
                    <a:pt x="1680791" y="3529406"/>
                    <a:pt x="1669361" y="3529406"/>
                    <a:pt x="1669361" y="3529406"/>
                  </a:cubicBezTo>
                  <a:lnTo>
                    <a:pt x="1665551" y="3528453"/>
                  </a:lnTo>
                  <a:cubicBezTo>
                    <a:pt x="1662694" y="3528453"/>
                    <a:pt x="1657931" y="3526548"/>
                    <a:pt x="1653169" y="3523690"/>
                  </a:cubicBezTo>
                  <a:cubicBezTo>
                    <a:pt x="1648406" y="3520833"/>
                    <a:pt x="1641739" y="3520833"/>
                    <a:pt x="1641739" y="3520833"/>
                  </a:cubicBezTo>
                  <a:lnTo>
                    <a:pt x="1636024" y="3520833"/>
                  </a:lnTo>
                  <a:cubicBezTo>
                    <a:pt x="1632214" y="3519881"/>
                    <a:pt x="1624594" y="3516071"/>
                    <a:pt x="1620784" y="3512261"/>
                  </a:cubicBezTo>
                  <a:cubicBezTo>
                    <a:pt x="1616021" y="3509403"/>
                    <a:pt x="1609354" y="3509403"/>
                    <a:pt x="1609354" y="3509403"/>
                  </a:cubicBezTo>
                  <a:lnTo>
                    <a:pt x="1605544" y="3509403"/>
                  </a:lnTo>
                  <a:cubicBezTo>
                    <a:pt x="1600781" y="3511308"/>
                    <a:pt x="1579826" y="3512261"/>
                    <a:pt x="1579826" y="3512261"/>
                  </a:cubicBezTo>
                  <a:cubicBezTo>
                    <a:pt x="1574111" y="3511308"/>
                    <a:pt x="1567444" y="3511308"/>
                    <a:pt x="1561729" y="3510356"/>
                  </a:cubicBezTo>
                  <a:cubicBezTo>
                    <a:pt x="1553156" y="3508450"/>
                    <a:pt x="1549346" y="3514165"/>
                    <a:pt x="1552204" y="3505593"/>
                  </a:cubicBezTo>
                  <a:cubicBezTo>
                    <a:pt x="1554109" y="3502736"/>
                    <a:pt x="1554109" y="3493211"/>
                    <a:pt x="1553156" y="3490353"/>
                  </a:cubicBezTo>
                  <a:cubicBezTo>
                    <a:pt x="1552204" y="3487496"/>
                    <a:pt x="1549346" y="3484638"/>
                    <a:pt x="1549346" y="3480828"/>
                  </a:cubicBezTo>
                  <a:cubicBezTo>
                    <a:pt x="1547441" y="3470350"/>
                    <a:pt x="1551251" y="3463683"/>
                    <a:pt x="1554109" y="3460825"/>
                  </a:cubicBezTo>
                  <a:cubicBezTo>
                    <a:pt x="1558871" y="3457015"/>
                    <a:pt x="1567444" y="3453206"/>
                    <a:pt x="1561729" y="3446538"/>
                  </a:cubicBezTo>
                  <a:cubicBezTo>
                    <a:pt x="1558871" y="3443681"/>
                    <a:pt x="1558871" y="3437965"/>
                    <a:pt x="1557919" y="3434156"/>
                  </a:cubicBezTo>
                  <a:cubicBezTo>
                    <a:pt x="1556014" y="3430346"/>
                    <a:pt x="1554109" y="3427488"/>
                    <a:pt x="1552204" y="3426536"/>
                  </a:cubicBezTo>
                  <a:cubicBezTo>
                    <a:pt x="1548394" y="3424631"/>
                    <a:pt x="1543631" y="3423678"/>
                    <a:pt x="1536964" y="3422725"/>
                  </a:cubicBezTo>
                  <a:cubicBezTo>
                    <a:pt x="1533154" y="3421773"/>
                    <a:pt x="1528391" y="3421773"/>
                    <a:pt x="1523629" y="3419868"/>
                  </a:cubicBezTo>
                  <a:cubicBezTo>
                    <a:pt x="1519819" y="3418915"/>
                    <a:pt x="1516961" y="3417011"/>
                    <a:pt x="1514104" y="3415106"/>
                  </a:cubicBezTo>
                  <a:cubicBezTo>
                    <a:pt x="1511246" y="3411296"/>
                    <a:pt x="1510294" y="3407486"/>
                    <a:pt x="1511246" y="3403675"/>
                  </a:cubicBezTo>
                  <a:cubicBezTo>
                    <a:pt x="1512199" y="3399865"/>
                    <a:pt x="1514104" y="3396056"/>
                    <a:pt x="1515056" y="3393198"/>
                  </a:cubicBezTo>
                  <a:cubicBezTo>
                    <a:pt x="1516961" y="3387483"/>
                    <a:pt x="1517914" y="3379863"/>
                    <a:pt x="1517914" y="3379863"/>
                  </a:cubicBezTo>
                  <a:lnTo>
                    <a:pt x="1517914" y="3377006"/>
                  </a:lnTo>
                  <a:cubicBezTo>
                    <a:pt x="1517914" y="3372243"/>
                    <a:pt x="1515056" y="3373196"/>
                    <a:pt x="1511246" y="3372243"/>
                  </a:cubicBezTo>
                  <a:cubicBezTo>
                    <a:pt x="1508389" y="3371290"/>
                    <a:pt x="1511246" y="3368433"/>
                    <a:pt x="1515056" y="3368433"/>
                  </a:cubicBezTo>
                  <a:cubicBezTo>
                    <a:pt x="1517914" y="3368433"/>
                    <a:pt x="1518866" y="3365575"/>
                    <a:pt x="1517914" y="3363671"/>
                  </a:cubicBezTo>
                  <a:cubicBezTo>
                    <a:pt x="1516961" y="3361765"/>
                    <a:pt x="1512199" y="3360813"/>
                    <a:pt x="1509341" y="3357956"/>
                  </a:cubicBezTo>
                  <a:cubicBezTo>
                    <a:pt x="1503626" y="3356050"/>
                    <a:pt x="1496959" y="3340811"/>
                    <a:pt x="1496959" y="3340811"/>
                  </a:cubicBezTo>
                  <a:lnTo>
                    <a:pt x="1496006" y="3338906"/>
                  </a:lnTo>
                  <a:cubicBezTo>
                    <a:pt x="1494101" y="3337000"/>
                    <a:pt x="1494101" y="3337000"/>
                    <a:pt x="1489339" y="3337000"/>
                  </a:cubicBezTo>
                  <a:cubicBezTo>
                    <a:pt x="1484576" y="3336048"/>
                    <a:pt x="1482671" y="3341763"/>
                    <a:pt x="1482671" y="3341763"/>
                  </a:cubicBezTo>
                  <a:cubicBezTo>
                    <a:pt x="1481719" y="3346525"/>
                    <a:pt x="1477909" y="3345573"/>
                    <a:pt x="1475051" y="3343668"/>
                  </a:cubicBezTo>
                  <a:cubicBezTo>
                    <a:pt x="1471241" y="3341763"/>
                    <a:pt x="1468384" y="3339858"/>
                    <a:pt x="1467431" y="3344621"/>
                  </a:cubicBezTo>
                  <a:cubicBezTo>
                    <a:pt x="1466479" y="3347478"/>
                    <a:pt x="1464574" y="3355098"/>
                    <a:pt x="1460764" y="3351288"/>
                  </a:cubicBezTo>
                  <a:cubicBezTo>
                    <a:pt x="1458859" y="3349383"/>
                    <a:pt x="1447429" y="3343668"/>
                    <a:pt x="1447429" y="3343668"/>
                  </a:cubicBezTo>
                  <a:cubicBezTo>
                    <a:pt x="1440761" y="3338906"/>
                    <a:pt x="1435046" y="3335096"/>
                    <a:pt x="1428379" y="3329381"/>
                  </a:cubicBezTo>
                  <a:lnTo>
                    <a:pt x="1427426" y="3327475"/>
                  </a:lnTo>
                  <a:cubicBezTo>
                    <a:pt x="1425521" y="3323665"/>
                    <a:pt x="1418854" y="3316046"/>
                    <a:pt x="1415044" y="3318903"/>
                  </a:cubicBezTo>
                  <a:cubicBezTo>
                    <a:pt x="1411234" y="3320808"/>
                    <a:pt x="1407424" y="3320808"/>
                    <a:pt x="1403614" y="3318903"/>
                  </a:cubicBezTo>
                  <a:cubicBezTo>
                    <a:pt x="1399804" y="3316046"/>
                    <a:pt x="1395041" y="3316998"/>
                    <a:pt x="1392184" y="3313188"/>
                  </a:cubicBezTo>
                  <a:cubicBezTo>
                    <a:pt x="1389326" y="3309378"/>
                    <a:pt x="1383611" y="3311283"/>
                    <a:pt x="1380754" y="3306521"/>
                  </a:cubicBezTo>
                  <a:cubicBezTo>
                    <a:pt x="1379801" y="3305568"/>
                    <a:pt x="1378849" y="3304615"/>
                    <a:pt x="1375039" y="3299853"/>
                  </a:cubicBezTo>
                  <a:cubicBezTo>
                    <a:pt x="1370276" y="3293186"/>
                    <a:pt x="1363609" y="3299853"/>
                    <a:pt x="1362656" y="3293186"/>
                  </a:cubicBezTo>
                  <a:cubicBezTo>
                    <a:pt x="1357894" y="3286518"/>
                    <a:pt x="1355989" y="3290328"/>
                    <a:pt x="1355989" y="3293186"/>
                  </a:cubicBezTo>
                  <a:cubicBezTo>
                    <a:pt x="1355989" y="3296043"/>
                    <a:pt x="1354084" y="3296043"/>
                    <a:pt x="1352179" y="3294138"/>
                  </a:cubicBezTo>
                  <a:cubicBezTo>
                    <a:pt x="1346464" y="3290328"/>
                    <a:pt x="1344559" y="3296043"/>
                    <a:pt x="1340749" y="3289375"/>
                  </a:cubicBezTo>
                  <a:cubicBezTo>
                    <a:pt x="1339796" y="3287471"/>
                    <a:pt x="1334081" y="3282708"/>
                    <a:pt x="1331224" y="3281756"/>
                  </a:cubicBezTo>
                  <a:cubicBezTo>
                    <a:pt x="1325509" y="3280803"/>
                    <a:pt x="1326461" y="3274136"/>
                    <a:pt x="1318841" y="3274136"/>
                  </a:cubicBezTo>
                  <a:cubicBezTo>
                    <a:pt x="1316936" y="3274136"/>
                    <a:pt x="1314079" y="3276040"/>
                    <a:pt x="1313126" y="3278898"/>
                  </a:cubicBezTo>
                  <a:cubicBezTo>
                    <a:pt x="1312174" y="3281756"/>
                    <a:pt x="1309316" y="3282708"/>
                    <a:pt x="1306459" y="3280803"/>
                  </a:cubicBezTo>
                  <a:cubicBezTo>
                    <a:pt x="1304554" y="3279850"/>
                    <a:pt x="1295029" y="3280803"/>
                    <a:pt x="1295029" y="3280803"/>
                  </a:cubicBezTo>
                  <a:cubicBezTo>
                    <a:pt x="1293124" y="3280803"/>
                    <a:pt x="1289314" y="3282708"/>
                    <a:pt x="1286456" y="3284613"/>
                  </a:cubicBezTo>
                  <a:cubicBezTo>
                    <a:pt x="1281694" y="3286518"/>
                    <a:pt x="1275026" y="3293186"/>
                    <a:pt x="1272169" y="3298900"/>
                  </a:cubicBezTo>
                  <a:cubicBezTo>
                    <a:pt x="1269311" y="3304615"/>
                    <a:pt x="1250261" y="3315093"/>
                    <a:pt x="1250261" y="3315093"/>
                  </a:cubicBezTo>
                  <a:cubicBezTo>
                    <a:pt x="1248356" y="3315093"/>
                    <a:pt x="1235974" y="3325571"/>
                    <a:pt x="1230259" y="3334143"/>
                  </a:cubicBezTo>
                  <a:cubicBezTo>
                    <a:pt x="1227401" y="3338906"/>
                    <a:pt x="1227401" y="3340811"/>
                    <a:pt x="1227401" y="3344621"/>
                  </a:cubicBezTo>
                  <a:cubicBezTo>
                    <a:pt x="1226449" y="3352240"/>
                    <a:pt x="1216924" y="3353193"/>
                    <a:pt x="1218829" y="3360813"/>
                  </a:cubicBezTo>
                  <a:cubicBezTo>
                    <a:pt x="1219781" y="3363671"/>
                    <a:pt x="1228354" y="3377006"/>
                    <a:pt x="1218829" y="3378911"/>
                  </a:cubicBezTo>
                  <a:cubicBezTo>
                    <a:pt x="1215971" y="3378911"/>
                    <a:pt x="1210256" y="3382721"/>
                    <a:pt x="1210256" y="3382721"/>
                  </a:cubicBezTo>
                  <a:lnTo>
                    <a:pt x="1208351" y="3383673"/>
                  </a:lnTo>
                  <a:cubicBezTo>
                    <a:pt x="1204541" y="3386531"/>
                    <a:pt x="1198826" y="3385578"/>
                    <a:pt x="1195016" y="3383673"/>
                  </a:cubicBezTo>
                  <a:cubicBezTo>
                    <a:pt x="1191206" y="3380815"/>
                    <a:pt x="1190254" y="3371290"/>
                    <a:pt x="1187396" y="3366528"/>
                  </a:cubicBezTo>
                  <a:cubicBezTo>
                    <a:pt x="1186444" y="3364623"/>
                    <a:pt x="1185491" y="3363671"/>
                    <a:pt x="1185491" y="3363671"/>
                  </a:cubicBezTo>
                  <a:lnTo>
                    <a:pt x="1184539" y="3361765"/>
                  </a:lnTo>
                  <a:cubicBezTo>
                    <a:pt x="1181681" y="3354146"/>
                    <a:pt x="1178824" y="3356050"/>
                    <a:pt x="1181681" y="3345573"/>
                  </a:cubicBezTo>
                  <a:cubicBezTo>
                    <a:pt x="1182634" y="3340811"/>
                    <a:pt x="1184539" y="3336048"/>
                    <a:pt x="1186444" y="3334143"/>
                  </a:cubicBezTo>
                  <a:cubicBezTo>
                    <a:pt x="1190254" y="3331286"/>
                    <a:pt x="1193111" y="3323665"/>
                    <a:pt x="1193111" y="3323665"/>
                  </a:cubicBezTo>
                  <a:cubicBezTo>
                    <a:pt x="1197874" y="3316046"/>
                    <a:pt x="1200731" y="3310331"/>
                    <a:pt x="1200731" y="3300806"/>
                  </a:cubicBezTo>
                  <a:cubicBezTo>
                    <a:pt x="1201684" y="3295090"/>
                    <a:pt x="1199779" y="3290328"/>
                    <a:pt x="1198826" y="3283661"/>
                  </a:cubicBezTo>
                  <a:cubicBezTo>
                    <a:pt x="1197874" y="3278898"/>
                    <a:pt x="1199779" y="3276993"/>
                    <a:pt x="1195969" y="3274136"/>
                  </a:cubicBezTo>
                  <a:cubicBezTo>
                    <a:pt x="1195016" y="3272231"/>
                    <a:pt x="1193111" y="3269373"/>
                    <a:pt x="1188349" y="3268421"/>
                  </a:cubicBezTo>
                  <a:cubicBezTo>
                    <a:pt x="1180729" y="3267468"/>
                    <a:pt x="1184539" y="3258896"/>
                    <a:pt x="1178824" y="3263658"/>
                  </a:cubicBezTo>
                  <a:cubicBezTo>
                    <a:pt x="1176919" y="3263658"/>
                    <a:pt x="1173109" y="3264611"/>
                    <a:pt x="1172156" y="3267468"/>
                  </a:cubicBezTo>
                  <a:cubicBezTo>
                    <a:pt x="1171204" y="3270325"/>
                    <a:pt x="1169299" y="3270325"/>
                    <a:pt x="1166441" y="3269373"/>
                  </a:cubicBezTo>
                  <a:cubicBezTo>
                    <a:pt x="1163584" y="3268421"/>
                    <a:pt x="1158821" y="3270325"/>
                    <a:pt x="1158821" y="3270325"/>
                  </a:cubicBezTo>
                  <a:lnTo>
                    <a:pt x="1155964" y="3271278"/>
                  </a:lnTo>
                  <a:cubicBezTo>
                    <a:pt x="1153106" y="3274136"/>
                    <a:pt x="1149296" y="3275088"/>
                    <a:pt x="1145486" y="3275088"/>
                  </a:cubicBezTo>
                  <a:cubicBezTo>
                    <a:pt x="1141676" y="3274136"/>
                    <a:pt x="1137866" y="3278898"/>
                    <a:pt x="1137866" y="3278898"/>
                  </a:cubicBezTo>
                  <a:lnTo>
                    <a:pt x="1135961" y="3280803"/>
                  </a:lnTo>
                  <a:cubicBezTo>
                    <a:pt x="1133104" y="3283661"/>
                    <a:pt x="1132151" y="3278898"/>
                    <a:pt x="1129294" y="3279850"/>
                  </a:cubicBezTo>
                  <a:cubicBezTo>
                    <a:pt x="1126436" y="3280803"/>
                    <a:pt x="1126436" y="3279850"/>
                    <a:pt x="1122626" y="3276993"/>
                  </a:cubicBezTo>
                  <a:cubicBezTo>
                    <a:pt x="1116911" y="3273183"/>
                    <a:pt x="1118816" y="3284613"/>
                    <a:pt x="1113101" y="3280803"/>
                  </a:cubicBezTo>
                  <a:cubicBezTo>
                    <a:pt x="1111196" y="3279850"/>
                    <a:pt x="1106434" y="3276993"/>
                    <a:pt x="1102624" y="3276993"/>
                  </a:cubicBezTo>
                  <a:cubicBezTo>
                    <a:pt x="1098814" y="3276993"/>
                    <a:pt x="1094051" y="3274136"/>
                    <a:pt x="1094051" y="3274136"/>
                  </a:cubicBezTo>
                  <a:lnTo>
                    <a:pt x="1091194" y="3273183"/>
                  </a:lnTo>
                  <a:cubicBezTo>
                    <a:pt x="1087384" y="3273183"/>
                    <a:pt x="1087384" y="3273183"/>
                    <a:pt x="1087384" y="3269373"/>
                  </a:cubicBezTo>
                  <a:cubicBezTo>
                    <a:pt x="1087384" y="3265563"/>
                    <a:pt x="1085479" y="3264611"/>
                    <a:pt x="1083574" y="3266515"/>
                  </a:cubicBezTo>
                  <a:cubicBezTo>
                    <a:pt x="1081669" y="3268421"/>
                    <a:pt x="1075954" y="3273183"/>
                    <a:pt x="1075954" y="3273183"/>
                  </a:cubicBezTo>
                  <a:lnTo>
                    <a:pt x="1072144" y="3276993"/>
                  </a:lnTo>
                  <a:cubicBezTo>
                    <a:pt x="1071191" y="3278898"/>
                    <a:pt x="1068334" y="3281756"/>
                    <a:pt x="1064524" y="3282708"/>
                  </a:cubicBezTo>
                  <a:cubicBezTo>
                    <a:pt x="1060714" y="3283661"/>
                    <a:pt x="1062619" y="3276040"/>
                    <a:pt x="1058809" y="3277946"/>
                  </a:cubicBezTo>
                  <a:cubicBezTo>
                    <a:pt x="1054999" y="3279850"/>
                    <a:pt x="1053094" y="3271278"/>
                    <a:pt x="1048331" y="3270325"/>
                  </a:cubicBezTo>
                  <a:cubicBezTo>
                    <a:pt x="1045474" y="3268421"/>
                    <a:pt x="1044521" y="3268421"/>
                    <a:pt x="1042616" y="3270325"/>
                  </a:cubicBezTo>
                  <a:cubicBezTo>
                    <a:pt x="1038806" y="3274136"/>
                    <a:pt x="1034996" y="3273183"/>
                    <a:pt x="1033091" y="3270325"/>
                  </a:cubicBezTo>
                  <a:cubicBezTo>
                    <a:pt x="1031186" y="3267468"/>
                    <a:pt x="1033091" y="3266515"/>
                    <a:pt x="1031186" y="3267468"/>
                  </a:cubicBezTo>
                  <a:cubicBezTo>
                    <a:pt x="1030234" y="3267468"/>
                    <a:pt x="1028329" y="3267468"/>
                    <a:pt x="1026424" y="3268421"/>
                  </a:cubicBezTo>
                  <a:cubicBezTo>
                    <a:pt x="1024519" y="3268421"/>
                    <a:pt x="1022614" y="3269373"/>
                    <a:pt x="1020709" y="3267468"/>
                  </a:cubicBezTo>
                  <a:cubicBezTo>
                    <a:pt x="1018804" y="3265563"/>
                    <a:pt x="1017851" y="3264611"/>
                    <a:pt x="1012136" y="3265563"/>
                  </a:cubicBezTo>
                  <a:cubicBezTo>
                    <a:pt x="1009279" y="3265563"/>
                    <a:pt x="1006421" y="3264611"/>
                    <a:pt x="1003564" y="3263658"/>
                  </a:cubicBezTo>
                  <a:cubicBezTo>
                    <a:pt x="998801" y="3261753"/>
                    <a:pt x="998801" y="3259848"/>
                    <a:pt x="996896" y="3255086"/>
                  </a:cubicBezTo>
                  <a:cubicBezTo>
                    <a:pt x="994039" y="3246513"/>
                    <a:pt x="992134" y="3243656"/>
                    <a:pt x="988324" y="3243656"/>
                  </a:cubicBezTo>
                  <a:cubicBezTo>
                    <a:pt x="984514" y="3244608"/>
                    <a:pt x="982609" y="3242703"/>
                    <a:pt x="982609" y="3242703"/>
                  </a:cubicBezTo>
                  <a:lnTo>
                    <a:pt x="979751" y="3236988"/>
                  </a:lnTo>
                  <a:cubicBezTo>
                    <a:pt x="978799" y="3234131"/>
                    <a:pt x="976894" y="3232225"/>
                    <a:pt x="974989" y="3231273"/>
                  </a:cubicBezTo>
                  <a:cubicBezTo>
                    <a:pt x="973084" y="3229368"/>
                    <a:pt x="972131" y="3229368"/>
                    <a:pt x="969274" y="3229368"/>
                  </a:cubicBezTo>
                  <a:cubicBezTo>
                    <a:pt x="963559" y="3229368"/>
                    <a:pt x="968321" y="3216033"/>
                    <a:pt x="957844" y="3216033"/>
                  </a:cubicBezTo>
                  <a:cubicBezTo>
                    <a:pt x="954986" y="3217938"/>
                    <a:pt x="950224" y="3218890"/>
                    <a:pt x="946414" y="3213175"/>
                  </a:cubicBezTo>
                  <a:cubicBezTo>
                    <a:pt x="944509" y="3210318"/>
                    <a:pt x="942604" y="3209365"/>
                    <a:pt x="942604" y="3210318"/>
                  </a:cubicBezTo>
                  <a:cubicBezTo>
                    <a:pt x="941651" y="3211271"/>
                    <a:pt x="940699" y="3215081"/>
                    <a:pt x="939746" y="3216986"/>
                  </a:cubicBezTo>
                  <a:cubicBezTo>
                    <a:pt x="937841" y="3220796"/>
                    <a:pt x="936889" y="3222700"/>
                    <a:pt x="935936" y="3224606"/>
                  </a:cubicBezTo>
                  <a:cubicBezTo>
                    <a:pt x="934984" y="3226511"/>
                    <a:pt x="933079" y="3228415"/>
                    <a:pt x="930221" y="3231273"/>
                  </a:cubicBezTo>
                  <a:cubicBezTo>
                    <a:pt x="927364" y="3234131"/>
                    <a:pt x="923554" y="3232225"/>
                    <a:pt x="919744" y="3229368"/>
                  </a:cubicBezTo>
                  <a:cubicBezTo>
                    <a:pt x="917839" y="3227463"/>
                    <a:pt x="914981" y="3225558"/>
                    <a:pt x="913076" y="3224606"/>
                  </a:cubicBezTo>
                  <a:cubicBezTo>
                    <a:pt x="910219" y="3222700"/>
                    <a:pt x="906409" y="3220796"/>
                    <a:pt x="903551" y="3218890"/>
                  </a:cubicBezTo>
                  <a:cubicBezTo>
                    <a:pt x="900694" y="3216033"/>
                    <a:pt x="898789" y="3213175"/>
                    <a:pt x="902599" y="3207461"/>
                  </a:cubicBezTo>
                  <a:cubicBezTo>
                    <a:pt x="905456" y="3201746"/>
                    <a:pt x="908314" y="3198888"/>
                    <a:pt x="904504" y="3194125"/>
                  </a:cubicBezTo>
                  <a:cubicBezTo>
                    <a:pt x="902599" y="3193173"/>
                    <a:pt x="901646" y="3191268"/>
                    <a:pt x="899741" y="3193173"/>
                  </a:cubicBezTo>
                  <a:cubicBezTo>
                    <a:pt x="897836" y="3195078"/>
                    <a:pt x="896884" y="3195078"/>
                    <a:pt x="893074" y="3196983"/>
                  </a:cubicBezTo>
                  <a:cubicBezTo>
                    <a:pt x="890216" y="3198888"/>
                    <a:pt x="888311" y="3209365"/>
                    <a:pt x="888311" y="3209365"/>
                  </a:cubicBezTo>
                  <a:lnTo>
                    <a:pt x="886406" y="3218890"/>
                  </a:lnTo>
                  <a:cubicBezTo>
                    <a:pt x="884501" y="3225558"/>
                    <a:pt x="872119" y="3219843"/>
                    <a:pt x="869261" y="3217938"/>
                  </a:cubicBezTo>
                  <a:cubicBezTo>
                    <a:pt x="866404" y="3216033"/>
                    <a:pt x="872119" y="3208413"/>
                    <a:pt x="873071" y="3204603"/>
                  </a:cubicBezTo>
                  <a:cubicBezTo>
                    <a:pt x="874024" y="3200793"/>
                    <a:pt x="867356" y="3200793"/>
                    <a:pt x="867356" y="3197936"/>
                  </a:cubicBezTo>
                  <a:cubicBezTo>
                    <a:pt x="867356" y="3192221"/>
                    <a:pt x="865451" y="3185553"/>
                    <a:pt x="861641" y="3181743"/>
                  </a:cubicBezTo>
                  <a:cubicBezTo>
                    <a:pt x="857831" y="3177933"/>
                    <a:pt x="854974" y="3171265"/>
                    <a:pt x="854974" y="3171265"/>
                  </a:cubicBezTo>
                  <a:lnTo>
                    <a:pt x="854974" y="3165550"/>
                  </a:lnTo>
                  <a:cubicBezTo>
                    <a:pt x="854021" y="3162693"/>
                    <a:pt x="857831" y="3156978"/>
                    <a:pt x="855926" y="3153168"/>
                  </a:cubicBezTo>
                  <a:cubicBezTo>
                    <a:pt x="854021" y="3149358"/>
                    <a:pt x="850211" y="3152215"/>
                    <a:pt x="848306" y="3156025"/>
                  </a:cubicBezTo>
                  <a:cubicBezTo>
                    <a:pt x="842591" y="3166503"/>
                    <a:pt x="842591" y="3167456"/>
                    <a:pt x="837829" y="3157931"/>
                  </a:cubicBezTo>
                  <a:cubicBezTo>
                    <a:pt x="834971" y="3150311"/>
                    <a:pt x="827351" y="3149358"/>
                    <a:pt x="821636" y="3150311"/>
                  </a:cubicBezTo>
                  <a:cubicBezTo>
                    <a:pt x="814969" y="3152215"/>
                    <a:pt x="809254" y="3154121"/>
                    <a:pt x="805444" y="3147453"/>
                  </a:cubicBezTo>
                  <a:cubicBezTo>
                    <a:pt x="804491" y="3142690"/>
                    <a:pt x="798776" y="3139833"/>
                    <a:pt x="793061" y="3139833"/>
                  </a:cubicBezTo>
                  <a:cubicBezTo>
                    <a:pt x="787346" y="3139833"/>
                    <a:pt x="789251" y="3129356"/>
                    <a:pt x="789251" y="3129356"/>
                  </a:cubicBezTo>
                  <a:lnTo>
                    <a:pt x="790204" y="3124593"/>
                  </a:lnTo>
                  <a:cubicBezTo>
                    <a:pt x="791156" y="3121736"/>
                    <a:pt x="794966" y="3116973"/>
                    <a:pt x="798776" y="3115068"/>
                  </a:cubicBezTo>
                  <a:cubicBezTo>
                    <a:pt x="804491" y="3111258"/>
                    <a:pt x="805444" y="3106496"/>
                    <a:pt x="804491" y="3099828"/>
                  </a:cubicBezTo>
                  <a:cubicBezTo>
                    <a:pt x="803539" y="3097923"/>
                    <a:pt x="801634" y="3096018"/>
                    <a:pt x="797824" y="3092208"/>
                  </a:cubicBezTo>
                  <a:cubicBezTo>
                    <a:pt x="794014" y="3089350"/>
                    <a:pt x="784489" y="3096018"/>
                    <a:pt x="784489" y="3096018"/>
                  </a:cubicBezTo>
                  <a:lnTo>
                    <a:pt x="781631" y="3098875"/>
                  </a:lnTo>
                  <a:cubicBezTo>
                    <a:pt x="778774" y="3100781"/>
                    <a:pt x="774964" y="3098875"/>
                    <a:pt x="771154" y="3098875"/>
                  </a:cubicBezTo>
                  <a:cubicBezTo>
                    <a:pt x="767344" y="3098875"/>
                    <a:pt x="762581" y="3095065"/>
                    <a:pt x="762581" y="3095065"/>
                  </a:cubicBezTo>
                  <a:lnTo>
                    <a:pt x="758771" y="3092208"/>
                  </a:lnTo>
                  <a:cubicBezTo>
                    <a:pt x="753056" y="3089350"/>
                    <a:pt x="751151" y="3085540"/>
                    <a:pt x="753056" y="3081731"/>
                  </a:cubicBezTo>
                  <a:cubicBezTo>
                    <a:pt x="754961" y="3077921"/>
                    <a:pt x="745436" y="3072206"/>
                    <a:pt x="745436" y="3072206"/>
                  </a:cubicBezTo>
                  <a:cubicBezTo>
                    <a:pt x="741626" y="3069348"/>
                    <a:pt x="736864" y="3067443"/>
                    <a:pt x="733054" y="3065538"/>
                  </a:cubicBezTo>
                  <a:cubicBezTo>
                    <a:pt x="730196" y="3064586"/>
                    <a:pt x="727339" y="3062681"/>
                    <a:pt x="726386" y="3059823"/>
                  </a:cubicBezTo>
                  <a:lnTo>
                    <a:pt x="726386" y="3053156"/>
                  </a:lnTo>
                  <a:cubicBezTo>
                    <a:pt x="727339" y="3046488"/>
                    <a:pt x="722576" y="3044583"/>
                    <a:pt x="718766" y="3044583"/>
                  </a:cubicBezTo>
                  <a:cubicBezTo>
                    <a:pt x="712099" y="3043631"/>
                    <a:pt x="710194" y="3041725"/>
                    <a:pt x="708289" y="3036011"/>
                  </a:cubicBezTo>
                  <a:cubicBezTo>
                    <a:pt x="707336" y="3034106"/>
                    <a:pt x="709241" y="3029343"/>
                    <a:pt x="711146" y="3027438"/>
                  </a:cubicBezTo>
                  <a:cubicBezTo>
                    <a:pt x="713051" y="3024581"/>
                    <a:pt x="714004" y="3020771"/>
                    <a:pt x="712099" y="3017913"/>
                  </a:cubicBezTo>
                  <a:cubicBezTo>
                    <a:pt x="709241" y="3015056"/>
                    <a:pt x="709241" y="3007436"/>
                    <a:pt x="709241" y="3007436"/>
                  </a:cubicBezTo>
                  <a:cubicBezTo>
                    <a:pt x="710194" y="3003625"/>
                    <a:pt x="709241" y="2997911"/>
                    <a:pt x="712099" y="2994100"/>
                  </a:cubicBezTo>
                  <a:cubicBezTo>
                    <a:pt x="714004" y="2991243"/>
                    <a:pt x="714004" y="2990290"/>
                    <a:pt x="712099" y="2989338"/>
                  </a:cubicBezTo>
                  <a:cubicBezTo>
                    <a:pt x="710194" y="2988386"/>
                    <a:pt x="705431" y="2982671"/>
                    <a:pt x="705431" y="2982671"/>
                  </a:cubicBezTo>
                  <a:lnTo>
                    <a:pt x="698764" y="2978861"/>
                  </a:lnTo>
                  <a:cubicBezTo>
                    <a:pt x="693049" y="2976956"/>
                    <a:pt x="697811" y="2973146"/>
                    <a:pt x="690191" y="2974098"/>
                  </a:cubicBezTo>
                  <a:cubicBezTo>
                    <a:pt x="681619" y="2976003"/>
                    <a:pt x="679714" y="2968383"/>
                    <a:pt x="674951" y="2976956"/>
                  </a:cubicBezTo>
                  <a:cubicBezTo>
                    <a:pt x="673046" y="2979813"/>
                    <a:pt x="668284" y="2979813"/>
                    <a:pt x="663521" y="2977908"/>
                  </a:cubicBezTo>
                  <a:cubicBezTo>
                    <a:pt x="658759" y="2976003"/>
                    <a:pt x="654949" y="2981718"/>
                    <a:pt x="650186" y="2982671"/>
                  </a:cubicBezTo>
                  <a:cubicBezTo>
                    <a:pt x="647329" y="2983623"/>
                    <a:pt x="645424" y="2982671"/>
                    <a:pt x="642566" y="2976956"/>
                  </a:cubicBezTo>
                  <a:cubicBezTo>
                    <a:pt x="639709" y="2972193"/>
                    <a:pt x="637804" y="2966478"/>
                    <a:pt x="634946" y="2961715"/>
                  </a:cubicBezTo>
                  <a:cubicBezTo>
                    <a:pt x="633994" y="2957906"/>
                    <a:pt x="633041" y="2955048"/>
                    <a:pt x="633041" y="2950286"/>
                  </a:cubicBezTo>
                  <a:cubicBezTo>
                    <a:pt x="633041" y="2947428"/>
                    <a:pt x="633994" y="2944571"/>
                    <a:pt x="632089" y="2943618"/>
                  </a:cubicBezTo>
                  <a:cubicBezTo>
                    <a:pt x="629231" y="2940761"/>
                    <a:pt x="627326" y="2933140"/>
                    <a:pt x="624469" y="2929331"/>
                  </a:cubicBezTo>
                  <a:cubicBezTo>
                    <a:pt x="620659" y="2927425"/>
                    <a:pt x="623516" y="2920758"/>
                    <a:pt x="621611" y="2916948"/>
                  </a:cubicBezTo>
                  <a:cubicBezTo>
                    <a:pt x="619706" y="2913138"/>
                    <a:pt x="610181" y="2911233"/>
                    <a:pt x="610181" y="2911233"/>
                  </a:cubicBezTo>
                  <a:lnTo>
                    <a:pt x="605419" y="2909328"/>
                  </a:lnTo>
                  <a:cubicBezTo>
                    <a:pt x="602561" y="2908375"/>
                    <a:pt x="600656" y="2903613"/>
                    <a:pt x="598751" y="2900756"/>
                  </a:cubicBezTo>
                  <a:cubicBezTo>
                    <a:pt x="596846" y="2897898"/>
                    <a:pt x="584464" y="2893136"/>
                    <a:pt x="584464" y="2893136"/>
                  </a:cubicBezTo>
                  <a:lnTo>
                    <a:pt x="580654" y="2891231"/>
                  </a:lnTo>
                  <a:cubicBezTo>
                    <a:pt x="578749" y="2890278"/>
                    <a:pt x="577796" y="2888373"/>
                    <a:pt x="575891" y="2885515"/>
                  </a:cubicBezTo>
                  <a:cubicBezTo>
                    <a:pt x="573986" y="2882658"/>
                    <a:pt x="567319" y="2881706"/>
                    <a:pt x="566366" y="2878848"/>
                  </a:cubicBezTo>
                  <a:cubicBezTo>
                    <a:pt x="564461" y="2875038"/>
                    <a:pt x="569224" y="2874086"/>
                    <a:pt x="571129" y="2873133"/>
                  </a:cubicBezTo>
                  <a:cubicBezTo>
                    <a:pt x="573034" y="2872181"/>
                    <a:pt x="572081" y="2868371"/>
                    <a:pt x="568271" y="2867418"/>
                  </a:cubicBezTo>
                  <a:cubicBezTo>
                    <a:pt x="565414" y="2866465"/>
                    <a:pt x="556841" y="2869323"/>
                    <a:pt x="561604" y="2863608"/>
                  </a:cubicBezTo>
                  <a:cubicBezTo>
                    <a:pt x="563509" y="2861703"/>
                    <a:pt x="563509" y="2859798"/>
                    <a:pt x="561604" y="2857893"/>
                  </a:cubicBezTo>
                  <a:cubicBezTo>
                    <a:pt x="558746" y="2855036"/>
                    <a:pt x="555889" y="2850273"/>
                    <a:pt x="553031" y="2845511"/>
                  </a:cubicBezTo>
                  <a:cubicBezTo>
                    <a:pt x="550174" y="2841700"/>
                    <a:pt x="547316" y="2837890"/>
                    <a:pt x="542554" y="2835986"/>
                  </a:cubicBezTo>
                  <a:cubicBezTo>
                    <a:pt x="541601" y="2835033"/>
                    <a:pt x="539696" y="2835033"/>
                    <a:pt x="538744" y="2834081"/>
                  </a:cubicBezTo>
                  <a:cubicBezTo>
                    <a:pt x="535886" y="2833128"/>
                    <a:pt x="531124" y="2828365"/>
                    <a:pt x="531124" y="2828365"/>
                  </a:cubicBezTo>
                  <a:lnTo>
                    <a:pt x="526361" y="2825508"/>
                  </a:lnTo>
                  <a:cubicBezTo>
                    <a:pt x="518741" y="2824556"/>
                    <a:pt x="520646" y="2820746"/>
                    <a:pt x="523504" y="2815031"/>
                  </a:cubicBezTo>
                  <a:cubicBezTo>
                    <a:pt x="525409" y="2810268"/>
                    <a:pt x="518741" y="2805506"/>
                    <a:pt x="516836" y="2801696"/>
                  </a:cubicBezTo>
                  <a:cubicBezTo>
                    <a:pt x="515884" y="2798838"/>
                    <a:pt x="520646" y="2791218"/>
                    <a:pt x="520646" y="2786456"/>
                  </a:cubicBezTo>
                  <a:cubicBezTo>
                    <a:pt x="520646" y="2782646"/>
                    <a:pt x="511121" y="2781693"/>
                    <a:pt x="511121" y="2781693"/>
                  </a:cubicBezTo>
                  <a:lnTo>
                    <a:pt x="505406" y="2780740"/>
                  </a:lnTo>
                  <a:cubicBezTo>
                    <a:pt x="502549" y="2779788"/>
                    <a:pt x="498739" y="2775978"/>
                    <a:pt x="496834" y="2773121"/>
                  </a:cubicBezTo>
                  <a:cubicBezTo>
                    <a:pt x="494929" y="2771215"/>
                    <a:pt x="490166" y="2769311"/>
                    <a:pt x="487309" y="2768358"/>
                  </a:cubicBezTo>
                  <a:cubicBezTo>
                    <a:pt x="483499" y="2767406"/>
                    <a:pt x="483499" y="2765500"/>
                    <a:pt x="480641" y="2762643"/>
                  </a:cubicBezTo>
                  <a:cubicBezTo>
                    <a:pt x="476831" y="2758833"/>
                    <a:pt x="473021" y="2755023"/>
                    <a:pt x="473021" y="2755975"/>
                  </a:cubicBezTo>
                  <a:cubicBezTo>
                    <a:pt x="471116" y="2757881"/>
                    <a:pt x="469211" y="2758833"/>
                    <a:pt x="467306" y="2756928"/>
                  </a:cubicBezTo>
                  <a:cubicBezTo>
                    <a:pt x="466354" y="2755023"/>
                    <a:pt x="464449" y="2755975"/>
                    <a:pt x="463496" y="2757881"/>
                  </a:cubicBezTo>
                  <a:cubicBezTo>
                    <a:pt x="461591" y="2761690"/>
                    <a:pt x="459686" y="2761690"/>
                    <a:pt x="459686" y="2760738"/>
                  </a:cubicBezTo>
                  <a:cubicBezTo>
                    <a:pt x="456829" y="2758833"/>
                    <a:pt x="453019" y="2755023"/>
                    <a:pt x="451114" y="2752165"/>
                  </a:cubicBezTo>
                  <a:cubicBezTo>
                    <a:pt x="449209" y="2750261"/>
                    <a:pt x="447304" y="2752165"/>
                    <a:pt x="446351" y="2753118"/>
                  </a:cubicBezTo>
                  <a:cubicBezTo>
                    <a:pt x="444446" y="2756928"/>
                    <a:pt x="444446" y="2760738"/>
                    <a:pt x="443494" y="2764548"/>
                  </a:cubicBezTo>
                  <a:cubicBezTo>
                    <a:pt x="441589" y="2768358"/>
                    <a:pt x="439684" y="2770263"/>
                    <a:pt x="438731" y="2774073"/>
                  </a:cubicBezTo>
                  <a:cubicBezTo>
                    <a:pt x="437779" y="2776931"/>
                    <a:pt x="430159" y="2783598"/>
                    <a:pt x="430159" y="2783598"/>
                  </a:cubicBezTo>
                  <a:cubicBezTo>
                    <a:pt x="429206" y="2783598"/>
                    <a:pt x="426349" y="2779788"/>
                    <a:pt x="424444" y="2778836"/>
                  </a:cubicBezTo>
                  <a:cubicBezTo>
                    <a:pt x="421586" y="2777883"/>
                    <a:pt x="418729" y="2780740"/>
                    <a:pt x="420634" y="2782646"/>
                  </a:cubicBezTo>
                  <a:cubicBezTo>
                    <a:pt x="422539" y="2784550"/>
                    <a:pt x="422539" y="2790265"/>
                    <a:pt x="422539" y="2792171"/>
                  </a:cubicBezTo>
                  <a:cubicBezTo>
                    <a:pt x="422539" y="2797886"/>
                    <a:pt x="405394" y="2792171"/>
                    <a:pt x="402536" y="2791218"/>
                  </a:cubicBezTo>
                  <a:cubicBezTo>
                    <a:pt x="399679" y="2789313"/>
                    <a:pt x="399679" y="2782646"/>
                    <a:pt x="399679" y="2782646"/>
                  </a:cubicBezTo>
                  <a:cubicBezTo>
                    <a:pt x="400631" y="2776931"/>
                    <a:pt x="400631" y="2771215"/>
                    <a:pt x="400631" y="2766453"/>
                  </a:cubicBezTo>
                  <a:cubicBezTo>
                    <a:pt x="400631" y="2755975"/>
                    <a:pt x="391106" y="2753118"/>
                    <a:pt x="383486" y="2746450"/>
                  </a:cubicBezTo>
                  <a:lnTo>
                    <a:pt x="381581" y="2744546"/>
                  </a:lnTo>
                  <a:cubicBezTo>
                    <a:pt x="378724" y="2740736"/>
                    <a:pt x="371104" y="2732163"/>
                    <a:pt x="371104" y="2732163"/>
                  </a:cubicBezTo>
                  <a:cubicBezTo>
                    <a:pt x="370151" y="2731211"/>
                    <a:pt x="368246" y="2729306"/>
                    <a:pt x="367294" y="2728353"/>
                  </a:cubicBezTo>
                  <a:cubicBezTo>
                    <a:pt x="362531" y="2724543"/>
                    <a:pt x="367294" y="2720733"/>
                    <a:pt x="361579" y="2717875"/>
                  </a:cubicBezTo>
                  <a:cubicBezTo>
                    <a:pt x="357769" y="2715971"/>
                    <a:pt x="354911" y="2716923"/>
                    <a:pt x="352054" y="2715018"/>
                  </a:cubicBezTo>
                  <a:cubicBezTo>
                    <a:pt x="349196" y="2714065"/>
                    <a:pt x="346339" y="2708350"/>
                    <a:pt x="343481" y="2705493"/>
                  </a:cubicBezTo>
                  <a:cubicBezTo>
                    <a:pt x="340624" y="2702636"/>
                    <a:pt x="336814" y="2700731"/>
                    <a:pt x="336814" y="2700731"/>
                  </a:cubicBezTo>
                  <a:lnTo>
                    <a:pt x="334909" y="2698825"/>
                  </a:lnTo>
                  <a:cubicBezTo>
                    <a:pt x="333004" y="2697873"/>
                    <a:pt x="330146" y="2694063"/>
                    <a:pt x="329194" y="2690253"/>
                  </a:cubicBezTo>
                  <a:cubicBezTo>
                    <a:pt x="327289" y="2685490"/>
                    <a:pt x="317764" y="2687396"/>
                    <a:pt x="313001" y="2683586"/>
                  </a:cubicBezTo>
                  <a:cubicBezTo>
                    <a:pt x="310144" y="2682633"/>
                    <a:pt x="308239" y="2680728"/>
                    <a:pt x="308239" y="2677871"/>
                  </a:cubicBezTo>
                  <a:cubicBezTo>
                    <a:pt x="307286" y="2675013"/>
                    <a:pt x="308239" y="2673108"/>
                    <a:pt x="305381" y="2670250"/>
                  </a:cubicBezTo>
                  <a:cubicBezTo>
                    <a:pt x="303476" y="2668346"/>
                    <a:pt x="304429" y="2664536"/>
                    <a:pt x="304429" y="2660725"/>
                  </a:cubicBezTo>
                  <a:lnTo>
                    <a:pt x="304429" y="2658821"/>
                  </a:lnTo>
                  <a:cubicBezTo>
                    <a:pt x="304429" y="2655011"/>
                    <a:pt x="303476" y="2653106"/>
                    <a:pt x="303476" y="2652153"/>
                  </a:cubicBezTo>
                  <a:cubicBezTo>
                    <a:pt x="302524" y="2650248"/>
                    <a:pt x="301571" y="2649296"/>
                    <a:pt x="299666" y="2645486"/>
                  </a:cubicBezTo>
                  <a:cubicBezTo>
                    <a:pt x="298714" y="2642628"/>
                    <a:pt x="296809" y="2638818"/>
                    <a:pt x="295856" y="2635008"/>
                  </a:cubicBezTo>
                  <a:cubicBezTo>
                    <a:pt x="294904" y="2632150"/>
                    <a:pt x="292999" y="2628340"/>
                    <a:pt x="292046" y="2626436"/>
                  </a:cubicBezTo>
                  <a:cubicBezTo>
                    <a:pt x="289189" y="2622625"/>
                    <a:pt x="287284" y="2619768"/>
                    <a:pt x="284426" y="2618815"/>
                  </a:cubicBezTo>
                  <a:cubicBezTo>
                    <a:pt x="278711" y="2616911"/>
                    <a:pt x="275854" y="2622625"/>
                    <a:pt x="271091" y="2616911"/>
                  </a:cubicBezTo>
                  <a:cubicBezTo>
                    <a:pt x="268234" y="2615958"/>
                    <a:pt x="267281" y="2612148"/>
                    <a:pt x="265376" y="2608338"/>
                  </a:cubicBezTo>
                  <a:cubicBezTo>
                    <a:pt x="263471" y="2604528"/>
                    <a:pt x="260614" y="2599765"/>
                    <a:pt x="254899" y="2598813"/>
                  </a:cubicBezTo>
                  <a:cubicBezTo>
                    <a:pt x="251089" y="2597861"/>
                    <a:pt x="246326" y="2598813"/>
                    <a:pt x="247279" y="2604528"/>
                  </a:cubicBezTo>
                  <a:cubicBezTo>
                    <a:pt x="249184" y="2607386"/>
                    <a:pt x="244421" y="2607386"/>
                    <a:pt x="241564" y="2606433"/>
                  </a:cubicBezTo>
                  <a:cubicBezTo>
                    <a:pt x="236801" y="2605481"/>
                    <a:pt x="233944" y="2604528"/>
                    <a:pt x="234896" y="2599765"/>
                  </a:cubicBezTo>
                  <a:cubicBezTo>
                    <a:pt x="234896" y="2595956"/>
                    <a:pt x="234896" y="2595003"/>
                    <a:pt x="228229" y="2595003"/>
                  </a:cubicBezTo>
                  <a:cubicBezTo>
                    <a:pt x="220609" y="2595003"/>
                    <a:pt x="216799" y="2589288"/>
                    <a:pt x="215846" y="2583573"/>
                  </a:cubicBezTo>
                  <a:cubicBezTo>
                    <a:pt x="215846" y="2581668"/>
                    <a:pt x="215846" y="2575000"/>
                    <a:pt x="214894" y="2570238"/>
                  </a:cubicBezTo>
                  <a:cubicBezTo>
                    <a:pt x="213941" y="2562618"/>
                    <a:pt x="216799" y="2561665"/>
                    <a:pt x="212989" y="2554998"/>
                  </a:cubicBezTo>
                  <a:cubicBezTo>
                    <a:pt x="211084" y="2553093"/>
                    <a:pt x="211084" y="2553093"/>
                    <a:pt x="212036" y="2550236"/>
                  </a:cubicBezTo>
                  <a:cubicBezTo>
                    <a:pt x="212989" y="2547378"/>
                    <a:pt x="212989" y="2547378"/>
                    <a:pt x="211084" y="2547378"/>
                  </a:cubicBezTo>
                  <a:cubicBezTo>
                    <a:pt x="210131" y="2547378"/>
                    <a:pt x="209179" y="2547378"/>
                    <a:pt x="207274" y="2546425"/>
                  </a:cubicBezTo>
                  <a:cubicBezTo>
                    <a:pt x="203464" y="2545473"/>
                    <a:pt x="201559" y="2544521"/>
                    <a:pt x="201559" y="2542615"/>
                  </a:cubicBezTo>
                  <a:cubicBezTo>
                    <a:pt x="200606" y="2538806"/>
                    <a:pt x="203464" y="2534043"/>
                    <a:pt x="206321" y="2530233"/>
                  </a:cubicBezTo>
                  <a:cubicBezTo>
                    <a:pt x="207274" y="2529281"/>
                    <a:pt x="209179" y="2526423"/>
                    <a:pt x="206321" y="2524518"/>
                  </a:cubicBezTo>
                  <a:cubicBezTo>
                    <a:pt x="203464" y="2522613"/>
                    <a:pt x="203464" y="2521661"/>
                    <a:pt x="204416" y="2518803"/>
                  </a:cubicBezTo>
                  <a:cubicBezTo>
                    <a:pt x="205369" y="2514993"/>
                    <a:pt x="212036" y="2513088"/>
                    <a:pt x="215846" y="2512136"/>
                  </a:cubicBezTo>
                  <a:cubicBezTo>
                    <a:pt x="219656" y="2512136"/>
                    <a:pt x="219656" y="2509278"/>
                    <a:pt x="219656" y="2504515"/>
                  </a:cubicBezTo>
                  <a:cubicBezTo>
                    <a:pt x="219656" y="2499753"/>
                    <a:pt x="218704" y="2499753"/>
                    <a:pt x="217751" y="2498800"/>
                  </a:cubicBezTo>
                  <a:cubicBezTo>
                    <a:pt x="214894" y="2496896"/>
                    <a:pt x="213941" y="2493086"/>
                    <a:pt x="213941" y="2490228"/>
                  </a:cubicBezTo>
                  <a:cubicBezTo>
                    <a:pt x="213941" y="2486418"/>
                    <a:pt x="211084" y="2481656"/>
                    <a:pt x="212036" y="2478798"/>
                  </a:cubicBezTo>
                  <a:cubicBezTo>
                    <a:pt x="212989" y="2474036"/>
                    <a:pt x="212989" y="2470225"/>
                    <a:pt x="218704" y="2469273"/>
                  </a:cubicBezTo>
                  <a:cubicBezTo>
                    <a:pt x="223466" y="2468321"/>
                    <a:pt x="231086" y="2465463"/>
                    <a:pt x="223466" y="2460700"/>
                  </a:cubicBezTo>
                  <a:lnTo>
                    <a:pt x="221561" y="2459748"/>
                  </a:lnTo>
                  <a:cubicBezTo>
                    <a:pt x="221561" y="2459748"/>
                    <a:pt x="214894" y="2454986"/>
                    <a:pt x="213941" y="2452128"/>
                  </a:cubicBezTo>
                  <a:cubicBezTo>
                    <a:pt x="212036" y="2447365"/>
                    <a:pt x="212036" y="2444508"/>
                    <a:pt x="210131" y="2441650"/>
                  </a:cubicBezTo>
                  <a:cubicBezTo>
                    <a:pt x="209179" y="2439746"/>
                    <a:pt x="208226" y="2437840"/>
                    <a:pt x="206321" y="2435936"/>
                  </a:cubicBezTo>
                  <a:cubicBezTo>
                    <a:pt x="204416" y="2434031"/>
                    <a:pt x="200606" y="2432126"/>
                    <a:pt x="201559" y="2428315"/>
                  </a:cubicBezTo>
                  <a:cubicBezTo>
                    <a:pt x="202511" y="2425458"/>
                    <a:pt x="203464" y="2420696"/>
                    <a:pt x="205369" y="2416885"/>
                  </a:cubicBezTo>
                  <a:cubicBezTo>
                    <a:pt x="207274" y="2413076"/>
                    <a:pt x="209179" y="2409265"/>
                    <a:pt x="211084" y="2406408"/>
                  </a:cubicBezTo>
                  <a:cubicBezTo>
                    <a:pt x="212989" y="2401646"/>
                    <a:pt x="212036" y="2397835"/>
                    <a:pt x="212989" y="2393073"/>
                  </a:cubicBezTo>
                  <a:cubicBezTo>
                    <a:pt x="212989" y="2393073"/>
                    <a:pt x="212989" y="2388310"/>
                    <a:pt x="212036" y="2386406"/>
                  </a:cubicBezTo>
                  <a:cubicBezTo>
                    <a:pt x="211084" y="2384501"/>
                    <a:pt x="211084" y="2378785"/>
                    <a:pt x="213941" y="2375928"/>
                  </a:cubicBezTo>
                  <a:cubicBezTo>
                    <a:pt x="217751" y="2373071"/>
                    <a:pt x="224419" y="2370213"/>
                    <a:pt x="229181" y="2371165"/>
                  </a:cubicBezTo>
                  <a:cubicBezTo>
                    <a:pt x="231086" y="2372118"/>
                    <a:pt x="232991" y="2371165"/>
                    <a:pt x="234896" y="2370213"/>
                  </a:cubicBezTo>
                  <a:cubicBezTo>
                    <a:pt x="236801" y="2368308"/>
                    <a:pt x="242516" y="2368308"/>
                    <a:pt x="246326" y="2367356"/>
                  </a:cubicBezTo>
                  <a:cubicBezTo>
                    <a:pt x="252041" y="2365451"/>
                    <a:pt x="252994" y="2368308"/>
                    <a:pt x="253946" y="2372118"/>
                  </a:cubicBezTo>
                  <a:cubicBezTo>
                    <a:pt x="254899" y="2374976"/>
                    <a:pt x="253946" y="2375928"/>
                    <a:pt x="252994" y="2378785"/>
                  </a:cubicBezTo>
                  <a:cubicBezTo>
                    <a:pt x="252041" y="2380690"/>
                    <a:pt x="250136" y="2384501"/>
                    <a:pt x="250136" y="2387358"/>
                  </a:cubicBezTo>
                  <a:cubicBezTo>
                    <a:pt x="250136" y="2392121"/>
                    <a:pt x="249184" y="2394978"/>
                    <a:pt x="249184" y="2399740"/>
                  </a:cubicBezTo>
                  <a:cubicBezTo>
                    <a:pt x="249184" y="2402598"/>
                    <a:pt x="248231" y="2403551"/>
                    <a:pt x="252994" y="2406408"/>
                  </a:cubicBezTo>
                  <a:cubicBezTo>
                    <a:pt x="257756" y="2410218"/>
                    <a:pt x="258709" y="2413076"/>
                    <a:pt x="259661" y="2414028"/>
                  </a:cubicBezTo>
                  <a:cubicBezTo>
                    <a:pt x="263471" y="2419743"/>
                    <a:pt x="263471" y="2417838"/>
                    <a:pt x="271091" y="2418790"/>
                  </a:cubicBezTo>
                  <a:cubicBezTo>
                    <a:pt x="276806" y="2419743"/>
                    <a:pt x="283474" y="2424506"/>
                    <a:pt x="283474" y="2414981"/>
                  </a:cubicBezTo>
                  <a:cubicBezTo>
                    <a:pt x="283474" y="2405456"/>
                    <a:pt x="288236" y="2414028"/>
                    <a:pt x="292999" y="2410218"/>
                  </a:cubicBezTo>
                  <a:cubicBezTo>
                    <a:pt x="294904" y="2408313"/>
                    <a:pt x="296809" y="2408313"/>
                    <a:pt x="298714" y="2408313"/>
                  </a:cubicBezTo>
                  <a:cubicBezTo>
                    <a:pt x="301571" y="2408313"/>
                    <a:pt x="307286" y="2403551"/>
                    <a:pt x="308239" y="2400693"/>
                  </a:cubicBezTo>
                  <a:lnTo>
                    <a:pt x="310144" y="2396883"/>
                  </a:lnTo>
                  <a:cubicBezTo>
                    <a:pt x="310144" y="2396883"/>
                    <a:pt x="310144" y="2393073"/>
                    <a:pt x="312049" y="2389263"/>
                  </a:cubicBezTo>
                  <a:cubicBezTo>
                    <a:pt x="313001" y="2386406"/>
                    <a:pt x="315859" y="2380690"/>
                    <a:pt x="313954" y="2377833"/>
                  </a:cubicBezTo>
                  <a:cubicBezTo>
                    <a:pt x="312049" y="2374976"/>
                    <a:pt x="311096" y="2372118"/>
                    <a:pt x="312049" y="2370213"/>
                  </a:cubicBezTo>
                  <a:cubicBezTo>
                    <a:pt x="313001" y="2366403"/>
                    <a:pt x="313001" y="2362593"/>
                    <a:pt x="314906" y="2359735"/>
                  </a:cubicBezTo>
                  <a:cubicBezTo>
                    <a:pt x="315859" y="2357831"/>
                    <a:pt x="313954" y="2355926"/>
                    <a:pt x="314906" y="2354021"/>
                  </a:cubicBezTo>
                  <a:cubicBezTo>
                    <a:pt x="314906" y="2352115"/>
                    <a:pt x="315859" y="2352115"/>
                    <a:pt x="316811" y="2349258"/>
                  </a:cubicBezTo>
                  <a:cubicBezTo>
                    <a:pt x="317764" y="2346401"/>
                    <a:pt x="315859" y="2344496"/>
                    <a:pt x="313954" y="2338781"/>
                  </a:cubicBezTo>
                  <a:cubicBezTo>
                    <a:pt x="303476" y="2330208"/>
                    <a:pt x="303476" y="2327351"/>
                    <a:pt x="305381" y="2324493"/>
                  </a:cubicBezTo>
                  <a:cubicBezTo>
                    <a:pt x="306334" y="2323540"/>
                    <a:pt x="307286" y="2321635"/>
                    <a:pt x="307286" y="2320683"/>
                  </a:cubicBezTo>
                  <a:cubicBezTo>
                    <a:pt x="307286" y="2317826"/>
                    <a:pt x="307286" y="2315921"/>
                    <a:pt x="306334" y="2311158"/>
                  </a:cubicBezTo>
                  <a:cubicBezTo>
                    <a:pt x="305381" y="2307348"/>
                    <a:pt x="304429" y="2304490"/>
                    <a:pt x="303476" y="2301633"/>
                  </a:cubicBezTo>
                  <a:cubicBezTo>
                    <a:pt x="302524" y="2298776"/>
                    <a:pt x="302524" y="2297823"/>
                    <a:pt x="301571" y="2294013"/>
                  </a:cubicBezTo>
                  <a:cubicBezTo>
                    <a:pt x="300619" y="2288298"/>
                    <a:pt x="296809" y="2287346"/>
                    <a:pt x="295856" y="2282583"/>
                  </a:cubicBezTo>
                  <a:cubicBezTo>
                    <a:pt x="293951" y="2276868"/>
                    <a:pt x="292999" y="2274963"/>
                    <a:pt x="289189" y="2270201"/>
                  </a:cubicBezTo>
                  <a:cubicBezTo>
                    <a:pt x="287284" y="2268296"/>
                    <a:pt x="287284" y="2267343"/>
                    <a:pt x="287284" y="2263533"/>
                  </a:cubicBezTo>
                  <a:cubicBezTo>
                    <a:pt x="287284" y="2260676"/>
                    <a:pt x="288236" y="2258771"/>
                    <a:pt x="285379" y="2256865"/>
                  </a:cubicBezTo>
                  <a:cubicBezTo>
                    <a:pt x="277759" y="2249246"/>
                    <a:pt x="292046" y="2252103"/>
                    <a:pt x="285379" y="2242578"/>
                  </a:cubicBezTo>
                  <a:cubicBezTo>
                    <a:pt x="283474" y="2239721"/>
                    <a:pt x="281569" y="2235910"/>
                    <a:pt x="285379" y="2234958"/>
                  </a:cubicBezTo>
                  <a:cubicBezTo>
                    <a:pt x="289189" y="2234006"/>
                    <a:pt x="293951" y="2234006"/>
                    <a:pt x="294904" y="2228290"/>
                  </a:cubicBezTo>
                  <a:cubicBezTo>
                    <a:pt x="295856" y="2223528"/>
                    <a:pt x="296809" y="2219718"/>
                    <a:pt x="297761" y="2214956"/>
                  </a:cubicBezTo>
                  <a:cubicBezTo>
                    <a:pt x="297761" y="2214956"/>
                    <a:pt x="298714" y="2211146"/>
                    <a:pt x="299666" y="2206383"/>
                  </a:cubicBezTo>
                  <a:cubicBezTo>
                    <a:pt x="300619" y="2201621"/>
                    <a:pt x="301571" y="2197810"/>
                    <a:pt x="299666" y="2194001"/>
                  </a:cubicBezTo>
                  <a:cubicBezTo>
                    <a:pt x="297761" y="2191143"/>
                    <a:pt x="296809" y="2190190"/>
                    <a:pt x="296809" y="2190190"/>
                  </a:cubicBezTo>
                  <a:cubicBezTo>
                    <a:pt x="295856" y="2187333"/>
                    <a:pt x="295856" y="2186381"/>
                    <a:pt x="296809" y="2183523"/>
                  </a:cubicBezTo>
                  <a:cubicBezTo>
                    <a:pt x="297761" y="2180665"/>
                    <a:pt x="298714" y="2179713"/>
                    <a:pt x="301571" y="2180665"/>
                  </a:cubicBezTo>
                  <a:cubicBezTo>
                    <a:pt x="304429" y="2182571"/>
                    <a:pt x="309191" y="2181618"/>
                    <a:pt x="312049" y="2179713"/>
                  </a:cubicBezTo>
                  <a:cubicBezTo>
                    <a:pt x="316811" y="2177808"/>
                    <a:pt x="321574" y="2179713"/>
                    <a:pt x="324431" y="2177808"/>
                  </a:cubicBezTo>
                  <a:cubicBezTo>
                    <a:pt x="329194" y="2174951"/>
                    <a:pt x="333004" y="2172093"/>
                    <a:pt x="333956" y="2170188"/>
                  </a:cubicBezTo>
                  <a:cubicBezTo>
                    <a:pt x="335861" y="2168283"/>
                    <a:pt x="336814" y="2165426"/>
                    <a:pt x="337766" y="2163521"/>
                  </a:cubicBezTo>
                  <a:cubicBezTo>
                    <a:pt x="339671" y="2161615"/>
                    <a:pt x="339671" y="2160663"/>
                    <a:pt x="342529" y="2160663"/>
                  </a:cubicBezTo>
                  <a:cubicBezTo>
                    <a:pt x="349196" y="2161615"/>
                    <a:pt x="346339" y="2156853"/>
                    <a:pt x="344434" y="2153996"/>
                  </a:cubicBezTo>
                  <a:cubicBezTo>
                    <a:pt x="343481" y="2152090"/>
                    <a:pt x="339671" y="2149233"/>
                    <a:pt x="337766" y="2149233"/>
                  </a:cubicBezTo>
                  <a:cubicBezTo>
                    <a:pt x="332051" y="2150185"/>
                    <a:pt x="330146" y="2148281"/>
                    <a:pt x="329194" y="2140660"/>
                  </a:cubicBezTo>
                  <a:cubicBezTo>
                    <a:pt x="329194" y="2140660"/>
                    <a:pt x="330146" y="2138756"/>
                    <a:pt x="327289" y="2136851"/>
                  </a:cubicBezTo>
                  <a:cubicBezTo>
                    <a:pt x="324431" y="2134946"/>
                    <a:pt x="321574" y="2133993"/>
                    <a:pt x="321574" y="2130183"/>
                  </a:cubicBezTo>
                  <a:cubicBezTo>
                    <a:pt x="321574" y="2126373"/>
                    <a:pt x="317764" y="2122563"/>
                    <a:pt x="314906" y="2121610"/>
                  </a:cubicBezTo>
                  <a:cubicBezTo>
                    <a:pt x="314906" y="2121610"/>
                    <a:pt x="313001" y="2120658"/>
                    <a:pt x="309191" y="2121610"/>
                  </a:cubicBezTo>
                  <a:cubicBezTo>
                    <a:pt x="305381" y="2122563"/>
                    <a:pt x="305381" y="2120658"/>
                    <a:pt x="304429" y="2117801"/>
                  </a:cubicBezTo>
                  <a:cubicBezTo>
                    <a:pt x="302524" y="2113038"/>
                    <a:pt x="304429" y="2111133"/>
                    <a:pt x="298714" y="2111133"/>
                  </a:cubicBezTo>
                  <a:cubicBezTo>
                    <a:pt x="293951" y="2111133"/>
                    <a:pt x="292046" y="2109228"/>
                    <a:pt x="292046" y="2109228"/>
                  </a:cubicBezTo>
                  <a:cubicBezTo>
                    <a:pt x="292046" y="2109228"/>
                    <a:pt x="290141" y="2107323"/>
                    <a:pt x="289189" y="2104465"/>
                  </a:cubicBezTo>
                  <a:cubicBezTo>
                    <a:pt x="288236" y="2101608"/>
                    <a:pt x="288236" y="2102560"/>
                    <a:pt x="284426" y="2100656"/>
                  </a:cubicBezTo>
                  <a:cubicBezTo>
                    <a:pt x="270139" y="2095893"/>
                    <a:pt x="288236" y="2093988"/>
                    <a:pt x="278711" y="2085415"/>
                  </a:cubicBezTo>
                  <a:cubicBezTo>
                    <a:pt x="276806" y="2083510"/>
                    <a:pt x="275854" y="2080653"/>
                    <a:pt x="277759" y="2077795"/>
                  </a:cubicBezTo>
                  <a:cubicBezTo>
                    <a:pt x="279664" y="2074938"/>
                    <a:pt x="281569" y="2071128"/>
                    <a:pt x="281569" y="2070175"/>
                  </a:cubicBezTo>
                  <a:lnTo>
                    <a:pt x="282521" y="2067318"/>
                  </a:lnTo>
                  <a:cubicBezTo>
                    <a:pt x="282521" y="2067318"/>
                    <a:pt x="282521" y="2062555"/>
                    <a:pt x="282521" y="2059698"/>
                  </a:cubicBezTo>
                  <a:cubicBezTo>
                    <a:pt x="281569" y="2055888"/>
                    <a:pt x="280616" y="2055888"/>
                    <a:pt x="282521" y="2053030"/>
                  </a:cubicBezTo>
                  <a:cubicBezTo>
                    <a:pt x="285379" y="2048268"/>
                    <a:pt x="281569" y="2045410"/>
                    <a:pt x="282521" y="2040648"/>
                  </a:cubicBezTo>
                  <a:lnTo>
                    <a:pt x="283474" y="2035885"/>
                  </a:lnTo>
                  <a:cubicBezTo>
                    <a:pt x="283474" y="2035885"/>
                    <a:pt x="283474" y="2034933"/>
                    <a:pt x="285379" y="2032075"/>
                  </a:cubicBezTo>
                  <a:cubicBezTo>
                    <a:pt x="287284" y="2030170"/>
                    <a:pt x="286331" y="2028265"/>
                    <a:pt x="283474" y="2027313"/>
                  </a:cubicBezTo>
                  <a:cubicBezTo>
                    <a:pt x="280616" y="2026360"/>
                    <a:pt x="281569" y="2025408"/>
                    <a:pt x="280616" y="2024455"/>
                  </a:cubicBezTo>
                  <a:lnTo>
                    <a:pt x="280616" y="2021598"/>
                  </a:lnTo>
                  <a:cubicBezTo>
                    <a:pt x="280616" y="2021598"/>
                    <a:pt x="279664" y="2007310"/>
                    <a:pt x="279664" y="2005405"/>
                  </a:cubicBezTo>
                  <a:lnTo>
                    <a:pt x="280616" y="1999690"/>
                  </a:lnTo>
                  <a:cubicBezTo>
                    <a:pt x="280616" y="1999690"/>
                    <a:pt x="282521" y="1992070"/>
                    <a:pt x="284426" y="1991118"/>
                  </a:cubicBezTo>
                  <a:cubicBezTo>
                    <a:pt x="287284" y="1989213"/>
                    <a:pt x="290141" y="1988260"/>
                    <a:pt x="292046" y="1986355"/>
                  </a:cubicBezTo>
                  <a:cubicBezTo>
                    <a:pt x="294904" y="1983498"/>
                    <a:pt x="294904" y="1983498"/>
                    <a:pt x="297761" y="1981593"/>
                  </a:cubicBezTo>
                  <a:cubicBezTo>
                    <a:pt x="300619" y="1979688"/>
                    <a:pt x="299666" y="1977783"/>
                    <a:pt x="292999" y="1977783"/>
                  </a:cubicBezTo>
                  <a:lnTo>
                    <a:pt x="289189" y="1976830"/>
                  </a:lnTo>
                  <a:cubicBezTo>
                    <a:pt x="289189" y="1976830"/>
                    <a:pt x="285379" y="1976830"/>
                    <a:pt x="283474" y="1974925"/>
                  </a:cubicBezTo>
                  <a:cubicBezTo>
                    <a:pt x="281569" y="1973020"/>
                    <a:pt x="280616" y="1972068"/>
                    <a:pt x="279664" y="1973973"/>
                  </a:cubicBezTo>
                  <a:cubicBezTo>
                    <a:pt x="275854" y="1978735"/>
                    <a:pt x="273949" y="1975878"/>
                    <a:pt x="271091" y="1973020"/>
                  </a:cubicBezTo>
                  <a:lnTo>
                    <a:pt x="267281" y="1969210"/>
                  </a:lnTo>
                  <a:lnTo>
                    <a:pt x="265376" y="1967305"/>
                  </a:lnTo>
                  <a:cubicBezTo>
                    <a:pt x="265376" y="1967305"/>
                    <a:pt x="263471" y="1965400"/>
                    <a:pt x="260614" y="1966353"/>
                  </a:cubicBezTo>
                  <a:cubicBezTo>
                    <a:pt x="257756" y="1967305"/>
                    <a:pt x="254899" y="1970163"/>
                    <a:pt x="252994" y="1968258"/>
                  </a:cubicBezTo>
                  <a:cubicBezTo>
                    <a:pt x="251089" y="1966353"/>
                    <a:pt x="248231" y="1963495"/>
                    <a:pt x="246326" y="1963495"/>
                  </a:cubicBezTo>
                  <a:cubicBezTo>
                    <a:pt x="242516" y="1962543"/>
                    <a:pt x="240611" y="1960638"/>
                    <a:pt x="236801" y="1960638"/>
                  </a:cubicBezTo>
                  <a:cubicBezTo>
                    <a:pt x="230134" y="1959685"/>
                    <a:pt x="224419" y="1956828"/>
                    <a:pt x="222514" y="1953018"/>
                  </a:cubicBezTo>
                  <a:cubicBezTo>
                    <a:pt x="221561" y="1948255"/>
                    <a:pt x="218704" y="1946350"/>
                    <a:pt x="213941" y="1945398"/>
                  </a:cubicBezTo>
                  <a:cubicBezTo>
                    <a:pt x="209179" y="1944445"/>
                    <a:pt x="207274" y="1944445"/>
                    <a:pt x="204416" y="1942540"/>
                  </a:cubicBezTo>
                  <a:cubicBezTo>
                    <a:pt x="199654" y="1938730"/>
                    <a:pt x="200606" y="1935873"/>
                    <a:pt x="196796" y="1932063"/>
                  </a:cubicBezTo>
                  <a:cubicBezTo>
                    <a:pt x="193939" y="1929205"/>
                    <a:pt x="191081" y="1925395"/>
                    <a:pt x="185366" y="1926348"/>
                  </a:cubicBezTo>
                  <a:cubicBezTo>
                    <a:pt x="181556" y="1927300"/>
                    <a:pt x="178699" y="1918728"/>
                    <a:pt x="174889" y="1916823"/>
                  </a:cubicBezTo>
                  <a:lnTo>
                    <a:pt x="171079" y="1913965"/>
                  </a:lnTo>
                  <a:cubicBezTo>
                    <a:pt x="171079" y="1913965"/>
                    <a:pt x="167269" y="1911108"/>
                    <a:pt x="167269" y="1909203"/>
                  </a:cubicBezTo>
                  <a:cubicBezTo>
                    <a:pt x="166316" y="1904440"/>
                    <a:pt x="164411" y="1899678"/>
                    <a:pt x="160601" y="1896820"/>
                  </a:cubicBezTo>
                  <a:cubicBezTo>
                    <a:pt x="160601" y="1896820"/>
                    <a:pt x="157744" y="1893963"/>
                    <a:pt x="155839" y="1892058"/>
                  </a:cubicBezTo>
                  <a:cubicBezTo>
                    <a:pt x="153934" y="1890153"/>
                    <a:pt x="152029" y="1886343"/>
                    <a:pt x="155839" y="1883485"/>
                  </a:cubicBezTo>
                  <a:cubicBezTo>
                    <a:pt x="159649" y="1880628"/>
                    <a:pt x="163459" y="1877770"/>
                    <a:pt x="160601" y="1874913"/>
                  </a:cubicBezTo>
                  <a:cubicBezTo>
                    <a:pt x="158696" y="1873008"/>
                    <a:pt x="156791" y="1873008"/>
                    <a:pt x="153934" y="1873008"/>
                  </a:cubicBezTo>
                  <a:cubicBezTo>
                    <a:pt x="149171" y="1873008"/>
                    <a:pt x="147266" y="1875865"/>
                    <a:pt x="143456" y="1874913"/>
                  </a:cubicBezTo>
                  <a:cubicBezTo>
                    <a:pt x="139646" y="1874913"/>
                    <a:pt x="138694" y="1876818"/>
                    <a:pt x="137741" y="1878723"/>
                  </a:cubicBezTo>
                  <a:cubicBezTo>
                    <a:pt x="136789" y="1879675"/>
                    <a:pt x="129169" y="1873960"/>
                    <a:pt x="125359" y="1873960"/>
                  </a:cubicBezTo>
                  <a:cubicBezTo>
                    <a:pt x="125359" y="1873960"/>
                    <a:pt x="122501" y="1873008"/>
                    <a:pt x="118691" y="1872055"/>
                  </a:cubicBezTo>
                  <a:cubicBezTo>
                    <a:pt x="114881" y="1871103"/>
                    <a:pt x="112024" y="1868245"/>
                    <a:pt x="114881" y="1864435"/>
                  </a:cubicBezTo>
                  <a:cubicBezTo>
                    <a:pt x="116786" y="1861578"/>
                    <a:pt x="121549" y="1855863"/>
                    <a:pt x="119644" y="1853005"/>
                  </a:cubicBezTo>
                  <a:cubicBezTo>
                    <a:pt x="119644" y="1853005"/>
                    <a:pt x="118691" y="1850148"/>
                    <a:pt x="118691" y="1847290"/>
                  </a:cubicBezTo>
                  <a:cubicBezTo>
                    <a:pt x="118691" y="1844433"/>
                    <a:pt x="117739" y="1842528"/>
                    <a:pt x="112976" y="1841575"/>
                  </a:cubicBezTo>
                  <a:cubicBezTo>
                    <a:pt x="108214" y="1840623"/>
                    <a:pt x="105356" y="1839670"/>
                    <a:pt x="105356" y="1834908"/>
                  </a:cubicBezTo>
                  <a:lnTo>
                    <a:pt x="105356" y="1833003"/>
                  </a:lnTo>
                  <a:cubicBezTo>
                    <a:pt x="105356" y="1833003"/>
                    <a:pt x="106309" y="1830145"/>
                    <a:pt x="106309" y="1828240"/>
                  </a:cubicBezTo>
                  <a:cubicBezTo>
                    <a:pt x="106309" y="1826335"/>
                    <a:pt x="106309" y="1823478"/>
                    <a:pt x="110119" y="1822525"/>
                  </a:cubicBezTo>
                  <a:cubicBezTo>
                    <a:pt x="112976" y="1821573"/>
                    <a:pt x="116786" y="1821573"/>
                    <a:pt x="115834" y="1817763"/>
                  </a:cubicBezTo>
                  <a:cubicBezTo>
                    <a:pt x="114881" y="1813953"/>
                    <a:pt x="115834" y="1813953"/>
                    <a:pt x="119644" y="1813953"/>
                  </a:cubicBezTo>
                  <a:cubicBezTo>
                    <a:pt x="122501" y="1813000"/>
                    <a:pt x="124406" y="1812048"/>
                    <a:pt x="123454" y="1809190"/>
                  </a:cubicBezTo>
                  <a:cubicBezTo>
                    <a:pt x="121549" y="1801570"/>
                    <a:pt x="119644" y="1800618"/>
                    <a:pt x="125359" y="1794903"/>
                  </a:cubicBezTo>
                  <a:cubicBezTo>
                    <a:pt x="127264" y="1792998"/>
                    <a:pt x="130121" y="1789188"/>
                    <a:pt x="130121" y="1786330"/>
                  </a:cubicBezTo>
                  <a:cubicBezTo>
                    <a:pt x="130121" y="1783473"/>
                    <a:pt x="131074" y="1782520"/>
                    <a:pt x="130121" y="1780615"/>
                  </a:cubicBezTo>
                  <a:cubicBezTo>
                    <a:pt x="128216" y="1775853"/>
                    <a:pt x="125359" y="1772043"/>
                    <a:pt x="127264" y="1768233"/>
                  </a:cubicBezTo>
                  <a:cubicBezTo>
                    <a:pt x="131074" y="1760613"/>
                    <a:pt x="129169" y="1761565"/>
                    <a:pt x="123454" y="1753945"/>
                  </a:cubicBezTo>
                  <a:cubicBezTo>
                    <a:pt x="121549" y="1751088"/>
                    <a:pt x="120596" y="1750135"/>
                    <a:pt x="118691" y="1747278"/>
                  </a:cubicBezTo>
                  <a:cubicBezTo>
                    <a:pt x="114881" y="1742515"/>
                    <a:pt x="114881" y="1739658"/>
                    <a:pt x="112976" y="1735848"/>
                  </a:cubicBezTo>
                  <a:cubicBezTo>
                    <a:pt x="112024" y="1733943"/>
                    <a:pt x="110119" y="1731085"/>
                    <a:pt x="107261" y="1728228"/>
                  </a:cubicBezTo>
                  <a:cubicBezTo>
                    <a:pt x="102499" y="1724418"/>
                    <a:pt x="99641" y="1723465"/>
                    <a:pt x="96784" y="1726323"/>
                  </a:cubicBezTo>
                  <a:cubicBezTo>
                    <a:pt x="94879" y="1729180"/>
                    <a:pt x="93926" y="1735848"/>
                    <a:pt x="89164" y="1729180"/>
                  </a:cubicBezTo>
                  <a:cubicBezTo>
                    <a:pt x="88211" y="1727275"/>
                    <a:pt x="85354" y="1725370"/>
                    <a:pt x="86306" y="1721560"/>
                  </a:cubicBezTo>
                  <a:cubicBezTo>
                    <a:pt x="87259" y="1716798"/>
                    <a:pt x="88211" y="1715845"/>
                    <a:pt x="88211" y="1715845"/>
                  </a:cubicBezTo>
                  <a:lnTo>
                    <a:pt x="89164" y="1708225"/>
                  </a:lnTo>
                  <a:cubicBezTo>
                    <a:pt x="89164" y="1708225"/>
                    <a:pt x="89164" y="1705368"/>
                    <a:pt x="89164" y="1702510"/>
                  </a:cubicBezTo>
                  <a:cubicBezTo>
                    <a:pt x="90116" y="1698700"/>
                    <a:pt x="88211" y="1695843"/>
                    <a:pt x="83449" y="1694890"/>
                  </a:cubicBezTo>
                  <a:cubicBezTo>
                    <a:pt x="78686" y="1693938"/>
                    <a:pt x="71066" y="1691080"/>
                    <a:pt x="71066" y="1687270"/>
                  </a:cubicBezTo>
                  <a:cubicBezTo>
                    <a:pt x="68209" y="1678698"/>
                    <a:pt x="69161" y="1681555"/>
                    <a:pt x="60589" y="1679650"/>
                  </a:cubicBezTo>
                  <a:cubicBezTo>
                    <a:pt x="57731" y="1678698"/>
                    <a:pt x="57731" y="1681555"/>
                    <a:pt x="53921" y="1678698"/>
                  </a:cubicBezTo>
                  <a:cubicBezTo>
                    <a:pt x="50111" y="1675840"/>
                    <a:pt x="47254" y="1674888"/>
                    <a:pt x="45349" y="1676793"/>
                  </a:cubicBezTo>
                  <a:cubicBezTo>
                    <a:pt x="43444" y="1678698"/>
                    <a:pt x="41539" y="1682508"/>
                    <a:pt x="39634" y="1678698"/>
                  </a:cubicBezTo>
                  <a:cubicBezTo>
                    <a:pt x="37729" y="1675840"/>
                    <a:pt x="38681" y="1672983"/>
                    <a:pt x="38681" y="1669173"/>
                  </a:cubicBezTo>
                  <a:cubicBezTo>
                    <a:pt x="38681" y="1665363"/>
                    <a:pt x="32014" y="1664410"/>
                    <a:pt x="29156" y="1659648"/>
                  </a:cubicBezTo>
                  <a:cubicBezTo>
                    <a:pt x="27251" y="1657743"/>
                    <a:pt x="26299" y="1655838"/>
                    <a:pt x="24394" y="1655838"/>
                  </a:cubicBezTo>
                  <a:cubicBezTo>
                    <a:pt x="19631" y="1656790"/>
                    <a:pt x="16774" y="1657743"/>
                    <a:pt x="16774" y="1657743"/>
                  </a:cubicBezTo>
                  <a:cubicBezTo>
                    <a:pt x="10106" y="1659648"/>
                    <a:pt x="12011" y="1656790"/>
                    <a:pt x="10106" y="1651075"/>
                  </a:cubicBezTo>
                  <a:cubicBezTo>
                    <a:pt x="9154" y="1647265"/>
                    <a:pt x="10106" y="1645360"/>
                    <a:pt x="9154" y="1640598"/>
                  </a:cubicBezTo>
                  <a:cubicBezTo>
                    <a:pt x="10106" y="1634883"/>
                    <a:pt x="10106" y="1632025"/>
                    <a:pt x="14869" y="1628215"/>
                  </a:cubicBezTo>
                  <a:cubicBezTo>
                    <a:pt x="18679" y="1625358"/>
                    <a:pt x="21536" y="1625358"/>
                    <a:pt x="32966" y="1629168"/>
                  </a:cubicBezTo>
                  <a:cubicBezTo>
                    <a:pt x="44396" y="1632978"/>
                    <a:pt x="43444" y="1633930"/>
                    <a:pt x="51064" y="1637740"/>
                  </a:cubicBezTo>
                  <a:cubicBezTo>
                    <a:pt x="52969" y="1638693"/>
                    <a:pt x="55826" y="1639645"/>
                    <a:pt x="57731" y="1640598"/>
                  </a:cubicBezTo>
                  <a:cubicBezTo>
                    <a:pt x="59636" y="1641550"/>
                    <a:pt x="62494" y="1642503"/>
                    <a:pt x="65351" y="1643455"/>
                  </a:cubicBezTo>
                  <a:cubicBezTo>
                    <a:pt x="72019" y="1645360"/>
                    <a:pt x="72019" y="1644408"/>
                    <a:pt x="78686" y="1641550"/>
                  </a:cubicBezTo>
                  <a:cubicBezTo>
                    <a:pt x="85354" y="1638693"/>
                    <a:pt x="87259" y="1632025"/>
                    <a:pt x="85354" y="1626310"/>
                  </a:cubicBezTo>
                  <a:cubicBezTo>
                    <a:pt x="83449" y="1619643"/>
                    <a:pt x="78686" y="1612023"/>
                    <a:pt x="74876" y="1603450"/>
                  </a:cubicBezTo>
                  <a:cubicBezTo>
                    <a:pt x="70114" y="1594878"/>
                    <a:pt x="79639" y="1587258"/>
                    <a:pt x="85354" y="1581543"/>
                  </a:cubicBezTo>
                  <a:cubicBezTo>
                    <a:pt x="91069" y="1575828"/>
                    <a:pt x="90116" y="1571065"/>
                    <a:pt x="87259" y="1564398"/>
                  </a:cubicBezTo>
                  <a:cubicBezTo>
                    <a:pt x="83449" y="1556778"/>
                    <a:pt x="86306" y="1556778"/>
                    <a:pt x="91069" y="1550110"/>
                  </a:cubicBezTo>
                  <a:cubicBezTo>
                    <a:pt x="94879" y="1543443"/>
                    <a:pt x="92021" y="1542490"/>
                    <a:pt x="90116" y="1533918"/>
                  </a:cubicBezTo>
                  <a:cubicBezTo>
                    <a:pt x="87259" y="1525345"/>
                    <a:pt x="89164" y="1521535"/>
                    <a:pt x="90116" y="1514868"/>
                  </a:cubicBezTo>
                  <a:cubicBezTo>
                    <a:pt x="91069" y="1508200"/>
                    <a:pt x="97736" y="1499628"/>
                    <a:pt x="102499" y="1492008"/>
                  </a:cubicBezTo>
                  <a:cubicBezTo>
                    <a:pt x="107261" y="1484388"/>
                    <a:pt x="106309" y="1481530"/>
                    <a:pt x="100594" y="1474863"/>
                  </a:cubicBezTo>
                  <a:cubicBezTo>
                    <a:pt x="94879" y="1468195"/>
                    <a:pt x="92974" y="1464385"/>
                    <a:pt x="90116" y="1456765"/>
                  </a:cubicBezTo>
                  <a:cubicBezTo>
                    <a:pt x="87259" y="1449145"/>
                    <a:pt x="70114" y="1443430"/>
                    <a:pt x="69161" y="1443430"/>
                  </a:cubicBezTo>
                  <a:cubicBezTo>
                    <a:pt x="68209" y="1443430"/>
                    <a:pt x="68209" y="1442478"/>
                    <a:pt x="67256" y="1442478"/>
                  </a:cubicBezTo>
                  <a:cubicBezTo>
                    <a:pt x="55826" y="1435810"/>
                    <a:pt x="45349" y="1433905"/>
                    <a:pt x="34871" y="1442478"/>
                  </a:cubicBezTo>
                  <a:cubicBezTo>
                    <a:pt x="30109" y="1446288"/>
                    <a:pt x="25346" y="1445335"/>
                    <a:pt x="21536" y="1442478"/>
                  </a:cubicBezTo>
                  <a:cubicBezTo>
                    <a:pt x="17726" y="1439620"/>
                    <a:pt x="16774" y="1437715"/>
                    <a:pt x="15821" y="1435810"/>
                  </a:cubicBezTo>
                  <a:cubicBezTo>
                    <a:pt x="14869" y="1433905"/>
                    <a:pt x="13916" y="1431048"/>
                    <a:pt x="12011" y="1427238"/>
                  </a:cubicBezTo>
                  <a:cubicBezTo>
                    <a:pt x="11059" y="1425333"/>
                    <a:pt x="9154" y="1422475"/>
                    <a:pt x="7249" y="1419618"/>
                  </a:cubicBezTo>
                  <a:cubicBezTo>
                    <a:pt x="1534" y="1410093"/>
                    <a:pt x="-2276" y="1406283"/>
                    <a:pt x="1534" y="1397710"/>
                  </a:cubicBezTo>
                  <a:cubicBezTo>
                    <a:pt x="4391" y="1390090"/>
                    <a:pt x="9154" y="1386280"/>
                    <a:pt x="16774" y="1386280"/>
                  </a:cubicBezTo>
                  <a:cubicBezTo>
                    <a:pt x="24394" y="1386280"/>
                    <a:pt x="26299" y="1389138"/>
                    <a:pt x="29156" y="1381518"/>
                  </a:cubicBezTo>
                  <a:cubicBezTo>
                    <a:pt x="32014" y="1374850"/>
                    <a:pt x="32014" y="1375803"/>
                    <a:pt x="27251" y="1371993"/>
                  </a:cubicBezTo>
                  <a:cubicBezTo>
                    <a:pt x="22489" y="1368183"/>
                    <a:pt x="22489" y="1365325"/>
                    <a:pt x="21536" y="1358658"/>
                  </a:cubicBezTo>
                  <a:cubicBezTo>
                    <a:pt x="20584" y="1353895"/>
                    <a:pt x="21536" y="1350085"/>
                    <a:pt x="21536" y="1347228"/>
                  </a:cubicBezTo>
                  <a:cubicBezTo>
                    <a:pt x="21536" y="1342465"/>
                    <a:pt x="21536" y="1342465"/>
                    <a:pt x="20584" y="1338655"/>
                  </a:cubicBezTo>
                  <a:cubicBezTo>
                    <a:pt x="19631" y="1334845"/>
                    <a:pt x="17726" y="1335798"/>
                    <a:pt x="15821" y="1330083"/>
                  </a:cubicBezTo>
                  <a:cubicBezTo>
                    <a:pt x="14869" y="1327225"/>
                    <a:pt x="14869" y="1323415"/>
                    <a:pt x="14869" y="1323415"/>
                  </a:cubicBezTo>
                  <a:cubicBezTo>
                    <a:pt x="16774" y="1319605"/>
                    <a:pt x="18679" y="1317700"/>
                    <a:pt x="24394" y="1313890"/>
                  </a:cubicBezTo>
                  <a:cubicBezTo>
                    <a:pt x="28204" y="1311033"/>
                    <a:pt x="32014" y="1311033"/>
                    <a:pt x="35824" y="1310080"/>
                  </a:cubicBezTo>
                  <a:cubicBezTo>
                    <a:pt x="39634" y="1309128"/>
                    <a:pt x="46301" y="1314843"/>
                    <a:pt x="49159" y="1313890"/>
                  </a:cubicBezTo>
                  <a:lnTo>
                    <a:pt x="55826" y="1313890"/>
                  </a:lnTo>
                  <a:cubicBezTo>
                    <a:pt x="55826" y="1313890"/>
                    <a:pt x="59636" y="1311985"/>
                    <a:pt x="64399" y="1308175"/>
                  </a:cubicBezTo>
                  <a:cubicBezTo>
                    <a:pt x="72019" y="1302460"/>
                    <a:pt x="72019" y="1301508"/>
                    <a:pt x="72019" y="1299603"/>
                  </a:cubicBezTo>
                  <a:cubicBezTo>
                    <a:pt x="72971" y="1294840"/>
                    <a:pt x="72971" y="1290078"/>
                    <a:pt x="73924" y="1286268"/>
                  </a:cubicBezTo>
                  <a:cubicBezTo>
                    <a:pt x="73924" y="1285315"/>
                    <a:pt x="73924" y="1284363"/>
                    <a:pt x="72019" y="1282458"/>
                  </a:cubicBezTo>
                  <a:cubicBezTo>
                    <a:pt x="70114" y="1280553"/>
                    <a:pt x="70114" y="1276743"/>
                    <a:pt x="73924" y="1273885"/>
                  </a:cubicBezTo>
                  <a:cubicBezTo>
                    <a:pt x="76781" y="1270075"/>
                    <a:pt x="79639" y="1270075"/>
                    <a:pt x="83449" y="1267218"/>
                  </a:cubicBezTo>
                  <a:cubicBezTo>
                    <a:pt x="86306" y="1265313"/>
                    <a:pt x="87259" y="1263408"/>
                    <a:pt x="89164" y="1261503"/>
                  </a:cubicBezTo>
                  <a:cubicBezTo>
                    <a:pt x="91069" y="1259598"/>
                    <a:pt x="92021" y="1258645"/>
                    <a:pt x="93926" y="1258645"/>
                  </a:cubicBezTo>
                  <a:cubicBezTo>
                    <a:pt x="95831" y="1258645"/>
                    <a:pt x="95831" y="1255788"/>
                    <a:pt x="94879" y="1252930"/>
                  </a:cubicBezTo>
                  <a:cubicBezTo>
                    <a:pt x="92021" y="1246263"/>
                    <a:pt x="96784" y="1250073"/>
                    <a:pt x="102499" y="1246263"/>
                  </a:cubicBezTo>
                  <a:cubicBezTo>
                    <a:pt x="104404" y="1244358"/>
                    <a:pt x="106309" y="1244358"/>
                    <a:pt x="107261" y="1247215"/>
                  </a:cubicBezTo>
                  <a:cubicBezTo>
                    <a:pt x="109166" y="1251025"/>
                    <a:pt x="122501" y="1246263"/>
                    <a:pt x="126311" y="1249120"/>
                  </a:cubicBezTo>
                  <a:cubicBezTo>
                    <a:pt x="128216" y="1250073"/>
                    <a:pt x="128216" y="1252930"/>
                    <a:pt x="130121" y="1254835"/>
                  </a:cubicBezTo>
                  <a:cubicBezTo>
                    <a:pt x="132979" y="1256740"/>
                    <a:pt x="136789" y="1256740"/>
                    <a:pt x="139646" y="1255788"/>
                  </a:cubicBezTo>
                  <a:cubicBezTo>
                    <a:pt x="139646" y="1255788"/>
                    <a:pt x="152981" y="1251978"/>
                    <a:pt x="154886" y="1249120"/>
                  </a:cubicBezTo>
                  <a:lnTo>
                    <a:pt x="158696" y="1247215"/>
                  </a:lnTo>
                  <a:lnTo>
                    <a:pt x="160601" y="1246263"/>
                  </a:lnTo>
                  <a:lnTo>
                    <a:pt x="163459" y="1244358"/>
                  </a:lnTo>
                  <a:cubicBezTo>
                    <a:pt x="163459" y="1244358"/>
                    <a:pt x="165364" y="1242453"/>
                    <a:pt x="169174" y="1244358"/>
                  </a:cubicBezTo>
                  <a:cubicBezTo>
                    <a:pt x="175841" y="1247215"/>
                    <a:pt x="174889" y="1238643"/>
                    <a:pt x="180604" y="1238643"/>
                  </a:cubicBezTo>
                  <a:cubicBezTo>
                    <a:pt x="184414" y="1238643"/>
                    <a:pt x="187271" y="1240548"/>
                    <a:pt x="190129" y="1242453"/>
                  </a:cubicBezTo>
                  <a:cubicBezTo>
                    <a:pt x="193939" y="1246263"/>
                    <a:pt x="194891" y="1247215"/>
                    <a:pt x="195844" y="1246263"/>
                  </a:cubicBezTo>
                  <a:cubicBezTo>
                    <a:pt x="199654" y="1246263"/>
                    <a:pt x="201559" y="1245310"/>
                    <a:pt x="198701" y="1240548"/>
                  </a:cubicBezTo>
                  <a:cubicBezTo>
                    <a:pt x="193939" y="1233880"/>
                    <a:pt x="191081" y="1228165"/>
                    <a:pt x="198701" y="1221498"/>
                  </a:cubicBezTo>
                  <a:cubicBezTo>
                    <a:pt x="200606" y="1219593"/>
                    <a:pt x="203464" y="1223403"/>
                    <a:pt x="205369" y="1227213"/>
                  </a:cubicBezTo>
                  <a:cubicBezTo>
                    <a:pt x="207274" y="1231975"/>
                    <a:pt x="212036" y="1234833"/>
                    <a:pt x="216799" y="1236738"/>
                  </a:cubicBezTo>
                  <a:cubicBezTo>
                    <a:pt x="220609" y="1237690"/>
                    <a:pt x="225371" y="1238643"/>
                    <a:pt x="226324" y="1238643"/>
                  </a:cubicBezTo>
                  <a:cubicBezTo>
                    <a:pt x="228229" y="1239595"/>
                    <a:pt x="232039" y="1239595"/>
                    <a:pt x="234896" y="1239595"/>
                  </a:cubicBezTo>
                  <a:cubicBezTo>
                    <a:pt x="239659" y="1239595"/>
                    <a:pt x="243469" y="1237690"/>
                    <a:pt x="248231" y="1235785"/>
                  </a:cubicBezTo>
                  <a:cubicBezTo>
                    <a:pt x="248231" y="1235785"/>
                    <a:pt x="252041" y="1233880"/>
                    <a:pt x="256804" y="1231975"/>
                  </a:cubicBezTo>
                  <a:cubicBezTo>
                    <a:pt x="260614" y="1230070"/>
                    <a:pt x="266329" y="1227213"/>
                    <a:pt x="271091" y="1227213"/>
                  </a:cubicBezTo>
                  <a:cubicBezTo>
                    <a:pt x="274901" y="1227213"/>
                    <a:pt x="277759" y="1229118"/>
                    <a:pt x="275854" y="1236738"/>
                  </a:cubicBezTo>
                  <a:cubicBezTo>
                    <a:pt x="274901" y="1239595"/>
                    <a:pt x="274901" y="1242453"/>
                    <a:pt x="275854" y="1246263"/>
                  </a:cubicBezTo>
                  <a:cubicBezTo>
                    <a:pt x="276806" y="1249120"/>
                    <a:pt x="277759" y="1252930"/>
                    <a:pt x="278711" y="1253883"/>
                  </a:cubicBezTo>
                  <a:cubicBezTo>
                    <a:pt x="281569" y="1257693"/>
                    <a:pt x="273949" y="1261503"/>
                    <a:pt x="271091" y="1264360"/>
                  </a:cubicBezTo>
                  <a:cubicBezTo>
                    <a:pt x="269186" y="1266265"/>
                    <a:pt x="267281" y="1267218"/>
                    <a:pt x="269186" y="1269123"/>
                  </a:cubicBezTo>
                  <a:cubicBezTo>
                    <a:pt x="271091" y="1270075"/>
                    <a:pt x="272044" y="1271028"/>
                    <a:pt x="270139" y="1272933"/>
                  </a:cubicBezTo>
                  <a:cubicBezTo>
                    <a:pt x="268234" y="1274838"/>
                    <a:pt x="269186" y="1277695"/>
                    <a:pt x="272996" y="1277695"/>
                  </a:cubicBezTo>
                  <a:cubicBezTo>
                    <a:pt x="275854" y="1278648"/>
                    <a:pt x="277759" y="1277695"/>
                    <a:pt x="280616" y="1277695"/>
                  </a:cubicBezTo>
                  <a:cubicBezTo>
                    <a:pt x="283474" y="1277695"/>
                    <a:pt x="287284" y="1276743"/>
                    <a:pt x="290141" y="1276743"/>
                  </a:cubicBezTo>
                  <a:cubicBezTo>
                    <a:pt x="292046" y="1276743"/>
                    <a:pt x="297761" y="1276743"/>
                    <a:pt x="303476" y="1276743"/>
                  </a:cubicBezTo>
                  <a:cubicBezTo>
                    <a:pt x="307286" y="1276743"/>
                    <a:pt x="311096" y="1277695"/>
                    <a:pt x="313001" y="1278648"/>
                  </a:cubicBezTo>
                  <a:cubicBezTo>
                    <a:pt x="317764" y="1281505"/>
                    <a:pt x="320621" y="1282458"/>
                    <a:pt x="326336" y="1280553"/>
                  </a:cubicBezTo>
                  <a:cubicBezTo>
                    <a:pt x="329194" y="1279600"/>
                    <a:pt x="333004" y="1279600"/>
                    <a:pt x="333004" y="1282458"/>
                  </a:cubicBezTo>
                  <a:cubicBezTo>
                    <a:pt x="332051" y="1291030"/>
                    <a:pt x="334909" y="1291983"/>
                    <a:pt x="339671" y="1291030"/>
                  </a:cubicBezTo>
                  <a:cubicBezTo>
                    <a:pt x="342529" y="1290078"/>
                    <a:pt x="346339" y="1289125"/>
                    <a:pt x="349196" y="1288173"/>
                  </a:cubicBezTo>
                  <a:cubicBezTo>
                    <a:pt x="353959" y="1286268"/>
                    <a:pt x="357769" y="1282458"/>
                    <a:pt x="360626" y="1277695"/>
                  </a:cubicBezTo>
                  <a:cubicBezTo>
                    <a:pt x="362531" y="1274838"/>
                    <a:pt x="365389" y="1271980"/>
                    <a:pt x="368246" y="1270075"/>
                  </a:cubicBezTo>
                  <a:cubicBezTo>
                    <a:pt x="371104" y="1268170"/>
                    <a:pt x="376819" y="1263408"/>
                    <a:pt x="376819" y="1260550"/>
                  </a:cubicBezTo>
                  <a:cubicBezTo>
                    <a:pt x="376819" y="1253883"/>
                    <a:pt x="376819" y="1251978"/>
                    <a:pt x="377771" y="1251025"/>
                  </a:cubicBezTo>
                  <a:cubicBezTo>
                    <a:pt x="378724" y="1250073"/>
                    <a:pt x="380629" y="1250073"/>
                    <a:pt x="385391" y="1248168"/>
                  </a:cubicBezTo>
                  <a:cubicBezTo>
                    <a:pt x="388249" y="1247215"/>
                    <a:pt x="392059" y="1243405"/>
                    <a:pt x="393011" y="1239595"/>
                  </a:cubicBezTo>
                  <a:cubicBezTo>
                    <a:pt x="393964" y="1235785"/>
                    <a:pt x="394916" y="1233880"/>
                    <a:pt x="394916" y="1233880"/>
                  </a:cubicBezTo>
                  <a:lnTo>
                    <a:pt x="395869" y="1231023"/>
                  </a:lnTo>
                  <a:cubicBezTo>
                    <a:pt x="395869" y="1231023"/>
                    <a:pt x="395869" y="1226260"/>
                    <a:pt x="400631" y="1226260"/>
                  </a:cubicBezTo>
                  <a:cubicBezTo>
                    <a:pt x="406346" y="1226260"/>
                    <a:pt x="407299" y="1226260"/>
                    <a:pt x="413966" y="1224355"/>
                  </a:cubicBezTo>
                  <a:cubicBezTo>
                    <a:pt x="416824" y="1223403"/>
                    <a:pt x="428254" y="1221498"/>
                    <a:pt x="431111" y="1223403"/>
                  </a:cubicBezTo>
                  <a:cubicBezTo>
                    <a:pt x="433969" y="1225308"/>
                    <a:pt x="435874" y="1226260"/>
                    <a:pt x="435874" y="1228165"/>
                  </a:cubicBezTo>
                  <a:cubicBezTo>
                    <a:pt x="435874" y="1232928"/>
                    <a:pt x="440636" y="1233880"/>
                    <a:pt x="444446" y="1234833"/>
                  </a:cubicBezTo>
                  <a:cubicBezTo>
                    <a:pt x="447304" y="1234833"/>
                    <a:pt x="449209" y="1234833"/>
                    <a:pt x="451114" y="1235785"/>
                  </a:cubicBezTo>
                  <a:cubicBezTo>
                    <a:pt x="452066" y="1236738"/>
                    <a:pt x="457781" y="1233880"/>
                    <a:pt x="462544" y="1234833"/>
                  </a:cubicBezTo>
                  <a:cubicBezTo>
                    <a:pt x="468259" y="1235785"/>
                    <a:pt x="475879" y="1245310"/>
                    <a:pt x="477784" y="1244358"/>
                  </a:cubicBezTo>
                  <a:cubicBezTo>
                    <a:pt x="484451" y="1245310"/>
                    <a:pt x="491119" y="1247215"/>
                    <a:pt x="495881" y="1246263"/>
                  </a:cubicBezTo>
                  <a:cubicBezTo>
                    <a:pt x="499691" y="1245310"/>
                    <a:pt x="501596" y="1245310"/>
                    <a:pt x="504454" y="1244358"/>
                  </a:cubicBezTo>
                  <a:cubicBezTo>
                    <a:pt x="508264" y="1241500"/>
                    <a:pt x="509216" y="1233880"/>
                    <a:pt x="513026" y="1231975"/>
                  </a:cubicBezTo>
                  <a:cubicBezTo>
                    <a:pt x="525409" y="1228165"/>
                    <a:pt x="532076" y="1234833"/>
                    <a:pt x="537791" y="1231975"/>
                  </a:cubicBezTo>
                  <a:cubicBezTo>
                    <a:pt x="541601" y="1230070"/>
                    <a:pt x="547316" y="1217688"/>
                    <a:pt x="556841" y="1213878"/>
                  </a:cubicBezTo>
                  <a:cubicBezTo>
                    <a:pt x="559699" y="1212925"/>
                    <a:pt x="562556" y="1219593"/>
                    <a:pt x="567319" y="1218640"/>
                  </a:cubicBezTo>
                  <a:cubicBezTo>
                    <a:pt x="567319" y="1218640"/>
                    <a:pt x="573986" y="1219593"/>
                    <a:pt x="576844" y="1219593"/>
                  </a:cubicBezTo>
                  <a:cubicBezTo>
                    <a:pt x="588274" y="1219593"/>
                    <a:pt x="588274" y="1215783"/>
                    <a:pt x="597799" y="1216735"/>
                  </a:cubicBezTo>
                  <a:cubicBezTo>
                    <a:pt x="600656" y="1216735"/>
                    <a:pt x="604466" y="1216735"/>
                    <a:pt x="605419" y="1214830"/>
                  </a:cubicBezTo>
                  <a:cubicBezTo>
                    <a:pt x="608276" y="1211020"/>
                    <a:pt x="610181" y="1210068"/>
                    <a:pt x="614944" y="1210068"/>
                  </a:cubicBezTo>
                  <a:lnTo>
                    <a:pt x="616849" y="1210068"/>
                  </a:lnTo>
                  <a:cubicBezTo>
                    <a:pt x="616849" y="1210068"/>
                    <a:pt x="621611" y="1210068"/>
                    <a:pt x="626374" y="1208163"/>
                  </a:cubicBezTo>
                  <a:cubicBezTo>
                    <a:pt x="632089" y="1207210"/>
                    <a:pt x="638756" y="1205305"/>
                    <a:pt x="640661" y="1205305"/>
                  </a:cubicBezTo>
                  <a:lnTo>
                    <a:pt x="643519" y="1204353"/>
                  </a:lnTo>
                  <a:cubicBezTo>
                    <a:pt x="643519" y="1204353"/>
                    <a:pt x="649234" y="1200543"/>
                    <a:pt x="654949" y="1200543"/>
                  </a:cubicBezTo>
                  <a:cubicBezTo>
                    <a:pt x="659711" y="1200543"/>
                    <a:pt x="663521" y="1201495"/>
                    <a:pt x="666379" y="1200543"/>
                  </a:cubicBezTo>
                  <a:cubicBezTo>
                    <a:pt x="670189" y="1198638"/>
                    <a:pt x="671141" y="1194828"/>
                    <a:pt x="676856" y="1194828"/>
                  </a:cubicBezTo>
                  <a:cubicBezTo>
                    <a:pt x="679714" y="1194828"/>
                    <a:pt x="684476" y="1195780"/>
                    <a:pt x="686381" y="1192923"/>
                  </a:cubicBezTo>
                  <a:cubicBezTo>
                    <a:pt x="691144" y="1186255"/>
                    <a:pt x="695906" y="1193875"/>
                    <a:pt x="701621" y="1194828"/>
                  </a:cubicBezTo>
                  <a:cubicBezTo>
                    <a:pt x="707336" y="1195780"/>
                    <a:pt x="713051" y="1191018"/>
                    <a:pt x="721624" y="1193875"/>
                  </a:cubicBezTo>
                  <a:cubicBezTo>
                    <a:pt x="727339" y="1194828"/>
                    <a:pt x="725434" y="1192923"/>
                    <a:pt x="728291" y="1189113"/>
                  </a:cubicBezTo>
                  <a:cubicBezTo>
                    <a:pt x="729244" y="1188160"/>
                    <a:pt x="732101" y="1186255"/>
                    <a:pt x="734959" y="1185303"/>
                  </a:cubicBezTo>
                  <a:cubicBezTo>
                    <a:pt x="738769" y="1182445"/>
                    <a:pt x="743531" y="1180540"/>
                    <a:pt x="744484" y="1179588"/>
                  </a:cubicBezTo>
                  <a:cubicBezTo>
                    <a:pt x="747341" y="1178635"/>
                    <a:pt x="750199" y="1177683"/>
                    <a:pt x="753056" y="1178635"/>
                  </a:cubicBezTo>
                  <a:cubicBezTo>
                    <a:pt x="754009" y="1178635"/>
                    <a:pt x="754961" y="1178635"/>
                    <a:pt x="755914" y="1179588"/>
                  </a:cubicBezTo>
                  <a:cubicBezTo>
                    <a:pt x="759724" y="1181493"/>
                    <a:pt x="763534" y="1182445"/>
                    <a:pt x="765439" y="1178635"/>
                  </a:cubicBezTo>
                  <a:cubicBezTo>
                    <a:pt x="767344" y="1173873"/>
                    <a:pt x="768296" y="1173873"/>
                    <a:pt x="768296" y="1173873"/>
                  </a:cubicBezTo>
                  <a:cubicBezTo>
                    <a:pt x="773059" y="1168158"/>
                    <a:pt x="767344" y="1168158"/>
                    <a:pt x="776869" y="1169110"/>
                  </a:cubicBezTo>
                  <a:cubicBezTo>
                    <a:pt x="782584" y="1169110"/>
                    <a:pt x="780679" y="1168158"/>
                    <a:pt x="782584" y="1162443"/>
                  </a:cubicBezTo>
                  <a:cubicBezTo>
                    <a:pt x="784489" y="1156728"/>
                    <a:pt x="782584" y="1155775"/>
                    <a:pt x="782584" y="1155775"/>
                  </a:cubicBezTo>
                  <a:cubicBezTo>
                    <a:pt x="780679" y="1150060"/>
                    <a:pt x="784489" y="1151013"/>
                    <a:pt x="784489" y="1145298"/>
                  </a:cubicBezTo>
                  <a:cubicBezTo>
                    <a:pt x="784489" y="1142440"/>
                    <a:pt x="784489" y="1140535"/>
                    <a:pt x="784489" y="1138630"/>
                  </a:cubicBezTo>
                  <a:cubicBezTo>
                    <a:pt x="784489" y="1132915"/>
                    <a:pt x="787346" y="1135773"/>
                    <a:pt x="789251" y="1130061"/>
                  </a:cubicBezTo>
                  <a:cubicBezTo>
                    <a:pt x="790204" y="1127203"/>
                    <a:pt x="791156" y="1123393"/>
                    <a:pt x="791156" y="1121488"/>
                  </a:cubicBezTo>
                  <a:cubicBezTo>
                    <a:pt x="791156" y="1116726"/>
                    <a:pt x="791156" y="1113868"/>
                    <a:pt x="792109" y="1111963"/>
                  </a:cubicBezTo>
                  <a:cubicBezTo>
                    <a:pt x="792109" y="1111011"/>
                    <a:pt x="793061" y="1109106"/>
                    <a:pt x="794014" y="1108153"/>
                  </a:cubicBezTo>
                  <a:cubicBezTo>
                    <a:pt x="794966" y="1107201"/>
                    <a:pt x="800681" y="1098628"/>
                    <a:pt x="801634" y="1097676"/>
                  </a:cubicBezTo>
                  <a:cubicBezTo>
                    <a:pt x="803539" y="1092913"/>
                    <a:pt x="807349" y="1092913"/>
                    <a:pt x="813064" y="1094818"/>
                  </a:cubicBezTo>
                  <a:cubicBezTo>
                    <a:pt x="819731" y="1096723"/>
                    <a:pt x="818779" y="1095771"/>
                    <a:pt x="825446" y="1093866"/>
                  </a:cubicBezTo>
                  <a:cubicBezTo>
                    <a:pt x="832114" y="1091961"/>
                    <a:pt x="832114" y="1092913"/>
                    <a:pt x="836876" y="1093866"/>
                  </a:cubicBezTo>
                  <a:cubicBezTo>
                    <a:pt x="840686" y="1093866"/>
                    <a:pt x="838781" y="1091008"/>
                    <a:pt x="837829" y="1089103"/>
                  </a:cubicBezTo>
                  <a:cubicBezTo>
                    <a:pt x="835924" y="1087198"/>
                    <a:pt x="833066" y="1084341"/>
                    <a:pt x="829256" y="1080531"/>
                  </a:cubicBezTo>
                  <a:cubicBezTo>
                    <a:pt x="824494" y="1075768"/>
                    <a:pt x="821636" y="1072911"/>
                    <a:pt x="827351" y="1069101"/>
                  </a:cubicBezTo>
                  <a:cubicBezTo>
                    <a:pt x="829256" y="1068148"/>
                    <a:pt x="830209" y="1065291"/>
                    <a:pt x="834971" y="1066243"/>
                  </a:cubicBezTo>
                  <a:cubicBezTo>
                    <a:pt x="838781" y="1067196"/>
                    <a:pt x="841639" y="1068148"/>
                    <a:pt x="842591" y="1066243"/>
                  </a:cubicBezTo>
                  <a:lnTo>
                    <a:pt x="844496" y="1065291"/>
                  </a:lnTo>
                  <a:cubicBezTo>
                    <a:pt x="844496" y="1065291"/>
                    <a:pt x="846401" y="1062433"/>
                    <a:pt x="849259" y="1061481"/>
                  </a:cubicBezTo>
                  <a:cubicBezTo>
                    <a:pt x="853069" y="1060528"/>
                    <a:pt x="854021" y="1060528"/>
                    <a:pt x="855926" y="1061481"/>
                  </a:cubicBezTo>
                  <a:cubicBezTo>
                    <a:pt x="858784" y="1063386"/>
                    <a:pt x="862594" y="1065291"/>
                    <a:pt x="867356" y="1063386"/>
                  </a:cubicBezTo>
                  <a:cubicBezTo>
                    <a:pt x="871166" y="1061481"/>
                    <a:pt x="870214" y="1056718"/>
                    <a:pt x="870214" y="1052908"/>
                  </a:cubicBezTo>
                  <a:cubicBezTo>
                    <a:pt x="870214" y="1050051"/>
                    <a:pt x="869261" y="1049098"/>
                    <a:pt x="871166" y="1047193"/>
                  </a:cubicBezTo>
                  <a:cubicBezTo>
                    <a:pt x="875929" y="1038621"/>
                    <a:pt x="862594" y="1044336"/>
                    <a:pt x="867356" y="1035763"/>
                  </a:cubicBezTo>
                  <a:cubicBezTo>
                    <a:pt x="868309" y="1034811"/>
                    <a:pt x="870214" y="1033858"/>
                    <a:pt x="872119" y="1031953"/>
                  </a:cubicBezTo>
                  <a:cubicBezTo>
                    <a:pt x="876881" y="1026238"/>
                    <a:pt x="875929" y="1024333"/>
                    <a:pt x="876881" y="1017666"/>
                  </a:cubicBezTo>
                  <a:cubicBezTo>
                    <a:pt x="875929" y="1007188"/>
                    <a:pt x="874024" y="997663"/>
                    <a:pt x="872119" y="987186"/>
                  </a:cubicBezTo>
                  <a:cubicBezTo>
                    <a:pt x="871166" y="982423"/>
                    <a:pt x="870214" y="977661"/>
                    <a:pt x="870214" y="971946"/>
                  </a:cubicBezTo>
                  <a:lnTo>
                    <a:pt x="870214" y="968136"/>
                  </a:lnTo>
                  <a:cubicBezTo>
                    <a:pt x="871166" y="964326"/>
                    <a:pt x="872119" y="957658"/>
                    <a:pt x="871166" y="950991"/>
                  </a:cubicBezTo>
                  <a:cubicBezTo>
                    <a:pt x="873071" y="941466"/>
                    <a:pt x="873071" y="941466"/>
                    <a:pt x="873071" y="934798"/>
                  </a:cubicBezTo>
                  <a:cubicBezTo>
                    <a:pt x="873071" y="928131"/>
                    <a:pt x="874976" y="924321"/>
                    <a:pt x="874976" y="917653"/>
                  </a:cubicBezTo>
                  <a:cubicBezTo>
                    <a:pt x="874976" y="911938"/>
                    <a:pt x="874976" y="910986"/>
                    <a:pt x="876881" y="907176"/>
                  </a:cubicBezTo>
                  <a:cubicBezTo>
                    <a:pt x="878786" y="903366"/>
                    <a:pt x="877834" y="903366"/>
                    <a:pt x="879739" y="900508"/>
                  </a:cubicBezTo>
                  <a:cubicBezTo>
                    <a:pt x="880691" y="897651"/>
                    <a:pt x="882596" y="890031"/>
                    <a:pt x="882596" y="882411"/>
                  </a:cubicBezTo>
                  <a:cubicBezTo>
                    <a:pt x="883549" y="875743"/>
                    <a:pt x="883549" y="871933"/>
                    <a:pt x="886406" y="867171"/>
                  </a:cubicBezTo>
                  <a:cubicBezTo>
                    <a:pt x="888311" y="862408"/>
                    <a:pt x="890216" y="858598"/>
                    <a:pt x="890216" y="850978"/>
                  </a:cubicBezTo>
                  <a:cubicBezTo>
                    <a:pt x="890216" y="846216"/>
                    <a:pt x="890216" y="843358"/>
                    <a:pt x="887359" y="840501"/>
                  </a:cubicBezTo>
                  <a:cubicBezTo>
                    <a:pt x="886406" y="839548"/>
                    <a:pt x="884501" y="838596"/>
                    <a:pt x="882596" y="837643"/>
                  </a:cubicBezTo>
                  <a:cubicBezTo>
                    <a:pt x="881644" y="836691"/>
                    <a:pt x="880691" y="836691"/>
                    <a:pt x="879739" y="835738"/>
                  </a:cubicBezTo>
                  <a:cubicBezTo>
                    <a:pt x="878786" y="834786"/>
                    <a:pt x="878786" y="833833"/>
                    <a:pt x="878786" y="832881"/>
                  </a:cubicBezTo>
                  <a:cubicBezTo>
                    <a:pt x="878786" y="832881"/>
                    <a:pt x="878786" y="828118"/>
                    <a:pt x="877834" y="825261"/>
                  </a:cubicBezTo>
                  <a:cubicBezTo>
                    <a:pt x="876881" y="821451"/>
                    <a:pt x="873071" y="823356"/>
                    <a:pt x="869261" y="824308"/>
                  </a:cubicBezTo>
                  <a:cubicBezTo>
                    <a:pt x="864499" y="825261"/>
                    <a:pt x="865451" y="825261"/>
                    <a:pt x="861641" y="822403"/>
                  </a:cubicBezTo>
                  <a:cubicBezTo>
                    <a:pt x="861641" y="822403"/>
                    <a:pt x="860689" y="821451"/>
                    <a:pt x="858784" y="818593"/>
                  </a:cubicBezTo>
                  <a:cubicBezTo>
                    <a:pt x="856879" y="816688"/>
                    <a:pt x="855926" y="815736"/>
                    <a:pt x="858784" y="813831"/>
                  </a:cubicBezTo>
                  <a:cubicBezTo>
                    <a:pt x="861641" y="811926"/>
                    <a:pt x="863546" y="812878"/>
                    <a:pt x="860689" y="810973"/>
                  </a:cubicBezTo>
                  <a:cubicBezTo>
                    <a:pt x="855926" y="808116"/>
                    <a:pt x="857831" y="804306"/>
                    <a:pt x="861641" y="802401"/>
                  </a:cubicBezTo>
                  <a:cubicBezTo>
                    <a:pt x="863546" y="801448"/>
                    <a:pt x="867356" y="803353"/>
                    <a:pt x="870214" y="803353"/>
                  </a:cubicBezTo>
                  <a:cubicBezTo>
                    <a:pt x="873071" y="802401"/>
                    <a:pt x="878786" y="800496"/>
                    <a:pt x="880691" y="797638"/>
                  </a:cubicBezTo>
                  <a:cubicBezTo>
                    <a:pt x="882596" y="795733"/>
                    <a:pt x="884501" y="795733"/>
                    <a:pt x="885454" y="797638"/>
                  </a:cubicBezTo>
                  <a:cubicBezTo>
                    <a:pt x="886406" y="801448"/>
                    <a:pt x="886406" y="804306"/>
                    <a:pt x="892121" y="800496"/>
                  </a:cubicBezTo>
                  <a:cubicBezTo>
                    <a:pt x="895931" y="797638"/>
                    <a:pt x="896884" y="795733"/>
                    <a:pt x="899741" y="798591"/>
                  </a:cubicBezTo>
                  <a:cubicBezTo>
                    <a:pt x="902599" y="801448"/>
                    <a:pt x="906409" y="802401"/>
                    <a:pt x="908314" y="801448"/>
                  </a:cubicBezTo>
                  <a:lnTo>
                    <a:pt x="910219" y="799543"/>
                  </a:lnTo>
                  <a:cubicBezTo>
                    <a:pt x="910219" y="799543"/>
                    <a:pt x="911171" y="797638"/>
                    <a:pt x="914981" y="796686"/>
                  </a:cubicBezTo>
                  <a:cubicBezTo>
                    <a:pt x="918791" y="795733"/>
                    <a:pt x="919744" y="795733"/>
                    <a:pt x="921649" y="798591"/>
                  </a:cubicBezTo>
                  <a:cubicBezTo>
                    <a:pt x="924506" y="802401"/>
                    <a:pt x="927364" y="800496"/>
                    <a:pt x="931174" y="801448"/>
                  </a:cubicBezTo>
                  <a:cubicBezTo>
                    <a:pt x="931174" y="801448"/>
                    <a:pt x="934984" y="802401"/>
                    <a:pt x="936889" y="801448"/>
                  </a:cubicBezTo>
                  <a:cubicBezTo>
                    <a:pt x="938794" y="800496"/>
                    <a:pt x="939746" y="800496"/>
                    <a:pt x="938794" y="797638"/>
                  </a:cubicBezTo>
                  <a:cubicBezTo>
                    <a:pt x="937841" y="794781"/>
                    <a:pt x="939746" y="793828"/>
                    <a:pt x="947366" y="801448"/>
                  </a:cubicBezTo>
                  <a:lnTo>
                    <a:pt x="950224" y="803353"/>
                  </a:lnTo>
                  <a:cubicBezTo>
                    <a:pt x="950224" y="803353"/>
                    <a:pt x="954034" y="807163"/>
                    <a:pt x="955939" y="805258"/>
                  </a:cubicBezTo>
                  <a:cubicBezTo>
                    <a:pt x="958796" y="803353"/>
                    <a:pt x="959749" y="803353"/>
                    <a:pt x="961654" y="804306"/>
                  </a:cubicBezTo>
                  <a:cubicBezTo>
                    <a:pt x="963559" y="805258"/>
                    <a:pt x="966416" y="805258"/>
                    <a:pt x="970226" y="804306"/>
                  </a:cubicBezTo>
                  <a:cubicBezTo>
                    <a:pt x="972131" y="804306"/>
                    <a:pt x="975941" y="802401"/>
                    <a:pt x="980704" y="801448"/>
                  </a:cubicBezTo>
                  <a:cubicBezTo>
                    <a:pt x="988324" y="799543"/>
                    <a:pt x="990229" y="801448"/>
                    <a:pt x="997849" y="802401"/>
                  </a:cubicBezTo>
                  <a:cubicBezTo>
                    <a:pt x="1001659" y="802401"/>
                    <a:pt x="1004516" y="803353"/>
                    <a:pt x="1007374" y="803353"/>
                  </a:cubicBezTo>
                  <a:cubicBezTo>
                    <a:pt x="1011184" y="803353"/>
                    <a:pt x="1014041" y="803353"/>
                    <a:pt x="1018804" y="799543"/>
                  </a:cubicBezTo>
                  <a:cubicBezTo>
                    <a:pt x="1023566" y="796686"/>
                    <a:pt x="1023566" y="796686"/>
                    <a:pt x="1029281" y="796686"/>
                  </a:cubicBezTo>
                  <a:cubicBezTo>
                    <a:pt x="1029281" y="796686"/>
                    <a:pt x="1030234" y="796686"/>
                    <a:pt x="1034996" y="797638"/>
                  </a:cubicBezTo>
                  <a:cubicBezTo>
                    <a:pt x="1039759" y="798591"/>
                    <a:pt x="1047379" y="799543"/>
                    <a:pt x="1049284" y="806211"/>
                  </a:cubicBezTo>
                  <a:cubicBezTo>
                    <a:pt x="1051189" y="809068"/>
                    <a:pt x="1054046" y="810973"/>
                    <a:pt x="1055951" y="813831"/>
                  </a:cubicBezTo>
                  <a:cubicBezTo>
                    <a:pt x="1056904" y="815736"/>
                    <a:pt x="1057856" y="815736"/>
                    <a:pt x="1057856" y="817641"/>
                  </a:cubicBezTo>
                  <a:cubicBezTo>
                    <a:pt x="1059761" y="824308"/>
                    <a:pt x="1066429" y="825261"/>
                    <a:pt x="1070239" y="825261"/>
                  </a:cubicBezTo>
                  <a:cubicBezTo>
                    <a:pt x="1074049" y="825261"/>
                    <a:pt x="1078811" y="825261"/>
                    <a:pt x="1082621" y="827166"/>
                  </a:cubicBezTo>
                  <a:cubicBezTo>
                    <a:pt x="1086431" y="829071"/>
                    <a:pt x="1089289" y="830976"/>
                    <a:pt x="1089289" y="830976"/>
                  </a:cubicBezTo>
                  <a:cubicBezTo>
                    <a:pt x="1091194" y="831928"/>
                    <a:pt x="1098814" y="837643"/>
                    <a:pt x="1100719" y="837643"/>
                  </a:cubicBezTo>
                  <a:cubicBezTo>
                    <a:pt x="1103576" y="838596"/>
                    <a:pt x="1111196" y="836691"/>
                    <a:pt x="1110244" y="830976"/>
                  </a:cubicBezTo>
                  <a:cubicBezTo>
                    <a:pt x="1110244" y="830976"/>
                    <a:pt x="1108339" y="825261"/>
                    <a:pt x="1108339" y="821451"/>
                  </a:cubicBezTo>
                  <a:cubicBezTo>
                    <a:pt x="1108339" y="817641"/>
                    <a:pt x="1106434" y="813831"/>
                    <a:pt x="1105481" y="810973"/>
                  </a:cubicBezTo>
                  <a:cubicBezTo>
                    <a:pt x="1104529" y="802401"/>
                    <a:pt x="1102624" y="803353"/>
                    <a:pt x="1096909" y="797638"/>
                  </a:cubicBezTo>
                  <a:cubicBezTo>
                    <a:pt x="1094051" y="794781"/>
                    <a:pt x="1093099" y="789066"/>
                    <a:pt x="1094051" y="783351"/>
                  </a:cubicBezTo>
                  <a:lnTo>
                    <a:pt x="1095004" y="781446"/>
                  </a:lnTo>
                  <a:cubicBezTo>
                    <a:pt x="1095004" y="781446"/>
                    <a:pt x="1095956" y="777636"/>
                    <a:pt x="1096909" y="773826"/>
                  </a:cubicBezTo>
                  <a:cubicBezTo>
                    <a:pt x="1098814" y="770016"/>
                    <a:pt x="1100719" y="766206"/>
                    <a:pt x="1102624" y="764301"/>
                  </a:cubicBezTo>
                  <a:cubicBezTo>
                    <a:pt x="1107386" y="758586"/>
                    <a:pt x="1108339" y="757633"/>
                    <a:pt x="1108339" y="750013"/>
                  </a:cubicBezTo>
                  <a:cubicBezTo>
                    <a:pt x="1108339" y="746203"/>
                    <a:pt x="1108339" y="744298"/>
                    <a:pt x="1113101" y="741441"/>
                  </a:cubicBezTo>
                  <a:cubicBezTo>
                    <a:pt x="1117864" y="739536"/>
                    <a:pt x="1119769" y="737631"/>
                    <a:pt x="1120721" y="736678"/>
                  </a:cubicBezTo>
                  <a:cubicBezTo>
                    <a:pt x="1123579" y="733821"/>
                    <a:pt x="1121674" y="732868"/>
                    <a:pt x="1124531" y="729058"/>
                  </a:cubicBezTo>
                  <a:cubicBezTo>
                    <a:pt x="1127389" y="725248"/>
                    <a:pt x="1128341" y="723343"/>
                    <a:pt x="1130246" y="720486"/>
                  </a:cubicBezTo>
                  <a:cubicBezTo>
                    <a:pt x="1133104" y="716676"/>
                    <a:pt x="1132151" y="714771"/>
                    <a:pt x="1135961" y="711913"/>
                  </a:cubicBezTo>
                  <a:cubicBezTo>
                    <a:pt x="1135961" y="711913"/>
                    <a:pt x="1139771" y="708103"/>
                    <a:pt x="1142629" y="704293"/>
                  </a:cubicBezTo>
                  <a:cubicBezTo>
                    <a:pt x="1145486" y="700483"/>
                    <a:pt x="1148344" y="696673"/>
                    <a:pt x="1150249" y="693816"/>
                  </a:cubicBezTo>
                  <a:lnTo>
                    <a:pt x="1154059" y="689053"/>
                  </a:lnTo>
                  <a:cubicBezTo>
                    <a:pt x="1154059" y="689053"/>
                    <a:pt x="1159774" y="684291"/>
                    <a:pt x="1161679" y="680481"/>
                  </a:cubicBezTo>
                  <a:cubicBezTo>
                    <a:pt x="1163584" y="676671"/>
                    <a:pt x="1165489" y="671908"/>
                    <a:pt x="1168346" y="669051"/>
                  </a:cubicBezTo>
                  <a:lnTo>
                    <a:pt x="1179776" y="649048"/>
                  </a:lnTo>
                  <a:cubicBezTo>
                    <a:pt x="1181681" y="645239"/>
                    <a:pt x="1184539" y="641428"/>
                    <a:pt x="1187396" y="636666"/>
                  </a:cubicBezTo>
                  <a:cubicBezTo>
                    <a:pt x="1192159" y="629999"/>
                    <a:pt x="1197874" y="624283"/>
                    <a:pt x="1202636" y="617617"/>
                  </a:cubicBezTo>
                  <a:cubicBezTo>
                    <a:pt x="1205494" y="612854"/>
                    <a:pt x="1210256" y="608092"/>
                    <a:pt x="1213114" y="603329"/>
                  </a:cubicBezTo>
                  <a:cubicBezTo>
                    <a:pt x="1214066" y="601423"/>
                    <a:pt x="1216924" y="594756"/>
                    <a:pt x="1218829" y="593803"/>
                  </a:cubicBezTo>
                  <a:cubicBezTo>
                    <a:pt x="1225496" y="591898"/>
                    <a:pt x="1230259" y="595708"/>
                    <a:pt x="1232164" y="601423"/>
                  </a:cubicBezTo>
                  <a:cubicBezTo>
                    <a:pt x="1233116" y="603329"/>
                    <a:pt x="1233116" y="605234"/>
                    <a:pt x="1236926" y="605234"/>
                  </a:cubicBezTo>
                  <a:cubicBezTo>
                    <a:pt x="1240736" y="605234"/>
                    <a:pt x="1241689" y="606186"/>
                    <a:pt x="1243594" y="609997"/>
                  </a:cubicBezTo>
                  <a:cubicBezTo>
                    <a:pt x="1245499" y="612854"/>
                    <a:pt x="1246451" y="613806"/>
                    <a:pt x="1246451" y="613806"/>
                  </a:cubicBezTo>
                  <a:cubicBezTo>
                    <a:pt x="1248356" y="615712"/>
                    <a:pt x="1250261" y="618568"/>
                    <a:pt x="1252166" y="619521"/>
                  </a:cubicBezTo>
                  <a:cubicBezTo>
                    <a:pt x="1255024" y="621426"/>
                    <a:pt x="1257881" y="621426"/>
                    <a:pt x="1257881" y="623332"/>
                  </a:cubicBezTo>
                  <a:cubicBezTo>
                    <a:pt x="1257881" y="625237"/>
                    <a:pt x="1255976" y="628094"/>
                    <a:pt x="1266454" y="630951"/>
                  </a:cubicBezTo>
                  <a:lnTo>
                    <a:pt x="1269311" y="632857"/>
                  </a:lnTo>
                  <a:cubicBezTo>
                    <a:pt x="1269311" y="632857"/>
                    <a:pt x="1271216" y="633808"/>
                    <a:pt x="1274074" y="636666"/>
                  </a:cubicBezTo>
                  <a:cubicBezTo>
                    <a:pt x="1276931" y="639523"/>
                    <a:pt x="1281694" y="644286"/>
                    <a:pt x="1284551" y="643333"/>
                  </a:cubicBezTo>
                  <a:cubicBezTo>
                    <a:pt x="1289314" y="641428"/>
                    <a:pt x="1293124" y="643333"/>
                    <a:pt x="1296934" y="646191"/>
                  </a:cubicBezTo>
                  <a:cubicBezTo>
                    <a:pt x="1298839" y="648097"/>
                    <a:pt x="1302649" y="650001"/>
                    <a:pt x="1305506" y="648097"/>
                  </a:cubicBezTo>
                  <a:cubicBezTo>
                    <a:pt x="1308364" y="646191"/>
                    <a:pt x="1310269" y="646191"/>
                    <a:pt x="1314079" y="647143"/>
                  </a:cubicBezTo>
                  <a:lnTo>
                    <a:pt x="1317889" y="648097"/>
                  </a:lnTo>
                  <a:cubicBezTo>
                    <a:pt x="1317889" y="648097"/>
                    <a:pt x="1320746" y="650001"/>
                    <a:pt x="1325509" y="650953"/>
                  </a:cubicBezTo>
                  <a:cubicBezTo>
                    <a:pt x="1330271" y="651906"/>
                    <a:pt x="1330271" y="650953"/>
                    <a:pt x="1335034" y="653811"/>
                  </a:cubicBezTo>
                  <a:cubicBezTo>
                    <a:pt x="1343606" y="659526"/>
                    <a:pt x="1348369" y="656668"/>
                    <a:pt x="1351226" y="657622"/>
                  </a:cubicBezTo>
                  <a:cubicBezTo>
                    <a:pt x="1354084" y="658573"/>
                    <a:pt x="1359799" y="660478"/>
                    <a:pt x="1360751" y="663336"/>
                  </a:cubicBezTo>
                  <a:cubicBezTo>
                    <a:pt x="1366466" y="671908"/>
                    <a:pt x="1367419" y="679528"/>
                    <a:pt x="1376944" y="671908"/>
                  </a:cubicBezTo>
                  <a:cubicBezTo>
                    <a:pt x="1383611" y="667146"/>
                    <a:pt x="1384564" y="665242"/>
                    <a:pt x="1390279" y="664288"/>
                  </a:cubicBezTo>
                  <a:cubicBezTo>
                    <a:pt x="1395994" y="663336"/>
                    <a:pt x="1396946" y="665242"/>
                    <a:pt x="1404566" y="664288"/>
                  </a:cubicBezTo>
                  <a:cubicBezTo>
                    <a:pt x="1412186" y="664288"/>
                    <a:pt x="1413139" y="664288"/>
                    <a:pt x="1418854" y="665242"/>
                  </a:cubicBezTo>
                  <a:cubicBezTo>
                    <a:pt x="1422664" y="665242"/>
                    <a:pt x="1428379" y="665242"/>
                    <a:pt x="1433141" y="664288"/>
                  </a:cubicBezTo>
                  <a:cubicBezTo>
                    <a:pt x="1435999" y="663336"/>
                    <a:pt x="1438856" y="661431"/>
                    <a:pt x="1440761" y="658573"/>
                  </a:cubicBezTo>
                  <a:cubicBezTo>
                    <a:pt x="1443619" y="654763"/>
                    <a:pt x="1444571" y="652859"/>
                    <a:pt x="1449334" y="650001"/>
                  </a:cubicBezTo>
                  <a:cubicBezTo>
                    <a:pt x="1454096" y="647143"/>
                    <a:pt x="1454096" y="642381"/>
                    <a:pt x="1453144" y="637619"/>
                  </a:cubicBezTo>
                  <a:cubicBezTo>
                    <a:pt x="1452191" y="632857"/>
                    <a:pt x="1455049" y="629999"/>
                    <a:pt x="1456001" y="627141"/>
                  </a:cubicBezTo>
                  <a:cubicBezTo>
                    <a:pt x="1457906" y="623332"/>
                    <a:pt x="1456954" y="621426"/>
                    <a:pt x="1454096" y="618568"/>
                  </a:cubicBezTo>
                  <a:cubicBezTo>
                    <a:pt x="1452191" y="615712"/>
                    <a:pt x="1453144" y="609997"/>
                    <a:pt x="1454096" y="606186"/>
                  </a:cubicBezTo>
                  <a:cubicBezTo>
                    <a:pt x="1455049" y="601423"/>
                    <a:pt x="1456001" y="595708"/>
                    <a:pt x="1456954" y="590946"/>
                  </a:cubicBezTo>
                  <a:cubicBezTo>
                    <a:pt x="1456954" y="589041"/>
                    <a:pt x="1457906" y="587136"/>
                    <a:pt x="1457906" y="586183"/>
                  </a:cubicBezTo>
                  <a:cubicBezTo>
                    <a:pt x="1458859" y="578563"/>
                    <a:pt x="1459811" y="572849"/>
                    <a:pt x="1461716" y="566181"/>
                  </a:cubicBezTo>
                  <a:cubicBezTo>
                    <a:pt x="1462669" y="562371"/>
                    <a:pt x="1462669" y="559513"/>
                    <a:pt x="1462669" y="555703"/>
                  </a:cubicBezTo>
                  <a:cubicBezTo>
                    <a:pt x="1463621" y="546178"/>
                    <a:pt x="1459811" y="546178"/>
                    <a:pt x="1465526" y="536653"/>
                  </a:cubicBezTo>
                  <a:cubicBezTo>
                    <a:pt x="1467431" y="533796"/>
                    <a:pt x="1468384" y="530938"/>
                    <a:pt x="1470289" y="528082"/>
                  </a:cubicBezTo>
                  <a:cubicBezTo>
                    <a:pt x="1473146" y="522367"/>
                    <a:pt x="1474099" y="521414"/>
                    <a:pt x="1477909" y="518556"/>
                  </a:cubicBezTo>
                  <a:cubicBezTo>
                    <a:pt x="1480766" y="515698"/>
                    <a:pt x="1480766" y="515698"/>
                    <a:pt x="1482671" y="513794"/>
                  </a:cubicBezTo>
                  <a:cubicBezTo>
                    <a:pt x="1484576" y="510936"/>
                    <a:pt x="1486481" y="508078"/>
                    <a:pt x="1488386" y="504268"/>
                  </a:cubicBezTo>
                  <a:cubicBezTo>
                    <a:pt x="1490291" y="500458"/>
                    <a:pt x="1496006" y="498553"/>
                    <a:pt x="1500769" y="497601"/>
                  </a:cubicBezTo>
                  <a:cubicBezTo>
                    <a:pt x="1506484" y="497601"/>
                    <a:pt x="1511246" y="498553"/>
                    <a:pt x="1516961" y="499506"/>
                  </a:cubicBezTo>
                  <a:cubicBezTo>
                    <a:pt x="1520771" y="500458"/>
                    <a:pt x="1527439" y="502363"/>
                    <a:pt x="1531249" y="504268"/>
                  </a:cubicBezTo>
                  <a:cubicBezTo>
                    <a:pt x="1534106" y="506173"/>
                    <a:pt x="1536964" y="505221"/>
                    <a:pt x="1539821" y="504268"/>
                  </a:cubicBezTo>
                  <a:cubicBezTo>
                    <a:pt x="1545536" y="503316"/>
                    <a:pt x="1549346" y="504268"/>
                    <a:pt x="1555061" y="503316"/>
                  </a:cubicBezTo>
                  <a:cubicBezTo>
                    <a:pt x="1558871" y="502363"/>
                    <a:pt x="1563634" y="501411"/>
                    <a:pt x="1568396" y="498553"/>
                  </a:cubicBezTo>
                  <a:cubicBezTo>
                    <a:pt x="1572206" y="496649"/>
                    <a:pt x="1575064" y="492838"/>
                    <a:pt x="1576969" y="489029"/>
                  </a:cubicBezTo>
                  <a:cubicBezTo>
                    <a:pt x="1577921" y="485218"/>
                    <a:pt x="1583636" y="484267"/>
                    <a:pt x="1587446" y="480456"/>
                  </a:cubicBezTo>
                  <a:cubicBezTo>
                    <a:pt x="1591256" y="476647"/>
                    <a:pt x="1592209" y="475693"/>
                    <a:pt x="1593161" y="471884"/>
                  </a:cubicBezTo>
                  <a:cubicBezTo>
                    <a:pt x="1594114" y="468073"/>
                    <a:pt x="1595066" y="467122"/>
                    <a:pt x="1597924" y="464264"/>
                  </a:cubicBezTo>
                  <a:cubicBezTo>
                    <a:pt x="1601734" y="460453"/>
                    <a:pt x="1599829" y="458548"/>
                    <a:pt x="1597924" y="455691"/>
                  </a:cubicBezTo>
                  <a:cubicBezTo>
                    <a:pt x="1596019" y="452833"/>
                    <a:pt x="1594114" y="451882"/>
                    <a:pt x="1596971" y="447119"/>
                  </a:cubicBezTo>
                  <a:cubicBezTo>
                    <a:pt x="1599829" y="441404"/>
                    <a:pt x="1597924" y="439499"/>
                    <a:pt x="1602686" y="437593"/>
                  </a:cubicBezTo>
                  <a:cubicBezTo>
                    <a:pt x="1607449" y="435688"/>
                    <a:pt x="1608401" y="433783"/>
                    <a:pt x="1611259" y="430926"/>
                  </a:cubicBezTo>
                  <a:cubicBezTo>
                    <a:pt x="1614116" y="428068"/>
                    <a:pt x="1614116" y="427117"/>
                    <a:pt x="1620784" y="427117"/>
                  </a:cubicBezTo>
                  <a:cubicBezTo>
                    <a:pt x="1627451" y="427117"/>
                    <a:pt x="1632214" y="429974"/>
                    <a:pt x="1636976" y="429974"/>
                  </a:cubicBezTo>
                  <a:cubicBezTo>
                    <a:pt x="1639834" y="429974"/>
                    <a:pt x="1641739" y="430926"/>
                    <a:pt x="1644596" y="433783"/>
                  </a:cubicBezTo>
                  <a:cubicBezTo>
                    <a:pt x="1648406" y="437593"/>
                    <a:pt x="1653169" y="439499"/>
                    <a:pt x="1656979" y="443308"/>
                  </a:cubicBezTo>
                  <a:cubicBezTo>
                    <a:pt x="1658884" y="445213"/>
                    <a:pt x="1662694" y="447119"/>
                    <a:pt x="1665551" y="445213"/>
                  </a:cubicBezTo>
                  <a:cubicBezTo>
                    <a:pt x="1668409" y="442357"/>
                    <a:pt x="1668409" y="440451"/>
                    <a:pt x="1668409" y="440451"/>
                  </a:cubicBezTo>
                  <a:cubicBezTo>
                    <a:pt x="1669361" y="435688"/>
                    <a:pt x="1674124" y="437593"/>
                    <a:pt x="1679839" y="437593"/>
                  </a:cubicBezTo>
                  <a:cubicBezTo>
                    <a:pt x="1684601" y="438546"/>
                    <a:pt x="1691269" y="437593"/>
                    <a:pt x="1693174" y="437593"/>
                  </a:cubicBezTo>
                  <a:cubicBezTo>
                    <a:pt x="1695079" y="437593"/>
                    <a:pt x="1697936" y="438546"/>
                    <a:pt x="1696984" y="441404"/>
                  </a:cubicBezTo>
                  <a:cubicBezTo>
                    <a:pt x="1696984" y="445213"/>
                    <a:pt x="1696984" y="449024"/>
                    <a:pt x="1696984" y="449977"/>
                  </a:cubicBezTo>
                  <a:cubicBezTo>
                    <a:pt x="1696984" y="449977"/>
                    <a:pt x="1697936" y="451882"/>
                    <a:pt x="1697936" y="454739"/>
                  </a:cubicBezTo>
                  <a:cubicBezTo>
                    <a:pt x="1696984" y="457597"/>
                    <a:pt x="1696031" y="459502"/>
                    <a:pt x="1696984" y="462359"/>
                  </a:cubicBezTo>
                  <a:cubicBezTo>
                    <a:pt x="1699841" y="469027"/>
                    <a:pt x="1690316" y="468073"/>
                    <a:pt x="1686506" y="470931"/>
                  </a:cubicBezTo>
                  <a:cubicBezTo>
                    <a:pt x="1683649" y="472836"/>
                    <a:pt x="1679839" y="476647"/>
                    <a:pt x="1683649" y="480456"/>
                  </a:cubicBezTo>
                  <a:cubicBezTo>
                    <a:pt x="1688411" y="485218"/>
                    <a:pt x="1692221" y="490933"/>
                    <a:pt x="1696984" y="495696"/>
                  </a:cubicBezTo>
                  <a:cubicBezTo>
                    <a:pt x="1700794" y="499506"/>
                    <a:pt x="1706509" y="503316"/>
                    <a:pt x="1703651" y="508078"/>
                  </a:cubicBezTo>
                  <a:cubicBezTo>
                    <a:pt x="1702699" y="510936"/>
                    <a:pt x="1699841" y="513794"/>
                    <a:pt x="1696984" y="516652"/>
                  </a:cubicBezTo>
                  <a:cubicBezTo>
                    <a:pt x="1695079" y="519509"/>
                    <a:pt x="1694126" y="521414"/>
                    <a:pt x="1696031" y="522367"/>
                  </a:cubicBezTo>
                  <a:cubicBezTo>
                    <a:pt x="1699841" y="524272"/>
                    <a:pt x="1702699" y="527129"/>
                    <a:pt x="1706509" y="529986"/>
                  </a:cubicBezTo>
                  <a:cubicBezTo>
                    <a:pt x="1710319" y="532844"/>
                    <a:pt x="1713176" y="534748"/>
                    <a:pt x="1716986" y="536653"/>
                  </a:cubicBezTo>
                  <a:cubicBezTo>
                    <a:pt x="1716986" y="536653"/>
                    <a:pt x="1720796" y="538559"/>
                    <a:pt x="1721749" y="541416"/>
                  </a:cubicBezTo>
                  <a:cubicBezTo>
                    <a:pt x="1722701" y="544273"/>
                    <a:pt x="1724606" y="549036"/>
                    <a:pt x="1729369" y="550941"/>
                  </a:cubicBezTo>
                  <a:cubicBezTo>
                    <a:pt x="1734131" y="552847"/>
                    <a:pt x="1737941" y="556657"/>
                    <a:pt x="1737941" y="558562"/>
                  </a:cubicBezTo>
                  <a:cubicBezTo>
                    <a:pt x="1743656" y="566181"/>
                    <a:pt x="1741751" y="563324"/>
                    <a:pt x="1739846" y="571896"/>
                  </a:cubicBezTo>
                  <a:cubicBezTo>
                    <a:pt x="1738894" y="575707"/>
                    <a:pt x="1740799" y="580469"/>
                    <a:pt x="1744609" y="584278"/>
                  </a:cubicBezTo>
                  <a:cubicBezTo>
                    <a:pt x="1746514" y="587136"/>
                    <a:pt x="1749371" y="589994"/>
                    <a:pt x="1751276" y="591898"/>
                  </a:cubicBezTo>
                  <a:cubicBezTo>
                    <a:pt x="1756039" y="596661"/>
                    <a:pt x="1762706" y="599518"/>
                    <a:pt x="1766516" y="605234"/>
                  </a:cubicBezTo>
                  <a:cubicBezTo>
                    <a:pt x="1771279" y="612854"/>
                    <a:pt x="1770326" y="614759"/>
                    <a:pt x="1779851" y="617617"/>
                  </a:cubicBezTo>
                  <a:cubicBezTo>
                    <a:pt x="1782709" y="618568"/>
                    <a:pt x="1785566" y="620474"/>
                    <a:pt x="1787471" y="622379"/>
                  </a:cubicBezTo>
                  <a:cubicBezTo>
                    <a:pt x="1792234" y="625237"/>
                    <a:pt x="1794139" y="626188"/>
                    <a:pt x="1798901" y="621426"/>
                  </a:cubicBezTo>
                  <a:cubicBezTo>
                    <a:pt x="1800806" y="619521"/>
                    <a:pt x="1802711" y="617617"/>
                    <a:pt x="1805569" y="619521"/>
                  </a:cubicBezTo>
                  <a:cubicBezTo>
                    <a:pt x="1811284" y="624283"/>
                    <a:pt x="1816046" y="619521"/>
                    <a:pt x="1822714" y="625237"/>
                  </a:cubicBezTo>
                  <a:cubicBezTo>
                    <a:pt x="1822714" y="625237"/>
                    <a:pt x="1824619" y="629999"/>
                    <a:pt x="1824619" y="632857"/>
                  </a:cubicBezTo>
                  <a:cubicBezTo>
                    <a:pt x="1824619" y="635713"/>
                    <a:pt x="1825571" y="639523"/>
                    <a:pt x="1828429" y="642381"/>
                  </a:cubicBezTo>
                  <a:cubicBezTo>
                    <a:pt x="1831286" y="645239"/>
                    <a:pt x="1833191" y="645239"/>
                    <a:pt x="1833191" y="647143"/>
                  </a:cubicBezTo>
                  <a:cubicBezTo>
                    <a:pt x="1833191" y="652859"/>
                    <a:pt x="1840811" y="654763"/>
                    <a:pt x="1845574" y="653811"/>
                  </a:cubicBezTo>
                  <a:cubicBezTo>
                    <a:pt x="1851289" y="651906"/>
                    <a:pt x="1849384" y="650001"/>
                    <a:pt x="1855099" y="650001"/>
                  </a:cubicBezTo>
                  <a:cubicBezTo>
                    <a:pt x="1858909" y="650001"/>
                    <a:pt x="1859861" y="650953"/>
                    <a:pt x="1857956" y="659526"/>
                  </a:cubicBezTo>
                  <a:lnTo>
                    <a:pt x="1857956" y="666193"/>
                  </a:lnTo>
                  <a:cubicBezTo>
                    <a:pt x="1857956" y="666193"/>
                    <a:pt x="1859861" y="671908"/>
                    <a:pt x="1864624" y="673813"/>
                  </a:cubicBezTo>
                  <a:cubicBezTo>
                    <a:pt x="1869386" y="675718"/>
                    <a:pt x="1873196" y="678576"/>
                    <a:pt x="1875101" y="680481"/>
                  </a:cubicBezTo>
                  <a:cubicBezTo>
                    <a:pt x="1882721" y="687148"/>
                    <a:pt x="1877959" y="683338"/>
                    <a:pt x="1878911" y="691911"/>
                  </a:cubicBezTo>
                  <a:cubicBezTo>
                    <a:pt x="1878911" y="695721"/>
                    <a:pt x="1878911" y="696673"/>
                    <a:pt x="1881769" y="699531"/>
                  </a:cubicBezTo>
                  <a:cubicBezTo>
                    <a:pt x="1884626" y="702388"/>
                    <a:pt x="1883674" y="705246"/>
                    <a:pt x="1883674" y="708103"/>
                  </a:cubicBezTo>
                  <a:lnTo>
                    <a:pt x="1883674" y="713818"/>
                  </a:lnTo>
                  <a:cubicBezTo>
                    <a:pt x="1883674" y="713818"/>
                    <a:pt x="1882721" y="717628"/>
                    <a:pt x="1884626" y="719533"/>
                  </a:cubicBezTo>
                  <a:cubicBezTo>
                    <a:pt x="1886531" y="722391"/>
                    <a:pt x="1886531" y="727153"/>
                    <a:pt x="1884626" y="730011"/>
                  </a:cubicBezTo>
                  <a:cubicBezTo>
                    <a:pt x="1882721" y="732868"/>
                    <a:pt x="1883674" y="736678"/>
                    <a:pt x="1883674" y="738583"/>
                  </a:cubicBezTo>
                  <a:lnTo>
                    <a:pt x="1884626" y="744298"/>
                  </a:lnTo>
                  <a:cubicBezTo>
                    <a:pt x="1884626" y="744298"/>
                    <a:pt x="1885579" y="750966"/>
                    <a:pt x="1886531" y="752871"/>
                  </a:cubicBezTo>
                  <a:cubicBezTo>
                    <a:pt x="1887484" y="755728"/>
                    <a:pt x="1892246" y="763348"/>
                    <a:pt x="1893199" y="765253"/>
                  </a:cubicBezTo>
                  <a:lnTo>
                    <a:pt x="1894151" y="770968"/>
                  </a:lnTo>
                  <a:cubicBezTo>
                    <a:pt x="1894151" y="770968"/>
                    <a:pt x="1896056" y="776683"/>
                    <a:pt x="1899866" y="779541"/>
                  </a:cubicBezTo>
                  <a:cubicBezTo>
                    <a:pt x="1903676" y="782398"/>
                    <a:pt x="1906534" y="783351"/>
                    <a:pt x="1907486" y="786208"/>
                  </a:cubicBezTo>
                  <a:cubicBezTo>
                    <a:pt x="1908439" y="788113"/>
                    <a:pt x="1909391" y="790018"/>
                    <a:pt x="1909391" y="790018"/>
                  </a:cubicBezTo>
                  <a:cubicBezTo>
                    <a:pt x="1910344" y="794781"/>
                    <a:pt x="1909391" y="800496"/>
                    <a:pt x="1911296" y="805258"/>
                  </a:cubicBezTo>
                  <a:cubicBezTo>
                    <a:pt x="1912249" y="809068"/>
                    <a:pt x="1912249" y="810973"/>
                    <a:pt x="1915106" y="812878"/>
                  </a:cubicBezTo>
                  <a:cubicBezTo>
                    <a:pt x="1917964" y="814783"/>
                    <a:pt x="1917964" y="816688"/>
                    <a:pt x="1917964" y="818593"/>
                  </a:cubicBezTo>
                  <a:lnTo>
                    <a:pt x="1917011" y="824308"/>
                  </a:lnTo>
                  <a:cubicBezTo>
                    <a:pt x="1917011" y="824308"/>
                    <a:pt x="1914154" y="830023"/>
                    <a:pt x="1912249" y="832881"/>
                  </a:cubicBezTo>
                  <a:cubicBezTo>
                    <a:pt x="1911296" y="835738"/>
                    <a:pt x="1909391" y="836691"/>
                    <a:pt x="1912249" y="838596"/>
                  </a:cubicBezTo>
                  <a:cubicBezTo>
                    <a:pt x="1915106" y="840501"/>
                    <a:pt x="1916059" y="844311"/>
                    <a:pt x="1910344" y="850978"/>
                  </a:cubicBezTo>
                  <a:lnTo>
                    <a:pt x="1907486" y="855741"/>
                  </a:lnTo>
                  <a:cubicBezTo>
                    <a:pt x="1907486" y="855741"/>
                    <a:pt x="1904629" y="859551"/>
                    <a:pt x="1902724" y="862408"/>
                  </a:cubicBezTo>
                  <a:cubicBezTo>
                    <a:pt x="1900819" y="865266"/>
                    <a:pt x="1895104" y="870028"/>
                    <a:pt x="1895104" y="877648"/>
                  </a:cubicBezTo>
                  <a:lnTo>
                    <a:pt x="1895104" y="882411"/>
                  </a:lnTo>
                  <a:cubicBezTo>
                    <a:pt x="1895104" y="882411"/>
                    <a:pt x="1896056" y="892888"/>
                    <a:pt x="1897009" y="895746"/>
                  </a:cubicBezTo>
                  <a:cubicBezTo>
                    <a:pt x="1897009" y="898603"/>
                    <a:pt x="1898914" y="908128"/>
                    <a:pt x="1897961" y="910986"/>
                  </a:cubicBezTo>
                  <a:lnTo>
                    <a:pt x="1896056" y="914796"/>
                  </a:lnTo>
                  <a:cubicBezTo>
                    <a:pt x="1896056" y="914796"/>
                    <a:pt x="1892246" y="920511"/>
                    <a:pt x="1889389" y="922416"/>
                  </a:cubicBezTo>
                  <a:cubicBezTo>
                    <a:pt x="1883674" y="926226"/>
                    <a:pt x="1879864" y="928131"/>
                    <a:pt x="1876054" y="930988"/>
                  </a:cubicBezTo>
                  <a:cubicBezTo>
                    <a:pt x="1872244" y="933846"/>
                    <a:pt x="1868434" y="937656"/>
                    <a:pt x="1864624" y="944323"/>
                  </a:cubicBezTo>
                  <a:cubicBezTo>
                    <a:pt x="1861766" y="949086"/>
                    <a:pt x="1857956" y="956706"/>
                    <a:pt x="1857004" y="958611"/>
                  </a:cubicBezTo>
                  <a:cubicBezTo>
                    <a:pt x="1856051" y="961468"/>
                    <a:pt x="1855099" y="963373"/>
                    <a:pt x="1854146" y="966231"/>
                  </a:cubicBezTo>
                  <a:cubicBezTo>
                    <a:pt x="1853194" y="968136"/>
                    <a:pt x="1853194" y="970993"/>
                    <a:pt x="1854146" y="973851"/>
                  </a:cubicBezTo>
                  <a:cubicBezTo>
                    <a:pt x="1854146" y="976708"/>
                    <a:pt x="1855099" y="979566"/>
                    <a:pt x="1857004" y="982423"/>
                  </a:cubicBezTo>
                  <a:cubicBezTo>
                    <a:pt x="1857956" y="985281"/>
                    <a:pt x="1859861" y="988138"/>
                    <a:pt x="1860814" y="990996"/>
                  </a:cubicBezTo>
                  <a:cubicBezTo>
                    <a:pt x="1860814" y="990996"/>
                    <a:pt x="1862719" y="998616"/>
                    <a:pt x="1862719" y="1002426"/>
                  </a:cubicBezTo>
                  <a:cubicBezTo>
                    <a:pt x="1862719" y="1006236"/>
                    <a:pt x="1862719" y="1007188"/>
                    <a:pt x="1864624" y="1010046"/>
                  </a:cubicBezTo>
                  <a:cubicBezTo>
                    <a:pt x="1866529" y="1011951"/>
                    <a:pt x="1867481" y="1015761"/>
                    <a:pt x="1864624" y="1018618"/>
                  </a:cubicBezTo>
                  <a:cubicBezTo>
                    <a:pt x="1857004" y="1027191"/>
                    <a:pt x="1874149" y="1022428"/>
                    <a:pt x="1875101" y="1021476"/>
                  </a:cubicBezTo>
                  <a:cubicBezTo>
                    <a:pt x="1878911" y="1021476"/>
                    <a:pt x="1889389" y="1021476"/>
                    <a:pt x="1891294" y="1028143"/>
                  </a:cubicBezTo>
                  <a:cubicBezTo>
                    <a:pt x="1897009" y="1037668"/>
                    <a:pt x="1897009" y="1031001"/>
                    <a:pt x="1904629" y="1035763"/>
                  </a:cubicBezTo>
                  <a:cubicBezTo>
                    <a:pt x="1907486" y="1037668"/>
                    <a:pt x="1909391" y="1040526"/>
                    <a:pt x="1912249" y="1038621"/>
                  </a:cubicBezTo>
                  <a:cubicBezTo>
                    <a:pt x="1915106" y="1035763"/>
                    <a:pt x="1917011" y="1034811"/>
                    <a:pt x="1917964" y="1039573"/>
                  </a:cubicBezTo>
                  <a:cubicBezTo>
                    <a:pt x="1921774" y="1050051"/>
                    <a:pt x="1920821" y="1045288"/>
                    <a:pt x="1929394" y="1050051"/>
                  </a:cubicBezTo>
                  <a:cubicBezTo>
                    <a:pt x="1936061" y="1053861"/>
                    <a:pt x="1941776" y="1053861"/>
                    <a:pt x="1948444" y="1053861"/>
                  </a:cubicBezTo>
                  <a:cubicBezTo>
                    <a:pt x="1948444" y="1053861"/>
                    <a:pt x="1953206" y="1053861"/>
                    <a:pt x="1957969" y="1053861"/>
                  </a:cubicBezTo>
                  <a:cubicBezTo>
                    <a:pt x="1962731" y="1053861"/>
                    <a:pt x="1970351" y="1054813"/>
                    <a:pt x="1972256" y="1057671"/>
                  </a:cubicBezTo>
                  <a:cubicBezTo>
                    <a:pt x="1975114" y="1061481"/>
                    <a:pt x="1978924" y="1067196"/>
                    <a:pt x="1983686" y="1067196"/>
                  </a:cubicBezTo>
                  <a:cubicBezTo>
                    <a:pt x="1989401" y="1067196"/>
                    <a:pt x="1997021" y="1073863"/>
                    <a:pt x="2001784" y="1073863"/>
                  </a:cubicBezTo>
                  <a:cubicBezTo>
                    <a:pt x="2008451" y="1075768"/>
                    <a:pt x="2010356" y="1072911"/>
                    <a:pt x="2017976" y="1072911"/>
                  </a:cubicBezTo>
                  <a:cubicBezTo>
                    <a:pt x="2022739" y="1072911"/>
                    <a:pt x="2026549" y="1072911"/>
                    <a:pt x="2031311" y="1072911"/>
                  </a:cubicBezTo>
                  <a:cubicBezTo>
                    <a:pt x="2033216" y="1072911"/>
                    <a:pt x="2035121" y="1072911"/>
                    <a:pt x="2037026" y="1072911"/>
                  </a:cubicBezTo>
                  <a:cubicBezTo>
                    <a:pt x="2037026" y="1072911"/>
                    <a:pt x="2042741" y="1072911"/>
                    <a:pt x="2046551" y="1073863"/>
                  </a:cubicBezTo>
                  <a:cubicBezTo>
                    <a:pt x="2049409" y="1074816"/>
                    <a:pt x="2051314" y="1074816"/>
                    <a:pt x="2053219" y="1076721"/>
                  </a:cubicBezTo>
                  <a:cubicBezTo>
                    <a:pt x="2057029" y="1079578"/>
                    <a:pt x="2062744" y="1079578"/>
                    <a:pt x="2067506" y="1080531"/>
                  </a:cubicBezTo>
                  <a:cubicBezTo>
                    <a:pt x="2067506" y="1080531"/>
                    <a:pt x="2075126" y="1081483"/>
                    <a:pt x="2077984" y="1083388"/>
                  </a:cubicBezTo>
                  <a:cubicBezTo>
                    <a:pt x="2080841" y="1084341"/>
                    <a:pt x="2082746" y="1086246"/>
                    <a:pt x="2087509" y="1086246"/>
                  </a:cubicBezTo>
                  <a:cubicBezTo>
                    <a:pt x="2091319" y="1087198"/>
                    <a:pt x="2092271" y="1088151"/>
                    <a:pt x="2094176" y="1089103"/>
                  </a:cubicBezTo>
                  <a:cubicBezTo>
                    <a:pt x="2099891" y="1092913"/>
                    <a:pt x="2104654" y="1091008"/>
                    <a:pt x="2107511" y="1093866"/>
                  </a:cubicBezTo>
                  <a:cubicBezTo>
                    <a:pt x="2110369" y="1095771"/>
                    <a:pt x="2114179" y="1096723"/>
                    <a:pt x="2114179" y="1099581"/>
                  </a:cubicBezTo>
                  <a:cubicBezTo>
                    <a:pt x="2115131" y="1102438"/>
                    <a:pt x="2117989" y="1105296"/>
                    <a:pt x="2119894" y="1107201"/>
                  </a:cubicBezTo>
                  <a:lnTo>
                    <a:pt x="2123704" y="1111963"/>
                  </a:lnTo>
                  <a:cubicBezTo>
                    <a:pt x="2123704" y="1111963"/>
                    <a:pt x="2128466" y="1116726"/>
                    <a:pt x="2132276" y="1118631"/>
                  </a:cubicBezTo>
                  <a:cubicBezTo>
                    <a:pt x="2136086" y="1120536"/>
                    <a:pt x="2141801" y="1124346"/>
                    <a:pt x="2143706" y="1126251"/>
                  </a:cubicBezTo>
                  <a:lnTo>
                    <a:pt x="2147516" y="1130061"/>
                  </a:lnTo>
                  <a:cubicBezTo>
                    <a:pt x="2147516" y="1130061"/>
                    <a:pt x="2152279" y="1133868"/>
                    <a:pt x="2154184" y="1135773"/>
                  </a:cubicBezTo>
                  <a:cubicBezTo>
                    <a:pt x="2156089" y="1137678"/>
                    <a:pt x="2160851" y="1142440"/>
                    <a:pt x="2161804" y="1144345"/>
                  </a:cubicBezTo>
                  <a:cubicBezTo>
                    <a:pt x="2162756" y="1146250"/>
                    <a:pt x="2164661" y="1148155"/>
                    <a:pt x="2164661" y="1148155"/>
                  </a:cubicBezTo>
                  <a:lnTo>
                    <a:pt x="2168471" y="1152918"/>
                  </a:lnTo>
                  <a:cubicBezTo>
                    <a:pt x="2168471" y="1152918"/>
                    <a:pt x="2171329" y="1156728"/>
                    <a:pt x="2171329" y="1159585"/>
                  </a:cubicBezTo>
                  <a:cubicBezTo>
                    <a:pt x="2171329" y="1162443"/>
                    <a:pt x="2170376" y="1163395"/>
                    <a:pt x="2176091" y="1165300"/>
                  </a:cubicBezTo>
                  <a:cubicBezTo>
                    <a:pt x="2181806" y="1167205"/>
                    <a:pt x="2183711" y="1168158"/>
                    <a:pt x="2184664" y="1170063"/>
                  </a:cubicBezTo>
                  <a:lnTo>
                    <a:pt x="2188474" y="1176730"/>
                  </a:lnTo>
                  <a:cubicBezTo>
                    <a:pt x="2188474" y="1176730"/>
                    <a:pt x="2193236" y="1181493"/>
                    <a:pt x="2195141" y="1185303"/>
                  </a:cubicBezTo>
                  <a:cubicBezTo>
                    <a:pt x="2197046" y="1189113"/>
                    <a:pt x="2200856" y="1194828"/>
                    <a:pt x="2204666" y="1196733"/>
                  </a:cubicBezTo>
                  <a:lnTo>
                    <a:pt x="2208476" y="1199590"/>
                  </a:lnTo>
                  <a:cubicBezTo>
                    <a:pt x="2208476" y="1199590"/>
                    <a:pt x="2214191" y="1202448"/>
                    <a:pt x="2218001" y="1204353"/>
                  </a:cubicBezTo>
                  <a:cubicBezTo>
                    <a:pt x="2222764" y="1207210"/>
                    <a:pt x="2224669" y="1209115"/>
                    <a:pt x="2227526" y="1210068"/>
                  </a:cubicBezTo>
                  <a:cubicBezTo>
                    <a:pt x="2229431" y="1211020"/>
                    <a:pt x="2232289" y="1211020"/>
                    <a:pt x="2236099" y="1211973"/>
                  </a:cubicBezTo>
                  <a:cubicBezTo>
                    <a:pt x="2236099" y="1211973"/>
                    <a:pt x="2243719" y="1211973"/>
                    <a:pt x="2248481" y="1211973"/>
                  </a:cubicBezTo>
                  <a:cubicBezTo>
                    <a:pt x="2253244" y="1212925"/>
                    <a:pt x="2261816" y="1211973"/>
                    <a:pt x="2261816" y="1211973"/>
                  </a:cubicBezTo>
                  <a:cubicBezTo>
                    <a:pt x="2269436" y="1212925"/>
                    <a:pt x="2268484" y="1213878"/>
                    <a:pt x="2262769" y="1220545"/>
                  </a:cubicBezTo>
                  <a:cubicBezTo>
                    <a:pt x="2258959" y="1224355"/>
                    <a:pt x="2258006" y="1227213"/>
                    <a:pt x="2258006" y="1230070"/>
                  </a:cubicBezTo>
                  <a:cubicBezTo>
                    <a:pt x="2258006" y="1232928"/>
                    <a:pt x="2256101" y="1237690"/>
                    <a:pt x="2256101" y="1239595"/>
                  </a:cubicBezTo>
                  <a:cubicBezTo>
                    <a:pt x="2253244" y="1245310"/>
                    <a:pt x="2252291" y="1248168"/>
                    <a:pt x="2260864" y="1249120"/>
                  </a:cubicBezTo>
                  <a:cubicBezTo>
                    <a:pt x="2270389" y="1250073"/>
                    <a:pt x="2273246" y="1256740"/>
                    <a:pt x="2274199" y="1263408"/>
                  </a:cubicBezTo>
                  <a:cubicBezTo>
                    <a:pt x="2275151" y="1268170"/>
                    <a:pt x="2275151" y="1273885"/>
                    <a:pt x="2276104" y="1278648"/>
                  </a:cubicBezTo>
                  <a:cubicBezTo>
                    <a:pt x="2277056" y="1283410"/>
                    <a:pt x="2278009" y="1288173"/>
                    <a:pt x="2278961" y="1293888"/>
                  </a:cubicBezTo>
                  <a:cubicBezTo>
                    <a:pt x="2279914" y="1299603"/>
                    <a:pt x="2281819" y="1305318"/>
                    <a:pt x="2282771" y="1310080"/>
                  </a:cubicBezTo>
                  <a:cubicBezTo>
                    <a:pt x="2284676" y="1314843"/>
                    <a:pt x="2285629" y="1321510"/>
                    <a:pt x="2286581" y="1325320"/>
                  </a:cubicBezTo>
                  <a:lnTo>
                    <a:pt x="2287534" y="1331035"/>
                  </a:lnTo>
                  <a:cubicBezTo>
                    <a:pt x="2287534" y="1331035"/>
                    <a:pt x="2288486" y="1338655"/>
                    <a:pt x="2288486" y="1341513"/>
                  </a:cubicBezTo>
                  <a:cubicBezTo>
                    <a:pt x="2288486" y="1346275"/>
                    <a:pt x="2288486" y="1350085"/>
                    <a:pt x="2289439" y="1354848"/>
                  </a:cubicBezTo>
                  <a:cubicBezTo>
                    <a:pt x="2291344" y="1360563"/>
                    <a:pt x="2294201" y="1362468"/>
                    <a:pt x="2297059" y="1367230"/>
                  </a:cubicBezTo>
                  <a:cubicBezTo>
                    <a:pt x="2298964" y="1370088"/>
                    <a:pt x="2303726" y="1376755"/>
                    <a:pt x="2305631" y="1378660"/>
                  </a:cubicBezTo>
                  <a:lnTo>
                    <a:pt x="2308489" y="1382470"/>
                  </a:lnTo>
                  <a:cubicBezTo>
                    <a:pt x="2308489" y="1382470"/>
                    <a:pt x="2312299" y="1387233"/>
                    <a:pt x="2315156" y="1391043"/>
                  </a:cubicBezTo>
                  <a:cubicBezTo>
                    <a:pt x="2318014" y="1394853"/>
                    <a:pt x="2320871" y="1399615"/>
                    <a:pt x="2322776" y="1401520"/>
                  </a:cubicBezTo>
                  <a:lnTo>
                    <a:pt x="2326586" y="1407235"/>
                  </a:lnTo>
                  <a:cubicBezTo>
                    <a:pt x="2326586" y="1407235"/>
                    <a:pt x="2329444" y="1410093"/>
                    <a:pt x="2329444" y="1415808"/>
                  </a:cubicBezTo>
                  <a:cubicBezTo>
                    <a:pt x="2329444" y="1418665"/>
                    <a:pt x="2330396" y="1421523"/>
                    <a:pt x="2330396" y="1424380"/>
                  </a:cubicBezTo>
                  <a:cubicBezTo>
                    <a:pt x="2331349" y="1432953"/>
                    <a:pt x="2328491" y="1436763"/>
                    <a:pt x="2339921" y="1436763"/>
                  </a:cubicBezTo>
                  <a:cubicBezTo>
                    <a:pt x="2344684" y="1436763"/>
                    <a:pt x="2349446" y="1436763"/>
                    <a:pt x="2354209" y="1437715"/>
                  </a:cubicBezTo>
                  <a:cubicBezTo>
                    <a:pt x="2359924" y="1437715"/>
                    <a:pt x="2365639" y="1438668"/>
                    <a:pt x="2371354" y="1438668"/>
                  </a:cubicBezTo>
                  <a:cubicBezTo>
                    <a:pt x="2378021" y="1438668"/>
                    <a:pt x="2383736" y="1438668"/>
                    <a:pt x="2390404" y="1437715"/>
                  </a:cubicBezTo>
                  <a:cubicBezTo>
                    <a:pt x="2390404" y="1437715"/>
                    <a:pt x="2399929" y="1435810"/>
                    <a:pt x="2404691" y="1436763"/>
                  </a:cubicBezTo>
                  <a:cubicBezTo>
                    <a:pt x="2409454" y="1436763"/>
                    <a:pt x="2417074" y="1438668"/>
                    <a:pt x="2419931" y="1440573"/>
                  </a:cubicBezTo>
                  <a:lnTo>
                    <a:pt x="2423741" y="1442478"/>
                  </a:lnTo>
                  <a:cubicBezTo>
                    <a:pt x="2423741" y="1442478"/>
                    <a:pt x="2429456" y="1445335"/>
                    <a:pt x="2435171" y="1447240"/>
                  </a:cubicBezTo>
                  <a:cubicBezTo>
                    <a:pt x="2441839" y="1449145"/>
                    <a:pt x="2446601" y="1451050"/>
                    <a:pt x="2451364" y="1452955"/>
                  </a:cubicBezTo>
                  <a:cubicBezTo>
                    <a:pt x="2453269" y="1453908"/>
                    <a:pt x="2455174" y="1454860"/>
                    <a:pt x="2456126" y="1455813"/>
                  </a:cubicBezTo>
                  <a:cubicBezTo>
                    <a:pt x="2456126" y="1455813"/>
                    <a:pt x="2464699" y="1458670"/>
                    <a:pt x="2470414" y="1460575"/>
                  </a:cubicBezTo>
                  <a:cubicBezTo>
                    <a:pt x="2476129" y="1462480"/>
                    <a:pt x="2480891" y="1464385"/>
                    <a:pt x="2485654" y="1466290"/>
                  </a:cubicBezTo>
                  <a:cubicBezTo>
                    <a:pt x="2490416" y="1468195"/>
                    <a:pt x="2494226" y="1469148"/>
                    <a:pt x="2498989" y="1470100"/>
                  </a:cubicBezTo>
                  <a:cubicBezTo>
                    <a:pt x="2504704" y="1471053"/>
                    <a:pt x="2509466" y="1472005"/>
                    <a:pt x="2515181" y="1472958"/>
                  </a:cubicBezTo>
                  <a:cubicBezTo>
                    <a:pt x="2518991" y="1473910"/>
                    <a:pt x="2523754" y="1474863"/>
                    <a:pt x="2527564" y="1475815"/>
                  </a:cubicBezTo>
                  <a:cubicBezTo>
                    <a:pt x="2527564" y="1475815"/>
                    <a:pt x="2535184" y="1477720"/>
                    <a:pt x="2538994" y="1478673"/>
                  </a:cubicBezTo>
                  <a:cubicBezTo>
                    <a:pt x="2544709" y="1479625"/>
                    <a:pt x="2550424" y="1480578"/>
                    <a:pt x="2555186" y="1481530"/>
                  </a:cubicBezTo>
                  <a:cubicBezTo>
                    <a:pt x="2558996" y="1482483"/>
                    <a:pt x="2562806" y="1483435"/>
                    <a:pt x="2566616" y="1484388"/>
                  </a:cubicBezTo>
                  <a:cubicBezTo>
                    <a:pt x="2566616" y="1484388"/>
                    <a:pt x="2575189" y="1486293"/>
                    <a:pt x="2578999" y="1487245"/>
                  </a:cubicBezTo>
                  <a:cubicBezTo>
                    <a:pt x="2582809" y="1488198"/>
                    <a:pt x="2590429" y="1490103"/>
                    <a:pt x="2594239" y="1490103"/>
                  </a:cubicBezTo>
                  <a:cubicBezTo>
                    <a:pt x="2600906" y="1490103"/>
                    <a:pt x="2604716" y="1491055"/>
                    <a:pt x="2610431" y="1492960"/>
                  </a:cubicBezTo>
                  <a:cubicBezTo>
                    <a:pt x="2610431" y="1492960"/>
                    <a:pt x="2619004" y="1493913"/>
                    <a:pt x="2623766" y="1493913"/>
                  </a:cubicBezTo>
                  <a:cubicBezTo>
                    <a:pt x="2631386" y="1493913"/>
                    <a:pt x="2638054" y="1492960"/>
                    <a:pt x="2645674" y="1492008"/>
                  </a:cubicBezTo>
                  <a:cubicBezTo>
                    <a:pt x="2645674" y="1492008"/>
                    <a:pt x="2654246" y="1492008"/>
                    <a:pt x="2657104" y="1491055"/>
                  </a:cubicBezTo>
                  <a:cubicBezTo>
                    <a:pt x="2663771" y="1489150"/>
                    <a:pt x="2669486" y="1489150"/>
                    <a:pt x="2675201" y="1490103"/>
                  </a:cubicBezTo>
                  <a:cubicBezTo>
                    <a:pt x="2675201" y="1490103"/>
                    <a:pt x="2679964" y="1490103"/>
                    <a:pt x="2683774" y="1490103"/>
                  </a:cubicBezTo>
                  <a:cubicBezTo>
                    <a:pt x="2686631" y="1490103"/>
                    <a:pt x="2694251" y="1491055"/>
                    <a:pt x="2696156" y="1489150"/>
                  </a:cubicBezTo>
                  <a:cubicBezTo>
                    <a:pt x="2699014" y="1487245"/>
                    <a:pt x="2701871" y="1486293"/>
                    <a:pt x="2704729" y="1486293"/>
                  </a:cubicBezTo>
                  <a:cubicBezTo>
                    <a:pt x="2710444" y="1485340"/>
                    <a:pt x="2716159" y="1487245"/>
                    <a:pt x="2721874" y="1487245"/>
                  </a:cubicBezTo>
                  <a:cubicBezTo>
                    <a:pt x="2726636" y="1487245"/>
                    <a:pt x="2730446" y="1487245"/>
                    <a:pt x="2733304" y="1488198"/>
                  </a:cubicBezTo>
                  <a:cubicBezTo>
                    <a:pt x="2737114" y="1488198"/>
                    <a:pt x="2739971" y="1489150"/>
                    <a:pt x="2742829" y="1490103"/>
                  </a:cubicBezTo>
                  <a:cubicBezTo>
                    <a:pt x="2745686" y="1491055"/>
                    <a:pt x="2747591" y="1492008"/>
                    <a:pt x="2750449" y="1492960"/>
                  </a:cubicBezTo>
                  <a:cubicBezTo>
                    <a:pt x="2753306" y="1493913"/>
                    <a:pt x="2756164" y="1494865"/>
                    <a:pt x="2759974" y="1495818"/>
                  </a:cubicBezTo>
                  <a:cubicBezTo>
                    <a:pt x="2764736" y="1496770"/>
                    <a:pt x="2776166" y="1501533"/>
                    <a:pt x="2779024" y="1502485"/>
                  </a:cubicBezTo>
                  <a:lnTo>
                    <a:pt x="2783786" y="1504390"/>
                  </a:lnTo>
                  <a:cubicBezTo>
                    <a:pt x="2783786" y="1504390"/>
                    <a:pt x="2789501" y="1508200"/>
                    <a:pt x="2796169" y="1509153"/>
                  </a:cubicBezTo>
                  <a:cubicBezTo>
                    <a:pt x="2801884" y="1511058"/>
                    <a:pt x="2807599" y="1512963"/>
                    <a:pt x="2812361" y="1514868"/>
                  </a:cubicBezTo>
                  <a:cubicBezTo>
                    <a:pt x="2817124" y="1516773"/>
                    <a:pt x="2822839" y="1518678"/>
                    <a:pt x="2827601" y="1520583"/>
                  </a:cubicBezTo>
                  <a:cubicBezTo>
                    <a:pt x="2831411" y="1521535"/>
                    <a:pt x="2836174" y="1523440"/>
                    <a:pt x="2839984" y="1523440"/>
                  </a:cubicBezTo>
                  <a:cubicBezTo>
                    <a:pt x="2846651" y="1523440"/>
                    <a:pt x="2847604" y="1525345"/>
                    <a:pt x="2851414" y="1530108"/>
                  </a:cubicBezTo>
                  <a:cubicBezTo>
                    <a:pt x="2851414" y="1530108"/>
                    <a:pt x="2854271" y="1533918"/>
                    <a:pt x="2856176" y="1537728"/>
                  </a:cubicBezTo>
                  <a:cubicBezTo>
                    <a:pt x="2859034" y="1542490"/>
                    <a:pt x="2862844" y="1548205"/>
                    <a:pt x="2862844" y="1550110"/>
                  </a:cubicBezTo>
                  <a:lnTo>
                    <a:pt x="2864749" y="1554873"/>
                  </a:lnTo>
                  <a:cubicBezTo>
                    <a:pt x="2869511" y="1563445"/>
                    <a:pt x="2868559" y="1564398"/>
                    <a:pt x="2878084" y="1569160"/>
                  </a:cubicBezTo>
                  <a:cubicBezTo>
                    <a:pt x="2885704" y="1572970"/>
                    <a:pt x="2890466" y="1573923"/>
                    <a:pt x="2894276" y="1573923"/>
                  </a:cubicBezTo>
                  <a:cubicBezTo>
                    <a:pt x="2899991" y="1573923"/>
                    <a:pt x="2906659" y="1573923"/>
                    <a:pt x="2913326" y="1574875"/>
                  </a:cubicBezTo>
                  <a:cubicBezTo>
                    <a:pt x="2918089" y="1574875"/>
                    <a:pt x="2921899" y="1575828"/>
                    <a:pt x="2925709" y="1576780"/>
                  </a:cubicBezTo>
                  <a:cubicBezTo>
                    <a:pt x="2930471" y="1578685"/>
                    <a:pt x="2935234" y="1580590"/>
                    <a:pt x="2939044" y="1582495"/>
                  </a:cubicBezTo>
                  <a:cubicBezTo>
                    <a:pt x="2942854" y="1584400"/>
                    <a:pt x="2946664" y="1587258"/>
                    <a:pt x="2950474" y="1590115"/>
                  </a:cubicBezTo>
                  <a:cubicBezTo>
                    <a:pt x="2954284" y="1592973"/>
                    <a:pt x="2959999" y="1596783"/>
                    <a:pt x="2959999" y="1596783"/>
                  </a:cubicBezTo>
                  <a:cubicBezTo>
                    <a:pt x="2964761" y="1600593"/>
                    <a:pt x="2968571" y="1602498"/>
                    <a:pt x="2973334" y="1605355"/>
                  </a:cubicBezTo>
                  <a:cubicBezTo>
                    <a:pt x="2976191" y="1607260"/>
                    <a:pt x="2980001" y="1609165"/>
                    <a:pt x="2982859" y="1611070"/>
                  </a:cubicBezTo>
                  <a:cubicBezTo>
                    <a:pt x="2985716" y="1612975"/>
                    <a:pt x="2987621" y="1613928"/>
                    <a:pt x="2990479" y="1616785"/>
                  </a:cubicBezTo>
                  <a:cubicBezTo>
                    <a:pt x="2990479" y="1616785"/>
                    <a:pt x="2997146" y="1621548"/>
                    <a:pt x="3000956" y="1623453"/>
                  </a:cubicBezTo>
                  <a:cubicBezTo>
                    <a:pt x="3006671" y="1626310"/>
                    <a:pt x="3012386" y="1628215"/>
                    <a:pt x="3018101" y="1631073"/>
                  </a:cubicBezTo>
                  <a:cubicBezTo>
                    <a:pt x="3018101" y="1631073"/>
                    <a:pt x="3023816" y="1634883"/>
                    <a:pt x="3029531" y="1635835"/>
                  </a:cubicBezTo>
                  <a:cubicBezTo>
                    <a:pt x="3033341" y="1636788"/>
                    <a:pt x="3038104" y="1636788"/>
                    <a:pt x="3041914" y="1636788"/>
                  </a:cubicBezTo>
                  <a:cubicBezTo>
                    <a:pt x="3047629" y="1636788"/>
                    <a:pt x="3053344" y="1636788"/>
                    <a:pt x="3058106" y="1636788"/>
                  </a:cubicBezTo>
                  <a:cubicBezTo>
                    <a:pt x="3063821" y="1635835"/>
                    <a:pt x="3069536" y="1634883"/>
                    <a:pt x="3075251" y="1633930"/>
                  </a:cubicBezTo>
                  <a:cubicBezTo>
                    <a:pt x="3075251" y="1633930"/>
                    <a:pt x="3081919" y="1632978"/>
                    <a:pt x="3088586" y="1632025"/>
                  </a:cubicBezTo>
                  <a:cubicBezTo>
                    <a:pt x="3095254" y="1631073"/>
                    <a:pt x="3100969" y="1630120"/>
                    <a:pt x="3100969" y="1630120"/>
                  </a:cubicBezTo>
                  <a:cubicBezTo>
                    <a:pt x="3107636" y="1629168"/>
                    <a:pt x="3108589" y="1627263"/>
                    <a:pt x="3108589" y="1634883"/>
                  </a:cubicBezTo>
                  <a:cubicBezTo>
                    <a:pt x="3108589" y="1634883"/>
                    <a:pt x="3108589" y="1651075"/>
                    <a:pt x="3108589" y="1652980"/>
                  </a:cubicBezTo>
                  <a:cubicBezTo>
                    <a:pt x="3108589" y="1659648"/>
                    <a:pt x="3109541" y="1663458"/>
                    <a:pt x="3119066" y="1661553"/>
                  </a:cubicBezTo>
                  <a:cubicBezTo>
                    <a:pt x="3123829" y="1660600"/>
                    <a:pt x="3132401" y="1659648"/>
                    <a:pt x="3132401" y="1659648"/>
                  </a:cubicBezTo>
                  <a:lnTo>
                    <a:pt x="3137164" y="1659648"/>
                  </a:lnTo>
                  <a:cubicBezTo>
                    <a:pt x="3137164" y="1659648"/>
                    <a:pt x="3143831" y="1659648"/>
                    <a:pt x="3146689" y="1662505"/>
                  </a:cubicBezTo>
                  <a:cubicBezTo>
                    <a:pt x="3155261" y="1672030"/>
                    <a:pt x="3151451" y="1673935"/>
                    <a:pt x="3160976" y="1665363"/>
                  </a:cubicBezTo>
                  <a:lnTo>
                    <a:pt x="3165739" y="1661553"/>
                  </a:lnTo>
                  <a:cubicBezTo>
                    <a:pt x="3165739" y="1661553"/>
                    <a:pt x="3171454" y="1657743"/>
                    <a:pt x="3173359" y="1654885"/>
                  </a:cubicBezTo>
                  <a:cubicBezTo>
                    <a:pt x="3176216" y="1652028"/>
                    <a:pt x="3180026" y="1650123"/>
                    <a:pt x="3184789" y="1648218"/>
                  </a:cubicBezTo>
                  <a:cubicBezTo>
                    <a:pt x="3190504" y="1645360"/>
                    <a:pt x="3195266" y="1642503"/>
                    <a:pt x="3200029" y="1640598"/>
                  </a:cubicBezTo>
                  <a:cubicBezTo>
                    <a:pt x="3203839" y="1638693"/>
                    <a:pt x="3207649" y="1636788"/>
                    <a:pt x="3212411" y="1634883"/>
                  </a:cubicBezTo>
                  <a:cubicBezTo>
                    <a:pt x="3217174" y="1632978"/>
                    <a:pt x="3226699" y="1628215"/>
                    <a:pt x="3226699" y="1628215"/>
                  </a:cubicBezTo>
                  <a:lnTo>
                    <a:pt x="3232414" y="1625358"/>
                  </a:lnTo>
                  <a:cubicBezTo>
                    <a:pt x="3237176" y="1623453"/>
                    <a:pt x="3243844" y="1620595"/>
                    <a:pt x="3246701" y="1619643"/>
                  </a:cubicBezTo>
                  <a:cubicBezTo>
                    <a:pt x="3250511" y="1618690"/>
                    <a:pt x="3262894" y="1612023"/>
                    <a:pt x="3262894" y="1612023"/>
                  </a:cubicBezTo>
                  <a:lnTo>
                    <a:pt x="3269561" y="1609165"/>
                  </a:lnTo>
                  <a:cubicBezTo>
                    <a:pt x="3269561" y="1609165"/>
                    <a:pt x="3281944" y="1605355"/>
                    <a:pt x="3284801" y="1603450"/>
                  </a:cubicBezTo>
                  <a:cubicBezTo>
                    <a:pt x="3287659" y="1601545"/>
                    <a:pt x="3299089" y="1596783"/>
                    <a:pt x="3300041" y="1596783"/>
                  </a:cubicBezTo>
                  <a:lnTo>
                    <a:pt x="3305756" y="1594878"/>
                  </a:lnTo>
                  <a:cubicBezTo>
                    <a:pt x="3305756" y="1594878"/>
                    <a:pt x="3311471" y="1592973"/>
                    <a:pt x="3316234" y="1591068"/>
                  </a:cubicBezTo>
                  <a:cubicBezTo>
                    <a:pt x="3320996" y="1589163"/>
                    <a:pt x="3329569" y="1586305"/>
                    <a:pt x="3331474" y="1586305"/>
                  </a:cubicBezTo>
                  <a:lnTo>
                    <a:pt x="3337189" y="1585353"/>
                  </a:lnTo>
                  <a:cubicBezTo>
                    <a:pt x="3337189" y="1585353"/>
                    <a:pt x="3343856" y="1585353"/>
                    <a:pt x="3347666" y="1584400"/>
                  </a:cubicBezTo>
                  <a:cubicBezTo>
                    <a:pt x="3350524" y="1583448"/>
                    <a:pt x="3356239" y="1580590"/>
                    <a:pt x="3359096" y="1580590"/>
                  </a:cubicBezTo>
                  <a:cubicBezTo>
                    <a:pt x="3362906" y="1580590"/>
                    <a:pt x="3367669" y="1578685"/>
                    <a:pt x="3370526" y="1577733"/>
                  </a:cubicBezTo>
                  <a:cubicBezTo>
                    <a:pt x="3370526" y="1577733"/>
                    <a:pt x="3377194" y="1574875"/>
                    <a:pt x="3380051" y="1572018"/>
                  </a:cubicBezTo>
                  <a:cubicBezTo>
                    <a:pt x="3382909" y="1569160"/>
                    <a:pt x="3384814" y="1567255"/>
                    <a:pt x="3388624" y="1566303"/>
                  </a:cubicBezTo>
                  <a:cubicBezTo>
                    <a:pt x="3393386" y="1565350"/>
                    <a:pt x="3395291" y="1563445"/>
                    <a:pt x="3400054" y="1564398"/>
                  </a:cubicBezTo>
                  <a:cubicBezTo>
                    <a:pt x="3402911" y="1565350"/>
                    <a:pt x="3402911" y="1566303"/>
                    <a:pt x="3407674" y="1568208"/>
                  </a:cubicBezTo>
                  <a:cubicBezTo>
                    <a:pt x="3410531" y="1569160"/>
                    <a:pt x="3413389" y="1571065"/>
                    <a:pt x="3418151" y="1570113"/>
                  </a:cubicBezTo>
                  <a:cubicBezTo>
                    <a:pt x="3425771" y="1569160"/>
                    <a:pt x="3431486" y="1572018"/>
                    <a:pt x="3440059" y="1571065"/>
                  </a:cubicBezTo>
                  <a:cubicBezTo>
                    <a:pt x="3443869" y="1570113"/>
                    <a:pt x="3444821" y="1570113"/>
                    <a:pt x="3448631" y="1569160"/>
                  </a:cubicBezTo>
                  <a:cubicBezTo>
                    <a:pt x="3451489" y="1568208"/>
                    <a:pt x="3455299" y="1568208"/>
                    <a:pt x="3457204" y="1568208"/>
                  </a:cubicBezTo>
                  <a:cubicBezTo>
                    <a:pt x="3464824" y="1568208"/>
                    <a:pt x="3465776" y="1562493"/>
                    <a:pt x="3476254" y="1566303"/>
                  </a:cubicBezTo>
                  <a:cubicBezTo>
                    <a:pt x="3482921" y="1568208"/>
                    <a:pt x="3489589" y="1567255"/>
                    <a:pt x="3496256" y="1569160"/>
                  </a:cubicBezTo>
                  <a:cubicBezTo>
                    <a:pt x="3496256" y="1569160"/>
                    <a:pt x="3499114" y="1569160"/>
                    <a:pt x="3504829" y="1571065"/>
                  </a:cubicBezTo>
                  <a:cubicBezTo>
                    <a:pt x="3510544" y="1572970"/>
                    <a:pt x="3516259" y="1573923"/>
                    <a:pt x="3519116" y="1573923"/>
                  </a:cubicBezTo>
                  <a:cubicBezTo>
                    <a:pt x="3526736" y="1573923"/>
                    <a:pt x="3528641" y="1572970"/>
                    <a:pt x="3535309" y="1570113"/>
                  </a:cubicBezTo>
                  <a:cubicBezTo>
                    <a:pt x="3538166" y="1568208"/>
                    <a:pt x="3541976" y="1566303"/>
                    <a:pt x="3544834" y="1566303"/>
                  </a:cubicBezTo>
                  <a:cubicBezTo>
                    <a:pt x="3548644" y="1566303"/>
                    <a:pt x="3549596" y="1566303"/>
                    <a:pt x="3549596" y="1566303"/>
                  </a:cubicBezTo>
                  <a:lnTo>
                    <a:pt x="3554359" y="1567255"/>
                  </a:lnTo>
                  <a:cubicBezTo>
                    <a:pt x="3554359" y="1567255"/>
                    <a:pt x="3559121" y="1567255"/>
                    <a:pt x="3563884" y="1568208"/>
                  </a:cubicBezTo>
                  <a:cubicBezTo>
                    <a:pt x="3567694" y="1569160"/>
                    <a:pt x="3578171" y="1571065"/>
                    <a:pt x="3580076" y="1570113"/>
                  </a:cubicBezTo>
                  <a:lnTo>
                    <a:pt x="3582934" y="1570113"/>
                  </a:lnTo>
                  <a:cubicBezTo>
                    <a:pt x="3582934" y="1570113"/>
                    <a:pt x="3591506" y="1570113"/>
                    <a:pt x="3593411" y="1567255"/>
                  </a:cubicBezTo>
                  <a:cubicBezTo>
                    <a:pt x="3596269" y="1564398"/>
                    <a:pt x="3601984" y="1558683"/>
                    <a:pt x="3603889" y="1556778"/>
                  </a:cubicBezTo>
                  <a:lnTo>
                    <a:pt x="3607699" y="1553920"/>
                  </a:lnTo>
                  <a:cubicBezTo>
                    <a:pt x="3609604" y="1551063"/>
                    <a:pt x="3613414" y="1547253"/>
                    <a:pt x="3617224" y="1544395"/>
                  </a:cubicBezTo>
                  <a:cubicBezTo>
                    <a:pt x="3621986" y="1540585"/>
                    <a:pt x="3628654" y="1536775"/>
                    <a:pt x="3633416" y="1537728"/>
                  </a:cubicBezTo>
                  <a:cubicBezTo>
                    <a:pt x="3640084" y="1538680"/>
                    <a:pt x="3647704" y="1538680"/>
                    <a:pt x="3654371" y="1533918"/>
                  </a:cubicBezTo>
                  <a:cubicBezTo>
                    <a:pt x="3661039" y="1529155"/>
                    <a:pt x="3670564" y="1523440"/>
                    <a:pt x="3674374" y="1521535"/>
                  </a:cubicBezTo>
                  <a:cubicBezTo>
                    <a:pt x="3679136" y="1519630"/>
                    <a:pt x="3683899" y="1517725"/>
                    <a:pt x="3685804" y="1512010"/>
                  </a:cubicBezTo>
                  <a:cubicBezTo>
                    <a:pt x="3687709" y="1506295"/>
                    <a:pt x="3700091" y="1498675"/>
                    <a:pt x="3701996" y="1492960"/>
                  </a:cubicBezTo>
                  <a:cubicBezTo>
                    <a:pt x="3703901" y="1487245"/>
                    <a:pt x="3710569" y="1478673"/>
                    <a:pt x="3713426" y="1475815"/>
                  </a:cubicBezTo>
                  <a:cubicBezTo>
                    <a:pt x="3716284" y="1472005"/>
                    <a:pt x="3725809" y="1458670"/>
                    <a:pt x="3727714" y="1455813"/>
                  </a:cubicBezTo>
                  <a:cubicBezTo>
                    <a:pt x="3728666" y="1452955"/>
                    <a:pt x="3734381" y="1445335"/>
                    <a:pt x="3742954" y="1441525"/>
                  </a:cubicBezTo>
                  <a:cubicBezTo>
                    <a:pt x="3752479" y="1437715"/>
                    <a:pt x="3755336" y="1436763"/>
                    <a:pt x="3761051" y="1432953"/>
                  </a:cubicBezTo>
                  <a:cubicBezTo>
                    <a:pt x="3766766" y="1429143"/>
                    <a:pt x="3774386" y="1422475"/>
                    <a:pt x="3780101" y="1421523"/>
                  </a:cubicBezTo>
                  <a:cubicBezTo>
                    <a:pt x="3784864" y="1420570"/>
                    <a:pt x="3787721" y="1424380"/>
                    <a:pt x="3792484" y="1418665"/>
                  </a:cubicBezTo>
                  <a:cubicBezTo>
                    <a:pt x="3797246" y="1412950"/>
                    <a:pt x="3804866" y="1405330"/>
                    <a:pt x="3806771" y="1403425"/>
                  </a:cubicBezTo>
                  <a:cubicBezTo>
                    <a:pt x="3808676" y="1401520"/>
                    <a:pt x="3814391" y="1395805"/>
                    <a:pt x="3819154" y="1393900"/>
                  </a:cubicBezTo>
                  <a:cubicBezTo>
                    <a:pt x="3823916" y="1391995"/>
                    <a:pt x="3829631" y="1390090"/>
                    <a:pt x="3830584" y="1382470"/>
                  </a:cubicBezTo>
                  <a:cubicBezTo>
                    <a:pt x="3831536" y="1374850"/>
                    <a:pt x="3823916" y="1366278"/>
                    <a:pt x="3822964" y="1363420"/>
                  </a:cubicBezTo>
                  <a:cubicBezTo>
                    <a:pt x="3822011" y="1360563"/>
                    <a:pt x="3814391" y="1351038"/>
                    <a:pt x="3806771" y="1348180"/>
                  </a:cubicBezTo>
                  <a:cubicBezTo>
                    <a:pt x="3800104" y="1346275"/>
                    <a:pt x="3788674" y="1331035"/>
                    <a:pt x="3788674" y="1329130"/>
                  </a:cubicBezTo>
                  <a:cubicBezTo>
                    <a:pt x="3788674" y="1326273"/>
                    <a:pt x="3788674" y="1317700"/>
                    <a:pt x="3785816" y="1313890"/>
                  </a:cubicBezTo>
                  <a:cubicBezTo>
                    <a:pt x="3782959" y="1310080"/>
                    <a:pt x="3776291" y="1308175"/>
                    <a:pt x="3777244" y="1299603"/>
                  </a:cubicBezTo>
                  <a:cubicBezTo>
                    <a:pt x="3777244" y="1291983"/>
                    <a:pt x="3782006" y="1279600"/>
                    <a:pt x="3785816" y="1275790"/>
                  </a:cubicBezTo>
                  <a:cubicBezTo>
                    <a:pt x="3788674" y="1271980"/>
                    <a:pt x="3790579" y="1263408"/>
                    <a:pt x="3790579" y="1258645"/>
                  </a:cubicBezTo>
                  <a:cubicBezTo>
                    <a:pt x="3790579" y="1254835"/>
                    <a:pt x="3797246" y="1230070"/>
                    <a:pt x="3804866" y="1219593"/>
                  </a:cubicBezTo>
                  <a:cubicBezTo>
                    <a:pt x="3812486" y="1210068"/>
                    <a:pt x="3814391" y="1206258"/>
                    <a:pt x="3823916" y="1201495"/>
                  </a:cubicBezTo>
                  <a:cubicBezTo>
                    <a:pt x="3833441" y="1196733"/>
                    <a:pt x="3833441" y="1199590"/>
                    <a:pt x="3840109" y="1200543"/>
                  </a:cubicBezTo>
                  <a:cubicBezTo>
                    <a:pt x="3845824" y="1200543"/>
                    <a:pt x="3859159" y="1202448"/>
                    <a:pt x="3865826" y="1201495"/>
                  </a:cubicBezTo>
                  <a:cubicBezTo>
                    <a:pt x="3871541" y="1200543"/>
                    <a:pt x="3877256" y="1203400"/>
                    <a:pt x="3881066" y="1210068"/>
                  </a:cubicBezTo>
                  <a:cubicBezTo>
                    <a:pt x="3884876" y="1216735"/>
                    <a:pt x="3886781" y="1221498"/>
                    <a:pt x="3900116" y="1226260"/>
                  </a:cubicBezTo>
                  <a:cubicBezTo>
                    <a:pt x="3913451" y="1231023"/>
                    <a:pt x="3923929" y="1232928"/>
                    <a:pt x="3926786" y="1232928"/>
                  </a:cubicBezTo>
                  <a:cubicBezTo>
                    <a:pt x="3929644" y="1233880"/>
                    <a:pt x="3940121" y="1234833"/>
                    <a:pt x="3944884" y="1235785"/>
                  </a:cubicBezTo>
                  <a:cubicBezTo>
                    <a:pt x="3949646" y="1236738"/>
                    <a:pt x="3966791" y="1236738"/>
                    <a:pt x="3968696" y="1238643"/>
                  </a:cubicBezTo>
                  <a:cubicBezTo>
                    <a:pt x="3970601" y="1240548"/>
                    <a:pt x="3987746" y="1240548"/>
                    <a:pt x="3990604" y="1238643"/>
                  </a:cubicBezTo>
                  <a:cubicBezTo>
                    <a:pt x="3994414" y="1235785"/>
                    <a:pt x="4003939" y="1220545"/>
                    <a:pt x="4013464" y="1217688"/>
                  </a:cubicBezTo>
                  <a:cubicBezTo>
                    <a:pt x="4023941" y="1213878"/>
                    <a:pt x="4026799" y="1211020"/>
                    <a:pt x="4030609" y="1206258"/>
                  </a:cubicBezTo>
                  <a:cubicBezTo>
                    <a:pt x="4034419" y="1201495"/>
                    <a:pt x="4042039" y="1192923"/>
                    <a:pt x="4045849" y="1190065"/>
                  </a:cubicBezTo>
                  <a:cubicBezTo>
                    <a:pt x="4048706" y="1187208"/>
                    <a:pt x="4062041" y="1171015"/>
                    <a:pt x="4062994" y="1166253"/>
                  </a:cubicBezTo>
                  <a:cubicBezTo>
                    <a:pt x="4063946" y="1161490"/>
                    <a:pt x="4063946" y="1153870"/>
                    <a:pt x="4065851" y="1151965"/>
                  </a:cubicBezTo>
                  <a:cubicBezTo>
                    <a:pt x="4067756" y="1150060"/>
                    <a:pt x="4077281" y="1144345"/>
                    <a:pt x="4082044" y="1143393"/>
                  </a:cubicBezTo>
                  <a:cubicBezTo>
                    <a:pt x="4086806" y="1143393"/>
                    <a:pt x="4090616" y="1143393"/>
                    <a:pt x="4092521" y="1145298"/>
                  </a:cubicBezTo>
                  <a:cubicBezTo>
                    <a:pt x="4094426" y="1147203"/>
                    <a:pt x="4102046" y="1145298"/>
                    <a:pt x="4105856" y="1148155"/>
                  </a:cubicBezTo>
                  <a:cubicBezTo>
                    <a:pt x="4108714" y="1151013"/>
                    <a:pt x="4122049" y="1147203"/>
                    <a:pt x="4125859" y="1146250"/>
                  </a:cubicBezTo>
                  <a:cubicBezTo>
                    <a:pt x="4129669" y="1144345"/>
                    <a:pt x="4147766" y="1144345"/>
                    <a:pt x="4155386" y="1141488"/>
                  </a:cubicBezTo>
                  <a:cubicBezTo>
                    <a:pt x="4162054" y="1138630"/>
                    <a:pt x="4174436" y="1133868"/>
                    <a:pt x="4175389" y="1129108"/>
                  </a:cubicBezTo>
                  <a:cubicBezTo>
                    <a:pt x="4176341" y="1124346"/>
                    <a:pt x="4198249" y="1108153"/>
                    <a:pt x="4200154" y="1105296"/>
                  </a:cubicBezTo>
                  <a:cubicBezTo>
                    <a:pt x="4203012" y="1100533"/>
                    <a:pt x="4210631" y="1104343"/>
                    <a:pt x="4215394" y="1099581"/>
                  </a:cubicBezTo>
                  <a:cubicBezTo>
                    <a:pt x="4220156" y="1094818"/>
                    <a:pt x="4225872" y="1089103"/>
                    <a:pt x="4223014" y="1082436"/>
                  </a:cubicBezTo>
                  <a:cubicBezTo>
                    <a:pt x="4220156" y="1075768"/>
                    <a:pt x="4219204" y="1069101"/>
                    <a:pt x="4222062" y="1063386"/>
                  </a:cubicBezTo>
                  <a:cubicBezTo>
                    <a:pt x="4224919" y="1056718"/>
                    <a:pt x="4230634" y="1047193"/>
                    <a:pt x="4234444" y="1042431"/>
                  </a:cubicBezTo>
                  <a:cubicBezTo>
                    <a:pt x="4238254" y="1037668"/>
                    <a:pt x="4245874" y="1020523"/>
                    <a:pt x="4253494" y="1016713"/>
                  </a:cubicBezTo>
                  <a:cubicBezTo>
                    <a:pt x="4261114" y="1012903"/>
                    <a:pt x="4270639" y="1005283"/>
                    <a:pt x="4278259" y="1006236"/>
                  </a:cubicBezTo>
                  <a:cubicBezTo>
                    <a:pt x="4285879" y="1007188"/>
                    <a:pt x="4310644" y="1007188"/>
                    <a:pt x="4317312" y="1004331"/>
                  </a:cubicBezTo>
                  <a:cubicBezTo>
                    <a:pt x="4323979" y="1001473"/>
                    <a:pt x="4323027" y="990043"/>
                    <a:pt x="4324931" y="983376"/>
                  </a:cubicBezTo>
                  <a:cubicBezTo>
                    <a:pt x="4326837" y="976708"/>
                    <a:pt x="4326837" y="972898"/>
                    <a:pt x="4332552" y="973851"/>
                  </a:cubicBezTo>
                  <a:cubicBezTo>
                    <a:pt x="4338266" y="974803"/>
                    <a:pt x="4337314" y="966231"/>
                    <a:pt x="4343981" y="974803"/>
                  </a:cubicBezTo>
                  <a:cubicBezTo>
                    <a:pt x="4349697" y="983376"/>
                    <a:pt x="4355412" y="982423"/>
                    <a:pt x="4358269" y="981471"/>
                  </a:cubicBezTo>
                  <a:cubicBezTo>
                    <a:pt x="4361127" y="980518"/>
                    <a:pt x="4364937" y="980518"/>
                    <a:pt x="4364937" y="975756"/>
                  </a:cubicBezTo>
                  <a:cubicBezTo>
                    <a:pt x="4365889" y="970993"/>
                    <a:pt x="4383034" y="960516"/>
                    <a:pt x="4385891" y="958611"/>
                  </a:cubicBezTo>
                  <a:cubicBezTo>
                    <a:pt x="4388749" y="956706"/>
                    <a:pt x="4401131" y="951943"/>
                    <a:pt x="4403037" y="950038"/>
                  </a:cubicBezTo>
                  <a:cubicBezTo>
                    <a:pt x="4404941" y="948133"/>
                    <a:pt x="4413514" y="946228"/>
                    <a:pt x="4417324" y="949086"/>
                  </a:cubicBezTo>
                  <a:cubicBezTo>
                    <a:pt x="4421134" y="951943"/>
                    <a:pt x="4431612" y="948133"/>
                    <a:pt x="4434469" y="948133"/>
                  </a:cubicBezTo>
                  <a:cubicBezTo>
                    <a:pt x="4436374" y="949086"/>
                    <a:pt x="4448756" y="951943"/>
                    <a:pt x="4447804" y="947181"/>
                  </a:cubicBezTo>
                  <a:cubicBezTo>
                    <a:pt x="4446852" y="942418"/>
                    <a:pt x="4453519" y="938608"/>
                    <a:pt x="4457329" y="938608"/>
                  </a:cubicBezTo>
                  <a:cubicBezTo>
                    <a:pt x="4463997" y="937656"/>
                    <a:pt x="4463044" y="946228"/>
                    <a:pt x="4466854" y="943371"/>
                  </a:cubicBezTo>
                  <a:cubicBezTo>
                    <a:pt x="4472569" y="939561"/>
                    <a:pt x="4479237" y="952896"/>
                    <a:pt x="4483047" y="952896"/>
                  </a:cubicBezTo>
                  <a:cubicBezTo>
                    <a:pt x="4485904" y="952896"/>
                    <a:pt x="4491619" y="951943"/>
                    <a:pt x="4495429" y="953848"/>
                  </a:cubicBezTo>
                  <a:cubicBezTo>
                    <a:pt x="4499239" y="955753"/>
                    <a:pt x="4504954" y="954801"/>
                    <a:pt x="4509716" y="951943"/>
                  </a:cubicBezTo>
                  <a:cubicBezTo>
                    <a:pt x="4514479" y="949086"/>
                    <a:pt x="4524956" y="951943"/>
                    <a:pt x="4529719" y="952896"/>
                  </a:cubicBezTo>
                  <a:cubicBezTo>
                    <a:pt x="4535434" y="953848"/>
                    <a:pt x="4534481" y="956706"/>
                    <a:pt x="4537339" y="950991"/>
                  </a:cubicBezTo>
                  <a:cubicBezTo>
                    <a:pt x="4540197" y="945276"/>
                    <a:pt x="4540197" y="942418"/>
                    <a:pt x="4542102" y="942418"/>
                  </a:cubicBezTo>
                  <a:cubicBezTo>
                    <a:pt x="4544959" y="942418"/>
                    <a:pt x="4548769" y="939561"/>
                    <a:pt x="4548769" y="935751"/>
                  </a:cubicBezTo>
                  <a:cubicBezTo>
                    <a:pt x="4548769" y="931941"/>
                    <a:pt x="4548769" y="918606"/>
                    <a:pt x="4547816" y="916701"/>
                  </a:cubicBezTo>
                  <a:cubicBezTo>
                    <a:pt x="4546864" y="914796"/>
                    <a:pt x="4545912" y="912891"/>
                    <a:pt x="4543054" y="909081"/>
                  </a:cubicBezTo>
                  <a:cubicBezTo>
                    <a:pt x="4540197" y="906223"/>
                    <a:pt x="4538291" y="898603"/>
                    <a:pt x="4537339" y="892888"/>
                  </a:cubicBezTo>
                  <a:cubicBezTo>
                    <a:pt x="4536387" y="887173"/>
                    <a:pt x="4535434" y="882411"/>
                    <a:pt x="4531624" y="878601"/>
                  </a:cubicBezTo>
                  <a:lnTo>
                    <a:pt x="4529719" y="876696"/>
                  </a:lnTo>
                  <a:cubicBezTo>
                    <a:pt x="4527814" y="875743"/>
                    <a:pt x="4525909" y="874791"/>
                    <a:pt x="4524004" y="873838"/>
                  </a:cubicBezTo>
                  <a:cubicBezTo>
                    <a:pt x="4519241" y="870981"/>
                    <a:pt x="4513527" y="868123"/>
                    <a:pt x="4512574" y="865266"/>
                  </a:cubicBezTo>
                  <a:lnTo>
                    <a:pt x="4511622" y="863361"/>
                  </a:lnTo>
                  <a:cubicBezTo>
                    <a:pt x="4509716" y="860503"/>
                    <a:pt x="4506859" y="857646"/>
                    <a:pt x="4504954" y="855741"/>
                  </a:cubicBezTo>
                  <a:cubicBezTo>
                    <a:pt x="4501144" y="850978"/>
                    <a:pt x="4488762" y="850026"/>
                    <a:pt x="4489714" y="845263"/>
                  </a:cubicBezTo>
                  <a:cubicBezTo>
                    <a:pt x="4490666" y="842406"/>
                    <a:pt x="4490666" y="839548"/>
                    <a:pt x="4486856" y="839548"/>
                  </a:cubicBezTo>
                  <a:cubicBezTo>
                    <a:pt x="4482094" y="838596"/>
                    <a:pt x="4470664" y="834786"/>
                    <a:pt x="4470664" y="828118"/>
                  </a:cubicBezTo>
                  <a:cubicBezTo>
                    <a:pt x="4470664" y="822403"/>
                    <a:pt x="4467806" y="816688"/>
                    <a:pt x="4463044" y="816688"/>
                  </a:cubicBezTo>
                  <a:cubicBezTo>
                    <a:pt x="4458281" y="816688"/>
                    <a:pt x="4449709" y="810973"/>
                    <a:pt x="4447804" y="810021"/>
                  </a:cubicBezTo>
                  <a:cubicBezTo>
                    <a:pt x="4444947" y="809068"/>
                    <a:pt x="4440184" y="808116"/>
                    <a:pt x="4436374" y="808116"/>
                  </a:cubicBezTo>
                  <a:cubicBezTo>
                    <a:pt x="4432564" y="808116"/>
                    <a:pt x="4430659" y="804306"/>
                    <a:pt x="4427802" y="801448"/>
                  </a:cubicBezTo>
                  <a:cubicBezTo>
                    <a:pt x="4426849" y="799543"/>
                    <a:pt x="4422087" y="791923"/>
                    <a:pt x="4417324" y="786208"/>
                  </a:cubicBezTo>
                  <a:cubicBezTo>
                    <a:pt x="4412562" y="779541"/>
                    <a:pt x="4408752" y="778588"/>
                    <a:pt x="4408752" y="778588"/>
                  </a:cubicBezTo>
                  <a:cubicBezTo>
                    <a:pt x="4403989" y="779541"/>
                    <a:pt x="4403037" y="781446"/>
                    <a:pt x="4399227" y="778588"/>
                  </a:cubicBezTo>
                  <a:cubicBezTo>
                    <a:pt x="4397322" y="777636"/>
                    <a:pt x="4395416" y="776683"/>
                    <a:pt x="4393512" y="776683"/>
                  </a:cubicBezTo>
                  <a:cubicBezTo>
                    <a:pt x="4389702" y="777636"/>
                    <a:pt x="4388749" y="779541"/>
                    <a:pt x="4383987" y="776683"/>
                  </a:cubicBezTo>
                  <a:cubicBezTo>
                    <a:pt x="4381129" y="774778"/>
                    <a:pt x="4378272" y="775731"/>
                    <a:pt x="4376366" y="776683"/>
                  </a:cubicBezTo>
                  <a:cubicBezTo>
                    <a:pt x="4375414" y="776683"/>
                    <a:pt x="4374462" y="777636"/>
                    <a:pt x="4372556" y="776683"/>
                  </a:cubicBezTo>
                  <a:cubicBezTo>
                    <a:pt x="4368747" y="775731"/>
                    <a:pt x="4360174" y="777636"/>
                    <a:pt x="4355412" y="778588"/>
                  </a:cubicBezTo>
                  <a:cubicBezTo>
                    <a:pt x="4350649" y="779541"/>
                    <a:pt x="4350649" y="779541"/>
                    <a:pt x="4346839" y="782398"/>
                  </a:cubicBezTo>
                  <a:cubicBezTo>
                    <a:pt x="4344934" y="783351"/>
                    <a:pt x="4341124" y="784303"/>
                    <a:pt x="4339219" y="787161"/>
                  </a:cubicBezTo>
                  <a:cubicBezTo>
                    <a:pt x="4337314" y="791923"/>
                    <a:pt x="4327789" y="804306"/>
                    <a:pt x="4326837" y="807163"/>
                  </a:cubicBezTo>
                  <a:cubicBezTo>
                    <a:pt x="4325884" y="810021"/>
                    <a:pt x="4324931" y="814783"/>
                    <a:pt x="4321122" y="816688"/>
                  </a:cubicBezTo>
                  <a:cubicBezTo>
                    <a:pt x="4317312" y="818593"/>
                    <a:pt x="4313502" y="826213"/>
                    <a:pt x="4313502" y="827166"/>
                  </a:cubicBezTo>
                  <a:cubicBezTo>
                    <a:pt x="4313502" y="828118"/>
                    <a:pt x="4311597" y="835738"/>
                    <a:pt x="4304929" y="829071"/>
                  </a:cubicBezTo>
                  <a:cubicBezTo>
                    <a:pt x="4298262" y="822403"/>
                    <a:pt x="4276354" y="806211"/>
                    <a:pt x="4266829" y="803353"/>
                  </a:cubicBezTo>
                  <a:cubicBezTo>
                    <a:pt x="4258256" y="800496"/>
                    <a:pt x="4246827" y="801448"/>
                    <a:pt x="4240159" y="804306"/>
                  </a:cubicBezTo>
                  <a:cubicBezTo>
                    <a:pt x="4234444" y="807163"/>
                    <a:pt x="4228729" y="810973"/>
                    <a:pt x="4225872" y="810973"/>
                  </a:cubicBezTo>
                  <a:cubicBezTo>
                    <a:pt x="4223014" y="810973"/>
                    <a:pt x="4215394" y="810021"/>
                    <a:pt x="4212537" y="809068"/>
                  </a:cubicBezTo>
                  <a:cubicBezTo>
                    <a:pt x="4209679" y="808116"/>
                    <a:pt x="4203964" y="808116"/>
                    <a:pt x="4199202" y="813831"/>
                  </a:cubicBezTo>
                  <a:cubicBezTo>
                    <a:pt x="4194439" y="819546"/>
                    <a:pt x="4189676" y="825261"/>
                    <a:pt x="4187771" y="828118"/>
                  </a:cubicBezTo>
                  <a:cubicBezTo>
                    <a:pt x="4185866" y="830976"/>
                    <a:pt x="4184914" y="836691"/>
                    <a:pt x="4179199" y="832881"/>
                  </a:cubicBezTo>
                  <a:cubicBezTo>
                    <a:pt x="4172531" y="829071"/>
                    <a:pt x="4160149" y="821451"/>
                    <a:pt x="4153481" y="813831"/>
                  </a:cubicBezTo>
                  <a:cubicBezTo>
                    <a:pt x="4149671" y="809068"/>
                    <a:pt x="4144909" y="809068"/>
                    <a:pt x="4143004" y="797638"/>
                  </a:cubicBezTo>
                  <a:cubicBezTo>
                    <a:pt x="4143004" y="795733"/>
                    <a:pt x="4142051" y="793828"/>
                    <a:pt x="4142051" y="791923"/>
                  </a:cubicBezTo>
                  <a:cubicBezTo>
                    <a:pt x="4142051" y="790018"/>
                    <a:pt x="4143004" y="785256"/>
                    <a:pt x="4140146" y="782398"/>
                  </a:cubicBezTo>
                  <a:cubicBezTo>
                    <a:pt x="4137289" y="779541"/>
                    <a:pt x="4137289" y="777636"/>
                    <a:pt x="4144909" y="772873"/>
                  </a:cubicBezTo>
                  <a:cubicBezTo>
                    <a:pt x="4145861" y="771921"/>
                    <a:pt x="4147766" y="770968"/>
                    <a:pt x="4148719" y="770016"/>
                  </a:cubicBezTo>
                  <a:cubicBezTo>
                    <a:pt x="4155386" y="766206"/>
                    <a:pt x="4161101" y="762396"/>
                    <a:pt x="4161101" y="762396"/>
                  </a:cubicBezTo>
                  <a:cubicBezTo>
                    <a:pt x="4161101" y="762396"/>
                    <a:pt x="4163959" y="761443"/>
                    <a:pt x="4163006" y="756681"/>
                  </a:cubicBezTo>
                  <a:cubicBezTo>
                    <a:pt x="4161101" y="746203"/>
                    <a:pt x="4157291" y="729058"/>
                    <a:pt x="4163006" y="718581"/>
                  </a:cubicBezTo>
                  <a:lnTo>
                    <a:pt x="4182056" y="687148"/>
                  </a:lnTo>
                  <a:cubicBezTo>
                    <a:pt x="4182056" y="687148"/>
                    <a:pt x="4182056" y="685243"/>
                    <a:pt x="4180151" y="680481"/>
                  </a:cubicBezTo>
                  <a:cubicBezTo>
                    <a:pt x="4177294" y="676671"/>
                    <a:pt x="4179199" y="670956"/>
                    <a:pt x="4180151" y="669051"/>
                  </a:cubicBezTo>
                  <a:cubicBezTo>
                    <a:pt x="4181104" y="667146"/>
                    <a:pt x="4221109" y="567133"/>
                    <a:pt x="4229681" y="545226"/>
                  </a:cubicBezTo>
                  <a:cubicBezTo>
                    <a:pt x="4233491" y="536653"/>
                    <a:pt x="4240159" y="546178"/>
                    <a:pt x="4246827" y="549988"/>
                  </a:cubicBezTo>
                  <a:cubicBezTo>
                    <a:pt x="4246827" y="549988"/>
                    <a:pt x="4266829" y="562371"/>
                    <a:pt x="4272544" y="564276"/>
                  </a:cubicBezTo>
                  <a:cubicBezTo>
                    <a:pt x="4277306" y="565229"/>
                    <a:pt x="4280164" y="567133"/>
                    <a:pt x="4290641" y="566181"/>
                  </a:cubicBezTo>
                  <a:cubicBezTo>
                    <a:pt x="4301119" y="565229"/>
                    <a:pt x="4309691" y="569038"/>
                    <a:pt x="4313502" y="571896"/>
                  </a:cubicBezTo>
                  <a:cubicBezTo>
                    <a:pt x="4319216" y="576658"/>
                    <a:pt x="4323027" y="575707"/>
                    <a:pt x="4325884" y="573801"/>
                  </a:cubicBezTo>
                  <a:cubicBezTo>
                    <a:pt x="4329694" y="571896"/>
                    <a:pt x="4332552" y="566181"/>
                    <a:pt x="4339219" y="565229"/>
                  </a:cubicBezTo>
                  <a:cubicBezTo>
                    <a:pt x="4346839" y="563324"/>
                    <a:pt x="4351602" y="565229"/>
                    <a:pt x="4358269" y="556657"/>
                  </a:cubicBezTo>
                  <a:cubicBezTo>
                    <a:pt x="4362079" y="551893"/>
                    <a:pt x="4371604" y="544273"/>
                    <a:pt x="4373509" y="540464"/>
                  </a:cubicBezTo>
                  <a:cubicBezTo>
                    <a:pt x="4375414" y="536653"/>
                    <a:pt x="4378272" y="534748"/>
                    <a:pt x="4381129" y="532844"/>
                  </a:cubicBezTo>
                  <a:cubicBezTo>
                    <a:pt x="4383987" y="530938"/>
                    <a:pt x="4386844" y="525223"/>
                    <a:pt x="4391606" y="520461"/>
                  </a:cubicBezTo>
                  <a:cubicBezTo>
                    <a:pt x="4396369" y="515698"/>
                    <a:pt x="4404941" y="516652"/>
                    <a:pt x="4411609" y="515698"/>
                  </a:cubicBezTo>
                  <a:cubicBezTo>
                    <a:pt x="4423991" y="512841"/>
                    <a:pt x="4425897" y="511888"/>
                    <a:pt x="4433516" y="506173"/>
                  </a:cubicBezTo>
                  <a:cubicBezTo>
                    <a:pt x="4436374" y="504268"/>
                    <a:pt x="4443041" y="499506"/>
                    <a:pt x="4445899" y="496649"/>
                  </a:cubicBezTo>
                  <a:cubicBezTo>
                    <a:pt x="4449709" y="492838"/>
                    <a:pt x="4449709" y="490933"/>
                    <a:pt x="4452566" y="488076"/>
                  </a:cubicBezTo>
                  <a:cubicBezTo>
                    <a:pt x="4457329" y="483313"/>
                    <a:pt x="4458281" y="478551"/>
                    <a:pt x="4457329" y="476647"/>
                  </a:cubicBezTo>
                  <a:cubicBezTo>
                    <a:pt x="4456377" y="474742"/>
                    <a:pt x="4454472" y="470931"/>
                    <a:pt x="4456377" y="467122"/>
                  </a:cubicBezTo>
                  <a:cubicBezTo>
                    <a:pt x="4458281" y="464264"/>
                    <a:pt x="4456377" y="458548"/>
                    <a:pt x="4452566" y="458548"/>
                  </a:cubicBezTo>
                  <a:cubicBezTo>
                    <a:pt x="4448756" y="458548"/>
                    <a:pt x="4442089" y="459502"/>
                    <a:pt x="4438279" y="457597"/>
                  </a:cubicBezTo>
                  <a:cubicBezTo>
                    <a:pt x="4434469" y="455691"/>
                    <a:pt x="4435422" y="451882"/>
                    <a:pt x="4440184" y="449024"/>
                  </a:cubicBezTo>
                  <a:cubicBezTo>
                    <a:pt x="4444947" y="445213"/>
                    <a:pt x="4446852" y="438546"/>
                    <a:pt x="4445899" y="432831"/>
                  </a:cubicBezTo>
                  <a:cubicBezTo>
                    <a:pt x="4444947" y="427117"/>
                    <a:pt x="4448756" y="419497"/>
                    <a:pt x="4456377" y="414734"/>
                  </a:cubicBezTo>
                  <a:cubicBezTo>
                    <a:pt x="4463997" y="409018"/>
                    <a:pt x="4463044" y="390921"/>
                    <a:pt x="4463044" y="385207"/>
                  </a:cubicBezTo>
                  <a:cubicBezTo>
                    <a:pt x="4463044" y="379491"/>
                    <a:pt x="4473522" y="369013"/>
                    <a:pt x="4476379" y="366156"/>
                  </a:cubicBezTo>
                  <a:cubicBezTo>
                    <a:pt x="4479237" y="363298"/>
                    <a:pt x="4483999" y="355678"/>
                    <a:pt x="4482094" y="346153"/>
                  </a:cubicBezTo>
                  <a:cubicBezTo>
                    <a:pt x="4480189" y="336628"/>
                    <a:pt x="4483047" y="334723"/>
                    <a:pt x="4485904" y="331866"/>
                  </a:cubicBezTo>
                  <a:cubicBezTo>
                    <a:pt x="4489714" y="329008"/>
                    <a:pt x="4492572" y="323293"/>
                    <a:pt x="4492572" y="320436"/>
                  </a:cubicBezTo>
                  <a:cubicBezTo>
                    <a:pt x="4492572" y="317578"/>
                    <a:pt x="4490666" y="315673"/>
                    <a:pt x="4493524" y="313768"/>
                  </a:cubicBezTo>
                  <a:cubicBezTo>
                    <a:pt x="4496381" y="311863"/>
                    <a:pt x="4495429" y="310911"/>
                    <a:pt x="4496381" y="306148"/>
                  </a:cubicBezTo>
                  <a:cubicBezTo>
                    <a:pt x="4497334" y="302338"/>
                    <a:pt x="4500191" y="291861"/>
                    <a:pt x="4501144" y="285193"/>
                  </a:cubicBezTo>
                  <a:cubicBezTo>
                    <a:pt x="4502097" y="279478"/>
                    <a:pt x="4502097" y="273763"/>
                    <a:pt x="4504954" y="272811"/>
                  </a:cubicBezTo>
                  <a:cubicBezTo>
                    <a:pt x="4507812" y="271858"/>
                    <a:pt x="4510669" y="269953"/>
                    <a:pt x="4512574" y="266143"/>
                  </a:cubicBezTo>
                  <a:cubicBezTo>
                    <a:pt x="4514479" y="262333"/>
                    <a:pt x="4519241" y="255666"/>
                    <a:pt x="4523052" y="253761"/>
                  </a:cubicBezTo>
                  <a:cubicBezTo>
                    <a:pt x="4526862" y="251856"/>
                    <a:pt x="4530672" y="247093"/>
                    <a:pt x="4532577" y="244236"/>
                  </a:cubicBezTo>
                  <a:cubicBezTo>
                    <a:pt x="4534481" y="241379"/>
                    <a:pt x="4540197" y="239473"/>
                    <a:pt x="4544006" y="237568"/>
                  </a:cubicBezTo>
                  <a:cubicBezTo>
                    <a:pt x="4547816" y="235663"/>
                    <a:pt x="4552579" y="228996"/>
                    <a:pt x="4548769" y="226138"/>
                  </a:cubicBezTo>
                  <a:cubicBezTo>
                    <a:pt x="4544959" y="223281"/>
                    <a:pt x="4544959" y="220423"/>
                    <a:pt x="4547816" y="218518"/>
                  </a:cubicBezTo>
                  <a:cubicBezTo>
                    <a:pt x="4550674" y="216613"/>
                    <a:pt x="4551627" y="214708"/>
                    <a:pt x="4552579" y="208993"/>
                  </a:cubicBezTo>
                  <a:cubicBezTo>
                    <a:pt x="4553531" y="203278"/>
                    <a:pt x="4552579" y="196611"/>
                    <a:pt x="4544006" y="192801"/>
                  </a:cubicBezTo>
                  <a:cubicBezTo>
                    <a:pt x="4535434" y="188991"/>
                    <a:pt x="4538291" y="179466"/>
                    <a:pt x="4540197" y="176608"/>
                  </a:cubicBezTo>
                  <a:cubicBezTo>
                    <a:pt x="4542102" y="173751"/>
                    <a:pt x="4540197" y="168036"/>
                    <a:pt x="4541149" y="164226"/>
                  </a:cubicBezTo>
                  <a:cubicBezTo>
                    <a:pt x="4542102" y="160416"/>
                    <a:pt x="4539244" y="157558"/>
                    <a:pt x="4524956" y="151843"/>
                  </a:cubicBezTo>
                  <a:cubicBezTo>
                    <a:pt x="4510669" y="146128"/>
                    <a:pt x="4518289" y="153748"/>
                    <a:pt x="4502097" y="160416"/>
                  </a:cubicBezTo>
                  <a:cubicBezTo>
                    <a:pt x="4485904" y="167083"/>
                    <a:pt x="4485904" y="155653"/>
                    <a:pt x="4487809" y="151843"/>
                  </a:cubicBezTo>
                  <a:cubicBezTo>
                    <a:pt x="4488762" y="148033"/>
                    <a:pt x="4491619" y="148033"/>
                    <a:pt x="4488762" y="146128"/>
                  </a:cubicBezTo>
                  <a:cubicBezTo>
                    <a:pt x="4486856" y="144223"/>
                    <a:pt x="4485904" y="143271"/>
                    <a:pt x="4484952" y="139461"/>
                  </a:cubicBezTo>
                  <a:cubicBezTo>
                    <a:pt x="4483999" y="136603"/>
                    <a:pt x="4483999" y="133746"/>
                    <a:pt x="4493524" y="130888"/>
                  </a:cubicBezTo>
                  <a:cubicBezTo>
                    <a:pt x="4503049" y="128031"/>
                    <a:pt x="4506859" y="117553"/>
                    <a:pt x="4509716" y="109933"/>
                  </a:cubicBezTo>
                  <a:cubicBezTo>
                    <a:pt x="4512574" y="102313"/>
                    <a:pt x="4514479" y="99456"/>
                    <a:pt x="4519241" y="96598"/>
                  </a:cubicBezTo>
                  <a:cubicBezTo>
                    <a:pt x="4523052" y="93741"/>
                    <a:pt x="4527814" y="87073"/>
                    <a:pt x="4527814" y="85168"/>
                  </a:cubicBezTo>
                  <a:cubicBezTo>
                    <a:pt x="4527814" y="83263"/>
                    <a:pt x="4528766" y="80405"/>
                    <a:pt x="4531624" y="77547"/>
                  </a:cubicBezTo>
                  <a:cubicBezTo>
                    <a:pt x="4535434" y="74690"/>
                    <a:pt x="4536387" y="68975"/>
                    <a:pt x="4539244" y="65165"/>
                  </a:cubicBezTo>
                  <a:cubicBezTo>
                    <a:pt x="4541149" y="63261"/>
                    <a:pt x="4546864" y="64212"/>
                    <a:pt x="4553531" y="62307"/>
                  </a:cubicBezTo>
                  <a:cubicBezTo>
                    <a:pt x="4556389" y="62307"/>
                    <a:pt x="4559247" y="61355"/>
                    <a:pt x="4562104" y="61355"/>
                  </a:cubicBezTo>
                  <a:cubicBezTo>
                    <a:pt x="4572581" y="62307"/>
                    <a:pt x="4582106" y="58498"/>
                    <a:pt x="4585916" y="54687"/>
                  </a:cubicBezTo>
                  <a:cubicBezTo>
                    <a:pt x="4589727" y="50878"/>
                    <a:pt x="4590679" y="49925"/>
                    <a:pt x="4598299" y="48972"/>
                  </a:cubicBezTo>
                  <a:cubicBezTo>
                    <a:pt x="4605919" y="48020"/>
                    <a:pt x="4615444" y="40400"/>
                    <a:pt x="4617349" y="38496"/>
                  </a:cubicBezTo>
                  <a:cubicBezTo>
                    <a:pt x="4619254" y="36590"/>
                    <a:pt x="4624016" y="35637"/>
                    <a:pt x="4632589" y="35637"/>
                  </a:cubicBezTo>
                  <a:cubicBezTo>
                    <a:pt x="4641162" y="35637"/>
                    <a:pt x="4644972" y="31827"/>
                    <a:pt x="4646877" y="28017"/>
                  </a:cubicBezTo>
                  <a:cubicBezTo>
                    <a:pt x="4648781" y="25160"/>
                    <a:pt x="4656402" y="21350"/>
                    <a:pt x="4662116" y="25160"/>
                  </a:cubicBezTo>
                  <a:cubicBezTo>
                    <a:pt x="4668784" y="28970"/>
                    <a:pt x="4676404" y="26112"/>
                    <a:pt x="4678309" y="24207"/>
                  </a:cubicBezTo>
                  <a:cubicBezTo>
                    <a:pt x="4680214" y="22302"/>
                    <a:pt x="4687834" y="19445"/>
                    <a:pt x="4694502" y="22302"/>
                  </a:cubicBezTo>
                  <a:cubicBezTo>
                    <a:pt x="4701169" y="24207"/>
                    <a:pt x="4706884" y="18492"/>
                    <a:pt x="4709741" y="16587"/>
                  </a:cubicBezTo>
                  <a:cubicBezTo>
                    <a:pt x="4712599" y="14682"/>
                    <a:pt x="4715456" y="10872"/>
                    <a:pt x="4721172" y="11825"/>
                  </a:cubicBezTo>
                  <a:cubicBezTo>
                    <a:pt x="4726887" y="12777"/>
                    <a:pt x="4728791" y="8967"/>
                    <a:pt x="4730697" y="6110"/>
                  </a:cubicBezTo>
                  <a:cubicBezTo>
                    <a:pt x="4732602" y="3252"/>
                    <a:pt x="4737364" y="-1510"/>
                    <a:pt x="4743079" y="3252"/>
                  </a:cubicBezTo>
                  <a:cubicBezTo>
                    <a:pt x="4748794" y="8015"/>
                    <a:pt x="4751652" y="4205"/>
                    <a:pt x="4753556" y="3252"/>
                  </a:cubicBezTo>
                  <a:cubicBezTo>
                    <a:pt x="4754509" y="2300"/>
                    <a:pt x="4755462" y="871"/>
                    <a:pt x="4756533" y="276"/>
                  </a:cubicBezTo>
                  <a:close/>
                </a:path>
              </a:pathLst>
            </a:custGeom>
            <a:pattFill prst="pct5">
              <a:fgClr>
                <a:srgbClr val="00B050"/>
              </a:fgClr>
              <a:bgClr>
                <a:schemeClr val="bg1"/>
              </a:bgClr>
            </a:pattFill>
            <a:ln w="5759" cap="flat">
              <a:solidFill>
                <a:srgbClr val="00B050"/>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4" name="íṡḻíďé"/>
            <p:cNvSpPr/>
            <p:nvPr/>
          </p:nvSpPr>
          <p:spPr>
            <a:xfrm>
              <a:off x="6661880" y="3019468"/>
              <a:ext cx="78786" cy="78694"/>
            </a:xfrm>
            <a:custGeom>
              <a:avLst/>
              <a:gdLst>
                <a:gd name="connsiteX0" fmla="*/ 7144 w 104775"/>
                <a:gd name="connsiteY0" fmla="*/ 81439 h 104775"/>
                <a:gd name="connsiteX1" fmla="*/ 34766 w 104775"/>
                <a:gd name="connsiteY1" fmla="*/ 74771 h 104775"/>
                <a:gd name="connsiteX2" fmla="*/ 37624 w 104775"/>
                <a:gd name="connsiteY2" fmla="*/ 73819 h 104775"/>
                <a:gd name="connsiteX3" fmla="*/ 37624 w 104775"/>
                <a:gd name="connsiteY3" fmla="*/ 45244 h 104775"/>
                <a:gd name="connsiteX4" fmla="*/ 24289 w 104775"/>
                <a:gd name="connsiteY4" fmla="*/ 45244 h 104775"/>
                <a:gd name="connsiteX5" fmla="*/ 12859 w 104775"/>
                <a:gd name="connsiteY5" fmla="*/ 46196 h 104775"/>
                <a:gd name="connsiteX6" fmla="*/ 12859 w 104775"/>
                <a:gd name="connsiteY6" fmla="*/ 43339 h 104775"/>
                <a:gd name="connsiteX7" fmla="*/ 12859 w 104775"/>
                <a:gd name="connsiteY7" fmla="*/ 41434 h 104775"/>
                <a:gd name="connsiteX8" fmla="*/ 12859 w 104775"/>
                <a:gd name="connsiteY8" fmla="*/ 36671 h 104775"/>
                <a:gd name="connsiteX9" fmla="*/ 24289 w 104775"/>
                <a:gd name="connsiteY9" fmla="*/ 37624 h 104775"/>
                <a:gd name="connsiteX10" fmla="*/ 37624 w 104775"/>
                <a:gd name="connsiteY10" fmla="*/ 37624 h 104775"/>
                <a:gd name="connsiteX11" fmla="*/ 37624 w 104775"/>
                <a:gd name="connsiteY11" fmla="*/ 28099 h 104775"/>
                <a:gd name="connsiteX12" fmla="*/ 37624 w 104775"/>
                <a:gd name="connsiteY12" fmla="*/ 19526 h 104775"/>
                <a:gd name="connsiteX13" fmla="*/ 37624 w 104775"/>
                <a:gd name="connsiteY13" fmla="*/ 9049 h 104775"/>
                <a:gd name="connsiteX14" fmla="*/ 43339 w 104775"/>
                <a:gd name="connsiteY14" fmla="*/ 9049 h 104775"/>
                <a:gd name="connsiteX15" fmla="*/ 49054 w 104775"/>
                <a:gd name="connsiteY15" fmla="*/ 9049 h 104775"/>
                <a:gd name="connsiteX16" fmla="*/ 48101 w 104775"/>
                <a:gd name="connsiteY16" fmla="*/ 20479 h 104775"/>
                <a:gd name="connsiteX17" fmla="*/ 48101 w 104775"/>
                <a:gd name="connsiteY17" fmla="*/ 29051 h 104775"/>
                <a:gd name="connsiteX18" fmla="*/ 48101 w 104775"/>
                <a:gd name="connsiteY18" fmla="*/ 82391 h 104775"/>
                <a:gd name="connsiteX19" fmla="*/ 48101 w 104775"/>
                <a:gd name="connsiteY19" fmla="*/ 92869 h 104775"/>
                <a:gd name="connsiteX20" fmla="*/ 49054 w 104775"/>
                <a:gd name="connsiteY20" fmla="*/ 99536 h 104775"/>
                <a:gd name="connsiteX21" fmla="*/ 43339 w 104775"/>
                <a:gd name="connsiteY21" fmla="*/ 99536 h 104775"/>
                <a:gd name="connsiteX22" fmla="*/ 38576 w 104775"/>
                <a:gd name="connsiteY22" fmla="*/ 99536 h 104775"/>
                <a:gd name="connsiteX23" fmla="*/ 38576 w 104775"/>
                <a:gd name="connsiteY23" fmla="*/ 93821 h 104775"/>
                <a:gd name="connsiteX24" fmla="*/ 38576 w 104775"/>
                <a:gd name="connsiteY24" fmla="*/ 90011 h 104775"/>
                <a:gd name="connsiteX25" fmla="*/ 38576 w 104775"/>
                <a:gd name="connsiteY25" fmla="*/ 83344 h 104775"/>
                <a:gd name="connsiteX26" fmla="*/ 30956 w 104775"/>
                <a:gd name="connsiteY26" fmla="*/ 86201 h 104775"/>
                <a:gd name="connsiteX27" fmla="*/ 12859 w 104775"/>
                <a:gd name="connsiteY27" fmla="*/ 92869 h 104775"/>
                <a:gd name="connsiteX28" fmla="*/ 10954 w 104775"/>
                <a:gd name="connsiteY28" fmla="*/ 86201 h 104775"/>
                <a:gd name="connsiteX29" fmla="*/ 7144 w 104775"/>
                <a:gd name="connsiteY29" fmla="*/ 81439 h 104775"/>
                <a:gd name="connsiteX30" fmla="*/ 7144 w 104775"/>
                <a:gd name="connsiteY30" fmla="*/ 81439 h 104775"/>
                <a:gd name="connsiteX31" fmla="*/ 58579 w 104775"/>
                <a:gd name="connsiteY31" fmla="*/ 7144 h 104775"/>
                <a:gd name="connsiteX32" fmla="*/ 63341 w 104775"/>
                <a:gd name="connsiteY32" fmla="*/ 7144 h 104775"/>
                <a:gd name="connsiteX33" fmla="*/ 69056 w 104775"/>
                <a:gd name="connsiteY33" fmla="*/ 7144 h 104775"/>
                <a:gd name="connsiteX34" fmla="*/ 68104 w 104775"/>
                <a:gd name="connsiteY34" fmla="*/ 16669 h 104775"/>
                <a:gd name="connsiteX35" fmla="*/ 68104 w 104775"/>
                <a:gd name="connsiteY35" fmla="*/ 25241 h 104775"/>
                <a:gd name="connsiteX36" fmla="*/ 68104 w 104775"/>
                <a:gd name="connsiteY36" fmla="*/ 44291 h 104775"/>
                <a:gd name="connsiteX37" fmla="*/ 70961 w 104775"/>
                <a:gd name="connsiteY37" fmla="*/ 42386 h 104775"/>
                <a:gd name="connsiteX38" fmla="*/ 89059 w 104775"/>
                <a:gd name="connsiteY38" fmla="*/ 30004 h 104775"/>
                <a:gd name="connsiteX39" fmla="*/ 90964 w 104775"/>
                <a:gd name="connsiteY39" fmla="*/ 29051 h 104775"/>
                <a:gd name="connsiteX40" fmla="*/ 97631 w 104775"/>
                <a:gd name="connsiteY40" fmla="*/ 38576 h 104775"/>
                <a:gd name="connsiteX41" fmla="*/ 90964 w 104775"/>
                <a:gd name="connsiteY41" fmla="*/ 42386 h 104775"/>
                <a:gd name="connsiteX42" fmla="*/ 81439 w 104775"/>
                <a:gd name="connsiteY42" fmla="*/ 47149 h 104775"/>
                <a:gd name="connsiteX43" fmla="*/ 69056 w 104775"/>
                <a:gd name="connsiteY43" fmla="*/ 53816 h 104775"/>
                <a:gd name="connsiteX44" fmla="*/ 69056 w 104775"/>
                <a:gd name="connsiteY44" fmla="*/ 81439 h 104775"/>
                <a:gd name="connsiteX45" fmla="*/ 70009 w 104775"/>
                <a:gd name="connsiteY45" fmla="*/ 87154 h 104775"/>
                <a:gd name="connsiteX46" fmla="*/ 74771 w 104775"/>
                <a:gd name="connsiteY46" fmla="*/ 88106 h 104775"/>
                <a:gd name="connsiteX47" fmla="*/ 79534 w 104775"/>
                <a:gd name="connsiteY47" fmla="*/ 88106 h 104775"/>
                <a:gd name="connsiteX48" fmla="*/ 86201 w 104775"/>
                <a:gd name="connsiteY48" fmla="*/ 87154 h 104775"/>
                <a:gd name="connsiteX49" fmla="*/ 89059 w 104775"/>
                <a:gd name="connsiteY49" fmla="*/ 84296 h 104775"/>
                <a:gd name="connsiteX50" fmla="*/ 90964 w 104775"/>
                <a:gd name="connsiteY50" fmla="*/ 79534 h 104775"/>
                <a:gd name="connsiteX51" fmla="*/ 91916 w 104775"/>
                <a:gd name="connsiteY51" fmla="*/ 75724 h 104775"/>
                <a:gd name="connsiteX52" fmla="*/ 91916 w 104775"/>
                <a:gd name="connsiteY52" fmla="*/ 73819 h 104775"/>
                <a:gd name="connsiteX53" fmla="*/ 96679 w 104775"/>
                <a:gd name="connsiteY53" fmla="*/ 77629 h 104775"/>
                <a:gd name="connsiteX54" fmla="*/ 102394 w 104775"/>
                <a:gd name="connsiteY54" fmla="*/ 79534 h 104775"/>
                <a:gd name="connsiteX55" fmla="*/ 101441 w 104775"/>
                <a:gd name="connsiteY55" fmla="*/ 81439 h 104775"/>
                <a:gd name="connsiteX56" fmla="*/ 99536 w 104775"/>
                <a:gd name="connsiteY56" fmla="*/ 85249 h 104775"/>
                <a:gd name="connsiteX57" fmla="*/ 96679 w 104775"/>
                <a:gd name="connsiteY57" fmla="*/ 90964 h 104775"/>
                <a:gd name="connsiteX58" fmla="*/ 93821 w 104775"/>
                <a:gd name="connsiteY58" fmla="*/ 93821 h 104775"/>
                <a:gd name="connsiteX59" fmla="*/ 86201 w 104775"/>
                <a:gd name="connsiteY59" fmla="*/ 95726 h 104775"/>
                <a:gd name="connsiteX60" fmla="*/ 73819 w 104775"/>
                <a:gd name="connsiteY60" fmla="*/ 95726 h 104775"/>
                <a:gd name="connsiteX61" fmla="*/ 66199 w 104775"/>
                <a:gd name="connsiteY61" fmla="*/ 94774 h 104775"/>
                <a:gd name="connsiteX62" fmla="*/ 61436 w 104775"/>
                <a:gd name="connsiteY62" fmla="*/ 90964 h 104775"/>
                <a:gd name="connsiteX63" fmla="*/ 59531 w 104775"/>
                <a:gd name="connsiteY63" fmla="*/ 82391 h 104775"/>
                <a:gd name="connsiteX64" fmla="*/ 59531 w 104775"/>
                <a:gd name="connsiteY64" fmla="*/ 23336 h 104775"/>
                <a:gd name="connsiteX65" fmla="*/ 59531 w 104775"/>
                <a:gd name="connsiteY65" fmla="*/ 15716 h 104775"/>
                <a:gd name="connsiteX66" fmla="*/ 58579 w 104775"/>
                <a:gd name="connsiteY66" fmla="*/ 7144 h 104775"/>
                <a:gd name="connsiteX67" fmla="*/ 58579 w 104775"/>
                <a:gd name="connsiteY67"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4775" h="104775">
                  <a:moveTo>
                    <a:pt x="7144" y="81439"/>
                  </a:moveTo>
                  <a:cubicBezTo>
                    <a:pt x="19526" y="79534"/>
                    <a:pt x="28099" y="76676"/>
                    <a:pt x="34766" y="74771"/>
                  </a:cubicBezTo>
                  <a:lnTo>
                    <a:pt x="37624" y="73819"/>
                  </a:lnTo>
                  <a:lnTo>
                    <a:pt x="37624" y="45244"/>
                  </a:lnTo>
                  <a:lnTo>
                    <a:pt x="24289" y="45244"/>
                  </a:lnTo>
                  <a:cubicBezTo>
                    <a:pt x="22384" y="45244"/>
                    <a:pt x="19526" y="45244"/>
                    <a:pt x="12859" y="46196"/>
                  </a:cubicBezTo>
                  <a:cubicBezTo>
                    <a:pt x="12859" y="45244"/>
                    <a:pt x="12859" y="44291"/>
                    <a:pt x="12859" y="43339"/>
                  </a:cubicBezTo>
                  <a:cubicBezTo>
                    <a:pt x="12859" y="42386"/>
                    <a:pt x="12859" y="42386"/>
                    <a:pt x="12859" y="41434"/>
                  </a:cubicBezTo>
                  <a:cubicBezTo>
                    <a:pt x="12859" y="40481"/>
                    <a:pt x="12859" y="39529"/>
                    <a:pt x="12859" y="36671"/>
                  </a:cubicBezTo>
                  <a:cubicBezTo>
                    <a:pt x="16669" y="36671"/>
                    <a:pt x="19526" y="37624"/>
                    <a:pt x="24289" y="37624"/>
                  </a:cubicBezTo>
                  <a:lnTo>
                    <a:pt x="37624" y="37624"/>
                  </a:lnTo>
                  <a:lnTo>
                    <a:pt x="37624" y="28099"/>
                  </a:lnTo>
                  <a:lnTo>
                    <a:pt x="37624" y="19526"/>
                  </a:lnTo>
                  <a:lnTo>
                    <a:pt x="37624" y="9049"/>
                  </a:lnTo>
                  <a:cubicBezTo>
                    <a:pt x="40481" y="9049"/>
                    <a:pt x="42386" y="10001"/>
                    <a:pt x="43339" y="9049"/>
                  </a:cubicBezTo>
                  <a:cubicBezTo>
                    <a:pt x="43339" y="9049"/>
                    <a:pt x="45244" y="9049"/>
                    <a:pt x="49054" y="9049"/>
                  </a:cubicBezTo>
                  <a:cubicBezTo>
                    <a:pt x="49054" y="13811"/>
                    <a:pt x="48101" y="17621"/>
                    <a:pt x="48101" y="20479"/>
                  </a:cubicBezTo>
                  <a:cubicBezTo>
                    <a:pt x="48101" y="23336"/>
                    <a:pt x="48101" y="26194"/>
                    <a:pt x="48101" y="29051"/>
                  </a:cubicBezTo>
                  <a:lnTo>
                    <a:pt x="48101" y="82391"/>
                  </a:lnTo>
                  <a:cubicBezTo>
                    <a:pt x="48101" y="87154"/>
                    <a:pt x="48101" y="90011"/>
                    <a:pt x="48101" y="92869"/>
                  </a:cubicBezTo>
                  <a:lnTo>
                    <a:pt x="49054" y="99536"/>
                  </a:lnTo>
                  <a:cubicBezTo>
                    <a:pt x="46196" y="99536"/>
                    <a:pt x="44291" y="99536"/>
                    <a:pt x="43339" y="99536"/>
                  </a:cubicBezTo>
                  <a:cubicBezTo>
                    <a:pt x="42386" y="99536"/>
                    <a:pt x="41434" y="99536"/>
                    <a:pt x="38576" y="99536"/>
                  </a:cubicBezTo>
                  <a:cubicBezTo>
                    <a:pt x="38576" y="97631"/>
                    <a:pt x="38576" y="95726"/>
                    <a:pt x="38576" y="93821"/>
                  </a:cubicBezTo>
                  <a:cubicBezTo>
                    <a:pt x="38576" y="91916"/>
                    <a:pt x="38576" y="90964"/>
                    <a:pt x="38576" y="90011"/>
                  </a:cubicBezTo>
                  <a:lnTo>
                    <a:pt x="38576" y="83344"/>
                  </a:lnTo>
                  <a:lnTo>
                    <a:pt x="30956" y="86201"/>
                  </a:lnTo>
                  <a:cubicBezTo>
                    <a:pt x="23336" y="89059"/>
                    <a:pt x="17621" y="90964"/>
                    <a:pt x="12859" y="92869"/>
                  </a:cubicBezTo>
                  <a:cubicBezTo>
                    <a:pt x="11906" y="89059"/>
                    <a:pt x="10954" y="87154"/>
                    <a:pt x="10954" y="86201"/>
                  </a:cubicBezTo>
                  <a:lnTo>
                    <a:pt x="7144" y="81439"/>
                  </a:lnTo>
                  <a:lnTo>
                    <a:pt x="7144" y="81439"/>
                  </a:lnTo>
                  <a:close/>
                  <a:moveTo>
                    <a:pt x="58579" y="7144"/>
                  </a:moveTo>
                  <a:cubicBezTo>
                    <a:pt x="61436" y="7144"/>
                    <a:pt x="63341" y="7144"/>
                    <a:pt x="63341" y="7144"/>
                  </a:cubicBezTo>
                  <a:cubicBezTo>
                    <a:pt x="63341" y="7144"/>
                    <a:pt x="65246" y="7144"/>
                    <a:pt x="69056" y="7144"/>
                  </a:cubicBezTo>
                  <a:cubicBezTo>
                    <a:pt x="69056" y="10954"/>
                    <a:pt x="69056" y="14764"/>
                    <a:pt x="68104" y="16669"/>
                  </a:cubicBezTo>
                  <a:cubicBezTo>
                    <a:pt x="68104" y="19526"/>
                    <a:pt x="68104" y="21431"/>
                    <a:pt x="68104" y="25241"/>
                  </a:cubicBezTo>
                  <a:lnTo>
                    <a:pt x="68104" y="44291"/>
                  </a:lnTo>
                  <a:lnTo>
                    <a:pt x="70961" y="42386"/>
                  </a:lnTo>
                  <a:cubicBezTo>
                    <a:pt x="77629" y="38576"/>
                    <a:pt x="84296" y="34766"/>
                    <a:pt x="89059" y="30004"/>
                  </a:cubicBezTo>
                  <a:lnTo>
                    <a:pt x="90964" y="29051"/>
                  </a:lnTo>
                  <a:cubicBezTo>
                    <a:pt x="92869" y="31909"/>
                    <a:pt x="94774" y="35719"/>
                    <a:pt x="97631" y="38576"/>
                  </a:cubicBezTo>
                  <a:lnTo>
                    <a:pt x="90964" y="42386"/>
                  </a:lnTo>
                  <a:lnTo>
                    <a:pt x="81439" y="47149"/>
                  </a:lnTo>
                  <a:lnTo>
                    <a:pt x="69056" y="53816"/>
                  </a:lnTo>
                  <a:lnTo>
                    <a:pt x="69056" y="81439"/>
                  </a:lnTo>
                  <a:cubicBezTo>
                    <a:pt x="69056" y="85249"/>
                    <a:pt x="69056" y="87154"/>
                    <a:pt x="70009" y="87154"/>
                  </a:cubicBezTo>
                  <a:cubicBezTo>
                    <a:pt x="70961" y="88106"/>
                    <a:pt x="71914" y="88106"/>
                    <a:pt x="74771" y="88106"/>
                  </a:cubicBezTo>
                  <a:lnTo>
                    <a:pt x="79534" y="88106"/>
                  </a:lnTo>
                  <a:cubicBezTo>
                    <a:pt x="82391" y="88106"/>
                    <a:pt x="85249" y="88106"/>
                    <a:pt x="86201" y="87154"/>
                  </a:cubicBezTo>
                  <a:cubicBezTo>
                    <a:pt x="87154" y="86201"/>
                    <a:pt x="88106" y="85249"/>
                    <a:pt x="89059" y="84296"/>
                  </a:cubicBezTo>
                  <a:cubicBezTo>
                    <a:pt x="90011" y="83344"/>
                    <a:pt x="90011" y="81439"/>
                    <a:pt x="90964" y="79534"/>
                  </a:cubicBezTo>
                  <a:lnTo>
                    <a:pt x="91916" y="75724"/>
                  </a:lnTo>
                  <a:lnTo>
                    <a:pt x="91916" y="73819"/>
                  </a:lnTo>
                  <a:cubicBezTo>
                    <a:pt x="93821" y="75724"/>
                    <a:pt x="95726" y="76676"/>
                    <a:pt x="96679" y="77629"/>
                  </a:cubicBezTo>
                  <a:cubicBezTo>
                    <a:pt x="97631" y="78581"/>
                    <a:pt x="100489" y="79534"/>
                    <a:pt x="102394" y="79534"/>
                  </a:cubicBezTo>
                  <a:lnTo>
                    <a:pt x="101441" y="81439"/>
                  </a:lnTo>
                  <a:cubicBezTo>
                    <a:pt x="101441" y="81439"/>
                    <a:pt x="100489" y="83344"/>
                    <a:pt x="99536" y="85249"/>
                  </a:cubicBezTo>
                  <a:cubicBezTo>
                    <a:pt x="98584" y="87154"/>
                    <a:pt x="97631" y="89059"/>
                    <a:pt x="96679" y="90964"/>
                  </a:cubicBezTo>
                  <a:cubicBezTo>
                    <a:pt x="95726" y="91916"/>
                    <a:pt x="94774" y="93821"/>
                    <a:pt x="93821" y="93821"/>
                  </a:cubicBezTo>
                  <a:cubicBezTo>
                    <a:pt x="92869" y="94774"/>
                    <a:pt x="90011" y="94774"/>
                    <a:pt x="86201" y="95726"/>
                  </a:cubicBezTo>
                  <a:lnTo>
                    <a:pt x="73819" y="95726"/>
                  </a:lnTo>
                  <a:cubicBezTo>
                    <a:pt x="70961" y="95726"/>
                    <a:pt x="68104" y="95726"/>
                    <a:pt x="66199" y="94774"/>
                  </a:cubicBezTo>
                  <a:cubicBezTo>
                    <a:pt x="63341" y="94774"/>
                    <a:pt x="62389" y="92869"/>
                    <a:pt x="61436" y="90964"/>
                  </a:cubicBezTo>
                  <a:cubicBezTo>
                    <a:pt x="60484" y="89059"/>
                    <a:pt x="59531" y="86201"/>
                    <a:pt x="59531" y="82391"/>
                  </a:cubicBezTo>
                  <a:lnTo>
                    <a:pt x="59531" y="23336"/>
                  </a:lnTo>
                  <a:cubicBezTo>
                    <a:pt x="59531" y="20479"/>
                    <a:pt x="59531" y="17621"/>
                    <a:pt x="59531" y="15716"/>
                  </a:cubicBezTo>
                  <a:lnTo>
                    <a:pt x="58579" y="7144"/>
                  </a:lnTo>
                  <a:lnTo>
                    <a:pt x="58579" y="7144"/>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5" name="íṩ1îde"/>
            <p:cNvSpPr/>
            <p:nvPr/>
          </p:nvSpPr>
          <p:spPr>
            <a:xfrm>
              <a:off x="6739951" y="3017321"/>
              <a:ext cx="78786" cy="78694"/>
            </a:xfrm>
            <a:custGeom>
              <a:avLst/>
              <a:gdLst>
                <a:gd name="connsiteX0" fmla="*/ 8096 w 104775"/>
                <a:gd name="connsiteY0" fmla="*/ 90011 h 104775"/>
                <a:gd name="connsiteX1" fmla="*/ 10001 w 104775"/>
                <a:gd name="connsiteY1" fmla="*/ 89059 h 104775"/>
                <a:gd name="connsiteX2" fmla="*/ 30004 w 104775"/>
                <a:gd name="connsiteY2" fmla="*/ 72866 h 104775"/>
                <a:gd name="connsiteX3" fmla="*/ 31909 w 104775"/>
                <a:gd name="connsiteY3" fmla="*/ 70961 h 104775"/>
                <a:gd name="connsiteX4" fmla="*/ 39529 w 104775"/>
                <a:gd name="connsiteY4" fmla="*/ 76676 h 104775"/>
                <a:gd name="connsiteX5" fmla="*/ 36671 w 104775"/>
                <a:gd name="connsiteY5" fmla="*/ 78581 h 104775"/>
                <a:gd name="connsiteX6" fmla="*/ 30956 w 104775"/>
                <a:gd name="connsiteY6" fmla="*/ 83344 h 104775"/>
                <a:gd name="connsiteX7" fmla="*/ 22384 w 104775"/>
                <a:gd name="connsiteY7" fmla="*/ 90964 h 104775"/>
                <a:gd name="connsiteX8" fmla="*/ 16669 w 104775"/>
                <a:gd name="connsiteY8" fmla="*/ 95726 h 104775"/>
                <a:gd name="connsiteX9" fmla="*/ 15716 w 104775"/>
                <a:gd name="connsiteY9" fmla="*/ 96679 h 104775"/>
                <a:gd name="connsiteX10" fmla="*/ 12859 w 104775"/>
                <a:gd name="connsiteY10" fmla="*/ 93821 h 104775"/>
                <a:gd name="connsiteX11" fmla="*/ 8096 w 104775"/>
                <a:gd name="connsiteY11" fmla="*/ 90011 h 104775"/>
                <a:gd name="connsiteX12" fmla="*/ 8096 w 104775"/>
                <a:gd name="connsiteY12" fmla="*/ 90011 h 104775"/>
                <a:gd name="connsiteX13" fmla="*/ 8096 w 104775"/>
                <a:gd name="connsiteY13" fmla="*/ 18574 h 104775"/>
                <a:gd name="connsiteX14" fmla="*/ 21431 w 104775"/>
                <a:gd name="connsiteY14" fmla="*/ 19526 h 104775"/>
                <a:gd name="connsiteX15" fmla="*/ 50006 w 104775"/>
                <a:gd name="connsiteY15" fmla="*/ 19526 h 104775"/>
                <a:gd name="connsiteX16" fmla="*/ 49054 w 104775"/>
                <a:gd name="connsiteY16" fmla="*/ 16669 h 104775"/>
                <a:gd name="connsiteX17" fmla="*/ 45244 w 104775"/>
                <a:gd name="connsiteY17" fmla="*/ 8096 h 104775"/>
                <a:gd name="connsiteX18" fmla="*/ 55721 w 104775"/>
                <a:gd name="connsiteY18" fmla="*/ 7144 h 104775"/>
                <a:gd name="connsiteX19" fmla="*/ 59531 w 104775"/>
                <a:gd name="connsiteY19" fmla="*/ 19526 h 104775"/>
                <a:gd name="connsiteX20" fmla="*/ 85249 w 104775"/>
                <a:gd name="connsiteY20" fmla="*/ 19526 h 104775"/>
                <a:gd name="connsiteX21" fmla="*/ 98584 w 104775"/>
                <a:gd name="connsiteY21" fmla="*/ 18574 h 104775"/>
                <a:gd name="connsiteX22" fmla="*/ 98584 w 104775"/>
                <a:gd name="connsiteY22" fmla="*/ 22384 h 104775"/>
                <a:gd name="connsiteX23" fmla="*/ 98584 w 104775"/>
                <a:gd name="connsiteY23" fmla="*/ 24289 h 104775"/>
                <a:gd name="connsiteX24" fmla="*/ 98584 w 104775"/>
                <a:gd name="connsiteY24" fmla="*/ 29051 h 104775"/>
                <a:gd name="connsiteX25" fmla="*/ 85249 w 104775"/>
                <a:gd name="connsiteY25" fmla="*/ 28099 h 104775"/>
                <a:gd name="connsiteX26" fmla="*/ 20479 w 104775"/>
                <a:gd name="connsiteY26" fmla="*/ 28099 h 104775"/>
                <a:gd name="connsiteX27" fmla="*/ 7144 w 104775"/>
                <a:gd name="connsiteY27" fmla="*/ 29051 h 104775"/>
                <a:gd name="connsiteX28" fmla="*/ 7144 w 104775"/>
                <a:gd name="connsiteY28" fmla="*/ 26194 h 104775"/>
                <a:gd name="connsiteX29" fmla="*/ 7144 w 104775"/>
                <a:gd name="connsiteY29" fmla="*/ 24289 h 104775"/>
                <a:gd name="connsiteX30" fmla="*/ 8096 w 104775"/>
                <a:gd name="connsiteY30" fmla="*/ 18574 h 104775"/>
                <a:gd name="connsiteX31" fmla="*/ 8096 w 104775"/>
                <a:gd name="connsiteY31" fmla="*/ 18574 h 104775"/>
                <a:gd name="connsiteX32" fmla="*/ 22384 w 104775"/>
                <a:gd name="connsiteY32" fmla="*/ 66199 h 104775"/>
                <a:gd name="connsiteX33" fmla="*/ 22384 w 104775"/>
                <a:gd name="connsiteY33" fmla="*/ 61436 h 104775"/>
                <a:gd name="connsiteX34" fmla="*/ 22384 w 104775"/>
                <a:gd name="connsiteY34" fmla="*/ 58579 h 104775"/>
                <a:gd name="connsiteX35" fmla="*/ 22384 w 104775"/>
                <a:gd name="connsiteY35" fmla="*/ 45244 h 104775"/>
                <a:gd name="connsiteX36" fmla="*/ 22384 w 104775"/>
                <a:gd name="connsiteY36" fmla="*/ 40481 h 104775"/>
                <a:gd name="connsiteX37" fmla="*/ 22384 w 104775"/>
                <a:gd name="connsiteY37" fmla="*/ 36671 h 104775"/>
                <a:gd name="connsiteX38" fmla="*/ 33814 w 104775"/>
                <a:gd name="connsiteY38" fmla="*/ 37624 h 104775"/>
                <a:gd name="connsiteX39" fmla="*/ 74771 w 104775"/>
                <a:gd name="connsiteY39" fmla="*/ 37624 h 104775"/>
                <a:gd name="connsiteX40" fmla="*/ 85249 w 104775"/>
                <a:gd name="connsiteY40" fmla="*/ 36671 h 104775"/>
                <a:gd name="connsiteX41" fmla="*/ 84296 w 104775"/>
                <a:gd name="connsiteY41" fmla="*/ 42386 h 104775"/>
                <a:gd name="connsiteX42" fmla="*/ 84296 w 104775"/>
                <a:gd name="connsiteY42" fmla="*/ 45244 h 104775"/>
                <a:gd name="connsiteX43" fmla="*/ 84296 w 104775"/>
                <a:gd name="connsiteY43" fmla="*/ 58579 h 104775"/>
                <a:gd name="connsiteX44" fmla="*/ 84296 w 104775"/>
                <a:gd name="connsiteY44" fmla="*/ 63341 h 104775"/>
                <a:gd name="connsiteX45" fmla="*/ 84296 w 104775"/>
                <a:gd name="connsiteY45" fmla="*/ 66199 h 104775"/>
                <a:gd name="connsiteX46" fmla="*/ 77629 w 104775"/>
                <a:gd name="connsiteY46" fmla="*/ 66199 h 104775"/>
                <a:gd name="connsiteX47" fmla="*/ 72866 w 104775"/>
                <a:gd name="connsiteY47" fmla="*/ 66199 h 104775"/>
                <a:gd name="connsiteX48" fmla="*/ 56674 w 104775"/>
                <a:gd name="connsiteY48" fmla="*/ 66199 h 104775"/>
                <a:gd name="connsiteX49" fmla="*/ 56674 w 104775"/>
                <a:gd name="connsiteY49" fmla="*/ 93821 h 104775"/>
                <a:gd name="connsiteX50" fmla="*/ 55721 w 104775"/>
                <a:gd name="connsiteY50" fmla="*/ 98584 h 104775"/>
                <a:gd name="connsiteX51" fmla="*/ 52864 w 104775"/>
                <a:gd name="connsiteY51" fmla="*/ 101441 h 104775"/>
                <a:gd name="connsiteX52" fmla="*/ 41434 w 104775"/>
                <a:gd name="connsiteY52" fmla="*/ 104299 h 104775"/>
                <a:gd name="connsiteX53" fmla="*/ 39529 w 104775"/>
                <a:gd name="connsiteY53" fmla="*/ 98584 h 104775"/>
                <a:gd name="connsiteX54" fmla="*/ 37624 w 104775"/>
                <a:gd name="connsiteY54" fmla="*/ 94774 h 104775"/>
                <a:gd name="connsiteX55" fmla="*/ 39529 w 104775"/>
                <a:gd name="connsiteY55" fmla="*/ 94774 h 104775"/>
                <a:gd name="connsiteX56" fmla="*/ 47149 w 104775"/>
                <a:gd name="connsiteY56" fmla="*/ 93821 h 104775"/>
                <a:gd name="connsiteX57" fmla="*/ 48101 w 104775"/>
                <a:gd name="connsiteY57" fmla="*/ 88106 h 104775"/>
                <a:gd name="connsiteX58" fmla="*/ 48101 w 104775"/>
                <a:gd name="connsiteY58" fmla="*/ 67151 h 104775"/>
                <a:gd name="connsiteX59" fmla="*/ 31909 w 104775"/>
                <a:gd name="connsiteY59" fmla="*/ 67151 h 104775"/>
                <a:gd name="connsiteX60" fmla="*/ 22384 w 104775"/>
                <a:gd name="connsiteY60" fmla="*/ 66199 h 104775"/>
                <a:gd name="connsiteX61" fmla="*/ 22384 w 104775"/>
                <a:gd name="connsiteY61" fmla="*/ 66199 h 104775"/>
                <a:gd name="connsiteX62" fmla="*/ 30956 w 104775"/>
                <a:gd name="connsiteY62" fmla="*/ 58579 h 104775"/>
                <a:gd name="connsiteX63" fmla="*/ 76676 w 104775"/>
                <a:gd name="connsiteY63" fmla="*/ 58579 h 104775"/>
                <a:gd name="connsiteX64" fmla="*/ 76676 w 104775"/>
                <a:gd name="connsiteY64" fmla="*/ 45244 h 104775"/>
                <a:gd name="connsiteX65" fmla="*/ 30956 w 104775"/>
                <a:gd name="connsiteY65" fmla="*/ 45244 h 104775"/>
                <a:gd name="connsiteX66" fmla="*/ 30956 w 104775"/>
                <a:gd name="connsiteY66" fmla="*/ 58579 h 104775"/>
                <a:gd name="connsiteX67" fmla="*/ 30956 w 104775"/>
                <a:gd name="connsiteY67" fmla="*/ 58579 h 104775"/>
                <a:gd name="connsiteX68" fmla="*/ 68104 w 104775"/>
                <a:gd name="connsiteY68" fmla="*/ 77629 h 104775"/>
                <a:gd name="connsiteX69" fmla="*/ 75724 w 104775"/>
                <a:gd name="connsiteY69" fmla="*/ 72866 h 104775"/>
                <a:gd name="connsiteX70" fmla="*/ 97631 w 104775"/>
                <a:gd name="connsiteY70" fmla="*/ 90011 h 104775"/>
                <a:gd name="connsiteX71" fmla="*/ 89059 w 104775"/>
                <a:gd name="connsiteY71" fmla="*/ 96679 h 104775"/>
                <a:gd name="connsiteX72" fmla="*/ 87154 w 104775"/>
                <a:gd name="connsiteY72" fmla="*/ 94774 h 104775"/>
                <a:gd name="connsiteX73" fmla="*/ 70009 w 104775"/>
                <a:gd name="connsiteY73" fmla="*/ 79534 h 104775"/>
                <a:gd name="connsiteX74" fmla="*/ 68104 w 104775"/>
                <a:gd name="connsiteY74" fmla="*/ 77629 h 104775"/>
                <a:gd name="connsiteX75" fmla="*/ 68104 w 104775"/>
                <a:gd name="connsiteY75" fmla="*/ 7762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4775" h="104775">
                  <a:moveTo>
                    <a:pt x="8096" y="90011"/>
                  </a:moveTo>
                  <a:lnTo>
                    <a:pt x="10001" y="89059"/>
                  </a:lnTo>
                  <a:cubicBezTo>
                    <a:pt x="17621" y="84296"/>
                    <a:pt x="24289" y="79534"/>
                    <a:pt x="30004" y="72866"/>
                  </a:cubicBezTo>
                  <a:lnTo>
                    <a:pt x="31909" y="70961"/>
                  </a:lnTo>
                  <a:cubicBezTo>
                    <a:pt x="34766" y="72866"/>
                    <a:pt x="37624" y="74771"/>
                    <a:pt x="39529" y="76676"/>
                  </a:cubicBezTo>
                  <a:lnTo>
                    <a:pt x="36671" y="78581"/>
                  </a:lnTo>
                  <a:cubicBezTo>
                    <a:pt x="35719" y="79534"/>
                    <a:pt x="33814" y="80486"/>
                    <a:pt x="30956" y="83344"/>
                  </a:cubicBezTo>
                  <a:cubicBezTo>
                    <a:pt x="28099" y="86201"/>
                    <a:pt x="25241" y="88106"/>
                    <a:pt x="22384" y="90964"/>
                  </a:cubicBezTo>
                  <a:cubicBezTo>
                    <a:pt x="19526" y="93821"/>
                    <a:pt x="17621" y="94774"/>
                    <a:pt x="16669" y="95726"/>
                  </a:cubicBezTo>
                  <a:lnTo>
                    <a:pt x="15716" y="96679"/>
                  </a:lnTo>
                  <a:cubicBezTo>
                    <a:pt x="13811" y="94774"/>
                    <a:pt x="12859" y="93821"/>
                    <a:pt x="12859" y="93821"/>
                  </a:cubicBezTo>
                  <a:lnTo>
                    <a:pt x="8096" y="90011"/>
                  </a:lnTo>
                  <a:lnTo>
                    <a:pt x="8096" y="90011"/>
                  </a:lnTo>
                  <a:close/>
                  <a:moveTo>
                    <a:pt x="8096" y="18574"/>
                  </a:moveTo>
                  <a:cubicBezTo>
                    <a:pt x="14764" y="19526"/>
                    <a:pt x="19526" y="19526"/>
                    <a:pt x="21431" y="19526"/>
                  </a:cubicBezTo>
                  <a:lnTo>
                    <a:pt x="50006" y="19526"/>
                  </a:lnTo>
                  <a:cubicBezTo>
                    <a:pt x="49054" y="17621"/>
                    <a:pt x="49054" y="16669"/>
                    <a:pt x="49054" y="16669"/>
                  </a:cubicBezTo>
                  <a:lnTo>
                    <a:pt x="45244" y="8096"/>
                  </a:lnTo>
                  <a:cubicBezTo>
                    <a:pt x="49054" y="8096"/>
                    <a:pt x="52864" y="8096"/>
                    <a:pt x="55721" y="7144"/>
                  </a:cubicBezTo>
                  <a:lnTo>
                    <a:pt x="59531" y="19526"/>
                  </a:lnTo>
                  <a:lnTo>
                    <a:pt x="85249" y="19526"/>
                  </a:lnTo>
                  <a:cubicBezTo>
                    <a:pt x="87154" y="19526"/>
                    <a:pt x="91916" y="19526"/>
                    <a:pt x="98584" y="18574"/>
                  </a:cubicBezTo>
                  <a:cubicBezTo>
                    <a:pt x="98584" y="20479"/>
                    <a:pt x="98584" y="21431"/>
                    <a:pt x="98584" y="22384"/>
                  </a:cubicBezTo>
                  <a:cubicBezTo>
                    <a:pt x="98584" y="23336"/>
                    <a:pt x="98584" y="23336"/>
                    <a:pt x="98584" y="24289"/>
                  </a:cubicBezTo>
                  <a:cubicBezTo>
                    <a:pt x="98584" y="25241"/>
                    <a:pt x="98584" y="26194"/>
                    <a:pt x="98584" y="29051"/>
                  </a:cubicBezTo>
                  <a:cubicBezTo>
                    <a:pt x="90964" y="28099"/>
                    <a:pt x="87154" y="28099"/>
                    <a:pt x="85249" y="28099"/>
                  </a:cubicBezTo>
                  <a:lnTo>
                    <a:pt x="20479" y="28099"/>
                  </a:lnTo>
                  <a:cubicBezTo>
                    <a:pt x="18574" y="28099"/>
                    <a:pt x="13811" y="28099"/>
                    <a:pt x="7144" y="29051"/>
                  </a:cubicBezTo>
                  <a:cubicBezTo>
                    <a:pt x="7144" y="28099"/>
                    <a:pt x="7144" y="27146"/>
                    <a:pt x="7144" y="26194"/>
                  </a:cubicBezTo>
                  <a:cubicBezTo>
                    <a:pt x="7144" y="25241"/>
                    <a:pt x="7144" y="25241"/>
                    <a:pt x="7144" y="24289"/>
                  </a:cubicBezTo>
                  <a:cubicBezTo>
                    <a:pt x="8096" y="23336"/>
                    <a:pt x="8096" y="22384"/>
                    <a:pt x="8096" y="18574"/>
                  </a:cubicBezTo>
                  <a:lnTo>
                    <a:pt x="8096" y="18574"/>
                  </a:lnTo>
                  <a:close/>
                  <a:moveTo>
                    <a:pt x="22384" y="66199"/>
                  </a:moveTo>
                  <a:cubicBezTo>
                    <a:pt x="22384" y="64294"/>
                    <a:pt x="22384" y="63341"/>
                    <a:pt x="22384" y="61436"/>
                  </a:cubicBezTo>
                  <a:cubicBezTo>
                    <a:pt x="22384" y="59531"/>
                    <a:pt x="22384" y="58579"/>
                    <a:pt x="22384" y="58579"/>
                  </a:cubicBezTo>
                  <a:lnTo>
                    <a:pt x="22384" y="45244"/>
                  </a:lnTo>
                  <a:cubicBezTo>
                    <a:pt x="22384" y="45244"/>
                    <a:pt x="22384" y="43339"/>
                    <a:pt x="22384" y="40481"/>
                  </a:cubicBezTo>
                  <a:lnTo>
                    <a:pt x="22384" y="36671"/>
                  </a:lnTo>
                  <a:cubicBezTo>
                    <a:pt x="27146" y="36671"/>
                    <a:pt x="31909" y="37624"/>
                    <a:pt x="33814" y="37624"/>
                  </a:cubicBezTo>
                  <a:lnTo>
                    <a:pt x="74771" y="37624"/>
                  </a:lnTo>
                  <a:cubicBezTo>
                    <a:pt x="77629" y="37624"/>
                    <a:pt x="81439" y="37624"/>
                    <a:pt x="85249" y="36671"/>
                  </a:cubicBezTo>
                  <a:cubicBezTo>
                    <a:pt x="85249" y="38576"/>
                    <a:pt x="85249" y="40481"/>
                    <a:pt x="84296" y="42386"/>
                  </a:cubicBezTo>
                  <a:cubicBezTo>
                    <a:pt x="84296" y="43339"/>
                    <a:pt x="84296" y="44291"/>
                    <a:pt x="84296" y="45244"/>
                  </a:cubicBezTo>
                  <a:lnTo>
                    <a:pt x="84296" y="58579"/>
                  </a:lnTo>
                  <a:cubicBezTo>
                    <a:pt x="84296" y="60484"/>
                    <a:pt x="84296" y="62389"/>
                    <a:pt x="84296" y="63341"/>
                  </a:cubicBezTo>
                  <a:lnTo>
                    <a:pt x="84296" y="66199"/>
                  </a:lnTo>
                  <a:cubicBezTo>
                    <a:pt x="82391" y="66199"/>
                    <a:pt x="79534" y="66199"/>
                    <a:pt x="77629" y="66199"/>
                  </a:cubicBezTo>
                  <a:cubicBezTo>
                    <a:pt x="75724" y="66199"/>
                    <a:pt x="73819" y="66199"/>
                    <a:pt x="72866" y="66199"/>
                  </a:cubicBezTo>
                  <a:lnTo>
                    <a:pt x="56674" y="66199"/>
                  </a:lnTo>
                  <a:lnTo>
                    <a:pt x="56674" y="93821"/>
                  </a:lnTo>
                  <a:cubicBezTo>
                    <a:pt x="56674" y="95726"/>
                    <a:pt x="56674" y="97631"/>
                    <a:pt x="55721" y="98584"/>
                  </a:cubicBezTo>
                  <a:cubicBezTo>
                    <a:pt x="54769" y="99536"/>
                    <a:pt x="53816" y="100489"/>
                    <a:pt x="52864" y="101441"/>
                  </a:cubicBezTo>
                  <a:cubicBezTo>
                    <a:pt x="50959" y="102394"/>
                    <a:pt x="47149" y="103346"/>
                    <a:pt x="41434" y="104299"/>
                  </a:cubicBezTo>
                  <a:cubicBezTo>
                    <a:pt x="40481" y="101441"/>
                    <a:pt x="39529" y="98584"/>
                    <a:pt x="39529" y="98584"/>
                  </a:cubicBezTo>
                  <a:lnTo>
                    <a:pt x="37624" y="94774"/>
                  </a:lnTo>
                  <a:lnTo>
                    <a:pt x="39529" y="94774"/>
                  </a:lnTo>
                  <a:cubicBezTo>
                    <a:pt x="44291" y="95726"/>
                    <a:pt x="47149" y="94774"/>
                    <a:pt x="47149" y="93821"/>
                  </a:cubicBezTo>
                  <a:cubicBezTo>
                    <a:pt x="48101" y="92869"/>
                    <a:pt x="48101" y="90964"/>
                    <a:pt x="48101" y="88106"/>
                  </a:cubicBezTo>
                  <a:lnTo>
                    <a:pt x="48101" y="67151"/>
                  </a:lnTo>
                  <a:lnTo>
                    <a:pt x="31909" y="67151"/>
                  </a:lnTo>
                  <a:cubicBezTo>
                    <a:pt x="32861" y="66199"/>
                    <a:pt x="29051" y="66199"/>
                    <a:pt x="22384" y="66199"/>
                  </a:cubicBezTo>
                  <a:lnTo>
                    <a:pt x="22384" y="66199"/>
                  </a:lnTo>
                  <a:close/>
                  <a:moveTo>
                    <a:pt x="30956" y="58579"/>
                  </a:moveTo>
                  <a:lnTo>
                    <a:pt x="76676" y="58579"/>
                  </a:lnTo>
                  <a:lnTo>
                    <a:pt x="76676" y="45244"/>
                  </a:lnTo>
                  <a:lnTo>
                    <a:pt x="30956" y="45244"/>
                  </a:lnTo>
                  <a:lnTo>
                    <a:pt x="30956" y="58579"/>
                  </a:lnTo>
                  <a:lnTo>
                    <a:pt x="30956" y="58579"/>
                  </a:lnTo>
                  <a:close/>
                  <a:moveTo>
                    <a:pt x="68104" y="77629"/>
                  </a:moveTo>
                  <a:cubicBezTo>
                    <a:pt x="70961" y="75724"/>
                    <a:pt x="72866" y="74771"/>
                    <a:pt x="75724" y="72866"/>
                  </a:cubicBezTo>
                  <a:lnTo>
                    <a:pt x="97631" y="90011"/>
                  </a:lnTo>
                  <a:cubicBezTo>
                    <a:pt x="94774" y="91916"/>
                    <a:pt x="91916" y="94774"/>
                    <a:pt x="89059" y="96679"/>
                  </a:cubicBezTo>
                  <a:lnTo>
                    <a:pt x="87154" y="94774"/>
                  </a:lnTo>
                  <a:cubicBezTo>
                    <a:pt x="84296" y="90964"/>
                    <a:pt x="78581" y="86201"/>
                    <a:pt x="70009" y="79534"/>
                  </a:cubicBezTo>
                  <a:lnTo>
                    <a:pt x="68104" y="77629"/>
                  </a:lnTo>
                  <a:lnTo>
                    <a:pt x="68104" y="77629"/>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6" name="îśḷíḍê"/>
            <p:cNvSpPr/>
            <p:nvPr/>
          </p:nvSpPr>
          <p:spPr>
            <a:xfrm>
              <a:off x="6815871" y="3020899"/>
              <a:ext cx="71624" cy="71541"/>
            </a:xfrm>
            <a:custGeom>
              <a:avLst/>
              <a:gdLst>
                <a:gd name="connsiteX0" fmla="*/ 31909 w 95250"/>
                <a:gd name="connsiteY0" fmla="*/ 56674 h 95250"/>
                <a:gd name="connsiteX1" fmla="*/ 7144 w 95250"/>
                <a:gd name="connsiteY1" fmla="*/ 37624 h 95250"/>
                <a:gd name="connsiteX2" fmla="*/ 37624 w 95250"/>
                <a:gd name="connsiteY2" fmla="*/ 37624 h 95250"/>
                <a:gd name="connsiteX3" fmla="*/ 48101 w 95250"/>
                <a:gd name="connsiteY3" fmla="*/ 7144 h 95250"/>
                <a:gd name="connsiteX4" fmla="*/ 58579 w 95250"/>
                <a:gd name="connsiteY4" fmla="*/ 37624 h 95250"/>
                <a:gd name="connsiteX5" fmla="*/ 89059 w 95250"/>
                <a:gd name="connsiteY5" fmla="*/ 37624 h 95250"/>
                <a:gd name="connsiteX6" fmla="*/ 65246 w 95250"/>
                <a:gd name="connsiteY6" fmla="*/ 55721 h 95250"/>
                <a:gd name="connsiteX7" fmla="*/ 75724 w 95250"/>
                <a:gd name="connsiteY7" fmla="*/ 89059 h 95250"/>
                <a:gd name="connsiteX8" fmla="*/ 48101 w 95250"/>
                <a:gd name="connsiteY8" fmla="*/ 69056 h 95250"/>
                <a:gd name="connsiteX9" fmla="*/ 20479 w 95250"/>
                <a:gd name="connsiteY9" fmla="*/ 89059 h 95250"/>
                <a:gd name="connsiteX10" fmla="*/ 31909 w 95250"/>
                <a:gd name="connsiteY10" fmla="*/ 5667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95250">
                  <a:moveTo>
                    <a:pt x="31909" y="56674"/>
                  </a:moveTo>
                  <a:lnTo>
                    <a:pt x="7144" y="37624"/>
                  </a:lnTo>
                  <a:lnTo>
                    <a:pt x="37624" y="37624"/>
                  </a:lnTo>
                  <a:lnTo>
                    <a:pt x="48101" y="7144"/>
                  </a:lnTo>
                  <a:lnTo>
                    <a:pt x="58579" y="37624"/>
                  </a:lnTo>
                  <a:lnTo>
                    <a:pt x="89059" y="37624"/>
                  </a:lnTo>
                  <a:lnTo>
                    <a:pt x="65246" y="55721"/>
                  </a:lnTo>
                  <a:lnTo>
                    <a:pt x="75724" y="89059"/>
                  </a:lnTo>
                  <a:lnTo>
                    <a:pt x="48101" y="69056"/>
                  </a:lnTo>
                  <a:lnTo>
                    <a:pt x="20479" y="89059"/>
                  </a:lnTo>
                  <a:lnTo>
                    <a:pt x="31909" y="56674"/>
                  </a:lnTo>
                  <a:close/>
                </a:path>
              </a:pathLst>
            </a:custGeom>
            <a:solidFill>
              <a:srgbClr val="E50012"/>
            </a:solidFill>
            <a:ln w="9525" cap="flat">
              <a:no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5" name="任意多边形 85"/>
            <p:cNvSpPr/>
            <p:nvPr/>
          </p:nvSpPr>
          <p:spPr>
            <a:xfrm>
              <a:off x="5682017" y="3757513"/>
              <a:ext cx="1178201" cy="967542"/>
            </a:xfrm>
            <a:custGeom>
              <a:avLst/>
              <a:gdLst>
                <a:gd name="connsiteX0" fmla="*/ 977774 w 1730867"/>
                <a:gd name="connsiteY0" fmla="*/ 1394233 h 1421394"/>
                <a:gd name="connsiteX1" fmla="*/ 1050202 w 1730867"/>
                <a:gd name="connsiteY1" fmla="*/ 1385180 h 1421394"/>
                <a:gd name="connsiteX2" fmla="*/ 1086416 w 1730867"/>
                <a:gd name="connsiteY2" fmla="*/ 1376126 h 1421394"/>
                <a:gd name="connsiteX3" fmla="*/ 1158844 w 1730867"/>
                <a:gd name="connsiteY3" fmla="*/ 1367073 h 1421394"/>
                <a:gd name="connsiteX4" fmla="*/ 1213164 w 1730867"/>
                <a:gd name="connsiteY4" fmla="*/ 1339912 h 1421394"/>
                <a:gd name="connsiteX5" fmla="*/ 1240325 w 1730867"/>
                <a:gd name="connsiteY5" fmla="*/ 1330859 h 1421394"/>
                <a:gd name="connsiteX6" fmla="*/ 1321806 w 1730867"/>
                <a:gd name="connsiteY6" fmla="*/ 1294645 h 1421394"/>
                <a:gd name="connsiteX7" fmla="*/ 1348966 w 1730867"/>
                <a:gd name="connsiteY7" fmla="*/ 1285592 h 1421394"/>
                <a:gd name="connsiteX8" fmla="*/ 1367073 w 1730867"/>
                <a:gd name="connsiteY8" fmla="*/ 1258431 h 1421394"/>
                <a:gd name="connsiteX9" fmla="*/ 1421394 w 1730867"/>
                <a:gd name="connsiteY9" fmla="*/ 1222217 h 1421394"/>
                <a:gd name="connsiteX10" fmla="*/ 1439501 w 1730867"/>
                <a:gd name="connsiteY10" fmla="*/ 1195057 h 1421394"/>
                <a:gd name="connsiteX11" fmla="*/ 1466661 w 1730867"/>
                <a:gd name="connsiteY11" fmla="*/ 1186004 h 1421394"/>
                <a:gd name="connsiteX12" fmla="*/ 1475715 w 1730867"/>
                <a:gd name="connsiteY12" fmla="*/ 1158843 h 1421394"/>
                <a:gd name="connsiteX13" fmla="*/ 1511929 w 1730867"/>
                <a:gd name="connsiteY13" fmla="*/ 1104522 h 1421394"/>
                <a:gd name="connsiteX14" fmla="*/ 1530036 w 1730867"/>
                <a:gd name="connsiteY14" fmla="*/ 1077362 h 1421394"/>
                <a:gd name="connsiteX15" fmla="*/ 1557196 w 1730867"/>
                <a:gd name="connsiteY15" fmla="*/ 1059255 h 1421394"/>
                <a:gd name="connsiteX16" fmla="*/ 1566250 w 1730867"/>
                <a:gd name="connsiteY16" fmla="*/ 1023041 h 1421394"/>
                <a:gd name="connsiteX17" fmla="*/ 1575303 w 1730867"/>
                <a:gd name="connsiteY17" fmla="*/ 941560 h 1421394"/>
                <a:gd name="connsiteX18" fmla="*/ 1584356 w 1730867"/>
                <a:gd name="connsiteY18" fmla="*/ 914400 h 1421394"/>
                <a:gd name="connsiteX19" fmla="*/ 1611517 w 1730867"/>
                <a:gd name="connsiteY19" fmla="*/ 887239 h 1421394"/>
                <a:gd name="connsiteX20" fmla="*/ 1638677 w 1730867"/>
                <a:gd name="connsiteY20" fmla="*/ 878186 h 1421394"/>
                <a:gd name="connsiteX21" fmla="*/ 1656784 w 1730867"/>
                <a:gd name="connsiteY21" fmla="*/ 851025 h 1421394"/>
                <a:gd name="connsiteX22" fmla="*/ 1683945 w 1730867"/>
                <a:gd name="connsiteY22" fmla="*/ 841972 h 1421394"/>
                <a:gd name="connsiteX23" fmla="*/ 1711105 w 1730867"/>
                <a:gd name="connsiteY23" fmla="*/ 823865 h 1421394"/>
                <a:gd name="connsiteX24" fmla="*/ 1720158 w 1730867"/>
                <a:gd name="connsiteY24" fmla="*/ 697116 h 1421394"/>
                <a:gd name="connsiteX25" fmla="*/ 1702052 w 1730867"/>
                <a:gd name="connsiteY25" fmla="*/ 669956 h 1421394"/>
                <a:gd name="connsiteX26" fmla="*/ 1674891 w 1730867"/>
                <a:gd name="connsiteY26" fmla="*/ 660903 h 1421394"/>
                <a:gd name="connsiteX27" fmla="*/ 1638677 w 1730867"/>
                <a:gd name="connsiteY27" fmla="*/ 606582 h 1421394"/>
                <a:gd name="connsiteX28" fmla="*/ 1620570 w 1730867"/>
                <a:gd name="connsiteY28" fmla="*/ 579421 h 1421394"/>
                <a:gd name="connsiteX29" fmla="*/ 1566250 w 1730867"/>
                <a:gd name="connsiteY29" fmla="*/ 561314 h 1421394"/>
                <a:gd name="connsiteX30" fmla="*/ 1539089 w 1730867"/>
                <a:gd name="connsiteY30" fmla="*/ 552261 h 1421394"/>
                <a:gd name="connsiteX31" fmla="*/ 1493822 w 1730867"/>
                <a:gd name="connsiteY31" fmla="*/ 506994 h 1421394"/>
                <a:gd name="connsiteX32" fmla="*/ 1466661 w 1730867"/>
                <a:gd name="connsiteY32" fmla="*/ 479833 h 1421394"/>
                <a:gd name="connsiteX33" fmla="*/ 1412341 w 1730867"/>
                <a:gd name="connsiteY33" fmla="*/ 452673 h 1421394"/>
                <a:gd name="connsiteX34" fmla="*/ 1385180 w 1730867"/>
                <a:gd name="connsiteY34" fmla="*/ 434566 h 1421394"/>
                <a:gd name="connsiteX35" fmla="*/ 1321806 w 1730867"/>
                <a:gd name="connsiteY35" fmla="*/ 416459 h 1421394"/>
                <a:gd name="connsiteX36" fmla="*/ 1222218 w 1730867"/>
                <a:gd name="connsiteY36" fmla="*/ 398352 h 1421394"/>
                <a:gd name="connsiteX37" fmla="*/ 1176951 w 1730867"/>
                <a:gd name="connsiteY37" fmla="*/ 389299 h 1421394"/>
                <a:gd name="connsiteX38" fmla="*/ 1122630 w 1730867"/>
                <a:gd name="connsiteY38" fmla="*/ 353085 h 1421394"/>
                <a:gd name="connsiteX39" fmla="*/ 1095469 w 1730867"/>
                <a:gd name="connsiteY39" fmla="*/ 298764 h 1421394"/>
                <a:gd name="connsiteX40" fmla="*/ 1095469 w 1730867"/>
                <a:gd name="connsiteY40" fmla="*/ 181069 h 1421394"/>
                <a:gd name="connsiteX41" fmla="*/ 1086416 w 1730867"/>
                <a:gd name="connsiteY41" fmla="*/ 135802 h 1421394"/>
                <a:gd name="connsiteX42" fmla="*/ 1059255 w 1730867"/>
                <a:gd name="connsiteY42" fmla="*/ 117695 h 1421394"/>
                <a:gd name="connsiteX43" fmla="*/ 986828 w 1730867"/>
                <a:gd name="connsiteY43" fmla="*/ 99588 h 1421394"/>
                <a:gd name="connsiteX44" fmla="*/ 950614 w 1730867"/>
                <a:gd name="connsiteY44" fmla="*/ 90534 h 1421394"/>
                <a:gd name="connsiteX45" fmla="*/ 923453 w 1730867"/>
                <a:gd name="connsiteY45" fmla="*/ 72427 h 1421394"/>
                <a:gd name="connsiteX46" fmla="*/ 896293 w 1730867"/>
                <a:gd name="connsiteY46" fmla="*/ 63374 h 1421394"/>
                <a:gd name="connsiteX47" fmla="*/ 878186 w 1730867"/>
                <a:gd name="connsiteY47" fmla="*/ 36213 h 1421394"/>
                <a:gd name="connsiteX48" fmla="*/ 832919 w 1730867"/>
                <a:gd name="connsiteY48" fmla="*/ 27160 h 1421394"/>
                <a:gd name="connsiteX49" fmla="*/ 796705 w 1730867"/>
                <a:gd name="connsiteY49" fmla="*/ 18107 h 1421394"/>
                <a:gd name="connsiteX50" fmla="*/ 769545 w 1730867"/>
                <a:gd name="connsiteY50" fmla="*/ 9053 h 1421394"/>
                <a:gd name="connsiteX51" fmla="*/ 679010 w 1730867"/>
                <a:gd name="connsiteY51" fmla="*/ 0 h 1421394"/>
                <a:gd name="connsiteX52" fmla="*/ 534154 w 1730867"/>
                <a:gd name="connsiteY52" fmla="*/ 9053 h 1421394"/>
                <a:gd name="connsiteX53" fmla="*/ 479834 w 1730867"/>
                <a:gd name="connsiteY53" fmla="*/ 27160 h 1421394"/>
                <a:gd name="connsiteX54" fmla="*/ 443620 w 1730867"/>
                <a:gd name="connsiteY54" fmla="*/ 63374 h 1421394"/>
                <a:gd name="connsiteX55" fmla="*/ 371192 w 1730867"/>
                <a:gd name="connsiteY55" fmla="*/ 126748 h 1421394"/>
                <a:gd name="connsiteX56" fmla="*/ 316871 w 1730867"/>
                <a:gd name="connsiteY56" fmla="*/ 144855 h 1421394"/>
                <a:gd name="connsiteX57" fmla="*/ 289711 w 1730867"/>
                <a:gd name="connsiteY57" fmla="*/ 162962 h 1421394"/>
                <a:gd name="connsiteX58" fmla="*/ 253497 w 1730867"/>
                <a:gd name="connsiteY58" fmla="*/ 172015 h 1421394"/>
                <a:gd name="connsiteX59" fmla="*/ 226337 w 1730867"/>
                <a:gd name="connsiteY59" fmla="*/ 181069 h 1421394"/>
                <a:gd name="connsiteX60" fmla="*/ 190123 w 1730867"/>
                <a:gd name="connsiteY60" fmla="*/ 226336 h 1421394"/>
                <a:gd name="connsiteX61" fmla="*/ 181069 w 1730867"/>
                <a:gd name="connsiteY61" fmla="*/ 253497 h 1421394"/>
                <a:gd name="connsiteX62" fmla="*/ 126749 w 1730867"/>
                <a:gd name="connsiteY62" fmla="*/ 280657 h 1421394"/>
                <a:gd name="connsiteX63" fmla="*/ 108642 w 1730867"/>
                <a:gd name="connsiteY63" fmla="*/ 307817 h 1421394"/>
                <a:gd name="connsiteX64" fmla="*/ 99588 w 1730867"/>
                <a:gd name="connsiteY64" fmla="*/ 344031 h 1421394"/>
                <a:gd name="connsiteX65" fmla="*/ 81481 w 1730867"/>
                <a:gd name="connsiteY65" fmla="*/ 398352 h 1421394"/>
                <a:gd name="connsiteX66" fmla="*/ 72428 w 1730867"/>
                <a:gd name="connsiteY66" fmla="*/ 425512 h 1421394"/>
                <a:gd name="connsiteX67" fmla="*/ 18107 w 1730867"/>
                <a:gd name="connsiteY67" fmla="*/ 506994 h 1421394"/>
                <a:gd name="connsiteX68" fmla="*/ 0 w 1730867"/>
                <a:gd name="connsiteY68" fmla="*/ 534154 h 1421394"/>
                <a:gd name="connsiteX69" fmla="*/ 9053 w 1730867"/>
                <a:gd name="connsiteY69" fmla="*/ 697116 h 1421394"/>
                <a:gd name="connsiteX70" fmla="*/ 18107 w 1730867"/>
                <a:gd name="connsiteY70" fmla="*/ 724277 h 1421394"/>
                <a:gd name="connsiteX71" fmla="*/ 45267 w 1730867"/>
                <a:gd name="connsiteY71" fmla="*/ 742384 h 1421394"/>
                <a:gd name="connsiteX72" fmla="*/ 90535 w 1730867"/>
                <a:gd name="connsiteY72" fmla="*/ 787651 h 1421394"/>
                <a:gd name="connsiteX73" fmla="*/ 135802 w 1730867"/>
                <a:gd name="connsiteY73" fmla="*/ 823865 h 1421394"/>
                <a:gd name="connsiteX74" fmla="*/ 172016 w 1730867"/>
                <a:gd name="connsiteY74" fmla="*/ 905346 h 1421394"/>
                <a:gd name="connsiteX75" fmla="*/ 181069 w 1730867"/>
                <a:gd name="connsiteY75" fmla="*/ 932507 h 1421394"/>
                <a:gd name="connsiteX76" fmla="*/ 190123 w 1730867"/>
                <a:gd name="connsiteY76" fmla="*/ 1023041 h 1421394"/>
                <a:gd name="connsiteX77" fmla="*/ 199176 w 1730867"/>
                <a:gd name="connsiteY77" fmla="*/ 1068309 h 1421394"/>
                <a:gd name="connsiteX78" fmla="*/ 235390 w 1730867"/>
                <a:gd name="connsiteY78" fmla="*/ 1122629 h 1421394"/>
                <a:gd name="connsiteX79" fmla="*/ 253497 w 1730867"/>
                <a:gd name="connsiteY79" fmla="*/ 1149790 h 1421394"/>
                <a:gd name="connsiteX80" fmla="*/ 280657 w 1730867"/>
                <a:gd name="connsiteY80" fmla="*/ 1231271 h 1421394"/>
                <a:gd name="connsiteX81" fmla="*/ 307818 w 1730867"/>
                <a:gd name="connsiteY81" fmla="*/ 1285592 h 1421394"/>
                <a:gd name="connsiteX82" fmla="*/ 334978 w 1730867"/>
                <a:gd name="connsiteY82" fmla="*/ 1294645 h 1421394"/>
                <a:gd name="connsiteX83" fmla="*/ 389299 w 1730867"/>
                <a:gd name="connsiteY83" fmla="*/ 1339912 h 1421394"/>
                <a:gd name="connsiteX84" fmla="*/ 443620 w 1730867"/>
                <a:gd name="connsiteY84" fmla="*/ 1358019 h 1421394"/>
                <a:gd name="connsiteX85" fmla="*/ 506994 w 1730867"/>
                <a:gd name="connsiteY85" fmla="*/ 1376126 h 1421394"/>
                <a:gd name="connsiteX86" fmla="*/ 561315 w 1730867"/>
                <a:gd name="connsiteY86" fmla="*/ 1385180 h 1421394"/>
                <a:gd name="connsiteX87" fmla="*/ 597529 w 1730867"/>
                <a:gd name="connsiteY87" fmla="*/ 1394233 h 1421394"/>
                <a:gd name="connsiteX88" fmla="*/ 651850 w 1730867"/>
                <a:gd name="connsiteY88" fmla="*/ 1412340 h 1421394"/>
                <a:gd name="connsiteX89" fmla="*/ 796705 w 1730867"/>
                <a:gd name="connsiteY89" fmla="*/ 1421394 h 1421394"/>
                <a:gd name="connsiteX90" fmla="*/ 986828 w 1730867"/>
                <a:gd name="connsiteY90" fmla="*/ 1412340 h 1421394"/>
                <a:gd name="connsiteX91" fmla="*/ 1013988 w 1730867"/>
                <a:gd name="connsiteY91" fmla="*/ 1403287 h 1421394"/>
                <a:gd name="connsiteX92" fmla="*/ 977774 w 1730867"/>
                <a:gd name="connsiteY92" fmla="*/ 1394233 h 142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30867" h="1421394">
                  <a:moveTo>
                    <a:pt x="977774" y="1394233"/>
                  </a:moveTo>
                  <a:cubicBezTo>
                    <a:pt x="983810" y="1391215"/>
                    <a:pt x="1026203" y="1389180"/>
                    <a:pt x="1050202" y="1385180"/>
                  </a:cubicBezTo>
                  <a:cubicBezTo>
                    <a:pt x="1062476" y="1383134"/>
                    <a:pt x="1074142" y="1378172"/>
                    <a:pt x="1086416" y="1376126"/>
                  </a:cubicBezTo>
                  <a:cubicBezTo>
                    <a:pt x="1110415" y="1372126"/>
                    <a:pt x="1134701" y="1370091"/>
                    <a:pt x="1158844" y="1367073"/>
                  </a:cubicBezTo>
                  <a:cubicBezTo>
                    <a:pt x="1227122" y="1344312"/>
                    <a:pt x="1142952" y="1375017"/>
                    <a:pt x="1213164" y="1339912"/>
                  </a:cubicBezTo>
                  <a:cubicBezTo>
                    <a:pt x="1221700" y="1335644"/>
                    <a:pt x="1231271" y="1333877"/>
                    <a:pt x="1240325" y="1330859"/>
                  </a:cubicBezTo>
                  <a:cubicBezTo>
                    <a:pt x="1283365" y="1302165"/>
                    <a:pt x="1257163" y="1316192"/>
                    <a:pt x="1321806" y="1294645"/>
                  </a:cubicBezTo>
                  <a:lnTo>
                    <a:pt x="1348966" y="1285592"/>
                  </a:lnTo>
                  <a:cubicBezTo>
                    <a:pt x="1355002" y="1276538"/>
                    <a:pt x="1358884" y="1265596"/>
                    <a:pt x="1367073" y="1258431"/>
                  </a:cubicBezTo>
                  <a:cubicBezTo>
                    <a:pt x="1383450" y="1244101"/>
                    <a:pt x="1421394" y="1222217"/>
                    <a:pt x="1421394" y="1222217"/>
                  </a:cubicBezTo>
                  <a:cubicBezTo>
                    <a:pt x="1427430" y="1213164"/>
                    <a:pt x="1431004" y="1201854"/>
                    <a:pt x="1439501" y="1195057"/>
                  </a:cubicBezTo>
                  <a:cubicBezTo>
                    <a:pt x="1446953" y="1189096"/>
                    <a:pt x="1459913" y="1192752"/>
                    <a:pt x="1466661" y="1186004"/>
                  </a:cubicBezTo>
                  <a:cubicBezTo>
                    <a:pt x="1473409" y="1179256"/>
                    <a:pt x="1471080" y="1167185"/>
                    <a:pt x="1475715" y="1158843"/>
                  </a:cubicBezTo>
                  <a:cubicBezTo>
                    <a:pt x="1486284" y="1139820"/>
                    <a:pt x="1499858" y="1122629"/>
                    <a:pt x="1511929" y="1104522"/>
                  </a:cubicBezTo>
                  <a:cubicBezTo>
                    <a:pt x="1517965" y="1095469"/>
                    <a:pt x="1520983" y="1083398"/>
                    <a:pt x="1530036" y="1077362"/>
                  </a:cubicBezTo>
                  <a:lnTo>
                    <a:pt x="1557196" y="1059255"/>
                  </a:lnTo>
                  <a:cubicBezTo>
                    <a:pt x="1560214" y="1047184"/>
                    <a:pt x="1564358" y="1035339"/>
                    <a:pt x="1566250" y="1023041"/>
                  </a:cubicBezTo>
                  <a:cubicBezTo>
                    <a:pt x="1570405" y="996031"/>
                    <a:pt x="1570811" y="968516"/>
                    <a:pt x="1575303" y="941560"/>
                  </a:cubicBezTo>
                  <a:cubicBezTo>
                    <a:pt x="1576872" y="932147"/>
                    <a:pt x="1579062" y="922340"/>
                    <a:pt x="1584356" y="914400"/>
                  </a:cubicBezTo>
                  <a:cubicBezTo>
                    <a:pt x="1591458" y="903747"/>
                    <a:pt x="1600864" y="894341"/>
                    <a:pt x="1611517" y="887239"/>
                  </a:cubicBezTo>
                  <a:cubicBezTo>
                    <a:pt x="1619457" y="881945"/>
                    <a:pt x="1629624" y="881204"/>
                    <a:pt x="1638677" y="878186"/>
                  </a:cubicBezTo>
                  <a:cubicBezTo>
                    <a:pt x="1644713" y="869132"/>
                    <a:pt x="1648287" y="857822"/>
                    <a:pt x="1656784" y="851025"/>
                  </a:cubicBezTo>
                  <a:cubicBezTo>
                    <a:pt x="1664236" y="845063"/>
                    <a:pt x="1675409" y="846240"/>
                    <a:pt x="1683945" y="841972"/>
                  </a:cubicBezTo>
                  <a:cubicBezTo>
                    <a:pt x="1693677" y="837106"/>
                    <a:pt x="1702052" y="829901"/>
                    <a:pt x="1711105" y="823865"/>
                  </a:cubicBezTo>
                  <a:cubicBezTo>
                    <a:pt x="1731083" y="763931"/>
                    <a:pt x="1739003" y="766214"/>
                    <a:pt x="1720158" y="697116"/>
                  </a:cubicBezTo>
                  <a:cubicBezTo>
                    <a:pt x="1717295" y="686619"/>
                    <a:pt x="1710548" y="676753"/>
                    <a:pt x="1702052" y="669956"/>
                  </a:cubicBezTo>
                  <a:cubicBezTo>
                    <a:pt x="1694600" y="663994"/>
                    <a:pt x="1683945" y="663921"/>
                    <a:pt x="1674891" y="660903"/>
                  </a:cubicBezTo>
                  <a:lnTo>
                    <a:pt x="1638677" y="606582"/>
                  </a:lnTo>
                  <a:cubicBezTo>
                    <a:pt x="1632641" y="597528"/>
                    <a:pt x="1630893" y="582862"/>
                    <a:pt x="1620570" y="579421"/>
                  </a:cubicBezTo>
                  <a:lnTo>
                    <a:pt x="1566250" y="561314"/>
                  </a:lnTo>
                  <a:lnTo>
                    <a:pt x="1539089" y="552261"/>
                  </a:lnTo>
                  <a:cubicBezTo>
                    <a:pt x="1505893" y="502467"/>
                    <a:pt x="1539089" y="544717"/>
                    <a:pt x="1493822" y="506994"/>
                  </a:cubicBezTo>
                  <a:cubicBezTo>
                    <a:pt x="1483986" y="498797"/>
                    <a:pt x="1476497" y="488030"/>
                    <a:pt x="1466661" y="479833"/>
                  </a:cubicBezTo>
                  <a:cubicBezTo>
                    <a:pt x="1443260" y="460332"/>
                    <a:pt x="1439563" y="461747"/>
                    <a:pt x="1412341" y="452673"/>
                  </a:cubicBezTo>
                  <a:cubicBezTo>
                    <a:pt x="1403287" y="446637"/>
                    <a:pt x="1394912" y="439432"/>
                    <a:pt x="1385180" y="434566"/>
                  </a:cubicBezTo>
                  <a:cubicBezTo>
                    <a:pt x="1373077" y="428515"/>
                    <a:pt x="1332255" y="418781"/>
                    <a:pt x="1321806" y="416459"/>
                  </a:cubicBezTo>
                  <a:cubicBezTo>
                    <a:pt x="1271501" y="405281"/>
                    <a:pt x="1276254" y="408177"/>
                    <a:pt x="1222218" y="398352"/>
                  </a:cubicBezTo>
                  <a:cubicBezTo>
                    <a:pt x="1207078" y="395599"/>
                    <a:pt x="1192040" y="392317"/>
                    <a:pt x="1176951" y="389299"/>
                  </a:cubicBezTo>
                  <a:cubicBezTo>
                    <a:pt x="1158844" y="377228"/>
                    <a:pt x="1129512" y="373730"/>
                    <a:pt x="1122630" y="353085"/>
                  </a:cubicBezTo>
                  <a:cubicBezTo>
                    <a:pt x="1110135" y="315602"/>
                    <a:pt x="1118870" y="333865"/>
                    <a:pt x="1095469" y="298764"/>
                  </a:cubicBezTo>
                  <a:cubicBezTo>
                    <a:pt x="1073678" y="233389"/>
                    <a:pt x="1095469" y="311108"/>
                    <a:pt x="1095469" y="181069"/>
                  </a:cubicBezTo>
                  <a:cubicBezTo>
                    <a:pt x="1095469" y="165681"/>
                    <a:pt x="1094051" y="149162"/>
                    <a:pt x="1086416" y="135802"/>
                  </a:cubicBezTo>
                  <a:cubicBezTo>
                    <a:pt x="1081017" y="126355"/>
                    <a:pt x="1068987" y="122561"/>
                    <a:pt x="1059255" y="117695"/>
                  </a:cubicBezTo>
                  <a:cubicBezTo>
                    <a:pt x="1039837" y="107986"/>
                    <a:pt x="1005430" y="103722"/>
                    <a:pt x="986828" y="99588"/>
                  </a:cubicBezTo>
                  <a:cubicBezTo>
                    <a:pt x="974681" y="96889"/>
                    <a:pt x="962685" y="93552"/>
                    <a:pt x="950614" y="90534"/>
                  </a:cubicBezTo>
                  <a:cubicBezTo>
                    <a:pt x="941560" y="84498"/>
                    <a:pt x="933185" y="77293"/>
                    <a:pt x="923453" y="72427"/>
                  </a:cubicBezTo>
                  <a:cubicBezTo>
                    <a:pt x="914917" y="68159"/>
                    <a:pt x="903745" y="69336"/>
                    <a:pt x="896293" y="63374"/>
                  </a:cubicBezTo>
                  <a:cubicBezTo>
                    <a:pt x="887796" y="56577"/>
                    <a:pt x="887633" y="41612"/>
                    <a:pt x="878186" y="36213"/>
                  </a:cubicBezTo>
                  <a:cubicBezTo>
                    <a:pt x="864826" y="28578"/>
                    <a:pt x="847940" y="30498"/>
                    <a:pt x="832919" y="27160"/>
                  </a:cubicBezTo>
                  <a:cubicBezTo>
                    <a:pt x="820772" y="24461"/>
                    <a:pt x="808669" y="21525"/>
                    <a:pt x="796705" y="18107"/>
                  </a:cubicBezTo>
                  <a:cubicBezTo>
                    <a:pt x="787529" y="15485"/>
                    <a:pt x="778977" y="10504"/>
                    <a:pt x="769545" y="9053"/>
                  </a:cubicBezTo>
                  <a:cubicBezTo>
                    <a:pt x="739569" y="4441"/>
                    <a:pt x="709188" y="3018"/>
                    <a:pt x="679010" y="0"/>
                  </a:cubicBezTo>
                  <a:cubicBezTo>
                    <a:pt x="630725" y="3018"/>
                    <a:pt x="582090" y="2516"/>
                    <a:pt x="534154" y="9053"/>
                  </a:cubicBezTo>
                  <a:cubicBezTo>
                    <a:pt x="515243" y="11632"/>
                    <a:pt x="479834" y="27160"/>
                    <a:pt x="479834" y="27160"/>
                  </a:cubicBezTo>
                  <a:cubicBezTo>
                    <a:pt x="460080" y="86418"/>
                    <a:pt x="487515" y="28257"/>
                    <a:pt x="443620" y="63374"/>
                  </a:cubicBezTo>
                  <a:cubicBezTo>
                    <a:pt x="390810" y="105622"/>
                    <a:pt x="479830" y="90535"/>
                    <a:pt x="371192" y="126748"/>
                  </a:cubicBezTo>
                  <a:lnTo>
                    <a:pt x="316871" y="144855"/>
                  </a:lnTo>
                  <a:cubicBezTo>
                    <a:pt x="307818" y="150891"/>
                    <a:pt x="299712" y="158676"/>
                    <a:pt x="289711" y="162962"/>
                  </a:cubicBezTo>
                  <a:cubicBezTo>
                    <a:pt x="278274" y="167863"/>
                    <a:pt x="265461" y="168597"/>
                    <a:pt x="253497" y="172015"/>
                  </a:cubicBezTo>
                  <a:cubicBezTo>
                    <a:pt x="244321" y="174637"/>
                    <a:pt x="235390" y="178051"/>
                    <a:pt x="226337" y="181069"/>
                  </a:cubicBezTo>
                  <a:cubicBezTo>
                    <a:pt x="203579" y="249338"/>
                    <a:pt x="236925" y="167833"/>
                    <a:pt x="190123" y="226336"/>
                  </a:cubicBezTo>
                  <a:cubicBezTo>
                    <a:pt x="184161" y="233788"/>
                    <a:pt x="187031" y="246045"/>
                    <a:pt x="181069" y="253497"/>
                  </a:cubicBezTo>
                  <a:cubicBezTo>
                    <a:pt x="168305" y="269453"/>
                    <a:pt x="144642" y="274693"/>
                    <a:pt x="126749" y="280657"/>
                  </a:cubicBezTo>
                  <a:cubicBezTo>
                    <a:pt x="120713" y="289710"/>
                    <a:pt x="112928" y="297816"/>
                    <a:pt x="108642" y="307817"/>
                  </a:cubicBezTo>
                  <a:cubicBezTo>
                    <a:pt x="103740" y="319254"/>
                    <a:pt x="103163" y="332113"/>
                    <a:pt x="99588" y="344031"/>
                  </a:cubicBezTo>
                  <a:cubicBezTo>
                    <a:pt x="94103" y="362312"/>
                    <a:pt x="87517" y="380245"/>
                    <a:pt x="81481" y="398352"/>
                  </a:cubicBezTo>
                  <a:cubicBezTo>
                    <a:pt x="78463" y="407405"/>
                    <a:pt x="77722" y="417572"/>
                    <a:pt x="72428" y="425512"/>
                  </a:cubicBezTo>
                  <a:lnTo>
                    <a:pt x="18107" y="506994"/>
                  </a:lnTo>
                  <a:lnTo>
                    <a:pt x="0" y="534154"/>
                  </a:lnTo>
                  <a:cubicBezTo>
                    <a:pt x="3018" y="588475"/>
                    <a:pt x="3895" y="642957"/>
                    <a:pt x="9053" y="697116"/>
                  </a:cubicBezTo>
                  <a:cubicBezTo>
                    <a:pt x="9958" y="706616"/>
                    <a:pt x="12145" y="716825"/>
                    <a:pt x="18107" y="724277"/>
                  </a:cubicBezTo>
                  <a:cubicBezTo>
                    <a:pt x="24904" y="732774"/>
                    <a:pt x="36214" y="736348"/>
                    <a:pt x="45267" y="742384"/>
                  </a:cubicBezTo>
                  <a:cubicBezTo>
                    <a:pt x="93552" y="814810"/>
                    <a:pt x="30178" y="727295"/>
                    <a:pt x="90535" y="787651"/>
                  </a:cubicBezTo>
                  <a:cubicBezTo>
                    <a:pt x="131487" y="828602"/>
                    <a:pt x="82926" y="806238"/>
                    <a:pt x="135802" y="823865"/>
                  </a:cubicBezTo>
                  <a:cubicBezTo>
                    <a:pt x="164496" y="866905"/>
                    <a:pt x="150469" y="840704"/>
                    <a:pt x="172016" y="905346"/>
                  </a:cubicBezTo>
                  <a:lnTo>
                    <a:pt x="181069" y="932507"/>
                  </a:lnTo>
                  <a:cubicBezTo>
                    <a:pt x="184087" y="962685"/>
                    <a:pt x="186115" y="992979"/>
                    <a:pt x="190123" y="1023041"/>
                  </a:cubicBezTo>
                  <a:cubicBezTo>
                    <a:pt x="192157" y="1038294"/>
                    <a:pt x="192808" y="1054300"/>
                    <a:pt x="199176" y="1068309"/>
                  </a:cubicBezTo>
                  <a:cubicBezTo>
                    <a:pt x="208181" y="1088120"/>
                    <a:pt x="223319" y="1104522"/>
                    <a:pt x="235390" y="1122629"/>
                  </a:cubicBezTo>
                  <a:cubicBezTo>
                    <a:pt x="241426" y="1131683"/>
                    <a:pt x="250056" y="1139467"/>
                    <a:pt x="253497" y="1149790"/>
                  </a:cubicBezTo>
                  <a:lnTo>
                    <a:pt x="280657" y="1231271"/>
                  </a:lnTo>
                  <a:cubicBezTo>
                    <a:pt x="286621" y="1249162"/>
                    <a:pt x="291865" y="1272829"/>
                    <a:pt x="307818" y="1285592"/>
                  </a:cubicBezTo>
                  <a:cubicBezTo>
                    <a:pt x="315270" y="1291554"/>
                    <a:pt x="325925" y="1291627"/>
                    <a:pt x="334978" y="1294645"/>
                  </a:cubicBezTo>
                  <a:cubicBezTo>
                    <a:pt x="352035" y="1311702"/>
                    <a:pt x="366610" y="1329828"/>
                    <a:pt x="389299" y="1339912"/>
                  </a:cubicBezTo>
                  <a:cubicBezTo>
                    <a:pt x="406740" y="1347664"/>
                    <a:pt x="425513" y="1351983"/>
                    <a:pt x="443620" y="1358019"/>
                  </a:cubicBezTo>
                  <a:cubicBezTo>
                    <a:pt x="469515" y="1366651"/>
                    <a:pt x="478562" y="1370440"/>
                    <a:pt x="506994" y="1376126"/>
                  </a:cubicBezTo>
                  <a:cubicBezTo>
                    <a:pt x="524994" y="1379726"/>
                    <a:pt x="543315" y="1381580"/>
                    <a:pt x="561315" y="1385180"/>
                  </a:cubicBezTo>
                  <a:cubicBezTo>
                    <a:pt x="573516" y="1387620"/>
                    <a:pt x="585611" y="1390658"/>
                    <a:pt x="597529" y="1394233"/>
                  </a:cubicBezTo>
                  <a:cubicBezTo>
                    <a:pt x="615811" y="1399717"/>
                    <a:pt x="632801" y="1411149"/>
                    <a:pt x="651850" y="1412340"/>
                  </a:cubicBezTo>
                  <a:lnTo>
                    <a:pt x="796705" y="1421394"/>
                  </a:lnTo>
                  <a:cubicBezTo>
                    <a:pt x="860079" y="1418376"/>
                    <a:pt x="923601" y="1417609"/>
                    <a:pt x="986828" y="1412340"/>
                  </a:cubicBezTo>
                  <a:cubicBezTo>
                    <a:pt x="996338" y="1411547"/>
                    <a:pt x="1006354" y="1409013"/>
                    <a:pt x="1013988" y="1403287"/>
                  </a:cubicBezTo>
                  <a:cubicBezTo>
                    <a:pt x="1019387" y="1399238"/>
                    <a:pt x="971738" y="1397251"/>
                    <a:pt x="977774" y="1394233"/>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6" name="任意多边形 93"/>
            <p:cNvSpPr/>
            <p:nvPr/>
          </p:nvSpPr>
          <p:spPr>
            <a:xfrm>
              <a:off x="3603754" y="2477174"/>
              <a:ext cx="3379836" cy="1896320"/>
            </a:xfrm>
            <a:custGeom>
              <a:avLst/>
              <a:gdLst>
                <a:gd name="connsiteX0" fmla="*/ 2421028 w 4965239"/>
                <a:gd name="connsiteY0" fmla="*/ 42640 h 2785840"/>
                <a:gd name="connsiteX1" fmla="*/ 2501571 w 4965239"/>
                <a:gd name="connsiteY1" fmla="*/ 123183 h 2785840"/>
                <a:gd name="connsiteX2" fmla="*/ 2548949 w 4965239"/>
                <a:gd name="connsiteY2" fmla="*/ 279532 h 2785840"/>
                <a:gd name="connsiteX3" fmla="*/ 2586852 w 4965239"/>
                <a:gd name="connsiteY3" fmla="*/ 307958 h 2785840"/>
                <a:gd name="connsiteX4" fmla="*/ 2591589 w 4965239"/>
                <a:gd name="connsiteY4" fmla="*/ 355337 h 2785840"/>
                <a:gd name="connsiteX5" fmla="*/ 2781102 w 4965239"/>
                <a:gd name="connsiteY5" fmla="*/ 397977 h 2785840"/>
                <a:gd name="connsiteX6" fmla="*/ 3070110 w 4965239"/>
                <a:gd name="connsiteY6" fmla="*/ 412191 h 2785840"/>
                <a:gd name="connsiteX7" fmla="*/ 3226458 w 4965239"/>
                <a:gd name="connsiteY7" fmla="*/ 516423 h 2785840"/>
                <a:gd name="connsiteX8" fmla="*/ 3316476 w 4965239"/>
                <a:gd name="connsiteY8" fmla="*/ 549588 h 2785840"/>
                <a:gd name="connsiteX9" fmla="*/ 3453873 w 4965239"/>
                <a:gd name="connsiteY9" fmla="*/ 563801 h 2785840"/>
                <a:gd name="connsiteX10" fmla="*/ 3482300 w 4965239"/>
                <a:gd name="connsiteY10" fmla="*/ 615917 h 2785840"/>
                <a:gd name="connsiteX11" fmla="*/ 3818686 w 4965239"/>
                <a:gd name="connsiteY11" fmla="*/ 506947 h 2785840"/>
                <a:gd name="connsiteX12" fmla="*/ 3984510 w 4965239"/>
                <a:gd name="connsiteY12" fmla="*/ 502209 h 2785840"/>
                <a:gd name="connsiteX13" fmla="*/ 4145596 w 4965239"/>
                <a:gd name="connsiteY13" fmla="*/ 416928 h 2785840"/>
                <a:gd name="connsiteX14" fmla="*/ 4264041 w 4965239"/>
                <a:gd name="connsiteY14" fmla="*/ 279532 h 2785840"/>
                <a:gd name="connsiteX15" fmla="*/ 4226139 w 4965239"/>
                <a:gd name="connsiteY15" fmla="*/ 213202 h 2785840"/>
                <a:gd name="connsiteX16" fmla="*/ 4240352 w 4965239"/>
                <a:gd name="connsiteY16" fmla="*/ 108970 h 2785840"/>
                <a:gd name="connsiteX17" fmla="*/ 4344584 w 4965239"/>
                <a:gd name="connsiteY17" fmla="*/ 127921 h 2785840"/>
                <a:gd name="connsiteX18" fmla="*/ 4448816 w 4965239"/>
                <a:gd name="connsiteY18" fmla="*/ 137397 h 2785840"/>
                <a:gd name="connsiteX19" fmla="*/ 4553048 w 4965239"/>
                <a:gd name="connsiteY19" fmla="*/ 37903 h 2785840"/>
                <a:gd name="connsiteX20" fmla="*/ 4709397 w 4965239"/>
                <a:gd name="connsiteY20" fmla="*/ 0 h 2785840"/>
                <a:gd name="connsiteX21" fmla="*/ 4846794 w 4965239"/>
                <a:gd name="connsiteY21" fmla="*/ 317434 h 2785840"/>
                <a:gd name="connsiteX22" fmla="*/ 4965239 w 4965239"/>
                <a:gd name="connsiteY22" fmla="*/ 691722 h 2785840"/>
                <a:gd name="connsiteX23" fmla="*/ 4638329 w 4965239"/>
                <a:gd name="connsiteY23" fmla="*/ 1066010 h 2785840"/>
                <a:gd name="connsiteX24" fmla="*/ 3804472 w 4965239"/>
                <a:gd name="connsiteY24" fmla="*/ 1359755 h 2785840"/>
                <a:gd name="connsiteX25" fmla="*/ 3103274 w 4965239"/>
                <a:gd name="connsiteY25" fmla="*/ 1748257 h 2785840"/>
                <a:gd name="connsiteX26" fmla="*/ 2885334 w 4965239"/>
                <a:gd name="connsiteY26" fmla="*/ 2321534 h 2785840"/>
                <a:gd name="connsiteX27" fmla="*/ 2970615 w 4965239"/>
                <a:gd name="connsiteY27" fmla="*/ 2785840 h 2785840"/>
                <a:gd name="connsiteX28" fmla="*/ 2657919 w 4965239"/>
                <a:gd name="connsiteY28" fmla="*/ 2733724 h 2785840"/>
                <a:gd name="connsiteX29" fmla="*/ 2615279 w 4965239"/>
                <a:gd name="connsiteY29" fmla="*/ 2321534 h 2785840"/>
                <a:gd name="connsiteX30" fmla="*/ 2577376 w 4965239"/>
                <a:gd name="connsiteY30" fmla="*/ 1966197 h 2785840"/>
                <a:gd name="connsiteX31" fmla="*/ 2136758 w 4965239"/>
                <a:gd name="connsiteY31" fmla="*/ 2094118 h 2785840"/>
                <a:gd name="connsiteX32" fmla="*/ 2037264 w 4965239"/>
                <a:gd name="connsiteY32" fmla="*/ 2458931 h 2785840"/>
                <a:gd name="connsiteX33" fmla="*/ 1843013 w 4965239"/>
                <a:gd name="connsiteY33" fmla="*/ 2657919 h 2785840"/>
                <a:gd name="connsiteX34" fmla="*/ 1734043 w 4965239"/>
                <a:gd name="connsiteY34" fmla="*/ 2638968 h 2785840"/>
                <a:gd name="connsiteX35" fmla="*/ 1724568 w 4965239"/>
                <a:gd name="connsiteY35" fmla="*/ 2553687 h 2785840"/>
                <a:gd name="connsiteX36" fmla="*/ 1667714 w 4965239"/>
                <a:gd name="connsiteY36" fmla="*/ 2492095 h 2785840"/>
                <a:gd name="connsiteX37" fmla="*/ 1644025 w 4965239"/>
                <a:gd name="connsiteY37" fmla="*/ 2449455 h 2785840"/>
                <a:gd name="connsiteX38" fmla="*/ 1606122 w 4965239"/>
                <a:gd name="connsiteY38" fmla="*/ 2449455 h 2785840"/>
                <a:gd name="connsiteX39" fmla="*/ 1459250 w 4965239"/>
                <a:gd name="connsiteY39" fmla="*/ 2378388 h 2785840"/>
                <a:gd name="connsiteX40" fmla="*/ 1402396 w 4965239"/>
                <a:gd name="connsiteY40" fmla="*/ 2387863 h 2785840"/>
                <a:gd name="connsiteX41" fmla="*/ 1355017 w 4965239"/>
                <a:gd name="connsiteY41" fmla="*/ 2454193 h 2785840"/>
                <a:gd name="connsiteX42" fmla="*/ 1345542 w 4965239"/>
                <a:gd name="connsiteY42" fmla="*/ 2496833 h 2785840"/>
                <a:gd name="connsiteX43" fmla="*/ 1317115 w 4965239"/>
                <a:gd name="connsiteY43" fmla="*/ 2482620 h 2785840"/>
                <a:gd name="connsiteX44" fmla="*/ 1312377 w 4965239"/>
                <a:gd name="connsiteY44" fmla="*/ 2444717 h 2785840"/>
                <a:gd name="connsiteX45" fmla="*/ 1326590 w 4965239"/>
                <a:gd name="connsiteY45" fmla="*/ 2368912 h 2785840"/>
                <a:gd name="connsiteX46" fmla="*/ 1170242 w 4965239"/>
                <a:gd name="connsiteY46" fmla="*/ 2373650 h 2785840"/>
                <a:gd name="connsiteX47" fmla="*/ 1051797 w 4965239"/>
                <a:gd name="connsiteY47" fmla="*/ 2307320 h 2785840"/>
                <a:gd name="connsiteX48" fmla="*/ 975991 w 4965239"/>
                <a:gd name="connsiteY48" fmla="*/ 2312058 h 2785840"/>
                <a:gd name="connsiteX49" fmla="*/ 942827 w 4965239"/>
                <a:gd name="connsiteY49" fmla="*/ 2240991 h 2785840"/>
                <a:gd name="connsiteX50" fmla="*/ 867022 w 4965239"/>
                <a:gd name="connsiteY50" fmla="*/ 2226777 h 2785840"/>
                <a:gd name="connsiteX51" fmla="*/ 871759 w 4965239"/>
                <a:gd name="connsiteY51" fmla="*/ 2169923 h 2785840"/>
                <a:gd name="connsiteX52" fmla="*/ 777003 w 4965239"/>
                <a:gd name="connsiteY52" fmla="*/ 2108332 h 2785840"/>
                <a:gd name="connsiteX53" fmla="*/ 762789 w 4965239"/>
                <a:gd name="connsiteY53" fmla="*/ 2051478 h 2785840"/>
                <a:gd name="connsiteX54" fmla="*/ 696460 w 4965239"/>
                <a:gd name="connsiteY54" fmla="*/ 2046740 h 2785840"/>
                <a:gd name="connsiteX55" fmla="*/ 587490 w 4965239"/>
                <a:gd name="connsiteY55" fmla="*/ 1895129 h 2785840"/>
                <a:gd name="connsiteX56" fmla="*/ 549587 w 4965239"/>
                <a:gd name="connsiteY56" fmla="*/ 1828800 h 2785840"/>
                <a:gd name="connsiteX57" fmla="*/ 487996 w 4965239"/>
                <a:gd name="connsiteY57" fmla="*/ 1824062 h 2785840"/>
                <a:gd name="connsiteX58" fmla="*/ 435880 w 4965239"/>
                <a:gd name="connsiteY58" fmla="*/ 1847751 h 2785840"/>
                <a:gd name="connsiteX59" fmla="*/ 326910 w 4965239"/>
                <a:gd name="connsiteY59" fmla="*/ 1743519 h 2785840"/>
                <a:gd name="connsiteX60" fmla="*/ 298483 w 4965239"/>
                <a:gd name="connsiteY60" fmla="*/ 1639287 h 2785840"/>
                <a:gd name="connsiteX61" fmla="*/ 222677 w 4965239"/>
                <a:gd name="connsiteY61" fmla="*/ 1591909 h 2785840"/>
                <a:gd name="connsiteX62" fmla="*/ 222677 w 4965239"/>
                <a:gd name="connsiteY62" fmla="*/ 1516104 h 2785840"/>
                <a:gd name="connsiteX63" fmla="*/ 217940 w 4965239"/>
                <a:gd name="connsiteY63" fmla="*/ 1416609 h 2785840"/>
                <a:gd name="connsiteX64" fmla="*/ 246367 w 4965239"/>
                <a:gd name="connsiteY64" fmla="*/ 1392920 h 2785840"/>
                <a:gd name="connsiteX65" fmla="*/ 322172 w 4965239"/>
                <a:gd name="connsiteY65" fmla="*/ 1440298 h 2785840"/>
                <a:gd name="connsiteX66" fmla="*/ 355337 w 4965239"/>
                <a:gd name="connsiteY66" fmla="*/ 1331328 h 2785840"/>
                <a:gd name="connsiteX67" fmla="*/ 322172 w 4965239"/>
                <a:gd name="connsiteY67" fmla="*/ 1241310 h 2785840"/>
                <a:gd name="connsiteX68" fmla="*/ 331647 w 4965239"/>
                <a:gd name="connsiteY68" fmla="*/ 1179718 h 2785840"/>
                <a:gd name="connsiteX69" fmla="*/ 364812 w 4965239"/>
                <a:gd name="connsiteY69" fmla="*/ 1146553 h 2785840"/>
                <a:gd name="connsiteX70" fmla="*/ 303220 w 4965239"/>
                <a:gd name="connsiteY70" fmla="*/ 1051797 h 2785840"/>
                <a:gd name="connsiteX71" fmla="*/ 317434 w 4965239"/>
                <a:gd name="connsiteY71" fmla="*/ 1018632 h 2785840"/>
                <a:gd name="connsiteX72" fmla="*/ 303220 w 4965239"/>
                <a:gd name="connsiteY72" fmla="*/ 966516 h 2785840"/>
                <a:gd name="connsiteX73" fmla="*/ 312696 w 4965239"/>
                <a:gd name="connsiteY73" fmla="*/ 938089 h 2785840"/>
                <a:gd name="connsiteX74" fmla="*/ 255842 w 4965239"/>
                <a:gd name="connsiteY74" fmla="*/ 933351 h 2785840"/>
                <a:gd name="connsiteX75" fmla="*/ 194251 w 4965239"/>
                <a:gd name="connsiteY75" fmla="*/ 904924 h 2785840"/>
                <a:gd name="connsiteX76" fmla="*/ 165824 w 4965239"/>
                <a:gd name="connsiteY76" fmla="*/ 838595 h 2785840"/>
                <a:gd name="connsiteX77" fmla="*/ 123183 w 4965239"/>
                <a:gd name="connsiteY77" fmla="*/ 833857 h 2785840"/>
                <a:gd name="connsiteX78" fmla="*/ 104232 w 4965239"/>
                <a:gd name="connsiteY78" fmla="*/ 791217 h 2785840"/>
                <a:gd name="connsiteX79" fmla="*/ 132659 w 4965239"/>
                <a:gd name="connsiteY79" fmla="*/ 715411 h 2785840"/>
                <a:gd name="connsiteX80" fmla="*/ 85281 w 4965239"/>
                <a:gd name="connsiteY80" fmla="*/ 639606 h 2785840"/>
                <a:gd name="connsiteX81" fmla="*/ 9475 w 4965239"/>
                <a:gd name="connsiteY81" fmla="*/ 592228 h 2785840"/>
                <a:gd name="connsiteX82" fmla="*/ 9475 w 4965239"/>
                <a:gd name="connsiteY82" fmla="*/ 592228 h 2785840"/>
                <a:gd name="connsiteX83" fmla="*/ 52116 w 4965239"/>
                <a:gd name="connsiteY83" fmla="*/ 549588 h 2785840"/>
                <a:gd name="connsiteX84" fmla="*/ 99494 w 4965239"/>
                <a:gd name="connsiteY84" fmla="*/ 559063 h 2785840"/>
                <a:gd name="connsiteX85" fmla="*/ 90018 w 4965239"/>
                <a:gd name="connsiteY85" fmla="*/ 369550 h 2785840"/>
                <a:gd name="connsiteX86" fmla="*/ 66329 w 4965239"/>
                <a:gd name="connsiteY86" fmla="*/ 345861 h 2785840"/>
                <a:gd name="connsiteX87" fmla="*/ 4738 w 4965239"/>
                <a:gd name="connsiteY87" fmla="*/ 350599 h 2785840"/>
                <a:gd name="connsiteX88" fmla="*/ 0 w 4965239"/>
                <a:gd name="connsiteY88" fmla="*/ 307958 h 2785840"/>
                <a:gd name="connsiteX89" fmla="*/ 33165 w 4965239"/>
                <a:gd name="connsiteY89" fmla="*/ 284269 h 2785840"/>
                <a:gd name="connsiteX90" fmla="*/ 0 w 4965239"/>
                <a:gd name="connsiteY90" fmla="*/ 213202 h 2785840"/>
                <a:gd name="connsiteX91" fmla="*/ 75805 w 4965239"/>
                <a:gd name="connsiteY91" fmla="*/ 180037 h 2785840"/>
                <a:gd name="connsiteX92" fmla="*/ 180037 w 4965239"/>
                <a:gd name="connsiteY92" fmla="*/ 142135 h 2785840"/>
                <a:gd name="connsiteX93" fmla="*/ 255842 w 4965239"/>
                <a:gd name="connsiteY93" fmla="*/ 104232 h 2785840"/>
                <a:gd name="connsiteX94" fmla="*/ 270056 w 4965239"/>
                <a:gd name="connsiteY94" fmla="*/ 127921 h 2785840"/>
                <a:gd name="connsiteX95" fmla="*/ 307958 w 4965239"/>
                <a:gd name="connsiteY95" fmla="*/ 123183 h 2785840"/>
                <a:gd name="connsiteX96" fmla="*/ 326910 w 4965239"/>
                <a:gd name="connsiteY96" fmla="*/ 180037 h 2785840"/>
                <a:gd name="connsiteX97" fmla="*/ 383763 w 4965239"/>
                <a:gd name="connsiteY97" fmla="*/ 184775 h 2785840"/>
                <a:gd name="connsiteX98" fmla="*/ 691722 w 4965239"/>
                <a:gd name="connsiteY98" fmla="*/ 345861 h 2785840"/>
                <a:gd name="connsiteX99" fmla="*/ 1895129 w 4965239"/>
                <a:gd name="connsiteY99" fmla="*/ 208464 h 2785840"/>
                <a:gd name="connsiteX100" fmla="*/ 2421028 w 4965239"/>
                <a:gd name="connsiteY100" fmla="*/ 42640 h 2785840"/>
                <a:gd name="connsiteX0-1" fmla="*/ 2421028 w 4965239"/>
                <a:gd name="connsiteY0-2" fmla="*/ 42640 h 2785840"/>
                <a:gd name="connsiteX1-3" fmla="*/ 2501571 w 4965239"/>
                <a:gd name="connsiteY1-4" fmla="*/ 123183 h 2785840"/>
                <a:gd name="connsiteX2-5" fmla="*/ 2548949 w 4965239"/>
                <a:gd name="connsiteY2-6" fmla="*/ 279532 h 2785840"/>
                <a:gd name="connsiteX3-7" fmla="*/ 2586852 w 4965239"/>
                <a:gd name="connsiteY3-8" fmla="*/ 307958 h 2785840"/>
                <a:gd name="connsiteX4-9" fmla="*/ 2591589 w 4965239"/>
                <a:gd name="connsiteY4-10" fmla="*/ 355337 h 2785840"/>
                <a:gd name="connsiteX5-11" fmla="*/ 2781102 w 4965239"/>
                <a:gd name="connsiteY5-12" fmla="*/ 397977 h 2785840"/>
                <a:gd name="connsiteX6-13" fmla="*/ 3070110 w 4965239"/>
                <a:gd name="connsiteY6-14" fmla="*/ 412191 h 2785840"/>
                <a:gd name="connsiteX7-15" fmla="*/ 3226458 w 4965239"/>
                <a:gd name="connsiteY7-16" fmla="*/ 516423 h 2785840"/>
                <a:gd name="connsiteX8-17" fmla="*/ 3316476 w 4965239"/>
                <a:gd name="connsiteY8-18" fmla="*/ 549588 h 2785840"/>
                <a:gd name="connsiteX9-19" fmla="*/ 3453873 w 4965239"/>
                <a:gd name="connsiteY9-20" fmla="*/ 563801 h 2785840"/>
                <a:gd name="connsiteX10-21" fmla="*/ 3482300 w 4965239"/>
                <a:gd name="connsiteY10-22" fmla="*/ 615917 h 2785840"/>
                <a:gd name="connsiteX11-23" fmla="*/ 3818686 w 4965239"/>
                <a:gd name="connsiteY11-24" fmla="*/ 506947 h 2785840"/>
                <a:gd name="connsiteX12-25" fmla="*/ 3984510 w 4965239"/>
                <a:gd name="connsiteY12-26" fmla="*/ 502209 h 2785840"/>
                <a:gd name="connsiteX13-27" fmla="*/ 4145596 w 4965239"/>
                <a:gd name="connsiteY13-28" fmla="*/ 416928 h 2785840"/>
                <a:gd name="connsiteX14-29" fmla="*/ 4264041 w 4965239"/>
                <a:gd name="connsiteY14-30" fmla="*/ 279532 h 2785840"/>
                <a:gd name="connsiteX15-31" fmla="*/ 4226139 w 4965239"/>
                <a:gd name="connsiteY15-32" fmla="*/ 213202 h 2785840"/>
                <a:gd name="connsiteX16-33" fmla="*/ 4240352 w 4965239"/>
                <a:gd name="connsiteY16-34" fmla="*/ 108970 h 2785840"/>
                <a:gd name="connsiteX17-35" fmla="*/ 4344584 w 4965239"/>
                <a:gd name="connsiteY17-36" fmla="*/ 127921 h 2785840"/>
                <a:gd name="connsiteX18-37" fmla="*/ 4448816 w 4965239"/>
                <a:gd name="connsiteY18-38" fmla="*/ 137397 h 2785840"/>
                <a:gd name="connsiteX19-39" fmla="*/ 4553048 w 4965239"/>
                <a:gd name="connsiteY19-40" fmla="*/ 37903 h 2785840"/>
                <a:gd name="connsiteX20-41" fmla="*/ 4709397 w 4965239"/>
                <a:gd name="connsiteY20-42" fmla="*/ 0 h 2785840"/>
                <a:gd name="connsiteX21-43" fmla="*/ 4846794 w 4965239"/>
                <a:gd name="connsiteY21-44" fmla="*/ 317434 h 2785840"/>
                <a:gd name="connsiteX22-45" fmla="*/ 4965239 w 4965239"/>
                <a:gd name="connsiteY22-46" fmla="*/ 691722 h 2785840"/>
                <a:gd name="connsiteX23-47" fmla="*/ 4638329 w 4965239"/>
                <a:gd name="connsiteY23-48" fmla="*/ 1066010 h 2785840"/>
                <a:gd name="connsiteX24-49" fmla="*/ 3804472 w 4965239"/>
                <a:gd name="connsiteY24-50" fmla="*/ 1359755 h 2785840"/>
                <a:gd name="connsiteX25-51" fmla="*/ 3103274 w 4965239"/>
                <a:gd name="connsiteY25-52" fmla="*/ 1748257 h 2785840"/>
                <a:gd name="connsiteX26-53" fmla="*/ 2885334 w 4965239"/>
                <a:gd name="connsiteY26-54" fmla="*/ 2321534 h 2785840"/>
                <a:gd name="connsiteX27-55" fmla="*/ 2970615 w 4965239"/>
                <a:gd name="connsiteY27-56" fmla="*/ 2785840 h 2785840"/>
                <a:gd name="connsiteX28-57" fmla="*/ 2657919 w 4965239"/>
                <a:gd name="connsiteY28-58" fmla="*/ 2733724 h 2785840"/>
                <a:gd name="connsiteX29-59" fmla="*/ 2615279 w 4965239"/>
                <a:gd name="connsiteY29-60" fmla="*/ 2321534 h 2785840"/>
                <a:gd name="connsiteX30-61" fmla="*/ 2577376 w 4965239"/>
                <a:gd name="connsiteY30-62" fmla="*/ 1966197 h 2785840"/>
                <a:gd name="connsiteX31-63" fmla="*/ 2136758 w 4965239"/>
                <a:gd name="connsiteY31-64" fmla="*/ 2094118 h 2785840"/>
                <a:gd name="connsiteX32-65" fmla="*/ 2037264 w 4965239"/>
                <a:gd name="connsiteY32-66" fmla="*/ 2458931 h 2785840"/>
                <a:gd name="connsiteX33-67" fmla="*/ 1843013 w 4965239"/>
                <a:gd name="connsiteY33-68" fmla="*/ 2657919 h 2785840"/>
                <a:gd name="connsiteX34-69" fmla="*/ 1734043 w 4965239"/>
                <a:gd name="connsiteY34-70" fmla="*/ 2638968 h 2785840"/>
                <a:gd name="connsiteX35-71" fmla="*/ 1724568 w 4965239"/>
                <a:gd name="connsiteY35-72" fmla="*/ 2553687 h 2785840"/>
                <a:gd name="connsiteX36-73" fmla="*/ 1667714 w 4965239"/>
                <a:gd name="connsiteY36-74" fmla="*/ 2492095 h 2785840"/>
                <a:gd name="connsiteX37-75" fmla="*/ 1644025 w 4965239"/>
                <a:gd name="connsiteY37-76" fmla="*/ 2449455 h 2785840"/>
                <a:gd name="connsiteX38-77" fmla="*/ 1606122 w 4965239"/>
                <a:gd name="connsiteY38-78" fmla="*/ 2449455 h 2785840"/>
                <a:gd name="connsiteX39-79" fmla="*/ 1459250 w 4965239"/>
                <a:gd name="connsiteY39-80" fmla="*/ 2378388 h 2785840"/>
                <a:gd name="connsiteX40-81" fmla="*/ 1402396 w 4965239"/>
                <a:gd name="connsiteY40-82" fmla="*/ 2387863 h 2785840"/>
                <a:gd name="connsiteX41-83" fmla="*/ 1355017 w 4965239"/>
                <a:gd name="connsiteY41-84" fmla="*/ 2454193 h 2785840"/>
                <a:gd name="connsiteX42-85" fmla="*/ 1345542 w 4965239"/>
                <a:gd name="connsiteY42-86" fmla="*/ 2496833 h 2785840"/>
                <a:gd name="connsiteX43-87" fmla="*/ 1317115 w 4965239"/>
                <a:gd name="connsiteY43-88" fmla="*/ 2482620 h 2785840"/>
                <a:gd name="connsiteX44-89" fmla="*/ 1312377 w 4965239"/>
                <a:gd name="connsiteY44-90" fmla="*/ 2444717 h 2785840"/>
                <a:gd name="connsiteX45-91" fmla="*/ 1326590 w 4965239"/>
                <a:gd name="connsiteY45-92" fmla="*/ 2368912 h 2785840"/>
                <a:gd name="connsiteX46-93" fmla="*/ 1170242 w 4965239"/>
                <a:gd name="connsiteY46-94" fmla="*/ 2373650 h 2785840"/>
                <a:gd name="connsiteX47-95" fmla="*/ 1051797 w 4965239"/>
                <a:gd name="connsiteY47-96" fmla="*/ 2307320 h 2785840"/>
                <a:gd name="connsiteX48-97" fmla="*/ 975991 w 4965239"/>
                <a:gd name="connsiteY48-98" fmla="*/ 2312058 h 2785840"/>
                <a:gd name="connsiteX49-99" fmla="*/ 942827 w 4965239"/>
                <a:gd name="connsiteY49-100" fmla="*/ 2240991 h 2785840"/>
                <a:gd name="connsiteX50-101" fmla="*/ 867022 w 4965239"/>
                <a:gd name="connsiteY50-102" fmla="*/ 2226777 h 2785840"/>
                <a:gd name="connsiteX51-103" fmla="*/ 871759 w 4965239"/>
                <a:gd name="connsiteY51-104" fmla="*/ 2169923 h 2785840"/>
                <a:gd name="connsiteX52-105" fmla="*/ 777003 w 4965239"/>
                <a:gd name="connsiteY52-106" fmla="*/ 2108332 h 2785840"/>
                <a:gd name="connsiteX53-107" fmla="*/ 762789 w 4965239"/>
                <a:gd name="connsiteY53-108" fmla="*/ 2051478 h 2785840"/>
                <a:gd name="connsiteX54-109" fmla="*/ 696460 w 4965239"/>
                <a:gd name="connsiteY54-110" fmla="*/ 2046740 h 2785840"/>
                <a:gd name="connsiteX55-111" fmla="*/ 587490 w 4965239"/>
                <a:gd name="connsiteY55-112" fmla="*/ 1895129 h 2785840"/>
                <a:gd name="connsiteX56-113" fmla="*/ 549587 w 4965239"/>
                <a:gd name="connsiteY56-114" fmla="*/ 1828800 h 2785840"/>
                <a:gd name="connsiteX57-115" fmla="*/ 487996 w 4965239"/>
                <a:gd name="connsiteY57-116" fmla="*/ 1824062 h 2785840"/>
                <a:gd name="connsiteX58-117" fmla="*/ 435880 w 4965239"/>
                <a:gd name="connsiteY58-118" fmla="*/ 1847751 h 2785840"/>
                <a:gd name="connsiteX59-119" fmla="*/ 326910 w 4965239"/>
                <a:gd name="connsiteY59-120" fmla="*/ 1743519 h 2785840"/>
                <a:gd name="connsiteX60-121" fmla="*/ 298483 w 4965239"/>
                <a:gd name="connsiteY60-122" fmla="*/ 1639287 h 2785840"/>
                <a:gd name="connsiteX61-123" fmla="*/ 222677 w 4965239"/>
                <a:gd name="connsiteY61-124" fmla="*/ 1591909 h 2785840"/>
                <a:gd name="connsiteX62-125" fmla="*/ 222677 w 4965239"/>
                <a:gd name="connsiteY62-126" fmla="*/ 1516104 h 2785840"/>
                <a:gd name="connsiteX63-127" fmla="*/ 217940 w 4965239"/>
                <a:gd name="connsiteY63-128" fmla="*/ 1416609 h 2785840"/>
                <a:gd name="connsiteX64-129" fmla="*/ 246367 w 4965239"/>
                <a:gd name="connsiteY64-130" fmla="*/ 1392920 h 2785840"/>
                <a:gd name="connsiteX65-131" fmla="*/ 322172 w 4965239"/>
                <a:gd name="connsiteY65-132" fmla="*/ 1440298 h 2785840"/>
                <a:gd name="connsiteX66-133" fmla="*/ 355337 w 4965239"/>
                <a:gd name="connsiteY66-134" fmla="*/ 1331328 h 2785840"/>
                <a:gd name="connsiteX67-135" fmla="*/ 322172 w 4965239"/>
                <a:gd name="connsiteY67-136" fmla="*/ 1241310 h 2785840"/>
                <a:gd name="connsiteX68-137" fmla="*/ 331647 w 4965239"/>
                <a:gd name="connsiteY68-138" fmla="*/ 1179718 h 2785840"/>
                <a:gd name="connsiteX69-139" fmla="*/ 364812 w 4965239"/>
                <a:gd name="connsiteY69-140" fmla="*/ 1146553 h 2785840"/>
                <a:gd name="connsiteX70-141" fmla="*/ 303220 w 4965239"/>
                <a:gd name="connsiteY70-142" fmla="*/ 1051797 h 2785840"/>
                <a:gd name="connsiteX71-143" fmla="*/ 317434 w 4965239"/>
                <a:gd name="connsiteY71-144" fmla="*/ 1018632 h 2785840"/>
                <a:gd name="connsiteX72-145" fmla="*/ 303220 w 4965239"/>
                <a:gd name="connsiteY72-146" fmla="*/ 966516 h 2785840"/>
                <a:gd name="connsiteX73-147" fmla="*/ 312696 w 4965239"/>
                <a:gd name="connsiteY73-148" fmla="*/ 938089 h 2785840"/>
                <a:gd name="connsiteX74-149" fmla="*/ 255842 w 4965239"/>
                <a:gd name="connsiteY74-150" fmla="*/ 933351 h 2785840"/>
                <a:gd name="connsiteX75-151" fmla="*/ 194251 w 4965239"/>
                <a:gd name="connsiteY75-152" fmla="*/ 904924 h 2785840"/>
                <a:gd name="connsiteX76-153" fmla="*/ 165824 w 4965239"/>
                <a:gd name="connsiteY76-154" fmla="*/ 838595 h 2785840"/>
                <a:gd name="connsiteX77-155" fmla="*/ 123183 w 4965239"/>
                <a:gd name="connsiteY77-156" fmla="*/ 833857 h 2785840"/>
                <a:gd name="connsiteX78-157" fmla="*/ 104232 w 4965239"/>
                <a:gd name="connsiteY78-158" fmla="*/ 791217 h 2785840"/>
                <a:gd name="connsiteX79-159" fmla="*/ 132659 w 4965239"/>
                <a:gd name="connsiteY79-160" fmla="*/ 715411 h 2785840"/>
                <a:gd name="connsiteX80-161" fmla="*/ 85281 w 4965239"/>
                <a:gd name="connsiteY80-162" fmla="*/ 639606 h 2785840"/>
                <a:gd name="connsiteX81-163" fmla="*/ 9475 w 4965239"/>
                <a:gd name="connsiteY81-164" fmla="*/ 592228 h 2785840"/>
                <a:gd name="connsiteX82-165" fmla="*/ 9475 w 4965239"/>
                <a:gd name="connsiteY82-166" fmla="*/ 592228 h 2785840"/>
                <a:gd name="connsiteX83-167" fmla="*/ 52116 w 4965239"/>
                <a:gd name="connsiteY83-168" fmla="*/ 549588 h 2785840"/>
                <a:gd name="connsiteX84-169" fmla="*/ 99494 w 4965239"/>
                <a:gd name="connsiteY84-170" fmla="*/ 559063 h 2785840"/>
                <a:gd name="connsiteX85-171" fmla="*/ 90018 w 4965239"/>
                <a:gd name="connsiteY85-172" fmla="*/ 369550 h 2785840"/>
                <a:gd name="connsiteX86-173" fmla="*/ 66329 w 4965239"/>
                <a:gd name="connsiteY86-174" fmla="*/ 345861 h 2785840"/>
                <a:gd name="connsiteX87-175" fmla="*/ 4738 w 4965239"/>
                <a:gd name="connsiteY87-176" fmla="*/ 350599 h 2785840"/>
                <a:gd name="connsiteX88-177" fmla="*/ 0 w 4965239"/>
                <a:gd name="connsiteY88-178" fmla="*/ 307958 h 2785840"/>
                <a:gd name="connsiteX89-179" fmla="*/ 33165 w 4965239"/>
                <a:gd name="connsiteY89-180" fmla="*/ 284269 h 2785840"/>
                <a:gd name="connsiteX90-181" fmla="*/ 0 w 4965239"/>
                <a:gd name="connsiteY90-182" fmla="*/ 213202 h 2785840"/>
                <a:gd name="connsiteX91-183" fmla="*/ 75805 w 4965239"/>
                <a:gd name="connsiteY91-184" fmla="*/ 180037 h 2785840"/>
                <a:gd name="connsiteX92-185" fmla="*/ 122154 w 4965239"/>
                <a:gd name="connsiteY92-186" fmla="*/ 142140 h 2785840"/>
                <a:gd name="connsiteX93-187" fmla="*/ 180037 w 4965239"/>
                <a:gd name="connsiteY93-188" fmla="*/ 142135 h 2785840"/>
                <a:gd name="connsiteX94-189" fmla="*/ 255842 w 4965239"/>
                <a:gd name="connsiteY94-190" fmla="*/ 104232 h 2785840"/>
                <a:gd name="connsiteX95-191" fmla="*/ 270056 w 4965239"/>
                <a:gd name="connsiteY95-192" fmla="*/ 127921 h 2785840"/>
                <a:gd name="connsiteX96-193" fmla="*/ 307958 w 4965239"/>
                <a:gd name="connsiteY96-194" fmla="*/ 123183 h 2785840"/>
                <a:gd name="connsiteX97-195" fmla="*/ 326910 w 4965239"/>
                <a:gd name="connsiteY97-196" fmla="*/ 180037 h 2785840"/>
                <a:gd name="connsiteX98-197" fmla="*/ 383763 w 4965239"/>
                <a:gd name="connsiteY98-198" fmla="*/ 184775 h 2785840"/>
                <a:gd name="connsiteX99-199" fmla="*/ 691722 w 4965239"/>
                <a:gd name="connsiteY99-200" fmla="*/ 345861 h 2785840"/>
                <a:gd name="connsiteX100-201" fmla="*/ 1895129 w 4965239"/>
                <a:gd name="connsiteY100-202" fmla="*/ 208464 h 2785840"/>
                <a:gd name="connsiteX101" fmla="*/ 2421028 w 4965239"/>
                <a:gd name="connsiteY101" fmla="*/ 42640 h 2785840"/>
                <a:gd name="connsiteX0-203" fmla="*/ 2421028 w 4965239"/>
                <a:gd name="connsiteY0-204" fmla="*/ 42640 h 2785840"/>
                <a:gd name="connsiteX1-205" fmla="*/ 2501571 w 4965239"/>
                <a:gd name="connsiteY1-206" fmla="*/ 123183 h 2785840"/>
                <a:gd name="connsiteX2-207" fmla="*/ 2548949 w 4965239"/>
                <a:gd name="connsiteY2-208" fmla="*/ 279532 h 2785840"/>
                <a:gd name="connsiteX3-209" fmla="*/ 2586852 w 4965239"/>
                <a:gd name="connsiteY3-210" fmla="*/ 307958 h 2785840"/>
                <a:gd name="connsiteX4-211" fmla="*/ 2591589 w 4965239"/>
                <a:gd name="connsiteY4-212" fmla="*/ 355337 h 2785840"/>
                <a:gd name="connsiteX5-213" fmla="*/ 2781102 w 4965239"/>
                <a:gd name="connsiteY5-214" fmla="*/ 397977 h 2785840"/>
                <a:gd name="connsiteX6-215" fmla="*/ 3070110 w 4965239"/>
                <a:gd name="connsiteY6-216" fmla="*/ 412191 h 2785840"/>
                <a:gd name="connsiteX7-217" fmla="*/ 3226458 w 4965239"/>
                <a:gd name="connsiteY7-218" fmla="*/ 516423 h 2785840"/>
                <a:gd name="connsiteX8-219" fmla="*/ 3316476 w 4965239"/>
                <a:gd name="connsiteY8-220" fmla="*/ 549588 h 2785840"/>
                <a:gd name="connsiteX9-221" fmla="*/ 3453873 w 4965239"/>
                <a:gd name="connsiteY9-222" fmla="*/ 563801 h 2785840"/>
                <a:gd name="connsiteX10-223" fmla="*/ 3482300 w 4965239"/>
                <a:gd name="connsiteY10-224" fmla="*/ 615917 h 2785840"/>
                <a:gd name="connsiteX11-225" fmla="*/ 3818686 w 4965239"/>
                <a:gd name="connsiteY11-226" fmla="*/ 506947 h 2785840"/>
                <a:gd name="connsiteX12-227" fmla="*/ 3984510 w 4965239"/>
                <a:gd name="connsiteY12-228" fmla="*/ 502209 h 2785840"/>
                <a:gd name="connsiteX13-229" fmla="*/ 4145596 w 4965239"/>
                <a:gd name="connsiteY13-230" fmla="*/ 416928 h 2785840"/>
                <a:gd name="connsiteX14-231" fmla="*/ 4264041 w 4965239"/>
                <a:gd name="connsiteY14-232" fmla="*/ 279532 h 2785840"/>
                <a:gd name="connsiteX15-233" fmla="*/ 4226139 w 4965239"/>
                <a:gd name="connsiteY15-234" fmla="*/ 213202 h 2785840"/>
                <a:gd name="connsiteX16-235" fmla="*/ 4240352 w 4965239"/>
                <a:gd name="connsiteY16-236" fmla="*/ 108970 h 2785840"/>
                <a:gd name="connsiteX17-237" fmla="*/ 4344584 w 4965239"/>
                <a:gd name="connsiteY17-238" fmla="*/ 127921 h 2785840"/>
                <a:gd name="connsiteX18-239" fmla="*/ 4448816 w 4965239"/>
                <a:gd name="connsiteY18-240" fmla="*/ 137397 h 2785840"/>
                <a:gd name="connsiteX19-241" fmla="*/ 4553048 w 4965239"/>
                <a:gd name="connsiteY19-242" fmla="*/ 37903 h 2785840"/>
                <a:gd name="connsiteX20-243" fmla="*/ 4709397 w 4965239"/>
                <a:gd name="connsiteY20-244" fmla="*/ 0 h 2785840"/>
                <a:gd name="connsiteX21-245" fmla="*/ 4846794 w 4965239"/>
                <a:gd name="connsiteY21-246" fmla="*/ 317434 h 2785840"/>
                <a:gd name="connsiteX22-247" fmla="*/ 4965239 w 4965239"/>
                <a:gd name="connsiteY22-248" fmla="*/ 691722 h 2785840"/>
                <a:gd name="connsiteX23-249" fmla="*/ 4638329 w 4965239"/>
                <a:gd name="connsiteY23-250" fmla="*/ 1066010 h 2785840"/>
                <a:gd name="connsiteX24-251" fmla="*/ 3804472 w 4965239"/>
                <a:gd name="connsiteY24-252" fmla="*/ 1359755 h 2785840"/>
                <a:gd name="connsiteX25-253" fmla="*/ 3103274 w 4965239"/>
                <a:gd name="connsiteY25-254" fmla="*/ 1748257 h 2785840"/>
                <a:gd name="connsiteX26-255" fmla="*/ 2885334 w 4965239"/>
                <a:gd name="connsiteY26-256" fmla="*/ 2321534 h 2785840"/>
                <a:gd name="connsiteX27-257" fmla="*/ 2970615 w 4965239"/>
                <a:gd name="connsiteY27-258" fmla="*/ 2785840 h 2785840"/>
                <a:gd name="connsiteX28-259" fmla="*/ 2657919 w 4965239"/>
                <a:gd name="connsiteY28-260" fmla="*/ 2733724 h 2785840"/>
                <a:gd name="connsiteX29-261" fmla="*/ 2615279 w 4965239"/>
                <a:gd name="connsiteY29-262" fmla="*/ 2321534 h 2785840"/>
                <a:gd name="connsiteX30-263" fmla="*/ 2577376 w 4965239"/>
                <a:gd name="connsiteY30-264" fmla="*/ 1966197 h 2785840"/>
                <a:gd name="connsiteX31-265" fmla="*/ 2136758 w 4965239"/>
                <a:gd name="connsiteY31-266" fmla="*/ 2094118 h 2785840"/>
                <a:gd name="connsiteX32-267" fmla="*/ 2037264 w 4965239"/>
                <a:gd name="connsiteY32-268" fmla="*/ 2458931 h 2785840"/>
                <a:gd name="connsiteX33-269" fmla="*/ 1843013 w 4965239"/>
                <a:gd name="connsiteY33-270" fmla="*/ 2657919 h 2785840"/>
                <a:gd name="connsiteX34-271" fmla="*/ 1734043 w 4965239"/>
                <a:gd name="connsiteY34-272" fmla="*/ 2638968 h 2785840"/>
                <a:gd name="connsiteX35-273" fmla="*/ 1724568 w 4965239"/>
                <a:gd name="connsiteY35-274" fmla="*/ 2553687 h 2785840"/>
                <a:gd name="connsiteX36-275" fmla="*/ 1667714 w 4965239"/>
                <a:gd name="connsiteY36-276" fmla="*/ 2492095 h 2785840"/>
                <a:gd name="connsiteX37-277" fmla="*/ 1644025 w 4965239"/>
                <a:gd name="connsiteY37-278" fmla="*/ 2449455 h 2785840"/>
                <a:gd name="connsiteX38-279" fmla="*/ 1606122 w 4965239"/>
                <a:gd name="connsiteY38-280" fmla="*/ 2449455 h 2785840"/>
                <a:gd name="connsiteX39-281" fmla="*/ 1459250 w 4965239"/>
                <a:gd name="connsiteY39-282" fmla="*/ 2378388 h 2785840"/>
                <a:gd name="connsiteX40-283" fmla="*/ 1402396 w 4965239"/>
                <a:gd name="connsiteY40-284" fmla="*/ 2387863 h 2785840"/>
                <a:gd name="connsiteX41-285" fmla="*/ 1355017 w 4965239"/>
                <a:gd name="connsiteY41-286" fmla="*/ 2454193 h 2785840"/>
                <a:gd name="connsiteX42-287" fmla="*/ 1345542 w 4965239"/>
                <a:gd name="connsiteY42-288" fmla="*/ 2496833 h 2785840"/>
                <a:gd name="connsiteX43-289" fmla="*/ 1317115 w 4965239"/>
                <a:gd name="connsiteY43-290" fmla="*/ 2482620 h 2785840"/>
                <a:gd name="connsiteX44-291" fmla="*/ 1312377 w 4965239"/>
                <a:gd name="connsiteY44-292" fmla="*/ 2444717 h 2785840"/>
                <a:gd name="connsiteX45-293" fmla="*/ 1326590 w 4965239"/>
                <a:gd name="connsiteY45-294" fmla="*/ 2368912 h 2785840"/>
                <a:gd name="connsiteX46-295" fmla="*/ 1170242 w 4965239"/>
                <a:gd name="connsiteY46-296" fmla="*/ 2373650 h 2785840"/>
                <a:gd name="connsiteX47-297" fmla="*/ 1051797 w 4965239"/>
                <a:gd name="connsiteY47-298" fmla="*/ 2307320 h 2785840"/>
                <a:gd name="connsiteX48-299" fmla="*/ 975991 w 4965239"/>
                <a:gd name="connsiteY48-300" fmla="*/ 2312058 h 2785840"/>
                <a:gd name="connsiteX49-301" fmla="*/ 942827 w 4965239"/>
                <a:gd name="connsiteY49-302" fmla="*/ 2240991 h 2785840"/>
                <a:gd name="connsiteX50-303" fmla="*/ 867022 w 4965239"/>
                <a:gd name="connsiteY50-304" fmla="*/ 2226777 h 2785840"/>
                <a:gd name="connsiteX51-305" fmla="*/ 871759 w 4965239"/>
                <a:gd name="connsiteY51-306" fmla="*/ 2169923 h 2785840"/>
                <a:gd name="connsiteX52-307" fmla="*/ 777003 w 4965239"/>
                <a:gd name="connsiteY52-308" fmla="*/ 2108332 h 2785840"/>
                <a:gd name="connsiteX53-309" fmla="*/ 762789 w 4965239"/>
                <a:gd name="connsiteY53-310" fmla="*/ 2051478 h 2785840"/>
                <a:gd name="connsiteX54-311" fmla="*/ 696460 w 4965239"/>
                <a:gd name="connsiteY54-312" fmla="*/ 2046740 h 2785840"/>
                <a:gd name="connsiteX55-313" fmla="*/ 587490 w 4965239"/>
                <a:gd name="connsiteY55-314" fmla="*/ 1895129 h 2785840"/>
                <a:gd name="connsiteX56-315" fmla="*/ 549587 w 4965239"/>
                <a:gd name="connsiteY56-316" fmla="*/ 1828800 h 2785840"/>
                <a:gd name="connsiteX57-317" fmla="*/ 487996 w 4965239"/>
                <a:gd name="connsiteY57-318" fmla="*/ 1824062 h 2785840"/>
                <a:gd name="connsiteX58-319" fmla="*/ 435880 w 4965239"/>
                <a:gd name="connsiteY58-320" fmla="*/ 1847751 h 2785840"/>
                <a:gd name="connsiteX59-321" fmla="*/ 326910 w 4965239"/>
                <a:gd name="connsiteY59-322" fmla="*/ 1743519 h 2785840"/>
                <a:gd name="connsiteX60-323" fmla="*/ 298483 w 4965239"/>
                <a:gd name="connsiteY60-324" fmla="*/ 1639287 h 2785840"/>
                <a:gd name="connsiteX61-325" fmla="*/ 222677 w 4965239"/>
                <a:gd name="connsiteY61-326" fmla="*/ 1591909 h 2785840"/>
                <a:gd name="connsiteX62-327" fmla="*/ 222677 w 4965239"/>
                <a:gd name="connsiteY62-328" fmla="*/ 1516104 h 2785840"/>
                <a:gd name="connsiteX63-329" fmla="*/ 217940 w 4965239"/>
                <a:gd name="connsiteY63-330" fmla="*/ 1416609 h 2785840"/>
                <a:gd name="connsiteX64-331" fmla="*/ 246367 w 4965239"/>
                <a:gd name="connsiteY64-332" fmla="*/ 1392920 h 2785840"/>
                <a:gd name="connsiteX65-333" fmla="*/ 322172 w 4965239"/>
                <a:gd name="connsiteY65-334" fmla="*/ 1440298 h 2785840"/>
                <a:gd name="connsiteX66-335" fmla="*/ 355337 w 4965239"/>
                <a:gd name="connsiteY66-336" fmla="*/ 1331328 h 2785840"/>
                <a:gd name="connsiteX67-337" fmla="*/ 322172 w 4965239"/>
                <a:gd name="connsiteY67-338" fmla="*/ 1241310 h 2785840"/>
                <a:gd name="connsiteX68-339" fmla="*/ 331647 w 4965239"/>
                <a:gd name="connsiteY68-340" fmla="*/ 1179718 h 2785840"/>
                <a:gd name="connsiteX69-341" fmla="*/ 364812 w 4965239"/>
                <a:gd name="connsiteY69-342" fmla="*/ 1146553 h 2785840"/>
                <a:gd name="connsiteX70-343" fmla="*/ 303220 w 4965239"/>
                <a:gd name="connsiteY70-344" fmla="*/ 1051797 h 2785840"/>
                <a:gd name="connsiteX71-345" fmla="*/ 317434 w 4965239"/>
                <a:gd name="connsiteY71-346" fmla="*/ 1018632 h 2785840"/>
                <a:gd name="connsiteX72-347" fmla="*/ 303220 w 4965239"/>
                <a:gd name="connsiteY72-348" fmla="*/ 966516 h 2785840"/>
                <a:gd name="connsiteX73-349" fmla="*/ 312696 w 4965239"/>
                <a:gd name="connsiteY73-350" fmla="*/ 938089 h 2785840"/>
                <a:gd name="connsiteX74-351" fmla="*/ 255842 w 4965239"/>
                <a:gd name="connsiteY74-352" fmla="*/ 933351 h 2785840"/>
                <a:gd name="connsiteX75-353" fmla="*/ 194251 w 4965239"/>
                <a:gd name="connsiteY75-354" fmla="*/ 904924 h 2785840"/>
                <a:gd name="connsiteX76-355" fmla="*/ 165824 w 4965239"/>
                <a:gd name="connsiteY76-356" fmla="*/ 838595 h 2785840"/>
                <a:gd name="connsiteX77-357" fmla="*/ 123183 w 4965239"/>
                <a:gd name="connsiteY77-358" fmla="*/ 833857 h 2785840"/>
                <a:gd name="connsiteX78-359" fmla="*/ 104232 w 4965239"/>
                <a:gd name="connsiteY78-360" fmla="*/ 791217 h 2785840"/>
                <a:gd name="connsiteX79-361" fmla="*/ 132659 w 4965239"/>
                <a:gd name="connsiteY79-362" fmla="*/ 715411 h 2785840"/>
                <a:gd name="connsiteX80-363" fmla="*/ 85281 w 4965239"/>
                <a:gd name="connsiteY80-364" fmla="*/ 639606 h 2785840"/>
                <a:gd name="connsiteX81-365" fmla="*/ 9475 w 4965239"/>
                <a:gd name="connsiteY81-366" fmla="*/ 592228 h 2785840"/>
                <a:gd name="connsiteX82-367" fmla="*/ 9475 w 4965239"/>
                <a:gd name="connsiteY82-368" fmla="*/ 592228 h 2785840"/>
                <a:gd name="connsiteX83-369" fmla="*/ 52116 w 4965239"/>
                <a:gd name="connsiteY83-370" fmla="*/ 549588 h 2785840"/>
                <a:gd name="connsiteX84-371" fmla="*/ 99494 w 4965239"/>
                <a:gd name="connsiteY84-372" fmla="*/ 559063 h 2785840"/>
                <a:gd name="connsiteX85-373" fmla="*/ 90018 w 4965239"/>
                <a:gd name="connsiteY85-374" fmla="*/ 369550 h 2785840"/>
                <a:gd name="connsiteX86-375" fmla="*/ 66329 w 4965239"/>
                <a:gd name="connsiteY86-376" fmla="*/ 345861 h 2785840"/>
                <a:gd name="connsiteX87-377" fmla="*/ 4738 w 4965239"/>
                <a:gd name="connsiteY87-378" fmla="*/ 350599 h 2785840"/>
                <a:gd name="connsiteX88-379" fmla="*/ 0 w 4965239"/>
                <a:gd name="connsiteY88-380" fmla="*/ 307958 h 2785840"/>
                <a:gd name="connsiteX89-381" fmla="*/ 33165 w 4965239"/>
                <a:gd name="connsiteY89-382" fmla="*/ 284269 h 2785840"/>
                <a:gd name="connsiteX90-383" fmla="*/ 37147 w 4965239"/>
                <a:gd name="connsiteY90-384" fmla="*/ 227490 h 2785840"/>
                <a:gd name="connsiteX91-385" fmla="*/ 75805 w 4965239"/>
                <a:gd name="connsiteY91-386" fmla="*/ 180037 h 2785840"/>
                <a:gd name="connsiteX92-387" fmla="*/ 122154 w 4965239"/>
                <a:gd name="connsiteY92-388" fmla="*/ 142140 h 2785840"/>
                <a:gd name="connsiteX93-389" fmla="*/ 180037 w 4965239"/>
                <a:gd name="connsiteY93-390" fmla="*/ 142135 h 2785840"/>
                <a:gd name="connsiteX94-391" fmla="*/ 255842 w 4965239"/>
                <a:gd name="connsiteY94-392" fmla="*/ 104232 h 2785840"/>
                <a:gd name="connsiteX95-393" fmla="*/ 270056 w 4965239"/>
                <a:gd name="connsiteY95-394" fmla="*/ 127921 h 2785840"/>
                <a:gd name="connsiteX96-395" fmla="*/ 307958 w 4965239"/>
                <a:gd name="connsiteY96-396" fmla="*/ 123183 h 2785840"/>
                <a:gd name="connsiteX97-397" fmla="*/ 326910 w 4965239"/>
                <a:gd name="connsiteY97-398" fmla="*/ 180037 h 2785840"/>
                <a:gd name="connsiteX98-399" fmla="*/ 383763 w 4965239"/>
                <a:gd name="connsiteY98-400" fmla="*/ 184775 h 2785840"/>
                <a:gd name="connsiteX99-401" fmla="*/ 691722 w 4965239"/>
                <a:gd name="connsiteY99-402" fmla="*/ 345861 h 2785840"/>
                <a:gd name="connsiteX100-403" fmla="*/ 1895129 w 4965239"/>
                <a:gd name="connsiteY100-404" fmla="*/ 208464 h 2785840"/>
                <a:gd name="connsiteX101-405" fmla="*/ 2421028 w 4965239"/>
                <a:gd name="connsiteY101-406" fmla="*/ 42640 h 2785840"/>
                <a:gd name="connsiteX0-407" fmla="*/ 2421028 w 4965239"/>
                <a:gd name="connsiteY0-408" fmla="*/ 42640 h 2785840"/>
                <a:gd name="connsiteX1-409" fmla="*/ 2501571 w 4965239"/>
                <a:gd name="connsiteY1-410" fmla="*/ 123183 h 2785840"/>
                <a:gd name="connsiteX2-411" fmla="*/ 2548949 w 4965239"/>
                <a:gd name="connsiteY2-412" fmla="*/ 279532 h 2785840"/>
                <a:gd name="connsiteX3-413" fmla="*/ 2586852 w 4965239"/>
                <a:gd name="connsiteY3-414" fmla="*/ 307958 h 2785840"/>
                <a:gd name="connsiteX4-415" fmla="*/ 2591589 w 4965239"/>
                <a:gd name="connsiteY4-416" fmla="*/ 355337 h 2785840"/>
                <a:gd name="connsiteX5-417" fmla="*/ 2781102 w 4965239"/>
                <a:gd name="connsiteY5-418" fmla="*/ 397977 h 2785840"/>
                <a:gd name="connsiteX6-419" fmla="*/ 3070110 w 4965239"/>
                <a:gd name="connsiteY6-420" fmla="*/ 412191 h 2785840"/>
                <a:gd name="connsiteX7-421" fmla="*/ 3226458 w 4965239"/>
                <a:gd name="connsiteY7-422" fmla="*/ 516423 h 2785840"/>
                <a:gd name="connsiteX8-423" fmla="*/ 3316476 w 4965239"/>
                <a:gd name="connsiteY8-424" fmla="*/ 549588 h 2785840"/>
                <a:gd name="connsiteX9-425" fmla="*/ 3453873 w 4965239"/>
                <a:gd name="connsiteY9-426" fmla="*/ 563801 h 2785840"/>
                <a:gd name="connsiteX10-427" fmla="*/ 3482300 w 4965239"/>
                <a:gd name="connsiteY10-428" fmla="*/ 615917 h 2785840"/>
                <a:gd name="connsiteX11-429" fmla="*/ 3818686 w 4965239"/>
                <a:gd name="connsiteY11-430" fmla="*/ 506947 h 2785840"/>
                <a:gd name="connsiteX12-431" fmla="*/ 3984510 w 4965239"/>
                <a:gd name="connsiteY12-432" fmla="*/ 502209 h 2785840"/>
                <a:gd name="connsiteX13-433" fmla="*/ 4145596 w 4965239"/>
                <a:gd name="connsiteY13-434" fmla="*/ 416928 h 2785840"/>
                <a:gd name="connsiteX14-435" fmla="*/ 4264041 w 4965239"/>
                <a:gd name="connsiteY14-436" fmla="*/ 279532 h 2785840"/>
                <a:gd name="connsiteX15-437" fmla="*/ 4226139 w 4965239"/>
                <a:gd name="connsiteY15-438" fmla="*/ 213202 h 2785840"/>
                <a:gd name="connsiteX16-439" fmla="*/ 4240352 w 4965239"/>
                <a:gd name="connsiteY16-440" fmla="*/ 108970 h 2785840"/>
                <a:gd name="connsiteX17-441" fmla="*/ 4344584 w 4965239"/>
                <a:gd name="connsiteY17-442" fmla="*/ 127921 h 2785840"/>
                <a:gd name="connsiteX18-443" fmla="*/ 4448816 w 4965239"/>
                <a:gd name="connsiteY18-444" fmla="*/ 137397 h 2785840"/>
                <a:gd name="connsiteX19-445" fmla="*/ 4553048 w 4965239"/>
                <a:gd name="connsiteY19-446" fmla="*/ 37903 h 2785840"/>
                <a:gd name="connsiteX20-447" fmla="*/ 4709397 w 4965239"/>
                <a:gd name="connsiteY20-448" fmla="*/ 0 h 2785840"/>
                <a:gd name="connsiteX21-449" fmla="*/ 4846794 w 4965239"/>
                <a:gd name="connsiteY21-450" fmla="*/ 317434 h 2785840"/>
                <a:gd name="connsiteX22-451" fmla="*/ 4965239 w 4965239"/>
                <a:gd name="connsiteY22-452" fmla="*/ 691722 h 2785840"/>
                <a:gd name="connsiteX23-453" fmla="*/ 4638329 w 4965239"/>
                <a:gd name="connsiteY23-454" fmla="*/ 1066010 h 2785840"/>
                <a:gd name="connsiteX24-455" fmla="*/ 3804472 w 4965239"/>
                <a:gd name="connsiteY24-456" fmla="*/ 1359755 h 2785840"/>
                <a:gd name="connsiteX25-457" fmla="*/ 3103274 w 4965239"/>
                <a:gd name="connsiteY25-458" fmla="*/ 1748257 h 2785840"/>
                <a:gd name="connsiteX26-459" fmla="*/ 2885334 w 4965239"/>
                <a:gd name="connsiteY26-460" fmla="*/ 2321534 h 2785840"/>
                <a:gd name="connsiteX27-461" fmla="*/ 2970615 w 4965239"/>
                <a:gd name="connsiteY27-462" fmla="*/ 2785840 h 2785840"/>
                <a:gd name="connsiteX28-463" fmla="*/ 2657919 w 4965239"/>
                <a:gd name="connsiteY28-464" fmla="*/ 2733724 h 2785840"/>
                <a:gd name="connsiteX29-465" fmla="*/ 2615279 w 4965239"/>
                <a:gd name="connsiteY29-466" fmla="*/ 2321534 h 2785840"/>
                <a:gd name="connsiteX30-467" fmla="*/ 2577376 w 4965239"/>
                <a:gd name="connsiteY30-468" fmla="*/ 1966197 h 2785840"/>
                <a:gd name="connsiteX31-469" fmla="*/ 2136758 w 4965239"/>
                <a:gd name="connsiteY31-470" fmla="*/ 2094118 h 2785840"/>
                <a:gd name="connsiteX32-471" fmla="*/ 2037264 w 4965239"/>
                <a:gd name="connsiteY32-472" fmla="*/ 2458931 h 2785840"/>
                <a:gd name="connsiteX33-473" fmla="*/ 1843013 w 4965239"/>
                <a:gd name="connsiteY33-474" fmla="*/ 2657919 h 2785840"/>
                <a:gd name="connsiteX34-475" fmla="*/ 1734043 w 4965239"/>
                <a:gd name="connsiteY34-476" fmla="*/ 2638968 h 2785840"/>
                <a:gd name="connsiteX35-477" fmla="*/ 1724568 w 4965239"/>
                <a:gd name="connsiteY35-478" fmla="*/ 2553687 h 2785840"/>
                <a:gd name="connsiteX36-479" fmla="*/ 1667714 w 4965239"/>
                <a:gd name="connsiteY36-480" fmla="*/ 2492095 h 2785840"/>
                <a:gd name="connsiteX37-481" fmla="*/ 1644025 w 4965239"/>
                <a:gd name="connsiteY37-482" fmla="*/ 2449455 h 2785840"/>
                <a:gd name="connsiteX38-483" fmla="*/ 1606122 w 4965239"/>
                <a:gd name="connsiteY38-484" fmla="*/ 2449455 h 2785840"/>
                <a:gd name="connsiteX39-485" fmla="*/ 1459250 w 4965239"/>
                <a:gd name="connsiteY39-486" fmla="*/ 2378388 h 2785840"/>
                <a:gd name="connsiteX40-487" fmla="*/ 1402396 w 4965239"/>
                <a:gd name="connsiteY40-488" fmla="*/ 2387863 h 2785840"/>
                <a:gd name="connsiteX41-489" fmla="*/ 1355017 w 4965239"/>
                <a:gd name="connsiteY41-490" fmla="*/ 2454193 h 2785840"/>
                <a:gd name="connsiteX42-491" fmla="*/ 1345542 w 4965239"/>
                <a:gd name="connsiteY42-492" fmla="*/ 2496833 h 2785840"/>
                <a:gd name="connsiteX43-493" fmla="*/ 1317115 w 4965239"/>
                <a:gd name="connsiteY43-494" fmla="*/ 2482620 h 2785840"/>
                <a:gd name="connsiteX44-495" fmla="*/ 1312377 w 4965239"/>
                <a:gd name="connsiteY44-496" fmla="*/ 2444717 h 2785840"/>
                <a:gd name="connsiteX45-497" fmla="*/ 1326590 w 4965239"/>
                <a:gd name="connsiteY45-498" fmla="*/ 2368912 h 2785840"/>
                <a:gd name="connsiteX46-499" fmla="*/ 1170242 w 4965239"/>
                <a:gd name="connsiteY46-500" fmla="*/ 2373650 h 2785840"/>
                <a:gd name="connsiteX47-501" fmla="*/ 1051797 w 4965239"/>
                <a:gd name="connsiteY47-502" fmla="*/ 2307320 h 2785840"/>
                <a:gd name="connsiteX48-503" fmla="*/ 975991 w 4965239"/>
                <a:gd name="connsiteY48-504" fmla="*/ 2312058 h 2785840"/>
                <a:gd name="connsiteX49-505" fmla="*/ 942827 w 4965239"/>
                <a:gd name="connsiteY49-506" fmla="*/ 2240991 h 2785840"/>
                <a:gd name="connsiteX50-507" fmla="*/ 867022 w 4965239"/>
                <a:gd name="connsiteY50-508" fmla="*/ 2226777 h 2785840"/>
                <a:gd name="connsiteX51-509" fmla="*/ 871759 w 4965239"/>
                <a:gd name="connsiteY51-510" fmla="*/ 2169923 h 2785840"/>
                <a:gd name="connsiteX52-511" fmla="*/ 777003 w 4965239"/>
                <a:gd name="connsiteY52-512" fmla="*/ 2108332 h 2785840"/>
                <a:gd name="connsiteX53-513" fmla="*/ 762789 w 4965239"/>
                <a:gd name="connsiteY53-514" fmla="*/ 2051478 h 2785840"/>
                <a:gd name="connsiteX54-515" fmla="*/ 696460 w 4965239"/>
                <a:gd name="connsiteY54-516" fmla="*/ 2046740 h 2785840"/>
                <a:gd name="connsiteX55-517" fmla="*/ 587490 w 4965239"/>
                <a:gd name="connsiteY55-518" fmla="*/ 1895129 h 2785840"/>
                <a:gd name="connsiteX56-519" fmla="*/ 549587 w 4965239"/>
                <a:gd name="connsiteY56-520" fmla="*/ 1828800 h 2785840"/>
                <a:gd name="connsiteX57-521" fmla="*/ 487996 w 4965239"/>
                <a:gd name="connsiteY57-522" fmla="*/ 1824062 h 2785840"/>
                <a:gd name="connsiteX58-523" fmla="*/ 435880 w 4965239"/>
                <a:gd name="connsiteY58-524" fmla="*/ 1847751 h 2785840"/>
                <a:gd name="connsiteX59-525" fmla="*/ 326910 w 4965239"/>
                <a:gd name="connsiteY59-526" fmla="*/ 1743519 h 2785840"/>
                <a:gd name="connsiteX60-527" fmla="*/ 298483 w 4965239"/>
                <a:gd name="connsiteY60-528" fmla="*/ 1639287 h 2785840"/>
                <a:gd name="connsiteX61-529" fmla="*/ 222677 w 4965239"/>
                <a:gd name="connsiteY61-530" fmla="*/ 1591909 h 2785840"/>
                <a:gd name="connsiteX62-531" fmla="*/ 222677 w 4965239"/>
                <a:gd name="connsiteY62-532" fmla="*/ 1516104 h 2785840"/>
                <a:gd name="connsiteX63-533" fmla="*/ 217940 w 4965239"/>
                <a:gd name="connsiteY63-534" fmla="*/ 1416609 h 2785840"/>
                <a:gd name="connsiteX64-535" fmla="*/ 246367 w 4965239"/>
                <a:gd name="connsiteY64-536" fmla="*/ 1392920 h 2785840"/>
                <a:gd name="connsiteX65-537" fmla="*/ 322172 w 4965239"/>
                <a:gd name="connsiteY65-538" fmla="*/ 1440298 h 2785840"/>
                <a:gd name="connsiteX66-539" fmla="*/ 355337 w 4965239"/>
                <a:gd name="connsiteY66-540" fmla="*/ 1331328 h 2785840"/>
                <a:gd name="connsiteX67-541" fmla="*/ 322172 w 4965239"/>
                <a:gd name="connsiteY67-542" fmla="*/ 1241310 h 2785840"/>
                <a:gd name="connsiteX68-543" fmla="*/ 331647 w 4965239"/>
                <a:gd name="connsiteY68-544" fmla="*/ 1179718 h 2785840"/>
                <a:gd name="connsiteX69-545" fmla="*/ 364812 w 4965239"/>
                <a:gd name="connsiteY69-546" fmla="*/ 1146553 h 2785840"/>
                <a:gd name="connsiteX70-547" fmla="*/ 303220 w 4965239"/>
                <a:gd name="connsiteY70-548" fmla="*/ 1051797 h 2785840"/>
                <a:gd name="connsiteX71-549" fmla="*/ 317434 w 4965239"/>
                <a:gd name="connsiteY71-550" fmla="*/ 1018632 h 2785840"/>
                <a:gd name="connsiteX72-551" fmla="*/ 303220 w 4965239"/>
                <a:gd name="connsiteY72-552" fmla="*/ 966516 h 2785840"/>
                <a:gd name="connsiteX73-553" fmla="*/ 312696 w 4965239"/>
                <a:gd name="connsiteY73-554" fmla="*/ 938089 h 2785840"/>
                <a:gd name="connsiteX74-555" fmla="*/ 255842 w 4965239"/>
                <a:gd name="connsiteY74-556" fmla="*/ 933351 h 2785840"/>
                <a:gd name="connsiteX75-557" fmla="*/ 194251 w 4965239"/>
                <a:gd name="connsiteY75-558" fmla="*/ 904924 h 2785840"/>
                <a:gd name="connsiteX76-559" fmla="*/ 165824 w 4965239"/>
                <a:gd name="connsiteY76-560" fmla="*/ 838595 h 2785840"/>
                <a:gd name="connsiteX77-561" fmla="*/ 123183 w 4965239"/>
                <a:gd name="connsiteY77-562" fmla="*/ 833857 h 2785840"/>
                <a:gd name="connsiteX78-563" fmla="*/ 104232 w 4965239"/>
                <a:gd name="connsiteY78-564" fmla="*/ 791217 h 2785840"/>
                <a:gd name="connsiteX79-565" fmla="*/ 132659 w 4965239"/>
                <a:gd name="connsiteY79-566" fmla="*/ 715411 h 2785840"/>
                <a:gd name="connsiteX80-567" fmla="*/ 85281 w 4965239"/>
                <a:gd name="connsiteY80-568" fmla="*/ 639606 h 2785840"/>
                <a:gd name="connsiteX81-569" fmla="*/ 9475 w 4965239"/>
                <a:gd name="connsiteY81-570" fmla="*/ 592228 h 2785840"/>
                <a:gd name="connsiteX82-571" fmla="*/ 9475 w 4965239"/>
                <a:gd name="connsiteY82-572" fmla="*/ 592228 h 2785840"/>
                <a:gd name="connsiteX83-573" fmla="*/ 52116 w 4965239"/>
                <a:gd name="connsiteY83-574" fmla="*/ 549588 h 2785840"/>
                <a:gd name="connsiteX84-575" fmla="*/ 99494 w 4965239"/>
                <a:gd name="connsiteY84-576" fmla="*/ 559063 h 2785840"/>
                <a:gd name="connsiteX85-577" fmla="*/ 90018 w 4965239"/>
                <a:gd name="connsiteY85-578" fmla="*/ 369550 h 2785840"/>
                <a:gd name="connsiteX86-579" fmla="*/ 66329 w 4965239"/>
                <a:gd name="connsiteY86-580" fmla="*/ 345861 h 2785840"/>
                <a:gd name="connsiteX87-581" fmla="*/ 42144 w 4965239"/>
                <a:gd name="connsiteY87-582" fmla="*/ 365025 h 2785840"/>
                <a:gd name="connsiteX88-583" fmla="*/ 4738 w 4965239"/>
                <a:gd name="connsiteY88-584" fmla="*/ 350599 h 2785840"/>
                <a:gd name="connsiteX89-585" fmla="*/ 0 w 4965239"/>
                <a:gd name="connsiteY89-586" fmla="*/ 307958 h 2785840"/>
                <a:gd name="connsiteX90-587" fmla="*/ 33165 w 4965239"/>
                <a:gd name="connsiteY90-588" fmla="*/ 284269 h 2785840"/>
                <a:gd name="connsiteX91-589" fmla="*/ 37147 w 4965239"/>
                <a:gd name="connsiteY91-590" fmla="*/ 227490 h 2785840"/>
                <a:gd name="connsiteX92-591" fmla="*/ 75805 w 4965239"/>
                <a:gd name="connsiteY92-592" fmla="*/ 180037 h 2785840"/>
                <a:gd name="connsiteX93-593" fmla="*/ 122154 w 4965239"/>
                <a:gd name="connsiteY93-594" fmla="*/ 142140 h 2785840"/>
                <a:gd name="connsiteX94-595" fmla="*/ 180037 w 4965239"/>
                <a:gd name="connsiteY94-596" fmla="*/ 142135 h 2785840"/>
                <a:gd name="connsiteX95-597" fmla="*/ 255842 w 4965239"/>
                <a:gd name="connsiteY95-598" fmla="*/ 104232 h 2785840"/>
                <a:gd name="connsiteX96-599" fmla="*/ 270056 w 4965239"/>
                <a:gd name="connsiteY96-600" fmla="*/ 127921 h 2785840"/>
                <a:gd name="connsiteX97-601" fmla="*/ 307958 w 4965239"/>
                <a:gd name="connsiteY97-602" fmla="*/ 123183 h 2785840"/>
                <a:gd name="connsiteX98-603" fmla="*/ 326910 w 4965239"/>
                <a:gd name="connsiteY98-604" fmla="*/ 180037 h 2785840"/>
                <a:gd name="connsiteX99-605" fmla="*/ 383763 w 4965239"/>
                <a:gd name="connsiteY99-606" fmla="*/ 184775 h 2785840"/>
                <a:gd name="connsiteX100-607" fmla="*/ 691722 w 4965239"/>
                <a:gd name="connsiteY100-608" fmla="*/ 345861 h 2785840"/>
                <a:gd name="connsiteX101-609" fmla="*/ 1895129 w 4965239"/>
                <a:gd name="connsiteY101-610" fmla="*/ 208464 h 2785840"/>
                <a:gd name="connsiteX102" fmla="*/ 2421028 w 4965239"/>
                <a:gd name="connsiteY102" fmla="*/ 42640 h 2785840"/>
                <a:gd name="connsiteX0-611" fmla="*/ 2421028 w 4965239"/>
                <a:gd name="connsiteY0-612" fmla="*/ 42640 h 2785840"/>
                <a:gd name="connsiteX1-613" fmla="*/ 2501571 w 4965239"/>
                <a:gd name="connsiteY1-614" fmla="*/ 123183 h 2785840"/>
                <a:gd name="connsiteX2-615" fmla="*/ 2548949 w 4965239"/>
                <a:gd name="connsiteY2-616" fmla="*/ 279532 h 2785840"/>
                <a:gd name="connsiteX3-617" fmla="*/ 2586852 w 4965239"/>
                <a:gd name="connsiteY3-618" fmla="*/ 307958 h 2785840"/>
                <a:gd name="connsiteX4-619" fmla="*/ 2591589 w 4965239"/>
                <a:gd name="connsiteY4-620" fmla="*/ 355337 h 2785840"/>
                <a:gd name="connsiteX5-621" fmla="*/ 2781102 w 4965239"/>
                <a:gd name="connsiteY5-622" fmla="*/ 397977 h 2785840"/>
                <a:gd name="connsiteX6-623" fmla="*/ 3070110 w 4965239"/>
                <a:gd name="connsiteY6-624" fmla="*/ 412191 h 2785840"/>
                <a:gd name="connsiteX7-625" fmla="*/ 3226458 w 4965239"/>
                <a:gd name="connsiteY7-626" fmla="*/ 516423 h 2785840"/>
                <a:gd name="connsiteX8-627" fmla="*/ 3316476 w 4965239"/>
                <a:gd name="connsiteY8-628" fmla="*/ 549588 h 2785840"/>
                <a:gd name="connsiteX9-629" fmla="*/ 3453873 w 4965239"/>
                <a:gd name="connsiteY9-630" fmla="*/ 563801 h 2785840"/>
                <a:gd name="connsiteX10-631" fmla="*/ 3482300 w 4965239"/>
                <a:gd name="connsiteY10-632" fmla="*/ 615917 h 2785840"/>
                <a:gd name="connsiteX11-633" fmla="*/ 3818686 w 4965239"/>
                <a:gd name="connsiteY11-634" fmla="*/ 506947 h 2785840"/>
                <a:gd name="connsiteX12-635" fmla="*/ 3984510 w 4965239"/>
                <a:gd name="connsiteY12-636" fmla="*/ 502209 h 2785840"/>
                <a:gd name="connsiteX13-637" fmla="*/ 4145596 w 4965239"/>
                <a:gd name="connsiteY13-638" fmla="*/ 416928 h 2785840"/>
                <a:gd name="connsiteX14-639" fmla="*/ 4264041 w 4965239"/>
                <a:gd name="connsiteY14-640" fmla="*/ 279532 h 2785840"/>
                <a:gd name="connsiteX15-641" fmla="*/ 4226139 w 4965239"/>
                <a:gd name="connsiteY15-642" fmla="*/ 213202 h 2785840"/>
                <a:gd name="connsiteX16-643" fmla="*/ 4240352 w 4965239"/>
                <a:gd name="connsiteY16-644" fmla="*/ 108970 h 2785840"/>
                <a:gd name="connsiteX17-645" fmla="*/ 4344584 w 4965239"/>
                <a:gd name="connsiteY17-646" fmla="*/ 127921 h 2785840"/>
                <a:gd name="connsiteX18-647" fmla="*/ 4448816 w 4965239"/>
                <a:gd name="connsiteY18-648" fmla="*/ 137397 h 2785840"/>
                <a:gd name="connsiteX19-649" fmla="*/ 4553048 w 4965239"/>
                <a:gd name="connsiteY19-650" fmla="*/ 37903 h 2785840"/>
                <a:gd name="connsiteX20-651" fmla="*/ 4709397 w 4965239"/>
                <a:gd name="connsiteY20-652" fmla="*/ 0 h 2785840"/>
                <a:gd name="connsiteX21-653" fmla="*/ 4846794 w 4965239"/>
                <a:gd name="connsiteY21-654" fmla="*/ 317434 h 2785840"/>
                <a:gd name="connsiteX22-655" fmla="*/ 4965239 w 4965239"/>
                <a:gd name="connsiteY22-656" fmla="*/ 691722 h 2785840"/>
                <a:gd name="connsiteX23-657" fmla="*/ 4638329 w 4965239"/>
                <a:gd name="connsiteY23-658" fmla="*/ 1066010 h 2785840"/>
                <a:gd name="connsiteX24-659" fmla="*/ 3804472 w 4965239"/>
                <a:gd name="connsiteY24-660" fmla="*/ 1359755 h 2785840"/>
                <a:gd name="connsiteX25-661" fmla="*/ 3103274 w 4965239"/>
                <a:gd name="connsiteY25-662" fmla="*/ 1748257 h 2785840"/>
                <a:gd name="connsiteX26-663" fmla="*/ 2885334 w 4965239"/>
                <a:gd name="connsiteY26-664" fmla="*/ 2321534 h 2785840"/>
                <a:gd name="connsiteX27-665" fmla="*/ 2970615 w 4965239"/>
                <a:gd name="connsiteY27-666" fmla="*/ 2785840 h 2785840"/>
                <a:gd name="connsiteX28-667" fmla="*/ 2657919 w 4965239"/>
                <a:gd name="connsiteY28-668" fmla="*/ 2733724 h 2785840"/>
                <a:gd name="connsiteX29-669" fmla="*/ 2615279 w 4965239"/>
                <a:gd name="connsiteY29-670" fmla="*/ 2321534 h 2785840"/>
                <a:gd name="connsiteX30-671" fmla="*/ 2577376 w 4965239"/>
                <a:gd name="connsiteY30-672" fmla="*/ 1966197 h 2785840"/>
                <a:gd name="connsiteX31-673" fmla="*/ 2136758 w 4965239"/>
                <a:gd name="connsiteY31-674" fmla="*/ 2094118 h 2785840"/>
                <a:gd name="connsiteX32-675" fmla="*/ 2037264 w 4965239"/>
                <a:gd name="connsiteY32-676" fmla="*/ 2458931 h 2785840"/>
                <a:gd name="connsiteX33-677" fmla="*/ 1843013 w 4965239"/>
                <a:gd name="connsiteY33-678" fmla="*/ 2657919 h 2785840"/>
                <a:gd name="connsiteX34-679" fmla="*/ 1734043 w 4965239"/>
                <a:gd name="connsiteY34-680" fmla="*/ 2638968 h 2785840"/>
                <a:gd name="connsiteX35-681" fmla="*/ 1724568 w 4965239"/>
                <a:gd name="connsiteY35-682" fmla="*/ 2553687 h 2785840"/>
                <a:gd name="connsiteX36-683" fmla="*/ 1667714 w 4965239"/>
                <a:gd name="connsiteY36-684" fmla="*/ 2492095 h 2785840"/>
                <a:gd name="connsiteX37-685" fmla="*/ 1644025 w 4965239"/>
                <a:gd name="connsiteY37-686" fmla="*/ 2449455 h 2785840"/>
                <a:gd name="connsiteX38-687" fmla="*/ 1606122 w 4965239"/>
                <a:gd name="connsiteY38-688" fmla="*/ 2449455 h 2785840"/>
                <a:gd name="connsiteX39-689" fmla="*/ 1459250 w 4965239"/>
                <a:gd name="connsiteY39-690" fmla="*/ 2378388 h 2785840"/>
                <a:gd name="connsiteX40-691" fmla="*/ 1402396 w 4965239"/>
                <a:gd name="connsiteY40-692" fmla="*/ 2387863 h 2785840"/>
                <a:gd name="connsiteX41-693" fmla="*/ 1355017 w 4965239"/>
                <a:gd name="connsiteY41-694" fmla="*/ 2454193 h 2785840"/>
                <a:gd name="connsiteX42-695" fmla="*/ 1345542 w 4965239"/>
                <a:gd name="connsiteY42-696" fmla="*/ 2496833 h 2785840"/>
                <a:gd name="connsiteX43-697" fmla="*/ 1317115 w 4965239"/>
                <a:gd name="connsiteY43-698" fmla="*/ 2482620 h 2785840"/>
                <a:gd name="connsiteX44-699" fmla="*/ 1312377 w 4965239"/>
                <a:gd name="connsiteY44-700" fmla="*/ 2444717 h 2785840"/>
                <a:gd name="connsiteX45-701" fmla="*/ 1326590 w 4965239"/>
                <a:gd name="connsiteY45-702" fmla="*/ 2368912 h 2785840"/>
                <a:gd name="connsiteX46-703" fmla="*/ 1170242 w 4965239"/>
                <a:gd name="connsiteY46-704" fmla="*/ 2373650 h 2785840"/>
                <a:gd name="connsiteX47-705" fmla="*/ 1051797 w 4965239"/>
                <a:gd name="connsiteY47-706" fmla="*/ 2307320 h 2785840"/>
                <a:gd name="connsiteX48-707" fmla="*/ 975991 w 4965239"/>
                <a:gd name="connsiteY48-708" fmla="*/ 2312058 h 2785840"/>
                <a:gd name="connsiteX49-709" fmla="*/ 942827 w 4965239"/>
                <a:gd name="connsiteY49-710" fmla="*/ 2240991 h 2785840"/>
                <a:gd name="connsiteX50-711" fmla="*/ 867022 w 4965239"/>
                <a:gd name="connsiteY50-712" fmla="*/ 2226777 h 2785840"/>
                <a:gd name="connsiteX51-713" fmla="*/ 871759 w 4965239"/>
                <a:gd name="connsiteY51-714" fmla="*/ 2169923 h 2785840"/>
                <a:gd name="connsiteX52-715" fmla="*/ 777003 w 4965239"/>
                <a:gd name="connsiteY52-716" fmla="*/ 2108332 h 2785840"/>
                <a:gd name="connsiteX53-717" fmla="*/ 762789 w 4965239"/>
                <a:gd name="connsiteY53-718" fmla="*/ 2051478 h 2785840"/>
                <a:gd name="connsiteX54-719" fmla="*/ 696460 w 4965239"/>
                <a:gd name="connsiteY54-720" fmla="*/ 2046740 h 2785840"/>
                <a:gd name="connsiteX55-721" fmla="*/ 587490 w 4965239"/>
                <a:gd name="connsiteY55-722" fmla="*/ 1895129 h 2785840"/>
                <a:gd name="connsiteX56-723" fmla="*/ 549587 w 4965239"/>
                <a:gd name="connsiteY56-724" fmla="*/ 1828800 h 2785840"/>
                <a:gd name="connsiteX57-725" fmla="*/ 487996 w 4965239"/>
                <a:gd name="connsiteY57-726" fmla="*/ 1824062 h 2785840"/>
                <a:gd name="connsiteX58-727" fmla="*/ 435880 w 4965239"/>
                <a:gd name="connsiteY58-728" fmla="*/ 1847751 h 2785840"/>
                <a:gd name="connsiteX59-729" fmla="*/ 326910 w 4965239"/>
                <a:gd name="connsiteY59-730" fmla="*/ 1743519 h 2785840"/>
                <a:gd name="connsiteX60-731" fmla="*/ 298483 w 4965239"/>
                <a:gd name="connsiteY60-732" fmla="*/ 1639287 h 2785840"/>
                <a:gd name="connsiteX61-733" fmla="*/ 222677 w 4965239"/>
                <a:gd name="connsiteY61-734" fmla="*/ 1591909 h 2785840"/>
                <a:gd name="connsiteX62-735" fmla="*/ 222677 w 4965239"/>
                <a:gd name="connsiteY62-736" fmla="*/ 1516104 h 2785840"/>
                <a:gd name="connsiteX63-737" fmla="*/ 217940 w 4965239"/>
                <a:gd name="connsiteY63-738" fmla="*/ 1416609 h 2785840"/>
                <a:gd name="connsiteX64-739" fmla="*/ 246367 w 4965239"/>
                <a:gd name="connsiteY64-740" fmla="*/ 1392920 h 2785840"/>
                <a:gd name="connsiteX65-741" fmla="*/ 322172 w 4965239"/>
                <a:gd name="connsiteY65-742" fmla="*/ 1440298 h 2785840"/>
                <a:gd name="connsiteX66-743" fmla="*/ 355337 w 4965239"/>
                <a:gd name="connsiteY66-744" fmla="*/ 1331328 h 2785840"/>
                <a:gd name="connsiteX67-745" fmla="*/ 322172 w 4965239"/>
                <a:gd name="connsiteY67-746" fmla="*/ 1241310 h 2785840"/>
                <a:gd name="connsiteX68-747" fmla="*/ 331647 w 4965239"/>
                <a:gd name="connsiteY68-748" fmla="*/ 1179718 h 2785840"/>
                <a:gd name="connsiteX69-749" fmla="*/ 364812 w 4965239"/>
                <a:gd name="connsiteY69-750" fmla="*/ 1146553 h 2785840"/>
                <a:gd name="connsiteX70-751" fmla="*/ 303220 w 4965239"/>
                <a:gd name="connsiteY70-752" fmla="*/ 1051797 h 2785840"/>
                <a:gd name="connsiteX71-753" fmla="*/ 317434 w 4965239"/>
                <a:gd name="connsiteY71-754" fmla="*/ 1018632 h 2785840"/>
                <a:gd name="connsiteX72-755" fmla="*/ 303220 w 4965239"/>
                <a:gd name="connsiteY72-756" fmla="*/ 966516 h 2785840"/>
                <a:gd name="connsiteX73-757" fmla="*/ 312696 w 4965239"/>
                <a:gd name="connsiteY73-758" fmla="*/ 938089 h 2785840"/>
                <a:gd name="connsiteX74-759" fmla="*/ 255842 w 4965239"/>
                <a:gd name="connsiteY74-760" fmla="*/ 933351 h 2785840"/>
                <a:gd name="connsiteX75-761" fmla="*/ 194251 w 4965239"/>
                <a:gd name="connsiteY75-762" fmla="*/ 904924 h 2785840"/>
                <a:gd name="connsiteX76-763" fmla="*/ 165824 w 4965239"/>
                <a:gd name="connsiteY76-764" fmla="*/ 838595 h 2785840"/>
                <a:gd name="connsiteX77-765" fmla="*/ 123183 w 4965239"/>
                <a:gd name="connsiteY77-766" fmla="*/ 833857 h 2785840"/>
                <a:gd name="connsiteX78-767" fmla="*/ 104232 w 4965239"/>
                <a:gd name="connsiteY78-768" fmla="*/ 791217 h 2785840"/>
                <a:gd name="connsiteX79-769" fmla="*/ 132659 w 4965239"/>
                <a:gd name="connsiteY79-770" fmla="*/ 715411 h 2785840"/>
                <a:gd name="connsiteX80-771" fmla="*/ 85281 w 4965239"/>
                <a:gd name="connsiteY80-772" fmla="*/ 639606 h 2785840"/>
                <a:gd name="connsiteX81-773" fmla="*/ 9475 w 4965239"/>
                <a:gd name="connsiteY81-774" fmla="*/ 592228 h 2785840"/>
                <a:gd name="connsiteX82-775" fmla="*/ 9475 w 4965239"/>
                <a:gd name="connsiteY82-776" fmla="*/ 592228 h 2785840"/>
                <a:gd name="connsiteX83-777" fmla="*/ 52116 w 4965239"/>
                <a:gd name="connsiteY83-778" fmla="*/ 549588 h 2785840"/>
                <a:gd name="connsiteX84-779" fmla="*/ 99494 w 4965239"/>
                <a:gd name="connsiteY84-780" fmla="*/ 559063 h 2785840"/>
                <a:gd name="connsiteX85-781" fmla="*/ 87864 w 4965239"/>
                <a:gd name="connsiteY85-782" fmla="*/ 525045 h 2785840"/>
                <a:gd name="connsiteX86-783" fmla="*/ 90018 w 4965239"/>
                <a:gd name="connsiteY86-784" fmla="*/ 369550 h 2785840"/>
                <a:gd name="connsiteX87-785" fmla="*/ 66329 w 4965239"/>
                <a:gd name="connsiteY87-786" fmla="*/ 345861 h 2785840"/>
                <a:gd name="connsiteX88-787" fmla="*/ 42144 w 4965239"/>
                <a:gd name="connsiteY88-788" fmla="*/ 365025 h 2785840"/>
                <a:gd name="connsiteX89-789" fmla="*/ 4738 w 4965239"/>
                <a:gd name="connsiteY89-790" fmla="*/ 350599 h 2785840"/>
                <a:gd name="connsiteX90-791" fmla="*/ 0 w 4965239"/>
                <a:gd name="connsiteY90-792" fmla="*/ 307958 h 2785840"/>
                <a:gd name="connsiteX91-793" fmla="*/ 33165 w 4965239"/>
                <a:gd name="connsiteY91-794" fmla="*/ 284269 h 2785840"/>
                <a:gd name="connsiteX92-795" fmla="*/ 37147 w 4965239"/>
                <a:gd name="connsiteY92-796" fmla="*/ 227490 h 2785840"/>
                <a:gd name="connsiteX93-797" fmla="*/ 75805 w 4965239"/>
                <a:gd name="connsiteY93-798" fmla="*/ 180037 h 2785840"/>
                <a:gd name="connsiteX94-799" fmla="*/ 122154 w 4965239"/>
                <a:gd name="connsiteY94-800" fmla="*/ 142140 h 2785840"/>
                <a:gd name="connsiteX95-801" fmla="*/ 180037 w 4965239"/>
                <a:gd name="connsiteY95-802" fmla="*/ 142135 h 2785840"/>
                <a:gd name="connsiteX96-803" fmla="*/ 255842 w 4965239"/>
                <a:gd name="connsiteY96-804" fmla="*/ 104232 h 2785840"/>
                <a:gd name="connsiteX97-805" fmla="*/ 270056 w 4965239"/>
                <a:gd name="connsiteY97-806" fmla="*/ 127921 h 2785840"/>
                <a:gd name="connsiteX98-807" fmla="*/ 307958 w 4965239"/>
                <a:gd name="connsiteY98-808" fmla="*/ 123183 h 2785840"/>
                <a:gd name="connsiteX99-809" fmla="*/ 326910 w 4965239"/>
                <a:gd name="connsiteY99-810" fmla="*/ 180037 h 2785840"/>
                <a:gd name="connsiteX100-811" fmla="*/ 383763 w 4965239"/>
                <a:gd name="connsiteY100-812" fmla="*/ 184775 h 2785840"/>
                <a:gd name="connsiteX101-813" fmla="*/ 691722 w 4965239"/>
                <a:gd name="connsiteY101-814" fmla="*/ 345861 h 2785840"/>
                <a:gd name="connsiteX102-815" fmla="*/ 1895129 w 4965239"/>
                <a:gd name="connsiteY102-816" fmla="*/ 208464 h 2785840"/>
                <a:gd name="connsiteX103" fmla="*/ 2421028 w 4965239"/>
                <a:gd name="connsiteY103" fmla="*/ 42640 h 2785840"/>
                <a:gd name="connsiteX0-817" fmla="*/ 2421028 w 4965239"/>
                <a:gd name="connsiteY0-818" fmla="*/ 42640 h 2785840"/>
                <a:gd name="connsiteX1-819" fmla="*/ 2501571 w 4965239"/>
                <a:gd name="connsiteY1-820" fmla="*/ 123183 h 2785840"/>
                <a:gd name="connsiteX2-821" fmla="*/ 2548949 w 4965239"/>
                <a:gd name="connsiteY2-822" fmla="*/ 279532 h 2785840"/>
                <a:gd name="connsiteX3-823" fmla="*/ 2586852 w 4965239"/>
                <a:gd name="connsiteY3-824" fmla="*/ 307958 h 2785840"/>
                <a:gd name="connsiteX4-825" fmla="*/ 2591589 w 4965239"/>
                <a:gd name="connsiteY4-826" fmla="*/ 355337 h 2785840"/>
                <a:gd name="connsiteX5-827" fmla="*/ 2781102 w 4965239"/>
                <a:gd name="connsiteY5-828" fmla="*/ 397977 h 2785840"/>
                <a:gd name="connsiteX6-829" fmla="*/ 3070110 w 4965239"/>
                <a:gd name="connsiteY6-830" fmla="*/ 412191 h 2785840"/>
                <a:gd name="connsiteX7-831" fmla="*/ 3226458 w 4965239"/>
                <a:gd name="connsiteY7-832" fmla="*/ 516423 h 2785840"/>
                <a:gd name="connsiteX8-833" fmla="*/ 3316476 w 4965239"/>
                <a:gd name="connsiteY8-834" fmla="*/ 549588 h 2785840"/>
                <a:gd name="connsiteX9-835" fmla="*/ 3453873 w 4965239"/>
                <a:gd name="connsiteY9-836" fmla="*/ 563801 h 2785840"/>
                <a:gd name="connsiteX10-837" fmla="*/ 3482300 w 4965239"/>
                <a:gd name="connsiteY10-838" fmla="*/ 615917 h 2785840"/>
                <a:gd name="connsiteX11-839" fmla="*/ 3818686 w 4965239"/>
                <a:gd name="connsiteY11-840" fmla="*/ 506947 h 2785840"/>
                <a:gd name="connsiteX12-841" fmla="*/ 3984510 w 4965239"/>
                <a:gd name="connsiteY12-842" fmla="*/ 502209 h 2785840"/>
                <a:gd name="connsiteX13-843" fmla="*/ 4145596 w 4965239"/>
                <a:gd name="connsiteY13-844" fmla="*/ 416928 h 2785840"/>
                <a:gd name="connsiteX14-845" fmla="*/ 4264041 w 4965239"/>
                <a:gd name="connsiteY14-846" fmla="*/ 279532 h 2785840"/>
                <a:gd name="connsiteX15-847" fmla="*/ 4226139 w 4965239"/>
                <a:gd name="connsiteY15-848" fmla="*/ 213202 h 2785840"/>
                <a:gd name="connsiteX16-849" fmla="*/ 4240352 w 4965239"/>
                <a:gd name="connsiteY16-850" fmla="*/ 108970 h 2785840"/>
                <a:gd name="connsiteX17-851" fmla="*/ 4344584 w 4965239"/>
                <a:gd name="connsiteY17-852" fmla="*/ 127921 h 2785840"/>
                <a:gd name="connsiteX18-853" fmla="*/ 4448816 w 4965239"/>
                <a:gd name="connsiteY18-854" fmla="*/ 137397 h 2785840"/>
                <a:gd name="connsiteX19-855" fmla="*/ 4553048 w 4965239"/>
                <a:gd name="connsiteY19-856" fmla="*/ 37903 h 2785840"/>
                <a:gd name="connsiteX20-857" fmla="*/ 4709397 w 4965239"/>
                <a:gd name="connsiteY20-858" fmla="*/ 0 h 2785840"/>
                <a:gd name="connsiteX21-859" fmla="*/ 4846794 w 4965239"/>
                <a:gd name="connsiteY21-860" fmla="*/ 317434 h 2785840"/>
                <a:gd name="connsiteX22-861" fmla="*/ 4965239 w 4965239"/>
                <a:gd name="connsiteY22-862" fmla="*/ 691722 h 2785840"/>
                <a:gd name="connsiteX23-863" fmla="*/ 4638329 w 4965239"/>
                <a:gd name="connsiteY23-864" fmla="*/ 1066010 h 2785840"/>
                <a:gd name="connsiteX24-865" fmla="*/ 3804472 w 4965239"/>
                <a:gd name="connsiteY24-866" fmla="*/ 1359755 h 2785840"/>
                <a:gd name="connsiteX25-867" fmla="*/ 3103274 w 4965239"/>
                <a:gd name="connsiteY25-868" fmla="*/ 1748257 h 2785840"/>
                <a:gd name="connsiteX26-869" fmla="*/ 2885334 w 4965239"/>
                <a:gd name="connsiteY26-870" fmla="*/ 2321534 h 2785840"/>
                <a:gd name="connsiteX27-871" fmla="*/ 2970615 w 4965239"/>
                <a:gd name="connsiteY27-872" fmla="*/ 2785840 h 2785840"/>
                <a:gd name="connsiteX28-873" fmla="*/ 2657919 w 4965239"/>
                <a:gd name="connsiteY28-874" fmla="*/ 2733724 h 2785840"/>
                <a:gd name="connsiteX29-875" fmla="*/ 2615279 w 4965239"/>
                <a:gd name="connsiteY29-876" fmla="*/ 2321534 h 2785840"/>
                <a:gd name="connsiteX30-877" fmla="*/ 2577376 w 4965239"/>
                <a:gd name="connsiteY30-878" fmla="*/ 1966197 h 2785840"/>
                <a:gd name="connsiteX31-879" fmla="*/ 2136758 w 4965239"/>
                <a:gd name="connsiteY31-880" fmla="*/ 2094118 h 2785840"/>
                <a:gd name="connsiteX32-881" fmla="*/ 2037264 w 4965239"/>
                <a:gd name="connsiteY32-882" fmla="*/ 2458931 h 2785840"/>
                <a:gd name="connsiteX33-883" fmla="*/ 1843013 w 4965239"/>
                <a:gd name="connsiteY33-884" fmla="*/ 2657919 h 2785840"/>
                <a:gd name="connsiteX34-885" fmla="*/ 1734043 w 4965239"/>
                <a:gd name="connsiteY34-886" fmla="*/ 2638968 h 2785840"/>
                <a:gd name="connsiteX35-887" fmla="*/ 1724568 w 4965239"/>
                <a:gd name="connsiteY35-888" fmla="*/ 2553687 h 2785840"/>
                <a:gd name="connsiteX36-889" fmla="*/ 1667714 w 4965239"/>
                <a:gd name="connsiteY36-890" fmla="*/ 2492095 h 2785840"/>
                <a:gd name="connsiteX37-891" fmla="*/ 1644025 w 4965239"/>
                <a:gd name="connsiteY37-892" fmla="*/ 2449455 h 2785840"/>
                <a:gd name="connsiteX38-893" fmla="*/ 1606122 w 4965239"/>
                <a:gd name="connsiteY38-894" fmla="*/ 2449455 h 2785840"/>
                <a:gd name="connsiteX39-895" fmla="*/ 1459250 w 4965239"/>
                <a:gd name="connsiteY39-896" fmla="*/ 2378388 h 2785840"/>
                <a:gd name="connsiteX40-897" fmla="*/ 1402396 w 4965239"/>
                <a:gd name="connsiteY40-898" fmla="*/ 2387863 h 2785840"/>
                <a:gd name="connsiteX41-899" fmla="*/ 1355017 w 4965239"/>
                <a:gd name="connsiteY41-900" fmla="*/ 2454193 h 2785840"/>
                <a:gd name="connsiteX42-901" fmla="*/ 1345542 w 4965239"/>
                <a:gd name="connsiteY42-902" fmla="*/ 2496833 h 2785840"/>
                <a:gd name="connsiteX43-903" fmla="*/ 1317115 w 4965239"/>
                <a:gd name="connsiteY43-904" fmla="*/ 2482620 h 2785840"/>
                <a:gd name="connsiteX44-905" fmla="*/ 1312377 w 4965239"/>
                <a:gd name="connsiteY44-906" fmla="*/ 2444717 h 2785840"/>
                <a:gd name="connsiteX45-907" fmla="*/ 1326590 w 4965239"/>
                <a:gd name="connsiteY45-908" fmla="*/ 2368912 h 2785840"/>
                <a:gd name="connsiteX46-909" fmla="*/ 1170242 w 4965239"/>
                <a:gd name="connsiteY46-910" fmla="*/ 2373650 h 2785840"/>
                <a:gd name="connsiteX47-911" fmla="*/ 1051797 w 4965239"/>
                <a:gd name="connsiteY47-912" fmla="*/ 2307320 h 2785840"/>
                <a:gd name="connsiteX48-913" fmla="*/ 975991 w 4965239"/>
                <a:gd name="connsiteY48-914" fmla="*/ 2312058 h 2785840"/>
                <a:gd name="connsiteX49-915" fmla="*/ 942827 w 4965239"/>
                <a:gd name="connsiteY49-916" fmla="*/ 2240991 h 2785840"/>
                <a:gd name="connsiteX50-917" fmla="*/ 867022 w 4965239"/>
                <a:gd name="connsiteY50-918" fmla="*/ 2226777 h 2785840"/>
                <a:gd name="connsiteX51-919" fmla="*/ 871759 w 4965239"/>
                <a:gd name="connsiteY51-920" fmla="*/ 2169923 h 2785840"/>
                <a:gd name="connsiteX52-921" fmla="*/ 777003 w 4965239"/>
                <a:gd name="connsiteY52-922" fmla="*/ 2108332 h 2785840"/>
                <a:gd name="connsiteX53-923" fmla="*/ 762789 w 4965239"/>
                <a:gd name="connsiteY53-924" fmla="*/ 2051478 h 2785840"/>
                <a:gd name="connsiteX54-925" fmla="*/ 696460 w 4965239"/>
                <a:gd name="connsiteY54-926" fmla="*/ 2046740 h 2785840"/>
                <a:gd name="connsiteX55-927" fmla="*/ 587490 w 4965239"/>
                <a:gd name="connsiteY55-928" fmla="*/ 1895129 h 2785840"/>
                <a:gd name="connsiteX56-929" fmla="*/ 549587 w 4965239"/>
                <a:gd name="connsiteY56-930" fmla="*/ 1828800 h 2785840"/>
                <a:gd name="connsiteX57-931" fmla="*/ 487996 w 4965239"/>
                <a:gd name="connsiteY57-932" fmla="*/ 1824062 h 2785840"/>
                <a:gd name="connsiteX58-933" fmla="*/ 435880 w 4965239"/>
                <a:gd name="connsiteY58-934" fmla="*/ 1847751 h 2785840"/>
                <a:gd name="connsiteX59-935" fmla="*/ 326910 w 4965239"/>
                <a:gd name="connsiteY59-936" fmla="*/ 1743519 h 2785840"/>
                <a:gd name="connsiteX60-937" fmla="*/ 298483 w 4965239"/>
                <a:gd name="connsiteY60-938" fmla="*/ 1639287 h 2785840"/>
                <a:gd name="connsiteX61-939" fmla="*/ 222677 w 4965239"/>
                <a:gd name="connsiteY61-940" fmla="*/ 1591909 h 2785840"/>
                <a:gd name="connsiteX62-941" fmla="*/ 222677 w 4965239"/>
                <a:gd name="connsiteY62-942" fmla="*/ 1516104 h 2785840"/>
                <a:gd name="connsiteX63-943" fmla="*/ 217940 w 4965239"/>
                <a:gd name="connsiteY63-944" fmla="*/ 1416609 h 2785840"/>
                <a:gd name="connsiteX64-945" fmla="*/ 246367 w 4965239"/>
                <a:gd name="connsiteY64-946" fmla="*/ 1392920 h 2785840"/>
                <a:gd name="connsiteX65-947" fmla="*/ 322172 w 4965239"/>
                <a:gd name="connsiteY65-948" fmla="*/ 1440298 h 2785840"/>
                <a:gd name="connsiteX66-949" fmla="*/ 355337 w 4965239"/>
                <a:gd name="connsiteY66-950" fmla="*/ 1331328 h 2785840"/>
                <a:gd name="connsiteX67-951" fmla="*/ 322172 w 4965239"/>
                <a:gd name="connsiteY67-952" fmla="*/ 1241310 h 2785840"/>
                <a:gd name="connsiteX68-953" fmla="*/ 331647 w 4965239"/>
                <a:gd name="connsiteY68-954" fmla="*/ 1179718 h 2785840"/>
                <a:gd name="connsiteX69-955" fmla="*/ 364812 w 4965239"/>
                <a:gd name="connsiteY69-956" fmla="*/ 1146553 h 2785840"/>
                <a:gd name="connsiteX70-957" fmla="*/ 303220 w 4965239"/>
                <a:gd name="connsiteY70-958" fmla="*/ 1051797 h 2785840"/>
                <a:gd name="connsiteX71-959" fmla="*/ 317434 w 4965239"/>
                <a:gd name="connsiteY71-960" fmla="*/ 1018632 h 2785840"/>
                <a:gd name="connsiteX72-961" fmla="*/ 303220 w 4965239"/>
                <a:gd name="connsiteY72-962" fmla="*/ 966516 h 2785840"/>
                <a:gd name="connsiteX73-963" fmla="*/ 312696 w 4965239"/>
                <a:gd name="connsiteY73-964" fmla="*/ 938089 h 2785840"/>
                <a:gd name="connsiteX74-965" fmla="*/ 255842 w 4965239"/>
                <a:gd name="connsiteY74-966" fmla="*/ 933351 h 2785840"/>
                <a:gd name="connsiteX75-967" fmla="*/ 194251 w 4965239"/>
                <a:gd name="connsiteY75-968" fmla="*/ 904924 h 2785840"/>
                <a:gd name="connsiteX76-969" fmla="*/ 165824 w 4965239"/>
                <a:gd name="connsiteY76-970" fmla="*/ 838595 h 2785840"/>
                <a:gd name="connsiteX77-971" fmla="*/ 123183 w 4965239"/>
                <a:gd name="connsiteY77-972" fmla="*/ 833857 h 2785840"/>
                <a:gd name="connsiteX78-973" fmla="*/ 104232 w 4965239"/>
                <a:gd name="connsiteY78-974" fmla="*/ 791217 h 2785840"/>
                <a:gd name="connsiteX79-975" fmla="*/ 132659 w 4965239"/>
                <a:gd name="connsiteY79-976" fmla="*/ 715411 h 2785840"/>
                <a:gd name="connsiteX80-977" fmla="*/ 85281 w 4965239"/>
                <a:gd name="connsiteY80-978" fmla="*/ 639606 h 2785840"/>
                <a:gd name="connsiteX81-979" fmla="*/ 9475 w 4965239"/>
                <a:gd name="connsiteY81-980" fmla="*/ 592228 h 2785840"/>
                <a:gd name="connsiteX82-981" fmla="*/ 9475 w 4965239"/>
                <a:gd name="connsiteY82-982" fmla="*/ 592228 h 2785840"/>
                <a:gd name="connsiteX83-983" fmla="*/ 52116 w 4965239"/>
                <a:gd name="connsiteY83-984" fmla="*/ 549588 h 2785840"/>
                <a:gd name="connsiteX84-985" fmla="*/ 99494 w 4965239"/>
                <a:gd name="connsiteY84-986" fmla="*/ 559063 h 2785840"/>
                <a:gd name="connsiteX85-987" fmla="*/ 87864 w 4965239"/>
                <a:gd name="connsiteY85-988" fmla="*/ 525045 h 2785840"/>
                <a:gd name="connsiteX86-989" fmla="*/ 90018 w 4965239"/>
                <a:gd name="connsiteY86-990" fmla="*/ 369550 h 2785840"/>
                <a:gd name="connsiteX87-991" fmla="*/ 66329 w 4965239"/>
                <a:gd name="connsiteY87-992" fmla="*/ 345861 h 2785840"/>
                <a:gd name="connsiteX88-993" fmla="*/ 42144 w 4965239"/>
                <a:gd name="connsiteY88-994" fmla="*/ 365025 h 2785840"/>
                <a:gd name="connsiteX89-995" fmla="*/ 4738 w 4965239"/>
                <a:gd name="connsiteY89-996" fmla="*/ 350599 h 2785840"/>
                <a:gd name="connsiteX90-997" fmla="*/ 0 w 4965239"/>
                <a:gd name="connsiteY90-998" fmla="*/ 307958 h 2785840"/>
                <a:gd name="connsiteX91-999" fmla="*/ 33165 w 4965239"/>
                <a:gd name="connsiteY91-1000" fmla="*/ 284269 h 2785840"/>
                <a:gd name="connsiteX92-1001" fmla="*/ 37147 w 4965239"/>
                <a:gd name="connsiteY92-1002" fmla="*/ 227490 h 2785840"/>
                <a:gd name="connsiteX93-1003" fmla="*/ 75805 w 4965239"/>
                <a:gd name="connsiteY93-1004" fmla="*/ 180037 h 2785840"/>
                <a:gd name="connsiteX94-1005" fmla="*/ 122154 w 4965239"/>
                <a:gd name="connsiteY94-1006" fmla="*/ 142140 h 2785840"/>
                <a:gd name="connsiteX95-1007" fmla="*/ 180037 w 4965239"/>
                <a:gd name="connsiteY95-1008" fmla="*/ 142135 h 2785840"/>
                <a:gd name="connsiteX96-1009" fmla="*/ 255842 w 4965239"/>
                <a:gd name="connsiteY96-1010" fmla="*/ 104232 h 2785840"/>
                <a:gd name="connsiteX97-1011" fmla="*/ 270056 w 4965239"/>
                <a:gd name="connsiteY97-1012" fmla="*/ 127921 h 2785840"/>
                <a:gd name="connsiteX98-1013" fmla="*/ 307958 w 4965239"/>
                <a:gd name="connsiteY98-1014" fmla="*/ 123183 h 2785840"/>
                <a:gd name="connsiteX99-1015" fmla="*/ 326910 w 4965239"/>
                <a:gd name="connsiteY99-1016" fmla="*/ 180037 h 2785840"/>
                <a:gd name="connsiteX100-1017" fmla="*/ 383763 w 4965239"/>
                <a:gd name="connsiteY100-1018" fmla="*/ 184775 h 2785840"/>
                <a:gd name="connsiteX101-1019" fmla="*/ 691722 w 4965239"/>
                <a:gd name="connsiteY101-1020" fmla="*/ 345861 h 2785840"/>
                <a:gd name="connsiteX102-1021" fmla="*/ 1895129 w 4965239"/>
                <a:gd name="connsiteY102-1022" fmla="*/ 208464 h 2785840"/>
                <a:gd name="connsiteX103-1023" fmla="*/ 2421028 w 4965239"/>
                <a:gd name="connsiteY103-1024" fmla="*/ 42640 h 2785840"/>
                <a:gd name="connsiteX0-1025" fmla="*/ 2421028 w 4965239"/>
                <a:gd name="connsiteY0-1026" fmla="*/ 42640 h 2785840"/>
                <a:gd name="connsiteX1-1027" fmla="*/ 2501571 w 4965239"/>
                <a:gd name="connsiteY1-1028" fmla="*/ 123183 h 2785840"/>
                <a:gd name="connsiteX2-1029" fmla="*/ 2548949 w 4965239"/>
                <a:gd name="connsiteY2-1030" fmla="*/ 279532 h 2785840"/>
                <a:gd name="connsiteX3-1031" fmla="*/ 2586852 w 4965239"/>
                <a:gd name="connsiteY3-1032" fmla="*/ 307958 h 2785840"/>
                <a:gd name="connsiteX4-1033" fmla="*/ 2591589 w 4965239"/>
                <a:gd name="connsiteY4-1034" fmla="*/ 355337 h 2785840"/>
                <a:gd name="connsiteX5-1035" fmla="*/ 2781102 w 4965239"/>
                <a:gd name="connsiteY5-1036" fmla="*/ 397977 h 2785840"/>
                <a:gd name="connsiteX6-1037" fmla="*/ 3070110 w 4965239"/>
                <a:gd name="connsiteY6-1038" fmla="*/ 412191 h 2785840"/>
                <a:gd name="connsiteX7-1039" fmla="*/ 3226458 w 4965239"/>
                <a:gd name="connsiteY7-1040" fmla="*/ 516423 h 2785840"/>
                <a:gd name="connsiteX8-1041" fmla="*/ 3316476 w 4965239"/>
                <a:gd name="connsiteY8-1042" fmla="*/ 549588 h 2785840"/>
                <a:gd name="connsiteX9-1043" fmla="*/ 3453873 w 4965239"/>
                <a:gd name="connsiteY9-1044" fmla="*/ 563801 h 2785840"/>
                <a:gd name="connsiteX10-1045" fmla="*/ 3482300 w 4965239"/>
                <a:gd name="connsiteY10-1046" fmla="*/ 615917 h 2785840"/>
                <a:gd name="connsiteX11-1047" fmla="*/ 3818686 w 4965239"/>
                <a:gd name="connsiteY11-1048" fmla="*/ 506947 h 2785840"/>
                <a:gd name="connsiteX12-1049" fmla="*/ 3984510 w 4965239"/>
                <a:gd name="connsiteY12-1050" fmla="*/ 502209 h 2785840"/>
                <a:gd name="connsiteX13-1051" fmla="*/ 4145596 w 4965239"/>
                <a:gd name="connsiteY13-1052" fmla="*/ 416928 h 2785840"/>
                <a:gd name="connsiteX14-1053" fmla="*/ 4264041 w 4965239"/>
                <a:gd name="connsiteY14-1054" fmla="*/ 279532 h 2785840"/>
                <a:gd name="connsiteX15-1055" fmla="*/ 4226139 w 4965239"/>
                <a:gd name="connsiteY15-1056" fmla="*/ 213202 h 2785840"/>
                <a:gd name="connsiteX16-1057" fmla="*/ 4240352 w 4965239"/>
                <a:gd name="connsiteY16-1058" fmla="*/ 108970 h 2785840"/>
                <a:gd name="connsiteX17-1059" fmla="*/ 4344584 w 4965239"/>
                <a:gd name="connsiteY17-1060" fmla="*/ 127921 h 2785840"/>
                <a:gd name="connsiteX18-1061" fmla="*/ 4448816 w 4965239"/>
                <a:gd name="connsiteY18-1062" fmla="*/ 137397 h 2785840"/>
                <a:gd name="connsiteX19-1063" fmla="*/ 4553048 w 4965239"/>
                <a:gd name="connsiteY19-1064" fmla="*/ 37903 h 2785840"/>
                <a:gd name="connsiteX20-1065" fmla="*/ 4709397 w 4965239"/>
                <a:gd name="connsiteY20-1066" fmla="*/ 0 h 2785840"/>
                <a:gd name="connsiteX21-1067" fmla="*/ 4846794 w 4965239"/>
                <a:gd name="connsiteY21-1068" fmla="*/ 317434 h 2785840"/>
                <a:gd name="connsiteX22-1069" fmla="*/ 4965239 w 4965239"/>
                <a:gd name="connsiteY22-1070" fmla="*/ 691722 h 2785840"/>
                <a:gd name="connsiteX23-1071" fmla="*/ 4638329 w 4965239"/>
                <a:gd name="connsiteY23-1072" fmla="*/ 1066010 h 2785840"/>
                <a:gd name="connsiteX24-1073" fmla="*/ 3804472 w 4965239"/>
                <a:gd name="connsiteY24-1074" fmla="*/ 1359755 h 2785840"/>
                <a:gd name="connsiteX25-1075" fmla="*/ 3103274 w 4965239"/>
                <a:gd name="connsiteY25-1076" fmla="*/ 1748257 h 2785840"/>
                <a:gd name="connsiteX26-1077" fmla="*/ 2885334 w 4965239"/>
                <a:gd name="connsiteY26-1078" fmla="*/ 2321534 h 2785840"/>
                <a:gd name="connsiteX27-1079" fmla="*/ 2970615 w 4965239"/>
                <a:gd name="connsiteY27-1080" fmla="*/ 2785840 h 2785840"/>
                <a:gd name="connsiteX28-1081" fmla="*/ 2657919 w 4965239"/>
                <a:gd name="connsiteY28-1082" fmla="*/ 2733724 h 2785840"/>
                <a:gd name="connsiteX29-1083" fmla="*/ 2615279 w 4965239"/>
                <a:gd name="connsiteY29-1084" fmla="*/ 2321534 h 2785840"/>
                <a:gd name="connsiteX30-1085" fmla="*/ 2577376 w 4965239"/>
                <a:gd name="connsiteY30-1086" fmla="*/ 1966197 h 2785840"/>
                <a:gd name="connsiteX31-1087" fmla="*/ 2136758 w 4965239"/>
                <a:gd name="connsiteY31-1088" fmla="*/ 2094118 h 2785840"/>
                <a:gd name="connsiteX32-1089" fmla="*/ 2037264 w 4965239"/>
                <a:gd name="connsiteY32-1090" fmla="*/ 2458931 h 2785840"/>
                <a:gd name="connsiteX33-1091" fmla="*/ 1843013 w 4965239"/>
                <a:gd name="connsiteY33-1092" fmla="*/ 2657919 h 2785840"/>
                <a:gd name="connsiteX34-1093" fmla="*/ 1734043 w 4965239"/>
                <a:gd name="connsiteY34-1094" fmla="*/ 2638968 h 2785840"/>
                <a:gd name="connsiteX35-1095" fmla="*/ 1724568 w 4965239"/>
                <a:gd name="connsiteY35-1096" fmla="*/ 2553687 h 2785840"/>
                <a:gd name="connsiteX36-1097" fmla="*/ 1667714 w 4965239"/>
                <a:gd name="connsiteY36-1098" fmla="*/ 2492095 h 2785840"/>
                <a:gd name="connsiteX37-1099" fmla="*/ 1644025 w 4965239"/>
                <a:gd name="connsiteY37-1100" fmla="*/ 2449455 h 2785840"/>
                <a:gd name="connsiteX38-1101" fmla="*/ 1606122 w 4965239"/>
                <a:gd name="connsiteY38-1102" fmla="*/ 2449455 h 2785840"/>
                <a:gd name="connsiteX39-1103" fmla="*/ 1459250 w 4965239"/>
                <a:gd name="connsiteY39-1104" fmla="*/ 2378388 h 2785840"/>
                <a:gd name="connsiteX40-1105" fmla="*/ 1402396 w 4965239"/>
                <a:gd name="connsiteY40-1106" fmla="*/ 2387863 h 2785840"/>
                <a:gd name="connsiteX41-1107" fmla="*/ 1355017 w 4965239"/>
                <a:gd name="connsiteY41-1108" fmla="*/ 2454193 h 2785840"/>
                <a:gd name="connsiteX42-1109" fmla="*/ 1345542 w 4965239"/>
                <a:gd name="connsiteY42-1110" fmla="*/ 2496833 h 2785840"/>
                <a:gd name="connsiteX43-1111" fmla="*/ 1317115 w 4965239"/>
                <a:gd name="connsiteY43-1112" fmla="*/ 2482620 h 2785840"/>
                <a:gd name="connsiteX44-1113" fmla="*/ 1312377 w 4965239"/>
                <a:gd name="connsiteY44-1114" fmla="*/ 2444717 h 2785840"/>
                <a:gd name="connsiteX45-1115" fmla="*/ 1326590 w 4965239"/>
                <a:gd name="connsiteY45-1116" fmla="*/ 2368912 h 2785840"/>
                <a:gd name="connsiteX46-1117" fmla="*/ 1170242 w 4965239"/>
                <a:gd name="connsiteY46-1118" fmla="*/ 2373650 h 2785840"/>
                <a:gd name="connsiteX47-1119" fmla="*/ 1051797 w 4965239"/>
                <a:gd name="connsiteY47-1120" fmla="*/ 2307320 h 2785840"/>
                <a:gd name="connsiteX48-1121" fmla="*/ 975991 w 4965239"/>
                <a:gd name="connsiteY48-1122" fmla="*/ 2312058 h 2785840"/>
                <a:gd name="connsiteX49-1123" fmla="*/ 942827 w 4965239"/>
                <a:gd name="connsiteY49-1124" fmla="*/ 2240991 h 2785840"/>
                <a:gd name="connsiteX50-1125" fmla="*/ 867022 w 4965239"/>
                <a:gd name="connsiteY50-1126" fmla="*/ 2226777 h 2785840"/>
                <a:gd name="connsiteX51-1127" fmla="*/ 871759 w 4965239"/>
                <a:gd name="connsiteY51-1128" fmla="*/ 2169923 h 2785840"/>
                <a:gd name="connsiteX52-1129" fmla="*/ 777003 w 4965239"/>
                <a:gd name="connsiteY52-1130" fmla="*/ 2108332 h 2785840"/>
                <a:gd name="connsiteX53-1131" fmla="*/ 762789 w 4965239"/>
                <a:gd name="connsiteY53-1132" fmla="*/ 2051478 h 2785840"/>
                <a:gd name="connsiteX54-1133" fmla="*/ 696460 w 4965239"/>
                <a:gd name="connsiteY54-1134" fmla="*/ 2046740 h 2785840"/>
                <a:gd name="connsiteX55-1135" fmla="*/ 587490 w 4965239"/>
                <a:gd name="connsiteY55-1136" fmla="*/ 1895129 h 2785840"/>
                <a:gd name="connsiteX56-1137" fmla="*/ 549587 w 4965239"/>
                <a:gd name="connsiteY56-1138" fmla="*/ 1828800 h 2785840"/>
                <a:gd name="connsiteX57-1139" fmla="*/ 487996 w 4965239"/>
                <a:gd name="connsiteY57-1140" fmla="*/ 1824062 h 2785840"/>
                <a:gd name="connsiteX58-1141" fmla="*/ 435880 w 4965239"/>
                <a:gd name="connsiteY58-1142" fmla="*/ 1847751 h 2785840"/>
                <a:gd name="connsiteX59-1143" fmla="*/ 326910 w 4965239"/>
                <a:gd name="connsiteY59-1144" fmla="*/ 1743519 h 2785840"/>
                <a:gd name="connsiteX60-1145" fmla="*/ 298483 w 4965239"/>
                <a:gd name="connsiteY60-1146" fmla="*/ 1639287 h 2785840"/>
                <a:gd name="connsiteX61-1147" fmla="*/ 222677 w 4965239"/>
                <a:gd name="connsiteY61-1148" fmla="*/ 1591909 h 2785840"/>
                <a:gd name="connsiteX62-1149" fmla="*/ 222677 w 4965239"/>
                <a:gd name="connsiteY62-1150" fmla="*/ 1516104 h 2785840"/>
                <a:gd name="connsiteX63-1151" fmla="*/ 217940 w 4965239"/>
                <a:gd name="connsiteY63-1152" fmla="*/ 1416609 h 2785840"/>
                <a:gd name="connsiteX64-1153" fmla="*/ 246367 w 4965239"/>
                <a:gd name="connsiteY64-1154" fmla="*/ 1392920 h 2785840"/>
                <a:gd name="connsiteX65-1155" fmla="*/ 282174 w 4965239"/>
                <a:gd name="connsiteY65-1156" fmla="*/ 1388010 h 2785840"/>
                <a:gd name="connsiteX66-1157" fmla="*/ 322172 w 4965239"/>
                <a:gd name="connsiteY66-1158" fmla="*/ 1440298 h 2785840"/>
                <a:gd name="connsiteX67-1159" fmla="*/ 355337 w 4965239"/>
                <a:gd name="connsiteY67-1160" fmla="*/ 1331328 h 2785840"/>
                <a:gd name="connsiteX68-1161" fmla="*/ 322172 w 4965239"/>
                <a:gd name="connsiteY68-1162" fmla="*/ 1241310 h 2785840"/>
                <a:gd name="connsiteX69-1163" fmla="*/ 331647 w 4965239"/>
                <a:gd name="connsiteY69-1164" fmla="*/ 1179718 h 2785840"/>
                <a:gd name="connsiteX70-1165" fmla="*/ 364812 w 4965239"/>
                <a:gd name="connsiteY70-1166" fmla="*/ 1146553 h 2785840"/>
                <a:gd name="connsiteX71-1167" fmla="*/ 303220 w 4965239"/>
                <a:gd name="connsiteY71-1168" fmla="*/ 1051797 h 2785840"/>
                <a:gd name="connsiteX72-1169" fmla="*/ 317434 w 4965239"/>
                <a:gd name="connsiteY72-1170" fmla="*/ 1018632 h 2785840"/>
                <a:gd name="connsiteX73-1171" fmla="*/ 303220 w 4965239"/>
                <a:gd name="connsiteY73-1172" fmla="*/ 966516 h 2785840"/>
                <a:gd name="connsiteX74-1173" fmla="*/ 312696 w 4965239"/>
                <a:gd name="connsiteY74-1174" fmla="*/ 938089 h 2785840"/>
                <a:gd name="connsiteX75-1175" fmla="*/ 255842 w 4965239"/>
                <a:gd name="connsiteY75-1176" fmla="*/ 933351 h 2785840"/>
                <a:gd name="connsiteX76-1177" fmla="*/ 194251 w 4965239"/>
                <a:gd name="connsiteY76-1178" fmla="*/ 904924 h 2785840"/>
                <a:gd name="connsiteX77-1179" fmla="*/ 165824 w 4965239"/>
                <a:gd name="connsiteY77-1180" fmla="*/ 838595 h 2785840"/>
                <a:gd name="connsiteX78-1181" fmla="*/ 123183 w 4965239"/>
                <a:gd name="connsiteY78-1182" fmla="*/ 833857 h 2785840"/>
                <a:gd name="connsiteX79-1183" fmla="*/ 104232 w 4965239"/>
                <a:gd name="connsiteY79-1184" fmla="*/ 791217 h 2785840"/>
                <a:gd name="connsiteX80-1185" fmla="*/ 132659 w 4965239"/>
                <a:gd name="connsiteY80-1186" fmla="*/ 715411 h 2785840"/>
                <a:gd name="connsiteX81-1187" fmla="*/ 85281 w 4965239"/>
                <a:gd name="connsiteY81-1188" fmla="*/ 639606 h 2785840"/>
                <a:gd name="connsiteX82-1189" fmla="*/ 9475 w 4965239"/>
                <a:gd name="connsiteY82-1190" fmla="*/ 592228 h 2785840"/>
                <a:gd name="connsiteX83-1191" fmla="*/ 9475 w 4965239"/>
                <a:gd name="connsiteY83-1192" fmla="*/ 592228 h 2785840"/>
                <a:gd name="connsiteX84-1193" fmla="*/ 52116 w 4965239"/>
                <a:gd name="connsiteY84-1194" fmla="*/ 549588 h 2785840"/>
                <a:gd name="connsiteX85-1195" fmla="*/ 99494 w 4965239"/>
                <a:gd name="connsiteY85-1196" fmla="*/ 559063 h 2785840"/>
                <a:gd name="connsiteX86-1197" fmla="*/ 87864 w 4965239"/>
                <a:gd name="connsiteY86-1198" fmla="*/ 525045 h 2785840"/>
                <a:gd name="connsiteX87-1199" fmla="*/ 90018 w 4965239"/>
                <a:gd name="connsiteY87-1200" fmla="*/ 369550 h 2785840"/>
                <a:gd name="connsiteX88-1201" fmla="*/ 66329 w 4965239"/>
                <a:gd name="connsiteY88-1202" fmla="*/ 345861 h 2785840"/>
                <a:gd name="connsiteX89-1203" fmla="*/ 42144 w 4965239"/>
                <a:gd name="connsiteY89-1204" fmla="*/ 365025 h 2785840"/>
                <a:gd name="connsiteX90-1205" fmla="*/ 4738 w 4965239"/>
                <a:gd name="connsiteY90-1206" fmla="*/ 350599 h 2785840"/>
                <a:gd name="connsiteX91-1207" fmla="*/ 0 w 4965239"/>
                <a:gd name="connsiteY91-1208" fmla="*/ 307958 h 2785840"/>
                <a:gd name="connsiteX92-1209" fmla="*/ 33165 w 4965239"/>
                <a:gd name="connsiteY92-1210" fmla="*/ 284269 h 2785840"/>
                <a:gd name="connsiteX93-1211" fmla="*/ 37147 w 4965239"/>
                <a:gd name="connsiteY93-1212" fmla="*/ 227490 h 2785840"/>
                <a:gd name="connsiteX94-1213" fmla="*/ 75805 w 4965239"/>
                <a:gd name="connsiteY94-1214" fmla="*/ 180037 h 2785840"/>
                <a:gd name="connsiteX95-1215" fmla="*/ 122154 w 4965239"/>
                <a:gd name="connsiteY95-1216" fmla="*/ 142140 h 2785840"/>
                <a:gd name="connsiteX96-1217" fmla="*/ 180037 w 4965239"/>
                <a:gd name="connsiteY96-1218" fmla="*/ 142135 h 2785840"/>
                <a:gd name="connsiteX97-1219" fmla="*/ 255842 w 4965239"/>
                <a:gd name="connsiteY97-1220" fmla="*/ 104232 h 2785840"/>
                <a:gd name="connsiteX98-1221" fmla="*/ 270056 w 4965239"/>
                <a:gd name="connsiteY98-1222" fmla="*/ 127921 h 2785840"/>
                <a:gd name="connsiteX99-1223" fmla="*/ 307958 w 4965239"/>
                <a:gd name="connsiteY99-1224" fmla="*/ 123183 h 2785840"/>
                <a:gd name="connsiteX100-1225" fmla="*/ 326910 w 4965239"/>
                <a:gd name="connsiteY100-1226" fmla="*/ 180037 h 2785840"/>
                <a:gd name="connsiteX101-1227" fmla="*/ 383763 w 4965239"/>
                <a:gd name="connsiteY101-1228" fmla="*/ 184775 h 2785840"/>
                <a:gd name="connsiteX102-1229" fmla="*/ 691722 w 4965239"/>
                <a:gd name="connsiteY102-1230" fmla="*/ 345861 h 2785840"/>
                <a:gd name="connsiteX103-1231" fmla="*/ 1895129 w 4965239"/>
                <a:gd name="connsiteY103-1232" fmla="*/ 208464 h 2785840"/>
                <a:gd name="connsiteX104" fmla="*/ 2421028 w 4965239"/>
                <a:gd name="connsiteY104" fmla="*/ 42640 h 2785840"/>
                <a:gd name="connsiteX0-1233" fmla="*/ 2421028 w 4965239"/>
                <a:gd name="connsiteY0-1234" fmla="*/ 42640 h 2785840"/>
                <a:gd name="connsiteX1-1235" fmla="*/ 2501571 w 4965239"/>
                <a:gd name="connsiteY1-1236" fmla="*/ 123183 h 2785840"/>
                <a:gd name="connsiteX2-1237" fmla="*/ 2548949 w 4965239"/>
                <a:gd name="connsiteY2-1238" fmla="*/ 279532 h 2785840"/>
                <a:gd name="connsiteX3-1239" fmla="*/ 2586852 w 4965239"/>
                <a:gd name="connsiteY3-1240" fmla="*/ 307958 h 2785840"/>
                <a:gd name="connsiteX4-1241" fmla="*/ 2591589 w 4965239"/>
                <a:gd name="connsiteY4-1242" fmla="*/ 355337 h 2785840"/>
                <a:gd name="connsiteX5-1243" fmla="*/ 2781102 w 4965239"/>
                <a:gd name="connsiteY5-1244" fmla="*/ 397977 h 2785840"/>
                <a:gd name="connsiteX6-1245" fmla="*/ 3070110 w 4965239"/>
                <a:gd name="connsiteY6-1246" fmla="*/ 412191 h 2785840"/>
                <a:gd name="connsiteX7-1247" fmla="*/ 3226458 w 4965239"/>
                <a:gd name="connsiteY7-1248" fmla="*/ 516423 h 2785840"/>
                <a:gd name="connsiteX8-1249" fmla="*/ 3316476 w 4965239"/>
                <a:gd name="connsiteY8-1250" fmla="*/ 549588 h 2785840"/>
                <a:gd name="connsiteX9-1251" fmla="*/ 3453873 w 4965239"/>
                <a:gd name="connsiteY9-1252" fmla="*/ 563801 h 2785840"/>
                <a:gd name="connsiteX10-1253" fmla="*/ 3482300 w 4965239"/>
                <a:gd name="connsiteY10-1254" fmla="*/ 615917 h 2785840"/>
                <a:gd name="connsiteX11-1255" fmla="*/ 3818686 w 4965239"/>
                <a:gd name="connsiteY11-1256" fmla="*/ 506947 h 2785840"/>
                <a:gd name="connsiteX12-1257" fmla="*/ 3984510 w 4965239"/>
                <a:gd name="connsiteY12-1258" fmla="*/ 502209 h 2785840"/>
                <a:gd name="connsiteX13-1259" fmla="*/ 4145596 w 4965239"/>
                <a:gd name="connsiteY13-1260" fmla="*/ 416928 h 2785840"/>
                <a:gd name="connsiteX14-1261" fmla="*/ 4264041 w 4965239"/>
                <a:gd name="connsiteY14-1262" fmla="*/ 279532 h 2785840"/>
                <a:gd name="connsiteX15-1263" fmla="*/ 4226139 w 4965239"/>
                <a:gd name="connsiteY15-1264" fmla="*/ 213202 h 2785840"/>
                <a:gd name="connsiteX16-1265" fmla="*/ 4240352 w 4965239"/>
                <a:gd name="connsiteY16-1266" fmla="*/ 108970 h 2785840"/>
                <a:gd name="connsiteX17-1267" fmla="*/ 4344584 w 4965239"/>
                <a:gd name="connsiteY17-1268" fmla="*/ 127921 h 2785840"/>
                <a:gd name="connsiteX18-1269" fmla="*/ 4448816 w 4965239"/>
                <a:gd name="connsiteY18-1270" fmla="*/ 137397 h 2785840"/>
                <a:gd name="connsiteX19-1271" fmla="*/ 4553048 w 4965239"/>
                <a:gd name="connsiteY19-1272" fmla="*/ 37903 h 2785840"/>
                <a:gd name="connsiteX20-1273" fmla="*/ 4709397 w 4965239"/>
                <a:gd name="connsiteY20-1274" fmla="*/ 0 h 2785840"/>
                <a:gd name="connsiteX21-1275" fmla="*/ 4846794 w 4965239"/>
                <a:gd name="connsiteY21-1276" fmla="*/ 317434 h 2785840"/>
                <a:gd name="connsiteX22-1277" fmla="*/ 4965239 w 4965239"/>
                <a:gd name="connsiteY22-1278" fmla="*/ 691722 h 2785840"/>
                <a:gd name="connsiteX23-1279" fmla="*/ 4638329 w 4965239"/>
                <a:gd name="connsiteY23-1280" fmla="*/ 1066010 h 2785840"/>
                <a:gd name="connsiteX24-1281" fmla="*/ 3804472 w 4965239"/>
                <a:gd name="connsiteY24-1282" fmla="*/ 1359755 h 2785840"/>
                <a:gd name="connsiteX25-1283" fmla="*/ 3103274 w 4965239"/>
                <a:gd name="connsiteY25-1284" fmla="*/ 1748257 h 2785840"/>
                <a:gd name="connsiteX26-1285" fmla="*/ 2885334 w 4965239"/>
                <a:gd name="connsiteY26-1286" fmla="*/ 2321534 h 2785840"/>
                <a:gd name="connsiteX27-1287" fmla="*/ 2970615 w 4965239"/>
                <a:gd name="connsiteY27-1288" fmla="*/ 2785840 h 2785840"/>
                <a:gd name="connsiteX28-1289" fmla="*/ 2657919 w 4965239"/>
                <a:gd name="connsiteY28-1290" fmla="*/ 2733724 h 2785840"/>
                <a:gd name="connsiteX29-1291" fmla="*/ 2615279 w 4965239"/>
                <a:gd name="connsiteY29-1292" fmla="*/ 2321534 h 2785840"/>
                <a:gd name="connsiteX30-1293" fmla="*/ 2577376 w 4965239"/>
                <a:gd name="connsiteY30-1294" fmla="*/ 1966197 h 2785840"/>
                <a:gd name="connsiteX31-1295" fmla="*/ 2136758 w 4965239"/>
                <a:gd name="connsiteY31-1296" fmla="*/ 2094118 h 2785840"/>
                <a:gd name="connsiteX32-1297" fmla="*/ 2037264 w 4965239"/>
                <a:gd name="connsiteY32-1298" fmla="*/ 2458931 h 2785840"/>
                <a:gd name="connsiteX33-1299" fmla="*/ 1843013 w 4965239"/>
                <a:gd name="connsiteY33-1300" fmla="*/ 2657919 h 2785840"/>
                <a:gd name="connsiteX34-1301" fmla="*/ 1734043 w 4965239"/>
                <a:gd name="connsiteY34-1302" fmla="*/ 2638968 h 2785840"/>
                <a:gd name="connsiteX35-1303" fmla="*/ 1724568 w 4965239"/>
                <a:gd name="connsiteY35-1304" fmla="*/ 2553687 h 2785840"/>
                <a:gd name="connsiteX36-1305" fmla="*/ 1667714 w 4965239"/>
                <a:gd name="connsiteY36-1306" fmla="*/ 2492095 h 2785840"/>
                <a:gd name="connsiteX37-1307" fmla="*/ 1644025 w 4965239"/>
                <a:gd name="connsiteY37-1308" fmla="*/ 2449455 h 2785840"/>
                <a:gd name="connsiteX38-1309" fmla="*/ 1606122 w 4965239"/>
                <a:gd name="connsiteY38-1310" fmla="*/ 2449455 h 2785840"/>
                <a:gd name="connsiteX39-1311" fmla="*/ 1459250 w 4965239"/>
                <a:gd name="connsiteY39-1312" fmla="*/ 2378388 h 2785840"/>
                <a:gd name="connsiteX40-1313" fmla="*/ 1402396 w 4965239"/>
                <a:gd name="connsiteY40-1314" fmla="*/ 2387863 h 2785840"/>
                <a:gd name="connsiteX41-1315" fmla="*/ 1355017 w 4965239"/>
                <a:gd name="connsiteY41-1316" fmla="*/ 2454193 h 2785840"/>
                <a:gd name="connsiteX42-1317" fmla="*/ 1345542 w 4965239"/>
                <a:gd name="connsiteY42-1318" fmla="*/ 2496833 h 2785840"/>
                <a:gd name="connsiteX43-1319" fmla="*/ 1317115 w 4965239"/>
                <a:gd name="connsiteY43-1320" fmla="*/ 2482620 h 2785840"/>
                <a:gd name="connsiteX44-1321" fmla="*/ 1312377 w 4965239"/>
                <a:gd name="connsiteY44-1322" fmla="*/ 2444717 h 2785840"/>
                <a:gd name="connsiteX45-1323" fmla="*/ 1326590 w 4965239"/>
                <a:gd name="connsiteY45-1324" fmla="*/ 2368912 h 2785840"/>
                <a:gd name="connsiteX46-1325" fmla="*/ 1170242 w 4965239"/>
                <a:gd name="connsiteY46-1326" fmla="*/ 2373650 h 2785840"/>
                <a:gd name="connsiteX47-1327" fmla="*/ 1051797 w 4965239"/>
                <a:gd name="connsiteY47-1328" fmla="*/ 2307320 h 2785840"/>
                <a:gd name="connsiteX48-1329" fmla="*/ 975991 w 4965239"/>
                <a:gd name="connsiteY48-1330" fmla="*/ 2312058 h 2785840"/>
                <a:gd name="connsiteX49-1331" fmla="*/ 942827 w 4965239"/>
                <a:gd name="connsiteY49-1332" fmla="*/ 2240991 h 2785840"/>
                <a:gd name="connsiteX50-1333" fmla="*/ 867022 w 4965239"/>
                <a:gd name="connsiteY50-1334" fmla="*/ 2226777 h 2785840"/>
                <a:gd name="connsiteX51-1335" fmla="*/ 871759 w 4965239"/>
                <a:gd name="connsiteY51-1336" fmla="*/ 2169923 h 2785840"/>
                <a:gd name="connsiteX52-1337" fmla="*/ 777003 w 4965239"/>
                <a:gd name="connsiteY52-1338" fmla="*/ 2108332 h 2785840"/>
                <a:gd name="connsiteX53-1339" fmla="*/ 762789 w 4965239"/>
                <a:gd name="connsiteY53-1340" fmla="*/ 2051478 h 2785840"/>
                <a:gd name="connsiteX54-1341" fmla="*/ 696460 w 4965239"/>
                <a:gd name="connsiteY54-1342" fmla="*/ 2046740 h 2785840"/>
                <a:gd name="connsiteX55-1343" fmla="*/ 587490 w 4965239"/>
                <a:gd name="connsiteY55-1344" fmla="*/ 1895129 h 2785840"/>
                <a:gd name="connsiteX56-1345" fmla="*/ 549587 w 4965239"/>
                <a:gd name="connsiteY56-1346" fmla="*/ 1828800 h 2785840"/>
                <a:gd name="connsiteX57-1347" fmla="*/ 487996 w 4965239"/>
                <a:gd name="connsiteY57-1348" fmla="*/ 1824062 h 2785840"/>
                <a:gd name="connsiteX58-1349" fmla="*/ 435880 w 4965239"/>
                <a:gd name="connsiteY58-1350" fmla="*/ 1847751 h 2785840"/>
                <a:gd name="connsiteX59-1351" fmla="*/ 326910 w 4965239"/>
                <a:gd name="connsiteY59-1352" fmla="*/ 1743519 h 2785840"/>
                <a:gd name="connsiteX60-1353" fmla="*/ 298483 w 4965239"/>
                <a:gd name="connsiteY60-1354" fmla="*/ 1639287 h 2785840"/>
                <a:gd name="connsiteX61-1355" fmla="*/ 265029 w 4965239"/>
                <a:gd name="connsiteY61-1356" fmla="*/ 1639470 h 2785840"/>
                <a:gd name="connsiteX62-1357" fmla="*/ 222677 w 4965239"/>
                <a:gd name="connsiteY62-1358" fmla="*/ 1591909 h 2785840"/>
                <a:gd name="connsiteX63-1359" fmla="*/ 222677 w 4965239"/>
                <a:gd name="connsiteY63-1360" fmla="*/ 1516104 h 2785840"/>
                <a:gd name="connsiteX64-1361" fmla="*/ 217940 w 4965239"/>
                <a:gd name="connsiteY64-1362" fmla="*/ 1416609 h 2785840"/>
                <a:gd name="connsiteX65-1363" fmla="*/ 246367 w 4965239"/>
                <a:gd name="connsiteY65-1364" fmla="*/ 1392920 h 2785840"/>
                <a:gd name="connsiteX66-1365" fmla="*/ 282174 w 4965239"/>
                <a:gd name="connsiteY66-1366" fmla="*/ 1388010 h 2785840"/>
                <a:gd name="connsiteX67-1367" fmla="*/ 322172 w 4965239"/>
                <a:gd name="connsiteY67-1368" fmla="*/ 1440298 h 2785840"/>
                <a:gd name="connsiteX68-1369" fmla="*/ 355337 w 4965239"/>
                <a:gd name="connsiteY68-1370" fmla="*/ 1331328 h 2785840"/>
                <a:gd name="connsiteX69-1371" fmla="*/ 322172 w 4965239"/>
                <a:gd name="connsiteY69-1372" fmla="*/ 1241310 h 2785840"/>
                <a:gd name="connsiteX70-1373" fmla="*/ 331647 w 4965239"/>
                <a:gd name="connsiteY70-1374" fmla="*/ 1179718 h 2785840"/>
                <a:gd name="connsiteX71-1375" fmla="*/ 364812 w 4965239"/>
                <a:gd name="connsiteY71-1376" fmla="*/ 1146553 h 2785840"/>
                <a:gd name="connsiteX72-1377" fmla="*/ 303220 w 4965239"/>
                <a:gd name="connsiteY72-1378" fmla="*/ 1051797 h 2785840"/>
                <a:gd name="connsiteX73-1379" fmla="*/ 317434 w 4965239"/>
                <a:gd name="connsiteY73-1380" fmla="*/ 1018632 h 2785840"/>
                <a:gd name="connsiteX74-1381" fmla="*/ 303220 w 4965239"/>
                <a:gd name="connsiteY74-1382" fmla="*/ 966516 h 2785840"/>
                <a:gd name="connsiteX75-1383" fmla="*/ 312696 w 4965239"/>
                <a:gd name="connsiteY75-1384" fmla="*/ 938089 h 2785840"/>
                <a:gd name="connsiteX76-1385" fmla="*/ 255842 w 4965239"/>
                <a:gd name="connsiteY76-1386" fmla="*/ 933351 h 2785840"/>
                <a:gd name="connsiteX77-1387" fmla="*/ 194251 w 4965239"/>
                <a:gd name="connsiteY77-1388" fmla="*/ 904924 h 2785840"/>
                <a:gd name="connsiteX78-1389" fmla="*/ 165824 w 4965239"/>
                <a:gd name="connsiteY78-1390" fmla="*/ 838595 h 2785840"/>
                <a:gd name="connsiteX79-1391" fmla="*/ 123183 w 4965239"/>
                <a:gd name="connsiteY79-1392" fmla="*/ 833857 h 2785840"/>
                <a:gd name="connsiteX80-1393" fmla="*/ 104232 w 4965239"/>
                <a:gd name="connsiteY80-1394" fmla="*/ 791217 h 2785840"/>
                <a:gd name="connsiteX81-1395" fmla="*/ 132659 w 4965239"/>
                <a:gd name="connsiteY81-1396" fmla="*/ 715411 h 2785840"/>
                <a:gd name="connsiteX82-1397" fmla="*/ 85281 w 4965239"/>
                <a:gd name="connsiteY82-1398" fmla="*/ 639606 h 2785840"/>
                <a:gd name="connsiteX83-1399" fmla="*/ 9475 w 4965239"/>
                <a:gd name="connsiteY83-1400" fmla="*/ 592228 h 2785840"/>
                <a:gd name="connsiteX84-1401" fmla="*/ 9475 w 4965239"/>
                <a:gd name="connsiteY84-1402" fmla="*/ 592228 h 2785840"/>
                <a:gd name="connsiteX85-1403" fmla="*/ 52116 w 4965239"/>
                <a:gd name="connsiteY85-1404" fmla="*/ 549588 h 2785840"/>
                <a:gd name="connsiteX86-1405" fmla="*/ 99494 w 4965239"/>
                <a:gd name="connsiteY86-1406" fmla="*/ 559063 h 2785840"/>
                <a:gd name="connsiteX87-1407" fmla="*/ 87864 w 4965239"/>
                <a:gd name="connsiteY87-1408" fmla="*/ 525045 h 2785840"/>
                <a:gd name="connsiteX88-1409" fmla="*/ 90018 w 4965239"/>
                <a:gd name="connsiteY88-1410" fmla="*/ 369550 h 2785840"/>
                <a:gd name="connsiteX89-1411" fmla="*/ 66329 w 4965239"/>
                <a:gd name="connsiteY89-1412" fmla="*/ 345861 h 2785840"/>
                <a:gd name="connsiteX90-1413" fmla="*/ 42144 w 4965239"/>
                <a:gd name="connsiteY90-1414" fmla="*/ 365025 h 2785840"/>
                <a:gd name="connsiteX91-1415" fmla="*/ 4738 w 4965239"/>
                <a:gd name="connsiteY91-1416" fmla="*/ 350599 h 2785840"/>
                <a:gd name="connsiteX92-1417" fmla="*/ 0 w 4965239"/>
                <a:gd name="connsiteY92-1418" fmla="*/ 307958 h 2785840"/>
                <a:gd name="connsiteX93-1419" fmla="*/ 33165 w 4965239"/>
                <a:gd name="connsiteY93-1420" fmla="*/ 284269 h 2785840"/>
                <a:gd name="connsiteX94-1421" fmla="*/ 37147 w 4965239"/>
                <a:gd name="connsiteY94-1422" fmla="*/ 227490 h 2785840"/>
                <a:gd name="connsiteX95-1423" fmla="*/ 75805 w 4965239"/>
                <a:gd name="connsiteY95-1424" fmla="*/ 180037 h 2785840"/>
                <a:gd name="connsiteX96-1425" fmla="*/ 122154 w 4965239"/>
                <a:gd name="connsiteY96-1426" fmla="*/ 142140 h 2785840"/>
                <a:gd name="connsiteX97-1427" fmla="*/ 180037 w 4965239"/>
                <a:gd name="connsiteY97-1428" fmla="*/ 142135 h 2785840"/>
                <a:gd name="connsiteX98-1429" fmla="*/ 255842 w 4965239"/>
                <a:gd name="connsiteY98-1430" fmla="*/ 104232 h 2785840"/>
                <a:gd name="connsiteX99-1431" fmla="*/ 270056 w 4965239"/>
                <a:gd name="connsiteY99-1432" fmla="*/ 127921 h 2785840"/>
                <a:gd name="connsiteX100-1433" fmla="*/ 307958 w 4965239"/>
                <a:gd name="connsiteY100-1434" fmla="*/ 123183 h 2785840"/>
                <a:gd name="connsiteX101-1435" fmla="*/ 326910 w 4965239"/>
                <a:gd name="connsiteY101-1436" fmla="*/ 180037 h 2785840"/>
                <a:gd name="connsiteX102-1437" fmla="*/ 383763 w 4965239"/>
                <a:gd name="connsiteY102-1438" fmla="*/ 184775 h 2785840"/>
                <a:gd name="connsiteX103-1439" fmla="*/ 691722 w 4965239"/>
                <a:gd name="connsiteY103-1440" fmla="*/ 345861 h 2785840"/>
                <a:gd name="connsiteX104-1441" fmla="*/ 1895129 w 4965239"/>
                <a:gd name="connsiteY104-1442" fmla="*/ 208464 h 2785840"/>
                <a:gd name="connsiteX105" fmla="*/ 2421028 w 4965239"/>
                <a:gd name="connsiteY105" fmla="*/ 42640 h 2785840"/>
                <a:gd name="connsiteX0-1443" fmla="*/ 2421028 w 4965239"/>
                <a:gd name="connsiteY0-1444" fmla="*/ 42640 h 2785840"/>
                <a:gd name="connsiteX1-1445" fmla="*/ 2501571 w 4965239"/>
                <a:gd name="connsiteY1-1446" fmla="*/ 123183 h 2785840"/>
                <a:gd name="connsiteX2-1447" fmla="*/ 2548949 w 4965239"/>
                <a:gd name="connsiteY2-1448" fmla="*/ 279532 h 2785840"/>
                <a:gd name="connsiteX3-1449" fmla="*/ 2586852 w 4965239"/>
                <a:gd name="connsiteY3-1450" fmla="*/ 307958 h 2785840"/>
                <a:gd name="connsiteX4-1451" fmla="*/ 2591589 w 4965239"/>
                <a:gd name="connsiteY4-1452" fmla="*/ 355337 h 2785840"/>
                <a:gd name="connsiteX5-1453" fmla="*/ 2781102 w 4965239"/>
                <a:gd name="connsiteY5-1454" fmla="*/ 397977 h 2785840"/>
                <a:gd name="connsiteX6-1455" fmla="*/ 3070110 w 4965239"/>
                <a:gd name="connsiteY6-1456" fmla="*/ 412191 h 2785840"/>
                <a:gd name="connsiteX7-1457" fmla="*/ 3226458 w 4965239"/>
                <a:gd name="connsiteY7-1458" fmla="*/ 516423 h 2785840"/>
                <a:gd name="connsiteX8-1459" fmla="*/ 3316476 w 4965239"/>
                <a:gd name="connsiteY8-1460" fmla="*/ 549588 h 2785840"/>
                <a:gd name="connsiteX9-1461" fmla="*/ 3453873 w 4965239"/>
                <a:gd name="connsiteY9-1462" fmla="*/ 563801 h 2785840"/>
                <a:gd name="connsiteX10-1463" fmla="*/ 3482300 w 4965239"/>
                <a:gd name="connsiteY10-1464" fmla="*/ 615917 h 2785840"/>
                <a:gd name="connsiteX11-1465" fmla="*/ 3818686 w 4965239"/>
                <a:gd name="connsiteY11-1466" fmla="*/ 506947 h 2785840"/>
                <a:gd name="connsiteX12-1467" fmla="*/ 3984510 w 4965239"/>
                <a:gd name="connsiteY12-1468" fmla="*/ 502209 h 2785840"/>
                <a:gd name="connsiteX13-1469" fmla="*/ 4145596 w 4965239"/>
                <a:gd name="connsiteY13-1470" fmla="*/ 416928 h 2785840"/>
                <a:gd name="connsiteX14-1471" fmla="*/ 4264041 w 4965239"/>
                <a:gd name="connsiteY14-1472" fmla="*/ 279532 h 2785840"/>
                <a:gd name="connsiteX15-1473" fmla="*/ 4226139 w 4965239"/>
                <a:gd name="connsiteY15-1474" fmla="*/ 213202 h 2785840"/>
                <a:gd name="connsiteX16-1475" fmla="*/ 4240352 w 4965239"/>
                <a:gd name="connsiteY16-1476" fmla="*/ 108970 h 2785840"/>
                <a:gd name="connsiteX17-1477" fmla="*/ 4344584 w 4965239"/>
                <a:gd name="connsiteY17-1478" fmla="*/ 127921 h 2785840"/>
                <a:gd name="connsiteX18-1479" fmla="*/ 4448816 w 4965239"/>
                <a:gd name="connsiteY18-1480" fmla="*/ 137397 h 2785840"/>
                <a:gd name="connsiteX19-1481" fmla="*/ 4553048 w 4965239"/>
                <a:gd name="connsiteY19-1482" fmla="*/ 37903 h 2785840"/>
                <a:gd name="connsiteX20-1483" fmla="*/ 4709397 w 4965239"/>
                <a:gd name="connsiteY20-1484" fmla="*/ 0 h 2785840"/>
                <a:gd name="connsiteX21-1485" fmla="*/ 4846794 w 4965239"/>
                <a:gd name="connsiteY21-1486" fmla="*/ 317434 h 2785840"/>
                <a:gd name="connsiteX22-1487" fmla="*/ 4965239 w 4965239"/>
                <a:gd name="connsiteY22-1488" fmla="*/ 691722 h 2785840"/>
                <a:gd name="connsiteX23-1489" fmla="*/ 4638329 w 4965239"/>
                <a:gd name="connsiteY23-1490" fmla="*/ 1066010 h 2785840"/>
                <a:gd name="connsiteX24-1491" fmla="*/ 3804472 w 4965239"/>
                <a:gd name="connsiteY24-1492" fmla="*/ 1359755 h 2785840"/>
                <a:gd name="connsiteX25-1493" fmla="*/ 3103274 w 4965239"/>
                <a:gd name="connsiteY25-1494" fmla="*/ 1748257 h 2785840"/>
                <a:gd name="connsiteX26-1495" fmla="*/ 2885334 w 4965239"/>
                <a:gd name="connsiteY26-1496" fmla="*/ 2321534 h 2785840"/>
                <a:gd name="connsiteX27-1497" fmla="*/ 2970615 w 4965239"/>
                <a:gd name="connsiteY27-1498" fmla="*/ 2785840 h 2785840"/>
                <a:gd name="connsiteX28-1499" fmla="*/ 2657919 w 4965239"/>
                <a:gd name="connsiteY28-1500" fmla="*/ 2733724 h 2785840"/>
                <a:gd name="connsiteX29-1501" fmla="*/ 2615279 w 4965239"/>
                <a:gd name="connsiteY29-1502" fmla="*/ 2321534 h 2785840"/>
                <a:gd name="connsiteX30-1503" fmla="*/ 2577376 w 4965239"/>
                <a:gd name="connsiteY30-1504" fmla="*/ 1966197 h 2785840"/>
                <a:gd name="connsiteX31-1505" fmla="*/ 2136758 w 4965239"/>
                <a:gd name="connsiteY31-1506" fmla="*/ 2094118 h 2785840"/>
                <a:gd name="connsiteX32-1507" fmla="*/ 2037264 w 4965239"/>
                <a:gd name="connsiteY32-1508" fmla="*/ 2458931 h 2785840"/>
                <a:gd name="connsiteX33-1509" fmla="*/ 1843013 w 4965239"/>
                <a:gd name="connsiteY33-1510" fmla="*/ 2657919 h 2785840"/>
                <a:gd name="connsiteX34-1511" fmla="*/ 1734043 w 4965239"/>
                <a:gd name="connsiteY34-1512" fmla="*/ 2638968 h 2785840"/>
                <a:gd name="connsiteX35-1513" fmla="*/ 1724568 w 4965239"/>
                <a:gd name="connsiteY35-1514" fmla="*/ 2553687 h 2785840"/>
                <a:gd name="connsiteX36-1515" fmla="*/ 1667714 w 4965239"/>
                <a:gd name="connsiteY36-1516" fmla="*/ 2492095 h 2785840"/>
                <a:gd name="connsiteX37-1517" fmla="*/ 1644025 w 4965239"/>
                <a:gd name="connsiteY37-1518" fmla="*/ 2449455 h 2785840"/>
                <a:gd name="connsiteX38-1519" fmla="*/ 1606122 w 4965239"/>
                <a:gd name="connsiteY38-1520" fmla="*/ 2449455 h 2785840"/>
                <a:gd name="connsiteX39-1521" fmla="*/ 1459250 w 4965239"/>
                <a:gd name="connsiteY39-1522" fmla="*/ 2378388 h 2785840"/>
                <a:gd name="connsiteX40-1523" fmla="*/ 1402396 w 4965239"/>
                <a:gd name="connsiteY40-1524" fmla="*/ 2387863 h 2785840"/>
                <a:gd name="connsiteX41-1525" fmla="*/ 1355017 w 4965239"/>
                <a:gd name="connsiteY41-1526" fmla="*/ 2454193 h 2785840"/>
                <a:gd name="connsiteX42-1527" fmla="*/ 1345542 w 4965239"/>
                <a:gd name="connsiteY42-1528" fmla="*/ 2496833 h 2785840"/>
                <a:gd name="connsiteX43-1529" fmla="*/ 1317115 w 4965239"/>
                <a:gd name="connsiteY43-1530" fmla="*/ 2482620 h 2785840"/>
                <a:gd name="connsiteX44-1531" fmla="*/ 1312377 w 4965239"/>
                <a:gd name="connsiteY44-1532" fmla="*/ 2444717 h 2785840"/>
                <a:gd name="connsiteX45-1533" fmla="*/ 1326590 w 4965239"/>
                <a:gd name="connsiteY45-1534" fmla="*/ 2368912 h 2785840"/>
                <a:gd name="connsiteX46-1535" fmla="*/ 1170242 w 4965239"/>
                <a:gd name="connsiteY46-1536" fmla="*/ 2373650 h 2785840"/>
                <a:gd name="connsiteX47-1537" fmla="*/ 1051797 w 4965239"/>
                <a:gd name="connsiteY47-1538" fmla="*/ 2307320 h 2785840"/>
                <a:gd name="connsiteX48-1539" fmla="*/ 975991 w 4965239"/>
                <a:gd name="connsiteY48-1540" fmla="*/ 2312058 h 2785840"/>
                <a:gd name="connsiteX49-1541" fmla="*/ 942827 w 4965239"/>
                <a:gd name="connsiteY49-1542" fmla="*/ 2240991 h 2785840"/>
                <a:gd name="connsiteX50-1543" fmla="*/ 867022 w 4965239"/>
                <a:gd name="connsiteY50-1544" fmla="*/ 2226777 h 2785840"/>
                <a:gd name="connsiteX51-1545" fmla="*/ 871759 w 4965239"/>
                <a:gd name="connsiteY51-1546" fmla="*/ 2169923 h 2785840"/>
                <a:gd name="connsiteX52-1547" fmla="*/ 777003 w 4965239"/>
                <a:gd name="connsiteY52-1548" fmla="*/ 2108332 h 2785840"/>
                <a:gd name="connsiteX53-1549" fmla="*/ 762789 w 4965239"/>
                <a:gd name="connsiteY53-1550" fmla="*/ 2051478 h 2785840"/>
                <a:gd name="connsiteX54-1551" fmla="*/ 696460 w 4965239"/>
                <a:gd name="connsiteY54-1552" fmla="*/ 2046740 h 2785840"/>
                <a:gd name="connsiteX55-1553" fmla="*/ 587490 w 4965239"/>
                <a:gd name="connsiteY55-1554" fmla="*/ 1895129 h 2785840"/>
                <a:gd name="connsiteX56-1555" fmla="*/ 549587 w 4965239"/>
                <a:gd name="connsiteY56-1556" fmla="*/ 1828800 h 2785840"/>
                <a:gd name="connsiteX57-1557" fmla="*/ 487996 w 4965239"/>
                <a:gd name="connsiteY57-1558" fmla="*/ 1824062 h 2785840"/>
                <a:gd name="connsiteX58-1559" fmla="*/ 473626 w 4965239"/>
                <a:gd name="connsiteY58-1560" fmla="*/ 1848068 h 2785840"/>
                <a:gd name="connsiteX59-1561" fmla="*/ 435880 w 4965239"/>
                <a:gd name="connsiteY59-1562" fmla="*/ 1847751 h 2785840"/>
                <a:gd name="connsiteX60-1563" fmla="*/ 326910 w 4965239"/>
                <a:gd name="connsiteY60-1564" fmla="*/ 1743519 h 2785840"/>
                <a:gd name="connsiteX61-1565" fmla="*/ 298483 w 4965239"/>
                <a:gd name="connsiteY61-1566" fmla="*/ 1639287 h 2785840"/>
                <a:gd name="connsiteX62-1567" fmla="*/ 265029 w 4965239"/>
                <a:gd name="connsiteY62-1568" fmla="*/ 1639470 h 2785840"/>
                <a:gd name="connsiteX63-1569" fmla="*/ 222677 w 4965239"/>
                <a:gd name="connsiteY63-1570" fmla="*/ 1591909 h 2785840"/>
                <a:gd name="connsiteX64-1571" fmla="*/ 222677 w 4965239"/>
                <a:gd name="connsiteY64-1572" fmla="*/ 1516104 h 2785840"/>
                <a:gd name="connsiteX65-1573" fmla="*/ 217940 w 4965239"/>
                <a:gd name="connsiteY65-1574" fmla="*/ 1416609 h 2785840"/>
                <a:gd name="connsiteX66-1575" fmla="*/ 246367 w 4965239"/>
                <a:gd name="connsiteY66-1576" fmla="*/ 1392920 h 2785840"/>
                <a:gd name="connsiteX67-1577" fmla="*/ 282174 w 4965239"/>
                <a:gd name="connsiteY67-1578" fmla="*/ 1388010 h 2785840"/>
                <a:gd name="connsiteX68-1579" fmla="*/ 322172 w 4965239"/>
                <a:gd name="connsiteY68-1580" fmla="*/ 1440298 h 2785840"/>
                <a:gd name="connsiteX69-1581" fmla="*/ 355337 w 4965239"/>
                <a:gd name="connsiteY69-1582" fmla="*/ 1331328 h 2785840"/>
                <a:gd name="connsiteX70-1583" fmla="*/ 322172 w 4965239"/>
                <a:gd name="connsiteY70-1584" fmla="*/ 1241310 h 2785840"/>
                <a:gd name="connsiteX71-1585" fmla="*/ 331647 w 4965239"/>
                <a:gd name="connsiteY71-1586" fmla="*/ 1179718 h 2785840"/>
                <a:gd name="connsiteX72-1587" fmla="*/ 364812 w 4965239"/>
                <a:gd name="connsiteY72-1588" fmla="*/ 1146553 h 2785840"/>
                <a:gd name="connsiteX73-1589" fmla="*/ 303220 w 4965239"/>
                <a:gd name="connsiteY73-1590" fmla="*/ 1051797 h 2785840"/>
                <a:gd name="connsiteX74-1591" fmla="*/ 317434 w 4965239"/>
                <a:gd name="connsiteY74-1592" fmla="*/ 1018632 h 2785840"/>
                <a:gd name="connsiteX75-1593" fmla="*/ 303220 w 4965239"/>
                <a:gd name="connsiteY75-1594" fmla="*/ 966516 h 2785840"/>
                <a:gd name="connsiteX76-1595" fmla="*/ 312696 w 4965239"/>
                <a:gd name="connsiteY76-1596" fmla="*/ 938089 h 2785840"/>
                <a:gd name="connsiteX77-1597" fmla="*/ 255842 w 4965239"/>
                <a:gd name="connsiteY77-1598" fmla="*/ 933351 h 2785840"/>
                <a:gd name="connsiteX78-1599" fmla="*/ 194251 w 4965239"/>
                <a:gd name="connsiteY78-1600" fmla="*/ 904924 h 2785840"/>
                <a:gd name="connsiteX79-1601" fmla="*/ 165824 w 4965239"/>
                <a:gd name="connsiteY79-1602" fmla="*/ 838595 h 2785840"/>
                <a:gd name="connsiteX80-1603" fmla="*/ 123183 w 4965239"/>
                <a:gd name="connsiteY80-1604" fmla="*/ 833857 h 2785840"/>
                <a:gd name="connsiteX81-1605" fmla="*/ 104232 w 4965239"/>
                <a:gd name="connsiteY81-1606" fmla="*/ 791217 h 2785840"/>
                <a:gd name="connsiteX82-1607" fmla="*/ 132659 w 4965239"/>
                <a:gd name="connsiteY82-1608" fmla="*/ 715411 h 2785840"/>
                <a:gd name="connsiteX83-1609" fmla="*/ 85281 w 4965239"/>
                <a:gd name="connsiteY83-1610" fmla="*/ 639606 h 2785840"/>
                <a:gd name="connsiteX84-1611" fmla="*/ 9475 w 4965239"/>
                <a:gd name="connsiteY84-1612" fmla="*/ 592228 h 2785840"/>
                <a:gd name="connsiteX85-1613" fmla="*/ 9475 w 4965239"/>
                <a:gd name="connsiteY85-1614" fmla="*/ 592228 h 2785840"/>
                <a:gd name="connsiteX86-1615" fmla="*/ 52116 w 4965239"/>
                <a:gd name="connsiteY86-1616" fmla="*/ 549588 h 2785840"/>
                <a:gd name="connsiteX87-1617" fmla="*/ 99494 w 4965239"/>
                <a:gd name="connsiteY87-1618" fmla="*/ 559063 h 2785840"/>
                <a:gd name="connsiteX88-1619" fmla="*/ 87864 w 4965239"/>
                <a:gd name="connsiteY88-1620" fmla="*/ 525045 h 2785840"/>
                <a:gd name="connsiteX89-1621" fmla="*/ 90018 w 4965239"/>
                <a:gd name="connsiteY89-1622" fmla="*/ 369550 h 2785840"/>
                <a:gd name="connsiteX90-1623" fmla="*/ 66329 w 4965239"/>
                <a:gd name="connsiteY90-1624" fmla="*/ 345861 h 2785840"/>
                <a:gd name="connsiteX91-1625" fmla="*/ 42144 w 4965239"/>
                <a:gd name="connsiteY91-1626" fmla="*/ 365025 h 2785840"/>
                <a:gd name="connsiteX92-1627" fmla="*/ 4738 w 4965239"/>
                <a:gd name="connsiteY92-1628" fmla="*/ 350599 h 2785840"/>
                <a:gd name="connsiteX93-1629" fmla="*/ 0 w 4965239"/>
                <a:gd name="connsiteY93-1630" fmla="*/ 307958 h 2785840"/>
                <a:gd name="connsiteX94-1631" fmla="*/ 33165 w 4965239"/>
                <a:gd name="connsiteY94-1632" fmla="*/ 284269 h 2785840"/>
                <a:gd name="connsiteX95-1633" fmla="*/ 37147 w 4965239"/>
                <a:gd name="connsiteY95-1634" fmla="*/ 227490 h 2785840"/>
                <a:gd name="connsiteX96-1635" fmla="*/ 75805 w 4965239"/>
                <a:gd name="connsiteY96-1636" fmla="*/ 180037 h 2785840"/>
                <a:gd name="connsiteX97-1637" fmla="*/ 122154 w 4965239"/>
                <a:gd name="connsiteY97-1638" fmla="*/ 142140 h 2785840"/>
                <a:gd name="connsiteX98-1639" fmla="*/ 180037 w 4965239"/>
                <a:gd name="connsiteY98-1640" fmla="*/ 142135 h 2785840"/>
                <a:gd name="connsiteX99-1641" fmla="*/ 255842 w 4965239"/>
                <a:gd name="connsiteY99-1642" fmla="*/ 104232 h 2785840"/>
                <a:gd name="connsiteX100-1643" fmla="*/ 270056 w 4965239"/>
                <a:gd name="connsiteY100-1644" fmla="*/ 127921 h 2785840"/>
                <a:gd name="connsiteX101-1645" fmla="*/ 307958 w 4965239"/>
                <a:gd name="connsiteY101-1646" fmla="*/ 123183 h 2785840"/>
                <a:gd name="connsiteX102-1647" fmla="*/ 326910 w 4965239"/>
                <a:gd name="connsiteY102-1648" fmla="*/ 180037 h 2785840"/>
                <a:gd name="connsiteX103-1649" fmla="*/ 383763 w 4965239"/>
                <a:gd name="connsiteY103-1650" fmla="*/ 184775 h 2785840"/>
                <a:gd name="connsiteX104-1651" fmla="*/ 691722 w 4965239"/>
                <a:gd name="connsiteY104-1652" fmla="*/ 345861 h 2785840"/>
                <a:gd name="connsiteX105-1653" fmla="*/ 1895129 w 4965239"/>
                <a:gd name="connsiteY105-1654" fmla="*/ 208464 h 2785840"/>
                <a:gd name="connsiteX106" fmla="*/ 2421028 w 4965239"/>
                <a:gd name="connsiteY106" fmla="*/ 42640 h 2785840"/>
                <a:gd name="connsiteX0-1655" fmla="*/ 2421028 w 4965239"/>
                <a:gd name="connsiteY0-1656" fmla="*/ 42640 h 2785840"/>
                <a:gd name="connsiteX1-1657" fmla="*/ 2501571 w 4965239"/>
                <a:gd name="connsiteY1-1658" fmla="*/ 123183 h 2785840"/>
                <a:gd name="connsiteX2-1659" fmla="*/ 2548949 w 4965239"/>
                <a:gd name="connsiteY2-1660" fmla="*/ 279532 h 2785840"/>
                <a:gd name="connsiteX3-1661" fmla="*/ 2586852 w 4965239"/>
                <a:gd name="connsiteY3-1662" fmla="*/ 307958 h 2785840"/>
                <a:gd name="connsiteX4-1663" fmla="*/ 2591589 w 4965239"/>
                <a:gd name="connsiteY4-1664" fmla="*/ 355337 h 2785840"/>
                <a:gd name="connsiteX5-1665" fmla="*/ 2781102 w 4965239"/>
                <a:gd name="connsiteY5-1666" fmla="*/ 397977 h 2785840"/>
                <a:gd name="connsiteX6-1667" fmla="*/ 3070110 w 4965239"/>
                <a:gd name="connsiteY6-1668" fmla="*/ 412191 h 2785840"/>
                <a:gd name="connsiteX7-1669" fmla="*/ 3226458 w 4965239"/>
                <a:gd name="connsiteY7-1670" fmla="*/ 516423 h 2785840"/>
                <a:gd name="connsiteX8-1671" fmla="*/ 3316476 w 4965239"/>
                <a:gd name="connsiteY8-1672" fmla="*/ 549588 h 2785840"/>
                <a:gd name="connsiteX9-1673" fmla="*/ 3453873 w 4965239"/>
                <a:gd name="connsiteY9-1674" fmla="*/ 563801 h 2785840"/>
                <a:gd name="connsiteX10-1675" fmla="*/ 3482300 w 4965239"/>
                <a:gd name="connsiteY10-1676" fmla="*/ 615917 h 2785840"/>
                <a:gd name="connsiteX11-1677" fmla="*/ 3818686 w 4965239"/>
                <a:gd name="connsiteY11-1678" fmla="*/ 506947 h 2785840"/>
                <a:gd name="connsiteX12-1679" fmla="*/ 3984510 w 4965239"/>
                <a:gd name="connsiteY12-1680" fmla="*/ 502209 h 2785840"/>
                <a:gd name="connsiteX13-1681" fmla="*/ 4145596 w 4965239"/>
                <a:gd name="connsiteY13-1682" fmla="*/ 416928 h 2785840"/>
                <a:gd name="connsiteX14-1683" fmla="*/ 4264041 w 4965239"/>
                <a:gd name="connsiteY14-1684" fmla="*/ 279532 h 2785840"/>
                <a:gd name="connsiteX15-1685" fmla="*/ 4226139 w 4965239"/>
                <a:gd name="connsiteY15-1686" fmla="*/ 213202 h 2785840"/>
                <a:gd name="connsiteX16-1687" fmla="*/ 4240352 w 4965239"/>
                <a:gd name="connsiteY16-1688" fmla="*/ 108970 h 2785840"/>
                <a:gd name="connsiteX17-1689" fmla="*/ 4344584 w 4965239"/>
                <a:gd name="connsiteY17-1690" fmla="*/ 127921 h 2785840"/>
                <a:gd name="connsiteX18-1691" fmla="*/ 4448816 w 4965239"/>
                <a:gd name="connsiteY18-1692" fmla="*/ 137397 h 2785840"/>
                <a:gd name="connsiteX19-1693" fmla="*/ 4553048 w 4965239"/>
                <a:gd name="connsiteY19-1694" fmla="*/ 37903 h 2785840"/>
                <a:gd name="connsiteX20-1695" fmla="*/ 4709397 w 4965239"/>
                <a:gd name="connsiteY20-1696" fmla="*/ 0 h 2785840"/>
                <a:gd name="connsiteX21-1697" fmla="*/ 4846794 w 4965239"/>
                <a:gd name="connsiteY21-1698" fmla="*/ 317434 h 2785840"/>
                <a:gd name="connsiteX22-1699" fmla="*/ 4965239 w 4965239"/>
                <a:gd name="connsiteY22-1700" fmla="*/ 691722 h 2785840"/>
                <a:gd name="connsiteX23-1701" fmla="*/ 4638329 w 4965239"/>
                <a:gd name="connsiteY23-1702" fmla="*/ 1066010 h 2785840"/>
                <a:gd name="connsiteX24-1703" fmla="*/ 3804472 w 4965239"/>
                <a:gd name="connsiteY24-1704" fmla="*/ 1359755 h 2785840"/>
                <a:gd name="connsiteX25-1705" fmla="*/ 3103274 w 4965239"/>
                <a:gd name="connsiteY25-1706" fmla="*/ 1748257 h 2785840"/>
                <a:gd name="connsiteX26-1707" fmla="*/ 2885334 w 4965239"/>
                <a:gd name="connsiteY26-1708" fmla="*/ 2321534 h 2785840"/>
                <a:gd name="connsiteX27-1709" fmla="*/ 2970615 w 4965239"/>
                <a:gd name="connsiteY27-1710" fmla="*/ 2785840 h 2785840"/>
                <a:gd name="connsiteX28-1711" fmla="*/ 2657919 w 4965239"/>
                <a:gd name="connsiteY28-1712" fmla="*/ 2733724 h 2785840"/>
                <a:gd name="connsiteX29-1713" fmla="*/ 2615279 w 4965239"/>
                <a:gd name="connsiteY29-1714" fmla="*/ 2321534 h 2785840"/>
                <a:gd name="connsiteX30-1715" fmla="*/ 2577376 w 4965239"/>
                <a:gd name="connsiteY30-1716" fmla="*/ 1966197 h 2785840"/>
                <a:gd name="connsiteX31-1717" fmla="*/ 2136758 w 4965239"/>
                <a:gd name="connsiteY31-1718" fmla="*/ 2094118 h 2785840"/>
                <a:gd name="connsiteX32-1719" fmla="*/ 2037264 w 4965239"/>
                <a:gd name="connsiteY32-1720" fmla="*/ 2458931 h 2785840"/>
                <a:gd name="connsiteX33-1721" fmla="*/ 1843013 w 4965239"/>
                <a:gd name="connsiteY33-1722" fmla="*/ 2657919 h 2785840"/>
                <a:gd name="connsiteX34-1723" fmla="*/ 1734043 w 4965239"/>
                <a:gd name="connsiteY34-1724" fmla="*/ 2638968 h 2785840"/>
                <a:gd name="connsiteX35-1725" fmla="*/ 1724568 w 4965239"/>
                <a:gd name="connsiteY35-1726" fmla="*/ 2553687 h 2785840"/>
                <a:gd name="connsiteX36-1727" fmla="*/ 1667714 w 4965239"/>
                <a:gd name="connsiteY36-1728" fmla="*/ 2492095 h 2785840"/>
                <a:gd name="connsiteX37-1729" fmla="*/ 1644025 w 4965239"/>
                <a:gd name="connsiteY37-1730" fmla="*/ 2449455 h 2785840"/>
                <a:gd name="connsiteX38-1731" fmla="*/ 1606122 w 4965239"/>
                <a:gd name="connsiteY38-1732" fmla="*/ 2449455 h 2785840"/>
                <a:gd name="connsiteX39-1733" fmla="*/ 1459250 w 4965239"/>
                <a:gd name="connsiteY39-1734" fmla="*/ 2378388 h 2785840"/>
                <a:gd name="connsiteX40-1735" fmla="*/ 1402396 w 4965239"/>
                <a:gd name="connsiteY40-1736" fmla="*/ 2387863 h 2785840"/>
                <a:gd name="connsiteX41-1737" fmla="*/ 1355017 w 4965239"/>
                <a:gd name="connsiteY41-1738" fmla="*/ 2454193 h 2785840"/>
                <a:gd name="connsiteX42-1739" fmla="*/ 1345542 w 4965239"/>
                <a:gd name="connsiteY42-1740" fmla="*/ 2496833 h 2785840"/>
                <a:gd name="connsiteX43-1741" fmla="*/ 1317115 w 4965239"/>
                <a:gd name="connsiteY43-1742" fmla="*/ 2482620 h 2785840"/>
                <a:gd name="connsiteX44-1743" fmla="*/ 1312377 w 4965239"/>
                <a:gd name="connsiteY44-1744" fmla="*/ 2444717 h 2785840"/>
                <a:gd name="connsiteX45-1745" fmla="*/ 1326590 w 4965239"/>
                <a:gd name="connsiteY45-1746" fmla="*/ 2368912 h 2785840"/>
                <a:gd name="connsiteX46-1747" fmla="*/ 1170242 w 4965239"/>
                <a:gd name="connsiteY46-1748" fmla="*/ 2373650 h 2785840"/>
                <a:gd name="connsiteX47-1749" fmla="*/ 1051797 w 4965239"/>
                <a:gd name="connsiteY47-1750" fmla="*/ 2307320 h 2785840"/>
                <a:gd name="connsiteX48-1751" fmla="*/ 975991 w 4965239"/>
                <a:gd name="connsiteY48-1752" fmla="*/ 2312058 h 2785840"/>
                <a:gd name="connsiteX49-1753" fmla="*/ 942827 w 4965239"/>
                <a:gd name="connsiteY49-1754" fmla="*/ 2240991 h 2785840"/>
                <a:gd name="connsiteX50-1755" fmla="*/ 867022 w 4965239"/>
                <a:gd name="connsiteY50-1756" fmla="*/ 2226777 h 2785840"/>
                <a:gd name="connsiteX51-1757" fmla="*/ 871759 w 4965239"/>
                <a:gd name="connsiteY51-1758" fmla="*/ 2169923 h 2785840"/>
                <a:gd name="connsiteX52-1759" fmla="*/ 777003 w 4965239"/>
                <a:gd name="connsiteY52-1760" fmla="*/ 2108332 h 2785840"/>
                <a:gd name="connsiteX53-1761" fmla="*/ 762789 w 4965239"/>
                <a:gd name="connsiteY53-1762" fmla="*/ 2051478 h 2785840"/>
                <a:gd name="connsiteX54-1763" fmla="*/ 736516 w 4965239"/>
                <a:gd name="connsiteY54-1764" fmla="*/ 2062380 h 2785840"/>
                <a:gd name="connsiteX55-1765" fmla="*/ 696460 w 4965239"/>
                <a:gd name="connsiteY55-1766" fmla="*/ 2046740 h 2785840"/>
                <a:gd name="connsiteX56-1767" fmla="*/ 587490 w 4965239"/>
                <a:gd name="connsiteY56-1768" fmla="*/ 1895129 h 2785840"/>
                <a:gd name="connsiteX57-1769" fmla="*/ 549587 w 4965239"/>
                <a:gd name="connsiteY57-1770" fmla="*/ 1828800 h 2785840"/>
                <a:gd name="connsiteX58-1771" fmla="*/ 487996 w 4965239"/>
                <a:gd name="connsiteY58-1772" fmla="*/ 1824062 h 2785840"/>
                <a:gd name="connsiteX59-1773" fmla="*/ 473626 w 4965239"/>
                <a:gd name="connsiteY59-1774" fmla="*/ 1848068 h 2785840"/>
                <a:gd name="connsiteX60-1775" fmla="*/ 435880 w 4965239"/>
                <a:gd name="connsiteY60-1776" fmla="*/ 1847751 h 2785840"/>
                <a:gd name="connsiteX61-1777" fmla="*/ 326910 w 4965239"/>
                <a:gd name="connsiteY61-1778" fmla="*/ 1743519 h 2785840"/>
                <a:gd name="connsiteX62-1779" fmla="*/ 298483 w 4965239"/>
                <a:gd name="connsiteY62-1780" fmla="*/ 1639287 h 2785840"/>
                <a:gd name="connsiteX63-1781" fmla="*/ 265029 w 4965239"/>
                <a:gd name="connsiteY63-1782" fmla="*/ 1639470 h 2785840"/>
                <a:gd name="connsiteX64-1783" fmla="*/ 222677 w 4965239"/>
                <a:gd name="connsiteY64-1784" fmla="*/ 1591909 h 2785840"/>
                <a:gd name="connsiteX65-1785" fmla="*/ 222677 w 4965239"/>
                <a:gd name="connsiteY65-1786" fmla="*/ 1516104 h 2785840"/>
                <a:gd name="connsiteX66-1787" fmla="*/ 217940 w 4965239"/>
                <a:gd name="connsiteY66-1788" fmla="*/ 1416609 h 2785840"/>
                <a:gd name="connsiteX67-1789" fmla="*/ 246367 w 4965239"/>
                <a:gd name="connsiteY67-1790" fmla="*/ 1392920 h 2785840"/>
                <a:gd name="connsiteX68-1791" fmla="*/ 282174 w 4965239"/>
                <a:gd name="connsiteY68-1792" fmla="*/ 1388010 h 2785840"/>
                <a:gd name="connsiteX69-1793" fmla="*/ 322172 w 4965239"/>
                <a:gd name="connsiteY69-1794" fmla="*/ 1440298 h 2785840"/>
                <a:gd name="connsiteX70-1795" fmla="*/ 355337 w 4965239"/>
                <a:gd name="connsiteY70-1796" fmla="*/ 1331328 h 2785840"/>
                <a:gd name="connsiteX71-1797" fmla="*/ 322172 w 4965239"/>
                <a:gd name="connsiteY71-1798" fmla="*/ 1241310 h 2785840"/>
                <a:gd name="connsiteX72-1799" fmla="*/ 331647 w 4965239"/>
                <a:gd name="connsiteY72-1800" fmla="*/ 1179718 h 2785840"/>
                <a:gd name="connsiteX73-1801" fmla="*/ 364812 w 4965239"/>
                <a:gd name="connsiteY73-1802" fmla="*/ 1146553 h 2785840"/>
                <a:gd name="connsiteX74-1803" fmla="*/ 303220 w 4965239"/>
                <a:gd name="connsiteY74-1804" fmla="*/ 1051797 h 2785840"/>
                <a:gd name="connsiteX75-1805" fmla="*/ 317434 w 4965239"/>
                <a:gd name="connsiteY75-1806" fmla="*/ 1018632 h 2785840"/>
                <a:gd name="connsiteX76-1807" fmla="*/ 303220 w 4965239"/>
                <a:gd name="connsiteY76-1808" fmla="*/ 966516 h 2785840"/>
                <a:gd name="connsiteX77-1809" fmla="*/ 312696 w 4965239"/>
                <a:gd name="connsiteY77-1810" fmla="*/ 938089 h 2785840"/>
                <a:gd name="connsiteX78-1811" fmla="*/ 255842 w 4965239"/>
                <a:gd name="connsiteY78-1812" fmla="*/ 933351 h 2785840"/>
                <a:gd name="connsiteX79-1813" fmla="*/ 194251 w 4965239"/>
                <a:gd name="connsiteY79-1814" fmla="*/ 904924 h 2785840"/>
                <a:gd name="connsiteX80-1815" fmla="*/ 165824 w 4965239"/>
                <a:gd name="connsiteY80-1816" fmla="*/ 838595 h 2785840"/>
                <a:gd name="connsiteX81-1817" fmla="*/ 123183 w 4965239"/>
                <a:gd name="connsiteY81-1818" fmla="*/ 833857 h 2785840"/>
                <a:gd name="connsiteX82-1819" fmla="*/ 104232 w 4965239"/>
                <a:gd name="connsiteY82-1820" fmla="*/ 791217 h 2785840"/>
                <a:gd name="connsiteX83-1821" fmla="*/ 132659 w 4965239"/>
                <a:gd name="connsiteY83-1822" fmla="*/ 715411 h 2785840"/>
                <a:gd name="connsiteX84-1823" fmla="*/ 85281 w 4965239"/>
                <a:gd name="connsiteY84-1824" fmla="*/ 639606 h 2785840"/>
                <a:gd name="connsiteX85-1825" fmla="*/ 9475 w 4965239"/>
                <a:gd name="connsiteY85-1826" fmla="*/ 592228 h 2785840"/>
                <a:gd name="connsiteX86-1827" fmla="*/ 9475 w 4965239"/>
                <a:gd name="connsiteY86-1828" fmla="*/ 592228 h 2785840"/>
                <a:gd name="connsiteX87-1829" fmla="*/ 52116 w 4965239"/>
                <a:gd name="connsiteY87-1830" fmla="*/ 549588 h 2785840"/>
                <a:gd name="connsiteX88-1831" fmla="*/ 99494 w 4965239"/>
                <a:gd name="connsiteY88-1832" fmla="*/ 559063 h 2785840"/>
                <a:gd name="connsiteX89-1833" fmla="*/ 87864 w 4965239"/>
                <a:gd name="connsiteY89-1834" fmla="*/ 525045 h 2785840"/>
                <a:gd name="connsiteX90-1835" fmla="*/ 90018 w 4965239"/>
                <a:gd name="connsiteY90-1836" fmla="*/ 369550 h 2785840"/>
                <a:gd name="connsiteX91-1837" fmla="*/ 66329 w 4965239"/>
                <a:gd name="connsiteY91-1838" fmla="*/ 345861 h 2785840"/>
                <a:gd name="connsiteX92-1839" fmla="*/ 42144 w 4965239"/>
                <a:gd name="connsiteY92-1840" fmla="*/ 365025 h 2785840"/>
                <a:gd name="connsiteX93-1841" fmla="*/ 4738 w 4965239"/>
                <a:gd name="connsiteY93-1842" fmla="*/ 350599 h 2785840"/>
                <a:gd name="connsiteX94-1843" fmla="*/ 0 w 4965239"/>
                <a:gd name="connsiteY94-1844" fmla="*/ 307958 h 2785840"/>
                <a:gd name="connsiteX95-1845" fmla="*/ 33165 w 4965239"/>
                <a:gd name="connsiteY95-1846" fmla="*/ 284269 h 2785840"/>
                <a:gd name="connsiteX96-1847" fmla="*/ 37147 w 4965239"/>
                <a:gd name="connsiteY96-1848" fmla="*/ 227490 h 2785840"/>
                <a:gd name="connsiteX97-1849" fmla="*/ 75805 w 4965239"/>
                <a:gd name="connsiteY97-1850" fmla="*/ 180037 h 2785840"/>
                <a:gd name="connsiteX98-1851" fmla="*/ 122154 w 4965239"/>
                <a:gd name="connsiteY98-1852" fmla="*/ 142140 h 2785840"/>
                <a:gd name="connsiteX99-1853" fmla="*/ 180037 w 4965239"/>
                <a:gd name="connsiteY99-1854" fmla="*/ 142135 h 2785840"/>
                <a:gd name="connsiteX100-1855" fmla="*/ 255842 w 4965239"/>
                <a:gd name="connsiteY100-1856" fmla="*/ 104232 h 2785840"/>
                <a:gd name="connsiteX101-1857" fmla="*/ 270056 w 4965239"/>
                <a:gd name="connsiteY101-1858" fmla="*/ 127921 h 2785840"/>
                <a:gd name="connsiteX102-1859" fmla="*/ 307958 w 4965239"/>
                <a:gd name="connsiteY102-1860" fmla="*/ 123183 h 2785840"/>
                <a:gd name="connsiteX103-1861" fmla="*/ 326910 w 4965239"/>
                <a:gd name="connsiteY103-1862" fmla="*/ 180037 h 2785840"/>
                <a:gd name="connsiteX104-1863" fmla="*/ 383763 w 4965239"/>
                <a:gd name="connsiteY104-1864" fmla="*/ 184775 h 2785840"/>
                <a:gd name="connsiteX105-1865" fmla="*/ 691722 w 4965239"/>
                <a:gd name="connsiteY105-1866" fmla="*/ 345861 h 2785840"/>
                <a:gd name="connsiteX106-1867" fmla="*/ 1895129 w 4965239"/>
                <a:gd name="connsiteY106-1868" fmla="*/ 208464 h 2785840"/>
                <a:gd name="connsiteX107" fmla="*/ 2421028 w 4965239"/>
                <a:gd name="connsiteY107" fmla="*/ 42640 h 2785840"/>
                <a:gd name="connsiteX0-1869" fmla="*/ 2421028 w 4965239"/>
                <a:gd name="connsiteY0-1870" fmla="*/ 42640 h 2785840"/>
                <a:gd name="connsiteX1-1871" fmla="*/ 2501571 w 4965239"/>
                <a:gd name="connsiteY1-1872" fmla="*/ 123183 h 2785840"/>
                <a:gd name="connsiteX2-1873" fmla="*/ 2548949 w 4965239"/>
                <a:gd name="connsiteY2-1874" fmla="*/ 279532 h 2785840"/>
                <a:gd name="connsiteX3-1875" fmla="*/ 2586852 w 4965239"/>
                <a:gd name="connsiteY3-1876" fmla="*/ 307958 h 2785840"/>
                <a:gd name="connsiteX4-1877" fmla="*/ 2591589 w 4965239"/>
                <a:gd name="connsiteY4-1878" fmla="*/ 355337 h 2785840"/>
                <a:gd name="connsiteX5-1879" fmla="*/ 2781102 w 4965239"/>
                <a:gd name="connsiteY5-1880" fmla="*/ 397977 h 2785840"/>
                <a:gd name="connsiteX6-1881" fmla="*/ 3070110 w 4965239"/>
                <a:gd name="connsiteY6-1882" fmla="*/ 412191 h 2785840"/>
                <a:gd name="connsiteX7-1883" fmla="*/ 3226458 w 4965239"/>
                <a:gd name="connsiteY7-1884" fmla="*/ 516423 h 2785840"/>
                <a:gd name="connsiteX8-1885" fmla="*/ 3316476 w 4965239"/>
                <a:gd name="connsiteY8-1886" fmla="*/ 549588 h 2785840"/>
                <a:gd name="connsiteX9-1887" fmla="*/ 3453873 w 4965239"/>
                <a:gd name="connsiteY9-1888" fmla="*/ 563801 h 2785840"/>
                <a:gd name="connsiteX10-1889" fmla="*/ 3482300 w 4965239"/>
                <a:gd name="connsiteY10-1890" fmla="*/ 615917 h 2785840"/>
                <a:gd name="connsiteX11-1891" fmla="*/ 3818686 w 4965239"/>
                <a:gd name="connsiteY11-1892" fmla="*/ 506947 h 2785840"/>
                <a:gd name="connsiteX12-1893" fmla="*/ 3984510 w 4965239"/>
                <a:gd name="connsiteY12-1894" fmla="*/ 502209 h 2785840"/>
                <a:gd name="connsiteX13-1895" fmla="*/ 4145596 w 4965239"/>
                <a:gd name="connsiteY13-1896" fmla="*/ 416928 h 2785840"/>
                <a:gd name="connsiteX14-1897" fmla="*/ 4264041 w 4965239"/>
                <a:gd name="connsiteY14-1898" fmla="*/ 279532 h 2785840"/>
                <a:gd name="connsiteX15-1899" fmla="*/ 4226139 w 4965239"/>
                <a:gd name="connsiteY15-1900" fmla="*/ 213202 h 2785840"/>
                <a:gd name="connsiteX16-1901" fmla="*/ 4240352 w 4965239"/>
                <a:gd name="connsiteY16-1902" fmla="*/ 108970 h 2785840"/>
                <a:gd name="connsiteX17-1903" fmla="*/ 4344584 w 4965239"/>
                <a:gd name="connsiteY17-1904" fmla="*/ 127921 h 2785840"/>
                <a:gd name="connsiteX18-1905" fmla="*/ 4448816 w 4965239"/>
                <a:gd name="connsiteY18-1906" fmla="*/ 137397 h 2785840"/>
                <a:gd name="connsiteX19-1907" fmla="*/ 4553048 w 4965239"/>
                <a:gd name="connsiteY19-1908" fmla="*/ 37903 h 2785840"/>
                <a:gd name="connsiteX20-1909" fmla="*/ 4709397 w 4965239"/>
                <a:gd name="connsiteY20-1910" fmla="*/ 0 h 2785840"/>
                <a:gd name="connsiteX21-1911" fmla="*/ 4846794 w 4965239"/>
                <a:gd name="connsiteY21-1912" fmla="*/ 317434 h 2785840"/>
                <a:gd name="connsiteX22-1913" fmla="*/ 4965239 w 4965239"/>
                <a:gd name="connsiteY22-1914" fmla="*/ 691722 h 2785840"/>
                <a:gd name="connsiteX23-1915" fmla="*/ 4638329 w 4965239"/>
                <a:gd name="connsiteY23-1916" fmla="*/ 1066010 h 2785840"/>
                <a:gd name="connsiteX24-1917" fmla="*/ 3804472 w 4965239"/>
                <a:gd name="connsiteY24-1918" fmla="*/ 1359755 h 2785840"/>
                <a:gd name="connsiteX25-1919" fmla="*/ 3103274 w 4965239"/>
                <a:gd name="connsiteY25-1920" fmla="*/ 1748257 h 2785840"/>
                <a:gd name="connsiteX26-1921" fmla="*/ 2885334 w 4965239"/>
                <a:gd name="connsiteY26-1922" fmla="*/ 2321534 h 2785840"/>
                <a:gd name="connsiteX27-1923" fmla="*/ 2970615 w 4965239"/>
                <a:gd name="connsiteY27-1924" fmla="*/ 2785840 h 2785840"/>
                <a:gd name="connsiteX28-1925" fmla="*/ 2657919 w 4965239"/>
                <a:gd name="connsiteY28-1926" fmla="*/ 2733724 h 2785840"/>
                <a:gd name="connsiteX29-1927" fmla="*/ 2615279 w 4965239"/>
                <a:gd name="connsiteY29-1928" fmla="*/ 2321534 h 2785840"/>
                <a:gd name="connsiteX30-1929" fmla="*/ 2577376 w 4965239"/>
                <a:gd name="connsiteY30-1930" fmla="*/ 1966197 h 2785840"/>
                <a:gd name="connsiteX31-1931" fmla="*/ 2136758 w 4965239"/>
                <a:gd name="connsiteY31-1932" fmla="*/ 2094118 h 2785840"/>
                <a:gd name="connsiteX32-1933" fmla="*/ 2037264 w 4965239"/>
                <a:gd name="connsiteY32-1934" fmla="*/ 2458931 h 2785840"/>
                <a:gd name="connsiteX33-1935" fmla="*/ 1843013 w 4965239"/>
                <a:gd name="connsiteY33-1936" fmla="*/ 2657919 h 2785840"/>
                <a:gd name="connsiteX34-1937" fmla="*/ 1734043 w 4965239"/>
                <a:gd name="connsiteY34-1938" fmla="*/ 2638968 h 2785840"/>
                <a:gd name="connsiteX35-1939" fmla="*/ 1724568 w 4965239"/>
                <a:gd name="connsiteY35-1940" fmla="*/ 2553687 h 2785840"/>
                <a:gd name="connsiteX36-1941" fmla="*/ 1667714 w 4965239"/>
                <a:gd name="connsiteY36-1942" fmla="*/ 2492095 h 2785840"/>
                <a:gd name="connsiteX37-1943" fmla="*/ 1644025 w 4965239"/>
                <a:gd name="connsiteY37-1944" fmla="*/ 2449455 h 2785840"/>
                <a:gd name="connsiteX38-1945" fmla="*/ 1606122 w 4965239"/>
                <a:gd name="connsiteY38-1946" fmla="*/ 2449455 h 2785840"/>
                <a:gd name="connsiteX39-1947" fmla="*/ 1459250 w 4965239"/>
                <a:gd name="connsiteY39-1948" fmla="*/ 2378388 h 2785840"/>
                <a:gd name="connsiteX40-1949" fmla="*/ 1402396 w 4965239"/>
                <a:gd name="connsiteY40-1950" fmla="*/ 2387863 h 2785840"/>
                <a:gd name="connsiteX41-1951" fmla="*/ 1355017 w 4965239"/>
                <a:gd name="connsiteY41-1952" fmla="*/ 2454193 h 2785840"/>
                <a:gd name="connsiteX42-1953" fmla="*/ 1345542 w 4965239"/>
                <a:gd name="connsiteY42-1954" fmla="*/ 2496833 h 2785840"/>
                <a:gd name="connsiteX43-1955" fmla="*/ 1317115 w 4965239"/>
                <a:gd name="connsiteY43-1956" fmla="*/ 2482620 h 2785840"/>
                <a:gd name="connsiteX44-1957" fmla="*/ 1312377 w 4965239"/>
                <a:gd name="connsiteY44-1958" fmla="*/ 2444717 h 2785840"/>
                <a:gd name="connsiteX45-1959" fmla="*/ 1326590 w 4965239"/>
                <a:gd name="connsiteY45-1960" fmla="*/ 2368912 h 2785840"/>
                <a:gd name="connsiteX46-1961" fmla="*/ 1170242 w 4965239"/>
                <a:gd name="connsiteY46-1962" fmla="*/ 2373650 h 2785840"/>
                <a:gd name="connsiteX47-1963" fmla="*/ 1051797 w 4965239"/>
                <a:gd name="connsiteY47-1964" fmla="*/ 2307320 h 2785840"/>
                <a:gd name="connsiteX48-1965" fmla="*/ 975991 w 4965239"/>
                <a:gd name="connsiteY48-1966" fmla="*/ 2312058 h 2785840"/>
                <a:gd name="connsiteX49-1967" fmla="*/ 942827 w 4965239"/>
                <a:gd name="connsiteY49-1968" fmla="*/ 2240991 h 2785840"/>
                <a:gd name="connsiteX50-1969" fmla="*/ 867022 w 4965239"/>
                <a:gd name="connsiteY50-1970" fmla="*/ 2226777 h 2785840"/>
                <a:gd name="connsiteX51-1971" fmla="*/ 871759 w 4965239"/>
                <a:gd name="connsiteY51-1972" fmla="*/ 2169923 h 2785840"/>
                <a:gd name="connsiteX52-1973" fmla="*/ 836529 w 4965239"/>
                <a:gd name="connsiteY52-1974" fmla="*/ 2168108 h 2785840"/>
                <a:gd name="connsiteX53-1975" fmla="*/ 777003 w 4965239"/>
                <a:gd name="connsiteY53-1976" fmla="*/ 2108332 h 2785840"/>
                <a:gd name="connsiteX54-1977" fmla="*/ 762789 w 4965239"/>
                <a:gd name="connsiteY54-1978" fmla="*/ 2051478 h 2785840"/>
                <a:gd name="connsiteX55-1979" fmla="*/ 736516 w 4965239"/>
                <a:gd name="connsiteY55-1980" fmla="*/ 2062380 h 2785840"/>
                <a:gd name="connsiteX56-1981" fmla="*/ 696460 w 4965239"/>
                <a:gd name="connsiteY56-1982" fmla="*/ 2046740 h 2785840"/>
                <a:gd name="connsiteX57-1983" fmla="*/ 587490 w 4965239"/>
                <a:gd name="connsiteY57-1984" fmla="*/ 1895129 h 2785840"/>
                <a:gd name="connsiteX58-1985" fmla="*/ 549587 w 4965239"/>
                <a:gd name="connsiteY58-1986" fmla="*/ 1828800 h 2785840"/>
                <a:gd name="connsiteX59-1987" fmla="*/ 487996 w 4965239"/>
                <a:gd name="connsiteY59-1988" fmla="*/ 1824062 h 2785840"/>
                <a:gd name="connsiteX60-1989" fmla="*/ 473626 w 4965239"/>
                <a:gd name="connsiteY60-1990" fmla="*/ 1848068 h 2785840"/>
                <a:gd name="connsiteX61-1991" fmla="*/ 435880 w 4965239"/>
                <a:gd name="connsiteY61-1992" fmla="*/ 1847751 h 2785840"/>
                <a:gd name="connsiteX62-1993" fmla="*/ 326910 w 4965239"/>
                <a:gd name="connsiteY62-1994" fmla="*/ 1743519 h 2785840"/>
                <a:gd name="connsiteX63-1995" fmla="*/ 298483 w 4965239"/>
                <a:gd name="connsiteY63-1996" fmla="*/ 1639287 h 2785840"/>
                <a:gd name="connsiteX64-1997" fmla="*/ 265029 w 4965239"/>
                <a:gd name="connsiteY64-1998" fmla="*/ 1639470 h 2785840"/>
                <a:gd name="connsiteX65-1999" fmla="*/ 222677 w 4965239"/>
                <a:gd name="connsiteY65-2000" fmla="*/ 1591909 h 2785840"/>
                <a:gd name="connsiteX66-2001" fmla="*/ 222677 w 4965239"/>
                <a:gd name="connsiteY66-2002" fmla="*/ 1516104 h 2785840"/>
                <a:gd name="connsiteX67-2003" fmla="*/ 217940 w 4965239"/>
                <a:gd name="connsiteY67-2004" fmla="*/ 1416609 h 2785840"/>
                <a:gd name="connsiteX68-2005" fmla="*/ 246367 w 4965239"/>
                <a:gd name="connsiteY68-2006" fmla="*/ 1392920 h 2785840"/>
                <a:gd name="connsiteX69-2007" fmla="*/ 282174 w 4965239"/>
                <a:gd name="connsiteY69-2008" fmla="*/ 1388010 h 2785840"/>
                <a:gd name="connsiteX70-2009" fmla="*/ 322172 w 4965239"/>
                <a:gd name="connsiteY70-2010" fmla="*/ 1440298 h 2785840"/>
                <a:gd name="connsiteX71-2011" fmla="*/ 355337 w 4965239"/>
                <a:gd name="connsiteY71-2012" fmla="*/ 1331328 h 2785840"/>
                <a:gd name="connsiteX72-2013" fmla="*/ 322172 w 4965239"/>
                <a:gd name="connsiteY72-2014" fmla="*/ 1241310 h 2785840"/>
                <a:gd name="connsiteX73-2015" fmla="*/ 331647 w 4965239"/>
                <a:gd name="connsiteY73-2016" fmla="*/ 1179718 h 2785840"/>
                <a:gd name="connsiteX74-2017" fmla="*/ 364812 w 4965239"/>
                <a:gd name="connsiteY74-2018" fmla="*/ 1146553 h 2785840"/>
                <a:gd name="connsiteX75-2019" fmla="*/ 303220 w 4965239"/>
                <a:gd name="connsiteY75-2020" fmla="*/ 1051797 h 2785840"/>
                <a:gd name="connsiteX76-2021" fmla="*/ 317434 w 4965239"/>
                <a:gd name="connsiteY76-2022" fmla="*/ 1018632 h 2785840"/>
                <a:gd name="connsiteX77-2023" fmla="*/ 303220 w 4965239"/>
                <a:gd name="connsiteY77-2024" fmla="*/ 966516 h 2785840"/>
                <a:gd name="connsiteX78-2025" fmla="*/ 312696 w 4965239"/>
                <a:gd name="connsiteY78-2026" fmla="*/ 938089 h 2785840"/>
                <a:gd name="connsiteX79-2027" fmla="*/ 255842 w 4965239"/>
                <a:gd name="connsiteY79-2028" fmla="*/ 933351 h 2785840"/>
                <a:gd name="connsiteX80-2029" fmla="*/ 194251 w 4965239"/>
                <a:gd name="connsiteY80-2030" fmla="*/ 904924 h 2785840"/>
                <a:gd name="connsiteX81-2031" fmla="*/ 165824 w 4965239"/>
                <a:gd name="connsiteY81-2032" fmla="*/ 838595 h 2785840"/>
                <a:gd name="connsiteX82-2033" fmla="*/ 123183 w 4965239"/>
                <a:gd name="connsiteY82-2034" fmla="*/ 833857 h 2785840"/>
                <a:gd name="connsiteX83-2035" fmla="*/ 104232 w 4965239"/>
                <a:gd name="connsiteY83-2036" fmla="*/ 791217 h 2785840"/>
                <a:gd name="connsiteX84-2037" fmla="*/ 132659 w 4965239"/>
                <a:gd name="connsiteY84-2038" fmla="*/ 715411 h 2785840"/>
                <a:gd name="connsiteX85-2039" fmla="*/ 85281 w 4965239"/>
                <a:gd name="connsiteY85-2040" fmla="*/ 639606 h 2785840"/>
                <a:gd name="connsiteX86-2041" fmla="*/ 9475 w 4965239"/>
                <a:gd name="connsiteY86-2042" fmla="*/ 592228 h 2785840"/>
                <a:gd name="connsiteX87-2043" fmla="*/ 9475 w 4965239"/>
                <a:gd name="connsiteY87-2044" fmla="*/ 592228 h 2785840"/>
                <a:gd name="connsiteX88-2045" fmla="*/ 52116 w 4965239"/>
                <a:gd name="connsiteY88-2046" fmla="*/ 549588 h 2785840"/>
                <a:gd name="connsiteX89-2047" fmla="*/ 99494 w 4965239"/>
                <a:gd name="connsiteY89-2048" fmla="*/ 559063 h 2785840"/>
                <a:gd name="connsiteX90-2049" fmla="*/ 87864 w 4965239"/>
                <a:gd name="connsiteY90-2050" fmla="*/ 525045 h 2785840"/>
                <a:gd name="connsiteX91-2051" fmla="*/ 90018 w 4965239"/>
                <a:gd name="connsiteY91-2052" fmla="*/ 369550 h 2785840"/>
                <a:gd name="connsiteX92-2053" fmla="*/ 66329 w 4965239"/>
                <a:gd name="connsiteY92-2054" fmla="*/ 345861 h 2785840"/>
                <a:gd name="connsiteX93-2055" fmla="*/ 42144 w 4965239"/>
                <a:gd name="connsiteY93-2056" fmla="*/ 365025 h 2785840"/>
                <a:gd name="connsiteX94-2057" fmla="*/ 4738 w 4965239"/>
                <a:gd name="connsiteY94-2058" fmla="*/ 350599 h 2785840"/>
                <a:gd name="connsiteX95-2059" fmla="*/ 0 w 4965239"/>
                <a:gd name="connsiteY95-2060" fmla="*/ 307958 h 2785840"/>
                <a:gd name="connsiteX96-2061" fmla="*/ 33165 w 4965239"/>
                <a:gd name="connsiteY96-2062" fmla="*/ 284269 h 2785840"/>
                <a:gd name="connsiteX97-2063" fmla="*/ 37147 w 4965239"/>
                <a:gd name="connsiteY97-2064" fmla="*/ 227490 h 2785840"/>
                <a:gd name="connsiteX98-2065" fmla="*/ 75805 w 4965239"/>
                <a:gd name="connsiteY98-2066" fmla="*/ 180037 h 2785840"/>
                <a:gd name="connsiteX99-2067" fmla="*/ 122154 w 4965239"/>
                <a:gd name="connsiteY99-2068" fmla="*/ 142140 h 2785840"/>
                <a:gd name="connsiteX100-2069" fmla="*/ 180037 w 4965239"/>
                <a:gd name="connsiteY100-2070" fmla="*/ 142135 h 2785840"/>
                <a:gd name="connsiteX101-2071" fmla="*/ 255842 w 4965239"/>
                <a:gd name="connsiteY101-2072" fmla="*/ 104232 h 2785840"/>
                <a:gd name="connsiteX102-2073" fmla="*/ 270056 w 4965239"/>
                <a:gd name="connsiteY102-2074" fmla="*/ 127921 h 2785840"/>
                <a:gd name="connsiteX103-2075" fmla="*/ 307958 w 4965239"/>
                <a:gd name="connsiteY103-2076" fmla="*/ 123183 h 2785840"/>
                <a:gd name="connsiteX104-2077" fmla="*/ 326910 w 4965239"/>
                <a:gd name="connsiteY104-2078" fmla="*/ 180037 h 2785840"/>
                <a:gd name="connsiteX105-2079" fmla="*/ 383763 w 4965239"/>
                <a:gd name="connsiteY105-2080" fmla="*/ 184775 h 2785840"/>
                <a:gd name="connsiteX106-2081" fmla="*/ 691722 w 4965239"/>
                <a:gd name="connsiteY106-2082" fmla="*/ 345861 h 2785840"/>
                <a:gd name="connsiteX107-2083" fmla="*/ 1895129 w 4965239"/>
                <a:gd name="connsiteY107-2084" fmla="*/ 208464 h 2785840"/>
                <a:gd name="connsiteX108" fmla="*/ 2421028 w 4965239"/>
                <a:gd name="connsiteY108" fmla="*/ 42640 h 2785840"/>
                <a:gd name="connsiteX0-2085" fmla="*/ 2421028 w 4965239"/>
                <a:gd name="connsiteY0-2086" fmla="*/ 42640 h 2785840"/>
                <a:gd name="connsiteX1-2087" fmla="*/ 2501571 w 4965239"/>
                <a:gd name="connsiteY1-2088" fmla="*/ 123183 h 2785840"/>
                <a:gd name="connsiteX2-2089" fmla="*/ 2548949 w 4965239"/>
                <a:gd name="connsiteY2-2090" fmla="*/ 279532 h 2785840"/>
                <a:gd name="connsiteX3-2091" fmla="*/ 2586852 w 4965239"/>
                <a:gd name="connsiteY3-2092" fmla="*/ 307958 h 2785840"/>
                <a:gd name="connsiteX4-2093" fmla="*/ 2591589 w 4965239"/>
                <a:gd name="connsiteY4-2094" fmla="*/ 355337 h 2785840"/>
                <a:gd name="connsiteX5-2095" fmla="*/ 2781102 w 4965239"/>
                <a:gd name="connsiteY5-2096" fmla="*/ 397977 h 2785840"/>
                <a:gd name="connsiteX6-2097" fmla="*/ 3070110 w 4965239"/>
                <a:gd name="connsiteY6-2098" fmla="*/ 412191 h 2785840"/>
                <a:gd name="connsiteX7-2099" fmla="*/ 3226458 w 4965239"/>
                <a:gd name="connsiteY7-2100" fmla="*/ 516423 h 2785840"/>
                <a:gd name="connsiteX8-2101" fmla="*/ 3316476 w 4965239"/>
                <a:gd name="connsiteY8-2102" fmla="*/ 549588 h 2785840"/>
                <a:gd name="connsiteX9-2103" fmla="*/ 3453873 w 4965239"/>
                <a:gd name="connsiteY9-2104" fmla="*/ 563801 h 2785840"/>
                <a:gd name="connsiteX10-2105" fmla="*/ 3482300 w 4965239"/>
                <a:gd name="connsiteY10-2106" fmla="*/ 615917 h 2785840"/>
                <a:gd name="connsiteX11-2107" fmla="*/ 3818686 w 4965239"/>
                <a:gd name="connsiteY11-2108" fmla="*/ 506947 h 2785840"/>
                <a:gd name="connsiteX12-2109" fmla="*/ 3984510 w 4965239"/>
                <a:gd name="connsiteY12-2110" fmla="*/ 502209 h 2785840"/>
                <a:gd name="connsiteX13-2111" fmla="*/ 4145596 w 4965239"/>
                <a:gd name="connsiteY13-2112" fmla="*/ 416928 h 2785840"/>
                <a:gd name="connsiteX14-2113" fmla="*/ 4264041 w 4965239"/>
                <a:gd name="connsiteY14-2114" fmla="*/ 279532 h 2785840"/>
                <a:gd name="connsiteX15-2115" fmla="*/ 4226139 w 4965239"/>
                <a:gd name="connsiteY15-2116" fmla="*/ 213202 h 2785840"/>
                <a:gd name="connsiteX16-2117" fmla="*/ 4240352 w 4965239"/>
                <a:gd name="connsiteY16-2118" fmla="*/ 108970 h 2785840"/>
                <a:gd name="connsiteX17-2119" fmla="*/ 4344584 w 4965239"/>
                <a:gd name="connsiteY17-2120" fmla="*/ 127921 h 2785840"/>
                <a:gd name="connsiteX18-2121" fmla="*/ 4448816 w 4965239"/>
                <a:gd name="connsiteY18-2122" fmla="*/ 137397 h 2785840"/>
                <a:gd name="connsiteX19-2123" fmla="*/ 4553048 w 4965239"/>
                <a:gd name="connsiteY19-2124" fmla="*/ 37903 h 2785840"/>
                <a:gd name="connsiteX20-2125" fmla="*/ 4709397 w 4965239"/>
                <a:gd name="connsiteY20-2126" fmla="*/ 0 h 2785840"/>
                <a:gd name="connsiteX21-2127" fmla="*/ 4846794 w 4965239"/>
                <a:gd name="connsiteY21-2128" fmla="*/ 317434 h 2785840"/>
                <a:gd name="connsiteX22-2129" fmla="*/ 4965239 w 4965239"/>
                <a:gd name="connsiteY22-2130" fmla="*/ 691722 h 2785840"/>
                <a:gd name="connsiteX23-2131" fmla="*/ 4638329 w 4965239"/>
                <a:gd name="connsiteY23-2132" fmla="*/ 1066010 h 2785840"/>
                <a:gd name="connsiteX24-2133" fmla="*/ 3804472 w 4965239"/>
                <a:gd name="connsiteY24-2134" fmla="*/ 1359755 h 2785840"/>
                <a:gd name="connsiteX25-2135" fmla="*/ 3103274 w 4965239"/>
                <a:gd name="connsiteY25-2136" fmla="*/ 1748257 h 2785840"/>
                <a:gd name="connsiteX26-2137" fmla="*/ 2885334 w 4965239"/>
                <a:gd name="connsiteY26-2138" fmla="*/ 2321534 h 2785840"/>
                <a:gd name="connsiteX27-2139" fmla="*/ 2970615 w 4965239"/>
                <a:gd name="connsiteY27-2140" fmla="*/ 2785840 h 2785840"/>
                <a:gd name="connsiteX28-2141" fmla="*/ 2657919 w 4965239"/>
                <a:gd name="connsiteY28-2142" fmla="*/ 2733724 h 2785840"/>
                <a:gd name="connsiteX29-2143" fmla="*/ 2615279 w 4965239"/>
                <a:gd name="connsiteY29-2144" fmla="*/ 2321534 h 2785840"/>
                <a:gd name="connsiteX30-2145" fmla="*/ 2577376 w 4965239"/>
                <a:gd name="connsiteY30-2146" fmla="*/ 1966197 h 2785840"/>
                <a:gd name="connsiteX31-2147" fmla="*/ 2136758 w 4965239"/>
                <a:gd name="connsiteY31-2148" fmla="*/ 2094118 h 2785840"/>
                <a:gd name="connsiteX32-2149" fmla="*/ 2037264 w 4965239"/>
                <a:gd name="connsiteY32-2150" fmla="*/ 2458931 h 2785840"/>
                <a:gd name="connsiteX33-2151" fmla="*/ 1843013 w 4965239"/>
                <a:gd name="connsiteY33-2152" fmla="*/ 2657919 h 2785840"/>
                <a:gd name="connsiteX34-2153" fmla="*/ 1734043 w 4965239"/>
                <a:gd name="connsiteY34-2154" fmla="*/ 2638968 h 2785840"/>
                <a:gd name="connsiteX35-2155" fmla="*/ 1724568 w 4965239"/>
                <a:gd name="connsiteY35-2156" fmla="*/ 2553687 h 2785840"/>
                <a:gd name="connsiteX36-2157" fmla="*/ 1667714 w 4965239"/>
                <a:gd name="connsiteY36-2158" fmla="*/ 2492095 h 2785840"/>
                <a:gd name="connsiteX37-2159" fmla="*/ 1644025 w 4965239"/>
                <a:gd name="connsiteY37-2160" fmla="*/ 2449455 h 2785840"/>
                <a:gd name="connsiteX38-2161" fmla="*/ 1606122 w 4965239"/>
                <a:gd name="connsiteY38-2162" fmla="*/ 2449455 h 2785840"/>
                <a:gd name="connsiteX39-2163" fmla="*/ 1459250 w 4965239"/>
                <a:gd name="connsiteY39-2164" fmla="*/ 2378388 h 2785840"/>
                <a:gd name="connsiteX40-2165" fmla="*/ 1402396 w 4965239"/>
                <a:gd name="connsiteY40-2166" fmla="*/ 2387863 h 2785840"/>
                <a:gd name="connsiteX41-2167" fmla="*/ 1355017 w 4965239"/>
                <a:gd name="connsiteY41-2168" fmla="*/ 2454193 h 2785840"/>
                <a:gd name="connsiteX42-2169" fmla="*/ 1345542 w 4965239"/>
                <a:gd name="connsiteY42-2170" fmla="*/ 2496833 h 2785840"/>
                <a:gd name="connsiteX43-2171" fmla="*/ 1317115 w 4965239"/>
                <a:gd name="connsiteY43-2172" fmla="*/ 2482620 h 2785840"/>
                <a:gd name="connsiteX44-2173" fmla="*/ 1312377 w 4965239"/>
                <a:gd name="connsiteY44-2174" fmla="*/ 2444717 h 2785840"/>
                <a:gd name="connsiteX45-2175" fmla="*/ 1326590 w 4965239"/>
                <a:gd name="connsiteY45-2176" fmla="*/ 2368912 h 2785840"/>
                <a:gd name="connsiteX46-2177" fmla="*/ 1170242 w 4965239"/>
                <a:gd name="connsiteY46-2178" fmla="*/ 2373650 h 2785840"/>
                <a:gd name="connsiteX47-2179" fmla="*/ 1051797 w 4965239"/>
                <a:gd name="connsiteY47-2180" fmla="*/ 2307320 h 2785840"/>
                <a:gd name="connsiteX48-2181" fmla="*/ 975991 w 4965239"/>
                <a:gd name="connsiteY48-2182" fmla="*/ 2312058 h 2785840"/>
                <a:gd name="connsiteX49-2183" fmla="*/ 942827 w 4965239"/>
                <a:gd name="connsiteY49-2184" fmla="*/ 2240991 h 2785840"/>
                <a:gd name="connsiteX50-2185" fmla="*/ 910824 w 4965239"/>
                <a:gd name="connsiteY50-2186" fmla="*/ 2250975 h 2785840"/>
                <a:gd name="connsiteX51-2187" fmla="*/ 867022 w 4965239"/>
                <a:gd name="connsiteY51-2188" fmla="*/ 2226777 h 2785840"/>
                <a:gd name="connsiteX52-2189" fmla="*/ 871759 w 4965239"/>
                <a:gd name="connsiteY52-2190" fmla="*/ 2169923 h 2785840"/>
                <a:gd name="connsiteX53-2191" fmla="*/ 836529 w 4965239"/>
                <a:gd name="connsiteY53-2192" fmla="*/ 2168108 h 2785840"/>
                <a:gd name="connsiteX54-2193" fmla="*/ 777003 w 4965239"/>
                <a:gd name="connsiteY54-2194" fmla="*/ 2108332 h 2785840"/>
                <a:gd name="connsiteX55-2195" fmla="*/ 762789 w 4965239"/>
                <a:gd name="connsiteY55-2196" fmla="*/ 2051478 h 2785840"/>
                <a:gd name="connsiteX56-2197" fmla="*/ 736516 w 4965239"/>
                <a:gd name="connsiteY56-2198" fmla="*/ 2062380 h 2785840"/>
                <a:gd name="connsiteX57-2199" fmla="*/ 696460 w 4965239"/>
                <a:gd name="connsiteY57-2200" fmla="*/ 2046740 h 2785840"/>
                <a:gd name="connsiteX58-2201" fmla="*/ 587490 w 4965239"/>
                <a:gd name="connsiteY58-2202" fmla="*/ 1895129 h 2785840"/>
                <a:gd name="connsiteX59-2203" fmla="*/ 549587 w 4965239"/>
                <a:gd name="connsiteY59-2204" fmla="*/ 1828800 h 2785840"/>
                <a:gd name="connsiteX60-2205" fmla="*/ 487996 w 4965239"/>
                <a:gd name="connsiteY60-2206" fmla="*/ 1824062 h 2785840"/>
                <a:gd name="connsiteX61-2207" fmla="*/ 473626 w 4965239"/>
                <a:gd name="connsiteY61-2208" fmla="*/ 1848068 h 2785840"/>
                <a:gd name="connsiteX62-2209" fmla="*/ 435880 w 4965239"/>
                <a:gd name="connsiteY62-2210" fmla="*/ 1847751 h 2785840"/>
                <a:gd name="connsiteX63-2211" fmla="*/ 326910 w 4965239"/>
                <a:gd name="connsiteY63-2212" fmla="*/ 1743519 h 2785840"/>
                <a:gd name="connsiteX64-2213" fmla="*/ 298483 w 4965239"/>
                <a:gd name="connsiteY64-2214" fmla="*/ 1639287 h 2785840"/>
                <a:gd name="connsiteX65-2215" fmla="*/ 265029 w 4965239"/>
                <a:gd name="connsiteY65-2216" fmla="*/ 1639470 h 2785840"/>
                <a:gd name="connsiteX66-2217" fmla="*/ 222677 w 4965239"/>
                <a:gd name="connsiteY66-2218" fmla="*/ 1591909 h 2785840"/>
                <a:gd name="connsiteX67-2219" fmla="*/ 222677 w 4965239"/>
                <a:gd name="connsiteY67-2220" fmla="*/ 1516104 h 2785840"/>
                <a:gd name="connsiteX68-2221" fmla="*/ 217940 w 4965239"/>
                <a:gd name="connsiteY68-2222" fmla="*/ 1416609 h 2785840"/>
                <a:gd name="connsiteX69-2223" fmla="*/ 246367 w 4965239"/>
                <a:gd name="connsiteY69-2224" fmla="*/ 1392920 h 2785840"/>
                <a:gd name="connsiteX70-2225" fmla="*/ 282174 w 4965239"/>
                <a:gd name="connsiteY70-2226" fmla="*/ 1388010 h 2785840"/>
                <a:gd name="connsiteX71-2227" fmla="*/ 322172 w 4965239"/>
                <a:gd name="connsiteY71-2228" fmla="*/ 1440298 h 2785840"/>
                <a:gd name="connsiteX72-2229" fmla="*/ 355337 w 4965239"/>
                <a:gd name="connsiteY72-2230" fmla="*/ 1331328 h 2785840"/>
                <a:gd name="connsiteX73-2231" fmla="*/ 322172 w 4965239"/>
                <a:gd name="connsiteY73-2232" fmla="*/ 1241310 h 2785840"/>
                <a:gd name="connsiteX74-2233" fmla="*/ 331647 w 4965239"/>
                <a:gd name="connsiteY74-2234" fmla="*/ 1179718 h 2785840"/>
                <a:gd name="connsiteX75-2235" fmla="*/ 364812 w 4965239"/>
                <a:gd name="connsiteY75-2236" fmla="*/ 1146553 h 2785840"/>
                <a:gd name="connsiteX76-2237" fmla="*/ 303220 w 4965239"/>
                <a:gd name="connsiteY76-2238" fmla="*/ 1051797 h 2785840"/>
                <a:gd name="connsiteX77-2239" fmla="*/ 317434 w 4965239"/>
                <a:gd name="connsiteY77-2240" fmla="*/ 1018632 h 2785840"/>
                <a:gd name="connsiteX78-2241" fmla="*/ 303220 w 4965239"/>
                <a:gd name="connsiteY78-2242" fmla="*/ 966516 h 2785840"/>
                <a:gd name="connsiteX79-2243" fmla="*/ 312696 w 4965239"/>
                <a:gd name="connsiteY79-2244" fmla="*/ 938089 h 2785840"/>
                <a:gd name="connsiteX80-2245" fmla="*/ 255842 w 4965239"/>
                <a:gd name="connsiteY80-2246" fmla="*/ 933351 h 2785840"/>
                <a:gd name="connsiteX81-2247" fmla="*/ 194251 w 4965239"/>
                <a:gd name="connsiteY81-2248" fmla="*/ 904924 h 2785840"/>
                <a:gd name="connsiteX82-2249" fmla="*/ 165824 w 4965239"/>
                <a:gd name="connsiteY82-2250" fmla="*/ 838595 h 2785840"/>
                <a:gd name="connsiteX83-2251" fmla="*/ 123183 w 4965239"/>
                <a:gd name="connsiteY83-2252" fmla="*/ 833857 h 2785840"/>
                <a:gd name="connsiteX84-2253" fmla="*/ 104232 w 4965239"/>
                <a:gd name="connsiteY84-2254" fmla="*/ 791217 h 2785840"/>
                <a:gd name="connsiteX85-2255" fmla="*/ 132659 w 4965239"/>
                <a:gd name="connsiteY85-2256" fmla="*/ 715411 h 2785840"/>
                <a:gd name="connsiteX86-2257" fmla="*/ 85281 w 4965239"/>
                <a:gd name="connsiteY86-2258" fmla="*/ 639606 h 2785840"/>
                <a:gd name="connsiteX87-2259" fmla="*/ 9475 w 4965239"/>
                <a:gd name="connsiteY87-2260" fmla="*/ 592228 h 2785840"/>
                <a:gd name="connsiteX88-2261" fmla="*/ 9475 w 4965239"/>
                <a:gd name="connsiteY88-2262" fmla="*/ 592228 h 2785840"/>
                <a:gd name="connsiteX89-2263" fmla="*/ 52116 w 4965239"/>
                <a:gd name="connsiteY89-2264" fmla="*/ 549588 h 2785840"/>
                <a:gd name="connsiteX90-2265" fmla="*/ 99494 w 4965239"/>
                <a:gd name="connsiteY90-2266" fmla="*/ 559063 h 2785840"/>
                <a:gd name="connsiteX91-2267" fmla="*/ 87864 w 4965239"/>
                <a:gd name="connsiteY91-2268" fmla="*/ 525045 h 2785840"/>
                <a:gd name="connsiteX92-2269" fmla="*/ 90018 w 4965239"/>
                <a:gd name="connsiteY92-2270" fmla="*/ 369550 h 2785840"/>
                <a:gd name="connsiteX93-2271" fmla="*/ 66329 w 4965239"/>
                <a:gd name="connsiteY93-2272" fmla="*/ 345861 h 2785840"/>
                <a:gd name="connsiteX94-2273" fmla="*/ 42144 w 4965239"/>
                <a:gd name="connsiteY94-2274" fmla="*/ 365025 h 2785840"/>
                <a:gd name="connsiteX95-2275" fmla="*/ 4738 w 4965239"/>
                <a:gd name="connsiteY95-2276" fmla="*/ 350599 h 2785840"/>
                <a:gd name="connsiteX96-2277" fmla="*/ 0 w 4965239"/>
                <a:gd name="connsiteY96-2278" fmla="*/ 307958 h 2785840"/>
                <a:gd name="connsiteX97-2279" fmla="*/ 33165 w 4965239"/>
                <a:gd name="connsiteY97-2280" fmla="*/ 284269 h 2785840"/>
                <a:gd name="connsiteX98-2281" fmla="*/ 37147 w 4965239"/>
                <a:gd name="connsiteY98-2282" fmla="*/ 227490 h 2785840"/>
                <a:gd name="connsiteX99-2283" fmla="*/ 75805 w 4965239"/>
                <a:gd name="connsiteY99-2284" fmla="*/ 180037 h 2785840"/>
                <a:gd name="connsiteX100-2285" fmla="*/ 122154 w 4965239"/>
                <a:gd name="connsiteY100-2286" fmla="*/ 142140 h 2785840"/>
                <a:gd name="connsiteX101-2287" fmla="*/ 180037 w 4965239"/>
                <a:gd name="connsiteY101-2288" fmla="*/ 142135 h 2785840"/>
                <a:gd name="connsiteX102-2289" fmla="*/ 255842 w 4965239"/>
                <a:gd name="connsiteY102-2290" fmla="*/ 104232 h 2785840"/>
                <a:gd name="connsiteX103-2291" fmla="*/ 270056 w 4965239"/>
                <a:gd name="connsiteY103-2292" fmla="*/ 127921 h 2785840"/>
                <a:gd name="connsiteX104-2293" fmla="*/ 307958 w 4965239"/>
                <a:gd name="connsiteY104-2294" fmla="*/ 123183 h 2785840"/>
                <a:gd name="connsiteX105-2295" fmla="*/ 326910 w 4965239"/>
                <a:gd name="connsiteY105-2296" fmla="*/ 180037 h 2785840"/>
                <a:gd name="connsiteX106-2297" fmla="*/ 383763 w 4965239"/>
                <a:gd name="connsiteY106-2298" fmla="*/ 184775 h 2785840"/>
                <a:gd name="connsiteX107-2299" fmla="*/ 691722 w 4965239"/>
                <a:gd name="connsiteY107-2300" fmla="*/ 345861 h 2785840"/>
                <a:gd name="connsiteX108-2301" fmla="*/ 1895129 w 4965239"/>
                <a:gd name="connsiteY108-2302" fmla="*/ 208464 h 2785840"/>
                <a:gd name="connsiteX109" fmla="*/ 2421028 w 4965239"/>
                <a:gd name="connsiteY109" fmla="*/ 42640 h 2785840"/>
                <a:gd name="connsiteX0-2303" fmla="*/ 2421028 w 4965239"/>
                <a:gd name="connsiteY0-2304" fmla="*/ 42640 h 2785840"/>
                <a:gd name="connsiteX1-2305" fmla="*/ 2501571 w 4965239"/>
                <a:gd name="connsiteY1-2306" fmla="*/ 123183 h 2785840"/>
                <a:gd name="connsiteX2-2307" fmla="*/ 2548949 w 4965239"/>
                <a:gd name="connsiteY2-2308" fmla="*/ 279532 h 2785840"/>
                <a:gd name="connsiteX3-2309" fmla="*/ 2586852 w 4965239"/>
                <a:gd name="connsiteY3-2310" fmla="*/ 307958 h 2785840"/>
                <a:gd name="connsiteX4-2311" fmla="*/ 2591589 w 4965239"/>
                <a:gd name="connsiteY4-2312" fmla="*/ 355337 h 2785840"/>
                <a:gd name="connsiteX5-2313" fmla="*/ 2781102 w 4965239"/>
                <a:gd name="connsiteY5-2314" fmla="*/ 397977 h 2785840"/>
                <a:gd name="connsiteX6-2315" fmla="*/ 3070110 w 4965239"/>
                <a:gd name="connsiteY6-2316" fmla="*/ 412191 h 2785840"/>
                <a:gd name="connsiteX7-2317" fmla="*/ 3226458 w 4965239"/>
                <a:gd name="connsiteY7-2318" fmla="*/ 516423 h 2785840"/>
                <a:gd name="connsiteX8-2319" fmla="*/ 3316476 w 4965239"/>
                <a:gd name="connsiteY8-2320" fmla="*/ 549588 h 2785840"/>
                <a:gd name="connsiteX9-2321" fmla="*/ 3453873 w 4965239"/>
                <a:gd name="connsiteY9-2322" fmla="*/ 563801 h 2785840"/>
                <a:gd name="connsiteX10-2323" fmla="*/ 3482300 w 4965239"/>
                <a:gd name="connsiteY10-2324" fmla="*/ 615917 h 2785840"/>
                <a:gd name="connsiteX11-2325" fmla="*/ 3818686 w 4965239"/>
                <a:gd name="connsiteY11-2326" fmla="*/ 506947 h 2785840"/>
                <a:gd name="connsiteX12-2327" fmla="*/ 3984510 w 4965239"/>
                <a:gd name="connsiteY12-2328" fmla="*/ 502209 h 2785840"/>
                <a:gd name="connsiteX13-2329" fmla="*/ 4145596 w 4965239"/>
                <a:gd name="connsiteY13-2330" fmla="*/ 416928 h 2785840"/>
                <a:gd name="connsiteX14-2331" fmla="*/ 4264041 w 4965239"/>
                <a:gd name="connsiteY14-2332" fmla="*/ 279532 h 2785840"/>
                <a:gd name="connsiteX15-2333" fmla="*/ 4226139 w 4965239"/>
                <a:gd name="connsiteY15-2334" fmla="*/ 213202 h 2785840"/>
                <a:gd name="connsiteX16-2335" fmla="*/ 4240352 w 4965239"/>
                <a:gd name="connsiteY16-2336" fmla="*/ 108970 h 2785840"/>
                <a:gd name="connsiteX17-2337" fmla="*/ 4344584 w 4965239"/>
                <a:gd name="connsiteY17-2338" fmla="*/ 127921 h 2785840"/>
                <a:gd name="connsiteX18-2339" fmla="*/ 4448816 w 4965239"/>
                <a:gd name="connsiteY18-2340" fmla="*/ 137397 h 2785840"/>
                <a:gd name="connsiteX19-2341" fmla="*/ 4553048 w 4965239"/>
                <a:gd name="connsiteY19-2342" fmla="*/ 37903 h 2785840"/>
                <a:gd name="connsiteX20-2343" fmla="*/ 4709397 w 4965239"/>
                <a:gd name="connsiteY20-2344" fmla="*/ 0 h 2785840"/>
                <a:gd name="connsiteX21-2345" fmla="*/ 4846794 w 4965239"/>
                <a:gd name="connsiteY21-2346" fmla="*/ 317434 h 2785840"/>
                <a:gd name="connsiteX22-2347" fmla="*/ 4965239 w 4965239"/>
                <a:gd name="connsiteY22-2348" fmla="*/ 691722 h 2785840"/>
                <a:gd name="connsiteX23-2349" fmla="*/ 4638329 w 4965239"/>
                <a:gd name="connsiteY23-2350" fmla="*/ 1066010 h 2785840"/>
                <a:gd name="connsiteX24-2351" fmla="*/ 3804472 w 4965239"/>
                <a:gd name="connsiteY24-2352" fmla="*/ 1359755 h 2785840"/>
                <a:gd name="connsiteX25-2353" fmla="*/ 3103274 w 4965239"/>
                <a:gd name="connsiteY25-2354" fmla="*/ 1748257 h 2785840"/>
                <a:gd name="connsiteX26-2355" fmla="*/ 2885334 w 4965239"/>
                <a:gd name="connsiteY26-2356" fmla="*/ 2321534 h 2785840"/>
                <a:gd name="connsiteX27-2357" fmla="*/ 2970615 w 4965239"/>
                <a:gd name="connsiteY27-2358" fmla="*/ 2785840 h 2785840"/>
                <a:gd name="connsiteX28-2359" fmla="*/ 2657919 w 4965239"/>
                <a:gd name="connsiteY28-2360" fmla="*/ 2733724 h 2785840"/>
                <a:gd name="connsiteX29-2361" fmla="*/ 2615279 w 4965239"/>
                <a:gd name="connsiteY29-2362" fmla="*/ 2321534 h 2785840"/>
                <a:gd name="connsiteX30-2363" fmla="*/ 2577376 w 4965239"/>
                <a:gd name="connsiteY30-2364" fmla="*/ 1966197 h 2785840"/>
                <a:gd name="connsiteX31-2365" fmla="*/ 2136758 w 4965239"/>
                <a:gd name="connsiteY31-2366" fmla="*/ 2094118 h 2785840"/>
                <a:gd name="connsiteX32-2367" fmla="*/ 2037264 w 4965239"/>
                <a:gd name="connsiteY32-2368" fmla="*/ 2458931 h 2785840"/>
                <a:gd name="connsiteX33-2369" fmla="*/ 1843013 w 4965239"/>
                <a:gd name="connsiteY33-2370" fmla="*/ 2657919 h 2785840"/>
                <a:gd name="connsiteX34-2371" fmla="*/ 1734043 w 4965239"/>
                <a:gd name="connsiteY34-2372" fmla="*/ 2638968 h 2785840"/>
                <a:gd name="connsiteX35-2373" fmla="*/ 1724568 w 4965239"/>
                <a:gd name="connsiteY35-2374" fmla="*/ 2553687 h 2785840"/>
                <a:gd name="connsiteX36-2375" fmla="*/ 1667714 w 4965239"/>
                <a:gd name="connsiteY36-2376" fmla="*/ 2492095 h 2785840"/>
                <a:gd name="connsiteX37-2377" fmla="*/ 1644025 w 4965239"/>
                <a:gd name="connsiteY37-2378" fmla="*/ 2449455 h 2785840"/>
                <a:gd name="connsiteX38-2379" fmla="*/ 1606122 w 4965239"/>
                <a:gd name="connsiteY38-2380" fmla="*/ 2449455 h 2785840"/>
                <a:gd name="connsiteX39-2381" fmla="*/ 1459250 w 4965239"/>
                <a:gd name="connsiteY39-2382" fmla="*/ 2378388 h 2785840"/>
                <a:gd name="connsiteX40-2383" fmla="*/ 1402396 w 4965239"/>
                <a:gd name="connsiteY40-2384" fmla="*/ 2387863 h 2785840"/>
                <a:gd name="connsiteX41-2385" fmla="*/ 1355017 w 4965239"/>
                <a:gd name="connsiteY41-2386" fmla="*/ 2454193 h 2785840"/>
                <a:gd name="connsiteX42-2387" fmla="*/ 1345542 w 4965239"/>
                <a:gd name="connsiteY42-2388" fmla="*/ 2496833 h 2785840"/>
                <a:gd name="connsiteX43-2389" fmla="*/ 1317115 w 4965239"/>
                <a:gd name="connsiteY43-2390" fmla="*/ 2482620 h 2785840"/>
                <a:gd name="connsiteX44-2391" fmla="*/ 1312377 w 4965239"/>
                <a:gd name="connsiteY44-2392" fmla="*/ 2444717 h 2785840"/>
                <a:gd name="connsiteX45-2393" fmla="*/ 1326590 w 4965239"/>
                <a:gd name="connsiteY45-2394" fmla="*/ 2368912 h 2785840"/>
                <a:gd name="connsiteX46-2395" fmla="*/ 1170242 w 4965239"/>
                <a:gd name="connsiteY46-2396" fmla="*/ 2373650 h 2785840"/>
                <a:gd name="connsiteX47-2397" fmla="*/ 1051797 w 4965239"/>
                <a:gd name="connsiteY47-2398" fmla="*/ 2307320 h 2785840"/>
                <a:gd name="connsiteX48-2399" fmla="*/ 1030839 w 4965239"/>
                <a:gd name="connsiteY48-2400" fmla="*/ 2333843 h 2785840"/>
                <a:gd name="connsiteX49-2401" fmla="*/ 975991 w 4965239"/>
                <a:gd name="connsiteY49-2402" fmla="*/ 2312058 h 2785840"/>
                <a:gd name="connsiteX50-2403" fmla="*/ 942827 w 4965239"/>
                <a:gd name="connsiteY50-2404" fmla="*/ 2240991 h 2785840"/>
                <a:gd name="connsiteX51-2405" fmla="*/ 910824 w 4965239"/>
                <a:gd name="connsiteY51-2406" fmla="*/ 2250975 h 2785840"/>
                <a:gd name="connsiteX52-2407" fmla="*/ 867022 w 4965239"/>
                <a:gd name="connsiteY52-2408" fmla="*/ 2226777 h 2785840"/>
                <a:gd name="connsiteX53-2409" fmla="*/ 871759 w 4965239"/>
                <a:gd name="connsiteY53-2410" fmla="*/ 2169923 h 2785840"/>
                <a:gd name="connsiteX54-2411" fmla="*/ 836529 w 4965239"/>
                <a:gd name="connsiteY54-2412" fmla="*/ 2168108 h 2785840"/>
                <a:gd name="connsiteX55-2413" fmla="*/ 777003 w 4965239"/>
                <a:gd name="connsiteY55-2414" fmla="*/ 2108332 h 2785840"/>
                <a:gd name="connsiteX56-2415" fmla="*/ 762789 w 4965239"/>
                <a:gd name="connsiteY56-2416" fmla="*/ 2051478 h 2785840"/>
                <a:gd name="connsiteX57-2417" fmla="*/ 736516 w 4965239"/>
                <a:gd name="connsiteY57-2418" fmla="*/ 2062380 h 2785840"/>
                <a:gd name="connsiteX58-2419" fmla="*/ 696460 w 4965239"/>
                <a:gd name="connsiteY58-2420" fmla="*/ 2046740 h 2785840"/>
                <a:gd name="connsiteX59-2421" fmla="*/ 587490 w 4965239"/>
                <a:gd name="connsiteY59-2422" fmla="*/ 1895129 h 2785840"/>
                <a:gd name="connsiteX60-2423" fmla="*/ 549587 w 4965239"/>
                <a:gd name="connsiteY60-2424" fmla="*/ 1828800 h 2785840"/>
                <a:gd name="connsiteX61-2425" fmla="*/ 487996 w 4965239"/>
                <a:gd name="connsiteY61-2426" fmla="*/ 1824062 h 2785840"/>
                <a:gd name="connsiteX62-2427" fmla="*/ 473626 w 4965239"/>
                <a:gd name="connsiteY62-2428" fmla="*/ 1848068 h 2785840"/>
                <a:gd name="connsiteX63-2429" fmla="*/ 435880 w 4965239"/>
                <a:gd name="connsiteY63-2430" fmla="*/ 1847751 h 2785840"/>
                <a:gd name="connsiteX64-2431" fmla="*/ 326910 w 4965239"/>
                <a:gd name="connsiteY64-2432" fmla="*/ 1743519 h 2785840"/>
                <a:gd name="connsiteX65-2433" fmla="*/ 298483 w 4965239"/>
                <a:gd name="connsiteY65-2434" fmla="*/ 1639287 h 2785840"/>
                <a:gd name="connsiteX66-2435" fmla="*/ 265029 w 4965239"/>
                <a:gd name="connsiteY66-2436" fmla="*/ 1639470 h 2785840"/>
                <a:gd name="connsiteX67-2437" fmla="*/ 222677 w 4965239"/>
                <a:gd name="connsiteY67-2438" fmla="*/ 1591909 h 2785840"/>
                <a:gd name="connsiteX68-2439" fmla="*/ 222677 w 4965239"/>
                <a:gd name="connsiteY68-2440" fmla="*/ 1516104 h 2785840"/>
                <a:gd name="connsiteX69-2441" fmla="*/ 217940 w 4965239"/>
                <a:gd name="connsiteY69-2442" fmla="*/ 1416609 h 2785840"/>
                <a:gd name="connsiteX70-2443" fmla="*/ 246367 w 4965239"/>
                <a:gd name="connsiteY70-2444" fmla="*/ 1392920 h 2785840"/>
                <a:gd name="connsiteX71-2445" fmla="*/ 282174 w 4965239"/>
                <a:gd name="connsiteY71-2446" fmla="*/ 1388010 h 2785840"/>
                <a:gd name="connsiteX72-2447" fmla="*/ 322172 w 4965239"/>
                <a:gd name="connsiteY72-2448" fmla="*/ 1440298 h 2785840"/>
                <a:gd name="connsiteX73-2449" fmla="*/ 355337 w 4965239"/>
                <a:gd name="connsiteY73-2450" fmla="*/ 1331328 h 2785840"/>
                <a:gd name="connsiteX74-2451" fmla="*/ 322172 w 4965239"/>
                <a:gd name="connsiteY74-2452" fmla="*/ 1241310 h 2785840"/>
                <a:gd name="connsiteX75-2453" fmla="*/ 331647 w 4965239"/>
                <a:gd name="connsiteY75-2454" fmla="*/ 1179718 h 2785840"/>
                <a:gd name="connsiteX76-2455" fmla="*/ 364812 w 4965239"/>
                <a:gd name="connsiteY76-2456" fmla="*/ 1146553 h 2785840"/>
                <a:gd name="connsiteX77-2457" fmla="*/ 303220 w 4965239"/>
                <a:gd name="connsiteY77-2458" fmla="*/ 1051797 h 2785840"/>
                <a:gd name="connsiteX78-2459" fmla="*/ 317434 w 4965239"/>
                <a:gd name="connsiteY78-2460" fmla="*/ 1018632 h 2785840"/>
                <a:gd name="connsiteX79-2461" fmla="*/ 303220 w 4965239"/>
                <a:gd name="connsiteY79-2462" fmla="*/ 966516 h 2785840"/>
                <a:gd name="connsiteX80-2463" fmla="*/ 312696 w 4965239"/>
                <a:gd name="connsiteY80-2464" fmla="*/ 938089 h 2785840"/>
                <a:gd name="connsiteX81-2465" fmla="*/ 255842 w 4965239"/>
                <a:gd name="connsiteY81-2466" fmla="*/ 933351 h 2785840"/>
                <a:gd name="connsiteX82-2467" fmla="*/ 194251 w 4965239"/>
                <a:gd name="connsiteY82-2468" fmla="*/ 904924 h 2785840"/>
                <a:gd name="connsiteX83-2469" fmla="*/ 165824 w 4965239"/>
                <a:gd name="connsiteY83-2470" fmla="*/ 838595 h 2785840"/>
                <a:gd name="connsiteX84-2471" fmla="*/ 123183 w 4965239"/>
                <a:gd name="connsiteY84-2472" fmla="*/ 833857 h 2785840"/>
                <a:gd name="connsiteX85-2473" fmla="*/ 104232 w 4965239"/>
                <a:gd name="connsiteY85-2474" fmla="*/ 791217 h 2785840"/>
                <a:gd name="connsiteX86-2475" fmla="*/ 132659 w 4965239"/>
                <a:gd name="connsiteY86-2476" fmla="*/ 715411 h 2785840"/>
                <a:gd name="connsiteX87-2477" fmla="*/ 85281 w 4965239"/>
                <a:gd name="connsiteY87-2478" fmla="*/ 639606 h 2785840"/>
                <a:gd name="connsiteX88-2479" fmla="*/ 9475 w 4965239"/>
                <a:gd name="connsiteY88-2480" fmla="*/ 592228 h 2785840"/>
                <a:gd name="connsiteX89-2481" fmla="*/ 9475 w 4965239"/>
                <a:gd name="connsiteY89-2482" fmla="*/ 592228 h 2785840"/>
                <a:gd name="connsiteX90-2483" fmla="*/ 52116 w 4965239"/>
                <a:gd name="connsiteY90-2484" fmla="*/ 549588 h 2785840"/>
                <a:gd name="connsiteX91-2485" fmla="*/ 99494 w 4965239"/>
                <a:gd name="connsiteY91-2486" fmla="*/ 559063 h 2785840"/>
                <a:gd name="connsiteX92-2487" fmla="*/ 87864 w 4965239"/>
                <a:gd name="connsiteY92-2488" fmla="*/ 525045 h 2785840"/>
                <a:gd name="connsiteX93-2489" fmla="*/ 90018 w 4965239"/>
                <a:gd name="connsiteY93-2490" fmla="*/ 369550 h 2785840"/>
                <a:gd name="connsiteX94-2491" fmla="*/ 66329 w 4965239"/>
                <a:gd name="connsiteY94-2492" fmla="*/ 345861 h 2785840"/>
                <a:gd name="connsiteX95-2493" fmla="*/ 42144 w 4965239"/>
                <a:gd name="connsiteY95-2494" fmla="*/ 365025 h 2785840"/>
                <a:gd name="connsiteX96-2495" fmla="*/ 4738 w 4965239"/>
                <a:gd name="connsiteY96-2496" fmla="*/ 350599 h 2785840"/>
                <a:gd name="connsiteX97-2497" fmla="*/ 0 w 4965239"/>
                <a:gd name="connsiteY97-2498" fmla="*/ 307958 h 2785840"/>
                <a:gd name="connsiteX98-2499" fmla="*/ 33165 w 4965239"/>
                <a:gd name="connsiteY98-2500" fmla="*/ 284269 h 2785840"/>
                <a:gd name="connsiteX99-2501" fmla="*/ 37147 w 4965239"/>
                <a:gd name="connsiteY99-2502" fmla="*/ 227490 h 2785840"/>
                <a:gd name="connsiteX100-2503" fmla="*/ 75805 w 4965239"/>
                <a:gd name="connsiteY100-2504" fmla="*/ 180037 h 2785840"/>
                <a:gd name="connsiteX101-2505" fmla="*/ 122154 w 4965239"/>
                <a:gd name="connsiteY101-2506" fmla="*/ 142140 h 2785840"/>
                <a:gd name="connsiteX102-2507" fmla="*/ 180037 w 4965239"/>
                <a:gd name="connsiteY102-2508" fmla="*/ 142135 h 2785840"/>
                <a:gd name="connsiteX103-2509" fmla="*/ 255842 w 4965239"/>
                <a:gd name="connsiteY103-2510" fmla="*/ 104232 h 2785840"/>
                <a:gd name="connsiteX104-2511" fmla="*/ 270056 w 4965239"/>
                <a:gd name="connsiteY104-2512" fmla="*/ 127921 h 2785840"/>
                <a:gd name="connsiteX105-2513" fmla="*/ 307958 w 4965239"/>
                <a:gd name="connsiteY105-2514" fmla="*/ 123183 h 2785840"/>
                <a:gd name="connsiteX106-2515" fmla="*/ 326910 w 4965239"/>
                <a:gd name="connsiteY106-2516" fmla="*/ 180037 h 2785840"/>
                <a:gd name="connsiteX107-2517" fmla="*/ 383763 w 4965239"/>
                <a:gd name="connsiteY107-2518" fmla="*/ 184775 h 2785840"/>
                <a:gd name="connsiteX108-2519" fmla="*/ 691722 w 4965239"/>
                <a:gd name="connsiteY108-2520" fmla="*/ 345861 h 2785840"/>
                <a:gd name="connsiteX109-2521" fmla="*/ 1895129 w 4965239"/>
                <a:gd name="connsiteY109-2522" fmla="*/ 208464 h 2785840"/>
                <a:gd name="connsiteX110" fmla="*/ 2421028 w 4965239"/>
                <a:gd name="connsiteY110" fmla="*/ 42640 h 2785840"/>
                <a:gd name="connsiteX0-2523" fmla="*/ 2421028 w 4965239"/>
                <a:gd name="connsiteY0-2524" fmla="*/ 42640 h 2785840"/>
                <a:gd name="connsiteX1-2525" fmla="*/ 2501571 w 4965239"/>
                <a:gd name="connsiteY1-2526" fmla="*/ 123183 h 2785840"/>
                <a:gd name="connsiteX2-2527" fmla="*/ 2548949 w 4965239"/>
                <a:gd name="connsiteY2-2528" fmla="*/ 279532 h 2785840"/>
                <a:gd name="connsiteX3-2529" fmla="*/ 2586852 w 4965239"/>
                <a:gd name="connsiteY3-2530" fmla="*/ 307958 h 2785840"/>
                <a:gd name="connsiteX4-2531" fmla="*/ 2591589 w 4965239"/>
                <a:gd name="connsiteY4-2532" fmla="*/ 355337 h 2785840"/>
                <a:gd name="connsiteX5-2533" fmla="*/ 2781102 w 4965239"/>
                <a:gd name="connsiteY5-2534" fmla="*/ 397977 h 2785840"/>
                <a:gd name="connsiteX6-2535" fmla="*/ 3070110 w 4965239"/>
                <a:gd name="connsiteY6-2536" fmla="*/ 412191 h 2785840"/>
                <a:gd name="connsiteX7-2537" fmla="*/ 3226458 w 4965239"/>
                <a:gd name="connsiteY7-2538" fmla="*/ 516423 h 2785840"/>
                <a:gd name="connsiteX8-2539" fmla="*/ 3316476 w 4965239"/>
                <a:gd name="connsiteY8-2540" fmla="*/ 549588 h 2785840"/>
                <a:gd name="connsiteX9-2541" fmla="*/ 3453873 w 4965239"/>
                <a:gd name="connsiteY9-2542" fmla="*/ 563801 h 2785840"/>
                <a:gd name="connsiteX10-2543" fmla="*/ 3482300 w 4965239"/>
                <a:gd name="connsiteY10-2544" fmla="*/ 615917 h 2785840"/>
                <a:gd name="connsiteX11-2545" fmla="*/ 3818686 w 4965239"/>
                <a:gd name="connsiteY11-2546" fmla="*/ 506947 h 2785840"/>
                <a:gd name="connsiteX12-2547" fmla="*/ 3984510 w 4965239"/>
                <a:gd name="connsiteY12-2548" fmla="*/ 502209 h 2785840"/>
                <a:gd name="connsiteX13-2549" fmla="*/ 4145596 w 4965239"/>
                <a:gd name="connsiteY13-2550" fmla="*/ 416928 h 2785840"/>
                <a:gd name="connsiteX14-2551" fmla="*/ 4264041 w 4965239"/>
                <a:gd name="connsiteY14-2552" fmla="*/ 279532 h 2785840"/>
                <a:gd name="connsiteX15-2553" fmla="*/ 4226139 w 4965239"/>
                <a:gd name="connsiteY15-2554" fmla="*/ 213202 h 2785840"/>
                <a:gd name="connsiteX16-2555" fmla="*/ 4240352 w 4965239"/>
                <a:gd name="connsiteY16-2556" fmla="*/ 108970 h 2785840"/>
                <a:gd name="connsiteX17-2557" fmla="*/ 4344584 w 4965239"/>
                <a:gd name="connsiteY17-2558" fmla="*/ 127921 h 2785840"/>
                <a:gd name="connsiteX18-2559" fmla="*/ 4448816 w 4965239"/>
                <a:gd name="connsiteY18-2560" fmla="*/ 137397 h 2785840"/>
                <a:gd name="connsiteX19-2561" fmla="*/ 4553048 w 4965239"/>
                <a:gd name="connsiteY19-2562" fmla="*/ 37903 h 2785840"/>
                <a:gd name="connsiteX20-2563" fmla="*/ 4709397 w 4965239"/>
                <a:gd name="connsiteY20-2564" fmla="*/ 0 h 2785840"/>
                <a:gd name="connsiteX21-2565" fmla="*/ 4846794 w 4965239"/>
                <a:gd name="connsiteY21-2566" fmla="*/ 317434 h 2785840"/>
                <a:gd name="connsiteX22-2567" fmla="*/ 4965239 w 4965239"/>
                <a:gd name="connsiteY22-2568" fmla="*/ 691722 h 2785840"/>
                <a:gd name="connsiteX23-2569" fmla="*/ 4638329 w 4965239"/>
                <a:gd name="connsiteY23-2570" fmla="*/ 1066010 h 2785840"/>
                <a:gd name="connsiteX24-2571" fmla="*/ 3804472 w 4965239"/>
                <a:gd name="connsiteY24-2572" fmla="*/ 1359755 h 2785840"/>
                <a:gd name="connsiteX25-2573" fmla="*/ 3103274 w 4965239"/>
                <a:gd name="connsiteY25-2574" fmla="*/ 1748257 h 2785840"/>
                <a:gd name="connsiteX26-2575" fmla="*/ 2885334 w 4965239"/>
                <a:gd name="connsiteY26-2576" fmla="*/ 2321534 h 2785840"/>
                <a:gd name="connsiteX27-2577" fmla="*/ 2970615 w 4965239"/>
                <a:gd name="connsiteY27-2578" fmla="*/ 2785840 h 2785840"/>
                <a:gd name="connsiteX28-2579" fmla="*/ 2657919 w 4965239"/>
                <a:gd name="connsiteY28-2580" fmla="*/ 2733724 h 2785840"/>
                <a:gd name="connsiteX29-2581" fmla="*/ 2615279 w 4965239"/>
                <a:gd name="connsiteY29-2582" fmla="*/ 2321534 h 2785840"/>
                <a:gd name="connsiteX30-2583" fmla="*/ 2577376 w 4965239"/>
                <a:gd name="connsiteY30-2584" fmla="*/ 1966197 h 2785840"/>
                <a:gd name="connsiteX31-2585" fmla="*/ 2136758 w 4965239"/>
                <a:gd name="connsiteY31-2586" fmla="*/ 2094118 h 2785840"/>
                <a:gd name="connsiteX32-2587" fmla="*/ 2037264 w 4965239"/>
                <a:gd name="connsiteY32-2588" fmla="*/ 2458931 h 2785840"/>
                <a:gd name="connsiteX33-2589" fmla="*/ 1843013 w 4965239"/>
                <a:gd name="connsiteY33-2590" fmla="*/ 2657919 h 2785840"/>
                <a:gd name="connsiteX34-2591" fmla="*/ 1734043 w 4965239"/>
                <a:gd name="connsiteY34-2592" fmla="*/ 2638968 h 2785840"/>
                <a:gd name="connsiteX35-2593" fmla="*/ 1724568 w 4965239"/>
                <a:gd name="connsiteY35-2594" fmla="*/ 2553687 h 2785840"/>
                <a:gd name="connsiteX36-2595" fmla="*/ 1667714 w 4965239"/>
                <a:gd name="connsiteY36-2596" fmla="*/ 2492095 h 2785840"/>
                <a:gd name="connsiteX37-2597" fmla="*/ 1644025 w 4965239"/>
                <a:gd name="connsiteY37-2598" fmla="*/ 2449455 h 2785840"/>
                <a:gd name="connsiteX38-2599" fmla="*/ 1606122 w 4965239"/>
                <a:gd name="connsiteY38-2600" fmla="*/ 2449455 h 2785840"/>
                <a:gd name="connsiteX39-2601" fmla="*/ 1459250 w 4965239"/>
                <a:gd name="connsiteY39-2602" fmla="*/ 2378388 h 2785840"/>
                <a:gd name="connsiteX40-2603" fmla="*/ 1402396 w 4965239"/>
                <a:gd name="connsiteY40-2604" fmla="*/ 2387863 h 2785840"/>
                <a:gd name="connsiteX41-2605" fmla="*/ 1355017 w 4965239"/>
                <a:gd name="connsiteY41-2606" fmla="*/ 2454193 h 2785840"/>
                <a:gd name="connsiteX42-2607" fmla="*/ 1345542 w 4965239"/>
                <a:gd name="connsiteY42-2608" fmla="*/ 2496833 h 2785840"/>
                <a:gd name="connsiteX43-2609" fmla="*/ 1317115 w 4965239"/>
                <a:gd name="connsiteY43-2610" fmla="*/ 2482620 h 2785840"/>
                <a:gd name="connsiteX44-2611" fmla="*/ 1312377 w 4965239"/>
                <a:gd name="connsiteY44-2612" fmla="*/ 2444717 h 2785840"/>
                <a:gd name="connsiteX45-2613" fmla="*/ 1326590 w 4965239"/>
                <a:gd name="connsiteY45-2614" fmla="*/ 2368912 h 2785840"/>
                <a:gd name="connsiteX46-2615" fmla="*/ 1170242 w 4965239"/>
                <a:gd name="connsiteY46-2616" fmla="*/ 2373650 h 2785840"/>
                <a:gd name="connsiteX47-2617" fmla="*/ 1116564 w 4965239"/>
                <a:gd name="connsiteY47-2618" fmla="*/ 2362418 h 2785840"/>
                <a:gd name="connsiteX48-2619" fmla="*/ 1051797 w 4965239"/>
                <a:gd name="connsiteY48-2620" fmla="*/ 2307320 h 2785840"/>
                <a:gd name="connsiteX49-2621" fmla="*/ 1030839 w 4965239"/>
                <a:gd name="connsiteY49-2622" fmla="*/ 2333843 h 2785840"/>
                <a:gd name="connsiteX50-2623" fmla="*/ 975991 w 4965239"/>
                <a:gd name="connsiteY50-2624" fmla="*/ 2312058 h 2785840"/>
                <a:gd name="connsiteX51-2625" fmla="*/ 942827 w 4965239"/>
                <a:gd name="connsiteY51-2626" fmla="*/ 2240991 h 2785840"/>
                <a:gd name="connsiteX52-2627" fmla="*/ 910824 w 4965239"/>
                <a:gd name="connsiteY52-2628" fmla="*/ 2250975 h 2785840"/>
                <a:gd name="connsiteX53-2629" fmla="*/ 867022 w 4965239"/>
                <a:gd name="connsiteY53-2630" fmla="*/ 2226777 h 2785840"/>
                <a:gd name="connsiteX54-2631" fmla="*/ 871759 w 4965239"/>
                <a:gd name="connsiteY54-2632" fmla="*/ 2169923 h 2785840"/>
                <a:gd name="connsiteX55-2633" fmla="*/ 836529 w 4965239"/>
                <a:gd name="connsiteY55-2634" fmla="*/ 2168108 h 2785840"/>
                <a:gd name="connsiteX56-2635" fmla="*/ 777003 w 4965239"/>
                <a:gd name="connsiteY56-2636" fmla="*/ 2108332 h 2785840"/>
                <a:gd name="connsiteX57-2637" fmla="*/ 762789 w 4965239"/>
                <a:gd name="connsiteY57-2638" fmla="*/ 2051478 h 2785840"/>
                <a:gd name="connsiteX58-2639" fmla="*/ 736516 w 4965239"/>
                <a:gd name="connsiteY58-2640" fmla="*/ 2062380 h 2785840"/>
                <a:gd name="connsiteX59-2641" fmla="*/ 696460 w 4965239"/>
                <a:gd name="connsiteY59-2642" fmla="*/ 2046740 h 2785840"/>
                <a:gd name="connsiteX60-2643" fmla="*/ 587490 w 4965239"/>
                <a:gd name="connsiteY60-2644" fmla="*/ 1895129 h 2785840"/>
                <a:gd name="connsiteX61-2645" fmla="*/ 549587 w 4965239"/>
                <a:gd name="connsiteY61-2646" fmla="*/ 1828800 h 2785840"/>
                <a:gd name="connsiteX62-2647" fmla="*/ 487996 w 4965239"/>
                <a:gd name="connsiteY62-2648" fmla="*/ 1824062 h 2785840"/>
                <a:gd name="connsiteX63-2649" fmla="*/ 473626 w 4965239"/>
                <a:gd name="connsiteY63-2650" fmla="*/ 1848068 h 2785840"/>
                <a:gd name="connsiteX64-2651" fmla="*/ 435880 w 4965239"/>
                <a:gd name="connsiteY64-2652" fmla="*/ 1847751 h 2785840"/>
                <a:gd name="connsiteX65-2653" fmla="*/ 326910 w 4965239"/>
                <a:gd name="connsiteY65-2654" fmla="*/ 1743519 h 2785840"/>
                <a:gd name="connsiteX66-2655" fmla="*/ 298483 w 4965239"/>
                <a:gd name="connsiteY66-2656" fmla="*/ 1639287 h 2785840"/>
                <a:gd name="connsiteX67-2657" fmla="*/ 265029 w 4965239"/>
                <a:gd name="connsiteY67-2658" fmla="*/ 1639470 h 2785840"/>
                <a:gd name="connsiteX68-2659" fmla="*/ 222677 w 4965239"/>
                <a:gd name="connsiteY68-2660" fmla="*/ 1591909 h 2785840"/>
                <a:gd name="connsiteX69-2661" fmla="*/ 222677 w 4965239"/>
                <a:gd name="connsiteY69-2662" fmla="*/ 1516104 h 2785840"/>
                <a:gd name="connsiteX70-2663" fmla="*/ 217940 w 4965239"/>
                <a:gd name="connsiteY70-2664" fmla="*/ 1416609 h 2785840"/>
                <a:gd name="connsiteX71-2665" fmla="*/ 246367 w 4965239"/>
                <a:gd name="connsiteY71-2666" fmla="*/ 1392920 h 2785840"/>
                <a:gd name="connsiteX72-2667" fmla="*/ 282174 w 4965239"/>
                <a:gd name="connsiteY72-2668" fmla="*/ 1388010 h 2785840"/>
                <a:gd name="connsiteX73-2669" fmla="*/ 322172 w 4965239"/>
                <a:gd name="connsiteY73-2670" fmla="*/ 1440298 h 2785840"/>
                <a:gd name="connsiteX74-2671" fmla="*/ 355337 w 4965239"/>
                <a:gd name="connsiteY74-2672" fmla="*/ 1331328 h 2785840"/>
                <a:gd name="connsiteX75-2673" fmla="*/ 322172 w 4965239"/>
                <a:gd name="connsiteY75-2674" fmla="*/ 1241310 h 2785840"/>
                <a:gd name="connsiteX76-2675" fmla="*/ 331647 w 4965239"/>
                <a:gd name="connsiteY76-2676" fmla="*/ 1179718 h 2785840"/>
                <a:gd name="connsiteX77-2677" fmla="*/ 364812 w 4965239"/>
                <a:gd name="connsiteY77-2678" fmla="*/ 1146553 h 2785840"/>
                <a:gd name="connsiteX78-2679" fmla="*/ 303220 w 4965239"/>
                <a:gd name="connsiteY78-2680" fmla="*/ 1051797 h 2785840"/>
                <a:gd name="connsiteX79-2681" fmla="*/ 317434 w 4965239"/>
                <a:gd name="connsiteY79-2682" fmla="*/ 1018632 h 2785840"/>
                <a:gd name="connsiteX80-2683" fmla="*/ 303220 w 4965239"/>
                <a:gd name="connsiteY80-2684" fmla="*/ 966516 h 2785840"/>
                <a:gd name="connsiteX81-2685" fmla="*/ 312696 w 4965239"/>
                <a:gd name="connsiteY81-2686" fmla="*/ 938089 h 2785840"/>
                <a:gd name="connsiteX82-2687" fmla="*/ 255842 w 4965239"/>
                <a:gd name="connsiteY82-2688" fmla="*/ 933351 h 2785840"/>
                <a:gd name="connsiteX83-2689" fmla="*/ 194251 w 4965239"/>
                <a:gd name="connsiteY83-2690" fmla="*/ 904924 h 2785840"/>
                <a:gd name="connsiteX84-2691" fmla="*/ 165824 w 4965239"/>
                <a:gd name="connsiteY84-2692" fmla="*/ 838595 h 2785840"/>
                <a:gd name="connsiteX85-2693" fmla="*/ 123183 w 4965239"/>
                <a:gd name="connsiteY85-2694" fmla="*/ 833857 h 2785840"/>
                <a:gd name="connsiteX86-2695" fmla="*/ 104232 w 4965239"/>
                <a:gd name="connsiteY86-2696" fmla="*/ 791217 h 2785840"/>
                <a:gd name="connsiteX87-2697" fmla="*/ 132659 w 4965239"/>
                <a:gd name="connsiteY87-2698" fmla="*/ 715411 h 2785840"/>
                <a:gd name="connsiteX88-2699" fmla="*/ 85281 w 4965239"/>
                <a:gd name="connsiteY88-2700" fmla="*/ 639606 h 2785840"/>
                <a:gd name="connsiteX89-2701" fmla="*/ 9475 w 4965239"/>
                <a:gd name="connsiteY89-2702" fmla="*/ 592228 h 2785840"/>
                <a:gd name="connsiteX90-2703" fmla="*/ 9475 w 4965239"/>
                <a:gd name="connsiteY90-2704" fmla="*/ 592228 h 2785840"/>
                <a:gd name="connsiteX91-2705" fmla="*/ 52116 w 4965239"/>
                <a:gd name="connsiteY91-2706" fmla="*/ 549588 h 2785840"/>
                <a:gd name="connsiteX92-2707" fmla="*/ 99494 w 4965239"/>
                <a:gd name="connsiteY92-2708" fmla="*/ 559063 h 2785840"/>
                <a:gd name="connsiteX93-2709" fmla="*/ 87864 w 4965239"/>
                <a:gd name="connsiteY93-2710" fmla="*/ 525045 h 2785840"/>
                <a:gd name="connsiteX94-2711" fmla="*/ 90018 w 4965239"/>
                <a:gd name="connsiteY94-2712" fmla="*/ 369550 h 2785840"/>
                <a:gd name="connsiteX95-2713" fmla="*/ 66329 w 4965239"/>
                <a:gd name="connsiteY95-2714" fmla="*/ 345861 h 2785840"/>
                <a:gd name="connsiteX96-2715" fmla="*/ 42144 w 4965239"/>
                <a:gd name="connsiteY96-2716" fmla="*/ 365025 h 2785840"/>
                <a:gd name="connsiteX97-2717" fmla="*/ 4738 w 4965239"/>
                <a:gd name="connsiteY97-2718" fmla="*/ 350599 h 2785840"/>
                <a:gd name="connsiteX98-2719" fmla="*/ 0 w 4965239"/>
                <a:gd name="connsiteY98-2720" fmla="*/ 307958 h 2785840"/>
                <a:gd name="connsiteX99-2721" fmla="*/ 33165 w 4965239"/>
                <a:gd name="connsiteY99-2722" fmla="*/ 284269 h 2785840"/>
                <a:gd name="connsiteX100-2723" fmla="*/ 37147 w 4965239"/>
                <a:gd name="connsiteY100-2724" fmla="*/ 227490 h 2785840"/>
                <a:gd name="connsiteX101-2725" fmla="*/ 75805 w 4965239"/>
                <a:gd name="connsiteY101-2726" fmla="*/ 180037 h 2785840"/>
                <a:gd name="connsiteX102-2727" fmla="*/ 122154 w 4965239"/>
                <a:gd name="connsiteY102-2728" fmla="*/ 142140 h 2785840"/>
                <a:gd name="connsiteX103-2729" fmla="*/ 180037 w 4965239"/>
                <a:gd name="connsiteY103-2730" fmla="*/ 142135 h 2785840"/>
                <a:gd name="connsiteX104-2731" fmla="*/ 255842 w 4965239"/>
                <a:gd name="connsiteY104-2732" fmla="*/ 104232 h 2785840"/>
                <a:gd name="connsiteX105-2733" fmla="*/ 270056 w 4965239"/>
                <a:gd name="connsiteY105-2734" fmla="*/ 127921 h 2785840"/>
                <a:gd name="connsiteX106-2735" fmla="*/ 307958 w 4965239"/>
                <a:gd name="connsiteY106-2736" fmla="*/ 123183 h 2785840"/>
                <a:gd name="connsiteX107-2737" fmla="*/ 326910 w 4965239"/>
                <a:gd name="connsiteY107-2738" fmla="*/ 180037 h 2785840"/>
                <a:gd name="connsiteX108-2739" fmla="*/ 383763 w 4965239"/>
                <a:gd name="connsiteY108-2740" fmla="*/ 184775 h 2785840"/>
                <a:gd name="connsiteX109-2741" fmla="*/ 691722 w 4965239"/>
                <a:gd name="connsiteY109-2742" fmla="*/ 345861 h 2785840"/>
                <a:gd name="connsiteX110-2743" fmla="*/ 1895129 w 4965239"/>
                <a:gd name="connsiteY110-2744" fmla="*/ 208464 h 2785840"/>
                <a:gd name="connsiteX111" fmla="*/ 2421028 w 4965239"/>
                <a:gd name="connsiteY111" fmla="*/ 42640 h 2785840"/>
                <a:gd name="connsiteX0-2745" fmla="*/ 2421028 w 4965239"/>
                <a:gd name="connsiteY0-2746" fmla="*/ 42640 h 2785840"/>
                <a:gd name="connsiteX1-2747" fmla="*/ 2501571 w 4965239"/>
                <a:gd name="connsiteY1-2748" fmla="*/ 123183 h 2785840"/>
                <a:gd name="connsiteX2-2749" fmla="*/ 2548949 w 4965239"/>
                <a:gd name="connsiteY2-2750" fmla="*/ 279532 h 2785840"/>
                <a:gd name="connsiteX3-2751" fmla="*/ 2586852 w 4965239"/>
                <a:gd name="connsiteY3-2752" fmla="*/ 307958 h 2785840"/>
                <a:gd name="connsiteX4-2753" fmla="*/ 2591589 w 4965239"/>
                <a:gd name="connsiteY4-2754" fmla="*/ 355337 h 2785840"/>
                <a:gd name="connsiteX5-2755" fmla="*/ 2781102 w 4965239"/>
                <a:gd name="connsiteY5-2756" fmla="*/ 397977 h 2785840"/>
                <a:gd name="connsiteX6-2757" fmla="*/ 3070110 w 4965239"/>
                <a:gd name="connsiteY6-2758" fmla="*/ 412191 h 2785840"/>
                <a:gd name="connsiteX7-2759" fmla="*/ 3226458 w 4965239"/>
                <a:gd name="connsiteY7-2760" fmla="*/ 516423 h 2785840"/>
                <a:gd name="connsiteX8-2761" fmla="*/ 3316476 w 4965239"/>
                <a:gd name="connsiteY8-2762" fmla="*/ 549588 h 2785840"/>
                <a:gd name="connsiteX9-2763" fmla="*/ 3453873 w 4965239"/>
                <a:gd name="connsiteY9-2764" fmla="*/ 563801 h 2785840"/>
                <a:gd name="connsiteX10-2765" fmla="*/ 3482300 w 4965239"/>
                <a:gd name="connsiteY10-2766" fmla="*/ 615917 h 2785840"/>
                <a:gd name="connsiteX11-2767" fmla="*/ 3818686 w 4965239"/>
                <a:gd name="connsiteY11-2768" fmla="*/ 506947 h 2785840"/>
                <a:gd name="connsiteX12-2769" fmla="*/ 3984510 w 4965239"/>
                <a:gd name="connsiteY12-2770" fmla="*/ 502209 h 2785840"/>
                <a:gd name="connsiteX13-2771" fmla="*/ 4145596 w 4965239"/>
                <a:gd name="connsiteY13-2772" fmla="*/ 416928 h 2785840"/>
                <a:gd name="connsiteX14-2773" fmla="*/ 4264041 w 4965239"/>
                <a:gd name="connsiteY14-2774" fmla="*/ 279532 h 2785840"/>
                <a:gd name="connsiteX15-2775" fmla="*/ 4226139 w 4965239"/>
                <a:gd name="connsiteY15-2776" fmla="*/ 213202 h 2785840"/>
                <a:gd name="connsiteX16-2777" fmla="*/ 4240352 w 4965239"/>
                <a:gd name="connsiteY16-2778" fmla="*/ 108970 h 2785840"/>
                <a:gd name="connsiteX17-2779" fmla="*/ 4344584 w 4965239"/>
                <a:gd name="connsiteY17-2780" fmla="*/ 127921 h 2785840"/>
                <a:gd name="connsiteX18-2781" fmla="*/ 4448816 w 4965239"/>
                <a:gd name="connsiteY18-2782" fmla="*/ 137397 h 2785840"/>
                <a:gd name="connsiteX19-2783" fmla="*/ 4553048 w 4965239"/>
                <a:gd name="connsiteY19-2784" fmla="*/ 37903 h 2785840"/>
                <a:gd name="connsiteX20-2785" fmla="*/ 4709397 w 4965239"/>
                <a:gd name="connsiteY20-2786" fmla="*/ 0 h 2785840"/>
                <a:gd name="connsiteX21-2787" fmla="*/ 4846794 w 4965239"/>
                <a:gd name="connsiteY21-2788" fmla="*/ 317434 h 2785840"/>
                <a:gd name="connsiteX22-2789" fmla="*/ 4965239 w 4965239"/>
                <a:gd name="connsiteY22-2790" fmla="*/ 691722 h 2785840"/>
                <a:gd name="connsiteX23-2791" fmla="*/ 4638329 w 4965239"/>
                <a:gd name="connsiteY23-2792" fmla="*/ 1066010 h 2785840"/>
                <a:gd name="connsiteX24-2793" fmla="*/ 3804472 w 4965239"/>
                <a:gd name="connsiteY24-2794" fmla="*/ 1359755 h 2785840"/>
                <a:gd name="connsiteX25-2795" fmla="*/ 3103274 w 4965239"/>
                <a:gd name="connsiteY25-2796" fmla="*/ 1748257 h 2785840"/>
                <a:gd name="connsiteX26-2797" fmla="*/ 2885334 w 4965239"/>
                <a:gd name="connsiteY26-2798" fmla="*/ 2321534 h 2785840"/>
                <a:gd name="connsiteX27-2799" fmla="*/ 2970615 w 4965239"/>
                <a:gd name="connsiteY27-2800" fmla="*/ 2785840 h 2785840"/>
                <a:gd name="connsiteX28-2801" fmla="*/ 2657919 w 4965239"/>
                <a:gd name="connsiteY28-2802" fmla="*/ 2733724 h 2785840"/>
                <a:gd name="connsiteX29-2803" fmla="*/ 2615279 w 4965239"/>
                <a:gd name="connsiteY29-2804" fmla="*/ 2321534 h 2785840"/>
                <a:gd name="connsiteX30-2805" fmla="*/ 2577376 w 4965239"/>
                <a:gd name="connsiteY30-2806" fmla="*/ 1966197 h 2785840"/>
                <a:gd name="connsiteX31-2807" fmla="*/ 2136758 w 4965239"/>
                <a:gd name="connsiteY31-2808" fmla="*/ 2094118 h 2785840"/>
                <a:gd name="connsiteX32-2809" fmla="*/ 2037264 w 4965239"/>
                <a:gd name="connsiteY32-2810" fmla="*/ 2458931 h 2785840"/>
                <a:gd name="connsiteX33-2811" fmla="*/ 1843013 w 4965239"/>
                <a:gd name="connsiteY33-2812" fmla="*/ 2657919 h 2785840"/>
                <a:gd name="connsiteX34-2813" fmla="*/ 1734043 w 4965239"/>
                <a:gd name="connsiteY34-2814" fmla="*/ 2638968 h 2785840"/>
                <a:gd name="connsiteX35-2815" fmla="*/ 1724568 w 4965239"/>
                <a:gd name="connsiteY35-2816" fmla="*/ 2553687 h 2785840"/>
                <a:gd name="connsiteX36-2817" fmla="*/ 1667714 w 4965239"/>
                <a:gd name="connsiteY36-2818" fmla="*/ 2492095 h 2785840"/>
                <a:gd name="connsiteX37-2819" fmla="*/ 1644025 w 4965239"/>
                <a:gd name="connsiteY37-2820" fmla="*/ 2449455 h 2785840"/>
                <a:gd name="connsiteX38-2821" fmla="*/ 1606122 w 4965239"/>
                <a:gd name="connsiteY38-2822" fmla="*/ 2449455 h 2785840"/>
                <a:gd name="connsiteX39-2823" fmla="*/ 1459250 w 4965239"/>
                <a:gd name="connsiteY39-2824" fmla="*/ 2378388 h 2785840"/>
                <a:gd name="connsiteX40-2825" fmla="*/ 1402396 w 4965239"/>
                <a:gd name="connsiteY40-2826" fmla="*/ 2387863 h 2785840"/>
                <a:gd name="connsiteX41-2827" fmla="*/ 1355017 w 4965239"/>
                <a:gd name="connsiteY41-2828" fmla="*/ 2454193 h 2785840"/>
                <a:gd name="connsiteX42-2829" fmla="*/ 1345542 w 4965239"/>
                <a:gd name="connsiteY42-2830" fmla="*/ 2496833 h 2785840"/>
                <a:gd name="connsiteX43-2831" fmla="*/ 1317115 w 4965239"/>
                <a:gd name="connsiteY43-2832" fmla="*/ 2482620 h 2785840"/>
                <a:gd name="connsiteX44-2833" fmla="*/ 1312377 w 4965239"/>
                <a:gd name="connsiteY44-2834" fmla="*/ 2444717 h 2785840"/>
                <a:gd name="connsiteX45-2835" fmla="*/ 1326590 w 4965239"/>
                <a:gd name="connsiteY45-2836" fmla="*/ 2368912 h 2785840"/>
                <a:gd name="connsiteX46-2837" fmla="*/ 1181672 w 4965239"/>
                <a:gd name="connsiteY46-2838" fmla="*/ 2385080 h 2785840"/>
                <a:gd name="connsiteX47-2839" fmla="*/ 1116564 w 4965239"/>
                <a:gd name="connsiteY47-2840" fmla="*/ 2362418 h 2785840"/>
                <a:gd name="connsiteX48-2841" fmla="*/ 1051797 w 4965239"/>
                <a:gd name="connsiteY48-2842" fmla="*/ 2307320 h 2785840"/>
                <a:gd name="connsiteX49-2843" fmla="*/ 1030839 w 4965239"/>
                <a:gd name="connsiteY49-2844" fmla="*/ 2333843 h 2785840"/>
                <a:gd name="connsiteX50-2845" fmla="*/ 975991 w 4965239"/>
                <a:gd name="connsiteY50-2846" fmla="*/ 2312058 h 2785840"/>
                <a:gd name="connsiteX51-2847" fmla="*/ 942827 w 4965239"/>
                <a:gd name="connsiteY51-2848" fmla="*/ 2240991 h 2785840"/>
                <a:gd name="connsiteX52-2849" fmla="*/ 910824 w 4965239"/>
                <a:gd name="connsiteY52-2850" fmla="*/ 2250975 h 2785840"/>
                <a:gd name="connsiteX53-2851" fmla="*/ 867022 w 4965239"/>
                <a:gd name="connsiteY53-2852" fmla="*/ 2226777 h 2785840"/>
                <a:gd name="connsiteX54-2853" fmla="*/ 871759 w 4965239"/>
                <a:gd name="connsiteY54-2854" fmla="*/ 2169923 h 2785840"/>
                <a:gd name="connsiteX55-2855" fmla="*/ 836529 w 4965239"/>
                <a:gd name="connsiteY55-2856" fmla="*/ 2168108 h 2785840"/>
                <a:gd name="connsiteX56-2857" fmla="*/ 777003 w 4965239"/>
                <a:gd name="connsiteY56-2858" fmla="*/ 2108332 h 2785840"/>
                <a:gd name="connsiteX57-2859" fmla="*/ 762789 w 4965239"/>
                <a:gd name="connsiteY57-2860" fmla="*/ 2051478 h 2785840"/>
                <a:gd name="connsiteX58-2861" fmla="*/ 736516 w 4965239"/>
                <a:gd name="connsiteY58-2862" fmla="*/ 2062380 h 2785840"/>
                <a:gd name="connsiteX59-2863" fmla="*/ 696460 w 4965239"/>
                <a:gd name="connsiteY59-2864" fmla="*/ 2046740 h 2785840"/>
                <a:gd name="connsiteX60-2865" fmla="*/ 587490 w 4965239"/>
                <a:gd name="connsiteY60-2866" fmla="*/ 1895129 h 2785840"/>
                <a:gd name="connsiteX61-2867" fmla="*/ 549587 w 4965239"/>
                <a:gd name="connsiteY61-2868" fmla="*/ 1828800 h 2785840"/>
                <a:gd name="connsiteX62-2869" fmla="*/ 487996 w 4965239"/>
                <a:gd name="connsiteY62-2870" fmla="*/ 1824062 h 2785840"/>
                <a:gd name="connsiteX63-2871" fmla="*/ 473626 w 4965239"/>
                <a:gd name="connsiteY63-2872" fmla="*/ 1848068 h 2785840"/>
                <a:gd name="connsiteX64-2873" fmla="*/ 435880 w 4965239"/>
                <a:gd name="connsiteY64-2874" fmla="*/ 1847751 h 2785840"/>
                <a:gd name="connsiteX65-2875" fmla="*/ 326910 w 4965239"/>
                <a:gd name="connsiteY65-2876" fmla="*/ 1743519 h 2785840"/>
                <a:gd name="connsiteX66-2877" fmla="*/ 298483 w 4965239"/>
                <a:gd name="connsiteY66-2878" fmla="*/ 1639287 h 2785840"/>
                <a:gd name="connsiteX67-2879" fmla="*/ 265029 w 4965239"/>
                <a:gd name="connsiteY67-2880" fmla="*/ 1639470 h 2785840"/>
                <a:gd name="connsiteX68-2881" fmla="*/ 222677 w 4965239"/>
                <a:gd name="connsiteY68-2882" fmla="*/ 1591909 h 2785840"/>
                <a:gd name="connsiteX69-2883" fmla="*/ 222677 w 4965239"/>
                <a:gd name="connsiteY69-2884" fmla="*/ 1516104 h 2785840"/>
                <a:gd name="connsiteX70-2885" fmla="*/ 217940 w 4965239"/>
                <a:gd name="connsiteY70-2886" fmla="*/ 1416609 h 2785840"/>
                <a:gd name="connsiteX71-2887" fmla="*/ 246367 w 4965239"/>
                <a:gd name="connsiteY71-2888" fmla="*/ 1392920 h 2785840"/>
                <a:gd name="connsiteX72-2889" fmla="*/ 282174 w 4965239"/>
                <a:gd name="connsiteY72-2890" fmla="*/ 1388010 h 2785840"/>
                <a:gd name="connsiteX73-2891" fmla="*/ 322172 w 4965239"/>
                <a:gd name="connsiteY73-2892" fmla="*/ 1440298 h 2785840"/>
                <a:gd name="connsiteX74-2893" fmla="*/ 355337 w 4965239"/>
                <a:gd name="connsiteY74-2894" fmla="*/ 1331328 h 2785840"/>
                <a:gd name="connsiteX75-2895" fmla="*/ 322172 w 4965239"/>
                <a:gd name="connsiteY75-2896" fmla="*/ 1241310 h 2785840"/>
                <a:gd name="connsiteX76-2897" fmla="*/ 331647 w 4965239"/>
                <a:gd name="connsiteY76-2898" fmla="*/ 1179718 h 2785840"/>
                <a:gd name="connsiteX77-2899" fmla="*/ 364812 w 4965239"/>
                <a:gd name="connsiteY77-2900" fmla="*/ 1146553 h 2785840"/>
                <a:gd name="connsiteX78-2901" fmla="*/ 303220 w 4965239"/>
                <a:gd name="connsiteY78-2902" fmla="*/ 1051797 h 2785840"/>
                <a:gd name="connsiteX79-2903" fmla="*/ 317434 w 4965239"/>
                <a:gd name="connsiteY79-2904" fmla="*/ 1018632 h 2785840"/>
                <a:gd name="connsiteX80-2905" fmla="*/ 303220 w 4965239"/>
                <a:gd name="connsiteY80-2906" fmla="*/ 966516 h 2785840"/>
                <a:gd name="connsiteX81-2907" fmla="*/ 312696 w 4965239"/>
                <a:gd name="connsiteY81-2908" fmla="*/ 938089 h 2785840"/>
                <a:gd name="connsiteX82-2909" fmla="*/ 255842 w 4965239"/>
                <a:gd name="connsiteY82-2910" fmla="*/ 933351 h 2785840"/>
                <a:gd name="connsiteX83-2911" fmla="*/ 194251 w 4965239"/>
                <a:gd name="connsiteY83-2912" fmla="*/ 904924 h 2785840"/>
                <a:gd name="connsiteX84-2913" fmla="*/ 165824 w 4965239"/>
                <a:gd name="connsiteY84-2914" fmla="*/ 838595 h 2785840"/>
                <a:gd name="connsiteX85-2915" fmla="*/ 123183 w 4965239"/>
                <a:gd name="connsiteY85-2916" fmla="*/ 833857 h 2785840"/>
                <a:gd name="connsiteX86-2917" fmla="*/ 104232 w 4965239"/>
                <a:gd name="connsiteY86-2918" fmla="*/ 791217 h 2785840"/>
                <a:gd name="connsiteX87-2919" fmla="*/ 132659 w 4965239"/>
                <a:gd name="connsiteY87-2920" fmla="*/ 715411 h 2785840"/>
                <a:gd name="connsiteX88-2921" fmla="*/ 85281 w 4965239"/>
                <a:gd name="connsiteY88-2922" fmla="*/ 639606 h 2785840"/>
                <a:gd name="connsiteX89-2923" fmla="*/ 9475 w 4965239"/>
                <a:gd name="connsiteY89-2924" fmla="*/ 592228 h 2785840"/>
                <a:gd name="connsiteX90-2925" fmla="*/ 9475 w 4965239"/>
                <a:gd name="connsiteY90-2926" fmla="*/ 592228 h 2785840"/>
                <a:gd name="connsiteX91-2927" fmla="*/ 52116 w 4965239"/>
                <a:gd name="connsiteY91-2928" fmla="*/ 549588 h 2785840"/>
                <a:gd name="connsiteX92-2929" fmla="*/ 99494 w 4965239"/>
                <a:gd name="connsiteY92-2930" fmla="*/ 559063 h 2785840"/>
                <a:gd name="connsiteX93-2931" fmla="*/ 87864 w 4965239"/>
                <a:gd name="connsiteY93-2932" fmla="*/ 525045 h 2785840"/>
                <a:gd name="connsiteX94-2933" fmla="*/ 90018 w 4965239"/>
                <a:gd name="connsiteY94-2934" fmla="*/ 369550 h 2785840"/>
                <a:gd name="connsiteX95-2935" fmla="*/ 66329 w 4965239"/>
                <a:gd name="connsiteY95-2936" fmla="*/ 345861 h 2785840"/>
                <a:gd name="connsiteX96-2937" fmla="*/ 42144 w 4965239"/>
                <a:gd name="connsiteY96-2938" fmla="*/ 365025 h 2785840"/>
                <a:gd name="connsiteX97-2939" fmla="*/ 4738 w 4965239"/>
                <a:gd name="connsiteY97-2940" fmla="*/ 350599 h 2785840"/>
                <a:gd name="connsiteX98-2941" fmla="*/ 0 w 4965239"/>
                <a:gd name="connsiteY98-2942" fmla="*/ 307958 h 2785840"/>
                <a:gd name="connsiteX99-2943" fmla="*/ 33165 w 4965239"/>
                <a:gd name="connsiteY99-2944" fmla="*/ 284269 h 2785840"/>
                <a:gd name="connsiteX100-2945" fmla="*/ 37147 w 4965239"/>
                <a:gd name="connsiteY100-2946" fmla="*/ 227490 h 2785840"/>
                <a:gd name="connsiteX101-2947" fmla="*/ 75805 w 4965239"/>
                <a:gd name="connsiteY101-2948" fmla="*/ 180037 h 2785840"/>
                <a:gd name="connsiteX102-2949" fmla="*/ 122154 w 4965239"/>
                <a:gd name="connsiteY102-2950" fmla="*/ 142140 h 2785840"/>
                <a:gd name="connsiteX103-2951" fmla="*/ 180037 w 4965239"/>
                <a:gd name="connsiteY103-2952" fmla="*/ 142135 h 2785840"/>
                <a:gd name="connsiteX104-2953" fmla="*/ 255842 w 4965239"/>
                <a:gd name="connsiteY104-2954" fmla="*/ 104232 h 2785840"/>
                <a:gd name="connsiteX105-2955" fmla="*/ 270056 w 4965239"/>
                <a:gd name="connsiteY105-2956" fmla="*/ 127921 h 2785840"/>
                <a:gd name="connsiteX106-2957" fmla="*/ 307958 w 4965239"/>
                <a:gd name="connsiteY106-2958" fmla="*/ 123183 h 2785840"/>
                <a:gd name="connsiteX107-2959" fmla="*/ 326910 w 4965239"/>
                <a:gd name="connsiteY107-2960" fmla="*/ 180037 h 2785840"/>
                <a:gd name="connsiteX108-2961" fmla="*/ 383763 w 4965239"/>
                <a:gd name="connsiteY108-2962" fmla="*/ 184775 h 2785840"/>
                <a:gd name="connsiteX109-2963" fmla="*/ 691722 w 4965239"/>
                <a:gd name="connsiteY109-2964" fmla="*/ 345861 h 2785840"/>
                <a:gd name="connsiteX110-2965" fmla="*/ 1895129 w 4965239"/>
                <a:gd name="connsiteY110-2966" fmla="*/ 208464 h 2785840"/>
                <a:gd name="connsiteX111-2967" fmla="*/ 2421028 w 4965239"/>
                <a:gd name="connsiteY111-2968" fmla="*/ 42640 h 2785840"/>
                <a:gd name="connsiteX0-2969" fmla="*/ 2421028 w 4965239"/>
                <a:gd name="connsiteY0-2970" fmla="*/ 42640 h 2785840"/>
                <a:gd name="connsiteX1-2971" fmla="*/ 2501571 w 4965239"/>
                <a:gd name="connsiteY1-2972" fmla="*/ 123183 h 2785840"/>
                <a:gd name="connsiteX2-2973" fmla="*/ 2548949 w 4965239"/>
                <a:gd name="connsiteY2-2974" fmla="*/ 279532 h 2785840"/>
                <a:gd name="connsiteX3-2975" fmla="*/ 2586852 w 4965239"/>
                <a:gd name="connsiteY3-2976" fmla="*/ 307958 h 2785840"/>
                <a:gd name="connsiteX4-2977" fmla="*/ 2591589 w 4965239"/>
                <a:gd name="connsiteY4-2978" fmla="*/ 355337 h 2785840"/>
                <a:gd name="connsiteX5-2979" fmla="*/ 2781102 w 4965239"/>
                <a:gd name="connsiteY5-2980" fmla="*/ 397977 h 2785840"/>
                <a:gd name="connsiteX6-2981" fmla="*/ 3070110 w 4965239"/>
                <a:gd name="connsiteY6-2982" fmla="*/ 412191 h 2785840"/>
                <a:gd name="connsiteX7-2983" fmla="*/ 3226458 w 4965239"/>
                <a:gd name="connsiteY7-2984" fmla="*/ 516423 h 2785840"/>
                <a:gd name="connsiteX8-2985" fmla="*/ 3316476 w 4965239"/>
                <a:gd name="connsiteY8-2986" fmla="*/ 549588 h 2785840"/>
                <a:gd name="connsiteX9-2987" fmla="*/ 3453873 w 4965239"/>
                <a:gd name="connsiteY9-2988" fmla="*/ 563801 h 2785840"/>
                <a:gd name="connsiteX10-2989" fmla="*/ 3482300 w 4965239"/>
                <a:gd name="connsiteY10-2990" fmla="*/ 615917 h 2785840"/>
                <a:gd name="connsiteX11-2991" fmla="*/ 3818686 w 4965239"/>
                <a:gd name="connsiteY11-2992" fmla="*/ 506947 h 2785840"/>
                <a:gd name="connsiteX12-2993" fmla="*/ 3984510 w 4965239"/>
                <a:gd name="connsiteY12-2994" fmla="*/ 502209 h 2785840"/>
                <a:gd name="connsiteX13-2995" fmla="*/ 4145596 w 4965239"/>
                <a:gd name="connsiteY13-2996" fmla="*/ 416928 h 2785840"/>
                <a:gd name="connsiteX14-2997" fmla="*/ 4264041 w 4965239"/>
                <a:gd name="connsiteY14-2998" fmla="*/ 279532 h 2785840"/>
                <a:gd name="connsiteX15-2999" fmla="*/ 4226139 w 4965239"/>
                <a:gd name="connsiteY15-3000" fmla="*/ 213202 h 2785840"/>
                <a:gd name="connsiteX16-3001" fmla="*/ 4240352 w 4965239"/>
                <a:gd name="connsiteY16-3002" fmla="*/ 108970 h 2785840"/>
                <a:gd name="connsiteX17-3003" fmla="*/ 4344584 w 4965239"/>
                <a:gd name="connsiteY17-3004" fmla="*/ 127921 h 2785840"/>
                <a:gd name="connsiteX18-3005" fmla="*/ 4448816 w 4965239"/>
                <a:gd name="connsiteY18-3006" fmla="*/ 137397 h 2785840"/>
                <a:gd name="connsiteX19-3007" fmla="*/ 4553048 w 4965239"/>
                <a:gd name="connsiteY19-3008" fmla="*/ 37903 h 2785840"/>
                <a:gd name="connsiteX20-3009" fmla="*/ 4709397 w 4965239"/>
                <a:gd name="connsiteY20-3010" fmla="*/ 0 h 2785840"/>
                <a:gd name="connsiteX21-3011" fmla="*/ 4846794 w 4965239"/>
                <a:gd name="connsiteY21-3012" fmla="*/ 317434 h 2785840"/>
                <a:gd name="connsiteX22-3013" fmla="*/ 4965239 w 4965239"/>
                <a:gd name="connsiteY22-3014" fmla="*/ 691722 h 2785840"/>
                <a:gd name="connsiteX23-3015" fmla="*/ 4638329 w 4965239"/>
                <a:gd name="connsiteY23-3016" fmla="*/ 1066010 h 2785840"/>
                <a:gd name="connsiteX24-3017" fmla="*/ 3804472 w 4965239"/>
                <a:gd name="connsiteY24-3018" fmla="*/ 1359755 h 2785840"/>
                <a:gd name="connsiteX25-3019" fmla="*/ 3103274 w 4965239"/>
                <a:gd name="connsiteY25-3020" fmla="*/ 1748257 h 2785840"/>
                <a:gd name="connsiteX26-3021" fmla="*/ 2885334 w 4965239"/>
                <a:gd name="connsiteY26-3022" fmla="*/ 2321534 h 2785840"/>
                <a:gd name="connsiteX27-3023" fmla="*/ 2970615 w 4965239"/>
                <a:gd name="connsiteY27-3024" fmla="*/ 2785840 h 2785840"/>
                <a:gd name="connsiteX28-3025" fmla="*/ 2657919 w 4965239"/>
                <a:gd name="connsiteY28-3026" fmla="*/ 2733724 h 2785840"/>
                <a:gd name="connsiteX29-3027" fmla="*/ 2615279 w 4965239"/>
                <a:gd name="connsiteY29-3028" fmla="*/ 2321534 h 2785840"/>
                <a:gd name="connsiteX30-3029" fmla="*/ 2577376 w 4965239"/>
                <a:gd name="connsiteY30-3030" fmla="*/ 1966197 h 2785840"/>
                <a:gd name="connsiteX31-3031" fmla="*/ 2136758 w 4965239"/>
                <a:gd name="connsiteY31-3032" fmla="*/ 2094118 h 2785840"/>
                <a:gd name="connsiteX32-3033" fmla="*/ 2037264 w 4965239"/>
                <a:gd name="connsiteY32-3034" fmla="*/ 2458931 h 2785840"/>
                <a:gd name="connsiteX33-3035" fmla="*/ 1843013 w 4965239"/>
                <a:gd name="connsiteY33-3036" fmla="*/ 2657919 h 2785840"/>
                <a:gd name="connsiteX34-3037" fmla="*/ 1734043 w 4965239"/>
                <a:gd name="connsiteY34-3038" fmla="*/ 2638968 h 2785840"/>
                <a:gd name="connsiteX35-3039" fmla="*/ 1724568 w 4965239"/>
                <a:gd name="connsiteY35-3040" fmla="*/ 2553687 h 2785840"/>
                <a:gd name="connsiteX36-3041" fmla="*/ 1667714 w 4965239"/>
                <a:gd name="connsiteY36-3042" fmla="*/ 2492095 h 2785840"/>
                <a:gd name="connsiteX37-3043" fmla="*/ 1644025 w 4965239"/>
                <a:gd name="connsiteY37-3044" fmla="*/ 2449455 h 2785840"/>
                <a:gd name="connsiteX38-3045" fmla="*/ 1606122 w 4965239"/>
                <a:gd name="connsiteY38-3046" fmla="*/ 2449455 h 2785840"/>
                <a:gd name="connsiteX39-3047" fmla="*/ 1459250 w 4965239"/>
                <a:gd name="connsiteY39-3048" fmla="*/ 2378388 h 2785840"/>
                <a:gd name="connsiteX40-3049" fmla="*/ 1402396 w 4965239"/>
                <a:gd name="connsiteY40-3050" fmla="*/ 2387863 h 2785840"/>
                <a:gd name="connsiteX41-3051" fmla="*/ 1355017 w 4965239"/>
                <a:gd name="connsiteY41-3052" fmla="*/ 2454193 h 2785840"/>
                <a:gd name="connsiteX42-3053" fmla="*/ 1345542 w 4965239"/>
                <a:gd name="connsiteY42-3054" fmla="*/ 2496833 h 2785840"/>
                <a:gd name="connsiteX43-3055" fmla="*/ 1317115 w 4965239"/>
                <a:gd name="connsiteY43-3056" fmla="*/ 2482620 h 2785840"/>
                <a:gd name="connsiteX44-3057" fmla="*/ 1312377 w 4965239"/>
                <a:gd name="connsiteY44-3058" fmla="*/ 2444717 h 2785840"/>
                <a:gd name="connsiteX45-3059" fmla="*/ 1326590 w 4965239"/>
                <a:gd name="connsiteY45-3060" fmla="*/ 2368912 h 2785840"/>
                <a:gd name="connsiteX46-3061" fmla="*/ 1259439 w 4965239"/>
                <a:gd name="connsiteY46-3062" fmla="*/ 2390993 h 2785840"/>
                <a:gd name="connsiteX47-3063" fmla="*/ 1181672 w 4965239"/>
                <a:gd name="connsiteY47-3064" fmla="*/ 2385080 h 2785840"/>
                <a:gd name="connsiteX48-3065" fmla="*/ 1116564 w 4965239"/>
                <a:gd name="connsiteY48-3066" fmla="*/ 2362418 h 2785840"/>
                <a:gd name="connsiteX49-3067" fmla="*/ 1051797 w 4965239"/>
                <a:gd name="connsiteY49-3068" fmla="*/ 2307320 h 2785840"/>
                <a:gd name="connsiteX50-3069" fmla="*/ 1030839 w 4965239"/>
                <a:gd name="connsiteY50-3070" fmla="*/ 2333843 h 2785840"/>
                <a:gd name="connsiteX51-3071" fmla="*/ 975991 w 4965239"/>
                <a:gd name="connsiteY51-3072" fmla="*/ 2312058 h 2785840"/>
                <a:gd name="connsiteX52-3073" fmla="*/ 942827 w 4965239"/>
                <a:gd name="connsiteY52-3074" fmla="*/ 2240991 h 2785840"/>
                <a:gd name="connsiteX53-3075" fmla="*/ 910824 w 4965239"/>
                <a:gd name="connsiteY53-3076" fmla="*/ 2250975 h 2785840"/>
                <a:gd name="connsiteX54-3077" fmla="*/ 867022 w 4965239"/>
                <a:gd name="connsiteY54-3078" fmla="*/ 2226777 h 2785840"/>
                <a:gd name="connsiteX55-3079" fmla="*/ 871759 w 4965239"/>
                <a:gd name="connsiteY55-3080" fmla="*/ 2169923 h 2785840"/>
                <a:gd name="connsiteX56-3081" fmla="*/ 836529 w 4965239"/>
                <a:gd name="connsiteY56-3082" fmla="*/ 2168108 h 2785840"/>
                <a:gd name="connsiteX57-3083" fmla="*/ 777003 w 4965239"/>
                <a:gd name="connsiteY57-3084" fmla="*/ 2108332 h 2785840"/>
                <a:gd name="connsiteX58-3085" fmla="*/ 762789 w 4965239"/>
                <a:gd name="connsiteY58-3086" fmla="*/ 2051478 h 2785840"/>
                <a:gd name="connsiteX59-3087" fmla="*/ 736516 w 4965239"/>
                <a:gd name="connsiteY59-3088" fmla="*/ 2062380 h 2785840"/>
                <a:gd name="connsiteX60-3089" fmla="*/ 696460 w 4965239"/>
                <a:gd name="connsiteY60-3090" fmla="*/ 2046740 h 2785840"/>
                <a:gd name="connsiteX61-3091" fmla="*/ 587490 w 4965239"/>
                <a:gd name="connsiteY61-3092" fmla="*/ 1895129 h 2785840"/>
                <a:gd name="connsiteX62-3093" fmla="*/ 549587 w 4965239"/>
                <a:gd name="connsiteY62-3094" fmla="*/ 1828800 h 2785840"/>
                <a:gd name="connsiteX63-3095" fmla="*/ 487996 w 4965239"/>
                <a:gd name="connsiteY63-3096" fmla="*/ 1824062 h 2785840"/>
                <a:gd name="connsiteX64-3097" fmla="*/ 473626 w 4965239"/>
                <a:gd name="connsiteY64-3098" fmla="*/ 1848068 h 2785840"/>
                <a:gd name="connsiteX65-3099" fmla="*/ 435880 w 4965239"/>
                <a:gd name="connsiteY65-3100" fmla="*/ 1847751 h 2785840"/>
                <a:gd name="connsiteX66-3101" fmla="*/ 326910 w 4965239"/>
                <a:gd name="connsiteY66-3102" fmla="*/ 1743519 h 2785840"/>
                <a:gd name="connsiteX67-3103" fmla="*/ 298483 w 4965239"/>
                <a:gd name="connsiteY67-3104" fmla="*/ 1639287 h 2785840"/>
                <a:gd name="connsiteX68-3105" fmla="*/ 265029 w 4965239"/>
                <a:gd name="connsiteY68-3106" fmla="*/ 1639470 h 2785840"/>
                <a:gd name="connsiteX69-3107" fmla="*/ 222677 w 4965239"/>
                <a:gd name="connsiteY69-3108" fmla="*/ 1591909 h 2785840"/>
                <a:gd name="connsiteX70-3109" fmla="*/ 222677 w 4965239"/>
                <a:gd name="connsiteY70-3110" fmla="*/ 1516104 h 2785840"/>
                <a:gd name="connsiteX71-3111" fmla="*/ 217940 w 4965239"/>
                <a:gd name="connsiteY71-3112" fmla="*/ 1416609 h 2785840"/>
                <a:gd name="connsiteX72-3113" fmla="*/ 246367 w 4965239"/>
                <a:gd name="connsiteY72-3114" fmla="*/ 1392920 h 2785840"/>
                <a:gd name="connsiteX73-3115" fmla="*/ 282174 w 4965239"/>
                <a:gd name="connsiteY73-3116" fmla="*/ 1388010 h 2785840"/>
                <a:gd name="connsiteX74-3117" fmla="*/ 322172 w 4965239"/>
                <a:gd name="connsiteY74-3118" fmla="*/ 1440298 h 2785840"/>
                <a:gd name="connsiteX75-3119" fmla="*/ 355337 w 4965239"/>
                <a:gd name="connsiteY75-3120" fmla="*/ 1331328 h 2785840"/>
                <a:gd name="connsiteX76-3121" fmla="*/ 322172 w 4965239"/>
                <a:gd name="connsiteY76-3122" fmla="*/ 1241310 h 2785840"/>
                <a:gd name="connsiteX77-3123" fmla="*/ 331647 w 4965239"/>
                <a:gd name="connsiteY77-3124" fmla="*/ 1179718 h 2785840"/>
                <a:gd name="connsiteX78-3125" fmla="*/ 364812 w 4965239"/>
                <a:gd name="connsiteY78-3126" fmla="*/ 1146553 h 2785840"/>
                <a:gd name="connsiteX79-3127" fmla="*/ 303220 w 4965239"/>
                <a:gd name="connsiteY79-3128" fmla="*/ 1051797 h 2785840"/>
                <a:gd name="connsiteX80-3129" fmla="*/ 317434 w 4965239"/>
                <a:gd name="connsiteY80-3130" fmla="*/ 1018632 h 2785840"/>
                <a:gd name="connsiteX81-3131" fmla="*/ 303220 w 4965239"/>
                <a:gd name="connsiteY81-3132" fmla="*/ 966516 h 2785840"/>
                <a:gd name="connsiteX82-3133" fmla="*/ 312696 w 4965239"/>
                <a:gd name="connsiteY82-3134" fmla="*/ 938089 h 2785840"/>
                <a:gd name="connsiteX83-3135" fmla="*/ 255842 w 4965239"/>
                <a:gd name="connsiteY83-3136" fmla="*/ 933351 h 2785840"/>
                <a:gd name="connsiteX84-3137" fmla="*/ 194251 w 4965239"/>
                <a:gd name="connsiteY84-3138" fmla="*/ 904924 h 2785840"/>
                <a:gd name="connsiteX85-3139" fmla="*/ 165824 w 4965239"/>
                <a:gd name="connsiteY85-3140" fmla="*/ 838595 h 2785840"/>
                <a:gd name="connsiteX86-3141" fmla="*/ 123183 w 4965239"/>
                <a:gd name="connsiteY86-3142" fmla="*/ 833857 h 2785840"/>
                <a:gd name="connsiteX87-3143" fmla="*/ 104232 w 4965239"/>
                <a:gd name="connsiteY87-3144" fmla="*/ 791217 h 2785840"/>
                <a:gd name="connsiteX88-3145" fmla="*/ 132659 w 4965239"/>
                <a:gd name="connsiteY88-3146" fmla="*/ 715411 h 2785840"/>
                <a:gd name="connsiteX89-3147" fmla="*/ 85281 w 4965239"/>
                <a:gd name="connsiteY89-3148" fmla="*/ 639606 h 2785840"/>
                <a:gd name="connsiteX90-3149" fmla="*/ 9475 w 4965239"/>
                <a:gd name="connsiteY90-3150" fmla="*/ 592228 h 2785840"/>
                <a:gd name="connsiteX91-3151" fmla="*/ 9475 w 4965239"/>
                <a:gd name="connsiteY91-3152" fmla="*/ 592228 h 2785840"/>
                <a:gd name="connsiteX92-3153" fmla="*/ 52116 w 4965239"/>
                <a:gd name="connsiteY92-3154" fmla="*/ 549588 h 2785840"/>
                <a:gd name="connsiteX93-3155" fmla="*/ 99494 w 4965239"/>
                <a:gd name="connsiteY93-3156" fmla="*/ 559063 h 2785840"/>
                <a:gd name="connsiteX94-3157" fmla="*/ 87864 w 4965239"/>
                <a:gd name="connsiteY94-3158" fmla="*/ 525045 h 2785840"/>
                <a:gd name="connsiteX95-3159" fmla="*/ 90018 w 4965239"/>
                <a:gd name="connsiteY95-3160" fmla="*/ 369550 h 2785840"/>
                <a:gd name="connsiteX96-3161" fmla="*/ 66329 w 4965239"/>
                <a:gd name="connsiteY96-3162" fmla="*/ 345861 h 2785840"/>
                <a:gd name="connsiteX97-3163" fmla="*/ 42144 w 4965239"/>
                <a:gd name="connsiteY97-3164" fmla="*/ 365025 h 2785840"/>
                <a:gd name="connsiteX98-3165" fmla="*/ 4738 w 4965239"/>
                <a:gd name="connsiteY98-3166" fmla="*/ 350599 h 2785840"/>
                <a:gd name="connsiteX99-3167" fmla="*/ 0 w 4965239"/>
                <a:gd name="connsiteY99-3168" fmla="*/ 307958 h 2785840"/>
                <a:gd name="connsiteX100-3169" fmla="*/ 33165 w 4965239"/>
                <a:gd name="connsiteY100-3170" fmla="*/ 284269 h 2785840"/>
                <a:gd name="connsiteX101-3171" fmla="*/ 37147 w 4965239"/>
                <a:gd name="connsiteY101-3172" fmla="*/ 227490 h 2785840"/>
                <a:gd name="connsiteX102-3173" fmla="*/ 75805 w 4965239"/>
                <a:gd name="connsiteY102-3174" fmla="*/ 180037 h 2785840"/>
                <a:gd name="connsiteX103-3175" fmla="*/ 122154 w 4965239"/>
                <a:gd name="connsiteY103-3176" fmla="*/ 142140 h 2785840"/>
                <a:gd name="connsiteX104-3177" fmla="*/ 180037 w 4965239"/>
                <a:gd name="connsiteY104-3178" fmla="*/ 142135 h 2785840"/>
                <a:gd name="connsiteX105-3179" fmla="*/ 255842 w 4965239"/>
                <a:gd name="connsiteY105-3180" fmla="*/ 104232 h 2785840"/>
                <a:gd name="connsiteX106-3181" fmla="*/ 270056 w 4965239"/>
                <a:gd name="connsiteY106-3182" fmla="*/ 127921 h 2785840"/>
                <a:gd name="connsiteX107-3183" fmla="*/ 307958 w 4965239"/>
                <a:gd name="connsiteY107-3184" fmla="*/ 123183 h 2785840"/>
                <a:gd name="connsiteX108-3185" fmla="*/ 326910 w 4965239"/>
                <a:gd name="connsiteY108-3186" fmla="*/ 180037 h 2785840"/>
                <a:gd name="connsiteX109-3187" fmla="*/ 383763 w 4965239"/>
                <a:gd name="connsiteY109-3188" fmla="*/ 184775 h 2785840"/>
                <a:gd name="connsiteX110-3189" fmla="*/ 691722 w 4965239"/>
                <a:gd name="connsiteY110-3190" fmla="*/ 345861 h 2785840"/>
                <a:gd name="connsiteX111-3191" fmla="*/ 1895129 w 4965239"/>
                <a:gd name="connsiteY111-3192" fmla="*/ 208464 h 2785840"/>
                <a:gd name="connsiteX112" fmla="*/ 2421028 w 4965239"/>
                <a:gd name="connsiteY112" fmla="*/ 42640 h 2785840"/>
                <a:gd name="connsiteX0-3193" fmla="*/ 2421028 w 4965239"/>
                <a:gd name="connsiteY0-3194" fmla="*/ 42640 h 2785840"/>
                <a:gd name="connsiteX1-3195" fmla="*/ 2501571 w 4965239"/>
                <a:gd name="connsiteY1-3196" fmla="*/ 123183 h 2785840"/>
                <a:gd name="connsiteX2-3197" fmla="*/ 2548949 w 4965239"/>
                <a:gd name="connsiteY2-3198" fmla="*/ 279532 h 2785840"/>
                <a:gd name="connsiteX3-3199" fmla="*/ 2586852 w 4965239"/>
                <a:gd name="connsiteY3-3200" fmla="*/ 307958 h 2785840"/>
                <a:gd name="connsiteX4-3201" fmla="*/ 2591589 w 4965239"/>
                <a:gd name="connsiteY4-3202" fmla="*/ 355337 h 2785840"/>
                <a:gd name="connsiteX5-3203" fmla="*/ 2781102 w 4965239"/>
                <a:gd name="connsiteY5-3204" fmla="*/ 397977 h 2785840"/>
                <a:gd name="connsiteX6-3205" fmla="*/ 3070110 w 4965239"/>
                <a:gd name="connsiteY6-3206" fmla="*/ 412191 h 2785840"/>
                <a:gd name="connsiteX7-3207" fmla="*/ 3226458 w 4965239"/>
                <a:gd name="connsiteY7-3208" fmla="*/ 516423 h 2785840"/>
                <a:gd name="connsiteX8-3209" fmla="*/ 3316476 w 4965239"/>
                <a:gd name="connsiteY8-3210" fmla="*/ 549588 h 2785840"/>
                <a:gd name="connsiteX9-3211" fmla="*/ 3453873 w 4965239"/>
                <a:gd name="connsiteY9-3212" fmla="*/ 563801 h 2785840"/>
                <a:gd name="connsiteX10-3213" fmla="*/ 3482300 w 4965239"/>
                <a:gd name="connsiteY10-3214" fmla="*/ 615917 h 2785840"/>
                <a:gd name="connsiteX11-3215" fmla="*/ 3818686 w 4965239"/>
                <a:gd name="connsiteY11-3216" fmla="*/ 506947 h 2785840"/>
                <a:gd name="connsiteX12-3217" fmla="*/ 3984510 w 4965239"/>
                <a:gd name="connsiteY12-3218" fmla="*/ 502209 h 2785840"/>
                <a:gd name="connsiteX13-3219" fmla="*/ 4145596 w 4965239"/>
                <a:gd name="connsiteY13-3220" fmla="*/ 416928 h 2785840"/>
                <a:gd name="connsiteX14-3221" fmla="*/ 4264041 w 4965239"/>
                <a:gd name="connsiteY14-3222" fmla="*/ 279532 h 2785840"/>
                <a:gd name="connsiteX15-3223" fmla="*/ 4226139 w 4965239"/>
                <a:gd name="connsiteY15-3224" fmla="*/ 213202 h 2785840"/>
                <a:gd name="connsiteX16-3225" fmla="*/ 4240352 w 4965239"/>
                <a:gd name="connsiteY16-3226" fmla="*/ 108970 h 2785840"/>
                <a:gd name="connsiteX17-3227" fmla="*/ 4344584 w 4965239"/>
                <a:gd name="connsiteY17-3228" fmla="*/ 127921 h 2785840"/>
                <a:gd name="connsiteX18-3229" fmla="*/ 4448816 w 4965239"/>
                <a:gd name="connsiteY18-3230" fmla="*/ 137397 h 2785840"/>
                <a:gd name="connsiteX19-3231" fmla="*/ 4553048 w 4965239"/>
                <a:gd name="connsiteY19-3232" fmla="*/ 37903 h 2785840"/>
                <a:gd name="connsiteX20-3233" fmla="*/ 4709397 w 4965239"/>
                <a:gd name="connsiteY20-3234" fmla="*/ 0 h 2785840"/>
                <a:gd name="connsiteX21-3235" fmla="*/ 4846794 w 4965239"/>
                <a:gd name="connsiteY21-3236" fmla="*/ 317434 h 2785840"/>
                <a:gd name="connsiteX22-3237" fmla="*/ 4965239 w 4965239"/>
                <a:gd name="connsiteY22-3238" fmla="*/ 691722 h 2785840"/>
                <a:gd name="connsiteX23-3239" fmla="*/ 4638329 w 4965239"/>
                <a:gd name="connsiteY23-3240" fmla="*/ 1066010 h 2785840"/>
                <a:gd name="connsiteX24-3241" fmla="*/ 3804472 w 4965239"/>
                <a:gd name="connsiteY24-3242" fmla="*/ 1359755 h 2785840"/>
                <a:gd name="connsiteX25-3243" fmla="*/ 3103274 w 4965239"/>
                <a:gd name="connsiteY25-3244" fmla="*/ 1748257 h 2785840"/>
                <a:gd name="connsiteX26-3245" fmla="*/ 2885334 w 4965239"/>
                <a:gd name="connsiteY26-3246" fmla="*/ 2321534 h 2785840"/>
                <a:gd name="connsiteX27-3247" fmla="*/ 2970615 w 4965239"/>
                <a:gd name="connsiteY27-3248" fmla="*/ 2785840 h 2785840"/>
                <a:gd name="connsiteX28-3249" fmla="*/ 2657919 w 4965239"/>
                <a:gd name="connsiteY28-3250" fmla="*/ 2733724 h 2785840"/>
                <a:gd name="connsiteX29-3251" fmla="*/ 2615279 w 4965239"/>
                <a:gd name="connsiteY29-3252" fmla="*/ 2321534 h 2785840"/>
                <a:gd name="connsiteX30-3253" fmla="*/ 2577376 w 4965239"/>
                <a:gd name="connsiteY30-3254" fmla="*/ 1966197 h 2785840"/>
                <a:gd name="connsiteX31-3255" fmla="*/ 2136758 w 4965239"/>
                <a:gd name="connsiteY31-3256" fmla="*/ 2094118 h 2785840"/>
                <a:gd name="connsiteX32-3257" fmla="*/ 2037264 w 4965239"/>
                <a:gd name="connsiteY32-3258" fmla="*/ 2458931 h 2785840"/>
                <a:gd name="connsiteX33-3259" fmla="*/ 1843013 w 4965239"/>
                <a:gd name="connsiteY33-3260" fmla="*/ 2657919 h 2785840"/>
                <a:gd name="connsiteX34-3261" fmla="*/ 1734043 w 4965239"/>
                <a:gd name="connsiteY34-3262" fmla="*/ 2638968 h 2785840"/>
                <a:gd name="connsiteX35-3263" fmla="*/ 1724568 w 4965239"/>
                <a:gd name="connsiteY35-3264" fmla="*/ 2553687 h 2785840"/>
                <a:gd name="connsiteX36-3265" fmla="*/ 1667714 w 4965239"/>
                <a:gd name="connsiteY36-3266" fmla="*/ 2492095 h 2785840"/>
                <a:gd name="connsiteX37-3267" fmla="*/ 1644025 w 4965239"/>
                <a:gd name="connsiteY37-3268" fmla="*/ 2449455 h 2785840"/>
                <a:gd name="connsiteX38-3269" fmla="*/ 1606122 w 4965239"/>
                <a:gd name="connsiteY38-3270" fmla="*/ 2449455 h 2785840"/>
                <a:gd name="connsiteX39-3271" fmla="*/ 1459250 w 4965239"/>
                <a:gd name="connsiteY39-3272" fmla="*/ 2378388 h 2785840"/>
                <a:gd name="connsiteX40-3273" fmla="*/ 1410968 w 4965239"/>
                <a:gd name="connsiteY40-3274" fmla="*/ 2410723 h 2785840"/>
                <a:gd name="connsiteX41-3275" fmla="*/ 1355017 w 4965239"/>
                <a:gd name="connsiteY41-3276" fmla="*/ 2454193 h 2785840"/>
                <a:gd name="connsiteX42-3277" fmla="*/ 1345542 w 4965239"/>
                <a:gd name="connsiteY42-3278" fmla="*/ 2496833 h 2785840"/>
                <a:gd name="connsiteX43-3279" fmla="*/ 1317115 w 4965239"/>
                <a:gd name="connsiteY43-3280" fmla="*/ 2482620 h 2785840"/>
                <a:gd name="connsiteX44-3281" fmla="*/ 1312377 w 4965239"/>
                <a:gd name="connsiteY44-3282" fmla="*/ 2444717 h 2785840"/>
                <a:gd name="connsiteX45-3283" fmla="*/ 1326590 w 4965239"/>
                <a:gd name="connsiteY45-3284" fmla="*/ 2368912 h 2785840"/>
                <a:gd name="connsiteX46-3285" fmla="*/ 1259439 w 4965239"/>
                <a:gd name="connsiteY46-3286" fmla="*/ 2390993 h 2785840"/>
                <a:gd name="connsiteX47-3287" fmla="*/ 1181672 w 4965239"/>
                <a:gd name="connsiteY47-3288" fmla="*/ 2385080 h 2785840"/>
                <a:gd name="connsiteX48-3289" fmla="*/ 1116564 w 4965239"/>
                <a:gd name="connsiteY48-3290" fmla="*/ 2362418 h 2785840"/>
                <a:gd name="connsiteX49-3291" fmla="*/ 1051797 w 4965239"/>
                <a:gd name="connsiteY49-3292" fmla="*/ 2307320 h 2785840"/>
                <a:gd name="connsiteX50-3293" fmla="*/ 1030839 w 4965239"/>
                <a:gd name="connsiteY50-3294" fmla="*/ 2333843 h 2785840"/>
                <a:gd name="connsiteX51-3295" fmla="*/ 975991 w 4965239"/>
                <a:gd name="connsiteY51-3296" fmla="*/ 2312058 h 2785840"/>
                <a:gd name="connsiteX52-3297" fmla="*/ 942827 w 4965239"/>
                <a:gd name="connsiteY52-3298" fmla="*/ 2240991 h 2785840"/>
                <a:gd name="connsiteX53-3299" fmla="*/ 910824 w 4965239"/>
                <a:gd name="connsiteY53-3300" fmla="*/ 2250975 h 2785840"/>
                <a:gd name="connsiteX54-3301" fmla="*/ 867022 w 4965239"/>
                <a:gd name="connsiteY54-3302" fmla="*/ 2226777 h 2785840"/>
                <a:gd name="connsiteX55-3303" fmla="*/ 871759 w 4965239"/>
                <a:gd name="connsiteY55-3304" fmla="*/ 2169923 h 2785840"/>
                <a:gd name="connsiteX56-3305" fmla="*/ 836529 w 4965239"/>
                <a:gd name="connsiteY56-3306" fmla="*/ 2168108 h 2785840"/>
                <a:gd name="connsiteX57-3307" fmla="*/ 777003 w 4965239"/>
                <a:gd name="connsiteY57-3308" fmla="*/ 2108332 h 2785840"/>
                <a:gd name="connsiteX58-3309" fmla="*/ 762789 w 4965239"/>
                <a:gd name="connsiteY58-3310" fmla="*/ 2051478 h 2785840"/>
                <a:gd name="connsiteX59-3311" fmla="*/ 736516 w 4965239"/>
                <a:gd name="connsiteY59-3312" fmla="*/ 2062380 h 2785840"/>
                <a:gd name="connsiteX60-3313" fmla="*/ 696460 w 4965239"/>
                <a:gd name="connsiteY60-3314" fmla="*/ 2046740 h 2785840"/>
                <a:gd name="connsiteX61-3315" fmla="*/ 587490 w 4965239"/>
                <a:gd name="connsiteY61-3316" fmla="*/ 1895129 h 2785840"/>
                <a:gd name="connsiteX62-3317" fmla="*/ 549587 w 4965239"/>
                <a:gd name="connsiteY62-3318" fmla="*/ 1828800 h 2785840"/>
                <a:gd name="connsiteX63-3319" fmla="*/ 487996 w 4965239"/>
                <a:gd name="connsiteY63-3320" fmla="*/ 1824062 h 2785840"/>
                <a:gd name="connsiteX64-3321" fmla="*/ 473626 w 4965239"/>
                <a:gd name="connsiteY64-3322" fmla="*/ 1848068 h 2785840"/>
                <a:gd name="connsiteX65-3323" fmla="*/ 435880 w 4965239"/>
                <a:gd name="connsiteY65-3324" fmla="*/ 1847751 h 2785840"/>
                <a:gd name="connsiteX66-3325" fmla="*/ 326910 w 4965239"/>
                <a:gd name="connsiteY66-3326" fmla="*/ 1743519 h 2785840"/>
                <a:gd name="connsiteX67-3327" fmla="*/ 298483 w 4965239"/>
                <a:gd name="connsiteY67-3328" fmla="*/ 1639287 h 2785840"/>
                <a:gd name="connsiteX68-3329" fmla="*/ 265029 w 4965239"/>
                <a:gd name="connsiteY68-3330" fmla="*/ 1639470 h 2785840"/>
                <a:gd name="connsiteX69-3331" fmla="*/ 222677 w 4965239"/>
                <a:gd name="connsiteY69-3332" fmla="*/ 1591909 h 2785840"/>
                <a:gd name="connsiteX70-3333" fmla="*/ 222677 w 4965239"/>
                <a:gd name="connsiteY70-3334" fmla="*/ 1516104 h 2785840"/>
                <a:gd name="connsiteX71-3335" fmla="*/ 217940 w 4965239"/>
                <a:gd name="connsiteY71-3336" fmla="*/ 1416609 h 2785840"/>
                <a:gd name="connsiteX72-3337" fmla="*/ 246367 w 4965239"/>
                <a:gd name="connsiteY72-3338" fmla="*/ 1392920 h 2785840"/>
                <a:gd name="connsiteX73-3339" fmla="*/ 282174 w 4965239"/>
                <a:gd name="connsiteY73-3340" fmla="*/ 1388010 h 2785840"/>
                <a:gd name="connsiteX74-3341" fmla="*/ 322172 w 4965239"/>
                <a:gd name="connsiteY74-3342" fmla="*/ 1440298 h 2785840"/>
                <a:gd name="connsiteX75-3343" fmla="*/ 355337 w 4965239"/>
                <a:gd name="connsiteY75-3344" fmla="*/ 1331328 h 2785840"/>
                <a:gd name="connsiteX76-3345" fmla="*/ 322172 w 4965239"/>
                <a:gd name="connsiteY76-3346" fmla="*/ 1241310 h 2785840"/>
                <a:gd name="connsiteX77-3347" fmla="*/ 331647 w 4965239"/>
                <a:gd name="connsiteY77-3348" fmla="*/ 1179718 h 2785840"/>
                <a:gd name="connsiteX78-3349" fmla="*/ 364812 w 4965239"/>
                <a:gd name="connsiteY78-3350" fmla="*/ 1146553 h 2785840"/>
                <a:gd name="connsiteX79-3351" fmla="*/ 303220 w 4965239"/>
                <a:gd name="connsiteY79-3352" fmla="*/ 1051797 h 2785840"/>
                <a:gd name="connsiteX80-3353" fmla="*/ 317434 w 4965239"/>
                <a:gd name="connsiteY80-3354" fmla="*/ 1018632 h 2785840"/>
                <a:gd name="connsiteX81-3355" fmla="*/ 303220 w 4965239"/>
                <a:gd name="connsiteY81-3356" fmla="*/ 966516 h 2785840"/>
                <a:gd name="connsiteX82-3357" fmla="*/ 312696 w 4965239"/>
                <a:gd name="connsiteY82-3358" fmla="*/ 938089 h 2785840"/>
                <a:gd name="connsiteX83-3359" fmla="*/ 255842 w 4965239"/>
                <a:gd name="connsiteY83-3360" fmla="*/ 933351 h 2785840"/>
                <a:gd name="connsiteX84-3361" fmla="*/ 194251 w 4965239"/>
                <a:gd name="connsiteY84-3362" fmla="*/ 904924 h 2785840"/>
                <a:gd name="connsiteX85-3363" fmla="*/ 165824 w 4965239"/>
                <a:gd name="connsiteY85-3364" fmla="*/ 838595 h 2785840"/>
                <a:gd name="connsiteX86-3365" fmla="*/ 123183 w 4965239"/>
                <a:gd name="connsiteY86-3366" fmla="*/ 833857 h 2785840"/>
                <a:gd name="connsiteX87-3367" fmla="*/ 104232 w 4965239"/>
                <a:gd name="connsiteY87-3368" fmla="*/ 791217 h 2785840"/>
                <a:gd name="connsiteX88-3369" fmla="*/ 132659 w 4965239"/>
                <a:gd name="connsiteY88-3370" fmla="*/ 715411 h 2785840"/>
                <a:gd name="connsiteX89-3371" fmla="*/ 85281 w 4965239"/>
                <a:gd name="connsiteY89-3372" fmla="*/ 639606 h 2785840"/>
                <a:gd name="connsiteX90-3373" fmla="*/ 9475 w 4965239"/>
                <a:gd name="connsiteY90-3374" fmla="*/ 592228 h 2785840"/>
                <a:gd name="connsiteX91-3375" fmla="*/ 9475 w 4965239"/>
                <a:gd name="connsiteY91-3376" fmla="*/ 592228 h 2785840"/>
                <a:gd name="connsiteX92-3377" fmla="*/ 52116 w 4965239"/>
                <a:gd name="connsiteY92-3378" fmla="*/ 549588 h 2785840"/>
                <a:gd name="connsiteX93-3379" fmla="*/ 99494 w 4965239"/>
                <a:gd name="connsiteY93-3380" fmla="*/ 559063 h 2785840"/>
                <a:gd name="connsiteX94-3381" fmla="*/ 87864 w 4965239"/>
                <a:gd name="connsiteY94-3382" fmla="*/ 525045 h 2785840"/>
                <a:gd name="connsiteX95-3383" fmla="*/ 90018 w 4965239"/>
                <a:gd name="connsiteY95-3384" fmla="*/ 369550 h 2785840"/>
                <a:gd name="connsiteX96-3385" fmla="*/ 66329 w 4965239"/>
                <a:gd name="connsiteY96-3386" fmla="*/ 345861 h 2785840"/>
                <a:gd name="connsiteX97-3387" fmla="*/ 42144 w 4965239"/>
                <a:gd name="connsiteY97-3388" fmla="*/ 365025 h 2785840"/>
                <a:gd name="connsiteX98-3389" fmla="*/ 4738 w 4965239"/>
                <a:gd name="connsiteY98-3390" fmla="*/ 350599 h 2785840"/>
                <a:gd name="connsiteX99-3391" fmla="*/ 0 w 4965239"/>
                <a:gd name="connsiteY99-3392" fmla="*/ 307958 h 2785840"/>
                <a:gd name="connsiteX100-3393" fmla="*/ 33165 w 4965239"/>
                <a:gd name="connsiteY100-3394" fmla="*/ 284269 h 2785840"/>
                <a:gd name="connsiteX101-3395" fmla="*/ 37147 w 4965239"/>
                <a:gd name="connsiteY101-3396" fmla="*/ 227490 h 2785840"/>
                <a:gd name="connsiteX102-3397" fmla="*/ 75805 w 4965239"/>
                <a:gd name="connsiteY102-3398" fmla="*/ 180037 h 2785840"/>
                <a:gd name="connsiteX103-3399" fmla="*/ 122154 w 4965239"/>
                <a:gd name="connsiteY103-3400" fmla="*/ 142140 h 2785840"/>
                <a:gd name="connsiteX104-3401" fmla="*/ 180037 w 4965239"/>
                <a:gd name="connsiteY104-3402" fmla="*/ 142135 h 2785840"/>
                <a:gd name="connsiteX105-3403" fmla="*/ 255842 w 4965239"/>
                <a:gd name="connsiteY105-3404" fmla="*/ 104232 h 2785840"/>
                <a:gd name="connsiteX106-3405" fmla="*/ 270056 w 4965239"/>
                <a:gd name="connsiteY106-3406" fmla="*/ 127921 h 2785840"/>
                <a:gd name="connsiteX107-3407" fmla="*/ 307958 w 4965239"/>
                <a:gd name="connsiteY107-3408" fmla="*/ 123183 h 2785840"/>
                <a:gd name="connsiteX108-3409" fmla="*/ 326910 w 4965239"/>
                <a:gd name="connsiteY108-3410" fmla="*/ 180037 h 2785840"/>
                <a:gd name="connsiteX109-3411" fmla="*/ 383763 w 4965239"/>
                <a:gd name="connsiteY109-3412" fmla="*/ 184775 h 2785840"/>
                <a:gd name="connsiteX110-3413" fmla="*/ 691722 w 4965239"/>
                <a:gd name="connsiteY110-3414" fmla="*/ 345861 h 2785840"/>
                <a:gd name="connsiteX111-3415" fmla="*/ 1895129 w 4965239"/>
                <a:gd name="connsiteY111-3416" fmla="*/ 208464 h 2785840"/>
                <a:gd name="connsiteX112-3417" fmla="*/ 2421028 w 4965239"/>
                <a:gd name="connsiteY112-3418" fmla="*/ 42640 h 2785840"/>
                <a:gd name="connsiteX0-3419" fmla="*/ 2421028 w 4965239"/>
                <a:gd name="connsiteY0-3420" fmla="*/ 42640 h 2785840"/>
                <a:gd name="connsiteX1-3421" fmla="*/ 2501571 w 4965239"/>
                <a:gd name="connsiteY1-3422" fmla="*/ 123183 h 2785840"/>
                <a:gd name="connsiteX2-3423" fmla="*/ 2548949 w 4965239"/>
                <a:gd name="connsiteY2-3424" fmla="*/ 279532 h 2785840"/>
                <a:gd name="connsiteX3-3425" fmla="*/ 2586852 w 4965239"/>
                <a:gd name="connsiteY3-3426" fmla="*/ 307958 h 2785840"/>
                <a:gd name="connsiteX4-3427" fmla="*/ 2591589 w 4965239"/>
                <a:gd name="connsiteY4-3428" fmla="*/ 355337 h 2785840"/>
                <a:gd name="connsiteX5-3429" fmla="*/ 2781102 w 4965239"/>
                <a:gd name="connsiteY5-3430" fmla="*/ 397977 h 2785840"/>
                <a:gd name="connsiteX6-3431" fmla="*/ 3070110 w 4965239"/>
                <a:gd name="connsiteY6-3432" fmla="*/ 412191 h 2785840"/>
                <a:gd name="connsiteX7-3433" fmla="*/ 3226458 w 4965239"/>
                <a:gd name="connsiteY7-3434" fmla="*/ 516423 h 2785840"/>
                <a:gd name="connsiteX8-3435" fmla="*/ 3316476 w 4965239"/>
                <a:gd name="connsiteY8-3436" fmla="*/ 549588 h 2785840"/>
                <a:gd name="connsiteX9-3437" fmla="*/ 3453873 w 4965239"/>
                <a:gd name="connsiteY9-3438" fmla="*/ 563801 h 2785840"/>
                <a:gd name="connsiteX10-3439" fmla="*/ 3482300 w 4965239"/>
                <a:gd name="connsiteY10-3440" fmla="*/ 615917 h 2785840"/>
                <a:gd name="connsiteX11-3441" fmla="*/ 3818686 w 4965239"/>
                <a:gd name="connsiteY11-3442" fmla="*/ 506947 h 2785840"/>
                <a:gd name="connsiteX12-3443" fmla="*/ 3984510 w 4965239"/>
                <a:gd name="connsiteY12-3444" fmla="*/ 502209 h 2785840"/>
                <a:gd name="connsiteX13-3445" fmla="*/ 4145596 w 4965239"/>
                <a:gd name="connsiteY13-3446" fmla="*/ 416928 h 2785840"/>
                <a:gd name="connsiteX14-3447" fmla="*/ 4264041 w 4965239"/>
                <a:gd name="connsiteY14-3448" fmla="*/ 279532 h 2785840"/>
                <a:gd name="connsiteX15-3449" fmla="*/ 4226139 w 4965239"/>
                <a:gd name="connsiteY15-3450" fmla="*/ 213202 h 2785840"/>
                <a:gd name="connsiteX16-3451" fmla="*/ 4240352 w 4965239"/>
                <a:gd name="connsiteY16-3452" fmla="*/ 108970 h 2785840"/>
                <a:gd name="connsiteX17-3453" fmla="*/ 4344584 w 4965239"/>
                <a:gd name="connsiteY17-3454" fmla="*/ 127921 h 2785840"/>
                <a:gd name="connsiteX18-3455" fmla="*/ 4448816 w 4965239"/>
                <a:gd name="connsiteY18-3456" fmla="*/ 137397 h 2785840"/>
                <a:gd name="connsiteX19-3457" fmla="*/ 4553048 w 4965239"/>
                <a:gd name="connsiteY19-3458" fmla="*/ 37903 h 2785840"/>
                <a:gd name="connsiteX20-3459" fmla="*/ 4709397 w 4965239"/>
                <a:gd name="connsiteY20-3460" fmla="*/ 0 h 2785840"/>
                <a:gd name="connsiteX21-3461" fmla="*/ 4846794 w 4965239"/>
                <a:gd name="connsiteY21-3462" fmla="*/ 317434 h 2785840"/>
                <a:gd name="connsiteX22-3463" fmla="*/ 4965239 w 4965239"/>
                <a:gd name="connsiteY22-3464" fmla="*/ 691722 h 2785840"/>
                <a:gd name="connsiteX23-3465" fmla="*/ 4638329 w 4965239"/>
                <a:gd name="connsiteY23-3466" fmla="*/ 1066010 h 2785840"/>
                <a:gd name="connsiteX24-3467" fmla="*/ 3804472 w 4965239"/>
                <a:gd name="connsiteY24-3468" fmla="*/ 1359755 h 2785840"/>
                <a:gd name="connsiteX25-3469" fmla="*/ 3103274 w 4965239"/>
                <a:gd name="connsiteY25-3470" fmla="*/ 1748257 h 2785840"/>
                <a:gd name="connsiteX26-3471" fmla="*/ 2885334 w 4965239"/>
                <a:gd name="connsiteY26-3472" fmla="*/ 2321534 h 2785840"/>
                <a:gd name="connsiteX27-3473" fmla="*/ 2970615 w 4965239"/>
                <a:gd name="connsiteY27-3474" fmla="*/ 2785840 h 2785840"/>
                <a:gd name="connsiteX28-3475" fmla="*/ 2657919 w 4965239"/>
                <a:gd name="connsiteY28-3476" fmla="*/ 2733724 h 2785840"/>
                <a:gd name="connsiteX29-3477" fmla="*/ 2615279 w 4965239"/>
                <a:gd name="connsiteY29-3478" fmla="*/ 2321534 h 2785840"/>
                <a:gd name="connsiteX30-3479" fmla="*/ 2577376 w 4965239"/>
                <a:gd name="connsiteY30-3480" fmla="*/ 1966197 h 2785840"/>
                <a:gd name="connsiteX31-3481" fmla="*/ 2136758 w 4965239"/>
                <a:gd name="connsiteY31-3482" fmla="*/ 2094118 h 2785840"/>
                <a:gd name="connsiteX32-3483" fmla="*/ 2037264 w 4965239"/>
                <a:gd name="connsiteY32-3484" fmla="*/ 2458931 h 2785840"/>
                <a:gd name="connsiteX33-3485" fmla="*/ 1843013 w 4965239"/>
                <a:gd name="connsiteY33-3486" fmla="*/ 2657919 h 2785840"/>
                <a:gd name="connsiteX34-3487" fmla="*/ 1734043 w 4965239"/>
                <a:gd name="connsiteY34-3488" fmla="*/ 2638968 h 2785840"/>
                <a:gd name="connsiteX35-3489" fmla="*/ 1724568 w 4965239"/>
                <a:gd name="connsiteY35-3490" fmla="*/ 2553687 h 2785840"/>
                <a:gd name="connsiteX36-3491" fmla="*/ 1694497 w 4965239"/>
                <a:gd name="connsiteY36-3492" fmla="*/ 2544789 h 2785840"/>
                <a:gd name="connsiteX37-3493" fmla="*/ 1667714 w 4965239"/>
                <a:gd name="connsiteY37-3494" fmla="*/ 2492095 h 2785840"/>
                <a:gd name="connsiteX38-3495" fmla="*/ 1644025 w 4965239"/>
                <a:gd name="connsiteY38-3496" fmla="*/ 2449455 h 2785840"/>
                <a:gd name="connsiteX39-3497" fmla="*/ 1606122 w 4965239"/>
                <a:gd name="connsiteY39-3498" fmla="*/ 2449455 h 2785840"/>
                <a:gd name="connsiteX40-3499" fmla="*/ 1459250 w 4965239"/>
                <a:gd name="connsiteY40-3500" fmla="*/ 2378388 h 2785840"/>
                <a:gd name="connsiteX41-3501" fmla="*/ 1410968 w 4965239"/>
                <a:gd name="connsiteY41-3502" fmla="*/ 2410723 h 2785840"/>
                <a:gd name="connsiteX42-3503" fmla="*/ 1355017 w 4965239"/>
                <a:gd name="connsiteY42-3504" fmla="*/ 2454193 h 2785840"/>
                <a:gd name="connsiteX43-3505" fmla="*/ 1345542 w 4965239"/>
                <a:gd name="connsiteY43-3506" fmla="*/ 2496833 h 2785840"/>
                <a:gd name="connsiteX44-3507" fmla="*/ 1317115 w 4965239"/>
                <a:gd name="connsiteY44-3508" fmla="*/ 2482620 h 2785840"/>
                <a:gd name="connsiteX45-3509" fmla="*/ 1312377 w 4965239"/>
                <a:gd name="connsiteY45-3510" fmla="*/ 2444717 h 2785840"/>
                <a:gd name="connsiteX46-3511" fmla="*/ 1326590 w 4965239"/>
                <a:gd name="connsiteY46-3512" fmla="*/ 2368912 h 2785840"/>
                <a:gd name="connsiteX47-3513" fmla="*/ 1259439 w 4965239"/>
                <a:gd name="connsiteY47-3514" fmla="*/ 2390993 h 2785840"/>
                <a:gd name="connsiteX48-3515" fmla="*/ 1181672 w 4965239"/>
                <a:gd name="connsiteY48-3516" fmla="*/ 2385080 h 2785840"/>
                <a:gd name="connsiteX49-3517" fmla="*/ 1116564 w 4965239"/>
                <a:gd name="connsiteY49-3518" fmla="*/ 2362418 h 2785840"/>
                <a:gd name="connsiteX50-3519" fmla="*/ 1051797 w 4965239"/>
                <a:gd name="connsiteY50-3520" fmla="*/ 2307320 h 2785840"/>
                <a:gd name="connsiteX51-3521" fmla="*/ 1030839 w 4965239"/>
                <a:gd name="connsiteY51-3522" fmla="*/ 2333843 h 2785840"/>
                <a:gd name="connsiteX52-3523" fmla="*/ 975991 w 4965239"/>
                <a:gd name="connsiteY52-3524" fmla="*/ 2312058 h 2785840"/>
                <a:gd name="connsiteX53-3525" fmla="*/ 942827 w 4965239"/>
                <a:gd name="connsiteY53-3526" fmla="*/ 2240991 h 2785840"/>
                <a:gd name="connsiteX54-3527" fmla="*/ 910824 w 4965239"/>
                <a:gd name="connsiteY54-3528" fmla="*/ 2250975 h 2785840"/>
                <a:gd name="connsiteX55-3529" fmla="*/ 867022 w 4965239"/>
                <a:gd name="connsiteY55-3530" fmla="*/ 2226777 h 2785840"/>
                <a:gd name="connsiteX56-3531" fmla="*/ 871759 w 4965239"/>
                <a:gd name="connsiteY56-3532" fmla="*/ 2169923 h 2785840"/>
                <a:gd name="connsiteX57-3533" fmla="*/ 836529 w 4965239"/>
                <a:gd name="connsiteY57-3534" fmla="*/ 2168108 h 2785840"/>
                <a:gd name="connsiteX58-3535" fmla="*/ 777003 w 4965239"/>
                <a:gd name="connsiteY58-3536" fmla="*/ 2108332 h 2785840"/>
                <a:gd name="connsiteX59-3537" fmla="*/ 762789 w 4965239"/>
                <a:gd name="connsiteY59-3538" fmla="*/ 2051478 h 2785840"/>
                <a:gd name="connsiteX60-3539" fmla="*/ 736516 w 4965239"/>
                <a:gd name="connsiteY60-3540" fmla="*/ 2062380 h 2785840"/>
                <a:gd name="connsiteX61-3541" fmla="*/ 696460 w 4965239"/>
                <a:gd name="connsiteY61-3542" fmla="*/ 2046740 h 2785840"/>
                <a:gd name="connsiteX62-3543" fmla="*/ 587490 w 4965239"/>
                <a:gd name="connsiteY62-3544" fmla="*/ 1895129 h 2785840"/>
                <a:gd name="connsiteX63-3545" fmla="*/ 549587 w 4965239"/>
                <a:gd name="connsiteY63-3546" fmla="*/ 1828800 h 2785840"/>
                <a:gd name="connsiteX64-3547" fmla="*/ 487996 w 4965239"/>
                <a:gd name="connsiteY64-3548" fmla="*/ 1824062 h 2785840"/>
                <a:gd name="connsiteX65-3549" fmla="*/ 473626 w 4965239"/>
                <a:gd name="connsiteY65-3550" fmla="*/ 1848068 h 2785840"/>
                <a:gd name="connsiteX66-3551" fmla="*/ 435880 w 4965239"/>
                <a:gd name="connsiteY66-3552" fmla="*/ 1847751 h 2785840"/>
                <a:gd name="connsiteX67-3553" fmla="*/ 326910 w 4965239"/>
                <a:gd name="connsiteY67-3554" fmla="*/ 1743519 h 2785840"/>
                <a:gd name="connsiteX68-3555" fmla="*/ 298483 w 4965239"/>
                <a:gd name="connsiteY68-3556" fmla="*/ 1639287 h 2785840"/>
                <a:gd name="connsiteX69-3557" fmla="*/ 265029 w 4965239"/>
                <a:gd name="connsiteY69-3558" fmla="*/ 1639470 h 2785840"/>
                <a:gd name="connsiteX70-3559" fmla="*/ 222677 w 4965239"/>
                <a:gd name="connsiteY70-3560" fmla="*/ 1591909 h 2785840"/>
                <a:gd name="connsiteX71-3561" fmla="*/ 222677 w 4965239"/>
                <a:gd name="connsiteY71-3562" fmla="*/ 1516104 h 2785840"/>
                <a:gd name="connsiteX72-3563" fmla="*/ 217940 w 4965239"/>
                <a:gd name="connsiteY72-3564" fmla="*/ 1416609 h 2785840"/>
                <a:gd name="connsiteX73-3565" fmla="*/ 246367 w 4965239"/>
                <a:gd name="connsiteY73-3566" fmla="*/ 1392920 h 2785840"/>
                <a:gd name="connsiteX74-3567" fmla="*/ 282174 w 4965239"/>
                <a:gd name="connsiteY74-3568" fmla="*/ 1388010 h 2785840"/>
                <a:gd name="connsiteX75-3569" fmla="*/ 322172 w 4965239"/>
                <a:gd name="connsiteY75-3570" fmla="*/ 1440298 h 2785840"/>
                <a:gd name="connsiteX76-3571" fmla="*/ 355337 w 4965239"/>
                <a:gd name="connsiteY76-3572" fmla="*/ 1331328 h 2785840"/>
                <a:gd name="connsiteX77-3573" fmla="*/ 322172 w 4965239"/>
                <a:gd name="connsiteY77-3574" fmla="*/ 1241310 h 2785840"/>
                <a:gd name="connsiteX78-3575" fmla="*/ 331647 w 4965239"/>
                <a:gd name="connsiteY78-3576" fmla="*/ 1179718 h 2785840"/>
                <a:gd name="connsiteX79-3577" fmla="*/ 364812 w 4965239"/>
                <a:gd name="connsiteY79-3578" fmla="*/ 1146553 h 2785840"/>
                <a:gd name="connsiteX80-3579" fmla="*/ 303220 w 4965239"/>
                <a:gd name="connsiteY80-3580" fmla="*/ 1051797 h 2785840"/>
                <a:gd name="connsiteX81-3581" fmla="*/ 317434 w 4965239"/>
                <a:gd name="connsiteY81-3582" fmla="*/ 1018632 h 2785840"/>
                <a:gd name="connsiteX82-3583" fmla="*/ 303220 w 4965239"/>
                <a:gd name="connsiteY82-3584" fmla="*/ 966516 h 2785840"/>
                <a:gd name="connsiteX83-3585" fmla="*/ 312696 w 4965239"/>
                <a:gd name="connsiteY83-3586" fmla="*/ 938089 h 2785840"/>
                <a:gd name="connsiteX84-3587" fmla="*/ 255842 w 4965239"/>
                <a:gd name="connsiteY84-3588" fmla="*/ 933351 h 2785840"/>
                <a:gd name="connsiteX85-3589" fmla="*/ 194251 w 4965239"/>
                <a:gd name="connsiteY85-3590" fmla="*/ 904924 h 2785840"/>
                <a:gd name="connsiteX86-3591" fmla="*/ 165824 w 4965239"/>
                <a:gd name="connsiteY86-3592" fmla="*/ 838595 h 2785840"/>
                <a:gd name="connsiteX87-3593" fmla="*/ 123183 w 4965239"/>
                <a:gd name="connsiteY87-3594" fmla="*/ 833857 h 2785840"/>
                <a:gd name="connsiteX88-3595" fmla="*/ 104232 w 4965239"/>
                <a:gd name="connsiteY88-3596" fmla="*/ 791217 h 2785840"/>
                <a:gd name="connsiteX89-3597" fmla="*/ 132659 w 4965239"/>
                <a:gd name="connsiteY89-3598" fmla="*/ 715411 h 2785840"/>
                <a:gd name="connsiteX90-3599" fmla="*/ 85281 w 4965239"/>
                <a:gd name="connsiteY90-3600" fmla="*/ 639606 h 2785840"/>
                <a:gd name="connsiteX91-3601" fmla="*/ 9475 w 4965239"/>
                <a:gd name="connsiteY91-3602" fmla="*/ 592228 h 2785840"/>
                <a:gd name="connsiteX92-3603" fmla="*/ 9475 w 4965239"/>
                <a:gd name="connsiteY92-3604" fmla="*/ 592228 h 2785840"/>
                <a:gd name="connsiteX93-3605" fmla="*/ 52116 w 4965239"/>
                <a:gd name="connsiteY93-3606" fmla="*/ 549588 h 2785840"/>
                <a:gd name="connsiteX94-3607" fmla="*/ 99494 w 4965239"/>
                <a:gd name="connsiteY94-3608" fmla="*/ 559063 h 2785840"/>
                <a:gd name="connsiteX95-3609" fmla="*/ 87864 w 4965239"/>
                <a:gd name="connsiteY95-3610" fmla="*/ 525045 h 2785840"/>
                <a:gd name="connsiteX96-3611" fmla="*/ 90018 w 4965239"/>
                <a:gd name="connsiteY96-3612" fmla="*/ 369550 h 2785840"/>
                <a:gd name="connsiteX97-3613" fmla="*/ 66329 w 4965239"/>
                <a:gd name="connsiteY97-3614" fmla="*/ 345861 h 2785840"/>
                <a:gd name="connsiteX98-3615" fmla="*/ 42144 w 4965239"/>
                <a:gd name="connsiteY98-3616" fmla="*/ 365025 h 2785840"/>
                <a:gd name="connsiteX99-3617" fmla="*/ 4738 w 4965239"/>
                <a:gd name="connsiteY99-3618" fmla="*/ 350599 h 2785840"/>
                <a:gd name="connsiteX100-3619" fmla="*/ 0 w 4965239"/>
                <a:gd name="connsiteY100-3620" fmla="*/ 307958 h 2785840"/>
                <a:gd name="connsiteX101-3621" fmla="*/ 33165 w 4965239"/>
                <a:gd name="connsiteY101-3622" fmla="*/ 284269 h 2785840"/>
                <a:gd name="connsiteX102-3623" fmla="*/ 37147 w 4965239"/>
                <a:gd name="connsiteY102-3624" fmla="*/ 227490 h 2785840"/>
                <a:gd name="connsiteX103-3625" fmla="*/ 75805 w 4965239"/>
                <a:gd name="connsiteY103-3626" fmla="*/ 180037 h 2785840"/>
                <a:gd name="connsiteX104-3627" fmla="*/ 122154 w 4965239"/>
                <a:gd name="connsiteY104-3628" fmla="*/ 142140 h 2785840"/>
                <a:gd name="connsiteX105-3629" fmla="*/ 180037 w 4965239"/>
                <a:gd name="connsiteY105-3630" fmla="*/ 142135 h 2785840"/>
                <a:gd name="connsiteX106-3631" fmla="*/ 255842 w 4965239"/>
                <a:gd name="connsiteY106-3632" fmla="*/ 104232 h 2785840"/>
                <a:gd name="connsiteX107-3633" fmla="*/ 270056 w 4965239"/>
                <a:gd name="connsiteY107-3634" fmla="*/ 127921 h 2785840"/>
                <a:gd name="connsiteX108-3635" fmla="*/ 307958 w 4965239"/>
                <a:gd name="connsiteY108-3636" fmla="*/ 123183 h 2785840"/>
                <a:gd name="connsiteX109-3637" fmla="*/ 326910 w 4965239"/>
                <a:gd name="connsiteY109-3638" fmla="*/ 180037 h 2785840"/>
                <a:gd name="connsiteX110-3639" fmla="*/ 383763 w 4965239"/>
                <a:gd name="connsiteY110-3640" fmla="*/ 184775 h 2785840"/>
                <a:gd name="connsiteX111-3641" fmla="*/ 691722 w 4965239"/>
                <a:gd name="connsiteY111-3642" fmla="*/ 345861 h 2785840"/>
                <a:gd name="connsiteX112-3643" fmla="*/ 1895129 w 4965239"/>
                <a:gd name="connsiteY112-3644" fmla="*/ 208464 h 2785840"/>
                <a:gd name="connsiteX113" fmla="*/ 2421028 w 4965239"/>
                <a:gd name="connsiteY113" fmla="*/ 42640 h 2785840"/>
                <a:gd name="connsiteX0-3645" fmla="*/ 2421028 w 4965239"/>
                <a:gd name="connsiteY0-3646" fmla="*/ 42640 h 2785840"/>
                <a:gd name="connsiteX1-3647" fmla="*/ 2501571 w 4965239"/>
                <a:gd name="connsiteY1-3648" fmla="*/ 123183 h 2785840"/>
                <a:gd name="connsiteX2-3649" fmla="*/ 2548949 w 4965239"/>
                <a:gd name="connsiteY2-3650" fmla="*/ 279532 h 2785840"/>
                <a:gd name="connsiteX3-3651" fmla="*/ 2586852 w 4965239"/>
                <a:gd name="connsiteY3-3652" fmla="*/ 307958 h 2785840"/>
                <a:gd name="connsiteX4-3653" fmla="*/ 2591589 w 4965239"/>
                <a:gd name="connsiteY4-3654" fmla="*/ 355337 h 2785840"/>
                <a:gd name="connsiteX5-3655" fmla="*/ 2781102 w 4965239"/>
                <a:gd name="connsiteY5-3656" fmla="*/ 397977 h 2785840"/>
                <a:gd name="connsiteX6-3657" fmla="*/ 3070110 w 4965239"/>
                <a:gd name="connsiteY6-3658" fmla="*/ 412191 h 2785840"/>
                <a:gd name="connsiteX7-3659" fmla="*/ 3226458 w 4965239"/>
                <a:gd name="connsiteY7-3660" fmla="*/ 516423 h 2785840"/>
                <a:gd name="connsiteX8-3661" fmla="*/ 3316476 w 4965239"/>
                <a:gd name="connsiteY8-3662" fmla="*/ 549588 h 2785840"/>
                <a:gd name="connsiteX9-3663" fmla="*/ 3453873 w 4965239"/>
                <a:gd name="connsiteY9-3664" fmla="*/ 563801 h 2785840"/>
                <a:gd name="connsiteX10-3665" fmla="*/ 3482300 w 4965239"/>
                <a:gd name="connsiteY10-3666" fmla="*/ 615917 h 2785840"/>
                <a:gd name="connsiteX11-3667" fmla="*/ 3818686 w 4965239"/>
                <a:gd name="connsiteY11-3668" fmla="*/ 506947 h 2785840"/>
                <a:gd name="connsiteX12-3669" fmla="*/ 3984510 w 4965239"/>
                <a:gd name="connsiteY12-3670" fmla="*/ 502209 h 2785840"/>
                <a:gd name="connsiteX13-3671" fmla="*/ 4145596 w 4965239"/>
                <a:gd name="connsiteY13-3672" fmla="*/ 416928 h 2785840"/>
                <a:gd name="connsiteX14-3673" fmla="*/ 4264041 w 4965239"/>
                <a:gd name="connsiteY14-3674" fmla="*/ 279532 h 2785840"/>
                <a:gd name="connsiteX15-3675" fmla="*/ 4226139 w 4965239"/>
                <a:gd name="connsiteY15-3676" fmla="*/ 213202 h 2785840"/>
                <a:gd name="connsiteX16-3677" fmla="*/ 4240352 w 4965239"/>
                <a:gd name="connsiteY16-3678" fmla="*/ 108970 h 2785840"/>
                <a:gd name="connsiteX17-3679" fmla="*/ 4344584 w 4965239"/>
                <a:gd name="connsiteY17-3680" fmla="*/ 127921 h 2785840"/>
                <a:gd name="connsiteX18-3681" fmla="*/ 4448816 w 4965239"/>
                <a:gd name="connsiteY18-3682" fmla="*/ 137397 h 2785840"/>
                <a:gd name="connsiteX19-3683" fmla="*/ 4553048 w 4965239"/>
                <a:gd name="connsiteY19-3684" fmla="*/ 37903 h 2785840"/>
                <a:gd name="connsiteX20-3685" fmla="*/ 4709397 w 4965239"/>
                <a:gd name="connsiteY20-3686" fmla="*/ 0 h 2785840"/>
                <a:gd name="connsiteX21-3687" fmla="*/ 4846794 w 4965239"/>
                <a:gd name="connsiteY21-3688" fmla="*/ 317434 h 2785840"/>
                <a:gd name="connsiteX22-3689" fmla="*/ 4965239 w 4965239"/>
                <a:gd name="connsiteY22-3690" fmla="*/ 691722 h 2785840"/>
                <a:gd name="connsiteX23-3691" fmla="*/ 4638329 w 4965239"/>
                <a:gd name="connsiteY23-3692" fmla="*/ 1066010 h 2785840"/>
                <a:gd name="connsiteX24-3693" fmla="*/ 3804472 w 4965239"/>
                <a:gd name="connsiteY24-3694" fmla="*/ 1359755 h 2785840"/>
                <a:gd name="connsiteX25-3695" fmla="*/ 3103274 w 4965239"/>
                <a:gd name="connsiteY25-3696" fmla="*/ 1748257 h 2785840"/>
                <a:gd name="connsiteX26-3697" fmla="*/ 2885334 w 4965239"/>
                <a:gd name="connsiteY26-3698" fmla="*/ 2321534 h 2785840"/>
                <a:gd name="connsiteX27-3699" fmla="*/ 2970615 w 4965239"/>
                <a:gd name="connsiteY27-3700" fmla="*/ 2785840 h 2785840"/>
                <a:gd name="connsiteX28-3701" fmla="*/ 2657919 w 4965239"/>
                <a:gd name="connsiteY28-3702" fmla="*/ 2733724 h 2785840"/>
                <a:gd name="connsiteX29-3703" fmla="*/ 2615279 w 4965239"/>
                <a:gd name="connsiteY29-3704" fmla="*/ 2321534 h 2785840"/>
                <a:gd name="connsiteX30-3705" fmla="*/ 2577376 w 4965239"/>
                <a:gd name="connsiteY30-3706" fmla="*/ 1966197 h 2785840"/>
                <a:gd name="connsiteX31-3707" fmla="*/ 2136758 w 4965239"/>
                <a:gd name="connsiteY31-3708" fmla="*/ 2094118 h 2785840"/>
                <a:gd name="connsiteX32-3709" fmla="*/ 2037264 w 4965239"/>
                <a:gd name="connsiteY32-3710" fmla="*/ 2458931 h 2785840"/>
                <a:gd name="connsiteX33-3711" fmla="*/ 1843013 w 4965239"/>
                <a:gd name="connsiteY33-3712" fmla="*/ 2657919 h 2785840"/>
                <a:gd name="connsiteX34-3713" fmla="*/ 1734043 w 4965239"/>
                <a:gd name="connsiteY34-3714" fmla="*/ 2638968 h 2785840"/>
                <a:gd name="connsiteX35-3715" fmla="*/ 1724568 w 4965239"/>
                <a:gd name="connsiteY35-3716" fmla="*/ 2553687 h 2785840"/>
                <a:gd name="connsiteX36-3717" fmla="*/ 1694497 w 4965239"/>
                <a:gd name="connsiteY36-3718" fmla="*/ 2544789 h 2785840"/>
                <a:gd name="connsiteX37-3719" fmla="*/ 1667714 w 4965239"/>
                <a:gd name="connsiteY37-3720" fmla="*/ 2492095 h 2785840"/>
                <a:gd name="connsiteX38-3721" fmla="*/ 1644025 w 4965239"/>
                <a:gd name="connsiteY38-3722" fmla="*/ 2449455 h 2785840"/>
                <a:gd name="connsiteX39-3723" fmla="*/ 1611732 w 4965239"/>
                <a:gd name="connsiteY39-3724" fmla="*/ 2466285 h 2785840"/>
                <a:gd name="connsiteX40-3725" fmla="*/ 1459250 w 4965239"/>
                <a:gd name="connsiteY40-3726" fmla="*/ 2378388 h 2785840"/>
                <a:gd name="connsiteX41-3727" fmla="*/ 1410968 w 4965239"/>
                <a:gd name="connsiteY41-3728" fmla="*/ 2410723 h 2785840"/>
                <a:gd name="connsiteX42-3729" fmla="*/ 1355017 w 4965239"/>
                <a:gd name="connsiteY42-3730" fmla="*/ 2454193 h 2785840"/>
                <a:gd name="connsiteX43-3731" fmla="*/ 1345542 w 4965239"/>
                <a:gd name="connsiteY43-3732" fmla="*/ 2496833 h 2785840"/>
                <a:gd name="connsiteX44-3733" fmla="*/ 1317115 w 4965239"/>
                <a:gd name="connsiteY44-3734" fmla="*/ 2482620 h 2785840"/>
                <a:gd name="connsiteX45-3735" fmla="*/ 1312377 w 4965239"/>
                <a:gd name="connsiteY45-3736" fmla="*/ 2444717 h 2785840"/>
                <a:gd name="connsiteX46-3737" fmla="*/ 1326590 w 4965239"/>
                <a:gd name="connsiteY46-3738" fmla="*/ 2368912 h 2785840"/>
                <a:gd name="connsiteX47-3739" fmla="*/ 1259439 w 4965239"/>
                <a:gd name="connsiteY47-3740" fmla="*/ 2390993 h 2785840"/>
                <a:gd name="connsiteX48-3741" fmla="*/ 1181672 w 4965239"/>
                <a:gd name="connsiteY48-3742" fmla="*/ 2385080 h 2785840"/>
                <a:gd name="connsiteX49-3743" fmla="*/ 1116564 w 4965239"/>
                <a:gd name="connsiteY49-3744" fmla="*/ 2362418 h 2785840"/>
                <a:gd name="connsiteX50-3745" fmla="*/ 1051797 w 4965239"/>
                <a:gd name="connsiteY50-3746" fmla="*/ 2307320 h 2785840"/>
                <a:gd name="connsiteX51-3747" fmla="*/ 1030839 w 4965239"/>
                <a:gd name="connsiteY51-3748" fmla="*/ 2333843 h 2785840"/>
                <a:gd name="connsiteX52-3749" fmla="*/ 975991 w 4965239"/>
                <a:gd name="connsiteY52-3750" fmla="*/ 2312058 h 2785840"/>
                <a:gd name="connsiteX53-3751" fmla="*/ 942827 w 4965239"/>
                <a:gd name="connsiteY53-3752" fmla="*/ 2240991 h 2785840"/>
                <a:gd name="connsiteX54-3753" fmla="*/ 910824 w 4965239"/>
                <a:gd name="connsiteY54-3754" fmla="*/ 2250975 h 2785840"/>
                <a:gd name="connsiteX55-3755" fmla="*/ 867022 w 4965239"/>
                <a:gd name="connsiteY55-3756" fmla="*/ 2226777 h 2785840"/>
                <a:gd name="connsiteX56-3757" fmla="*/ 871759 w 4965239"/>
                <a:gd name="connsiteY56-3758" fmla="*/ 2169923 h 2785840"/>
                <a:gd name="connsiteX57-3759" fmla="*/ 836529 w 4965239"/>
                <a:gd name="connsiteY57-3760" fmla="*/ 2168108 h 2785840"/>
                <a:gd name="connsiteX58-3761" fmla="*/ 777003 w 4965239"/>
                <a:gd name="connsiteY58-3762" fmla="*/ 2108332 h 2785840"/>
                <a:gd name="connsiteX59-3763" fmla="*/ 762789 w 4965239"/>
                <a:gd name="connsiteY59-3764" fmla="*/ 2051478 h 2785840"/>
                <a:gd name="connsiteX60-3765" fmla="*/ 736516 w 4965239"/>
                <a:gd name="connsiteY60-3766" fmla="*/ 2062380 h 2785840"/>
                <a:gd name="connsiteX61-3767" fmla="*/ 696460 w 4965239"/>
                <a:gd name="connsiteY61-3768" fmla="*/ 2046740 h 2785840"/>
                <a:gd name="connsiteX62-3769" fmla="*/ 587490 w 4965239"/>
                <a:gd name="connsiteY62-3770" fmla="*/ 1895129 h 2785840"/>
                <a:gd name="connsiteX63-3771" fmla="*/ 549587 w 4965239"/>
                <a:gd name="connsiteY63-3772" fmla="*/ 1828800 h 2785840"/>
                <a:gd name="connsiteX64-3773" fmla="*/ 487996 w 4965239"/>
                <a:gd name="connsiteY64-3774" fmla="*/ 1824062 h 2785840"/>
                <a:gd name="connsiteX65-3775" fmla="*/ 473626 w 4965239"/>
                <a:gd name="connsiteY65-3776" fmla="*/ 1848068 h 2785840"/>
                <a:gd name="connsiteX66-3777" fmla="*/ 435880 w 4965239"/>
                <a:gd name="connsiteY66-3778" fmla="*/ 1847751 h 2785840"/>
                <a:gd name="connsiteX67-3779" fmla="*/ 326910 w 4965239"/>
                <a:gd name="connsiteY67-3780" fmla="*/ 1743519 h 2785840"/>
                <a:gd name="connsiteX68-3781" fmla="*/ 298483 w 4965239"/>
                <a:gd name="connsiteY68-3782" fmla="*/ 1639287 h 2785840"/>
                <a:gd name="connsiteX69-3783" fmla="*/ 265029 w 4965239"/>
                <a:gd name="connsiteY69-3784" fmla="*/ 1639470 h 2785840"/>
                <a:gd name="connsiteX70-3785" fmla="*/ 222677 w 4965239"/>
                <a:gd name="connsiteY70-3786" fmla="*/ 1591909 h 2785840"/>
                <a:gd name="connsiteX71-3787" fmla="*/ 222677 w 4965239"/>
                <a:gd name="connsiteY71-3788" fmla="*/ 1516104 h 2785840"/>
                <a:gd name="connsiteX72-3789" fmla="*/ 217940 w 4965239"/>
                <a:gd name="connsiteY72-3790" fmla="*/ 1416609 h 2785840"/>
                <a:gd name="connsiteX73-3791" fmla="*/ 246367 w 4965239"/>
                <a:gd name="connsiteY73-3792" fmla="*/ 1392920 h 2785840"/>
                <a:gd name="connsiteX74-3793" fmla="*/ 282174 w 4965239"/>
                <a:gd name="connsiteY74-3794" fmla="*/ 1388010 h 2785840"/>
                <a:gd name="connsiteX75-3795" fmla="*/ 322172 w 4965239"/>
                <a:gd name="connsiteY75-3796" fmla="*/ 1440298 h 2785840"/>
                <a:gd name="connsiteX76-3797" fmla="*/ 355337 w 4965239"/>
                <a:gd name="connsiteY76-3798" fmla="*/ 1331328 h 2785840"/>
                <a:gd name="connsiteX77-3799" fmla="*/ 322172 w 4965239"/>
                <a:gd name="connsiteY77-3800" fmla="*/ 1241310 h 2785840"/>
                <a:gd name="connsiteX78-3801" fmla="*/ 331647 w 4965239"/>
                <a:gd name="connsiteY78-3802" fmla="*/ 1179718 h 2785840"/>
                <a:gd name="connsiteX79-3803" fmla="*/ 364812 w 4965239"/>
                <a:gd name="connsiteY79-3804" fmla="*/ 1146553 h 2785840"/>
                <a:gd name="connsiteX80-3805" fmla="*/ 303220 w 4965239"/>
                <a:gd name="connsiteY80-3806" fmla="*/ 1051797 h 2785840"/>
                <a:gd name="connsiteX81-3807" fmla="*/ 317434 w 4965239"/>
                <a:gd name="connsiteY81-3808" fmla="*/ 1018632 h 2785840"/>
                <a:gd name="connsiteX82-3809" fmla="*/ 303220 w 4965239"/>
                <a:gd name="connsiteY82-3810" fmla="*/ 966516 h 2785840"/>
                <a:gd name="connsiteX83-3811" fmla="*/ 312696 w 4965239"/>
                <a:gd name="connsiteY83-3812" fmla="*/ 938089 h 2785840"/>
                <a:gd name="connsiteX84-3813" fmla="*/ 255842 w 4965239"/>
                <a:gd name="connsiteY84-3814" fmla="*/ 933351 h 2785840"/>
                <a:gd name="connsiteX85-3815" fmla="*/ 194251 w 4965239"/>
                <a:gd name="connsiteY85-3816" fmla="*/ 904924 h 2785840"/>
                <a:gd name="connsiteX86-3817" fmla="*/ 165824 w 4965239"/>
                <a:gd name="connsiteY86-3818" fmla="*/ 838595 h 2785840"/>
                <a:gd name="connsiteX87-3819" fmla="*/ 123183 w 4965239"/>
                <a:gd name="connsiteY87-3820" fmla="*/ 833857 h 2785840"/>
                <a:gd name="connsiteX88-3821" fmla="*/ 104232 w 4965239"/>
                <a:gd name="connsiteY88-3822" fmla="*/ 791217 h 2785840"/>
                <a:gd name="connsiteX89-3823" fmla="*/ 132659 w 4965239"/>
                <a:gd name="connsiteY89-3824" fmla="*/ 715411 h 2785840"/>
                <a:gd name="connsiteX90-3825" fmla="*/ 85281 w 4965239"/>
                <a:gd name="connsiteY90-3826" fmla="*/ 639606 h 2785840"/>
                <a:gd name="connsiteX91-3827" fmla="*/ 9475 w 4965239"/>
                <a:gd name="connsiteY91-3828" fmla="*/ 592228 h 2785840"/>
                <a:gd name="connsiteX92-3829" fmla="*/ 9475 w 4965239"/>
                <a:gd name="connsiteY92-3830" fmla="*/ 592228 h 2785840"/>
                <a:gd name="connsiteX93-3831" fmla="*/ 52116 w 4965239"/>
                <a:gd name="connsiteY93-3832" fmla="*/ 549588 h 2785840"/>
                <a:gd name="connsiteX94-3833" fmla="*/ 99494 w 4965239"/>
                <a:gd name="connsiteY94-3834" fmla="*/ 559063 h 2785840"/>
                <a:gd name="connsiteX95-3835" fmla="*/ 87864 w 4965239"/>
                <a:gd name="connsiteY95-3836" fmla="*/ 525045 h 2785840"/>
                <a:gd name="connsiteX96-3837" fmla="*/ 90018 w 4965239"/>
                <a:gd name="connsiteY96-3838" fmla="*/ 369550 h 2785840"/>
                <a:gd name="connsiteX97-3839" fmla="*/ 66329 w 4965239"/>
                <a:gd name="connsiteY97-3840" fmla="*/ 345861 h 2785840"/>
                <a:gd name="connsiteX98-3841" fmla="*/ 42144 w 4965239"/>
                <a:gd name="connsiteY98-3842" fmla="*/ 365025 h 2785840"/>
                <a:gd name="connsiteX99-3843" fmla="*/ 4738 w 4965239"/>
                <a:gd name="connsiteY99-3844" fmla="*/ 350599 h 2785840"/>
                <a:gd name="connsiteX100-3845" fmla="*/ 0 w 4965239"/>
                <a:gd name="connsiteY100-3846" fmla="*/ 307958 h 2785840"/>
                <a:gd name="connsiteX101-3847" fmla="*/ 33165 w 4965239"/>
                <a:gd name="connsiteY101-3848" fmla="*/ 284269 h 2785840"/>
                <a:gd name="connsiteX102-3849" fmla="*/ 37147 w 4965239"/>
                <a:gd name="connsiteY102-3850" fmla="*/ 227490 h 2785840"/>
                <a:gd name="connsiteX103-3851" fmla="*/ 75805 w 4965239"/>
                <a:gd name="connsiteY103-3852" fmla="*/ 180037 h 2785840"/>
                <a:gd name="connsiteX104-3853" fmla="*/ 122154 w 4965239"/>
                <a:gd name="connsiteY104-3854" fmla="*/ 142140 h 2785840"/>
                <a:gd name="connsiteX105-3855" fmla="*/ 180037 w 4965239"/>
                <a:gd name="connsiteY105-3856" fmla="*/ 142135 h 2785840"/>
                <a:gd name="connsiteX106-3857" fmla="*/ 255842 w 4965239"/>
                <a:gd name="connsiteY106-3858" fmla="*/ 104232 h 2785840"/>
                <a:gd name="connsiteX107-3859" fmla="*/ 270056 w 4965239"/>
                <a:gd name="connsiteY107-3860" fmla="*/ 127921 h 2785840"/>
                <a:gd name="connsiteX108-3861" fmla="*/ 307958 w 4965239"/>
                <a:gd name="connsiteY108-3862" fmla="*/ 123183 h 2785840"/>
                <a:gd name="connsiteX109-3863" fmla="*/ 326910 w 4965239"/>
                <a:gd name="connsiteY109-3864" fmla="*/ 180037 h 2785840"/>
                <a:gd name="connsiteX110-3865" fmla="*/ 383763 w 4965239"/>
                <a:gd name="connsiteY110-3866" fmla="*/ 184775 h 2785840"/>
                <a:gd name="connsiteX111-3867" fmla="*/ 691722 w 4965239"/>
                <a:gd name="connsiteY111-3868" fmla="*/ 345861 h 2785840"/>
                <a:gd name="connsiteX112-3869" fmla="*/ 1895129 w 4965239"/>
                <a:gd name="connsiteY112-3870" fmla="*/ 208464 h 2785840"/>
                <a:gd name="connsiteX113-3871" fmla="*/ 2421028 w 4965239"/>
                <a:gd name="connsiteY113-3872" fmla="*/ 42640 h 2785840"/>
                <a:gd name="connsiteX0-3873" fmla="*/ 2421028 w 4965239"/>
                <a:gd name="connsiteY0-3874" fmla="*/ 42640 h 2785840"/>
                <a:gd name="connsiteX1-3875" fmla="*/ 2501571 w 4965239"/>
                <a:gd name="connsiteY1-3876" fmla="*/ 123183 h 2785840"/>
                <a:gd name="connsiteX2-3877" fmla="*/ 2548949 w 4965239"/>
                <a:gd name="connsiteY2-3878" fmla="*/ 279532 h 2785840"/>
                <a:gd name="connsiteX3-3879" fmla="*/ 2586852 w 4965239"/>
                <a:gd name="connsiteY3-3880" fmla="*/ 307958 h 2785840"/>
                <a:gd name="connsiteX4-3881" fmla="*/ 2591589 w 4965239"/>
                <a:gd name="connsiteY4-3882" fmla="*/ 355337 h 2785840"/>
                <a:gd name="connsiteX5-3883" fmla="*/ 2781102 w 4965239"/>
                <a:gd name="connsiteY5-3884" fmla="*/ 397977 h 2785840"/>
                <a:gd name="connsiteX6-3885" fmla="*/ 3070110 w 4965239"/>
                <a:gd name="connsiteY6-3886" fmla="*/ 412191 h 2785840"/>
                <a:gd name="connsiteX7-3887" fmla="*/ 3226458 w 4965239"/>
                <a:gd name="connsiteY7-3888" fmla="*/ 516423 h 2785840"/>
                <a:gd name="connsiteX8-3889" fmla="*/ 3316476 w 4965239"/>
                <a:gd name="connsiteY8-3890" fmla="*/ 549588 h 2785840"/>
                <a:gd name="connsiteX9-3891" fmla="*/ 3453873 w 4965239"/>
                <a:gd name="connsiteY9-3892" fmla="*/ 563801 h 2785840"/>
                <a:gd name="connsiteX10-3893" fmla="*/ 3482300 w 4965239"/>
                <a:gd name="connsiteY10-3894" fmla="*/ 615917 h 2785840"/>
                <a:gd name="connsiteX11-3895" fmla="*/ 3646298 w 4965239"/>
                <a:gd name="connsiteY11-3896" fmla="*/ 534936 h 2785840"/>
                <a:gd name="connsiteX12-3897" fmla="*/ 3818686 w 4965239"/>
                <a:gd name="connsiteY12-3898" fmla="*/ 506947 h 2785840"/>
                <a:gd name="connsiteX13-3899" fmla="*/ 3984510 w 4965239"/>
                <a:gd name="connsiteY13-3900" fmla="*/ 502209 h 2785840"/>
                <a:gd name="connsiteX14-3901" fmla="*/ 4145596 w 4965239"/>
                <a:gd name="connsiteY14-3902" fmla="*/ 416928 h 2785840"/>
                <a:gd name="connsiteX15-3903" fmla="*/ 4264041 w 4965239"/>
                <a:gd name="connsiteY15-3904" fmla="*/ 279532 h 2785840"/>
                <a:gd name="connsiteX16-3905" fmla="*/ 4226139 w 4965239"/>
                <a:gd name="connsiteY16-3906" fmla="*/ 213202 h 2785840"/>
                <a:gd name="connsiteX17-3907" fmla="*/ 4240352 w 4965239"/>
                <a:gd name="connsiteY17-3908" fmla="*/ 108970 h 2785840"/>
                <a:gd name="connsiteX18-3909" fmla="*/ 4344584 w 4965239"/>
                <a:gd name="connsiteY18-3910" fmla="*/ 127921 h 2785840"/>
                <a:gd name="connsiteX19-3911" fmla="*/ 4448816 w 4965239"/>
                <a:gd name="connsiteY19-3912" fmla="*/ 137397 h 2785840"/>
                <a:gd name="connsiteX20-3913" fmla="*/ 4553048 w 4965239"/>
                <a:gd name="connsiteY20-3914" fmla="*/ 37903 h 2785840"/>
                <a:gd name="connsiteX21-3915" fmla="*/ 4709397 w 4965239"/>
                <a:gd name="connsiteY21-3916" fmla="*/ 0 h 2785840"/>
                <a:gd name="connsiteX22-3917" fmla="*/ 4846794 w 4965239"/>
                <a:gd name="connsiteY22-3918" fmla="*/ 317434 h 2785840"/>
                <a:gd name="connsiteX23-3919" fmla="*/ 4965239 w 4965239"/>
                <a:gd name="connsiteY23-3920" fmla="*/ 691722 h 2785840"/>
                <a:gd name="connsiteX24-3921" fmla="*/ 4638329 w 4965239"/>
                <a:gd name="connsiteY24-3922" fmla="*/ 1066010 h 2785840"/>
                <a:gd name="connsiteX25-3923" fmla="*/ 3804472 w 4965239"/>
                <a:gd name="connsiteY25-3924" fmla="*/ 1359755 h 2785840"/>
                <a:gd name="connsiteX26-3925" fmla="*/ 3103274 w 4965239"/>
                <a:gd name="connsiteY26-3926" fmla="*/ 1748257 h 2785840"/>
                <a:gd name="connsiteX27-3927" fmla="*/ 2885334 w 4965239"/>
                <a:gd name="connsiteY27-3928" fmla="*/ 2321534 h 2785840"/>
                <a:gd name="connsiteX28-3929" fmla="*/ 2970615 w 4965239"/>
                <a:gd name="connsiteY28-3930" fmla="*/ 2785840 h 2785840"/>
                <a:gd name="connsiteX29-3931" fmla="*/ 2657919 w 4965239"/>
                <a:gd name="connsiteY29-3932" fmla="*/ 2733724 h 2785840"/>
                <a:gd name="connsiteX30-3933" fmla="*/ 2615279 w 4965239"/>
                <a:gd name="connsiteY30-3934" fmla="*/ 2321534 h 2785840"/>
                <a:gd name="connsiteX31-3935" fmla="*/ 2577376 w 4965239"/>
                <a:gd name="connsiteY31-3936" fmla="*/ 1966197 h 2785840"/>
                <a:gd name="connsiteX32-3937" fmla="*/ 2136758 w 4965239"/>
                <a:gd name="connsiteY32-3938" fmla="*/ 2094118 h 2785840"/>
                <a:gd name="connsiteX33-3939" fmla="*/ 2037264 w 4965239"/>
                <a:gd name="connsiteY33-3940" fmla="*/ 2458931 h 2785840"/>
                <a:gd name="connsiteX34-3941" fmla="*/ 1843013 w 4965239"/>
                <a:gd name="connsiteY34-3942" fmla="*/ 2657919 h 2785840"/>
                <a:gd name="connsiteX35-3943" fmla="*/ 1734043 w 4965239"/>
                <a:gd name="connsiteY35-3944" fmla="*/ 2638968 h 2785840"/>
                <a:gd name="connsiteX36-3945" fmla="*/ 1724568 w 4965239"/>
                <a:gd name="connsiteY36-3946" fmla="*/ 2553687 h 2785840"/>
                <a:gd name="connsiteX37-3947" fmla="*/ 1694497 w 4965239"/>
                <a:gd name="connsiteY37-3948" fmla="*/ 2544789 h 2785840"/>
                <a:gd name="connsiteX38-3949" fmla="*/ 1667714 w 4965239"/>
                <a:gd name="connsiteY38-3950" fmla="*/ 2492095 h 2785840"/>
                <a:gd name="connsiteX39-3951" fmla="*/ 1644025 w 4965239"/>
                <a:gd name="connsiteY39-3952" fmla="*/ 2449455 h 2785840"/>
                <a:gd name="connsiteX40-3953" fmla="*/ 1611732 w 4965239"/>
                <a:gd name="connsiteY40-3954" fmla="*/ 2466285 h 2785840"/>
                <a:gd name="connsiteX41-3955" fmla="*/ 1459250 w 4965239"/>
                <a:gd name="connsiteY41-3956" fmla="*/ 2378388 h 2785840"/>
                <a:gd name="connsiteX42-3957" fmla="*/ 1410968 w 4965239"/>
                <a:gd name="connsiteY42-3958" fmla="*/ 2410723 h 2785840"/>
                <a:gd name="connsiteX43-3959" fmla="*/ 1355017 w 4965239"/>
                <a:gd name="connsiteY43-3960" fmla="*/ 2454193 h 2785840"/>
                <a:gd name="connsiteX44-3961" fmla="*/ 1345542 w 4965239"/>
                <a:gd name="connsiteY44-3962" fmla="*/ 2496833 h 2785840"/>
                <a:gd name="connsiteX45-3963" fmla="*/ 1317115 w 4965239"/>
                <a:gd name="connsiteY45-3964" fmla="*/ 2482620 h 2785840"/>
                <a:gd name="connsiteX46-3965" fmla="*/ 1312377 w 4965239"/>
                <a:gd name="connsiteY46-3966" fmla="*/ 2444717 h 2785840"/>
                <a:gd name="connsiteX47-3967" fmla="*/ 1326590 w 4965239"/>
                <a:gd name="connsiteY47-3968" fmla="*/ 2368912 h 2785840"/>
                <a:gd name="connsiteX48-3969" fmla="*/ 1259439 w 4965239"/>
                <a:gd name="connsiteY48-3970" fmla="*/ 2390993 h 2785840"/>
                <a:gd name="connsiteX49-3971" fmla="*/ 1181672 w 4965239"/>
                <a:gd name="connsiteY49-3972" fmla="*/ 2385080 h 2785840"/>
                <a:gd name="connsiteX50-3973" fmla="*/ 1116564 w 4965239"/>
                <a:gd name="connsiteY50-3974" fmla="*/ 2362418 h 2785840"/>
                <a:gd name="connsiteX51-3975" fmla="*/ 1051797 w 4965239"/>
                <a:gd name="connsiteY51-3976" fmla="*/ 2307320 h 2785840"/>
                <a:gd name="connsiteX52-3977" fmla="*/ 1030839 w 4965239"/>
                <a:gd name="connsiteY52-3978" fmla="*/ 2333843 h 2785840"/>
                <a:gd name="connsiteX53-3979" fmla="*/ 975991 w 4965239"/>
                <a:gd name="connsiteY53-3980" fmla="*/ 2312058 h 2785840"/>
                <a:gd name="connsiteX54-3981" fmla="*/ 942827 w 4965239"/>
                <a:gd name="connsiteY54-3982" fmla="*/ 2240991 h 2785840"/>
                <a:gd name="connsiteX55-3983" fmla="*/ 910824 w 4965239"/>
                <a:gd name="connsiteY55-3984" fmla="*/ 2250975 h 2785840"/>
                <a:gd name="connsiteX56-3985" fmla="*/ 867022 w 4965239"/>
                <a:gd name="connsiteY56-3986" fmla="*/ 2226777 h 2785840"/>
                <a:gd name="connsiteX57-3987" fmla="*/ 871759 w 4965239"/>
                <a:gd name="connsiteY57-3988" fmla="*/ 2169923 h 2785840"/>
                <a:gd name="connsiteX58-3989" fmla="*/ 836529 w 4965239"/>
                <a:gd name="connsiteY58-3990" fmla="*/ 2168108 h 2785840"/>
                <a:gd name="connsiteX59-3991" fmla="*/ 777003 w 4965239"/>
                <a:gd name="connsiteY59-3992" fmla="*/ 2108332 h 2785840"/>
                <a:gd name="connsiteX60-3993" fmla="*/ 762789 w 4965239"/>
                <a:gd name="connsiteY60-3994" fmla="*/ 2051478 h 2785840"/>
                <a:gd name="connsiteX61-3995" fmla="*/ 736516 w 4965239"/>
                <a:gd name="connsiteY61-3996" fmla="*/ 2062380 h 2785840"/>
                <a:gd name="connsiteX62-3997" fmla="*/ 696460 w 4965239"/>
                <a:gd name="connsiteY62-3998" fmla="*/ 2046740 h 2785840"/>
                <a:gd name="connsiteX63-3999" fmla="*/ 587490 w 4965239"/>
                <a:gd name="connsiteY63-4000" fmla="*/ 1895129 h 2785840"/>
                <a:gd name="connsiteX64-4001" fmla="*/ 549587 w 4965239"/>
                <a:gd name="connsiteY64-4002" fmla="*/ 1828800 h 2785840"/>
                <a:gd name="connsiteX65-4003" fmla="*/ 487996 w 4965239"/>
                <a:gd name="connsiteY65-4004" fmla="*/ 1824062 h 2785840"/>
                <a:gd name="connsiteX66-4005" fmla="*/ 473626 w 4965239"/>
                <a:gd name="connsiteY66-4006" fmla="*/ 1848068 h 2785840"/>
                <a:gd name="connsiteX67-4007" fmla="*/ 435880 w 4965239"/>
                <a:gd name="connsiteY67-4008" fmla="*/ 1847751 h 2785840"/>
                <a:gd name="connsiteX68-4009" fmla="*/ 326910 w 4965239"/>
                <a:gd name="connsiteY68-4010" fmla="*/ 1743519 h 2785840"/>
                <a:gd name="connsiteX69-4011" fmla="*/ 298483 w 4965239"/>
                <a:gd name="connsiteY69-4012" fmla="*/ 1639287 h 2785840"/>
                <a:gd name="connsiteX70-4013" fmla="*/ 265029 w 4965239"/>
                <a:gd name="connsiteY70-4014" fmla="*/ 1639470 h 2785840"/>
                <a:gd name="connsiteX71-4015" fmla="*/ 222677 w 4965239"/>
                <a:gd name="connsiteY71-4016" fmla="*/ 1591909 h 2785840"/>
                <a:gd name="connsiteX72-4017" fmla="*/ 222677 w 4965239"/>
                <a:gd name="connsiteY72-4018" fmla="*/ 1516104 h 2785840"/>
                <a:gd name="connsiteX73-4019" fmla="*/ 217940 w 4965239"/>
                <a:gd name="connsiteY73-4020" fmla="*/ 1416609 h 2785840"/>
                <a:gd name="connsiteX74-4021" fmla="*/ 246367 w 4965239"/>
                <a:gd name="connsiteY74-4022" fmla="*/ 1392920 h 2785840"/>
                <a:gd name="connsiteX75-4023" fmla="*/ 282174 w 4965239"/>
                <a:gd name="connsiteY75-4024" fmla="*/ 1388010 h 2785840"/>
                <a:gd name="connsiteX76-4025" fmla="*/ 322172 w 4965239"/>
                <a:gd name="connsiteY76-4026" fmla="*/ 1440298 h 2785840"/>
                <a:gd name="connsiteX77-4027" fmla="*/ 355337 w 4965239"/>
                <a:gd name="connsiteY77-4028" fmla="*/ 1331328 h 2785840"/>
                <a:gd name="connsiteX78-4029" fmla="*/ 322172 w 4965239"/>
                <a:gd name="connsiteY78-4030" fmla="*/ 1241310 h 2785840"/>
                <a:gd name="connsiteX79-4031" fmla="*/ 331647 w 4965239"/>
                <a:gd name="connsiteY79-4032" fmla="*/ 1179718 h 2785840"/>
                <a:gd name="connsiteX80-4033" fmla="*/ 364812 w 4965239"/>
                <a:gd name="connsiteY80-4034" fmla="*/ 1146553 h 2785840"/>
                <a:gd name="connsiteX81-4035" fmla="*/ 303220 w 4965239"/>
                <a:gd name="connsiteY81-4036" fmla="*/ 1051797 h 2785840"/>
                <a:gd name="connsiteX82-4037" fmla="*/ 317434 w 4965239"/>
                <a:gd name="connsiteY82-4038" fmla="*/ 1018632 h 2785840"/>
                <a:gd name="connsiteX83-4039" fmla="*/ 303220 w 4965239"/>
                <a:gd name="connsiteY83-4040" fmla="*/ 966516 h 2785840"/>
                <a:gd name="connsiteX84-4041" fmla="*/ 312696 w 4965239"/>
                <a:gd name="connsiteY84-4042" fmla="*/ 938089 h 2785840"/>
                <a:gd name="connsiteX85-4043" fmla="*/ 255842 w 4965239"/>
                <a:gd name="connsiteY85-4044" fmla="*/ 933351 h 2785840"/>
                <a:gd name="connsiteX86-4045" fmla="*/ 194251 w 4965239"/>
                <a:gd name="connsiteY86-4046" fmla="*/ 904924 h 2785840"/>
                <a:gd name="connsiteX87-4047" fmla="*/ 165824 w 4965239"/>
                <a:gd name="connsiteY87-4048" fmla="*/ 838595 h 2785840"/>
                <a:gd name="connsiteX88-4049" fmla="*/ 123183 w 4965239"/>
                <a:gd name="connsiteY88-4050" fmla="*/ 833857 h 2785840"/>
                <a:gd name="connsiteX89-4051" fmla="*/ 104232 w 4965239"/>
                <a:gd name="connsiteY89-4052" fmla="*/ 791217 h 2785840"/>
                <a:gd name="connsiteX90-4053" fmla="*/ 132659 w 4965239"/>
                <a:gd name="connsiteY90-4054" fmla="*/ 715411 h 2785840"/>
                <a:gd name="connsiteX91-4055" fmla="*/ 85281 w 4965239"/>
                <a:gd name="connsiteY91-4056" fmla="*/ 639606 h 2785840"/>
                <a:gd name="connsiteX92-4057" fmla="*/ 9475 w 4965239"/>
                <a:gd name="connsiteY92-4058" fmla="*/ 592228 h 2785840"/>
                <a:gd name="connsiteX93-4059" fmla="*/ 9475 w 4965239"/>
                <a:gd name="connsiteY93-4060" fmla="*/ 592228 h 2785840"/>
                <a:gd name="connsiteX94-4061" fmla="*/ 52116 w 4965239"/>
                <a:gd name="connsiteY94-4062" fmla="*/ 549588 h 2785840"/>
                <a:gd name="connsiteX95-4063" fmla="*/ 99494 w 4965239"/>
                <a:gd name="connsiteY95-4064" fmla="*/ 559063 h 2785840"/>
                <a:gd name="connsiteX96-4065" fmla="*/ 87864 w 4965239"/>
                <a:gd name="connsiteY96-4066" fmla="*/ 525045 h 2785840"/>
                <a:gd name="connsiteX97-4067" fmla="*/ 90018 w 4965239"/>
                <a:gd name="connsiteY97-4068" fmla="*/ 369550 h 2785840"/>
                <a:gd name="connsiteX98-4069" fmla="*/ 66329 w 4965239"/>
                <a:gd name="connsiteY98-4070" fmla="*/ 345861 h 2785840"/>
                <a:gd name="connsiteX99-4071" fmla="*/ 42144 w 4965239"/>
                <a:gd name="connsiteY99-4072" fmla="*/ 365025 h 2785840"/>
                <a:gd name="connsiteX100-4073" fmla="*/ 4738 w 4965239"/>
                <a:gd name="connsiteY100-4074" fmla="*/ 350599 h 2785840"/>
                <a:gd name="connsiteX101-4075" fmla="*/ 0 w 4965239"/>
                <a:gd name="connsiteY101-4076" fmla="*/ 307958 h 2785840"/>
                <a:gd name="connsiteX102-4077" fmla="*/ 33165 w 4965239"/>
                <a:gd name="connsiteY102-4078" fmla="*/ 284269 h 2785840"/>
                <a:gd name="connsiteX103-4079" fmla="*/ 37147 w 4965239"/>
                <a:gd name="connsiteY103-4080" fmla="*/ 227490 h 2785840"/>
                <a:gd name="connsiteX104-4081" fmla="*/ 75805 w 4965239"/>
                <a:gd name="connsiteY104-4082" fmla="*/ 180037 h 2785840"/>
                <a:gd name="connsiteX105-4083" fmla="*/ 122154 w 4965239"/>
                <a:gd name="connsiteY105-4084" fmla="*/ 142140 h 2785840"/>
                <a:gd name="connsiteX106-4085" fmla="*/ 180037 w 4965239"/>
                <a:gd name="connsiteY106-4086" fmla="*/ 142135 h 2785840"/>
                <a:gd name="connsiteX107-4087" fmla="*/ 255842 w 4965239"/>
                <a:gd name="connsiteY107-4088" fmla="*/ 104232 h 2785840"/>
                <a:gd name="connsiteX108-4089" fmla="*/ 270056 w 4965239"/>
                <a:gd name="connsiteY108-4090" fmla="*/ 127921 h 2785840"/>
                <a:gd name="connsiteX109-4091" fmla="*/ 307958 w 4965239"/>
                <a:gd name="connsiteY109-4092" fmla="*/ 123183 h 2785840"/>
                <a:gd name="connsiteX110-4093" fmla="*/ 326910 w 4965239"/>
                <a:gd name="connsiteY110-4094" fmla="*/ 180037 h 2785840"/>
                <a:gd name="connsiteX111-4095" fmla="*/ 383763 w 4965239"/>
                <a:gd name="connsiteY111-4096" fmla="*/ 184775 h 2785840"/>
                <a:gd name="connsiteX112-4097" fmla="*/ 691722 w 4965239"/>
                <a:gd name="connsiteY112-4098" fmla="*/ 345861 h 2785840"/>
                <a:gd name="connsiteX113-4099" fmla="*/ 1895129 w 4965239"/>
                <a:gd name="connsiteY113-4100" fmla="*/ 208464 h 2785840"/>
                <a:gd name="connsiteX114" fmla="*/ 2421028 w 4965239"/>
                <a:gd name="connsiteY114" fmla="*/ 42640 h 2785840"/>
                <a:gd name="connsiteX0-4101" fmla="*/ 2421028 w 4965239"/>
                <a:gd name="connsiteY0-4102" fmla="*/ 42640 h 2785840"/>
                <a:gd name="connsiteX1-4103" fmla="*/ 2501571 w 4965239"/>
                <a:gd name="connsiteY1-4104" fmla="*/ 123183 h 2785840"/>
                <a:gd name="connsiteX2-4105" fmla="*/ 2548949 w 4965239"/>
                <a:gd name="connsiteY2-4106" fmla="*/ 279532 h 2785840"/>
                <a:gd name="connsiteX3-4107" fmla="*/ 2586852 w 4965239"/>
                <a:gd name="connsiteY3-4108" fmla="*/ 307958 h 2785840"/>
                <a:gd name="connsiteX4-4109" fmla="*/ 2591589 w 4965239"/>
                <a:gd name="connsiteY4-4110" fmla="*/ 355337 h 2785840"/>
                <a:gd name="connsiteX5-4111" fmla="*/ 2781102 w 4965239"/>
                <a:gd name="connsiteY5-4112" fmla="*/ 397977 h 2785840"/>
                <a:gd name="connsiteX6-4113" fmla="*/ 3070110 w 4965239"/>
                <a:gd name="connsiteY6-4114" fmla="*/ 412191 h 2785840"/>
                <a:gd name="connsiteX7-4115" fmla="*/ 3226458 w 4965239"/>
                <a:gd name="connsiteY7-4116" fmla="*/ 516423 h 2785840"/>
                <a:gd name="connsiteX8-4117" fmla="*/ 3316476 w 4965239"/>
                <a:gd name="connsiteY8-4118" fmla="*/ 549588 h 2785840"/>
                <a:gd name="connsiteX9-4119" fmla="*/ 3453873 w 4965239"/>
                <a:gd name="connsiteY9-4120" fmla="*/ 563801 h 2785840"/>
                <a:gd name="connsiteX10-4121" fmla="*/ 3482300 w 4965239"/>
                <a:gd name="connsiteY10-4122" fmla="*/ 615917 h 2785840"/>
                <a:gd name="connsiteX11-4123" fmla="*/ 3646298 w 4965239"/>
                <a:gd name="connsiteY11-4124" fmla="*/ 534936 h 2785840"/>
                <a:gd name="connsiteX12-4125" fmla="*/ 3760213 w 4965239"/>
                <a:gd name="connsiteY12-4126" fmla="*/ 501069 h 2785840"/>
                <a:gd name="connsiteX13-4127" fmla="*/ 3818686 w 4965239"/>
                <a:gd name="connsiteY13-4128" fmla="*/ 506947 h 2785840"/>
                <a:gd name="connsiteX14-4129" fmla="*/ 3984510 w 4965239"/>
                <a:gd name="connsiteY14-4130" fmla="*/ 502209 h 2785840"/>
                <a:gd name="connsiteX15-4131" fmla="*/ 4145596 w 4965239"/>
                <a:gd name="connsiteY15-4132" fmla="*/ 416928 h 2785840"/>
                <a:gd name="connsiteX16-4133" fmla="*/ 4264041 w 4965239"/>
                <a:gd name="connsiteY16-4134" fmla="*/ 279532 h 2785840"/>
                <a:gd name="connsiteX17-4135" fmla="*/ 4226139 w 4965239"/>
                <a:gd name="connsiteY17-4136" fmla="*/ 213202 h 2785840"/>
                <a:gd name="connsiteX18-4137" fmla="*/ 4240352 w 4965239"/>
                <a:gd name="connsiteY18-4138" fmla="*/ 108970 h 2785840"/>
                <a:gd name="connsiteX19-4139" fmla="*/ 4344584 w 4965239"/>
                <a:gd name="connsiteY19-4140" fmla="*/ 127921 h 2785840"/>
                <a:gd name="connsiteX20-4141" fmla="*/ 4448816 w 4965239"/>
                <a:gd name="connsiteY20-4142" fmla="*/ 137397 h 2785840"/>
                <a:gd name="connsiteX21-4143" fmla="*/ 4553048 w 4965239"/>
                <a:gd name="connsiteY21-4144" fmla="*/ 37903 h 2785840"/>
                <a:gd name="connsiteX22-4145" fmla="*/ 4709397 w 4965239"/>
                <a:gd name="connsiteY22-4146" fmla="*/ 0 h 2785840"/>
                <a:gd name="connsiteX23-4147" fmla="*/ 4846794 w 4965239"/>
                <a:gd name="connsiteY23-4148" fmla="*/ 317434 h 2785840"/>
                <a:gd name="connsiteX24-4149" fmla="*/ 4965239 w 4965239"/>
                <a:gd name="connsiteY24-4150" fmla="*/ 691722 h 2785840"/>
                <a:gd name="connsiteX25-4151" fmla="*/ 4638329 w 4965239"/>
                <a:gd name="connsiteY25-4152" fmla="*/ 1066010 h 2785840"/>
                <a:gd name="connsiteX26-4153" fmla="*/ 3804472 w 4965239"/>
                <a:gd name="connsiteY26-4154" fmla="*/ 1359755 h 2785840"/>
                <a:gd name="connsiteX27-4155" fmla="*/ 3103274 w 4965239"/>
                <a:gd name="connsiteY27-4156" fmla="*/ 1748257 h 2785840"/>
                <a:gd name="connsiteX28-4157" fmla="*/ 2885334 w 4965239"/>
                <a:gd name="connsiteY28-4158" fmla="*/ 2321534 h 2785840"/>
                <a:gd name="connsiteX29-4159" fmla="*/ 2970615 w 4965239"/>
                <a:gd name="connsiteY29-4160" fmla="*/ 2785840 h 2785840"/>
                <a:gd name="connsiteX30-4161" fmla="*/ 2657919 w 4965239"/>
                <a:gd name="connsiteY30-4162" fmla="*/ 2733724 h 2785840"/>
                <a:gd name="connsiteX31-4163" fmla="*/ 2615279 w 4965239"/>
                <a:gd name="connsiteY31-4164" fmla="*/ 2321534 h 2785840"/>
                <a:gd name="connsiteX32-4165" fmla="*/ 2577376 w 4965239"/>
                <a:gd name="connsiteY32-4166" fmla="*/ 1966197 h 2785840"/>
                <a:gd name="connsiteX33-4167" fmla="*/ 2136758 w 4965239"/>
                <a:gd name="connsiteY33-4168" fmla="*/ 2094118 h 2785840"/>
                <a:gd name="connsiteX34-4169" fmla="*/ 2037264 w 4965239"/>
                <a:gd name="connsiteY34-4170" fmla="*/ 2458931 h 2785840"/>
                <a:gd name="connsiteX35-4171" fmla="*/ 1843013 w 4965239"/>
                <a:gd name="connsiteY35-4172" fmla="*/ 2657919 h 2785840"/>
                <a:gd name="connsiteX36-4173" fmla="*/ 1734043 w 4965239"/>
                <a:gd name="connsiteY36-4174" fmla="*/ 2638968 h 2785840"/>
                <a:gd name="connsiteX37-4175" fmla="*/ 1724568 w 4965239"/>
                <a:gd name="connsiteY37-4176" fmla="*/ 2553687 h 2785840"/>
                <a:gd name="connsiteX38-4177" fmla="*/ 1694497 w 4965239"/>
                <a:gd name="connsiteY38-4178" fmla="*/ 2544789 h 2785840"/>
                <a:gd name="connsiteX39-4179" fmla="*/ 1667714 w 4965239"/>
                <a:gd name="connsiteY39-4180" fmla="*/ 2492095 h 2785840"/>
                <a:gd name="connsiteX40-4181" fmla="*/ 1644025 w 4965239"/>
                <a:gd name="connsiteY40-4182" fmla="*/ 2449455 h 2785840"/>
                <a:gd name="connsiteX41-4183" fmla="*/ 1611732 w 4965239"/>
                <a:gd name="connsiteY41-4184" fmla="*/ 2466285 h 2785840"/>
                <a:gd name="connsiteX42-4185" fmla="*/ 1459250 w 4965239"/>
                <a:gd name="connsiteY42-4186" fmla="*/ 2378388 h 2785840"/>
                <a:gd name="connsiteX43-4187" fmla="*/ 1410968 w 4965239"/>
                <a:gd name="connsiteY43-4188" fmla="*/ 2410723 h 2785840"/>
                <a:gd name="connsiteX44-4189" fmla="*/ 1355017 w 4965239"/>
                <a:gd name="connsiteY44-4190" fmla="*/ 2454193 h 2785840"/>
                <a:gd name="connsiteX45-4191" fmla="*/ 1345542 w 4965239"/>
                <a:gd name="connsiteY45-4192" fmla="*/ 2496833 h 2785840"/>
                <a:gd name="connsiteX46-4193" fmla="*/ 1317115 w 4965239"/>
                <a:gd name="connsiteY46-4194" fmla="*/ 2482620 h 2785840"/>
                <a:gd name="connsiteX47-4195" fmla="*/ 1312377 w 4965239"/>
                <a:gd name="connsiteY47-4196" fmla="*/ 2444717 h 2785840"/>
                <a:gd name="connsiteX48-4197" fmla="*/ 1326590 w 4965239"/>
                <a:gd name="connsiteY48-4198" fmla="*/ 2368912 h 2785840"/>
                <a:gd name="connsiteX49-4199" fmla="*/ 1259439 w 4965239"/>
                <a:gd name="connsiteY49-4200" fmla="*/ 2390993 h 2785840"/>
                <a:gd name="connsiteX50-4201" fmla="*/ 1181672 w 4965239"/>
                <a:gd name="connsiteY50-4202" fmla="*/ 2385080 h 2785840"/>
                <a:gd name="connsiteX51-4203" fmla="*/ 1116564 w 4965239"/>
                <a:gd name="connsiteY51-4204" fmla="*/ 2362418 h 2785840"/>
                <a:gd name="connsiteX52-4205" fmla="*/ 1051797 w 4965239"/>
                <a:gd name="connsiteY52-4206" fmla="*/ 2307320 h 2785840"/>
                <a:gd name="connsiteX53-4207" fmla="*/ 1030839 w 4965239"/>
                <a:gd name="connsiteY53-4208" fmla="*/ 2333843 h 2785840"/>
                <a:gd name="connsiteX54-4209" fmla="*/ 975991 w 4965239"/>
                <a:gd name="connsiteY54-4210" fmla="*/ 2312058 h 2785840"/>
                <a:gd name="connsiteX55-4211" fmla="*/ 942827 w 4965239"/>
                <a:gd name="connsiteY55-4212" fmla="*/ 2240991 h 2785840"/>
                <a:gd name="connsiteX56-4213" fmla="*/ 910824 w 4965239"/>
                <a:gd name="connsiteY56-4214" fmla="*/ 2250975 h 2785840"/>
                <a:gd name="connsiteX57-4215" fmla="*/ 867022 w 4965239"/>
                <a:gd name="connsiteY57-4216" fmla="*/ 2226777 h 2785840"/>
                <a:gd name="connsiteX58-4217" fmla="*/ 871759 w 4965239"/>
                <a:gd name="connsiteY58-4218" fmla="*/ 2169923 h 2785840"/>
                <a:gd name="connsiteX59-4219" fmla="*/ 836529 w 4965239"/>
                <a:gd name="connsiteY59-4220" fmla="*/ 2168108 h 2785840"/>
                <a:gd name="connsiteX60-4221" fmla="*/ 777003 w 4965239"/>
                <a:gd name="connsiteY60-4222" fmla="*/ 2108332 h 2785840"/>
                <a:gd name="connsiteX61-4223" fmla="*/ 762789 w 4965239"/>
                <a:gd name="connsiteY61-4224" fmla="*/ 2051478 h 2785840"/>
                <a:gd name="connsiteX62-4225" fmla="*/ 736516 w 4965239"/>
                <a:gd name="connsiteY62-4226" fmla="*/ 2062380 h 2785840"/>
                <a:gd name="connsiteX63-4227" fmla="*/ 696460 w 4965239"/>
                <a:gd name="connsiteY63-4228" fmla="*/ 2046740 h 2785840"/>
                <a:gd name="connsiteX64-4229" fmla="*/ 587490 w 4965239"/>
                <a:gd name="connsiteY64-4230" fmla="*/ 1895129 h 2785840"/>
                <a:gd name="connsiteX65-4231" fmla="*/ 549587 w 4965239"/>
                <a:gd name="connsiteY65-4232" fmla="*/ 1828800 h 2785840"/>
                <a:gd name="connsiteX66-4233" fmla="*/ 487996 w 4965239"/>
                <a:gd name="connsiteY66-4234" fmla="*/ 1824062 h 2785840"/>
                <a:gd name="connsiteX67-4235" fmla="*/ 473626 w 4965239"/>
                <a:gd name="connsiteY67-4236" fmla="*/ 1848068 h 2785840"/>
                <a:gd name="connsiteX68-4237" fmla="*/ 435880 w 4965239"/>
                <a:gd name="connsiteY68-4238" fmla="*/ 1847751 h 2785840"/>
                <a:gd name="connsiteX69-4239" fmla="*/ 326910 w 4965239"/>
                <a:gd name="connsiteY69-4240" fmla="*/ 1743519 h 2785840"/>
                <a:gd name="connsiteX70-4241" fmla="*/ 298483 w 4965239"/>
                <a:gd name="connsiteY70-4242" fmla="*/ 1639287 h 2785840"/>
                <a:gd name="connsiteX71-4243" fmla="*/ 265029 w 4965239"/>
                <a:gd name="connsiteY71-4244" fmla="*/ 1639470 h 2785840"/>
                <a:gd name="connsiteX72-4245" fmla="*/ 222677 w 4965239"/>
                <a:gd name="connsiteY72-4246" fmla="*/ 1591909 h 2785840"/>
                <a:gd name="connsiteX73-4247" fmla="*/ 222677 w 4965239"/>
                <a:gd name="connsiteY73-4248" fmla="*/ 1516104 h 2785840"/>
                <a:gd name="connsiteX74-4249" fmla="*/ 217940 w 4965239"/>
                <a:gd name="connsiteY74-4250" fmla="*/ 1416609 h 2785840"/>
                <a:gd name="connsiteX75-4251" fmla="*/ 246367 w 4965239"/>
                <a:gd name="connsiteY75-4252" fmla="*/ 1392920 h 2785840"/>
                <a:gd name="connsiteX76-4253" fmla="*/ 282174 w 4965239"/>
                <a:gd name="connsiteY76-4254" fmla="*/ 1388010 h 2785840"/>
                <a:gd name="connsiteX77-4255" fmla="*/ 322172 w 4965239"/>
                <a:gd name="connsiteY77-4256" fmla="*/ 1440298 h 2785840"/>
                <a:gd name="connsiteX78-4257" fmla="*/ 355337 w 4965239"/>
                <a:gd name="connsiteY78-4258" fmla="*/ 1331328 h 2785840"/>
                <a:gd name="connsiteX79-4259" fmla="*/ 322172 w 4965239"/>
                <a:gd name="connsiteY79-4260" fmla="*/ 1241310 h 2785840"/>
                <a:gd name="connsiteX80-4261" fmla="*/ 331647 w 4965239"/>
                <a:gd name="connsiteY80-4262" fmla="*/ 1179718 h 2785840"/>
                <a:gd name="connsiteX81-4263" fmla="*/ 364812 w 4965239"/>
                <a:gd name="connsiteY81-4264" fmla="*/ 1146553 h 2785840"/>
                <a:gd name="connsiteX82-4265" fmla="*/ 303220 w 4965239"/>
                <a:gd name="connsiteY82-4266" fmla="*/ 1051797 h 2785840"/>
                <a:gd name="connsiteX83-4267" fmla="*/ 317434 w 4965239"/>
                <a:gd name="connsiteY83-4268" fmla="*/ 1018632 h 2785840"/>
                <a:gd name="connsiteX84-4269" fmla="*/ 303220 w 4965239"/>
                <a:gd name="connsiteY84-4270" fmla="*/ 966516 h 2785840"/>
                <a:gd name="connsiteX85-4271" fmla="*/ 312696 w 4965239"/>
                <a:gd name="connsiteY85-4272" fmla="*/ 938089 h 2785840"/>
                <a:gd name="connsiteX86-4273" fmla="*/ 255842 w 4965239"/>
                <a:gd name="connsiteY86-4274" fmla="*/ 933351 h 2785840"/>
                <a:gd name="connsiteX87-4275" fmla="*/ 194251 w 4965239"/>
                <a:gd name="connsiteY87-4276" fmla="*/ 904924 h 2785840"/>
                <a:gd name="connsiteX88-4277" fmla="*/ 165824 w 4965239"/>
                <a:gd name="connsiteY88-4278" fmla="*/ 838595 h 2785840"/>
                <a:gd name="connsiteX89-4279" fmla="*/ 123183 w 4965239"/>
                <a:gd name="connsiteY89-4280" fmla="*/ 833857 h 2785840"/>
                <a:gd name="connsiteX90-4281" fmla="*/ 104232 w 4965239"/>
                <a:gd name="connsiteY90-4282" fmla="*/ 791217 h 2785840"/>
                <a:gd name="connsiteX91-4283" fmla="*/ 132659 w 4965239"/>
                <a:gd name="connsiteY91-4284" fmla="*/ 715411 h 2785840"/>
                <a:gd name="connsiteX92-4285" fmla="*/ 85281 w 4965239"/>
                <a:gd name="connsiteY92-4286" fmla="*/ 639606 h 2785840"/>
                <a:gd name="connsiteX93-4287" fmla="*/ 9475 w 4965239"/>
                <a:gd name="connsiteY93-4288" fmla="*/ 592228 h 2785840"/>
                <a:gd name="connsiteX94-4289" fmla="*/ 9475 w 4965239"/>
                <a:gd name="connsiteY94-4290" fmla="*/ 592228 h 2785840"/>
                <a:gd name="connsiteX95-4291" fmla="*/ 52116 w 4965239"/>
                <a:gd name="connsiteY95-4292" fmla="*/ 549588 h 2785840"/>
                <a:gd name="connsiteX96-4293" fmla="*/ 99494 w 4965239"/>
                <a:gd name="connsiteY96-4294" fmla="*/ 559063 h 2785840"/>
                <a:gd name="connsiteX97-4295" fmla="*/ 87864 w 4965239"/>
                <a:gd name="connsiteY97-4296" fmla="*/ 525045 h 2785840"/>
                <a:gd name="connsiteX98-4297" fmla="*/ 90018 w 4965239"/>
                <a:gd name="connsiteY98-4298" fmla="*/ 369550 h 2785840"/>
                <a:gd name="connsiteX99-4299" fmla="*/ 66329 w 4965239"/>
                <a:gd name="connsiteY99-4300" fmla="*/ 345861 h 2785840"/>
                <a:gd name="connsiteX100-4301" fmla="*/ 42144 w 4965239"/>
                <a:gd name="connsiteY100-4302" fmla="*/ 365025 h 2785840"/>
                <a:gd name="connsiteX101-4303" fmla="*/ 4738 w 4965239"/>
                <a:gd name="connsiteY101-4304" fmla="*/ 350599 h 2785840"/>
                <a:gd name="connsiteX102-4305" fmla="*/ 0 w 4965239"/>
                <a:gd name="connsiteY102-4306" fmla="*/ 307958 h 2785840"/>
                <a:gd name="connsiteX103-4307" fmla="*/ 33165 w 4965239"/>
                <a:gd name="connsiteY103-4308" fmla="*/ 284269 h 2785840"/>
                <a:gd name="connsiteX104-4309" fmla="*/ 37147 w 4965239"/>
                <a:gd name="connsiteY104-4310" fmla="*/ 227490 h 2785840"/>
                <a:gd name="connsiteX105-4311" fmla="*/ 75805 w 4965239"/>
                <a:gd name="connsiteY105-4312" fmla="*/ 180037 h 2785840"/>
                <a:gd name="connsiteX106-4313" fmla="*/ 122154 w 4965239"/>
                <a:gd name="connsiteY106-4314" fmla="*/ 142140 h 2785840"/>
                <a:gd name="connsiteX107-4315" fmla="*/ 180037 w 4965239"/>
                <a:gd name="connsiteY107-4316" fmla="*/ 142135 h 2785840"/>
                <a:gd name="connsiteX108-4317" fmla="*/ 255842 w 4965239"/>
                <a:gd name="connsiteY108-4318" fmla="*/ 104232 h 2785840"/>
                <a:gd name="connsiteX109-4319" fmla="*/ 270056 w 4965239"/>
                <a:gd name="connsiteY109-4320" fmla="*/ 127921 h 2785840"/>
                <a:gd name="connsiteX110-4321" fmla="*/ 307958 w 4965239"/>
                <a:gd name="connsiteY110-4322" fmla="*/ 123183 h 2785840"/>
                <a:gd name="connsiteX111-4323" fmla="*/ 326910 w 4965239"/>
                <a:gd name="connsiteY111-4324" fmla="*/ 180037 h 2785840"/>
                <a:gd name="connsiteX112-4325" fmla="*/ 383763 w 4965239"/>
                <a:gd name="connsiteY112-4326" fmla="*/ 184775 h 2785840"/>
                <a:gd name="connsiteX113-4327" fmla="*/ 691722 w 4965239"/>
                <a:gd name="connsiteY113-4328" fmla="*/ 345861 h 2785840"/>
                <a:gd name="connsiteX114-4329" fmla="*/ 1895129 w 4965239"/>
                <a:gd name="connsiteY114-4330" fmla="*/ 208464 h 2785840"/>
                <a:gd name="connsiteX115" fmla="*/ 2421028 w 4965239"/>
                <a:gd name="connsiteY115" fmla="*/ 42640 h 2785840"/>
                <a:gd name="connsiteX0-4331" fmla="*/ 2421028 w 4965239"/>
                <a:gd name="connsiteY0-4332" fmla="*/ 42640 h 2785840"/>
                <a:gd name="connsiteX1-4333" fmla="*/ 2501571 w 4965239"/>
                <a:gd name="connsiteY1-4334" fmla="*/ 123183 h 2785840"/>
                <a:gd name="connsiteX2-4335" fmla="*/ 2548949 w 4965239"/>
                <a:gd name="connsiteY2-4336" fmla="*/ 279532 h 2785840"/>
                <a:gd name="connsiteX3-4337" fmla="*/ 2586852 w 4965239"/>
                <a:gd name="connsiteY3-4338" fmla="*/ 307958 h 2785840"/>
                <a:gd name="connsiteX4-4339" fmla="*/ 2591589 w 4965239"/>
                <a:gd name="connsiteY4-4340" fmla="*/ 355337 h 2785840"/>
                <a:gd name="connsiteX5-4341" fmla="*/ 2685716 w 4965239"/>
                <a:gd name="connsiteY5-4342" fmla="*/ 353287 h 2785840"/>
                <a:gd name="connsiteX6-4343" fmla="*/ 2781102 w 4965239"/>
                <a:gd name="connsiteY6-4344" fmla="*/ 397977 h 2785840"/>
                <a:gd name="connsiteX7-4345" fmla="*/ 3070110 w 4965239"/>
                <a:gd name="connsiteY7-4346" fmla="*/ 412191 h 2785840"/>
                <a:gd name="connsiteX8-4347" fmla="*/ 3226458 w 4965239"/>
                <a:gd name="connsiteY8-4348" fmla="*/ 516423 h 2785840"/>
                <a:gd name="connsiteX9-4349" fmla="*/ 3316476 w 4965239"/>
                <a:gd name="connsiteY9-4350" fmla="*/ 549588 h 2785840"/>
                <a:gd name="connsiteX10-4351" fmla="*/ 3453873 w 4965239"/>
                <a:gd name="connsiteY10-4352" fmla="*/ 563801 h 2785840"/>
                <a:gd name="connsiteX11-4353" fmla="*/ 3482300 w 4965239"/>
                <a:gd name="connsiteY11-4354" fmla="*/ 615917 h 2785840"/>
                <a:gd name="connsiteX12-4355" fmla="*/ 3646298 w 4965239"/>
                <a:gd name="connsiteY12-4356" fmla="*/ 534936 h 2785840"/>
                <a:gd name="connsiteX13-4357" fmla="*/ 3760213 w 4965239"/>
                <a:gd name="connsiteY13-4358" fmla="*/ 501069 h 2785840"/>
                <a:gd name="connsiteX14-4359" fmla="*/ 3818686 w 4965239"/>
                <a:gd name="connsiteY14-4360" fmla="*/ 506947 h 2785840"/>
                <a:gd name="connsiteX15-4361" fmla="*/ 3984510 w 4965239"/>
                <a:gd name="connsiteY15-4362" fmla="*/ 502209 h 2785840"/>
                <a:gd name="connsiteX16-4363" fmla="*/ 4145596 w 4965239"/>
                <a:gd name="connsiteY16-4364" fmla="*/ 416928 h 2785840"/>
                <a:gd name="connsiteX17-4365" fmla="*/ 4264041 w 4965239"/>
                <a:gd name="connsiteY17-4366" fmla="*/ 279532 h 2785840"/>
                <a:gd name="connsiteX18-4367" fmla="*/ 4226139 w 4965239"/>
                <a:gd name="connsiteY18-4368" fmla="*/ 213202 h 2785840"/>
                <a:gd name="connsiteX19-4369" fmla="*/ 4240352 w 4965239"/>
                <a:gd name="connsiteY19-4370" fmla="*/ 108970 h 2785840"/>
                <a:gd name="connsiteX20-4371" fmla="*/ 4344584 w 4965239"/>
                <a:gd name="connsiteY20-4372" fmla="*/ 127921 h 2785840"/>
                <a:gd name="connsiteX21-4373" fmla="*/ 4448816 w 4965239"/>
                <a:gd name="connsiteY21-4374" fmla="*/ 137397 h 2785840"/>
                <a:gd name="connsiteX22-4375" fmla="*/ 4553048 w 4965239"/>
                <a:gd name="connsiteY22-4376" fmla="*/ 37903 h 2785840"/>
                <a:gd name="connsiteX23-4377" fmla="*/ 4709397 w 4965239"/>
                <a:gd name="connsiteY23-4378" fmla="*/ 0 h 2785840"/>
                <a:gd name="connsiteX24-4379" fmla="*/ 4846794 w 4965239"/>
                <a:gd name="connsiteY24-4380" fmla="*/ 317434 h 2785840"/>
                <a:gd name="connsiteX25-4381" fmla="*/ 4965239 w 4965239"/>
                <a:gd name="connsiteY25-4382" fmla="*/ 691722 h 2785840"/>
                <a:gd name="connsiteX26-4383" fmla="*/ 4638329 w 4965239"/>
                <a:gd name="connsiteY26-4384" fmla="*/ 1066010 h 2785840"/>
                <a:gd name="connsiteX27-4385" fmla="*/ 3804472 w 4965239"/>
                <a:gd name="connsiteY27-4386" fmla="*/ 1359755 h 2785840"/>
                <a:gd name="connsiteX28-4387" fmla="*/ 3103274 w 4965239"/>
                <a:gd name="connsiteY28-4388" fmla="*/ 1748257 h 2785840"/>
                <a:gd name="connsiteX29-4389" fmla="*/ 2885334 w 4965239"/>
                <a:gd name="connsiteY29-4390" fmla="*/ 2321534 h 2785840"/>
                <a:gd name="connsiteX30-4391" fmla="*/ 2970615 w 4965239"/>
                <a:gd name="connsiteY30-4392" fmla="*/ 2785840 h 2785840"/>
                <a:gd name="connsiteX31-4393" fmla="*/ 2657919 w 4965239"/>
                <a:gd name="connsiteY31-4394" fmla="*/ 2733724 h 2785840"/>
                <a:gd name="connsiteX32-4395" fmla="*/ 2615279 w 4965239"/>
                <a:gd name="connsiteY32-4396" fmla="*/ 2321534 h 2785840"/>
                <a:gd name="connsiteX33-4397" fmla="*/ 2577376 w 4965239"/>
                <a:gd name="connsiteY33-4398" fmla="*/ 1966197 h 2785840"/>
                <a:gd name="connsiteX34-4399" fmla="*/ 2136758 w 4965239"/>
                <a:gd name="connsiteY34-4400" fmla="*/ 2094118 h 2785840"/>
                <a:gd name="connsiteX35-4401" fmla="*/ 2037264 w 4965239"/>
                <a:gd name="connsiteY35-4402" fmla="*/ 2458931 h 2785840"/>
                <a:gd name="connsiteX36-4403" fmla="*/ 1843013 w 4965239"/>
                <a:gd name="connsiteY36-4404" fmla="*/ 2657919 h 2785840"/>
                <a:gd name="connsiteX37-4405" fmla="*/ 1734043 w 4965239"/>
                <a:gd name="connsiteY37-4406" fmla="*/ 2638968 h 2785840"/>
                <a:gd name="connsiteX38-4407" fmla="*/ 1724568 w 4965239"/>
                <a:gd name="connsiteY38-4408" fmla="*/ 2553687 h 2785840"/>
                <a:gd name="connsiteX39-4409" fmla="*/ 1694497 w 4965239"/>
                <a:gd name="connsiteY39-4410" fmla="*/ 2544789 h 2785840"/>
                <a:gd name="connsiteX40-4411" fmla="*/ 1667714 w 4965239"/>
                <a:gd name="connsiteY40-4412" fmla="*/ 2492095 h 2785840"/>
                <a:gd name="connsiteX41-4413" fmla="*/ 1644025 w 4965239"/>
                <a:gd name="connsiteY41-4414" fmla="*/ 2449455 h 2785840"/>
                <a:gd name="connsiteX42-4415" fmla="*/ 1611732 w 4965239"/>
                <a:gd name="connsiteY42-4416" fmla="*/ 2466285 h 2785840"/>
                <a:gd name="connsiteX43-4417" fmla="*/ 1459250 w 4965239"/>
                <a:gd name="connsiteY43-4418" fmla="*/ 2378388 h 2785840"/>
                <a:gd name="connsiteX44-4419" fmla="*/ 1410968 w 4965239"/>
                <a:gd name="connsiteY44-4420" fmla="*/ 2410723 h 2785840"/>
                <a:gd name="connsiteX45-4421" fmla="*/ 1355017 w 4965239"/>
                <a:gd name="connsiteY45-4422" fmla="*/ 2454193 h 2785840"/>
                <a:gd name="connsiteX46-4423" fmla="*/ 1345542 w 4965239"/>
                <a:gd name="connsiteY46-4424" fmla="*/ 2496833 h 2785840"/>
                <a:gd name="connsiteX47-4425" fmla="*/ 1317115 w 4965239"/>
                <a:gd name="connsiteY47-4426" fmla="*/ 2482620 h 2785840"/>
                <a:gd name="connsiteX48-4427" fmla="*/ 1312377 w 4965239"/>
                <a:gd name="connsiteY48-4428" fmla="*/ 2444717 h 2785840"/>
                <a:gd name="connsiteX49-4429" fmla="*/ 1326590 w 4965239"/>
                <a:gd name="connsiteY49-4430" fmla="*/ 2368912 h 2785840"/>
                <a:gd name="connsiteX50-4431" fmla="*/ 1259439 w 4965239"/>
                <a:gd name="connsiteY50-4432" fmla="*/ 2390993 h 2785840"/>
                <a:gd name="connsiteX51-4433" fmla="*/ 1181672 w 4965239"/>
                <a:gd name="connsiteY51-4434" fmla="*/ 2385080 h 2785840"/>
                <a:gd name="connsiteX52-4435" fmla="*/ 1116564 w 4965239"/>
                <a:gd name="connsiteY52-4436" fmla="*/ 2362418 h 2785840"/>
                <a:gd name="connsiteX53-4437" fmla="*/ 1051797 w 4965239"/>
                <a:gd name="connsiteY53-4438" fmla="*/ 2307320 h 2785840"/>
                <a:gd name="connsiteX54-4439" fmla="*/ 1030839 w 4965239"/>
                <a:gd name="connsiteY54-4440" fmla="*/ 2333843 h 2785840"/>
                <a:gd name="connsiteX55-4441" fmla="*/ 975991 w 4965239"/>
                <a:gd name="connsiteY55-4442" fmla="*/ 2312058 h 2785840"/>
                <a:gd name="connsiteX56-4443" fmla="*/ 942827 w 4965239"/>
                <a:gd name="connsiteY56-4444" fmla="*/ 2240991 h 2785840"/>
                <a:gd name="connsiteX57-4445" fmla="*/ 910824 w 4965239"/>
                <a:gd name="connsiteY57-4446" fmla="*/ 2250975 h 2785840"/>
                <a:gd name="connsiteX58-4447" fmla="*/ 867022 w 4965239"/>
                <a:gd name="connsiteY58-4448" fmla="*/ 2226777 h 2785840"/>
                <a:gd name="connsiteX59-4449" fmla="*/ 871759 w 4965239"/>
                <a:gd name="connsiteY59-4450" fmla="*/ 2169923 h 2785840"/>
                <a:gd name="connsiteX60-4451" fmla="*/ 836529 w 4965239"/>
                <a:gd name="connsiteY60-4452" fmla="*/ 2168108 h 2785840"/>
                <a:gd name="connsiteX61-4453" fmla="*/ 777003 w 4965239"/>
                <a:gd name="connsiteY61-4454" fmla="*/ 2108332 h 2785840"/>
                <a:gd name="connsiteX62-4455" fmla="*/ 762789 w 4965239"/>
                <a:gd name="connsiteY62-4456" fmla="*/ 2051478 h 2785840"/>
                <a:gd name="connsiteX63-4457" fmla="*/ 736516 w 4965239"/>
                <a:gd name="connsiteY63-4458" fmla="*/ 2062380 h 2785840"/>
                <a:gd name="connsiteX64-4459" fmla="*/ 696460 w 4965239"/>
                <a:gd name="connsiteY64-4460" fmla="*/ 2046740 h 2785840"/>
                <a:gd name="connsiteX65-4461" fmla="*/ 587490 w 4965239"/>
                <a:gd name="connsiteY65-4462" fmla="*/ 1895129 h 2785840"/>
                <a:gd name="connsiteX66-4463" fmla="*/ 549587 w 4965239"/>
                <a:gd name="connsiteY66-4464" fmla="*/ 1828800 h 2785840"/>
                <a:gd name="connsiteX67-4465" fmla="*/ 487996 w 4965239"/>
                <a:gd name="connsiteY67-4466" fmla="*/ 1824062 h 2785840"/>
                <a:gd name="connsiteX68-4467" fmla="*/ 473626 w 4965239"/>
                <a:gd name="connsiteY68-4468" fmla="*/ 1848068 h 2785840"/>
                <a:gd name="connsiteX69-4469" fmla="*/ 435880 w 4965239"/>
                <a:gd name="connsiteY69-4470" fmla="*/ 1847751 h 2785840"/>
                <a:gd name="connsiteX70-4471" fmla="*/ 326910 w 4965239"/>
                <a:gd name="connsiteY70-4472" fmla="*/ 1743519 h 2785840"/>
                <a:gd name="connsiteX71-4473" fmla="*/ 298483 w 4965239"/>
                <a:gd name="connsiteY71-4474" fmla="*/ 1639287 h 2785840"/>
                <a:gd name="connsiteX72-4475" fmla="*/ 265029 w 4965239"/>
                <a:gd name="connsiteY72-4476" fmla="*/ 1639470 h 2785840"/>
                <a:gd name="connsiteX73-4477" fmla="*/ 222677 w 4965239"/>
                <a:gd name="connsiteY73-4478" fmla="*/ 1591909 h 2785840"/>
                <a:gd name="connsiteX74-4479" fmla="*/ 222677 w 4965239"/>
                <a:gd name="connsiteY74-4480" fmla="*/ 1516104 h 2785840"/>
                <a:gd name="connsiteX75-4481" fmla="*/ 217940 w 4965239"/>
                <a:gd name="connsiteY75-4482" fmla="*/ 1416609 h 2785840"/>
                <a:gd name="connsiteX76-4483" fmla="*/ 246367 w 4965239"/>
                <a:gd name="connsiteY76-4484" fmla="*/ 1392920 h 2785840"/>
                <a:gd name="connsiteX77-4485" fmla="*/ 282174 w 4965239"/>
                <a:gd name="connsiteY77-4486" fmla="*/ 1388010 h 2785840"/>
                <a:gd name="connsiteX78-4487" fmla="*/ 322172 w 4965239"/>
                <a:gd name="connsiteY78-4488" fmla="*/ 1440298 h 2785840"/>
                <a:gd name="connsiteX79-4489" fmla="*/ 355337 w 4965239"/>
                <a:gd name="connsiteY79-4490" fmla="*/ 1331328 h 2785840"/>
                <a:gd name="connsiteX80-4491" fmla="*/ 322172 w 4965239"/>
                <a:gd name="connsiteY80-4492" fmla="*/ 1241310 h 2785840"/>
                <a:gd name="connsiteX81-4493" fmla="*/ 331647 w 4965239"/>
                <a:gd name="connsiteY81-4494" fmla="*/ 1179718 h 2785840"/>
                <a:gd name="connsiteX82-4495" fmla="*/ 364812 w 4965239"/>
                <a:gd name="connsiteY82-4496" fmla="*/ 1146553 h 2785840"/>
                <a:gd name="connsiteX83-4497" fmla="*/ 303220 w 4965239"/>
                <a:gd name="connsiteY83-4498" fmla="*/ 1051797 h 2785840"/>
                <a:gd name="connsiteX84-4499" fmla="*/ 317434 w 4965239"/>
                <a:gd name="connsiteY84-4500" fmla="*/ 1018632 h 2785840"/>
                <a:gd name="connsiteX85-4501" fmla="*/ 303220 w 4965239"/>
                <a:gd name="connsiteY85-4502" fmla="*/ 966516 h 2785840"/>
                <a:gd name="connsiteX86-4503" fmla="*/ 312696 w 4965239"/>
                <a:gd name="connsiteY86-4504" fmla="*/ 938089 h 2785840"/>
                <a:gd name="connsiteX87-4505" fmla="*/ 255842 w 4965239"/>
                <a:gd name="connsiteY87-4506" fmla="*/ 933351 h 2785840"/>
                <a:gd name="connsiteX88-4507" fmla="*/ 194251 w 4965239"/>
                <a:gd name="connsiteY88-4508" fmla="*/ 904924 h 2785840"/>
                <a:gd name="connsiteX89-4509" fmla="*/ 165824 w 4965239"/>
                <a:gd name="connsiteY89-4510" fmla="*/ 838595 h 2785840"/>
                <a:gd name="connsiteX90-4511" fmla="*/ 123183 w 4965239"/>
                <a:gd name="connsiteY90-4512" fmla="*/ 833857 h 2785840"/>
                <a:gd name="connsiteX91-4513" fmla="*/ 104232 w 4965239"/>
                <a:gd name="connsiteY91-4514" fmla="*/ 791217 h 2785840"/>
                <a:gd name="connsiteX92-4515" fmla="*/ 132659 w 4965239"/>
                <a:gd name="connsiteY92-4516" fmla="*/ 715411 h 2785840"/>
                <a:gd name="connsiteX93-4517" fmla="*/ 85281 w 4965239"/>
                <a:gd name="connsiteY93-4518" fmla="*/ 639606 h 2785840"/>
                <a:gd name="connsiteX94-4519" fmla="*/ 9475 w 4965239"/>
                <a:gd name="connsiteY94-4520" fmla="*/ 592228 h 2785840"/>
                <a:gd name="connsiteX95-4521" fmla="*/ 9475 w 4965239"/>
                <a:gd name="connsiteY95-4522" fmla="*/ 592228 h 2785840"/>
                <a:gd name="connsiteX96-4523" fmla="*/ 52116 w 4965239"/>
                <a:gd name="connsiteY96-4524" fmla="*/ 549588 h 2785840"/>
                <a:gd name="connsiteX97-4525" fmla="*/ 99494 w 4965239"/>
                <a:gd name="connsiteY97-4526" fmla="*/ 559063 h 2785840"/>
                <a:gd name="connsiteX98-4527" fmla="*/ 87864 w 4965239"/>
                <a:gd name="connsiteY98-4528" fmla="*/ 525045 h 2785840"/>
                <a:gd name="connsiteX99-4529" fmla="*/ 90018 w 4965239"/>
                <a:gd name="connsiteY99-4530" fmla="*/ 369550 h 2785840"/>
                <a:gd name="connsiteX100-4531" fmla="*/ 66329 w 4965239"/>
                <a:gd name="connsiteY100-4532" fmla="*/ 345861 h 2785840"/>
                <a:gd name="connsiteX101-4533" fmla="*/ 42144 w 4965239"/>
                <a:gd name="connsiteY101-4534" fmla="*/ 365025 h 2785840"/>
                <a:gd name="connsiteX102-4535" fmla="*/ 4738 w 4965239"/>
                <a:gd name="connsiteY102-4536" fmla="*/ 350599 h 2785840"/>
                <a:gd name="connsiteX103-4537" fmla="*/ 0 w 4965239"/>
                <a:gd name="connsiteY103-4538" fmla="*/ 307958 h 2785840"/>
                <a:gd name="connsiteX104-4539" fmla="*/ 33165 w 4965239"/>
                <a:gd name="connsiteY104-4540" fmla="*/ 284269 h 2785840"/>
                <a:gd name="connsiteX105-4541" fmla="*/ 37147 w 4965239"/>
                <a:gd name="connsiteY105-4542" fmla="*/ 227490 h 2785840"/>
                <a:gd name="connsiteX106-4543" fmla="*/ 75805 w 4965239"/>
                <a:gd name="connsiteY106-4544" fmla="*/ 180037 h 2785840"/>
                <a:gd name="connsiteX107-4545" fmla="*/ 122154 w 4965239"/>
                <a:gd name="connsiteY107-4546" fmla="*/ 142140 h 2785840"/>
                <a:gd name="connsiteX108-4547" fmla="*/ 180037 w 4965239"/>
                <a:gd name="connsiteY108-4548" fmla="*/ 142135 h 2785840"/>
                <a:gd name="connsiteX109-4549" fmla="*/ 255842 w 4965239"/>
                <a:gd name="connsiteY109-4550" fmla="*/ 104232 h 2785840"/>
                <a:gd name="connsiteX110-4551" fmla="*/ 270056 w 4965239"/>
                <a:gd name="connsiteY110-4552" fmla="*/ 127921 h 2785840"/>
                <a:gd name="connsiteX111-4553" fmla="*/ 307958 w 4965239"/>
                <a:gd name="connsiteY111-4554" fmla="*/ 123183 h 2785840"/>
                <a:gd name="connsiteX112-4555" fmla="*/ 326910 w 4965239"/>
                <a:gd name="connsiteY112-4556" fmla="*/ 180037 h 2785840"/>
                <a:gd name="connsiteX113-4557" fmla="*/ 383763 w 4965239"/>
                <a:gd name="connsiteY113-4558" fmla="*/ 184775 h 2785840"/>
                <a:gd name="connsiteX114-4559" fmla="*/ 691722 w 4965239"/>
                <a:gd name="connsiteY114-4560" fmla="*/ 345861 h 2785840"/>
                <a:gd name="connsiteX115-4561" fmla="*/ 1895129 w 4965239"/>
                <a:gd name="connsiteY115-4562" fmla="*/ 208464 h 2785840"/>
                <a:gd name="connsiteX116" fmla="*/ 2421028 w 4965239"/>
                <a:gd name="connsiteY116" fmla="*/ 42640 h 2785840"/>
                <a:gd name="connsiteX0-4563" fmla="*/ 2421028 w 4965239"/>
                <a:gd name="connsiteY0-4564" fmla="*/ 42640 h 2785840"/>
                <a:gd name="connsiteX1-4565" fmla="*/ 2501571 w 4965239"/>
                <a:gd name="connsiteY1-4566" fmla="*/ 123183 h 2785840"/>
                <a:gd name="connsiteX2-4567" fmla="*/ 2548949 w 4965239"/>
                <a:gd name="connsiteY2-4568" fmla="*/ 279532 h 2785840"/>
                <a:gd name="connsiteX3-4569" fmla="*/ 2586852 w 4965239"/>
                <a:gd name="connsiteY3-4570" fmla="*/ 307958 h 2785840"/>
                <a:gd name="connsiteX4-4571" fmla="*/ 2591589 w 4965239"/>
                <a:gd name="connsiteY4-4572" fmla="*/ 355337 h 2785840"/>
                <a:gd name="connsiteX5-4573" fmla="*/ 2685716 w 4965239"/>
                <a:gd name="connsiteY5-4574" fmla="*/ 353287 h 2785840"/>
                <a:gd name="connsiteX6-4575" fmla="*/ 2781102 w 4965239"/>
                <a:gd name="connsiteY6-4576" fmla="*/ 397977 h 2785840"/>
                <a:gd name="connsiteX7-4577" fmla="*/ 3070110 w 4965239"/>
                <a:gd name="connsiteY7-4578" fmla="*/ 412191 h 2785840"/>
                <a:gd name="connsiteX8-4579" fmla="*/ 3153692 w 4965239"/>
                <a:gd name="connsiteY8-4580" fmla="*/ 454887 h 2785840"/>
                <a:gd name="connsiteX9-4581" fmla="*/ 3226458 w 4965239"/>
                <a:gd name="connsiteY9-4582" fmla="*/ 516423 h 2785840"/>
                <a:gd name="connsiteX10-4583" fmla="*/ 3316476 w 4965239"/>
                <a:gd name="connsiteY10-4584" fmla="*/ 549588 h 2785840"/>
                <a:gd name="connsiteX11-4585" fmla="*/ 3453873 w 4965239"/>
                <a:gd name="connsiteY11-4586" fmla="*/ 563801 h 2785840"/>
                <a:gd name="connsiteX12-4587" fmla="*/ 3482300 w 4965239"/>
                <a:gd name="connsiteY12-4588" fmla="*/ 615917 h 2785840"/>
                <a:gd name="connsiteX13-4589" fmla="*/ 3646298 w 4965239"/>
                <a:gd name="connsiteY13-4590" fmla="*/ 534936 h 2785840"/>
                <a:gd name="connsiteX14-4591" fmla="*/ 3760213 w 4965239"/>
                <a:gd name="connsiteY14-4592" fmla="*/ 501069 h 2785840"/>
                <a:gd name="connsiteX15-4593" fmla="*/ 3818686 w 4965239"/>
                <a:gd name="connsiteY15-4594" fmla="*/ 506947 h 2785840"/>
                <a:gd name="connsiteX16-4595" fmla="*/ 3984510 w 4965239"/>
                <a:gd name="connsiteY16-4596" fmla="*/ 502209 h 2785840"/>
                <a:gd name="connsiteX17-4597" fmla="*/ 4145596 w 4965239"/>
                <a:gd name="connsiteY17-4598" fmla="*/ 416928 h 2785840"/>
                <a:gd name="connsiteX18-4599" fmla="*/ 4264041 w 4965239"/>
                <a:gd name="connsiteY18-4600" fmla="*/ 279532 h 2785840"/>
                <a:gd name="connsiteX19-4601" fmla="*/ 4226139 w 4965239"/>
                <a:gd name="connsiteY19-4602" fmla="*/ 213202 h 2785840"/>
                <a:gd name="connsiteX20-4603" fmla="*/ 4240352 w 4965239"/>
                <a:gd name="connsiteY20-4604" fmla="*/ 108970 h 2785840"/>
                <a:gd name="connsiteX21-4605" fmla="*/ 4344584 w 4965239"/>
                <a:gd name="connsiteY21-4606" fmla="*/ 127921 h 2785840"/>
                <a:gd name="connsiteX22-4607" fmla="*/ 4448816 w 4965239"/>
                <a:gd name="connsiteY22-4608" fmla="*/ 137397 h 2785840"/>
                <a:gd name="connsiteX23-4609" fmla="*/ 4553048 w 4965239"/>
                <a:gd name="connsiteY23-4610" fmla="*/ 37903 h 2785840"/>
                <a:gd name="connsiteX24-4611" fmla="*/ 4709397 w 4965239"/>
                <a:gd name="connsiteY24-4612" fmla="*/ 0 h 2785840"/>
                <a:gd name="connsiteX25-4613" fmla="*/ 4846794 w 4965239"/>
                <a:gd name="connsiteY25-4614" fmla="*/ 317434 h 2785840"/>
                <a:gd name="connsiteX26-4615" fmla="*/ 4965239 w 4965239"/>
                <a:gd name="connsiteY26-4616" fmla="*/ 691722 h 2785840"/>
                <a:gd name="connsiteX27-4617" fmla="*/ 4638329 w 4965239"/>
                <a:gd name="connsiteY27-4618" fmla="*/ 1066010 h 2785840"/>
                <a:gd name="connsiteX28-4619" fmla="*/ 3804472 w 4965239"/>
                <a:gd name="connsiteY28-4620" fmla="*/ 1359755 h 2785840"/>
                <a:gd name="connsiteX29-4621" fmla="*/ 3103274 w 4965239"/>
                <a:gd name="connsiteY29-4622" fmla="*/ 1748257 h 2785840"/>
                <a:gd name="connsiteX30-4623" fmla="*/ 2885334 w 4965239"/>
                <a:gd name="connsiteY30-4624" fmla="*/ 2321534 h 2785840"/>
                <a:gd name="connsiteX31-4625" fmla="*/ 2970615 w 4965239"/>
                <a:gd name="connsiteY31-4626" fmla="*/ 2785840 h 2785840"/>
                <a:gd name="connsiteX32-4627" fmla="*/ 2657919 w 4965239"/>
                <a:gd name="connsiteY32-4628" fmla="*/ 2733724 h 2785840"/>
                <a:gd name="connsiteX33-4629" fmla="*/ 2615279 w 4965239"/>
                <a:gd name="connsiteY33-4630" fmla="*/ 2321534 h 2785840"/>
                <a:gd name="connsiteX34-4631" fmla="*/ 2577376 w 4965239"/>
                <a:gd name="connsiteY34-4632" fmla="*/ 1966197 h 2785840"/>
                <a:gd name="connsiteX35-4633" fmla="*/ 2136758 w 4965239"/>
                <a:gd name="connsiteY35-4634" fmla="*/ 2094118 h 2785840"/>
                <a:gd name="connsiteX36-4635" fmla="*/ 2037264 w 4965239"/>
                <a:gd name="connsiteY36-4636" fmla="*/ 2458931 h 2785840"/>
                <a:gd name="connsiteX37-4637" fmla="*/ 1843013 w 4965239"/>
                <a:gd name="connsiteY37-4638" fmla="*/ 2657919 h 2785840"/>
                <a:gd name="connsiteX38-4639" fmla="*/ 1734043 w 4965239"/>
                <a:gd name="connsiteY38-4640" fmla="*/ 2638968 h 2785840"/>
                <a:gd name="connsiteX39-4641" fmla="*/ 1724568 w 4965239"/>
                <a:gd name="connsiteY39-4642" fmla="*/ 2553687 h 2785840"/>
                <a:gd name="connsiteX40-4643" fmla="*/ 1694497 w 4965239"/>
                <a:gd name="connsiteY40-4644" fmla="*/ 2544789 h 2785840"/>
                <a:gd name="connsiteX41-4645" fmla="*/ 1667714 w 4965239"/>
                <a:gd name="connsiteY41-4646" fmla="*/ 2492095 h 2785840"/>
                <a:gd name="connsiteX42-4647" fmla="*/ 1644025 w 4965239"/>
                <a:gd name="connsiteY42-4648" fmla="*/ 2449455 h 2785840"/>
                <a:gd name="connsiteX43-4649" fmla="*/ 1611732 w 4965239"/>
                <a:gd name="connsiteY43-4650" fmla="*/ 2466285 h 2785840"/>
                <a:gd name="connsiteX44-4651" fmla="*/ 1459250 w 4965239"/>
                <a:gd name="connsiteY44-4652" fmla="*/ 2378388 h 2785840"/>
                <a:gd name="connsiteX45-4653" fmla="*/ 1410968 w 4965239"/>
                <a:gd name="connsiteY45-4654" fmla="*/ 2410723 h 2785840"/>
                <a:gd name="connsiteX46-4655" fmla="*/ 1355017 w 4965239"/>
                <a:gd name="connsiteY46-4656" fmla="*/ 2454193 h 2785840"/>
                <a:gd name="connsiteX47-4657" fmla="*/ 1345542 w 4965239"/>
                <a:gd name="connsiteY47-4658" fmla="*/ 2496833 h 2785840"/>
                <a:gd name="connsiteX48-4659" fmla="*/ 1317115 w 4965239"/>
                <a:gd name="connsiteY48-4660" fmla="*/ 2482620 h 2785840"/>
                <a:gd name="connsiteX49-4661" fmla="*/ 1312377 w 4965239"/>
                <a:gd name="connsiteY49-4662" fmla="*/ 2444717 h 2785840"/>
                <a:gd name="connsiteX50-4663" fmla="*/ 1326590 w 4965239"/>
                <a:gd name="connsiteY50-4664" fmla="*/ 2368912 h 2785840"/>
                <a:gd name="connsiteX51-4665" fmla="*/ 1259439 w 4965239"/>
                <a:gd name="connsiteY51-4666" fmla="*/ 2390993 h 2785840"/>
                <a:gd name="connsiteX52-4667" fmla="*/ 1181672 w 4965239"/>
                <a:gd name="connsiteY52-4668" fmla="*/ 2385080 h 2785840"/>
                <a:gd name="connsiteX53-4669" fmla="*/ 1116564 w 4965239"/>
                <a:gd name="connsiteY53-4670" fmla="*/ 2362418 h 2785840"/>
                <a:gd name="connsiteX54-4671" fmla="*/ 1051797 w 4965239"/>
                <a:gd name="connsiteY54-4672" fmla="*/ 2307320 h 2785840"/>
                <a:gd name="connsiteX55-4673" fmla="*/ 1030839 w 4965239"/>
                <a:gd name="connsiteY55-4674" fmla="*/ 2333843 h 2785840"/>
                <a:gd name="connsiteX56-4675" fmla="*/ 975991 w 4965239"/>
                <a:gd name="connsiteY56-4676" fmla="*/ 2312058 h 2785840"/>
                <a:gd name="connsiteX57-4677" fmla="*/ 942827 w 4965239"/>
                <a:gd name="connsiteY57-4678" fmla="*/ 2240991 h 2785840"/>
                <a:gd name="connsiteX58-4679" fmla="*/ 910824 w 4965239"/>
                <a:gd name="connsiteY58-4680" fmla="*/ 2250975 h 2785840"/>
                <a:gd name="connsiteX59-4681" fmla="*/ 867022 w 4965239"/>
                <a:gd name="connsiteY59-4682" fmla="*/ 2226777 h 2785840"/>
                <a:gd name="connsiteX60-4683" fmla="*/ 871759 w 4965239"/>
                <a:gd name="connsiteY60-4684" fmla="*/ 2169923 h 2785840"/>
                <a:gd name="connsiteX61-4685" fmla="*/ 836529 w 4965239"/>
                <a:gd name="connsiteY61-4686" fmla="*/ 2168108 h 2785840"/>
                <a:gd name="connsiteX62-4687" fmla="*/ 777003 w 4965239"/>
                <a:gd name="connsiteY62-4688" fmla="*/ 2108332 h 2785840"/>
                <a:gd name="connsiteX63-4689" fmla="*/ 762789 w 4965239"/>
                <a:gd name="connsiteY63-4690" fmla="*/ 2051478 h 2785840"/>
                <a:gd name="connsiteX64-4691" fmla="*/ 736516 w 4965239"/>
                <a:gd name="connsiteY64-4692" fmla="*/ 2062380 h 2785840"/>
                <a:gd name="connsiteX65-4693" fmla="*/ 696460 w 4965239"/>
                <a:gd name="connsiteY65-4694" fmla="*/ 2046740 h 2785840"/>
                <a:gd name="connsiteX66-4695" fmla="*/ 587490 w 4965239"/>
                <a:gd name="connsiteY66-4696" fmla="*/ 1895129 h 2785840"/>
                <a:gd name="connsiteX67-4697" fmla="*/ 549587 w 4965239"/>
                <a:gd name="connsiteY67-4698" fmla="*/ 1828800 h 2785840"/>
                <a:gd name="connsiteX68-4699" fmla="*/ 487996 w 4965239"/>
                <a:gd name="connsiteY68-4700" fmla="*/ 1824062 h 2785840"/>
                <a:gd name="connsiteX69-4701" fmla="*/ 473626 w 4965239"/>
                <a:gd name="connsiteY69-4702" fmla="*/ 1848068 h 2785840"/>
                <a:gd name="connsiteX70-4703" fmla="*/ 435880 w 4965239"/>
                <a:gd name="connsiteY70-4704" fmla="*/ 1847751 h 2785840"/>
                <a:gd name="connsiteX71-4705" fmla="*/ 326910 w 4965239"/>
                <a:gd name="connsiteY71-4706" fmla="*/ 1743519 h 2785840"/>
                <a:gd name="connsiteX72-4707" fmla="*/ 298483 w 4965239"/>
                <a:gd name="connsiteY72-4708" fmla="*/ 1639287 h 2785840"/>
                <a:gd name="connsiteX73-4709" fmla="*/ 265029 w 4965239"/>
                <a:gd name="connsiteY73-4710" fmla="*/ 1639470 h 2785840"/>
                <a:gd name="connsiteX74-4711" fmla="*/ 222677 w 4965239"/>
                <a:gd name="connsiteY74-4712" fmla="*/ 1591909 h 2785840"/>
                <a:gd name="connsiteX75-4713" fmla="*/ 222677 w 4965239"/>
                <a:gd name="connsiteY75-4714" fmla="*/ 1516104 h 2785840"/>
                <a:gd name="connsiteX76-4715" fmla="*/ 217940 w 4965239"/>
                <a:gd name="connsiteY76-4716" fmla="*/ 1416609 h 2785840"/>
                <a:gd name="connsiteX77-4717" fmla="*/ 246367 w 4965239"/>
                <a:gd name="connsiteY77-4718" fmla="*/ 1392920 h 2785840"/>
                <a:gd name="connsiteX78-4719" fmla="*/ 282174 w 4965239"/>
                <a:gd name="connsiteY78-4720" fmla="*/ 1388010 h 2785840"/>
                <a:gd name="connsiteX79-4721" fmla="*/ 322172 w 4965239"/>
                <a:gd name="connsiteY79-4722" fmla="*/ 1440298 h 2785840"/>
                <a:gd name="connsiteX80-4723" fmla="*/ 355337 w 4965239"/>
                <a:gd name="connsiteY80-4724" fmla="*/ 1331328 h 2785840"/>
                <a:gd name="connsiteX81-4725" fmla="*/ 322172 w 4965239"/>
                <a:gd name="connsiteY81-4726" fmla="*/ 1241310 h 2785840"/>
                <a:gd name="connsiteX82-4727" fmla="*/ 331647 w 4965239"/>
                <a:gd name="connsiteY82-4728" fmla="*/ 1179718 h 2785840"/>
                <a:gd name="connsiteX83-4729" fmla="*/ 364812 w 4965239"/>
                <a:gd name="connsiteY83-4730" fmla="*/ 1146553 h 2785840"/>
                <a:gd name="connsiteX84-4731" fmla="*/ 303220 w 4965239"/>
                <a:gd name="connsiteY84-4732" fmla="*/ 1051797 h 2785840"/>
                <a:gd name="connsiteX85-4733" fmla="*/ 317434 w 4965239"/>
                <a:gd name="connsiteY85-4734" fmla="*/ 1018632 h 2785840"/>
                <a:gd name="connsiteX86-4735" fmla="*/ 303220 w 4965239"/>
                <a:gd name="connsiteY86-4736" fmla="*/ 966516 h 2785840"/>
                <a:gd name="connsiteX87-4737" fmla="*/ 312696 w 4965239"/>
                <a:gd name="connsiteY87-4738" fmla="*/ 938089 h 2785840"/>
                <a:gd name="connsiteX88-4739" fmla="*/ 255842 w 4965239"/>
                <a:gd name="connsiteY88-4740" fmla="*/ 933351 h 2785840"/>
                <a:gd name="connsiteX89-4741" fmla="*/ 194251 w 4965239"/>
                <a:gd name="connsiteY89-4742" fmla="*/ 904924 h 2785840"/>
                <a:gd name="connsiteX90-4743" fmla="*/ 165824 w 4965239"/>
                <a:gd name="connsiteY90-4744" fmla="*/ 838595 h 2785840"/>
                <a:gd name="connsiteX91-4745" fmla="*/ 123183 w 4965239"/>
                <a:gd name="connsiteY91-4746" fmla="*/ 833857 h 2785840"/>
                <a:gd name="connsiteX92-4747" fmla="*/ 104232 w 4965239"/>
                <a:gd name="connsiteY92-4748" fmla="*/ 791217 h 2785840"/>
                <a:gd name="connsiteX93-4749" fmla="*/ 132659 w 4965239"/>
                <a:gd name="connsiteY93-4750" fmla="*/ 715411 h 2785840"/>
                <a:gd name="connsiteX94-4751" fmla="*/ 85281 w 4965239"/>
                <a:gd name="connsiteY94-4752" fmla="*/ 639606 h 2785840"/>
                <a:gd name="connsiteX95-4753" fmla="*/ 9475 w 4965239"/>
                <a:gd name="connsiteY95-4754" fmla="*/ 592228 h 2785840"/>
                <a:gd name="connsiteX96-4755" fmla="*/ 9475 w 4965239"/>
                <a:gd name="connsiteY96-4756" fmla="*/ 592228 h 2785840"/>
                <a:gd name="connsiteX97-4757" fmla="*/ 52116 w 4965239"/>
                <a:gd name="connsiteY97-4758" fmla="*/ 549588 h 2785840"/>
                <a:gd name="connsiteX98-4759" fmla="*/ 99494 w 4965239"/>
                <a:gd name="connsiteY98-4760" fmla="*/ 559063 h 2785840"/>
                <a:gd name="connsiteX99-4761" fmla="*/ 87864 w 4965239"/>
                <a:gd name="connsiteY99-4762" fmla="*/ 525045 h 2785840"/>
                <a:gd name="connsiteX100-4763" fmla="*/ 90018 w 4965239"/>
                <a:gd name="connsiteY100-4764" fmla="*/ 369550 h 2785840"/>
                <a:gd name="connsiteX101-4765" fmla="*/ 66329 w 4965239"/>
                <a:gd name="connsiteY101-4766" fmla="*/ 345861 h 2785840"/>
                <a:gd name="connsiteX102-4767" fmla="*/ 42144 w 4965239"/>
                <a:gd name="connsiteY102-4768" fmla="*/ 365025 h 2785840"/>
                <a:gd name="connsiteX103-4769" fmla="*/ 4738 w 4965239"/>
                <a:gd name="connsiteY103-4770" fmla="*/ 350599 h 2785840"/>
                <a:gd name="connsiteX104-4771" fmla="*/ 0 w 4965239"/>
                <a:gd name="connsiteY104-4772" fmla="*/ 307958 h 2785840"/>
                <a:gd name="connsiteX105-4773" fmla="*/ 33165 w 4965239"/>
                <a:gd name="connsiteY105-4774" fmla="*/ 284269 h 2785840"/>
                <a:gd name="connsiteX106-4775" fmla="*/ 37147 w 4965239"/>
                <a:gd name="connsiteY106-4776" fmla="*/ 227490 h 2785840"/>
                <a:gd name="connsiteX107-4777" fmla="*/ 75805 w 4965239"/>
                <a:gd name="connsiteY107-4778" fmla="*/ 180037 h 2785840"/>
                <a:gd name="connsiteX108-4779" fmla="*/ 122154 w 4965239"/>
                <a:gd name="connsiteY108-4780" fmla="*/ 142140 h 2785840"/>
                <a:gd name="connsiteX109-4781" fmla="*/ 180037 w 4965239"/>
                <a:gd name="connsiteY109-4782" fmla="*/ 142135 h 2785840"/>
                <a:gd name="connsiteX110-4783" fmla="*/ 255842 w 4965239"/>
                <a:gd name="connsiteY110-4784" fmla="*/ 104232 h 2785840"/>
                <a:gd name="connsiteX111-4785" fmla="*/ 270056 w 4965239"/>
                <a:gd name="connsiteY111-4786" fmla="*/ 127921 h 2785840"/>
                <a:gd name="connsiteX112-4787" fmla="*/ 307958 w 4965239"/>
                <a:gd name="connsiteY112-4788" fmla="*/ 123183 h 2785840"/>
                <a:gd name="connsiteX113-4789" fmla="*/ 326910 w 4965239"/>
                <a:gd name="connsiteY113-4790" fmla="*/ 180037 h 2785840"/>
                <a:gd name="connsiteX114-4791" fmla="*/ 383763 w 4965239"/>
                <a:gd name="connsiteY114-4792" fmla="*/ 184775 h 2785840"/>
                <a:gd name="connsiteX115-4793" fmla="*/ 691722 w 4965239"/>
                <a:gd name="connsiteY115-4794" fmla="*/ 345861 h 2785840"/>
                <a:gd name="connsiteX116-4795" fmla="*/ 1895129 w 4965239"/>
                <a:gd name="connsiteY116-4796" fmla="*/ 208464 h 2785840"/>
                <a:gd name="connsiteX117" fmla="*/ 2421028 w 4965239"/>
                <a:gd name="connsiteY117" fmla="*/ 42640 h 2785840"/>
                <a:gd name="connsiteX0-4797" fmla="*/ 2421028 w 4965239"/>
                <a:gd name="connsiteY0-4798" fmla="*/ 42640 h 2785840"/>
                <a:gd name="connsiteX1-4799" fmla="*/ 2501571 w 4965239"/>
                <a:gd name="connsiteY1-4800" fmla="*/ 123183 h 2785840"/>
                <a:gd name="connsiteX2-4801" fmla="*/ 2548949 w 4965239"/>
                <a:gd name="connsiteY2-4802" fmla="*/ 279532 h 2785840"/>
                <a:gd name="connsiteX3-4803" fmla="*/ 2586852 w 4965239"/>
                <a:gd name="connsiteY3-4804" fmla="*/ 307958 h 2785840"/>
                <a:gd name="connsiteX4-4805" fmla="*/ 2591589 w 4965239"/>
                <a:gd name="connsiteY4-4806" fmla="*/ 355337 h 2785840"/>
                <a:gd name="connsiteX5-4807" fmla="*/ 2685716 w 4965239"/>
                <a:gd name="connsiteY5-4808" fmla="*/ 353287 h 2785840"/>
                <a:gd name="connsiteX6-4809" fmla="*/ 2781102 w 4965239"/>
                <a:gd name="connsiteY6-4810" fmla="*/ 397977 h 2785840"/>
                <a:gd name="connsiteX7-4811" fmla="*/ 3070110 w 4965239"/>
                <a:gd name="connsiteY7-4812" fmla="*/ 412191 h 2785840"/>
                <a:gd name="connsiteX8-4813" fmla="*/ 3153692 w 4965239"/>
                <a:gd name="connsiteY8-4814" fmla="*/ 454887 h 2785840"/>
                <a:gd name="connsiteX9-4815" fmla="*/ 3226458 w 4965239"/>
                <a:gd name="connsiteY9-4816" fmla="*/ 516423 h 2785840"/>
                <a:gd name="connsiteX10-4817" fmla="*/ 3255292 w 4965239"/>
                <a:gd name="connsiteY10-4818" fmla="*/ 510305 h 2785840"/>
                <a:gd name="connsiteX11-4819" fmla="*/ 3316476 w 4965239"/>
                <a:gd name="connsiteY11-4820" fmla="*/ 549588 h 2785840"/>
                <a:gd name="connsiteX12-4821" fmla="*/ 3453873 w 4965239"/>
                <a:gd name="connsiteY12-4822" fmla="*/ 563801 h 2785840"/>
                <a:gd name="connsiteX13-4823" fmla="*/ 3482300 w 4965239"/>
                <a:gd name="connsiteY13-4824" fmla="*/ 615917 h 2785840"/>
                <a:gd name="connsiteX14-4825" fmla="*/ 3646298 w 4965239"/>
                <a:gd name="connsiteY14-4826" fmla="*/ 534936 h 2785840"/>
                <a:gd name="connsiteX15-4827" fmla="*/ 3760213 w 4965239"/>
                <a:gd name="connsiteY15-4828" fmla="*/ 501069 h 2785840"/>
                <a:gd name="connsiteX16-4829" fmla="*/ 3818686 w 4965239"/>
                <a:gd name="connsiteY16-4830" fmla="*/ 506947 h 2785840"/>
                <a:gd name="connsiteX17-4831" fmla="*/ 3984510 w 4965239"/>
                <a:gd name="connsiteY17-4832" fmla="*/ 502209 h 2785840"/>
                <a:gd name="connsiteX18-4833" fmla="*/ 4145596 w 4965239"/>
                <a:gd name="connsiteY18-4834" fmla="*/ 416928 h 2785840"/>
                <a:gd name="connsiteX19-4835" fmla="*/ 4264041 w 4965239"/>
                <a:gd name="connsiteY19-4836" fmla="*/ 279532 h 2785840"/>
                <a:gd name="connsiteX20-4837" fmla="*/ 4226139 w 4965239"/>
                <a:gd name="connsiteY20-4838" fmla="*/ 213202 h 2785840"/>
                <a:gd name="connsiteX21-4839" fmla="*/ 4240352 w 4965239"/>
                <a:gd name="connsiteY21-4840" fmla="*/ 108970 h 2785840"/>
                <a:gd name="connsiteX22-4841" fmla="*/ 4344584 w 4965239"/>
                <a:gd name="connsiteY22-4842" fmla="*/ 127921 h 2785840"/>
                <a:gd name="connsiteX23-4843" fmla="*/ 4448816 w 4965239"/>
                <a:gd name="connsiteY23-4844" fmla="*/ 137397 h 2785840"/>
                <a:gd name="connsiteX24-4845" fmla="*/ 4553048 w 4965239"/>
                <a:gd name="connsiteY24-4846" fmla="*/ 37903 h 2785840"/>
                <a:gd name="connsiteX25-4847" fmla="*/ 4709397 w 4965239"/>
                <a:gd name="connsiteY25-4848" fmla="*/ 0 h 2785840"/>
                <a:gd name="connsiteX26-4849" fmla="*/ 4846794 w 4965239"/>
                <a:gd name="connsiteY26-4850" fmla="*/ 317434 h 2785840"/>
                <a:gd name="connsiteX27-4851" fmla="*/ 4965239 w 4965239"/>
                <a:gd name="connsiteY27-4852" fmla="*/ 691722 h 2785840"/>
                <a:gd name="connsiteX28-4853" fmla="*/ 4638329 w 4965239"/>
                <a:gd name="connsiteY28-4854" fmla="*/ 1066010 h 2785840"/>
                <a:gd name="connsiteX29-4855" fmla="*/ 3804472 w 4965239"/>
                <a:gd name="connsiteY29-4856" fmla="*/ 1359755 h 2785840"/>
                <a:gd name="connsiteX30-4857" fmla="*/ 3103274 w 4965239"/>
                <a:gd name="connsiteY30-4858" fmla="*/ 1748257 h 2785840"/>
                <a:gd name="connsiteX31-4859" fmla="*/ 2885334 w 4965239"/>
                <a:gd name="connsiteY31-4860" fmla="*/ 2321534 h 2785840"/>
                <a:gd name="connsiteX32-4861" fmla="*/ 2970615 w 4965239"/>
                <a:gd name="connsiteY32-4862" fmla="*/ 2785840 h 2785840"/>
                <a:gd name="connsiteX33-4863" fmla="*/ 2657919 w 4965239"/>
                <a:gd name="connsiteY33-4864" fmla="*/ 2733724 h 2785840"/>
                <a:gd name="connsiteX34-4865" fmla="*/ 2615279 w 4965239"/>
                <a:gd name="connsiteY34-4866" fmla="*/ 2321534 h 2785840"/>
                <a:gd name="connsiteX35-4867" fmla="*/ 2577376 w 4965239"/>
                <a:gd name="connsiteY35-4868" fmla="*/ 1966197 h 2785840"/>
                <a:gd name="connsiteX36-4869" fmla="*/ 2136758 w 4965239"/>
                <a:gd name="connsiteY36-4870" fmla="*/ 2094118 h 2785840"/>
                <a:gd name="connsiteX37-4871" fmla="*/ 2037264 w 4965239"/>
                <a:gd name="connsiteY37-4872" fmla="*/ 2458931 h 2785840"/>
                <a:gd name="connsiteX38-4873" fmla="*/ 1843013 w 4965239"/>
                <a:gd name="connsiteY38-4874" fmla="*/ 2657919 h 2785840"/>
                <a:gd name="connsiteX39-4875" fmla="*/ 1734043 w 4965239"/>
                <a:gd name="connsiteY39-4876" fmla="*/ 2638968 h 2785840"/>
                <a:gd name="connsiteX40-4877" fmla="*/ 1724568 w 4965239"/>
                <a:gd name="connsiteY40-4878" fmla="*/ 2553687 h 2785840"/>
                <a:gd name="connsiteX41-4879" fmla="*/ 1694497 w 4965239"/>
                <a:gd name="connsiteY41-4880" fmla="*/ 2544789 h 2785840"/>
                <a:gd name="connsiteX42-4881" fmla="*/ 1667714 w 4965239"/>
                <a:gd name="connsiteY42-4882" fmla="*/ 2492095 h 2785840"/>
                <a:gd name="connsiteX43-4883" fmla="*/ 1644025 w 4965239"/>
                <a:gd name="connsiteY43-4884" fmla="*/ 2449455 h 2785840"/>
                <a:gd name="connsiteX44-4885" fmla="*/ 1611732 w 4965239"/>
                <a:gd name="connsiteY44-4886" fmla="*/ 2466285 h 2785840"/>
                <a:gd name="connsiteX45-4887" fmla="*/ 1459250 w 4965239"/>
                <a:gd name="connsiteY45-4888" fmla="*/ 2378388 h 2785840"/>
                <a:gd name="connsiteX46-4889" fmla="*/ 1410968 w 4965239"/>
                <a:gd name="connsiteY46-4890" fmla="*/ 2410723 h 2785840"/>
                <a:gd name="connsiteX47-4891" fmla="*/ 1355017 w 4965239"/>
                <a:gd name="connsiteY47-4892" fmla="*/ 2454193 h 2785840"/>
                <a:gd name="connsiteX48-4893" fmla="*/ 1345542 w 4965239"/>
                <a:gd name="connsiteY48-4894" fmla="*/ 2496833 h 2785840"/>
                <a:gd name="connsiteX49-4895" fmla="*/ 1317115 w 4965239"/>
                <a:gd name="connsiteY49-4896" fmla="*/ 2482620 h 2785840"/>
                <a:gd name="connsiteX50-4897" fmla="*/ 1312377 w 4965239"/>
                <a:gd name="connsiteY50-4898" fmla="*/ 2444717 h 2785840"/>
                <a:gd name="connsiteX51-4899" fmla="*/ 1326590 w 4965239"/>
                <a:gd name="connsiteY51-4900" fmla="*/ 2368912 h 2785840"/>
                <a:gd name="connsiteX52-4901" fmla="*/ 1259439 w 4965239"/>
                <a:gd name="connsiteY52-4902" fmla="*/ 2390993 h 2785840"/>
                <a:gd name="connsiteX53-4903" fmla="*/ 1181672 w 4965239"/>
                <a:gd name="connsiteY53-4904" fmla="*/ 2385080 h 2785840"/>
                <a:gd name="connsiteX54-4905" fmla="*/ 1116564 w 4965239"/>
                <a:gd name="connsiteY54-4906" fmla="*/ 2362418 h 2785840"/>
                <a:gd name="connsiteX55-4907" fmla="*/ 1051797 w 4965239"/>
                <a:gd name="connsiteY55-4908" fmla="*/ 2307320 h 2785840"/>
                <a:gd name="connsiteX56-4909" fmla="*/ 1030839 w 4965239"/>
                <a:gd name="connsiteY56-4910" fmla="*/ 2333843 h 2785840"/>
                <a:gd name="connsiteX57-4911" fmla="*/ 975991 w 4965239"/>
                <a:gd name="connsiteY57-4912" fmla="*/ 2312058 h 2785840"/>
                <a:gd name="connsiteX58-4913" fmla="*/ 942827 w 4965239"/>
                <a:gd name="connsiteY58-4914" fmla="*/ 2240991 h 2785840"/>
                <a:gd name="connsiteX59-4915" fmla="*/ 910824 w 4965239"/>
                <a:gd name="connsiteY59-4916" fmla="*/ 2250975 h 2785840"/>
                <a:gd name="connsiteX60-4917" fmla="*/ 867022 w 4965239"/>
                <a:gd name="connsiteY60-4918" fmla="*/ 2226777 h 2785840"/>
                <a:gd name="connsiteX61-4919" fmla="*/ 871759 w 4965239"/>
                <a:gd name="connsiteY61-4920" fmla="*/ 2169923 h 2785840"/>
                <a:gd name="connsiteX62-4921" fmla="*/ 836529 w 4965239"/>
                <a:gd name="connsiteY62-4922" fmla="*/ 2168108 h 2785840"/>
                <a:gd name="connsiteX63-4923" fmla="*/ 777003 w 4965239"/>
                <a:gd name="connsiteY63-4924" fmla="*/ 2108332 h 2785840"/>
                <a:gd name="connsiteX64-4925" fmla="*/ 762789 w 4965239"/>
                <a:gd name="connsiteY64-4926" fmla="*/ 2051478 h 2785840"/>
                <a:gd name="connsiteX65-4927" fmla="*/ 736516 w 4965239"/>
                <a:gd name="connsiteY65-4928" fmla="*/ 2062380 h 2785840"/>
                <a:gd name="connsiteX66-4929" fmla="*/ 696460 w 4965239"/>
                <a:gd name="connsiteY66-4930" fmla="*/ 2046740 h 2785840"/>
                <a:gd name="connsiteX67-4931" fmla="*/ 587490 w 4965239"/>
                <a:gd name="connsiteY67-4932" fmla="*/ 1895129 h 2785840"/>
                <a:gd name="connsiteX68-4933" fmla="*/ 549587 w 4965239"/>
                <a:gd name="connsiteY68-4934" fmla="*/ 1828800 h 2785840"/>
                <a:gd name="connsiteX69-4935" fmla="*/ 487996 w 4965239"/>
                <a:gd name="connsiteY69-4936" fmla="*/ 1824062 h 2785840"/>
                <a:gd name="connsiteX70-4937" fmla="*/ 473626 w 4965239"/>
                <a:gd name="connsiteY70-4938" fmla="*/ 1848068 h 2785840"/>
                <a:gd name="connsiteX71-4939" fmla="*/ 435880 w 4965239"/>
                <a:gd name="connsiteY71-4940" fmla="*/ 1847751 h 2785840"/>
                <a:gd name="connsiteX72-4941" fmla="*/ 326910 w 4965239"/>
                <a:gd name="connsiteY72-4942" fmla="*/ 1743519 h 2785840"/>
                <a:gd name="connsiteX73-4943" fmla="*/ 298483 w 4965239"/>
                <a:gd name="connsiteY73-4944" fmla="*/ 1639287 h 2785840"/>
                <a:gd name="connsiteX74-4945" fmla="*/ 265029 w 4965239"/>
                <a:gd name="connsiteY74-4946" fmla="*/ 1639470 h 2785840"/>
                <a:gd name="connsiteX75-4947" fmla="*/ 222677 w 4965239"/>
                <a:gd name="connsiteY75-4948" fmla="*/ 1591909 h 2785840"/>
                <a:gd name="connsiteX76-4949" fmla="*/ 222677 w 4965239"/>
                <a:gd name="connsiteY76-4950" fmla="*/ 1516104 h 2785840"/>
                <a:gd name="connsiteX77-4951" fmla="*/ 217940 w 4965239"/>
                <a:gd name="connsiteY77-4952" fmla="*/ 1416609 h 2785840"/>
                <a:gd name="connsiteX78-4953" fmla="*/ 246367 w 4965239"/>
                <a:gd name="connsiteY78-4954" fmla="*/ 1392920 h 2785840"/>
                <a:gd name="connsiteX79-4955" fmla="*/ 282174 w 4965239"/>
                <a:gd name="connsiteY79-4956" fmla="*/ 1388010 h 2785840"/>
                <a:gd name="connsiteX80-4957" fmla="*/ 322172 w 4965239"/>
                <a:gd name="connsiteY80-4958" fmla="*/ 1440298 h 2785840"/>
                <a:gd name="connsiteX81-4959" fmla="*/ 355337 w 4965239"/>
                <a:gd name="connsiteY81-4960" fmla="*/ 1331328 h 2785840"/>
                <a:gd name="connsiteX82-4961" fmla="*/ 322172 w 4965239"/>
                <a:gd name="connsiteY82-4962" fmla="*/ 1241310 h 2785840"/>
                <a:gd name="connsiteX83-4963" fmla="*/ 331647 w 4965239"/>
                <a:gd name="connsiteY83-4964" fmla="*/ 1179718 h 2785840"/>
                <a:gd name="connsiteX84-4965" fmla="*/ 364812 w 4965239"/>
                <a:gd name="connsiteY84-4966" fmla="*/ 1146553 h 2785840"/>
                <a:gd name="connsiteX85-4967" fmla="*/ 303220 w 4965239"/>
                <a:gd name="connsiteY85-4968" fmla="*/ 1051797 h 2785840"/>
                <a:gd name="connsiteX86-4969" fmla="*/ 317434 w 4965239"/>
                <a:gd name="connsiteY86-4970" fmla="*/ 1018632 h 2785840"/>
                <a:gd name="connsiteX87-4971" fmla="*/ 303220 w 4965239"/>
                <a:gd name="connsiteY87-4972" fmla="*/ 966516 h 2785840"/>
                <a:gd name="connsiteX88-4973" fmla="*/ 312696 w 4965239"/>
                <a:gd name="connsiteY88-4974" fmla="*/ 938089 h 2785840"/>
                <a:gd name="connsiteX89-4975" fmla="*/ 255842 w 4965239"/>
                <a:gd name="connsiteY89-4976" fmla="*/ 933351 h 2785840"/>
                <a:gd name="connsiteX90-4977" fmla="*/ 194251 w 4965239"/>
                <a:gd name="connsiteY90-4978" fmla="*/ 904924 h 2785840"/>
                <a:gd name="connsiteX91-4979" fmla="*/ 165824 w 4965239"/>
                <a:gd name="connsiteY91-4980" fmla="*/ 838595 h 2785840"/>
                <a:gd name="connsiteX92-4981" fmla="*/ 123183 w 4965239"/>
                <a:gd name="connsiteY92-4982" fmla="*/ 833857 h 2785840"/>
                <a:gd name="connsiteX93-4983" fmla="*/ 104232 w 4965239"/>
                <a:gd name="connsiteY93-4984" fmla="*/ 791217 h 2785840"/>
                <a:gd name="connsiteX94-4985" fmla="*/ 132659 w 4965239"/>
                <a:gd name="connsiteY94-4986" fmla="*/ 715411 h 2785840"/>
                <a:gd name="connsiteX95-4987" fmla="*/ 85281 w 4965239"/>
                <a:gd name="connsiteY95-4988" fmla="*/ 639606 h 2785840"/>
                <a:gd name="connsiteX96-4989" fmla="*/ 9475 w 4965239"/>
                <a:gd name="connsiteY96-4990" fmla="*/ 592228 h 2785840"/>
                <a:gd name="connsiteX97-4991" fmla="*/ 9475 w 4965239"/>
                <a:gd name="connsiteY97-4992" fmla="*/ 592228 h 2785840"/>
                <a:gd name="connsiteX98-4993" fmla="*/ 52116 w 4965239"/>
                <a:gd name="connsiteY98-4994" fmla="*/ 549588 h 2785840"/>
                <a:gd name="connsiteX99-4995" fmla="*/ 99494 w 4965239"/>
                <a:gd name="connsiteY99-4996" fmla="*/ 559063 h 2785840"/>
                <a:gd name="connsiteX100-4997" fmla="*/ 87864 w 4965239"/>
                <a:gd name="connsiteY100-4998" fmla="*/ 525045 h 2785840"/>
                <a:gd name="connsiteX101-4999" fmla="*/ 90018 w 4965239"/>
                <a:gd name="connsiteY101-5000" fmla="*/ 369550 h 2785840"/>
                <a:gd name="connsiteX102-5001" fmla="*/ 66329 w 4965239"/>
                <a:gd name="connsiteY102-5002" fmla="*/ 345861 h 2785840"/>
                <a:gd name="connsiteX103-5003" fmla="*/ 42144 w 4965239"/>
                <a:gd name="connsiteY103-5004" fmla="*/ 365025 h 2785840"/>
                <a:gd name="connsiteX104-5005" fmla="*/ 4738 w 4965239"/>
                <a:gd name="connsiteY104-5006" fmla="*/ 350599 h 2785840"/>
                <a:gd name="connsiteX105-5007" fmla="*/ 0 w 4965239"/>
                <a:gd name="connsiteY105-5008" fmla="*/ 307958 h 2785840"/>
                <a:gd name="connsiteX106-5009" fmla="*/ 33165 w 4965239"/>
                <a:gd name="connsiteY106-5010" fmla="*/ 284269 h 2785840"/>
                <a:gd name="connsiteX107-5011" fmla="*/ 37147 w 4965239"/>
                <a:gd name="connsiteY107-5012" fmla="*/ 227490 h 2785840"/>
                <a:gd name="connsiteX108-5013" fmla="*/ 75805 w 4965239"/>
                <a:gd name="connsiteY108-5014" fmla="*/ 180037 h 2785840"/>
                <a:gd name="connsiteX109-5015" fmla="*/ 122154 w 4965239"/>
                <a:gd name="connsiteY109-5016" fmla="*/ 142140 h 2785840"/>
                <a:gd name="connsiteX110-5017" fmla="*/ 180037 w 4965239"/>
                <a:gd name="connsiteY110-5018" fmla="*/ 142135 h 2785840"/>
                <a:gd name="connsiteX111-5019" fmla="*/ 255842 w 4965239"/>
                <a:gd name="connsiteY111-5020" fmla="*/ 104232 h 2785840"/>
                <a:gd name="connsiteX112-5021" fmla="*/ 270056 w 4965239"/>
                <a:gd name="connsiteY112-5022" fmla="*/ 127921 h 2785840"/>
                <a:gd name="connsiteX113-5023" fmla="*/ 307958 w 4965239"/>
                <a:gd name="connsiteY113-5024" fmla="*/ 123183 h 2785840"/>
                <a:gd name="connsiteX114-5025" fmla="*/ 326910 w 4965239"/>
                <a:gd name="connsiteY114-5026" fmla="*/ 180037 h 2785840"/>
                <a:gd name="connsiteX115-5027" fmla="*/ 383763 w 4965239"/>
                <a:gd name="connsiteY115-5028" fmla="*/ 184775 h 2785840"/>
                <a:gd name="connsiteX116-5029" fmla="*/ 691722 w 4965239"/>
                <a:gd name="connsiteY116-5030" fmla="*/ 345861 h 2785840"/>
                <a:gd name="connsiteX117-5031" fmla="*/ 1895129 w 4965239"/>
                <a:gd name="connsiteY117-5032" fmla="*/ 208464 h 2785840"/>
                <a:gd name="connsiteX118" fmla="*/ 2421028 w 4965239"/>
                <a:gd name="connsiteY118" fmla="*/ 42640 h 2785840"/>
                <a:gd name="connsiteX0-5033" fmla="*/ 2421028 w 4965239"/>
                <a:gd name="connsiteY0-5034" fmla="*/ 42640 h 2785840"/>
                <a:gd name="connsiteX1-5035" fmla="*/ 2501571 w 4965239"/>
                <a:gd name="connsiteY1-5036" fmla="*/ 123183 h 2785840"/>
                <a:gd name="connsiteX2-5037" fmla="*/ 2548949 w 4965239"/>
                <a:gd name="connsiteY2-5038" fmla="*/ 279532 h 2785840"/>
                <a:gd name="connsiteX3-5039" fmla="*/ 2586852 w 4965239"/>
                <a:gd name="connsiteY3-5040" fmla="*/ 307958 h 2785840"/>
                <a:gd name="connsiteX4-5041" fmla="*/ 2591589 w 4965239"/>
                <a:gd name="connsiteY4-5042" fmla="*/ 355337 h 2785840"/>
                <a:gd name="connsiteX5-5043" fmla="*/ 2685716 w 4965239"/>
                <a:gd name="connsiteY5-5044" fmla="*/ 353287 h 2785840"/>
                <a:gd name="connsiteX6-5045" fmla="*/ 2781102 w 4965239"/>
                <a:gd name="connsiteY6-5046" fmla="*/ 397977 h 2785840"/>
                <a:gd name="connsiteX7-5047" fmla="*/ 3070110 w 4965239"/>
                <a:gd name="connsiteY7-5048" fmla="*/ 412191 h 2785840"/>
                <a:gd name="connsiteX8-5049" fmla="*/ 3153692 w 4965239"/>
                <a:gd name="connsiteY8-5050" fmla="*/ 454887 h 2785840"/>
                <a:gd name="connsiteX9-5051" fmla="*/ 3226458 w 4965239"/>
                <a:gd name="connsiteY9-5052" fmla="*/ 516423 h 2785840"/>
                <a:gd name="connsiteX10-5053" fmla="*/ 3255292 w 4965239"/>
                <a:gd name="connsiteY10-5054" fmla="*/ 510305 h 2785840"/>
                <a:gd name="connsiteX11-5055" fmla="*/ 3316476 w 4965239"/>
                <a:gd name="connsiteY11-5056" fmla="*/ 549588 h 2785840"/>
                <a:gd name="connsiteX12-5057" fmla="*/ 3453873 w 4965239"/>
                <a:gd name="connsiteY12-5058" fmla="*/ 563801 h 2785840"/>
                <a:gd name="connsiteX13-5059" fmla="*/ 3482300 w 4965239"/>
                <a:gd name="connsiteY13-5060" fmla="*/ 615917 h 2785840"/>
                <a:gd name="connsiteX14-5061" fmla="*/ 3646298 w 4965239"/>
                <a:gd name="connsiteY14-5062" fmla="*/ 534936 h 2785840"/>
                <a:gd name="connsiteX15-5063" fmla="*/ 3760213 w 4965239"/>
                <a:gd name="connsiteY15-5064" fmla="*/ 501069 h 2785840"/>
                <a:gd name="connsiteX16-5065" fmla="*/ 3818686 w 4965239"/>
                <a:gd name="connsiteY16-5066" fmla="*/ 506947 h 2785840"/>
                <a:gd name="connsiteX17-5067" fmla="*/ 3984510 w 4965239"/>
                <a:gd name="connsiteY17-5068" fmla="*/ 502209 h 2785840"/>
                <a:gd name="connsiteX18-5069" fmla="*/ 4117887 w 4965239"/>
                <a:gd name="connsiteY18-5070" fmla="*/ 392298 h 2785840"/>
                <a:gd name="connsiteX19-5071" fmla="*/ 4264041 w 4965239"/>
                <a:gd name="connsiteY19-5072" fmla="*/ 279532 h 2785840"/>
                <a:gd name="connsiteX20-5073" fmla="*/ 4226139 w 4965239"/>
                <a:gd name="connsiteY20-5074" fmla="*/ 213202 h 2785840"/>
                <a:gd name="connsiteX21-5075" fmla="*/ 4240352 w 4965239"/>
                <a:gd name="connsiteY21-5076" fmla="*/ 108970 h 2785840"/>
                <a:gd name="connsiteX22-5077" fmla="*/ 4344584 w 4965239"/>
                <a:gd name="connsiteY22-5078" fmla="*/ 127921 h 2785840"/>
                <a:gd name="connsiteX23-5079" fmla="*/ 4448816 w 4965239"/>
                <a:gd name="connsiteY23-5080" fmla="*/ 137397 h 2785840"/>
                <a:gd name="connsiteX24-5081" fmla="*/ 4553048 w 4965239"/>
                <a:gd name="connsiteY24-5082" fmla="*/ 37903 h 2785840"/>
                <a:gd name="connsiteX25-5083" fmla="*/ 4709397 w 4965239"/>
                <a:gd name="connsiteY25-5084" fmla="*/ 0 h 2785840"/>
                <a:gd name="connsiteX26-5085" fmla="*/ 4846794 w 4965239"/>
                <a:gd name="connsiteY26-5086" fmla="*/ 317434 h 2785840"/>
                <a:gd name="connsiteX27-5087" fmla="*/ 4965239 w 4965239"/>
                <a:gd name="connsiteY27-5088" fmla="*/ 691722 h 2785840"/>
                <a:gd name="connsiteX28-5089" fmla="*/ 4638329 w 4965239"/>
                <a:gd name="connsiteY28-5090" fmla="*/ 1066010 h 2785840"/>
                <a:gd name="connsiteX29-5091" fmla="*/ 3804472 w 4965239"/>
                <a:gd name="connsiteY29-5092" fmla="*/ 1359755 h 2785840"/>
                <a:gd name="connsiteX30-5093" fmla="*/ 3103274 w 4965239"/>
                <a:gd name="connsiteY30-5094" fmla="*/ 1748257 h 2785840"/>
                <a:gd name="connsiteX31-5095" fmla="*/ 2885334 w 4965239"/>
                <a:gd name="connsiteY31-5096" fmla="*/ 2321534 h 2785840"/>
                <a:gd name="connsiteX32-5097" fmla="*/ 2970615 w 4965239"/>
                <a:gd name="connsiteY32-5098" fmla="*/ 2785840 h 2785840"/>
                <a:gd name="connsiteX33-5099" fmla="*/ 2657919 w 4965239"/>
                <a:gd name="connsiteY33-5100" fmla="*/ 2733724 h 2785840"/>
                <a:gd name="connsiteX34-5101" fmla="*/ 2615279 w 4965239"/>
                <a:gd name="connsiteY34-5102" fmla="*/ 2321534 h 2785840"/>
                <a:gd name="connsiteX35-5103" fmla="*/ 2577376 w 4965239"/>
                <a:gd name="connsiteY35-5104" fmla="*/ 1966197 h 2785840"/>
                <a:gd name="connsiteX36-5105" fmla="*/ 2136758 w 4965239"/>
                <a:gd name="connsiteY36-5106" fmla="*/ 2094118 h 2785840"/>
                <a:gd name="connsiteX37-5107" fmla="*/ 2037264 w 4965239"/>
                <a:gd name="connsiteY37-5108" fmla="*/ 2458931 h 2785840"/>
                <a:gd name="connsiteX38-5109" fmla="*/ 1843013 w 4965239"/>
                <a:gd name="connsiteY38-5110" fmla="*/ 2657919 h 2785840"/>
                <a:gd name="connsiteX39-5111" fmla="*/ 1734043 w 4965239"/>
                <a:gd name="connsiteY39-5112" fmla="*/ 2638968 h 2785840"/>
                <a:gd name="connsiteX40-5113" fmla="*/ 1724568 w 4965239"/>
                <a:gd name="connsiteY40-5114" fmla="*/ 2553687 h 2785840"/>
                <a:gd name="connsiteX41-5115" fmla="*/ 1694497 w 4965239"/>
                <a:gd name="connsiteY41-5116" fmla="*/ 2544789 h 2785840"/>
                <a:gd name="connsiteX42-5117" fmla="*/ 1667714 w 4965239"/>
                <a:gd name="connsiteY42-5118" fmla="*/ 2492095 h 2785840"/>
                <a:gd name="connsiteX43-5119" fmla="*/ 1644025 w 4965239"/>
                <a:gd name="connsiteY43-5120" fmla="*/ 2449455 h 2785840"/>
                <a:gd name="connsiteX44-5121" fmla="*/ 1611732 w 4965239"/>
                <a:gd name="connsiteY44-5122" fmla="*/ 2466285 h 2785840"/>
                <a:gd name="connsiteX45-5123" fmla="*/ 1459250 w 4965239"/>
                <a:gd name="connsiteY45-5124" fmla="*/ 2378388 h 2785840"/>
                <a:gd name="connsiteX46-5125" fmla="*/ 1410968 w 4965239"/>
                <a:gd name="connsiteY46-5126" fmla="*/ 2410723 h 2785840"/>
                <a:gd name="connsiteX47-5127" fmla="*/ 1355017 w 4965239"/>
                <a:gd name="connsiteY47-5128" fmla="*/ 2454193 h 2785840"/>
                <a:gd name="connsiteX48-5129" fmla="*/ 1345542 w 4965239"/>
                <a:gd name="connsiteY48-5130" fmla="*/ 2496833 h 2785840"/>
                <a:gd name="connsiteX49-5131" fmla="*/ 1317115 w 4965239"/>
                <a:gd name="connsiteY49-5132" fmla="*/ 2482620 h 2785840"/>
                <a:gd name="connsiteX50-5133" fmla="*/ 1312377 w 4965239"/>
                <a:gd name="connsiteY50-5134" fmla="*/ 2444717 h 2785840"/>
                <a:gd name="connsiteX51-5135" fmla="*/ 1326590 w 4965239"/>
                <a:gd name="connsiteY51-5136" fmla="*/ 2368912 h 2785840"/>
                <a:gd name="connsiteX52-5137" fmla="*/ 1259439 w 4965239"/>
                <a:gd name="connsiteY52-5138" fmla="*/ 2390993 h 2785840"/>
                <a:gd name="connsiteX53-5139" fmla="*/ 1181672 w 4965239"/>
                <a:gd name="connsiteY53-5140" fmla="*/ 2385080 h 2785840"/>
                <a:gd name="connsiteX54-5141" fmla="*/ 1116564 w 4965239"/>
                <a:gd name="connsiteY54-5142" fmla="*/ 2362418 h 2785840"/>
                <a:gd name="connsiteX55-5143" fmla="*/ 1051797 w 4965239"/>
                <a:gd name="connsiteY55-5144" fmla="*/ 2307320 h 2785840"/>
                <a:gd name="connsiteX56-5145" fmla="*/ 1030839 w 4965239"/>
                <a:gd name="connsiteY56-5146" fmla="*/ 2333843 h 2785840"/>
                <a:gd name="connsiteX57-5147" fmla="*/ 975991 w 4965239"/>
                <a:gd name="connsiteY57-5148" fmla="*/ 2312058 h 2785840"/>
                <a:gd name="connsiteX58-5149" fmla="*/ 942827 w 4965239"/>
                <a:gd name="connsiteY58-5150" fmla="*/ 2240991 h 2785840"/>
                <a:gd name="connsiteX59-5151" fmla="*/ 910824 w 4965239"/>
                <a:gd name="connsiteY59-5152" fmla="*/ 2250975 h 2785840"/>
                <a:gd name="connsiteX60-5153" fmla="*/ 867022 w 4965239"/>
                <a:gd name="connsiteY60-5154" fmla="*/ 2226777 h 2785840"/>
                <a:gd name="connsiteX61-5155" fmla="*/ 871759 w 4965239"/>
                <a:gd name="connsiteY61-5156" fmla="*/ 2169923 h 2785840"/>
                <a:gd name="connsiteX62-5157" fmla="*/ 836529 w 4965239"/>
                <a:gd name="connsiteY62-5158" fmla="*/ 2168108 h 2785840"/>
                <a:gd name="connsiteX63-5159" fmla="*/ 777003 w 4965239"/>
                <a:gd name="connsiteY63-5160" fmla="*/ 2108332 h 2785840"/>
                <a:gd name="connsiteX64-5161" fmla="*/ 762789 w 4965239"/>
                <a:gd name="connsiteY64-5162" fmla="*/ 2051478 h 2785840"/>
                <a:gd name="connsiteX65-5163" fmla="*/ 736516 w 4965239"/>
                <a:gd name="connsiteY65-5164" fmla="*/ 2062380 h 2785840"/>
                <a:gd name="connsiteX66-5165" fmla="*/ 696460 w 4965239"/>
                <a:gd name="connsiteY66-5166" fmla="*/ 2046740 h 2785840"/>
                <a:gd name="connsiteX67-5167" fmla="*/ 587490 w 4965239"/>
                <a:gd name="connsiteY67-5168" fmla="*/ 1895129 h 2785840"/>
                <a:gd name="connsiteX68-5169" fmla="*/ 549587 w 4965239"/>
                <a:gd name="connsiteY68-5170" fmla="*/ 1828800 h 2785840"/>
                <a:gd name="connsiteX69-5171" fmla="*/ 487996 w 4965239"/>
                <a:gd name="connsiteY69-5172" fmla="*/ 1824062 h 2785840"/>
                <a:gd name="connsiteX70-5173" fmla="*/ 473626 w 4965239"/>
                <a:gd name="connsiteY70-5174" fmla="*/ 1848068 h 2785840"/>
                <a:gd name="connsiteX71-5175" fmla="*/ 435880 w 4965239"/>
                <a:gd name="connsiteY71-5176" fmla="*/ 1847751 h 2785840"/>
                <a:gd name="connsiteX72-5177" fmla="*/ 326910 w 4965239"/>
                <a:gd name="connsiteY72-5178" fmla="*/ 1743519 h 2785840"/>
                <a:gd name="connsiteX73-5179" fmla="*/ 298483 w 4965239"/>
                <a:gd name="connsiteY73-5180" fmla="*/ 1639287 h 2785840"/>
                <a:gd name="connsiteX74-5181" fmla="*/ 265029 w 4965239"/>
                <a:gd name="connsiteY74-5182" fmla="*/ 1639470 h 2785840"/>
                <a:gd name="connsiteX75-5183" fmla="*/ 222677 w 4965239"/>
                <a:gd name="connsiteY75-5184" fmla="*/ 1591909 h 2785840"/>
                <a:gd name="connsiteX76-5185" fmla="*/ 222677 w 4965239"/>
                <a:gd name="connsiteY76-5186" fmla="*/ 1516104 h 2785840"/>
                <a:gd name="connsiteX77-5187" fmla="*/ 217940 w 4965239"/>
                <a:gd name="connsiteY77-5188" fmla="*/ 1416609 h 2785840"/>
                <a:gd name="connsiteX78-5189" fmla="*/ 246367 w 4965239"/>
                <a:gd name="connsiteY78-5190" fmla="*/ 1392920 h 2785840"/>
                <a:gd name="connsiteX79-5191" fmla="*/ 282174 w 4965239"/>
                <a:gd name="connsiteY79-5192" fmla="*/ 1388010 h 2785840"/>
                <a:gd name="connsiteX80-5193" fmla="*/ 322172 w 4965239"/>
                <a:gd name="connsiteY80-5194" fmla="*/ 1440298 h 2785840"/>
                <a:gd name="connsiteX81-5195" fmla="*/ 355337 w 4965239"/>
                <a:gd name="connsiteY81-5196" fmla="*/ 1331328 h 2785840"/>
                <a:gd name="connsiteX82-5197" fmla="*/ 322172 w 4965239"/>
                <a:gd name="connsiteY82-5198" fmla="*/ 1241310 h 2785840"/>
                <a:gd name="connsiteX83-5199" fmla="*/ 331647 w 4965239"/>
                <a:gd name="connsiteY83-5200" fmla="*/ 1179718 h 2785840"/>
                <a:gd name="connsiteX84-5201" fmla="*/ 364812 w 4965239"/>
                <a:gd name="connsiteY84-5202" fmla="*/ 1146553 h 2785840"/>
                <a:gd name="connsiteX85-5203" fmla="*/ 303220 w 4965239"/>
                <a:gd name="connsiteY85-5204" fmla="*/ 1051797 h 2785840"/>
                <a:gd name="connsiteX86-5205" fmla="*/ 317434 w 4965239"/>
                <a:gd name="connsiteY86-5206" fmla="*/ 1018632 h 2785840"/>
                <a:gd name="connsiteX87-5207" fmla="*/ 303220 w 4965239"/>
                <a:gd name="connsiteY87-5208" fmla="*/ 966516 h 2785840"/>
                <a:gd name="connsiteX88-5209" fmla="*/ 312696 w 4965239"/>
                <a:gd name="connsiteY88-5210" fmla="*/ 938089 h 2785840"/>
                <a:gd name="connsiteX89-5211" fmla="*/ 255842 w 4965239"/>
                <a:gd name="connsiteY89-5212" fmla="*/ 933351 h 2785840"/>
                <a:gd name="connsiteX90-5213" fmla="*/ 194251 w 4965239"/>
                <a:gd name="connsiteY90-5214" fmla="*/ 904924 h 2785840"/>
                <a:gd name="connsiteX91-5215" fmla="*/ 165824 w 4965239"/>
                <a:gd name="connsiteY91-5216" fmla="*/ 838595 h 2785840"/>
                <a:gd name="connsiteX92-5217" fmla="*/ 123183 w 4965239"/>
                <a:gd name="connsiteY92-5218" fmla="*/ 833857 h 2785840"/>
                <a:gd name="connsiteX93-5219" fmla="*/ 104232 w 4965239"/>
                <a:gd name="connsiteY93-5220" fmla="*/ 791217 h 2785840"/>
                <a:gd name="connsiteX94-5221" fmla="*/ 132659 w 4965239"/>
                <a:gd name="connsiteY94-5222" fmla="*/ 715411 h 2785840"/>
                <a:gd name="connsiteX95-5223" fmla="*/ 85281 w 4965239"/>
                <a:gd name="connsiteY95-5224" fmla="*/ 639606 h 2785840"/>
                <a:gd name="connsiteX96-5225" fmla="*/ 9475 w 4965239"/>
                <a:gd name="connsiteY96-5226" fmla="*/ 592228 h 2785840"/>
                <a:gd name="connsiteX97-5227" fmla="*/ 9475 w 4965239"/>
                <a:gd name="connsiteY97-5228" fmla="*/ 592228 h 2785840"/>
                <a:gd name="connsiteX98-5229" fmla="*/ 52116 w 4965239"/>
                <a:gd name="connsiteY98-5230" fmla="*/ 549588 h 2785840"/>
                <a:gd name="connsiteX99-5231" fmla="*/ 99494 w 4965239"/>
                <a:gd name="connsiteY99-5232" fmla="*/ 559063 h 2785840"/>
                <a:gd name="connsiteX100-5233" fmla="*/ 87864 w 4965239"/>
                <a:gd name="connsiteY100-5234" fmla="*/ 525045 h 2785840"/>
                <a:gd name="connsiteX101-5235" fmla="*/ 90018 w 4965239"/>
                <a:gd name="connsiteY101-5236" fmla="*/ 369550 h 2785840"/>
                <a:gd name="connsiteX102-5237" fmla="*/ 66329 w 4965239"/>
                <a:gd name="connsiteY102-5238" fmla="*/ 345861 h 2785840"/>
                <a:gd name="connsiteX103-5239" fmla="*/ 42144 w 4965239"/>
                <a:gd name="connsiteY103-5240" fmla="*/ 365025 h 2785840"/>
                <a:gd name="connsiteX104-5241" fmla="*/ 4738 w 4965239"/>
                <a:gd name="connsiteY104-5242" fmla="*/ 350599 h 2785840"/>
                <a:gd name="connsiteX105-5243" fmla="*/ 0 w 4965239"/>
                <a:gd name="connsiteY105-5244" fmla="*/ 307958 h 2785840"/>
                <a:gd name="connsiteX106-5245" fmla="*/ 33165 w 4965239"/>
                <a:gd name="connsiteY106-5246" fmla="*/ 284269 h 2785840"/>
                <a:gd name="connsiteX107-5247" fmla="*/ 37147 w 4965239"/>
                <a:gd name="connsiteY107-5248" fmla="*/ 227490 h 2785840"/>
                <a:gd name="connsiteX108-5249" fmla="*/ 75805 w 4965239"/>
                <a:gd name="connsiteY108-5250" fmla="*/ 180037 h 2785840"/>
                <a:gd name="connsiteX109-5251" fmla="*/ 122154 w 4965239"/>
                <a:gd name="connsiteY109-5252" fmla="*/ 142140 h 2785840"/>
                <a:gd name="connsiteX110-5253" fmla="*/ 180037 w 4965239"/>
                <a:gd name="connsiteY110-5254" fmla="*/ 142135 h 2785840"/>
                <a:gd name="connsiteX111-5255" fmla="*/ 255842 w 4965239"/>
                <a:gd name="connsiteY111-5256" fmla="*/ 104232 h 2785840"/>
                <a:gd name="connsiteX112-5257" fmla="*/ 270056 w 4965239"/>
                <a:gd name="connsiteY112-5258" fmla="*/ 127921 h 2785840"/>
                <a:gd name="connsiteX113-5259" fmla="*/ 307958 w 4965239"/>
                <a:gd name="connsiteY113-5260" fmla="*/ 123183 h 2785840"/>
                <a:gd name="connsiteX114-5261" fmla="*/ 326910 w 4965239"/>
                <a:gd name="connsiteY114-5262" fmla="*/ 180037 h 2785840"/>
                <a:gd name="connsiteX115-5263" fmla="*/ 383763 w 4965239"/>
                <a:gd name="connsiteY115-5264" fmla="*/ 184775 h 2785840"/>
                <a:gd name="connsiteX116-5265" fmla="*/ 691722 w 4965239"/>
                <a:gd name="connsiteY116-5266" fmla="*/ 345861 h 2785840"/>
                <a:gd name="connsiteX117-5267" fmla="*/ 1895129 w 4965239"/>
                <a:gd name="connsiteY117-5268" fmla="*/ 208464 h 2785840"/>
                <a:gd name="connsiteX118-5269" fmla="*/ 2421028 w 4965239"/>
                <a:gd name="connsiteY118-5270" fmla="*/ 42640 h 2785840"/>
                <a:gd name="connsiteX0-5271" fmla="*/ 2421028 w 4965239"/>
                <a:gd name="connsiteY0-5272" fmla="*/ 42640 h 2785840"/>
                <a:gd name="connsiteX1-5273" fmla="*/ 2501571 w 4965239"/>
                <a:gd name="connsiteY1-5274" fmla="*/ 123183 h 2785840"/>
                <a:gd name="connsiteX2-5275" fmla="*/ 2548949 w 4965239"/>
                <a:gd name="connsiteY2-5276" fmla="*/ 279532 h 2785840"/>
                <a:gd name="connsiteX3-5277" fmla="*/ 2586852 w 4965239"/>
                <a:gd name="connsiteY3-5278" fmla="*/ 307958 h 2785840"/>
                <a:gd name="connsiteX4-5279" fmla="*/ 2591589 w 4965239"/>
                <a:gd name="connsiteY4-5280" fmla="*/ 355337 h 2785840"/>
                <a:gd name="connsiteX5-5281" fmla="*/ 2685716 w 4965239"/>
                <a:gd name="connsiteY5-5282" fmla="*/ 353287 h 2785840"/>
                <a:gd name="connsiteX6-5283" fmla="*/ 2781102 w 4965239"/>
                <a:gd name="connsiteY6-5284" fmla="*/ 397977 h 2785840"/>
                <a:gd name="connsiteX7-5285" fmla="*/ 3070110 w 4965239"/>
                <a:gd name="connsiteY7-5286" fmla="*/ 412191 h 2785840"/>
                <a:gd name="connsiteX8-5287" fmla="*/ 3153692 w 4965239"/>
                <a:gd name="connsiteY8-5288" fmla="*/ 454887 h 2785840"/>
                <a:gd name="connsiteX9-5289" fmla="*/ 3226458 w 4965239"/>
                <a:gd name="connsiteY9-5290" fmla="*/ 516423 h 2785840"/>
                <a:gd name="connsiteX10-5291" fmla="*/ 3255292 w 4965239"/>
                <a:gd name="connsiteY10-5292" fmla="*/ 510305 h 2785840"/>
                <a:gd name="connsiteX11-5293" fmla="*/ 3316476 w 4965239"/>
                <a:gd name="connsiteY11-5294" fmla="*/ 549588 h 2785840"/>
                <a:gd name="connsiteX12-5295" fmla="*/ 3453873 w 4965239"/>
                <a:gd name="connsiteY12-5296" fmla="*/ 563801 h 2785840"/>
                <a:gd name="connsiteX13-5297" fmla="*/ 3482300 w 4965239"/>
                <a:gd name="connsiteY13-5298" fmla="*/ 615917 h 2785840"/>
                <a:gd name="connsiteX14-5299" fmla="*/ 3646298 w 4965239"/>
                <a:gd name="connsiteY14-5300" fmla="*/ 534936 h 2785840"/>
                <a:gd name="connsiteX15-5301" fmla="*/ 3760213 w 4965239"/>
                <a:gd name="connsiteY15-5302" fmla="*/ 501069 h 2785840"/>
                <a:gd name="connsiteX16-5303" fmla="*/ 3818686 w 4965239"/>
                <a:gd name="connsiteY16-5304" fmla="*/ 506947 h 2785840"/>
                <a:gd name="connsiteX17-5305" fmla="*/ 3984510 w 4965239"/>
                <a:gd name="connsiteY17-5306" fmla="*/ 502209 h 2785840"/>
                <a:gd name="connsiteX18-5307" fmla="*/ 4006516 w 4965239"/>
                <a:gd name="connsiteY18-5308" fmla="*/ 470281 h 2785840"/>
                <a:gd name="connsiteX19-5309" fmla="*/ 4117887 w 4965239"/>
                <a:gd name="connsiteY19-5310" fmla="*/ 392298 h 2785840"/>
                <a:gd name="connsiteX20-5311" fmla="*/ 4264041 w 4965239"/>
                <a:gd name="connsiteY20-5312" fmla="*/ 279532 h 2785840"/>
                <a:gd name="connsiteX21-5313" fmla="*/ 4226139 w 4965239"/>
                <a:gd name="connsiteY21-5314" fmla="*/ 213202 h 2785840"/>
                <a:gd name="connsiteX22-5315" fmla="*/ 4240352 w 4965239"/>
                <a:gd name="connsiteY22-5316" fmla="*/ 108970 h 2785840"/>
                <a:gd name="connsiteX23-5317" fmla="*/ 4344584 w 4965239"/>
                <a:gd name="connsiteY23-5318" fmla="*/ 127921 h 2785840"/>
                <a:gd name="connsiteX24-5319" fmla="*/ 4448816 w 4965239"/>
                <a:gd name="connsiteY24-5320" fmla="*/ 137397 h 2785840"/>
                <a:gd name="connsiteX25-5321" fmla="*/ 4553048 w 4965239"/>
                <a:gd name="connsiteY25-5322" fmla="*/ 37903 h 2785840"/>
                <a:gd name="connsiteX26-5323" fmla="*/ 4709397 w 4965239"/>
                <a:gd name="connsiteY26-5324" fmla="*/ 0 h 2785840"/>
                <a:gd name="connsiteX27-5325" fmla="*/ 4846794 w 4965239"/>
                <a:gd name="connsiteY27-5326" fmla="*/ 317434 h 2785840"/>
                <a:gd name="connsiteX28-5327" fmla="*/ 4965239 w 4965239"/>
                <a:gd name="connsiteY28-5328" fmla="*/ 691722 h 2785840"/>
                <a:gd name="connsiteX29-5329" fmla="*/ 4638329 w 4965239"/>
                <a:gd name="connsiteY29-5330" fmla="*/ 1066010 h 2785840"/>
                <a:gd name="connsiteX30-5331" fmla="*/ 3804472 w 4965239"/>
                <a:gd name="connsiteY30-5332" fmla="*/ 1359755 h 2785840"/>
                <a:gd name="connsiteX31-5333" fmla="*/ 3103274 w 4965239"/>
                <a:gd name="connsiteY31-5334" fmla="*/ 1748257 h 2785840"/>
                <a:gd name="connsiteX32-5335" fmla="*/ 2885334 w 4965239"/>
                <a:gd name="connsiteY32-5336" fmla="*/ 2321534 h 2785840"/>
                <a:gd name="connsiteX33-5337" fmla="*/ 2970615 w 4965239"/>
                <a:gd name="connsiteY33-5338" fmla="*/ 2785840 h 2785840"/>
                <a:gd name="connsiteX34-5339" fmla="*/ 2657919 w 4965239"/>
                <a:gd name="connsiteY34-5340" fmla="*/ 2733724 h 2785840"/>
                <a:gd name="connsiteX35-5341" fmla="*/ 2615279 w 4965239"/>
                <a:gd name="connsiteY35-5342" fmla="*/ 2321534 h 2785840"/>
                <a:gd name="connsiteX36-5343" fmla="*/ 2577376 w 4965239"/>
                <a:gd name="connsiteY36-5344" fmla="*/ 1966197 h 2785840"/>
                <a:gd name="connsiteX37-5345" fmla="*/ 2136758 w 4965239"/>
                <a:gd name="connsiteY37-5346" fmla="*/ 2094118 h 2785840"/>
                <a:gd name="connsiteX38-5347" fmla="*/ 2037264 w 4965239"/>
                <a:gd name="connsiteY38-5348" fmla="*/ 2458931 h 2785840"/>
                <a:gd name="connsiteX39-5349" fmla="*/ 1843013 w 4965239"/>
                <a:gd name="connsiteY39-5350" fmla="*/ 2657919 h 2785840"/>
                <a:gd name="connsiteX40-5351" fmla="*/ 1734043 w 4965239"/>
                <a:gd name="connsiteY40-5352" fmla="*/ 2638968 h 2785840"/>
                <a:gd name="connsiteX41-5353" fmla="*/ 1724568 w 4965239"/>
                <a:gd name="connsiteY41-5354" fmla="*/ 2553687 h 2785840"/>
                <a:gd name="connsiteX42-5355" fmla="*/ 1694497 w 4965239"/>
                <a:gd name="connsiteY42-5356" fmla="*/ 2544789 h 2785840"/>
                <a:gd name="connsiteX43-5357" fmla="*/ 1667714 w 4965239"/>
                <a:gd name="connsiteY43-5358" fmla="*/ 2492095 h 2785840"/>
                <a:gd name="connsiteX44-5359" fmla="*/ 1644025 w 4965239"/>
                <a:gd name="connsiteY44-5360" fmla="*/ 2449455 h 2785840"/>
                <a:gd name="connsiteX45-5361" fmla="*/ 1611732 w 4965239"/>
                <a:gd name="connsiteY45-5362" fmla="*/ 2466285 h 2785840"/>
                <a:gd name="connsiteX46-5363" fmla="*/ 1459250 w 4965239"/>
                <a:gd name="connsiteY46-5364" fmla="*/ 2378388 h 2785840"/>
                <a:gd name="connsiteX47-5365" fmla="*/ 1410968 w 4965239"/>
                <a:gd name="connsiteY47-5366" fmla="*/ 2410723 h 2785840"/>
                <a:gd name="connsiteX48-5367" fmla="*/ 1355017 w 4965239"/>
                <a:gd name="connsiteY48-5368" fmla="*/ 2454193 h 2785840"/>
                <a:gd name="connsiteX49-5369" fmla="*/ 1345542 w 4965239"/>
                <a:gd name="connsiteY49-5370" fmla="*/ 2496833 h 2785840"/>
                <a:gd name="connsiteX50-5371" fmla="*/ 1317115 w 4965239"/>
                <a:gd name="connsiteY50-5372" fmla="*/ 2482620 h 2785840"/>
                <a:gd name="connsiteX51-5373" fmla="*/ 1312377 w 4965239"/>
                <a:gd name="connsiteY51-5374" fmla="*/ 2444717 h 2785840"/>
                <a:gd name="connsiteX52-5375" fmla="*/ 1326590 w 4965239"/>
                <a:gd name="connsiteY52-5376" fmla="*/ 2368912 h 2785840"/>
                <a:gd name="connsiteX53-5377" fmla="*/ 1259439 w 4965239"/>
                <a:gd name="connsiteY53-5378" fmla="*/ 2390993 h 2785840"/>
                <a:gd name="connsiteX54-5379" fmla="*/ 1181672 w 4965239"/>
                <a:gd name="connsiteY54-5380" fmla="*/ 2385080 h 2785840"/>
                <a:gd name="connsiteX55-5381" fmla="*/ 1116564 w 4965239"/>
                <a:gd name="connsiteY55-5382" fmla="*/ 2362418 h 2785840"/>
                <a:gd name="connsiteX56-5383" fmla="*/ 1051797 w 4965239"/>
                <a:gd name="connsiteY56-5384" fmla="*/ 2307320 h 2785840"/>
                <a:gd name="connsiteX57-5385" fmla="*/ 1030839 w 4965239"/>
                <a:gd name="connsiteY57-5386" fmla="*/ 2333843 h 2785840"/>
                <a:gd name="connsiteX58-5387" fmla="*/ 975991 w 4965239"/>
                <a:gd name="connsiteY58-5388" fmla="*/ 2312058 h 2785840"/>
                <a:gd name="connsiteX59-5389" fmla="*/ 942827 w 4965239"/>
                <a:gd name="connsiteY59-5390" fmla="*/ 2240991 h 2785840"/>
                <a:gd name="connsiteX60-5391" fmla="*/ 910824 w 4965239"/>
                <a:gd name="connsiteY60-5392" fmla="*/ 2250975 h 2785840"/>
                <a:gd name="connsiteX61-5393" fmla="*/ 867022 w 4965239"/>
                <a:gd name="connsiteY61-5394" fmla="*/ 2226777 h 2785840"/>
                <a:gd name="connsiteX62-5395" fmla="*/ 871759 w 4965239"/>
                <a:gd name="connsiteY62-5396" fmla="*/ 2169923 h 2785840"/>
                <a:gd name="connsiteX63-5397" fmla="*/ 836529 w 4965239"/>
                <a:gd name="connsiteY63-5398" fmla="*/ 2168108 h 2785840"/>
                <a:gd name="connsiteX64-5399" fmla="*/ 777003 w 4965239"/>
                <a:gd name="connsiteY64-5400" fmla="*/ 2108332 h 2785840"/>
                <a:gd name="connsiteX65-5401" fmla="*/ 762789 w 4965239"/>
                <a:gd name="connsiteY65-5402" fmla="*/ 2051478 h 2785840"/>
                <a:gd name="connsiteX66-5403" fmla="*/ 736516 w 4965239"/>
                <a:gd name="connsiteY66-5404" fmla="*/ 2062380 h 2785840"/>
                <a:gd name="connsiteX67-5405" fmla="*/ 696460 w 4965239"/>
                <a:gd name="connsiteY67-5406" fmla="*/ 2046740 h 2785840"/>
                <a:gd name="connsiteX68-5407" fmla="*/ 587490 w 4965239"/>
                <a:gd name="connsiteY68-5408" fmla="*/ 1895129 h 2785840"/>
                <a:gd name="connsiteX69-5409" fmla="*/ 549587 w 4965239"/>
                <a:gd name="connsiteY69-5410" fmla="*/ 1828800 h 2785840"/>
                <a:gd name="connsiteX70-5411" fmla="*/ 487996 w 4965239"/>
                <a:gd name="connsiteY70-5412" fmla="*/ 1824062 h 2785840"/>
                <a:gd name="connsiteX71-5413" fmla="*/ 473626 w 4965239"/>
                <a:gd name="connsiteY71-5414" fmla="*/ 1848068 h 2785840"/>
                <a:gd name="connsiteX72-5415" fmla="*/ 435880 w 4965239"/>
                <a:gd name="connsiteY72-5416" fmla="*/ 1847751 h 2785840"/>
                <a:gd name="connsiteX73-5417" fmla="*/ 326910 w 4965239"/>
                <a:gd name="connsiteY73-5418" fmla="*/ 1743519 h 2785840"/>
                <a:gd name="connsiteX74-5419" fmla="*/ 298483 w 4965239"/>
                <a:gd name="connsiteY74-5420" fmla="*/ 1639287 h 2785840"/>
                <a:gd name="connsiteX75-5421" fmla="*/ 265029 w 4965239"/>
                <a:gd name="connsiteY75-5422" fmla="*/ 1639470 h 2785840"/>
                <a:gd name="connsiteX76-5423" fmla="*/ 222677 w 4965239"/>
                <a:gd name="connsiteY76-5424" fmla="*/ 1591909 h 2785840"/>
                <a:gd name="connsiteX77-5425" fmla="*/ 222677 w 4965239"/>
                <a:gd name="connsiteY77-5426" fmla="*/ 1516104 h 2785840"/>
                <a:gd name="connsiteX78-5427" fmla="*/ 217940 w 4965239"/>
                <a:gd name="connsiteY78-5428" fmla="*/ 1416609 h 2785840"/>
                <a:gd name="connsiteX79-5429" fmla="*/ 246367 w 4965239"/>
                <a:gd name="connsiteY79-5430" fmla="*/ 1392920 h 2785840"/>
                <a:gd name="connsiteX80-5431" fmla="*/ 282174 w 4965239"/>
                <a:gd name="connsiteY80-5432" fmla="*/ 1388010 h 2785840"/>
                <a:gd name="connsiteX81-5433" fmla="*/ 322172 w 4965239"/>
                <a:gd name="connsiteY81-5434" fmla="*/ 1440298 h 2785840"/>
                <a:gd name="connsiteX82-5435" fmla="*/ 355337 w 4965239"/>
                <a:gd name="connsiteY82-5436" fmla="*/ 1331328 h 2785840"/>
                <a:gd name="connsiteX83-5437" fmla="*/ 322172 w 4965239"/>
                <a:gd name="connsiteY83-5438" fmla="*/ 1241310 h 2785840"/>
                <a:gd name="connsiteX84-5439" fmla="*/ 331647 w 4965239"/>
                <a:gd name="connsiteY84-5440" fmla="*/ 1179718 h 2785840"/>
                <a:gd name="connsiteX85-5441" fmla="*/ 364812 w 4965239"/>
                <a:gd name="connsiteY85-5442" fmla="*/ 1146553 h 2785840"/>
                <a:gd name="connsiteX86-5443" fmla="*/ 303220 w 4965239"/>
                <a:gd name="connsiteY86-5444" fmla="*/ 1051797 h 2785840"/>
                <a:gd name="connsiteX87-5445" fmla="*/ 317434 w 4965239"/>
                <a:gd name="connsiteY87-5446" fmla="*/ 1018632 h 2785840"/>
                <a:gd name="connsiteX88-5447" fmla="*/ 303220 w 4965239"/>
                <a:gd name="connsiteY88-5448" fmla="*/ 966516 h 2785840"/>
                <a:gd name="connsiteX89-5449" fmla="*/ 312696 w 4965239"/>
                <a:gd name="connsiteY89-5450" fmla="*/ 938089 h 2785840"/>
                <a:gd name="connsiteX90-5451" fmla="*/ 255842 w 4965239"/>
                <a:gd name="connsiteY90-5452" fmla="*/ 933351 h 2785840"/>
                <a:gd name="connsiteX91-5453" fmla="*/ 194251 w 4965239"/>
                <a:gd name="connsiteY91-5454" fmla="*/ 904924 h 2785840"/>
                <a:gd name="connsiteX92-5455" fmla="*/ 165824 w 4965239"/>
                <a:gd name="connsiteY92-5456" fmla="*/ 838595 h 2785840"/>
                <a:gd name="connsiteX93-5457" fmla="*/ 123183 w 4965239"/>
                <a:gd name="connsiteY93-5458" fmla="*/ 833857 h 2785840"/>
                <a:gd name="connsiteX94-5459" fmla="*/ 104232 w 4965239"/>
                <a:gd name="connsiteY94-5460" fmla="*/ 791217 h 2785840"/>
                <a:gd name="connsiteX95-5461" fmla="*/ 132659 w 4965239"/>
                <a:gd name="connsiteY95-5462" fmla="*/ 715411 h 2785840"/>
                <a:gd name="connsiteX96-5463" fmla="*/ 85281 w 4965239"/>
                <a:gd name="connsiteY96-5464" fmla="*/ 639606 h 2785840"/>
                <a:gd name="connsiteX97-5465" fmla="*/ 9475 w 4965239"/>
                <a:gd name="connsiteY97-5466" fmla="*/ 592228 h 2785840"/>
                <a:gd name="connsiteX98-5467" fmla="*/ 9475 w 4965239"/>
                <a:gd name="connsiteY98-5468" fmla="*/ 592228 h 2785840"/>
                <a:gd name="connsiteX99-5469" fmla="*/ 52116 w 4965239"/>
                <a:gd name="connsiteY99-5470" fmla="*/ 549588 h 2785840"/>
                <a:gd name="connsiteX100-5471" fmla="*/ 99494 w 4965239"/>
                <a:gd name="connsiteY100-5472" fmla="*/ 559063 h 2785840"/>
                <a:gd name="connsiteX101-5473" fmla="*/ 87864 w 4965239"/>
                <a:gd name="connsiteY101-5474" fmla="*/ 525045 h 2785840"/>
                <a:gd name="connsiteX102-5475" fmla="*/ 90018 w 4965239"/>
                <a:gd name="connsiteY102-5476" fmla="*/ 369550 h 2785840"/>
                <a:gd name="connsiteX103-5477" fmla="*/ 66329 w 4965239"/>
                <a:gd name="connsiteY103-5478" fmla="*/ 345861 h 2785840"/>
                <a:gd name="connsiteX104-5479" fmla="*/ 42144 w 4965239"/>
                <a:gd name="connsiteY104-5480" fmla="*/ 365025 h 2785840"/>
                <a:gd name="connsiteX105-5481" fmla="*/ 4738 w 4965239"/>
                <a:gd name="connsiteY105-5482" fmla="*/ 350599 h 2785840"/>
                <a:gd name="connsiteX106-5483" fmla="*/ 0 w 4965239"/>
                <a:gd name="connsiteY106-5484" fmla="*/ 307958 h 2785840"/>
                <a:gd name="connsiteX107-5485" fmla="*/ 33165 w 4965239"/>
                <a:gd name="connsiteY107-5486" fmla="*/ 284269 h 2785840"/>
                <a:gd name="connsiteX108-5487" fmla="*/ 37147 w 4965239"/>
                <a:gd name="connsiteY108-5488" fmla="*/ 227490 h 2785840"/>
                <a:gd name="connsiteX109-5489" fmla="*/ 75805 w 4965239"/>
                <a:gd name="connsiteY109-5490" fmla="*/ 180037 h 2785840"/>
                <a:gd name="connsiteX110-5491" fmla="*/ 122154 w 4965239"/>
                <a:gd name="connsiteY110-5492" fmla="*/ 142140 h 2785840"/>
                <a:gd name="connsiteX111-5493" fmla="*/ 180037 w 4965239"/>
                <a:gd name="connsiteY111-5494" fmla="*/ 142135 h 2785840"/>
                <a:gd name="connsiteX112-5495" fmla="*/ 255842 w 4965239"/>
                <a:gd name="connsiteY112-5496" fmla="*/ 104232 h 2785840"/>
                <a:gd name="connsiteX113-5497" fmla="*/ 270056 w 4965239"/>
                <a:gd name="connsiteY113-5498" fmla="*/ 127921 h 2785840"/>
                <a:gd name="connsiteX114-5499" fmla="*/ 307958 w 4965239"/>
                <a:gd name="connsiteY114-5500" fmla="*/ 123183 h 2785840"/>
                <a:gd name="connsiteX115-5501" fmla="*/ 326910 w 4965239"/>
                <a:gd name="connsiteY115-5502" fmla="*/ 180037 h 2785840"/>
                <a:gd name="connsiteX116-5503" fmla="*/ 383763 w 4965239"/>
                <a:gd name="connsiteY116-5504" fmla="*/ 184775 h 2785840"/>
                <a:gd name="connsiteX117-5505" fmla="*/ 691722 w 4965239"/>
                <a:gd name="connsiteY117-5506" fmla="*/ 345861 h 2785840"/>
                <a:gd name="connsiteX118-5507" fmla="*/ 1895129 w 4965239"/>
                <a:gd name="connsiteY118-5508" fmla="*/ 208464 h 2785840"/>
                <a:gd name="connsiteX119" fmla="*/ 2421028 w 4965239"/>
                <a:gd name="connsiteY119" fmla="*/ 42640 h 2785840"/>
                <a:gd name="connsiteX0-5509" fmla="*/ 2421028 w 4965239"/>
                <a:gd name="connsiteY0-5510" fmla="*/ 42640 h 2785840"/>
                <a:gd name="connsiteX1-5511" fmla="*/ 2501571 w 4965239"/>
                <a:gd name="connsiteY1-5512" fmla="*/ 123183 h 2785840"/>
                <a:gd name="connsiteX2-5513" fmla="*/ 2548949 w 4965239"/>
                <a:gd name="connsiteY2-5514" fmla="*/ 279532 h 2785840"/>
                <a:gd name="connsiteX3-5515" fmla="*/ 2586852 w 4965239"/>
                <a:gd name="connsiteY3-5516" fmla="*/ 307958 h 2785840"/>
                <a:gd name="connsiteX4-5517" fmla="*/ 2591589 w 4965239"/>
                <a:gd name="connsiteY4-5518" fmla="*/ 355337 h 2785840"/>
                <a:gd name="connsiteX5-5519" fmla="*/ 2685716 w 4965239"/>
                <a:gd name="connsiteY5-5520" fmla="*/ 353287 h 2785840"/>
                <a:gd name="connsiteX6-5521" fmla="*/ 2781102 w 4965239"/>
                <a:gd name="connsiteY6-5522" fmla="*/ 397977 h 2785840"/>
                <a:gd name="connsiteX7-5523" fmla="*/ 3070110 w 4965239"/>
                <a:gd name="connsiteY7-5524" fmla="*/ 412191 h 2785840"/>
                <a:gd name="connsiteX8-5525" fmla="*/ 3153692 w 4965239"/>
                <a:gd name="connsiteY8-5526" fmla="*/ 454887 h 2785840"/>
                <a:gd name="connsiteX9-5527" fmla="*/ 3226458 w 4965239"/>
                <a:gd name="connsiteY9-5528" fmla="*/ 516423 h 2785840"/>
                <a:gd name="connsiteX10-5529" fmla="*/ 3255292 w 4965239"/>
                <a:gd name="connsiteY10-5530" fmla="*/ 510305 h 2785840"/>
                <a:gd name="connsiteX11-5531" fmla="*/ 3316476 w 4965239"/>
                <a:gd name="connsiteY11-5532" fmla="*/ 549588 h 2785840"/>
                <a:gd name="connsiteX12-5533" fmla="*/ 3453873 w 4965239"/>
                <a:gd name="connsiteY12-5534" fmla="*/ 563801 h 2785840"/>
                <a:gd name="connsiteX13-5535" fmla="*/ 3482300 w 4965239"/>
                <a:gd name="connsiteY13-5536" fmla="*/ 615917 h 2785840"/>
                <a:gd name="connsiteX14-5537" fmla="*/ 3646298 w 4965239"/>
                <a:gd name="connsiteY14-5538" fmla="*/ 534936 h 2785840"/>
                <a:gd name="connsiteX15-5539" fmla="*/ 3760213 w 4965239"/>
                <a:gd name="connsiteY15-5540" fmla="*/ 501069 h 2785840"/>
                <a:gd name="connsiteX16-5541" fmla="*/ 3818686 w 4965239"/>
                <a:gd name="connsiteY16-5542" fmla="*/ 506947 h 2785840"/>
                <a:gd name="connsiteX17-5543" fmla="*/ 3846419 w 4965239"/>
                <a:gd name="connsiteY17-5544" fmla="*/ 501069 h 2785840"/>
                <a:gd name="connsiteX18-5545" fmla="*/ 3984510 w 4965239"/>
                <a:gd name="connsiteY18-5546" fmla="*/ 502209 h 2785840"/>
                <a:gd name="connsiteX19-5547" fmla="*/ 4006516 w 4965239"/>
                <a:gd name="connsiteY19-5548" fmla="*/ 470281 h 2785840"/>
                <a:gd name="connsiteX20-5549" fmla="*/ 4117887 w 4965239"/>
                <a:gd name="connsiteY20-5550" fmla="*/ 392298 h 2785840"/>
                <a:gd name="connsiteX21-5551" fmla="*/ 4264041 w 4965239"/>
                <a:gd name="connsiteY21-5552" fmla="*/ 279532 h 2785840"/>
                <a:gd name="connsiteX22-5553" fmla="*/ 4226139 w 4965239"/>
                <a:gd name="connsiteY22-5554" fmla="*/ 213202 h 2785840"/>
                <a:gd name="connsiteX23-5555" fmla="*/ 4240352 w 4965239"/>
                <a:gd name="connsiteY23-5556" fmla="*/ 108970 h 2785840"/>
                <a:gd name="connsiteX24-5557" fmla="*/ 4344584 w 4965239"/>
                <a:gd name="connsiteY24-5558" fmla="*/ 127921 h 2785840"/>
                <a:gd name="connsiteX25-5559" fmla="*/ 4448816 w 4965239"/>
                <a:gd name="connsiteY25-5560" fmla="*/ 137397 h 2785840"/>
                <a:gd name="connsiteX26-5561" fmla="*/ 4553048 w 4965239"/>
                <a:gd name="connsiteY26-5562" fmla="*/ 37903 h 2785840"/>
                <a:gd name="connsiteX27-5563" fmla="*/ 4709397 w 4965239"/>
                <a:gd name="connsiteY27-5564" fmla="*/ 0 h 2785840"/>
                <a:gd name="connsiteX28-5565" fmla="*/ 4846794 w 4965239"/>
                <a:gd name="connsiteY28-5566" fmla="*/ 317434 h 2785840"/>
                <a:gd name="connsiteX29-5567" fmla="*/ 4965239 w 4965239"/>
                <a:gd name="connsiteY29-5568" fmla="*/ 691722 h 2785840"/>
                <a:gd name="connsiteX30-5569" fmla="*/ 4638329 w 4965239"/>
                <a:gd name="connsiteY30-5570" fmla="*/ 1066010 h 2785840"/>
                <a:gd name="connsiteX31-5571" fmla="*/ 3804472 w 4965239"/>
                <a:gd name="connsiteY31-5572" fmla="*/ 1359755 h 2785840"/>
                <a:gd name="connsiteX32-5573" fmla="*/ 3103274 w 4965239"/>
                <a:gd name="connsiteY32-5574" fmla="*/ 1748257 h 2785840"/>
                <a:gd name="connsiteX33-5575" fmla="*/ 2885334 w 4965239"/>
                <a:gd name="connsiteY33-5576" fmla="*/ 2321534 h 2785840"/>
                <a:gd name="connsiteX34-5577" fmla="*/ 2970615 w 4965239"/>
                <a:gd name="connsiteY34-5578" fmla="*/ 2785840 h 2785840"/>
                <a:gd name="connsiteX35-5579" fmla="*/ 2657919 w 4965239"/>
                <a:gd name="connsiteY35-5580" fmla="*/ 2733724 h 2785840"/>
                <a:gd name="connsiteX36-5581" fmla="*/ 2615279 w 4965239"/>
                <a:gd name="connsiteY36-5582" fmla="*/ 2321534 h 2785840"/>
                <a:gd name="connsiteX37-5583" fmla="*/ 2577376 w 4965239"/>
                <a:gd name="connsiteY37-5584" fmla="*/ 1966197 h 2785840"/>
                <a:gd name="connsiteX38-5585" fmla="*/ 2136758 w 4965239"/>
                <a:gd name="connsiteY38-5586" fmla="*/ 2094118 h 2785840"/>
                <a:gd name="connsiteX39-5587" fmla="*/ 2037264 w 4965239"/>
                <a:gd name="connsiteY39-5588" fmla="*/ 2458931 h 2785840"/>
                <a:gd name="connsiteX40-5589" fmla="*/ 1843013 w 4965239"/>
                <a:gd name="connsiteY40-5590" fmla="*/ 2657919 h 2785840"/>
                <a:gd name="connsiteX41-5591" fmla="*/ 1734043 w 4965239"/>
                <a:gd name="connsiteY41-5592" fmla="*/ 2638968 h 2785840"/>
                <a:gd name="connsiteX42-5593" fmla="*/ 1724568 w 4965239"/>
                <a:gd name="connsiteY42-5594" fmla="*/ 2553687 h 2785840"/>
                <a:gd name="connsiteX43-5595" fmla="*/ 1694497 w 4965239"/>
                <a:gd name="connsiteY43-5596" fmla="*/ 2544789 h 2785840"/>
                <a:gd name="connsiteX44-5597" fmla="*/ 1667714 w 4965239"/>
                <a:gd name="connsiteY44-5598" fmla="*/ 2492095 h 2785840"/>
                <a:gd name="connsiteX45-5599" fmla="*/ 1644025 w 4965239"/>
                <a:gd name="connsiteY45-5600" fmla="*/ 2449455 h 2785840"/>
                <a:gd name="connsiteX46-5601" fmla="*/ 1611732 w 4965239"/>
                <a:gd name="connsiteY46-5602" fmla="*/ 2466285 h 2785840"/>
                <a:gd name="connsiteX47-5603" fmla="*/ 1459250 w 4965239"/>
                <a:gd name="connsiteY47-5604" fmla="*/ 2378388 h 2785840"/>
                <a:gd name="connsiteX48-5605" fmla="*/ 1410968 w 4965239"/>
                <a:gd name="connsiteY48-5606" fmla="*/ 2410723 h 2785840"/>
                <a:gd name="connsiteX49-5607" fmla="*/ 1355017 w 4965239"/>
                <a:gd name="connsiteY49-5608" fmla="*/ 2454193 h 2785840"/>
                <a:gd name="connsiteX50-5609" fmla="*/ 1345542 w 4965239"/>
                <a:gd name="connsiteY50-5610" fmla="*/ 2496833 h 2785840"/>
                <a:gd name="connsiteX51-5611" fmla="*/ 1317115 w 4965239"/>
                <a:gd name="connsiteY51-5612" fmla="*/ 2482620 h 2785840"/>
                <a:gd name="connsiteX52-5613" fmla="*/ 1312377 w 4965239"/>
                <a:gd name="connsiteY52-5614" fmla="*/ 2444717 h 2785840"/>
                <a:gd name="connsiteX53-5615" fmla="*/ 1326590 w 4965239"/>
                <a:gd name="connsiteY53-5616" fmla="*/ 2368912 h 2785840"/>
                <a:gd name="connsiteX54-5617" fmla="*/ 1259439 w 4965239"/>
                <a:gd name="connsiteY54-5618" fmla="*/ 2390993 h 2785840"/>
                <a:gd name="connsiteX55-5619" fmla="*/ 1181672 w 4965239"/>
                <a:gd name="connsiteY55-5620" fmla="*/ 2385080 h 2785840"/>
                <a:gd name="connsiteX56-5621" fmla="*/ 1116564 w 4965239"/>
                <a:gd name="connsiteY56-5622" fmla="*/ 2362418 h 2785840"/>
                <a:gd name="connsiteX57-5623" fmla="*/ 1051797 w 4965239"/>
                <a:gd name="connsiteY57-5624" fmla="*/ 2307320 h 2785840"/>
                <a:gd name="connsiteX58-5625" fmla="*/ 1030839 w 4965239"/>
                <a:gd name="connsiteY58-5626" fmla="*/ 2333843 h 2785840"/>
                <a:gd name="connsiteX59-5627" fmla="*/ 975991 w 4965239"/>
                <a:gd name="connsiteY59-5628" fmla="*/ 2312058 h 2785840"/>
                <a:gd name="connsiteX60-5629" fmla="*/ 942827 w 4965239"/>
                <a:gd name="connsiteY60-5630" fmla="*/ 2240991 h 2785840"/>
                <a:gd name="connsiteX61-5631" fmla="*/ 910824 w 4965239"/>
                <a:gd name="connsiteY61-5632" fmla="*/ 2250975 h 2785840"/>
                <a:gd name="connsiteX62-5633" fmla="*/ 867022 w 4965239"/>
                <a:gd name="connsiteY62-5634" fmla="*/ 2226777 h 2785840"/>
                <a:gd name="connsiteX63-5635" fmla="*/ 871759 w 4965239"/>
                <a:gd name="connsiteY63-5636" fmla="*/ 2169923 h 2785840"/>
                <a:gd name="connsiteX64-5637" fmla="*/ 836529 w 4965239"/>
                <a:gd name="connsiteY64-5638" fmla="*/ 2168108 h 2785840"/>
                <a:gd name="connsiteX65-5639" fmla="*/ 777003 w 4965239"/>
                <a:gd name="connsiteY65-5640" fmla="*/ 2108332 h 2785840"/>
                <a:gd name="connsiteX66-5641" fmla="*/ 762789 w 4965239"/>
                <a:gd name="connsiteY66-5642" fmla="*/ 2051478 h 2785840"/>
                <a:gd name="connsiteX67-5643" fmla="*/ 736516 w 4965239"/>
                <a:gd name="connsiteY67-5644" fmla="*/ 2062380 h 2785840"/>
                <a:gd name="connsiteX68-5645" fmla="*/ 696460 w 4965239"/>
                <a:gd name="connsiteY68-5646" fmla="*/ 2046740 h 2785840"/>
                <a:gd name="connsiteX69-5647" fmla="*/ 587490 w 4965239"/>
                <a:gd name="connsiteY69-5648" fmla="*/ 1895129 h 2785840"/>
                <a:gd name="connsiteX70-5649" fmla="*/ 549587 w 4965239"/>
                <a:gd name="connsiteY70-5650" fmla="*/ 1828800 h 2785840"/>
                <a:gd name="connsiteX71-5651" fmla="*/ 487996 w 4965239"/>
                <a:gd name="connsiteY71-5652" fmla="*/ 1824062 h 2785840"/>
                <a:gd name="connsiteX72-5653" fmla="*/ 473626 w 4965239"/>
                <a:gd name="connsiteY72-5654" fmla="*/ 1848068 h 2785840"/>
                <a:gd name="connsiteX73-5655" fmla="*/ 435880 w 4965239"/>
                <a:gd name="connsiteY73-5656" fmla="*/ 1847751 h 2785840"/>
                <a:gd name="connsiteX74-5657" fmla="*/ 326910 w 4965239"/>
                <a:gd name="connsiteY74-5658" fmla="*/ 1743519 h 2785840"/>
                <a:gd name="connsiteX75-5659" fmla="*/ 298483 w 4965239"/>
                <a:gd name="connsiteY75-5660" fmla="*/ 1639287 h 2785840"/>
                <a:gd name="connsiteX76-5661" fmla="*/ 265029 w 4965239"/>
                <a:gd name="connsiteY76-5662" fmla="*/ 1639470 h 2785840"/>
                <a:gd name="connsiteX77-5663" fmla="*/ 222677 w 4965239"/>
                <a:gd name="connsiteY77-5664" fmla="*/ 1591909 h 2785840"/>
                <a:gd name="connsiteX78-5665" fmla="*/ 222677 w 4965239"/>
                <a:gd name="connsiteY78-5666" fmla="*/ 1516104 h 2785840"/>
                <a:gd name="connsiteX79-5667" fmla="*/ 217940 w 4965239"/>
                <a:gd name="connsiteY79-5668" fmla="*/ 1416609 h 2785840"/>
                <a:gd name="connsiteX80-5669" fmla="*/ 246367 w 4965239"/>
                <a:gd name="connsiteY80-5670" fmla="*/ 1392920 h 2785840"/>
                <a:gd name="connsiteX81-5671" fmla="*/ 282174 w 4965239"/>
                <a:gd name="connsiteY81-5672" fmla="*/ 1388010 h 2785840"/>
                <a:gd name="connsiteX82-5673" fmla="*/ 322172 w 4965239"/>
                <a:gd name="connsiteY82-5674" fmla="*/ 1440298 h 2785840"/>
                <a:gd name="connsiteX83-5675" fmla="*/ 355337 w 4965239"/>
                <a:gd name="connsiteY83-5676" fmla="*/ 1331328 h 2785840"/>
                <a:gd name="connsiteX84-5677" fmla="*/ 322172 w 4965239"/>
                <a:gd name="connsiteY84-5678" fmla="*/ 1241310 h 2785840"/>
                <a:gd name="connsiteX85-5679" fmla="*/ 331647 w 4965239"/>
                <a:gd name="connsiteY85-5680" fmla="*/ 1179718 h 2785840"/>
                <a:gd name="connsiteX86-5681" fmla="*/ 364812 w 4965239"/>
                <a:gd name="connsiteY86-5682" fmla="*/ 1146553 h 2785840"/>
                <a:gd name="connsiteX87-5683" fmla="*/ 303220 w 4965239"/>
                <a:gd name="connsiteY87-5684" fmla="*/ 1051797 h 2785840"/>
                <a:gd name="connsiteX88-5685" fmla="*/ 317434 w 4965239"/>
                <a:gd name="connsiteY88-5686" fmla="*/ 1018632 h 2785840"/>
                <a:gd name="connsiteX89-5687" fmla="*/ 303220 w 4965239"/>
                <a:gd name="connsiteY89-5688" fmla="*/ 966516 h 2785840"/>
                <a:gd name="connsiteX90-5689" fmla="*/ 312696 w 4965239"/>
                <a:gd name="connsiteY90-5690" fmla="*/ 938089 h 2785840"/>
                <a:gd name="connsiteX91-5691" fmla="*/ 255842 w 4965239"/>
                <a:gd name="connsiteY91-5692" fmla="*/ 933351 h 2785840"/>
                <a:gd name="connsiteX92-5693" fmla="*/ 194251 w 4965239"/>
                <a:gd name="connsiteY92-5694" fmla="*/ 904924 h 2785840"/>
                <a:gd name="connsiteX93-5695" fmla="*/ 165824 w 4965239"/>
                <a:gd name="connsiteY93-5696" fmla="*/ 838595 h 2785840"/>
                <a:gd name="connsiteX94-5697" fmla="*/ 123183 w 4965239"/>
                <a:gd name="connsiteY94-5698" fmla="*/ 833857 h 2785840"/>
                <a:gd name="connsiteX95-5699" fmla="*/ 104232 w 4965239"/>
                <a:gd name="connsiteY95-5700" fmla="*/ 791217 h 2785840"/>
                <a:gd name="connsiteX96-5701" fmla="*/ 132659 w 4965239"/>
                <a:gd name="connsiteY96-5702" fmla="*/ 715411 h 2785840"/>
                <a:gd name="connsiteX97-5703" fmla="*/ 85281 w 4965239"/>
                <a:gd name="connsiteY97-5704" fmla="*/ 639606 h 2785840"/>
                <a:gd name="connsiteX98-5705" fmla="*/ 9475 w 4965239"/>
                <a:gd name="connsiteY98-5706" fmla="*/ 592228 h 2785840"/>
                <a:gd name="connsiteX99-5707" fmla="*/ 9475 w 4965239"/>
                <a:gd name="connsiteY99-5708" fmla="*/ 592228 h 2785840"/>
                <a:gd name="connsiteX100-5709" fmla="*/ 52116 w 4965239"/>
                <a:gd name="connsiteY100-5710" fmla="*/ 549588 h 2785840"/>
                <a:gd name="connsiteX101-5711" fmla="*/ 99494 w 4965239"/>
                <a:gd name="connsiteY101-5712" fmla="*/ 559063 h 2785840"/>
                <a:gd name="connsiteX102-5713" fmla="*/ 87864 w 4965239"/>
                <a:gd name="connsiteY102-5714" fmla="*/ 525045 h 2785840"/>
                <a:gd name="connsiteX103-5715" fmla="*/ 90018 w 4965239"/>
                <a:gd name="connsiteY103-5716" fmla="*/ 369550 h 2785840"/>
                <a:gd name="connsiteX104-5717" fmla="*/ 66329 w 4965239"/>
                <a:gd name="connsiteY104-5718" fmla="*/ 345861 h 2785840"/>
                <a:gd name="connsiteX105-5719" fmla="*/ 42144 w 4965239"/>
                <a:gd name="connsiteY105-5720" fmla="*/ 365025 h 2785840"/>
                <a:gd name="connsiteX106-5721" fmla="*/ 4738 w 4965239"/>
                <a:gd name="connsiteY106-5722" fmla="*/ 350599 h 2785840"/>
                <a:gd name="connsiteX107-5723" fmla="*/ 0 w 4965239"/>
                <a:gd name="connsiteY107-5724" fmla="*/ 307958 h 2785840"/>
                <a:gd name="connsiteX108-5725" fmla="*/ 33165 w 4965239"/>
                <a:gd name="connsiteY108-5726" fmla="*/ 284269 h 2785840"/>
                <a:gd name="connsiteX109-5727" fmla="*/ 37147 w 4965239"/>
                <a:gd name="connsiteY109-5728" fmla="*/ 227490 h 2785840"/>
                <a:gd name="connsiteX110-5729" fmla="*/ 75805 w 4965239"/>
                <a:gd name="connsiteY110-5730" fmla="*/ 180037 h 2785840"/>
                <a:gd name="connsiteX111-5731" fmla="*/ 122154 w 4965239"/>
                <a:gd name="connsiteY111-5732" fmla="*/ 142140 h 2785840"/>
                <a:gd name="connsiteX112-5733" fmla="*/ 180037 w 4965239"/>
                <a:gd name="connsiteY112-5734" fmla="*/ 142135 h 2785840"/>
                <a:gd name="connsiteX113-5735" fmla="*/ 255842 w 4965239"/>
                <a:gd name="connsiteY113-5736" fmla="*/ 104232 h 2785840"/>
                <a:gd name="connsiteX114-5737" fmla="*/ 270056 w 4965239"/>
                <a:gd name="connsiteY114-5738" fmla="*/ 127921 h 2785840"/>
                <a:gd name="connsiteX115-5739" fmla="*/ 307958 w 4965239"/>
                <a:gd name="connsiteY115-5740" fmla="*/ 123183 h 2785840"/>
                <a:gd name="connsiteX116-5741" fmla="*/ 326910 w 4965239"/>
                <a:gd name="connsiteY116-5742" fmla="*/ 180037 h 2785840"/>
                <a:gd name="connsiteX117-5743" fmla="*/ 383763 w 4965239"/>
                <a:gd name="connsiteY117-5744" fmla="*/ 184775 h 2785840"/>
                <a:gd name="connsiteX118-5745" fmla="*/ 691722 w 4965239"/>
                <a:gd name="connsiteY118-5746" fmla="*/ 345861 h 2785840"/>
                <a:gd name="connsiteX119-5747" fmla="*/ 1895129 w 4965239"/>
                <a:gd name="connsiteY119-5748" fmla="*/ 208464 h 2785840"/>
                <a:gd name="connsiteX120" fmla="*/ 2421028 w 4965239"/>
                <a:gd name="connsiteY120" fmla="*/ 42640 h 2785840"/>
                <a:gd name="connsiteX0-5749" fmla="*/ 2421028 w 4965239"/>
                <a:gd name="connsiteY0-5750" fmla="*/ 42640 h 2785840"/>
                <a:gd name="connsiteX1-5751" fmla="*/ 2501571 w 4965239"/>
                <a:gd name="connsiteY1-5752" fmla="*/ 123183 h 2785840"/>
                <a:gd name="connsiteX2-5753" fmla="*/ 2548949 w 4965239"/>
                <a:gd name="connsiteY2-5754" fmla="*/ 279532 h 2785840"/>
                <a:gd name="connsiteX3-5755" fmla="*/ 2586852 w 4965239"/>
                <a:gd name="connsiteY3-5756" fmla="*/ 307958 h 2785840"/>
                <a:gd name="connsiteX4-5757" fmla="*/ 2591589 w 4965239"/>
                <a:gd name="connsiteY4-5758" fmla="*/ 355337 h 2785840"/>
                <a:gd name="connsiteX5-5759" fmla="*/ 2685716 w 4965239"/>
                <a:gd name="connsiteY5-5760" fmla="*/ 353287 h 2785840"/>
                <a:gd name="connsiteX6-5761" fmla="*/ 2781102 w 4965239"/>
                <a:gd name="connsiteY6-5762" fmla="*/ 397977 h 2785840"/>
                <a:gd name="connsiteX7-5763" fmla="*/ 3070110 w 4965239"/>
                <a:gd name="connsiteY7-5764" fmla="*/ 412191 h 2785840"/>
                <a:gd name="connsiteX8-5765" fmla="*/ 3153692 w 4965239"/>
                <a:gd name="connsiteY8-5766" fmla="*/ 454887 h 2785840"/>
                <a:gd name="connsiteX9-5767" fmla="*/ 3226458 w 4965239"/>
                <a:gd name="connsiteY9-5768" fmla="*/ 516423 h 2785840"/>
                <a:gd name="connsiteX10-5769" fmla="*/ 3255292 w 4965239"/>
                <a:gd name="connsiteY10-5770" fmla="*/ 510305 h 2785840"/>
                <a:gd name="connsiteX11-5771" fmla="*/ 3316476 w 4965239"/>
                <a:gd name="connsiteY11-5772" fmla="*/ 549588 h 2785840"/>
                <a:gd name="connsiteX12-5773" fmla="*/ 3453873 w 4965239"/>
                <a:gd name="connsiteY12-5774" fmla="*/ 563801 h 2785840"/>
                <a:gd name="connsiteX13-5775" fmla="*/ 3482300 w 4965239"/>
                <a:gd name="connsiteY13-5776" fmla="*/ 615917 h 2785840"/>
                <a:gd name="connsiteX14-5777" fmla="*/ 3646298 w 4965239"/>
                <a:gd name="connsiteY14-5778" fmla="*/ 534936 h 2785840"/>
                <a:gd name="connsiteX15-5779" fmla="*/ 3760213 w 4965239"/>
                <a:gd name="connsiteY15-5780" fmla="*/ 501069 h 2785840"/>
                <a:gd name="connsiteX16-5781" fmla="*/ 3818686 w 4965239"/>
                <a:gd name="connsiteY16-5782" fmla="*/ 506947 h 2785840"/>
                <a:gd name="connsiteX17-5783" fmla="*/ 3846419 w 4965239"/>
                <a:gd name="connsiteY17-5784" fmla="*/ 501069 h 2785840"/>
                <a:gd name="connsiteX18-5785" fmla="*/ 3984510 w 4965239"/>
                <a:gd name="connsiteY18-5786" fmla="*/ 502209 h 2785840"/>
                <a:gd name="connsiteX19-5787" fmla="*/ 4006516 w 4965239"/>
                <a:gd name="connsiteY19-5788" fmla="*/ 470281 h 2785840"/>
                <a:gd name="connsiteX20-5789" fmla="*/ 4117887 w 4965239"/>
                <a:gd name="connsiteY20-5790" fmla="*/ 392298 h 2785840"/>
                <a:gd name="connsiteX21-5791" fmla="*/ 4138904 w 4965239"/>
                <a:gd name="connsiteY21-5792" fmla="*/ 362523 h 2785840"/>
                <a:gd name="connsiteX22-5793" fmla="*/ 4264041 w 4965239"/>
                <a:gd name="connsiteY22-5794" fmla="*/ 279532 h 2785840"/>
                <a:gd name="connsiteX23-5795" fmla="*/ 4226139 w 4965239"/>
                <a:gd name="connsiteY23-5796" fmla="*/ 213202 h 2785840"/>
                <a:gd name="connsiteX24-5797" fmla="*/ 4240352 w 4965239"/>
                <a:gd name="connsiteY24-5798" fmla="*/ 108970 h 2785840"/>
                <a:gd name="connsiteX25-5799" fmla="*/ 4344584 w 4965239"/>
                <a:gd name="connsiteY25-5800" fmla="*/ 127921 h 2785840"/>
                <a:gd name="connsiteX26-5801" fmla="*/ 4448816 w 4965239"/>
                <a:gd name="connsiteY26-5802" fmla="*/ 137397 h 2785840"/>
                <a:gd name="connsiteX27-5803" fmla="*/ 4553048 w 4965239"/>
                <a:gd name="connsiteY27-5804" fmla="*/ 37903 h 2785840"/>
                <a:gd name="connsiteX28-5805" fmla="*/ 4709397 w 4965239"/>
                <a:gd name="connsiteY28-5806" fmla="*/ 0 h 2785840"/>
                <a:gd name="connsiteX29-5807" fmla="*/ 4846794 w 4965239"/>
                <a:gd name="connsiteY29-5808" fmla="*/ 317434 h 2785840"/>
                <a:gd name="connsiteX30-5809" fmla="*/ 4965239 w 4965239"/>
                <a:gd name="connsiteY30-5810" fmla="*/ 691722 h 2785840"/>
                <a:gd name="connsiteX31-5811" fmla="*/ 4638329 w 4965239"/>
                <a:gd name="connsiteY31-5812" fmla="*/ 1066010 h 2785840"/>
                <a:gd name="connsiteX32-5813" fmla="*/ 3804472 w 4965239"/>
                <a:gd name="connsiteY32-5814" fmla="*/ 1359755 h 2785840"/>
                <a:gd name="connsiteX33-5815" fmla="*/ 3103274 w 4965239"/>
                <a:gd name="connsiteY33-5816" fmla="*/ 1748257 h 2785840"/>
                <a:gd name="connsiteX34-5817" fmla="*/ 2885334 w 4965239"/>
                <a:gd name="connsiteY34-5818" fmla="*/ 2321534 h 2785840"/>
                <a:gd name="connsiteX35-5819" fmla="*/ 2970615 w 4965239"/>
                <a:gd name="connsiteY35-5820" fmla="*/ 2785840 h 2785840"/>
                <a:gd name="connsiteX36-5821" fmla="*/ 2657919 w 4965239"/>
                <a:gd name="connsiteY36-5822" fmla="*/ 2733724 h 2785840"/>
                <a:gd name="connsiteX37-5823" fmla="*/ 2615279 w 4965239"/>
                <a:gd name="connsiteY37-5824" fmla="*/ 2321534 h 2785840"/>
                <a:gd name="connsiteX38-5825" fmla="*/ 2577376 w 4965239"/>
                <a:gd name="connsiteY38-5826" fmla="*/ 1966197 h 2785840"/>
                <a:gd name="connsiteX39-5827" fmla="*/ 2136758 w 4965239"/>
                <a:gd name="connsiteY39-5828" fmla="*/ 2094118 h 2785840"/>
                <a:gd name="connsiteX40-5829" fmla="*/ 2037264 w 4965239"/>
                <a:gd name="connsiteY40-5830" fmla="*/ 2458931 h 2785840"/>
                <a:gd name="connsiteX41-5831" fmla="*/ 1843013 w 4965239"/>
                <a:gd name="connsiteY41-5832" fmla="*/ 2657919 h 2785840"/>
                <a:gd name="connsiteX42-5833" fmla="*/ 1734043 w 4965239"/>
                <a:gd name="connsiteY42-5834" fmla="*/ 2638968 h 2785840"/>
                <a:gd name="connsiteX43-5835" fmla="*/ 1724568 w 4965239"/>
                <a:gd name="connsiteY43-5836" fmla="*/ 2553687 h 2785840"/>
                <a:gd name="connsiteX44-5837" fmla="*/ 1694497 w 4965239"/>
                <a:gd name="connsiteY44-5838" fmla="*/ 2544789 h 2785840"/>
                <a:gd name="connsiteX45-5839" fmla="*/ 1667714 w 4965239"/>
                <a:gd name="connsiteY45-5840" fmla="*/ 2492095 h 2785840"/>
                <a:gd name="connsiteX46-5841" fmla="*/ 1644025 w 4965239"/>
                <a:gd name="connsiteY46-5842" fmla="*/ 2449455 h 2785840"/>
                <a:gd name="connsiteX47-5843" fmla="*/ 1611732 w 4965239"/>
                <a:gd name="connsiteY47-5844" fmla="*/ 2466285 h 2785840"/>
                <a:gd name="connsiteX48-5845" fmla="*/ 1459250 w 4965239"/>
                <a:gd name="connsiteY48-5846" fmla="*/ 2378388 h 2785840"/>
                <a:gd name="connsiteX49-5847" fmla="*/ 1410968 w 4965239"/>
                <a:gd name="connsiteY49-5848" fmla="*/ 2410723 h 2785840"/>
                <a:gd name="connsiteX50-5849" fmla="*/ 1355017 w 4965239"/>
                <a:gd name="connsiteY50-5850" fmla="*/ 2454193 h 2785840"/>
                <a:gd name="connsiteX51-5851" fmla="*/ 1345542 w 4965239"/>
                <a:gd name="connsiteY51-5852" fmla="*/ 2496833 h 2785840"/>
                <a:gd name="connsiteX52-5853" fmla="*/ 1317115 w 4965239"/>
                <a:gd name="connsiteY52-5854" fmla="*/ 2482620 h 2785840"/>
                <a:gd name="connsiteX53-5855" fmla="*/ 1312377 w 4965239"/>
                <a:gd name="connsiteY53-5856" fmla="*/ 2444717 h 2785840"/>
                <a:gd name="connsiteX54-5857" fmla="*/ 1326590 w 4965239"/>
                <a:gd name="connsiteY54-5858" fmla="*/ 2368912 h 2785840"/>
                <a:gd name="connsiteX55-5859" fmla="*/ 1259439 w 4965239"/>
                <a:gd name="connsiteY55-5860" fmla="*/ 2390993 h 2785840"/>
                <a:gd name="connsiteX56-5861" fmla="*/ 1181672 w 4965239"/>
                <a:gd name="connsiteY56-5862" fmla="*/ 2385080 h 2785840"/>
                <a:gd name="connsiteX57-5863" fmla="*/ 1116564 w 4965239"/>
                <a:gd name="connsiteY57-5864" fmla="*/ 2362418 h 2785840"/>
                <a:gd name="connsiteX58-5865" fmla="*/ 1051797 w 4965239"/>
                <a:gd name="connsiteY58-5866" fmla="*/ 2307320 h 2785840"/>
                <a:gd name="connsiteX59-5867" fmla="*/ 1030839 w 4965239"/>
                <a:gd name="connsiteY59-5868" fmla="*/ 2333843 h 2785840"/>
                <a:gd name="connsiteX60-5869" fmla="*/ 975991 w 4965239"/>
                <a:gd name="connsiteY60-5870" fmla="*/ 2312058 h 2785840"/>
                <a:gd name="connsiteX61-5871" fmla="*/ 942827 w 4965239"/>
                <a:gd name="connsiteY61-5872" fmla="*/ 2240991 h 2785840"/>
                <a:gd name="connsiteX62-5873" fmla="*/ 910824 w 4965239"/>
                <a:gd name="connsiteY62-5874" fmla="*/ 2250975 h 2785840"/>
                <a:gd name="connsiteX63-5875" fmla="*/ 867022 w 4965239"/>
                <a:gd name="connsiteY63-5876" fmla="*/ 2226777 h 2785840"/>
                <a:gd name="connsiteX64-5877" fmla="*/ 871759 w 4965239"/>
                <a:gd name="connsiteY64-5878" fmla="*/ 2169923 h 2785840"/>
                <a:gd name="connsiteX65-5879" fmla="*/ 836529 w 4965239"/>
                <a:gd name="connsiteY65-5880" fmla="*/ 2168108 h 2785840"/>
                <a:gd name="connsiteX66-5881" fmla="*/ 777003 w 4965239"/>
                <a:gd name="connsiteY66-5882" fmla="*/ 2108332 h 2785840"/>
                <a:gd name="connsiteX67-5883" fmla="*/ 762789 w 4965239"/>
                <a:gd name="connsiteY67-5884" fmla="*/ 2051478 h 2785840"/>
                <a:gd name="connsiteX68-5885" fmla="*/ 736516 w 4965239"/>
                <a:gd name="connsiteY68-5886" fmla="*/ 2062380 h 2785840"/>
                <a:gd name="connsiteX69-5887" fmla="*/ 696460 w 4965239"/>
                <a:gd name="connsiteY69-5888" fmla="*/ 2046740 h 2785840"/>
                <a:gd name="connsiteX70-5889" fmla="*/ 587490 w 4965239"/>
                <a:gd name="connsiteY70-5890" fmla="*/ 1895129 h 2785840"/>
                <a:gd name="connsiteX71-5891" fmla="*/ 549587 w 4965239"/>
                <a:gd name="connsiteY71-5892" fmla="*/ 1828800 h 2785840"/>
                <a:gd name="connsiteX72-5893" fmla="*/ 487996 w 4965239"/>
                <a:gd name="connsiteY72-5894" fmla="*/ 1824062 h 2785840"/>
                <a:gd name="connsiteX73-5895" fmla="*/ 473626 w 4965239"/>
                <a:gd name="connsiteY73-5896" fmla="*/ 1848068 h 2785840"/>
                <a:gd name="connsiteX74-5897" fmla="*/ 435880 w 4965239"/>
                <a:gd name="connsiteY74-5898" fmla="*/ 1847751 h 2785840"/>
                <a:gd name="connsiteX75-5899" fmla="*/ 326910 w 4965239"/>
                <a:gd name="connsiteY75-5900" fmla="*/ 1743519 h 2785840"/>
                <a:gd name="connsiteX76-5901" fmla="*/ 298483 w 4965239"/>
                <a:gd name="connsiteY76-5902" fmla="*/ 1639287 h 2785840"/>
                <a:gd name="connsiteX77-5903" fmla="*/ 265029 w 4965239"/>
                <a:gd name="connsiteY77-5904" fmla="*/ 1639470 h 2785840"/>
                <a:gd name="connsiteX78-5905" fmla="*/ 222677 w 4965239"/>
                <a:gd name="connsiteY78-5906" fmla="*/ 1591909 h 2785840"/>
                <a:gd name="connsiteX79-5907" fmla="*/ 222677 w 4965239"/>
                <a:gd name="connsiteY79-5908" fmla="*/ 1516104 h 2785840"/>
                <a:gd name="connsiteX80-5909" fmla="*/ 217940 w 4965239"/>
                <a:gd name="connsiteY80-5910" fmla="*/ 1416609 h 2785840"/>
                <a:gd name="connsiteX81-5911" fmla="*/ 246367 w 4965239"/>
                <a:gd name="connsiteY81-5912" fmla="*/ 1392920 h 2785840"/>
                <a:gd name="connsiteX82-5913" fmla="*/ 282174 w 4965239"/>
                <a:gd name="connsiteY82-5914" fmla="*/ 1388010 h 2785840"/>
                <a:gd name="connsiteX83-5915" fmla="*/ 322172 w 4965239"/>
                <a:gd name="connsiteY83-5916" fmla="*/ 1440298 h 2785840"/>
                <a:gd name="connsiteX84-5917" fmla="*/ 355337 w 4965239"/>
                <a:gd name="connsiteY84-5918" fmla="*/ 1331328 h 2785840"/>
                <a:gd name="connsiteX85-5919" fmla="*/ 322172 w 4965239"/>
                <a:gd name="connsiteY85-5920" fmla="*/ 1241310 h 2785840"/>
                <a:gd name="connsiteX86-5921" fmla="*/ 331647 w 4965239"/>
                <a:gd name="connsiteY86-5922" fmla="*/ 1179718 h 2785840"/>
                <a:gd name="connsiteX87-5923" fmla="*/ 364812 w 4965239"/>
                <a:gd name="connsiteY87-5924" fmla="*/ 1146553 h 2785840"/>
                <a:gd name="connsiteX88-5925" fmla="*/ 303220 w 4965239"/>
                <a:gd name="connsiteY88-5926" fmla="*/ 1051797 h 2785840"/>
                <a:gd name="connsiteX89-5927" fmla="*/ 317434 w 4965239"/>
                <a:gd name="connsiteY89-5928" fmla="*/ 1018632 h 2785840"/>
                <a:gd name="connsiteX90-5929" fmla="*/ 303220 w 4965239"/>
                <a:gd name="connsiteY90-5930" fmla="*/ 966516 h 2785840"/>
                <a:gd name="connsiteX91-5931" fmla="*/ 312696 w 4965239"/>
                <a:gd name="connsiteY91-5932" fmla="*/ 938089 h 2785840"/>
                <a:gd name="connsiteX92-5933" fmla="*/ 255842 w 4965239"/>
                <a:gd name="connsiteY92-5934" fmla="*/ 933351 h 2785840"/>
                <a:gd name="connsiteX93-5935" fmla="*/ 194251 w 4965239"/>
                <a:gd name="connsiteY93-5936" fmla="*/ 904924 h 2785840"/>
                <a:gd name="connsiteX94-5937" fmla="*/ 165824 w 4965239"/>
                <a:gd name="connsiteY94-5938" fmla="*/ 838595 h 2785840"/>
                <a:gd name="connsiteX95-5939" fmla="*/ 123183 w 4965239"/>
                <a:gd name="connsiteY95-5940" fmla="*/ 833857 h 2785840"/>
                <a:gd name="connsiteX96-5941" fmla="*/ 104232 w 4965239"/>
                <a:gd name="connsiteY96-5942" fmla="*/ 791217 h 2785840"/>
                <a:gd name="connsiteX97-5943" fmla="*/ 132659 w 4965239"/>
                <a:gd name="connsiteY97-5944" fmla="*/ 715411 h 2785840"/>
                <a:gd name="connsiteX98-5945" fmla="*/ 85281 w 4965239"/>
                <a:gd name="connsiteY98-5946" fmla="*/ 639606 h 2785840"/>
                <a:gd name="connsiteX99-5947" fmla="*/ 9475 w 4965239"/>
                <a:gd name="connsiteY99-5948" fmla="*/ 592228 h 2785840"/>
                <a:gd name="connsiteX100-5949" fmla="*/ 9475 w 4965239"/>
                <a:gd name="connsiteY100-5950" fmla="*/ 592228 h 2785840"/>
                <a:gd name="connsiteX101-5951" fmla="*/ 52116 w 4965239"/>
                <a:gd name="connsiteY101-5952" fmla="*/ 549588 h 2785840"/>
                <a:gd name="connsiteX102-5953" fmla="*/ 99494 w 4965239"/>
                <a:gd name="connsiteY102-5954" fmla="*/ 559063 h 2785840"/>
                <a:gd name="connsiteX103-5955" fmla="*/ 87864 w 4965239"/>
                <a:gd name="connsiteY103-5956" fmla="*/ 525045 h 2785840"/>
                <a:gd name="connsiteX104-5957" fmla="*/ 90018 w 4965239"/>
                <a:gd name="connsiteY104-5958" fmla="*/ 369550 h 2785840"/>
                <a:gd name="connsiteX105-5959" fmla="*/ 66329 w 4965239"/>
                <a:gd name="connsiteY105-5960" fmla="*/ 345861 h 2785840"/>
                <a:gd name="connsiteX106-5961" fmla="*/ 42144 w 4965239"/>
                <a:gd name="connsiteY106-5962" fmla="*/ 365025 h 2785840"/>
                <a:gd name="connsiteX107-5963" fmla="*/ 4738 w 4965239"/>
                <a:gd name="connsiteY107-5964" fmla="*/ 350599 h 2785840"/>
                <a:gd name="connsiteX108-5965" fmla="*/ 0 w 4965239"/>
                <a:gd name="connsiteY108-5966" fmla="*/ 307958 h 2785840"/>
                <a:gd name="connsiteX109-5967" fmla="*/ 33165 w 4965239"/>
                <a:gd name="connsiteY109-5968" fmla="*/ 284269 h 2785840"/>
                <a:gd name="connsiteX110-5969" fmla="*/ 37147 w 4965239"/>
                <a:gd name="connsiteY110-5970" fmla="*/ 227490 h 2785840"/>
                <a:gd name="connsiteX111-5971" fmla="*/ 75805 w 4965239"/>
                <a:gd name="connsiteY111-5972" fmla="*/ 180037 h 2785840"/>
                <a:gd name="connsiteX112-5973" fmla="*/ 122154 w 4965239"/>
                <a:gd name="connsiteY112-5974" fmla="*/ 142140 h 2785840"/>
                <a:gd name="connsiteX113-5975" fmla="*/ 180037 w 4965239"/>
                <a:gd name="connsiteY113-5976" fmla="*/ 142135 h 2785840"/>
                <a:gd name="connsiteX114-5977" fmla="*/ 255842 w 4965239"/>
                <a:gd name="connsiteY114-5978" fmla="*/ 104232 h 2785840"/>
                <a:gd name="connsiteX115-5979" fmla="*/ 270056 w 4965239"/>
                <a:gd name="connsiteY115-5980" fmla="*/ 127921 h 2785840"/>
                <a:gd name="connsiteX116-5981" fmla="*/ 307958 w 4965239"/>
                <a:gd name="connsiteY116-5982" fmla="*/ 123183 h 2785840"/>
                <a:gd name="connsiteX117-5983" fmla="*/ 326910 w 4965239"/>
                <a:gd name="connsiteY117-5984" fmla="*/ 180037 h 2785840"/>
                <a:gd name="connsiteX118-5985" fmla="*/ 383763 w 4965239"/>
                <a:gd name="connsiteY118-5986" fmla="*/ 184775 h 2785840"/>
                <a:gd name="connsiteX119-5987" fmla="*/ 691722 w 4965239"/>
                <a:gd name="connsiteY119-5988" fmla="*/ 345861 h 2785840"/>
                <a:gd name="connsiteX120-5989" fmla="*/ 1895129 w 4965239"/>
                <a:gd name="connsiteY120-5990" fmla="*/ 208464 h 2785840"/>
                <a:gd name="connsiteX121" fmla="*/ 2421028 w 4965239"/>
                <a:gd name="connsiteY121" fmla="*/ 42640 h 2785840"/>
                <a:gd name="connsiteX0-5991" fmla="*/ 2421028 w 4965239"/>
                <a:gd name="connsiteY0-5992" fmla="*/ 42640 h 2785840"/>
                <a:gd name="connsiteX1-5993" fmla="*/ 2501571 w 4965239"/>
                <a:gd name="connsiteY1-5994" fmla="*/ 123183 h 2785840"/>
                <a:gd name="connsiteX2-5995" fmla="*/ 2548949 w 4965239"/>
                <a:gd name="connsiteY2-5996" fmla="*/ 279532 h 2785840"/>
                <a:gd name="connsiteX3-5997" fmla="*/ 2586852 w 4965239"/>
                <a:gd name="connsiteY3-5998" fmla="*/ 307958 h 2785840"/>
                <a:gd name="connsiteX4-5999" fmla="*/ 2591589 w 4965239"/>
                <a:gd name="connsiteY4-6000" fmla="*/ 355337 h 2785840"/>
                <a:gd name="connsiteX5-6001" fmla="*/ 2685716 w 4965239"/>
                <a:gd name="connsiteY5-6002" fmla="*/ 353287 h 2785840"/>
                <a:gd name="connsiteX6-6003" fmla="*/ 2781102 w 4965239"/>
                <a:gd name="connsiteY6-6004" fmla="*/ 397977 h 2785840"/>
                <a:gd name="connsiteX7-6005" fmla="*/ 3070110 w 4965239"/>
                <a:gd name="connsiteY7-6006" fmla="*/ 412191 h 2785840"/>
                <a:gd name="connsiteX8-6007" fmla="*/ 3153692 w 4965239"/>
                <a:gd name="connsiteY8-6008" fmla="*/ 454887 h 2785840"/>
                <a:gd name="connsiteX9-6009" fmla="*/ 3226458 w 4965239"/>
                <a:gd name="connsiteY9-6010" fmla="*/ 516423 h 2785840"/>
                <a:gd name="connsiteX10-6011" fmla="*/ 3255292 w 4965239"/>
                <a:gd name="connsiteY10-6012" fmla="*/ 510305 h 2785840"/>
                <a:gd name="connsiteX11-6013" fmla="*/ 3316476 w 4965239"/>
                <a:gd name="connsiteY11-6014" fmla="*/ 549588 h 2785840"/>
                <a:gd name="connsiteX12-6015" fmla="*/ 3453873 w 4965239"/>
                <a:gd name="connsiteY12-6016" fmla="*/ 563801 h 2785840"/>
                <a:gd name="connsiteX13-6017" fmla="*/ 3482300 w 4965239"/>
                <a:gd name="connsiteY13-6018" fmla="*/ 615917 h 2785840"/>
                <a:gd name="connsiteX14-6019" fmla="*/ 3646298 w 4965239"/>
                <a:gd name="connsiteY14-6020" fmla="*/ 534936 h 2785840"/>
                <a:gd name="connsiteX15-6021" fmla="*/ 3760213 w 4965239"/>
                <a:gd name="connsiteY15-6022" fmla="*/ 501069 h 2785840"/>
                <a:gd name="connsiteX16-6023" fmla="*/ 3818686 w 4965239"/>
                <a:gd name="connsiteY16-6024" fmla="*/ 506947 h 2785840"/>
                <a:gd name="connsiteX17-6025" fmla="*/ 3846419 w 4965239"/>
                <a:gd name="connsiteY17-6026" fmla="*/ 501069 h 2785840"/>
                <a:gd name="connsiteX18-6027" fmla="*/ 3984510 w 4965239"/>
                <a:gd name="connsiteY18-6028" fmla="*/ 502209 h 2785840"/>
                <a:gd name="connsiteX19-6029" fmla="*/ 4006516 w 4965239"/>
                <a:gd name="connsiteY19-6030" fmla="*/ 470281 h 2785840"/>
                <a:gd name="connsiteX20-6031" fmla="*/ 4117887 w 4965239"/>
                <a:gd name="connsiteY20-6032" fmla="*/ 392298 h 2785840"/>
                <a:gd name="connsiteX21-6033" fmla="*/ 4138904 w 4965239"/>
                <a:gd name="connsiteY21-6034" fmla="*/ 362523 h 2785840"/>
                <a:gd name="connsiteX22-6035" fmla="*/ 4248648 w 4965239"/>
                <a:gd name="connsiteY22-6036" fmla="*/ 282611 h 2785840"/>
                <a:gd name="connsiteX23-6037" fmla="*/ 4226139 w 4965239"/>
                <a:gd name="connsiteY23-6038" fmla="*/ 213202 h 2785840"/>
                <a:gd name="connsiteX24-6039" fmla="*/ 4240352 w 4965239"/>
                <a:gd name="connsiteY24-6040" fmla="*/ 108970 h 2785840"/>
                <a:gd name="connsiteX25-6041" fmla="*/ 4344584 w 4965239"/>
                <a:gd name="connsiteY25-6042" fmla="*/ 127921 h 2785840"/>
                <a:gd name="connsiteX26-6043" fmla="*/ 4448816 w 4965239"/>
                <a:gd name="connsiteY26-6044" fmla="*/ 137397 h 2785840"/>
                <a:gd name="connsiteX27-6045" fmla="*/ 4553048 w 4965239"/>
                <a:gd name="connsiteY27-6046" fmla="*/ 37903 h 2785840"/>
                <a:gd name="connsiteX28-6047" fmla="*/ 4709397 w 4965239"/>
                <a:gd name="connsiteY28-6048" fmla="*/ 0 h 2785840"/>
                <a:gd name="connsiteX29-6049" fmla="*/ 4846794 w 4965239"/>
                <a:gd name="connsiteY29-6050" fmla="*/ 317434 h 2785840"/>
                <a:gd name="connsiteX30-6051" fmla="*/ 4965239 w 4965239"/>
                <a:gd name="connsiteY30-6052" fmla="*/ 691722 h 2785840"/>
                <a:gd name="connsiteX31-6053" fmla="*/ 4638329 w 4965239"/>
                <a:gd name="connsiteY31-6054" fmla="*/ 1066010 h 2785840"/>
                <a:gd name="connsiteX32-6055" fmla="*/ 3804472 w 4965239"/>
                <a:gd name="connsiteY32-6056" fmla="*/ 1359755 h 2785840"/>
                <a:gd name="connsiteX33-6057" fmla="*/ 3103274 w 4965239"/>
                <a:gd name="connsiteY33-6058" fmla="*/ 1748257 h 2785840"/>
                <a:gd name="connsiteX34-6059" fmla="*/ 2885334 w 4965239"/>
                <a:gd name="connsiteY34-6060" fmla="*/ 2321534 h 2785840"/>
                <a:gd name="connsiteX35-6061" fmla="*/ 2970615 w 4965239"/>
                <a:gd name="connsiteY35-6062" fmla="*/ 2785840 h 2785840"/>
                <a:gd name="connsiteX36-6063" fmla="*/ 2657919 w 4965239"/>
                <a:gd name="connsiteY36-6064" fmla="*/ 2733724 h 2785840"/>
                <a:gd name="connsiteX37-6065" fmla="*/ 2615279 w 4965239"/>
                <a:gd name="connsiteY37-6066" fmla="*/ 2321534 h 2785840"/>
                <a:gd name="connsiteX38-6067" fmla="*/ 2577376 w 4965239"/>
                <a:gd name="connsiteY38-6068" fmla="*/ 1966197 h 2785840"/>
                <a:gd name="connsiteX39-6069" fmla="*/ 2136758 w 4965239"/>
                <a:gd name="connsiteY39-6070" fmla="*/ 2094118 h 2785840"/>
                <a:gd name="connsiteX40-6071" fmla="*/ 2037264 w 4965239"/>
                <a:gd name="connsiteY40-6072" fmla="*/ 2458931 h 2785840"/>
                <a:gd name="connsiteX41-6073" fmla="*/ 1843013 w 4965239"/>
                <a:gd name="connsiteY41-6074" fmla="*/ 2657919 h 2785840"/>
                <a:gd name="connsiteX42-6075" fmla="*/ 1734043 w 4965239"/>
                <a:gd name="connsiteY42-6076" fmla="*/ 2638968 h 2785840"/>
                <a:gd name="connsiteX43-6077" fmla="*/ 1724568 w 4965239"/>
                <a:gd name="connsiteY43-6078" fmla="*/ 2553687 h 2785840"/>
                <a:gd name="connsiteX44-6079" fmla="*/ 1694497 w 4965239"/>
                <a:gd name="connsiteY44-6080" fmla="*/ 2544789 h 2785840"/>
                <a:gd name="connsiteX45-6081" fmla="*/ 1667714 w 4965239"/>
                <a:gd name="connsiteY45-6082" fmla="*/ 2492095 h 2785840"/>
                <a:gd name="connsiteX46-6083" fmla="*/ 1644025 w 4965239"/>
                <a:gd name="connsiteY46-6084" fmla="*/ 2449455 h 2785840"/>
                <a:gd name="connsiteX47-6085" fmla="*/ 1611732 w 4965239"/>
                <a:gd name="connsiteY47-6086" fmla="*/ 2466285 h 2785840"/>
                <a:gd name="connsiteX48-6087" fmla="*/ 1459250 w 4965239"/>
                <a:gd name="connsiteY48-6088" fmla="*/ 2378388 h 2785840"/>
                <a:gd name="connsiteX49-6089" fmla="*/ 1410968 w 4965239"/>
                <a:gd name="connsiteY49-6090" fmla="*/ 2410723 h 2785840"/>
                <a:gd name="connsiteX50-6091" fmla="*/ 1355017 w 4965239"/>
                <a:gd name="connsiteY50-6092" fmla="*/ 2454193 h 2785840"/>
                <a:gd name="connsiteX51-6093" fmla="*/ 1345542 w 4965239"/>
                <a:gd name="connsiteY51-6094" fmla="*/ 2496833 h 2785840"/>
                <a:gd name="connsiteX52-6095" fmla="*/ 1317115 w 4965239"/>
                <a:gd name="connsiteY52-6096" fmla="*/ 2482620 h 2785840"/>
                <a:gd name="connsiteX53-6097" fmla="*/ 1312377 w 4965239"/>
                <a:gd name="connsiteY53-6098" fmla="*/ 2444717 h 2785840"/>
                <a:gd name="connsiteX54-6099" fmla="*/ 1326590 w 4965239"/>
                <a:gd name="connsiteY54-6100" fmla="*/ 2368912 h 2785840"/>
                <a:gd name="connsiteX55-6101" fmla="*/ 1259439 w 4965239"/>
                <a:gd name="connsiteY55-6102" fmla="*/ 2390993 h 2785840"/>
                <a:gd name="connsiteX56-6103" fmla="*/ 1181672 w 4965239"/>
                <a:gd name="connsiteY56-6104" fmla="*/ 2385080 h 2785840"/>
                <a:gd name="connsiteX57-6105" fmla="*/ 1116564 w 4965239"/>
                <a:gd name="connsiteY57-6106" fmla="*/ 2362418 h 2785840"/>
                <a:gd name="connsiteX58-6107" fmla="*/ 1051797 w 4965239"/>
                <a:gd name="connsiteY58-6108" fmla="*/ 2307320 h 2785840"/>
                <a:gd name="connsiteX59-6109" fmla="*/ 1030839 w 4965239"/>
                <a:gd name="connsiteY59-6110" fmla="*/ 2333843 h 2785840"/>
                <a:gd name="connsiteX60-6111" fmla="*/ 975991 w 4965239"/>
                <a:gd name="connsiteY60-6112" fmla="*/ 2312058 h 2785840"/>
                <a:gd name="connsiteX61-6113" fmla="*/ 942827 w 4965239"/>
                <a:gd name="connsiteY61-6114" fmla="*/ 2240991 h 2785840"/>
                <a:gd name="connsiteX62-6115" fmla="*/ 910824 w 4965239"/>
                <a:gd name="connsiteY62-6116" fmla="*/ 2250975 h 2785840"/>
                <a:gd name="connsiteX63-6117" fmla="*/ 867022 w 4965239"/>
                <a:gd name="connsiteY63-6118" fmla="*/ 2226777 h 2785840"/>
                <a:gd name="connsiteX64-6119" fmla="*/ 871759 w 4965239"/>
                <a:gd name="connsiteY64-6120" fmla="*/ 2169923 h 2785840"/>
                <a:gd name="connsiteX65-6121" fmla="*/ 836529 w 4965239"/>
                <a:gd name="connsiteY65-6122" fmla="*/ 2168108 h 2785840"/>
                <a:gd name="connsiteX66-6123" fmla="*/ 777003 w 4965239"/>
                <a:gd name="connsiteY66-6124" fmla="*/ 2108332 h 2785840"/>
                <a:gd name="connsiteX67-6125" fmla="*/ 762789 w 4965239"/>
                <a:gd name="connsiteY67-6126" fmla="*/ 2051478 h 2785840"/>
                <a:gd name="connsiteX68-6127" fmla="*/ 736516 w 4965239"/>
                <a:gd name="connsiteY68-6128" fmla="*/ 2062380 h 2785840"/>
                <a:gd name="connsiteX69-6129" fmla="*/ 696460 w 4965239"/>
                <a:gd name="connsiteY69-6130" fmla="*/ 2046740 h 2785840"/>
                <a:gd name="connsiteX70-6131" fmla="*/ 587490 w 4965239"/>
                <a:gd name="connsiteY70-6132" fmla="*/ 1895129 h 2785840"/>
                <a:gd name="connsiteX71-6133" fmla="*/ 549587 w 4965239"/>
                <a:gd name="connsiteY71-6134" fmla="*/ 1828800 h 2785840"/>
                <a:gd name="connsiteX72-6135" fmla="*/ 487996 w 4965239"/>
                <a:gd name="connsiteY72-6136" fmla="*/ 1824062 h 2785840"/>
                <a:gd name="connsiteX73-6137" fmla="*/ 473626 w 4965239"/>
                <a:gd name="connsiteY73-6138" fmla="*/ 1848068 h 2785840"/>
                <a:gd name="connsiteX74-6139" fmla="*/ 435880 w 4965239"/>
                <a:gd name="connsiteY74-6140" fmla="*/ 1847751 h 2785840"/>
                <a:gd name="connsiteX75-6141" fmla="*/ 326910 w 4965239"/>
                <a:gd name="connsiteY75-6142" fmla="*/ 1743519 h 2785840"/>
                <a:gd name="connsiteX76-6143" fmla="*/ 298483 w 4965239"/>
                <a:gd name="connsiteY76-6144" fmla="*/ 1639287 h 2785840"/>
                <a:gd name="connsiteX77-6145" fmla="*/ 265029 w 4965239"/>
                <a:gd name="connsiteY77-6146" fmla="*/ 1639470 h 2785840"/>
                <a:gd name="connsiteX78-6147" fmla="*/ 222677 w 4965239"/>
                <a:gd name="connsiteY78-6148" fmla="*/ 1591909 h 2785840"/>
                <a:gd name="connsiteX79-6149" fmla="*/ 222677 w 4965239"/>
                <a:gd name="connsiteY79-6150" fmla="*/ 1516104 h 2785840"/>
                <a:gd name="connsiteX80-6151" fmla="*/ 217940 w 4965239"/>
                <a:gd name="connsiteY80-6152" fmla="*/ 1416609 h 2785840"/>
                <a:gd name="connsiteX81-6153" fmla="*/ 246367 w 4965239"/>
                <a:gd name="connsiteY81-6154" fmla="*/ 1392920 h 2785840"/>
                <a:gd name="connsiteX82-6155" fmla="*/ 282174 w 4965239"/>
                <a:gd name="connsiteY82-6156" fmla="*/ 1388010 h 2785840"/>
                <a:gd name="connsiteX83-6157" fmla="*/ 322172 w 4965239"/>
                <a:gd name="connsiteY83-6158" fmla="*/ 1440298 h 2785840"/>
                <a:gd name="connsiteX84-6159" fmla="*/ 355337 w 4965239"/>
                <a:gd name="connsiteY84-6160" fmla="*/ 1331328 h 2785840"/>
                <a:gd name="connsiteX85-6161" fmla="*/ 322172 w 4965239"/>
                <a:gd name="connsiteY85-6162" fmla="*/ 1241310 h 2785840"/>
                <a:gd name="connsiteX86-6163" fmla="*/ 331647 w 4965239"/>
                <a:gd name="connsiteY86-6164" fmla="*/ 1179718 h 2785840"/>
                <a:gd name="connsiteX87-6165" fmla="*/ 364812 w 4965239"/>
                <a:gd name="connsiteY87-6166" fmla="*/ 1146553 h 2785840"/>
                <a:gd name="connsiteX88-6167" fmla="*/ 303220 w 4965239"/>
                <a:gd name="connsiteY88-6168" fmla="*/ 1051797 h 2785840"/>
                <a:gd name="connsiteX89-6169" fmla="*/ 317434 w 4965239"/>
                <a:gd name="connsiteY89-6170" fmla="*/ 1018632 h 2785840"/>
                <a:gd name="connsiteX90-6171" fmla="*/ 303220 w 4965239"/>
                <a:gd name="connsiteY90-6172" fmla="*/ 966516 h 2785840"/>
                <a:gd name="connsiteX91-6173" fmla="*/ 312696 w 4965239"/>
                <a:gd name="connsiteY91-6174" fmla="*/ 938089 h 2785840"/>
                <a:gd name="connsiteX92-6175" fmla="*/ 255842 w 4965239"/>
                <a:gd name="connsiteY92-6176" fmla="*/ 933351 h 2785840"/>
                <a:gd name="connsiteX93-6177" fmla="*/ 194251 w 4965239"/>
                <a:gd name="connsiteY93-6178" fmla="*/ 904924 h 2785840"/>
                <a:gd name="connsiteX94-6179" fmla="*/ 165824 w 4965239"/>
                <a:gd name="connsiteY94-6180" fmla="*/ 838595 h 2785840"/>
                <a:gd name="connsiteX95-6181" fmla="*/ 123183 w 4965239"/>
                <a:gd name="connsiteY95-6182" fmla="*/ 833857 h 2785840"/>
                <a:gd name="connsiteX96-6183" fmla="*/ 104232 w 4965239"/>
                <a:gd name="connsiteY96-6184" fmla="*/ 791217 h 2785840"/>
                <a:gd name="connsiteX97-6185" fmla="*/ 132659 w 4965239"/>
                <a:gd name="connsiteY97-6186" fmla="*/ 715411 h 2785840"/>
                <a:gd name="connsiteX98-6187" fmla="*/ 85281 w 4965239"/>
                <a:gd name="connsiteY98-6188" fmla="*/ 639606 h 2785840"/>
                <a:gd name="connsiteX99-6189" fmla="*/ 9475 w 4965239"/>
                <a:gd name="connsiteY99-6190" fmla="*/ 592228 h 2785840"/>
                <a:gd name="connsiteX100-6191" fmla="*/ 9475 w 4965239"/>
                <a:gd name="connsiteY100-6192" fmla="*/ 592228 h 2785840"/>
                <a:gd name="connsiteX101-6193" fmla="*/ 52116 w 4965239"/>
                <a:gd name="connsiteY101-6194" fmla="*/ 549588 h 2785840"/>
                <a:gd name="connsiteX102-6195" fmla="*/ 99494 w 4965239"/>
                <a:gd name="connsiteY102-6196" fmla="*/ 559063 h 2785840"/>
                <a:gd name="connsiteX103-6197" fmla="*/ 87864 w 4965239"/>
                <a:gd name="connsiteY103-6198" fmla="*/ 525045 h 2785840"/>
                <a:gd name="connsiteX104-6199" fmla="*/ 90018 w 4965239"/>
                <a:gd name="connsiteY104-6200" fmla="*/ 369550 h 2785840"/>
                <a:gd name="connsiteX105-6201" fmla="*/ 66329 w 4965239"/>
                <a:gd name="connsiteY105-6202" fmla="*/ 345861 h 2785840"/>
                <a:gd name="connsiteX106-6203" fmla="*/ 42144 w 4965239"/>
                <a:gd name="connsiteY106-6204" fmla="*/ 365025 h 2785840"/>
                <a:gd name="connsiteX107-6205" fmla="*/ 4738 w 4965239"/>
                <a:gd name="connsiteY107-6206" fmla="*/ 350599 h 2785840"/>
                <a:gd name="connsiteX108-6207" fmla="*/ 0 w 4965239"/>
                <a:gd name="connsiteY108-6208" fmla="*/ 307958 h 2785840"/>
                <a:gd name="connsiteX109-6209" fmla="*/ 33165 w 4965239"/>
                <a:gd name="connsiteY109-6210" fmla="*/ 284269 h 2785840"/>
                <a:gd name="connsiteX110-6211" fmla="*/ 37147 w 4965239"/>
                <a:gd name="connsiteY110-6212" fmla="*/ 227490 h 2785840"/>
                <a:gd name="connsiteX111-6213" fmla="*/ 75805 w 4965239"/>
                <a:gd name="connsiteY111-6214" fmla="*/ 180037 h 2785840"/>
                <a:gd name="connsiteX112-6215" fmla="*/ 122154 w 4965239"/>
                <a:gd name="connsiteY112-6216" fmla="*/ 142140 h 2785840"/>
                <a:gd name="connsiteX113-6217" fmla="*/ 180037 w 4965239"/>
                <a:gd name="connsiteY113-6218" fmla="*/ 142135 h 2785840"/>
                <a:gd name="connsiteX114-6219" fmla="*/ 255842 w 4965239"/>
                <a:gd name="connsiteY114-6220" fmla="*/ 104232 h 2785840"/>
                <a:gd name="connsiteX115-6221" fmla="*/ 270056 w 4965239"/>
                <a:gd name="connsiteY115-6222" fmla="*/ 127921 h 2785840"/>
                <a:gd name="connsiteX116-6223" fmla="*/ 307958 w 4965239"/>
                <a:gd name="connsiteY116-6224" fmla="*/ 123183 h 2785840"/>
                <a:gd name="connsiteX117-6225" fmla="*/ 326910 w 4965239"/>
                <a:gd name="connsiteY117-6226" fmla="*/ 180037 h 2785840"/>
                <a:gd name="connsiteX118-6227" fmla="*/ 383763 w 4965239"/>
                <a:gd name="connsiteY118-6228" fmla="*/ 184775 h 2785840"/>
                <a:gd name="connsiteX119-6229" fmla="*/ 691722 w 4965239"/>
                <a:gd name="connsiteY119-6230" fmla="*/ 345861 h 2785840"/>
                <a:gd name="connsiteX120-6231" fmla="*/ 1895129 w 4965239"/>
                <a:gd name="connsiteY120-6232" fmla="*/ 208464 h 2785840"/>
                <a:gd name="connsiteX121-6233" fmla="*/ 2421028 w 4965239"/>
                <a:gd name="connsiteY121-6234" fmla="*/ 42640 h 2785840"/>
                <a:gd name="connsiteX0-6235" fmla="*/ 2421028 w 4965239"/>
                <a:gd name="connsiteY0-6236" fmla="*/ 42640 h 2785840"/>
                <a:gd name="connsiteX1-6237" fmla="*/ 2501571 w 4965239"/>
                <a:gd name="connsiteY1-6238" fmla="*/ 123183 h 2785840"/>
                <a:gd name="connsiteX2-6239" fmla="*/ 2548949 w 4965239"/>
                <a:gd name="connsiteY2-6240" fmla="*/ 279532 h 2785840"/>
                <a:gd name="connsiteX3-6241" fmla="*/ 2586852 w 4965239"/>
                <a:gd name="connsiteY3-6242" fmla="*/ 307958 h 2785840"/>
                <a:gd name="connsiteX4-6243" fmla="*/ 2591589 w 4965239"/>
                <a:gd name="connsiteY4-6244" fmla="*/ 355337 h 2785840"/>
                <a:gd name="connsiteX5-6245" fmla="*/ 2685716 w 4965239"/>
                <a:gd name="connsiteY5-6246" fmla="*/ 353287 h 2785840"/>
                <a:gd name="connsiteX6-6247" fmla="*/ 2781102 w 4965239"/>
                <a:gd name="connsiteY6-6248" fmla="*/ 397977 h 2785840"/>
                <a:gd name="connsiteX7-6249" fmla="*/ 3070110 w 4965239"/>
                <a:gd name="connsiteY7-6250" fmla="*/ 412191 h 2785840"/>
                <a:gd name="connsiteX8-6251" fmla="*/ 3153692 w 4965239"/>
                <a:gd name="connsiteY8-6252" fmla="*/ 454887 h 2785840"/>
                <a:gd name="connsiteX9-6253" fmla="*/ 3226458 w 4965239"/>
                <a:gd name="connsiteY9-6254" fmla="*/ 516423 h 2785840"/>
                <a:gd name="connsiteX10-6255" fmla="*/ 3255292 w 4965239"/>
                <a:gd name="connsiteY10-6256" fmla="*/ 510305 h 2785840"/>
                <a:gd name="connsiteX11-6257" fmla="*/ 3316476 w 4965239"/>
                <a:gd name="connsiteY11-6258" fmla="*/ 549588 h 2785840"/>
                <a:gd name="connsiteX12-6259" fmla="*/ 3453873 w 4965239"/>
                <a:gd name="connsiteY12-6260" fmla="*/ 563801 h 2785840"/>
                <a:gd name="connsiteX13-6261" fmla="*/ 3482300 w 4965239"/>
                <a:gd name="connsiteY13-6262" fmla="*/ 615917 h 2785840"/>
                <a:gd name="connsiteX14-6263" fmla="*/ 3646298 w 4965239"/>
                <a:gd name="connsiteY14-6264" fmla="*/ 534936 h 2785840"/>
                <a:gd name="connsiteX15-6265" fmla="*/ 3760213 w 4965239"/>
                <a:gd name="connsiteY15-6266" fmla="*/ 501069 h 2785840"/>
                <a:gd name="connsiteX16-6267" fmla="*/ 3818686 w 4965239"/>
                <a:gd name="connsiteY16-6268" fmla="*/ 506947 h 2785840"/>
                <a:gd name="connsiteX17-6269" fmla="*/ 3846419 w 4965239"/>
                <a:gd name="connsiteY17-6270" fmla="*/ 501069 h 2785840"/>
                <a:gd name="connsiteX18-6271" fmla="*/ 3984510 w 4965239"/>
                <a:gd name="connsiteY18-6272" fmla="*/ 502209 h 2785840"/>
                <a:gd name="connsiteX19-6273" fmla="*/ 4006516 w 4965239"/>
                <a:gd name="connsiteY19-6274" fmla="*/ 470281 h 2785840"/>
                <a:gd name="connsiteX20-6275" fmla="*/ 4117887 w 4965239"/>
                <a:gd name="connsiteY20-6276" fmla="*/ 392298 h 2785840"/>
                <a:gd name="connsiteX21-6277" fmla="*/ 4138904 w 4965239"/>
                <a:gd name="connsiteY21-6278" fmla="*/ 362523 h 2785840"/>
                <a:gd name="connsiteX22-6279" fmla="*/ 4248648 w 4965239"/>
                <a:gd name="connsiteY22-6280" fmla="*/ 282611 h 2785840"/>
                <a:gd name="connsiteX23-6281" fmla="*/ 4186114 w 4965239"/>
                <a:gd name="connsiteY23-6282" fmla="*/ 213202 h 2785840"/>
                <a:gd name="connsiteX24-6283" fmla="*/ 4240352 w 4965239"/>
                <a:gd name="connsiteY24-6284" fmla="*/ 108970 h 2785840"/>
                <a:gd name="connsiteX25-6285" fmla="*/ 4344584 w 4965239"/>
                <a:gd name="connsiteY25-6286" fmla="*/ 127921 h 2785840"/>
                <a:gd name="connsiteX26-6287" fmla="*/ 4448816 w 4965239"/>
                <a:gd name="connsiteY26-6288" fmla="*/ 137397 h 2785840"/>
                <a:gd name="connsiteX27-6289" fmla="*/ 4553048 w 4965239"/>
                <a:gd name="connsiteY27-6290" fmla="*/ 37903 h 2785840"/>
                <a:gd name="connsiteX28-6291" fmla="*/ 4709397 w 4965239"/>
                <a:gd name="connsiteY28-6292" fmla="*/ 0 h 2785840"/>
                <a:gd name="connsiteX29-6293" fmla="*/ 4846794 w 4965239"/>
                <a:gd name="connsiteY29-6294" fmla="*/ 317434 h 2785840"/>
                <a:gd name="connsiteX30-6295" fmla="*/ 4965239 w 4965239"/>
                <a:gd name="connsiteY30-6296" fmla="*/ 691722 h 2785840"/>
                <a:gd name="connsiteX31-6297" fmla="*/ 4638329 w 4965239"/>
                <a:gd name="connsiteY31-6298" fmla="*/ 1066010 h 2785840"/>
                <a:gd name="connsiteX32-6299" fmla="*/ 3804472 w 4965239"/>
                <a:gd name="connsiteY32-6300" fmla="*/ 1359755 h 2785840"/>
                <a:gd name="connsiteX33-6301" fmla="*/ 3103274 w 4965239"/>
                <a:gd name="connsiteY33-6302" fmla="*/ 1748257 h 2785840"/>
                <a:gd name="connsiteX34-6303" fmla="*/ 2885334 w 4965239"/>
                <a:gd name="connsiteY34-6304" fmla="*/ 2321534 h 2785840"/>
                <a:gd name="connsiteX35-6305" fmla="*/ 2970615 w 4965239"/>
                <a:gd name="connsiteY35-6306" fmla="*/ 2785840 h 2785840"/>
                <a:gd name="connsiteX36-6307" fmla="*/ 2657919 w 4965239"/>
                <a:gd name="connsiteY36-6308" fmla="*/ 2733724 h 2785840"/>
                <a:gd name="connsiteX37-6309" fmla="*/ 2615279 w 4965239"/>
                <a:gd name="connsiteY37-6310" fmla="*/ 2321534 h 2785840"/>
                <a:gd name="connsiteX38-6311" fmla="*/ 2577376 w 4965239"/>
                <a:gd name="connsiteY38-6312" fmla="*/ 1966197 h 2785840"/>
                <a:gd name="connsiteX39-6313" fmla="*/ 2136758 w 4965239"/>
                <a:gd name="connsiteY39-6314" fmla="*/ 2094118 h 2785840"/>
                <a:gd name="connsiteX40-6315" fmla="*/ 2037264 w 4965239"/>
                <a:gd name="connsiteY40-6316" fmla="*/ 2458931 h 2785840"/>
                <a:gd name="connsiteX41-6317" fmla="*/ 1843013 w 4965239"/>
                <a:gd name="connsiteY41-6318" fmla="*/ 2657919 h 2785840"/>
                <a:gd name="connsiteX42-6319" fmla="*/ 1734043 w 4965239"/>
                <a:gd name="connsiteY42-6320" fmla="*/ 2638968 h 2785840"/>
                <a:gd name="connsiteX43-6321" fmla="*/ 1724568 w 4965239"/>
                <a:gd name="connsiteY43-6322" fmla="*/ 2553687 h 2785840"/>
                <a:gd name="connsiteX44-6323" fmla="*/ 1694497 w 4965239"/>
                <a:gd name="connsiteY44-6324" fmla="*/ 2544789 h 2785840"/>
                <a:gd name="connsiteX45-6325" fmla="*/ 1667714 w 4965239"/>
                <a:gd name="connsiteY45-6326" fmla="*/ 2492095 h 2785840"/>
                <a:gd name="connsiteX46-6327" fmla="*/ 1644025 w 4965239"/>
                <a:gd name="connsiteY46-6328" fmla="*/ 2449455 h 2785840"/>
                <a:gd name="connsiteX47-6329" fmla="*/ 1611732 w 4965239"/>
                <a:gd name="connsiteY47-6330" fmla="*/ 2466285 h 2785840"/>
                <a:gd name="connsiteX48-6331" fmla="*/ 1459250 w 4965239"/>
                <a:gd name="connsiteY48-6332" fmla="*/ 2378388 h 2785840"/>
                <a:gd name="connsiteX49-6333" fmla="*/ 1410968 w 4965239"/>
                <a:gd name="connsiteY49-6334" fmla="*/ 2410723 h 2785840"/>
                <a:gd name="connsiteX50-6335" fmla="*/ 1355017 w 4965239"/>
                <a:gd name="connsiteY50-6336" fmla="*/ 2454193 h 2785840"/>
                <a:gd name="connsiteX51-6337" fmla="*/ 1345542 w 4965239"/>
                <a:gd name="connsiteY51-6338" fmla="*/ 2496833 h 2785840"/>
                <a:gd name="connsiteX52-6339" fmla="*/ 1317115 w 4965239"/>
                <a:gd name="connsiteY52-6340" fmla="*/ 2482620 h 2785840"/>
                <a:gd name="connsiteX53-6341" fmla="*/ 1312377 w 4965239"/>
                <a:gd name="connsiteY53-6342" fmla="*/ 2444717 h 2785840"/>
                <a:gd name="connsiteX54-6343" fmla="*/ 1326590 w 4965239"/>
                <a:gd name="connsiteY54-6344" fmla="*/ 2368912 h 2785840"/>
                <a:gd name="connsiteX55-6345" fmla="*/ 1259439 w 4965239"/>
                <a:gd name="connsiteY55-6346" fmla="*/ 2390993 h 2785840"/>
                <a:gd name="connsiteX56-6347" fmla="*/ 1181672 w 4965239"/>
                <a:gd name="connsiteY56-6348" fmla="*/ 2385080 h 2785840"/>
                <a:gd name="connsiteX57-6349" fmla="*/ 1116564 w 4965239"/>
                <a:gd name="connsiteY57-6350" fmla="*/ 2362418 h 2785840"/>
                <a:gd name="connsiteX58-6351" fmla="*/ 1051797 w 4965239"/>
                <a:gd name="connsiteY58-6352" fmla="*/ 2307320 h 2785840"/>
                <a:gd name="connsiteX59-6353" fmla="*/ 1030839 w 4965239"/>
                <a:gd name="connsiteY59-6354" fmla="*/ 2333843 h 2785840"/>
                <a:gd name="connsiteX60-6355" fmla="*/ 975991 w 4965239"/>
                <a:gd name="connsiteY60-6356" fmla="*/ 2312058 h 2785840"/>
                <a:gd name="connsiteX61-6357" fmla="*/ 942827 w 4965239"/>
                <a:gd name="connsiteY61-6358" fmla="*/ 2240991 h 2785840"/>
                <a:gd name="connsiteX62-6359" fmla="*/ 910824 w 4965239"/>
                <a:gd name="connsiteY62-6360" fmla="*/ 2250975 h 2785840"/>
                <a:gd name="connsiteX63-6361" fmla="*/ 867022 w 4965239"/>
                <a:gd name="connsiteY63-6362" fmla="*/ 2226777 h 2785840"/>
                <a:gd name="connsiteX64-6363" fmla="*/ 871759 w 4965239"/>
                <a:gd name="connsiteY64-6364" fmla="*/ 2169923 h 2785840"/>
                <a:gd name="connsiteX65-6365" fmla="*/ 836529 w 4965239"/>
                <a:gd name="connsiteY65-6366" fmla="*/ 2168108 h 2785840"/>
                <a:gd name="connsiteX66-6367" fmla="*/ 777003 w 4965239"/>
                <a:gd name="connsiteY66-6368" fmla="*/ 2108332 h 2785840"/>
                <a:gd name="connsiteX67-6369" fmla="*/ 762789 w 4965239"/>
                <a:gd name="connsiteY67-6370" fmla="*/ 2051478 h 2785840"/>
                <a:gd name="connsiteX68-6371" fmla="*/ 736516 w 4965239"/>
                <a:gd name="connsiteY68-6372" fmla="*/ 2062380 h 2785840"/>
                <a:gd name="connsiteX69-6373" fmla="*/ 696460 w 4965239"/>
                <a:gd name="connsiteY69-6374" fmla="*/ 2046740 h 2785840"/>
                <a:gd name="connsiteX70-6375" fmla="*/ 587490 w 4965239"/>
                <a:gd name="connsiteY70-6376" fmla="*/ 1895129 h 2785840"/>
                <a:gd name="connsiteX71-6377" fmla="*/ 549587 w 4965239"/>
                <a:gd name="connsiteY71-6378" fmla="*/ 1828800 h 2785840"/>
                <a:gd name="connsiteX72-6379" fmla="*/ 487996 w 4965239"/>
                <a:gd name="connsiteY72-6380" fmla="*/ 1824062 h 2785840"/>
                <a:gd name="connsiteX73-6381" fmla="*/ 473626 w 4965239"/>
                <a:gd name="connsiteY73-6382" fmla="*/ 1848068 h 2785840"/>
                <a:gd name="connsiteX74-6383" fmla="*/ 435880 w 4965239"/>
                <a:gd name="connsiteY74-6384" fmla="*/ 1847751 h 2785840"/>
                <a:gd name="connsiteX75-6385" fmla="*/ 326910 w 4965239"/>
                <a:gd name="connsiteY75-6386" fmla="*/ 1743519 h 2785840"/>
                <a:gd name="connsiteX76-6387" fmla="*/ 298483 w 4965239"/>
                <a:gd name="connsiteY76-6388" fmla="*/ 1639287 h 2785840"/>
                <a:gd name="connsiteX77-6389" fmla="*/ 265029 w 4965239"/>
                <a:gd name="connsiteY77-6390" fmla="*/ 1639470 h 2785840"/>
                <a:gd name="connsiteX78-6391" fmla="*/ 222677 w 4965239"/>
                <a:gd name="connsiteY78-6392" fmla="*/ 1591909 h 2785840"/>
                <a:gd name="connsiteX79-6393" fmla="*/ 222677 w 4965239"/>
                <a:gd name="connsiteY79-6394" fmla="*/ 1516104 h 2785840"/>
                <a:gd name="connsiteX80-6395" fmla="*/ 217940 w 4965239"/>
                <a:gd name="connsiteY80-6396" fmla="*/ 1416609 h 2785840"/>
                <a:gd name="connsiteX81-6397" fmla="*/ 246367 w 4965239"/>
                <a:gd name="connsiteY81-6398" fmla="*/ 1392920 h 2785840"/>
                <a:gd name="connsiteX82-6399" fmla="*/ 282174 w 4965239"/>
                <a:gd name="connsiteY82-6400" fmla="*/ 1388010 h 2785840"/>
                <a:gd name="connsiteX83-6401" fmla="*/ 322172 w 4965239"/>
                <a:gd name="connsiteY83-6402" fmla="*/ 1440298 h 2785840"/>
                <a:gd name="connsiteX84-6403" fmla="*/ 355337 w 4965239"/>
                <a:gd name="connsiteY84-6404" fmla="*/ 1331328 h 2785840"/>
                <a:gd name="connsiteX85-6405" fmla="*/ 322172 w 4965239"/>
                <a:gd name="connsiteY85-6406" fmla="*/ 1241310 h 2785840"/>
                <a:gd name="connsiteX86-6407" fmla="*/ 331647 w 4965239"/>
                <a:gd name="connsiteY86-6408" fmla="*/ 1179718 h 2785840"/>
                <a:gd name="connsiteX87-6409" fmla="*/ 364812 w 4965239"/>
                <a:gd name="connsiteY87-6410" fmla="*/ 1146553 h 2785840"/>
                <a:gd name="connsiteX88-6411" fmla="*/ 303220 w 4965239"/>
                <a:gd name="connsiteY88-6412" fmla="*/ 1051797 h 2785840"/>
                <a:gd name="connsiteX89-6413" fmla="*/ 317434 w 4965239"/>
                <a:gd name="connsiteY89-6414" fmla="*/ 1018632 h 2785840"/>
                <a:gd name="connsiteX90-6415" fmla="*/ 303220 w 4965239"/>
                <a:gd name="connsiteY90-6416" fmla="*/ 966516 h 2785840"/>
                <a:gd name="connsiteX91-6417" fmla="*/ 312696 w 4965239"/>
                <a:gd name="connsiteY91-6418" fmla="*/ 938089 h 2785840"/>
                <a:gd name="connsiteX92-6419" fmla="*/ 255842 w 4965239"/>
                <a:gd name="connsiteY92-6420" fmla="*/ 933351 h 2785840"/>
                <a:gd name="connsiteX93-6421" fmla="*/ 194251 w 4965239"/>
                <a:gd name="connsiteY93-6422" fmla="*/ 904924 h 2785840"/>
                <a:gd name="connsiteX94-6423" fmla="*/ 165824 w 4965239"/>
                <a:gd name="connsiteY94-6424" fmla="*/ 838595 h 2785840"/>
                <a:gd name="connsiteX95-6425" fmla="*/ 123183 w 4965239"/>
                <a:gd name="connsiteY95-6426" fmla="*/ 833857 h 2785840"/>
                <a:gd name="connsiteX96-6427" fmla="*/ 104232 w 4965239"/>
                <a:gd name="connsiteY96-6428" fmla="*/ 791217 h 2785840"/>
                <a:gd name="connsiteX97-6429" fmla="*/ 132659 w 4965239"/>
                <a:gd name="connsiteY97-6430" fmla="*/ 715411 h 2785840"/>
                <a:gd name="connsiteX98-6431" fmla="*/ 85281 w 4965239"/>
                <a:gd name="connsiteY98-6432" fmla="*/ 639606 h 2785840"/>
                <a:gd name="connsiteX99-6433" fmla="*/ 9475 w 4965239"/>
                <a:gd name="connsiteY99-6434" fmla="*/ 592228 h 2785840"/>
                <a:gd name="connsiteX100-6435" fmla="*/ 9475 w 4965239"/>
                <a:gd name="connsiteY100-6436" fmla="*/ 592228 h 2785840"/>
                <a:gd name="connsiteX101-6437" fmla="*/ 52116 w 4965239"/>
                <a:gd name="connsiteY101-6438" fmla="*/ 549588 h 2785840"/>
                <a:gd name="connsiteX102-6439" fmla="*/ 99494 w 4965239"/>
                <a:gd name="connsiteY102-6440" fmla="*/ 559063 h 2785840"/>
                <a:gd name="connsiteX103-6441" fmla="*/ 87864 w 4965239"/>
                <a:gd name="connsiteY103-6442" fmla="*/ 525045 h 2785840"/>
                <a:gd name="connsiteX104-6443" fmla="*/ 90018 w 4965239"/>
                <a:gd name="connsiteY104-6444" fmla="*/ 369550 h 2785840"/>
                <a:gd name="connsiteX105-6445" fmla="*/ 66329 w 4965239"/>
                <a:gd name="connsiteY105-6446" fmla="*/ 345861 h 2785840"/>
                <a:gd name="connsiteX106-6447" fmla="*/ 42144 w 4965239"/>
                <a:gd name="connsiteY106-6448" fmla="*/ 365025 h 2785840"/>
                <a:gd name="connsiteX107-6449" fmla="*/ 4738 w 4965239"/>
                <a:gd name="connsiteY107-6450" fmla="*/ 350599 h 2785840"/>
                <a:gd name="connsiteX108-6451" fmla="*/ 0 w 4965239"/>
                <a:gd name="connsiteY108-6452" fmla="*/ 307958 h 2785840"/>
                <a:gd name="connsiteX109-6453" fmla="*/ 33165 w 4965239"/>
                <a:gd name="connsiteY109-6454" fmla="*/ 284269 h 2785840"/>
                <a:gd name="connsiteX110-6455" fmla="*/ 37147 w 4965239"/>
                <a:gd name="connsiteY110-6456" fmla="*/ 227490 h 2785840"/>
                <a:gd name="connsiteX111-6457" fmla="*/ 75805 w 4965239"/>
                <a:gd name="connsiteY111-6458" fmla="*/ 180037 h 2785840"/>
                <a:gd name="connsiteX112-6459" fmla="*/ 122154 w 4965239"/>
                <a:gd name="connsiteY112-6460" fmla="*/ 142140 h 2785840"/>
                <a:gd name="connsiteX113-6461" fmla="*/ 180037 w 4965239"/>
                <a:gd name="connsiteY113-6462" fmla="*/ 142135 h 2785840"/>
                <a:gd name="connsiteX114-6463" fmla="*/ 255842 w 4965239"/>
                <a:gd name="connsiteY114-6464" fmla="*/ 104232 h 2785840"/>
                <a:gd name="connsiteX115-6465" fmla="*/ 270056 w 4965239"/>
                <a:gd name="connsiteY115-6466" fmla="*/ 127921 h 2785840"/>
                <a:gd name="connsiteX116-6467" fmla="*/ 307958 w 4965239"/>
                <a:gd name="connsiteY116-6468" fmla="*/ 123183 h 2785840"/>
                <a:gd name="connsiteX117-6469" fmla="*/ 326910 w 4965239"/>
                <a:gd name="connsiteY117-6470" fmla="*/ 180037 h 2785840"/>
                <a:gd name="connsiteX118-6471" fmla="*/ 383763 w 4965239"/>
                <a:gd name="connsiteY118-6472" fmla="*/ 184775 h 2785840"/>
                <a:gd name="connsiteX119-6473" fmla="*/ 691722 w 4965239"/>
                <a:gd name="connsiteY119-6474" fmla="*/ 345861 h 2785840"/>
                <a:gd name="connsiteX120-6475" fmla="*/ 1895129 w 4965239"/>
                <a:gd name="connsiteY120-6476" fmla="*/ 208464 h 2785840"/>
                <a:gd name="connsiteX121-6477" fmla="*/ 2421028 w 4965239"/>
                <a:gd name="connsiteY121-6478" fmla="*/ 42640 h 2785840"/>
                <a:gd name="connsiteX0-6479" fmla="*/ 2421028 w 4965239"/>
                <a:gd name="connsiteY0-6480" fmla="*/ 42640 h 2785840"/>
                <a:gd name="connsiteX1-6481" fmla="*/ 2501571 w 4965239"/>
                <a:gd name="connsiteY1-6482" fmla="*/ 123183 h 2785840"/>
                <a:gd name="connsiteX2-6483" fmla="*/ 2548949 w 4965239"/>
                <a:gd name="connsiteY2-6484" fmla="*/ 279532 h 2785840"/>
                <a:gd name="connsiteX3-6485" fmla="*/ 2586852 w 4965239"/>
                <a:gd name="connsiteY3-6486" fmla="*/ 307958 h 2785840"/>
                <a:gd name="connsiteX4-6487" fmla="*/ 2591589 w 4965239"/>
                <a:gd name="connsiteY4-6488" fmla="*/ 355337 h 2785840"/>
                <a:gd name="connsiteX5-6489" fmla="*/ 2685716 w 4965239"/>
                <a:gd name="connsiteY5-6490" fmla="*/ 353287 h 2785840"/>
                <a:gd name="connsiteX6-6491" fmla="*/ 2781102 w 4965239"/>
                <a:gd name="connsiteY6-6492" fmla="*/ 397977 h 2785840"/>
                <a:gd name="connsiteX7-6493" fmla="*/ 3070110 w 4965239"/>
                <a:gd name="connsiteY7-6494" fmla="*/ 412191 h 2785840"/>
                <a:gd name="connsiteX8-6495" fmla="*/ 3153692 w 4965239"/>
                <a:gd name="connsiteY8-6496" fmla="*/ 454887 h 2785840"/>
                <a:gd name="connsiteX9-6497" fmla="*/ 3226458 w 4965239"/>
                <a:gd name="connsiteY9-6498" fmla="*/ 516423 h 2785840"/>
                <a:gd name="connsiteX10-6499" fmla="*/ 3255292 w 4965239"/>
                <a:gd name="connsiteY10-6500" fmla="*/ 510305 h 2785840"/>
                <a:gd name="connsiteX11-6501" fmla="*/ 3316476 w 4965239"/>
                <a:gd name="connsiteY11-6502" fmla="*/ 549588 h 2785840"/>
                <a:gd name="connsiteX12-6503" fmla="*/ 3453873 w 4965239"/>
                <a:gd name="connsiteY12-6504" fmla="*/ 563801 h 2785840"/>
                <a:gd name="connsiteX13-6505" fmla="*/ 3482300 w 4965239"/>
                <a:gd name="connsiteY13-6506" fmla="*/ 615917 h 2785840"/>
                <a:gd name="connsiteX14-6507" fmla="*/ 3646298 w 4965239"/>
                <a:gd name="connsiteY14-6508" fmla="*/ 534936 h 2785840"/>
                <a:gd name="connsiteX15-6509" fmla="*/ 3760213 w 4965239"/>
                <a:gd name="connsiteY15-6510" fmla="*/ 501069 h 2785840"/>
                <a:gd name="connsiteX16-6511" fmla="*/ 3818686 w 4965239"/>
                <a:gd name="connsiteY16-6512" fmla="*/ 506947 h 2785840"/>
                <a:gd name="connsiteX17-6513" fmla="*/ 3846419 w 4965239"/>
                <a:gd name="connsiteY17-6514" fmla="*/ 501069 h 2785840"/>
                <a:gd name="connsiteX18-6515" fmla="*/ 3984510 w 4965239"/>
                <a:gd name="connsiteY18-6516" fmla="*/ 502209 h 2785840"/>
                <a:gd name="connsiteX19-6517" fmla="*/ 4006516 w 4965239"/>
                <a:gd name="connsiteY19-6518" fmla="*/ 470281 h 2785840"/>
                <a:gd name="connsiteX20-6519" fmla="*/ 4117887 w 4965239"/>
                <a:gd name="connsiteY20-6520" fmla="*/ 392298 h 2785840"/>
                <a:gd name="connsiteX21-6521" fmla="*/ 4138904 w 4965239"/>
                <a:gd name="connsiteY21-6522" fmla="*/ 362523 h 2785840"/>
                <a:gd name="connsiteX22-6523" fmla="*/ 4248648 w 4965239"/>
                <a:gd name="connsiteY22-6524" fmla="*/ 282611 h 2785840"/>
                <a:gd name="connsiteX23-6525" fmla="*/ 4186114 w 4965239"/>
                <a:gd name="connsiteY23-6526" fmla="*/ 213202 h 2785840"/>
                <a:gd name="connsiteX24-6527" fmla="*/ 4197401 w 4965239"/>
                <a:gd name="connsiteY24-6528" fmla="*/ 143930 h 2785840"/>
                <a:gd name="connsiteX25-6529" fmla="*/ 4240352 w 4965239"/>
                <a:gd name="connsiteY25-6530" fmla="*/ 108970 h 2785840"/>
                <a:gd name="connsiteX26-6531" fmla="*/ 4344584 w 4965239"/>
                <a:gd name="connsiteY26-6532" fmla="*/ 127921 h 2785840"/>
                <a:gd name="connsiteX27-6533" fmla="*/ 4448816 w 4965239"/>
                <a:gd name="connsiteY27-6534" fmla="*/ 137397 h 2785840"/>
                <a:gd name="connsiteX28-6535" fmla="*/ 4553048 w 4965239"/>
                <a:gd name="connsiteY28-6536" fmla="*/ 37903 h 2785840"/>
                <a:gd name="connsiteX29-6537" fmla="*/ 4709397 w 4965239"/>
                <a:gd name="connsiteY29-6538" fmla="*/ 0 h 2785840"/>
                <a:gd name="connsiteX30-6539" fmla="*/ 4846794 w 4965239"/>
                <a:gd name="connsiteY30-6540" fmla="*/ 317434 h 2785840"/>
                <a:gd name="connsiteX31-6541" fmla="*/ 4965239 w 4965239"/>
                <a:gd name="connsiteY31-6542" fmla="*/ 691722 h 2785840"/>
                <a:gd name="connsiteX32-6543" fmla="*/ 4638329 w 4965239"/>
                <a:gd name="connsiteY32-6544" fmla="*/ 1066010 h 2785840"/>
                <a:gd name="connsiteX33-6545" fmla="*/ 3804472 w 4965239"/>
                <a:gd name="connsiteY33-6546" fmla="*/ 1359755 h 2785840"/>
                <a:gd name="connsiteX34-6547" fmla="*/ 3103274 w 4965239"/>
                <a:gd name="connsiteY34-6548" fmla="*/ 1748257 h 2785840"/>
                <a:gd name="connsiteX35-6549" fmla="*/ 2885334 w 4965239"/>
                <a:gd name="connsiteY35-6550" fmla="*/ 2321534 h 2785840"/>
                <a:gd name="connsiteX36-6551" fmla="*/ 2970615 w 4965239"/>
                <a:gd name="connsiteY36-6552" fmla="*/ 2785840 h 2785840"/>
                <a:gd name="connsiteX37-6553" fmla="*/ 2657919 w 4965239"/>
                <a:gd name="connsiteY37-6554" fmla="*/ 2733724 h 2785840"/>
                <a:gd name="connsiteX38-6555" fmla="*/ 2615279 w 4965239"/>
                <a:gd name="connsiteY38-6556" fmla="*/ 2321534 h 2785840"/>
                <a:gd name="connsiteX39-6557" fmla="*/ 2577376 w 4965239"/>
                <a:gd name="connsiteY39-6558" fmla="*/ 1966197 h 2785840"/>
                <a:gd name="connsiteX40-6559" fmla="*/ 2136758 w 4965239"/>
                <a:gd name="connsiteY40-6560" fmla="*/ 2094118 h 2785840"/>
                <a:gd name="connsiteX41-6561" fmla="*/ 2037264 w 4965239"/>
                <a:gd name="connsiteY41-6562" fmla="*/ 2458931 h 2785840"/>
                <a:gd name="connsiteX42-6563" fmla="*/ 1843013 w 4965239"/>
                <a:gd name="connsiteY42-6564" fmla="*/ 2657919 h 2785840"/>
                <a:gd name="connsiteX43-6565" fmla="*/ 1734043 w 4965239"/>
                <a:gd name="connsiteY43-6566" fmla="*/ 2638968 h 2785840"/>
                <a:gd name="connsiteX44-6567" fmla="*/ 1724568 w 4965239"/>
                <a:gd name="connsiteY44-6568" fmla="*/ 2553687 h 2785840"/>
                <a:gd name="connsiteX45-6569" fmla="*/ 1694497 w 4965239"/>
                <a:gd name="connsiteY45-6570" fmla="*/ 2544789 h 2785840"/>
                <a:gd name="connsiteX46-6571" fmla="*/ 1667714 w 4965239"/>
                <a:gd name="connsiteY46-6572" fmla="*/ 2492095 h 2785840"/>
                <a:gd name="connsiteX47-6573" fmla="*/ 1644025 w 4965239"/>
                <a:gd name="connsiteY47-6574" fmla="*/ 2449455 h 2785840"/>
                <a:gd name="connsiteX48-6575" fmla="*/ 1611732 w 4965239"/>
                <a:gd name="connsiteY48-6576" fmla="*/ 2466285 h 2785840"/>
                <a:gd name="connsiteX49-6577" fmla="*/ 1459250 w 4965239"/>
                <a:gd name="connsiteY49-6578" fmla="*/ 2378388 h 2785840"/>
                <a:gd name="connsiteX50-6579" fmla="*/ 1410968 w 4965239"/>
                <a:gd name="connsiteY50-6580" fmla="*/ 2410723 h 2785840"/>
                <a:gd name="connsiteX51-6581" fmla="*/ 1355017 w 4965239"/>
                <a:gd name="connsiteY51-6582" fmla="*/ 2454193 h 2785840"/>
                <a:gd name="connsiteX52-6583" fmla="*/ 1345542 w 4965239"/>
                <a:gd name="connsiteY52-6584" fmla="*/ 2496833 h 2785840"/>
                <a:gd name="connsiteX53-6585" fmla="*/ 1317115 w 4965239"/>
                <a:gd name="connsiteY53-6586" fmla="*/ 2482620 h 2785840"/>
                <a:gd name="connsiteX54-6587" fmla="*/ 1312377 w 4965239"/>
                <a:gd name="connsiteY54-6588" fmla="*/ 2444717 h 2785840"/>
                <a:gd name="connsiteX55-6589" fmla="*/ 1326590 w 4965239"/>
                <a:gd name="connsiteY55-6590" fmla="*/ 2368912 h 2785840"/>
                <a:gd name="connsiteX56-6591" fmla="*/ 1259439 w 4965239"/>
                <a:gd name="connsiteY56-6592" fmla="*/ 2390993 h 2785840"/>
                <a:gd name="connsiteX57-6593" fmla="*/ 1181672 w 4965239"/>
                <a:gd name="connsiteY57-6594" fmla="*/ 2385080 h 2785840"/>
                <a:gd name="connsiteX58-6595" fmla="*/ 1116564 w 4965239"/>
                <a:gd name="connsiteY58-6596" fmla="*/ 2362418 h 2785840"/>
                <a:gd name="connsiteX59-6597" fmla="*/ 1051797 w 4965239"/>
                <a:gd name="connsiteY59-6598" fmla="*/ 2307320 h 2785840"/>
                <a:gd name="connsiteX60-6599" fmla="*/ 1030839 w 4965239"/>
                <a:gd name="connsiteY60-6600" fmla="*/ 2333843 h 2785840"/>
                <a:gd name="connsiteX61-6601" fmla="*/ 975991 w 4965239"/>
                <a:gd name="connsiteY61-6602" fmla="*/ 2312058 h 2785840"/>
                <a:gd name="connsiteX62-6603" fmla="*/ 942827 w 4965239"/>
                <a:gd name="connsiteY62-6604" fmla="*/ 2240991 h 2785840"/>
                <a:gd name="connsiteX63-6605" fmla="*/ 910824 w 4965239"/>
                <a:gd name="connsiteY63-6606" fmla="*/ 2250975 h 2785840"/>
                <a:gd name="connsiteX64-6607" fmla="*/ 867022 w 4965239"/>
                <a:gd name="connsiteY64-6608" fmla="*/ 2226777 h 2785840"/>
                <a:gd name="connsiteX65-6609" fmla="*/ 871759 w 4965239"/>
                <a:gd name="connsiteY65-6610" fmla="*/ 2169923 h 2785840"/>
                <a:gd name="connsiteX66-6611" fmla="*/ 836529 w 4965239"/>
                <a:gd name="connsiteY66-6612" fmla="*/ 2168108 h 2785840"/>
                <a:gd name="connsiteX67-6613" fmla="*/ 777003 w 4965239"/>
                <a:gd name="connsiteY67-6614" fmla="*/ 2108332 h 2785840"/>
                <a:gd name="connsiteX68-6615" fmla="*/ 762789 w 4965239"/>
                <a:gd name="connsiteY68-6616" fmla="*/ 2051478 h 2785840"/>
                <a:gd name="connsiteX69-6617" fmla="*/ 736516 w 4965239"/>
                <a:gd name="connsiteY69-6618" fmla="*/ 2062380 h 2785840"/>
                <a:gd name="connsiteX70-6619" fmla="*/ 696460 w 4965239"/>
                <a:gd name="connsiteY70-6620" fmla="*/ 2046740 h 2785840"/>
                <a:gd name="connsiteX71-6621" fmla="*/ 587490 w 4965239"/>
                <a:gd name="connsiteY71-6622" fmla="*/ 1895129 h 2785840"/>
                <a:gd name="connsiteX72-6623" fmla="*/ 549587 w 4965239"/>
                <a:gd name="connsiteY72-6624" fmla="*/ 1828800 h 2785840"/>
                <a:gd name="connsiteX73-6625" fmla="*/ 487996 w 4965239"/>
                <a:gd name="connsiteY73-6626" fmla="*/ 1824062 h 2785840"/>
                <a:gd name="connsiteX74-6627" fmla="*/ 473626 w 4965239"/>
                <a:gd name="connsiteY74-6628" fmla="*/ 1848068 h 2785840"/>
                <a:gd name="connsiteX75-6629" fmla="*/ 435880 w 4965239"/>
                <a:gd name="connsiteY75-6630" fmla="*/ 1847751 h 2785840"/>
                <a:gd name="connsiteX76-6631" fmla="*/ 326910 w 4965239"/>
                <a:gd name="connsiteY76-6632" fmla="*/ 1743519 h 2785840"/>
                <a:gd name="connsiteX77-6633" fmla="*/ 298483 w 4965239"/>
                <a:gd name="connsiteY77-6634" fmla="*/ 1639287 h 2785840"/>
                <a:gd name="connsiteX78-6635" fmla="*/ 265029 w 4965239"/>
                <a:gd name="connsiteY78-6636" fmla="*/ 1639470 h 2785840"/>
                <a:gd name="connsiteX79-6637" fmla="*/ 222677 w 4965239"/>
                <a:gd name="connsiteY79-6638" fmla="*/ 1591909 h 2785840"/>
                <a:gd name="connsiteX80-6639" fmla="*/ 222677 w 4965239"/>
                <a:gd name="connsiteY80-6640" fmla="*/ 1516104 h 2785840"/>
                <a:gd name="connsiteX81-6641" fmla="*/ 217940 w 4965239"/>
                <a:gd name="connsiteY81-6642" fmla="*/ 1416609 h 2785840"/>
                <a:gd name="connsiteX82-6643" fmla="*/ 246367 w 4965239"/>
                <a:gd name="connsiteY82-6644" fmla="*/ 1392920 h 2785840"/>
                <a:gd name="connsiteX83-6645" fmla="*/ 282174 w 4965239"/>
                <a:gd name="connsiteY83-6646" fmla="*/ 1388010 h 2785840"/>
                <a:gd name="connsiteX84-6647" fmla="*/ 322172 w 4965239"/>
                <a:gd name="connsiteY84-6648" fmla="*/ 1440298 h 2785840"/>
                <a:gd name="connsiteX85-6649" fmla="*/ 355337 w 4965239"/>
                <a:gd name="connsiteY85-6650" fmla="*/ 1331328 h 2785840"/>
                <a:gd name="connsiteX86-6651" fmla="*/ 322172 w 4965239"/>
                <a:gd name="connsiteY86-6652" fmla="*/ 1241310 h 2785840"/>
                <a:gd name="connsiteX87-6653" fmla="*/ 331647 w 4965239"/>
                <a:gd name="connsiteY87-6654" fmla="*/ 1179718 h 2785840"/>
                <a:gd name="connsiteX88-6655" fmla="*/ 364812 w 4965239"/>
                <a:gd name="connsiteY88-6656" fmla="*/ 1146553 h 2785840"/>
                <a:gd name="connsiteX89-6657" fmla="*/ 303220 w 4965239"/>
                <a:gd name="connsiteY89-6658" fmla="*/ 1051797 h 2785840"/>
                <a:gd name="connsiteX90-6659" fmla="*/ 317434 w 4965239"/>
                <a:gd name="connsiteY90-6660" fmla="*/ 1018632 h 2785840"/>
                <a:gd name="connsiteX91-6661" fmla="*/ 303220 w 4965239"/>
                <a:gd name="connsiteY91-6662" fmla="*/ 966516 h 2785840"/>
                <a:gd name="connsiteX92-6663" fmla="*/ 312696 w 4965239"/>
                <a:gd name="connsiteY92-6664" fmla="*/ 938089 h 2785840"/>
                <a:gd name="connsiteX93-6665" fmla="*/ 255842 w 4965239"/>
                <a:gd name="connsiteY93-6666" fmla="*/ 933351 h 2785840"/>
                <a:gd name="connsiteX94-6667" fmla="*/ 194251 w 4965239"/>
                <a:gd name="connsiteY94-6668" fmla="*/ 904924 h 2785840"/>
                <a:gd name="connsiteX95-6669" fmla="*/ 165824 w 4965239"/>
                <a:gd name="connsiteY95-6670" fmla="*/ 838595 h 2785840"/>
                <a:gd name="connsiteX96-6671" fmla="*/ 123183 w 4965239"/>
                <a:gd name="connsiteY96-6672" fmla="*/ 833857 h 2785840"/>
                <a:gd name="connsiteX97-6673" fmla="*/ 104232 w 4965239"/>
                <a:gd name="connsiteY97-6674" fmla="*/ 791217 h 2785840"/>
                <a:gd name="connsiteX98-6675" fmla="*/ 132659 w 4965239"/>
                <a:gd name="connsiteY98-6676" fmla="*/ 715411 h 2785840"/>
                <a:gd name="connsiteX99-6677" fmla="*/ 85281 w 4965239"/>
                <a:gd name="connsiteY99-6678" fmla="*/ 639606 h 2785840"/>
                <a:gd name="connsiteX100-6679" fmla="*/ 9475 w 4965239"/>
                <a:gd name="connsiteY100-6680" fmla="*/ 592228 h 2785840"/>
                <a:gd name="connsiteX101-6681" fmla="*/ 9475 w 4965239"/>
                <a:gd name="connsiteY101-6682" fmla="*/ 592228 h 2785840"/>
                <a:gd name="connsiteX102-6683" fmla="*/ 52116 w 4965239"/>
                <a:gd name="connsiteY102-6684" fmla="*/ 549588 h 2785840"/>
                <a:gd name="connsiteX103-6685" fmla="*/ 99494 w 4965239"/>
                <a:gd name="connsiteY103-6686" fmla="*/ 559063 h 2785840"/>
                <a:gd name="connsiteX104-6687" fmla="*/ 87864 w 4965239"/>
                <a:gd name="connsiteY104-6688" fmla="*/ 525045 h 2785840"/>
                <a:gd name="connsiteX105-6689" fmla="*/ 90018 w 4965239"/>
                <a:gd name="connsiteY105-6690" fmla="*/ 369550 h 2785840"/>
                <a:gd name="connsiteX106-6691" fmla="*/ 66329 w 4965239"/>
                <a:gd name="connsiteY106-6692" fmla="*/ 345861 h 2785840"/>
                <a:gd name="connsiteX107-6693" fmla="*/ 42144 w 4965239"/>
                <a:gd name="connsiteY107-6694" fmla="*/ 365025 h 2785840"/>
                <a:gd name="connsiteX108-6695" fmla="*/ 4738 w 4965239"/>
                <a:gd name="connsiteY108-6696" fmla="*/ 350599 h 2785840"/>
                <a:gd name="connsiteX109-6697" fmla="*/ 0 w 4965239"/>
                <a:gd name="connsiteY109-6698" fmla="*/ 307958 h 2785840"/>
                <a:gd name="connsiteX110-6699" fmla="*/ 33165 w 4965239"/>
                <a:gd name="connsiteY110-6700" fmla="*/ 284269 h 2785840"/>
                <a:gd name="connsiteX111-6701" fmla="*/ 37147 w 4965239"/>
                <a:gd name="connsiteY111-6702" fmla="*/ 227490 h 2785840"/>
                <a:gd name="connsiteX112-6703" fmla="*/ 75805 w 4965239"/>
                <a:gd name="connsiteY112-6704" fmla="*/ 180037 h 2785840"/>
                <a:gd name="connsiteX113-6705" fmla="*/ 122154 w 4965239"/>
                <a:gd name="connsiteY113-6706" fmla="*/ 142140 h 2785840"/>
                <a:gd name="connsiteX114-6707" fmla="*/ 180037 w 4965239"/>
                <a:gd name="connsiteY114-6708" fmla="*/ 142135 h 2785840"/>
                <a:gd name="connsiteX115-6709" fmla="*/ 255842 w 4965239"/>
                <a:gd name="connsiteY115-6710" fmla="*/ 104232 h 2785840"/>
                <a:gd name="connsiteX116-6711" fmla="*/ 270056 w 4965239"/>
                <a:gd name="connsiteY116-6712" fmla="*/ 127921 h 2785840"/>
                <a:gd name="connsiteX117-6713" fmla="*/ 307958 w 4965239"/>
                <a:gd name="connsiteY117-6714" fmla="*/ 123183 h 2785840"/>
                <a:gd name="connsiteX118-6715" fmla="*/ 326910 w 4965239"/>
                <a:gd name="connsiteY118-6716" fmla="*/ 180037 h 2785840"/>
                <a:gd name="connsiteX119-6717" fmla="*/ 383763 w 4965239"/>
                <a:gd name="connsiteY119-6718" fmla="*/ 184775 h 2785840"/>
                <a:gd name="connsiteX120-6719" fmla="*/ 691722 w 4965239"/>
                <a:gd name="connsiteY120-6720" fmla="*/ 345861 h 2785840"/>
                <a:gd name="connsiteX121-6721" fmla="*/ 1895129 w 4965239"/>
                <a:gd name="connsiteY121-6722" fmla="*/ 208464 h 2785840"/>
                <a:gd name="connsiteX122" fmla="*/ 2421028 w 4965239"/>
                <a:gd name="connsiteY122" fmla="*/ 42640 h 2785840"/>
                <a:gd name="connsiteX0-6723" fmla="*/ 2421028 w 4965239"/>
                <a:gd name="connsiteY0-6724" fmla="*/ 42640 h 2785840"/>
                <a:gd name="connsiteX1-6725" fmla="*/ 2501571 w 4965239"/>
                <a:gd name="connsiteY1-6726" fmla="*/ 123183 h 2785840"/>
                <a:gd name="connsiteX2-6727" fmla="*/ 2548949 w 4965239"/>
                <a:gd name="connsiteY2-6728" fmla="*/ 279532 h 2785840"/>
                <a:gd name="connsiteX3-6729" fmla="*/ 2586852 w 4965239"/>
                <a:gd name="connsiteY3-6730" fmla="*/ 307958 h 2785840"/>
                <a:gd name="connsiteX4-6731" fmla="*/ 2591589 w 4965239"/>
                <a:gd name="connsiteY4-6732" fmla="*/ 355337 h 2785840"/>
                <a:gd name="connsiteX5-6733" fmla="*/ 2685716 w 4965239"/>
                <a:gd name="connsiteY5-6734" fmla="*/ 353287 h 2785840"/>
                <a:gd name="connsiteX6-6735" fmla="*/ 2781102 w 4965239"/>
                <a:gd name="connsiteY6-6736" fmla="*/ 397977 h 2785840"/>
                <a:gd name="connsiteX7-6737" fmla="*/ 3070110 w 4965239"/>
                <a:gd name="connsiteY7-6738" fmla="*/ 412191 h 2785840"/>
                <a:gd name="connsiteX8-6739" fmla="*/ 3153692 w 4965239"/>
                <a:gd name="connsiteY8-6740" fmla="*/ 454887 h 2785840"/>
                <a:gd name="connsiteX9-6741" fmla="*/ 3226458 w 4965239"/>
                <a:gd name="connsiteY9-6742" fmla="*/ 516423 h 2785840"/>
                <a:gd name="connsiteX10-6743" fmla="*/ 3255292 w 4965239"/>
                <a:gd name="connsiteY10-6744" fmla="*/ 510305 h 2785840"/>
                <a:gd name="connsiteX11-6745" fmla="*/ 3316476 w 4965239"/>
                <a:gd name="connsiteY11-6746" fmla="*/ 549588 h 2785840"/>
                <a:gd name="connsiteX12-6747" fmla="*/ 3453873 w 4965239"/>
                <a:gd name="connsiteY12-6748" fmla="*/ 563801 h 2785840"/>
                <a:gd name="connsiteX13-6749" fmla="*/ 3482300 w 4965239"/>
                <a:gd name="connsiteY13-6750" fmla="*/ 615917 h 2785840"/>
                <a:gd name="connsiteX14-6751" fmla="*/ 3646298 w 4965239"/>
                <a:gd name="connsiteY14-6752" fmla="*/ 534936 h 2785840"/>
                <a:gd name="connsiteX15-6753" fmla="*/ 3760213 w 4965239"/>
                <a:gd name="connsiteY15-6754" fmla="*/ 501069 h 2785840"/>
                <a:gd name="connsiteX16-6755" fmla="*/ 3818686 w 4965239"/>
                <a:gd name="connsiteY16-6756" fmla="*/ 506947 h 2785840"/>
                <a:gd name="connsiteX17-6757" fmla="*/ 3846419 w 4965239"/>
                <a:gd name="connsiteY17-6758" fmla="*/ 501069 h 2785840"/>
                <a:gd name="connsiteX18-6759" fmla="*/ 3984510 w 4965239"/>
                <a:gd name="connsiteY18-6760" fmla="*/ 502209 h 2785840"/>
                <a:gd name="connsiteX19-6761" fmla="*/ 4006516 w 4965239"/>
                <a:gd name="connsiteY19-6762" fmla="*/ 470281 h 2785840"/>
                <a:gd name="connsiteX20-6763" fmla="*/ 4117887 w 4965239"/>
                <a:gd name="connsiteY20-6764" fmla="*/ 392298 h 2785840"/>
                <a:gd name="connsiteX21-6765" fmla="*/ 4138904 w 4965239"/>
                <a:gd name="connsiteY21-6766" fmla="*/ 362523 h 2785840"/>
                <a:gd name="connsiteX22-6767" fmla="*/ 4248648 w 4965239"/>
                <a:gd name="connsiteY22-6768" fmla="*/ 282611 h 2785840"/>
                <a:gd name="connsiteX23-6769" fmla="*/ 4200479 w 4965239"/>
                <a:gd name="connsiteY23-6770" fmla="*/ 239372 h 2785840"/>
                <a:gd name="connsiteX24-6771" fmla="*/ 4186114 w 4965239"/>
                <a:gd name="connsiteY24-6772" fmla="*/ 213202 h 2785840"/>
                <a:gd name="connsiteX25-6773" fmla="*/ 4197401 w 4965239"/>
                <a:gd name="connsiteY25-6774" fmla="*/ 143930 h 2785840"/>
                <a:gd name="connsiteX26-6775" fmla="*/ 4240352 w 4965239"/>
                <a:gd name="connsiteY26-6776" fmla="*/ 108970 h 2785840"/>
                <a:gd name="connsiteX27-6777" fmla="*/ 4344584 w 4965239"/>
                <a:gd name="connsiteY27-6778" fmla="*/ 127921 h 2785840"/>
                <a:gd name="connsiteX28-6779" fmla="*/ 4448816 w 4965239"/>
                <a:gd name="connsiteY28-6780" fmla="*/ 137397 h 2785840"/>
                <a:gd name="connsiteX29-6781" fmla="*/ 4553048 w 4965239"/>
                <a:gd name="connsiteY29-6782" fmla="*/ 37903 h 2785840"/>
                <a:gd name="connsiteX30-6783" fmla="*/ 4709397 w 4965239"/>
                <a:gd name="connsiteY30-6784" fmla="*/ 0 h 2785840"/>
                <a:gd name="connsiteX31-6785" fmla="*/ 4846794 w 4965239"/>
                <a:gd name="connsiteY31-6786" fmla="*/ 317434 h 2785840"/>
                <a:gd name="connsiteX32-6787" fmla="*/ 4965239 w 4965239"/>
                <a:gd name="connsiteY32-6788" fmla="*/ 691722 h 2785840"/>
                <a:gd name="connsiteX33-6789" fmla="*/ 4638329 w 4965239"/>
                <a:gd name="connsiteY33-6790" fmla="*/ 1066010 h 2785840"/>
                <a:gd name="connsiteX34-6791" fmla="*/ 3804472 w 4965239"/>
                <a:gd name="connsiteY34-6792" fmla="*/ 1359755 h 2785840"/>
                <a:gd name="connsiteX35-6793" fmla="*/ 3103274 w 4965239"/>
                <a:gd name="connsiteY35-6794" fmla="*/ 1748257 h 2785840"/>
                <a:gd name="connsiteX36-6795" fmla="*/ 2885334 w 4965239"/>
                <a:gd name="connsiteY36-6796" fmla="*/ 2321534 h 2785840"/>
                <a:gd name="connsiteX37-6797" fmla="*/ 2970615 w 4965239"/>
                <a:gd name="connsiteY37-6798" fmla="*/ 2785840 h 2785840"/>
                <a:gd name="connsiteX38-6799" fmla="*/ 2657919 w 4965239"/>
                <a:gd name="connsiteY38-6800" fmla="*/ 2733724 h 2785840"/>
                <a:gd name="connsiteX39-6801" fmla="*/ 2615279 w 4965239"/>
                <a:gd name="connsiteY39-6802" fmla="*/ 2321534 h 2785840"/>
                <a:gd name="connsiteX40-6803" fmla="*/ 2577376 w 4965239"/>
                <a:gd name="connsiteY40-6804" fmla="*/ 1966197 h 2785840"/>
                <a:gd name="connsiteX41-6805" fmla="*/ 2136758 w 4965239"/>
                <a:gd name="connsiteY41-6806" fmla="*/ 2094118 h 2785840"/>
                <a:gd name="connsiteX42-6807" fmla="*/ 2037264 w 4965239"/>
                <a:gd name="connsiteY42-6808" fmla="*/ 2458931 h 2785840"/>
                <a:gd name="connsiteX43-6809" fmla="*/ 1843013 w 4965239"/>
                <a:gd name="connsiteY43-6810" fmla="*/ 2657919 h 2785840"/>
                <a:gd name="connsiteX44-6811" fmla="*/ 1734043 w 4965239"/>
                <a:gd name="connsiteY44-6812" fmla="*/ 2638968 h 2785840"/>
                <a:gd name="connsiteX45-6813" fmla="*/ 1724568 w 4965239"/>
                <a:gd name="connsiteY45-6814" fmla="*/ 2553687 h 2785840"/>
                <a:gd name="connsiteX46-6815" fmla="*/ 1694497 w 4965239"/>
                <a:gd name="connsiteY46-6816" fmla="*/ 2544789 h 2785840"/>
                <a:gd name="connsiteX47-6817" fmla="*/ 1667714 w 4965239"/>
                <a:gd name="connsiteY47-6818" fmla="*/ 2492095 h 2785840"/>
                <a:gd name="connsiteX48-6819" fmla="*/ 1644025 w 4965239"/>
                <a:gd name="connsiteY48-6820" fmla="*/ 2449455 h 2785840"/>
                <a:gd name="connsiteX49-6821" fmla="*/ 1611732 w 4965239"/>
                <a:gd name="connsiteY49-6822" fmla="*/ 2466285 h 2785840"/>
                <a:gd name="connsiteX50-6823" fmla="*/ 1459250 w 4965239"/>
                <a:gd name="connsiteY50-6824" fmla="*/ 2378388 h 2785840"/>
                <a:gd name="connsiteX51-6825" fmla="*/ 1410968 w 4965239"/>
                <a:gd name="connsiteY51-6826" fmla="*/ 2410723 h 2785840"/>
                <a:gd name="connsiteX52-6827" fmla="*/ 1355017 w 4965239"/>
                <a:gd name="connsiteY52-6828" fmla="*/ 2454193 h 2785840"/>
                <a:gd name="connsiteX53-6829" fmla="*/ 1345542 w 4965239"/>
                <a:gd name="connsiteY53-6830" fmla="*/ 2496833 h 2785840"/>
                <a:gd name="connsiteX54-6831" fmla="*/ 1317115 w 4965239"/>
                <a:gd name="connsiteY54-6832" fmla="*/ 2482620 h 2785840"/>
                <a:gd name="connsiteX55-6833" fmla="*/ 1312377 w 4965239"/>
                <a:gd name="connsiteY55-6834" fmla="*/ 2444717 h 2785840"/>
                <a:gd name="connsiteX56-6835" fmla="*/ 1326590 w 4965239"/>
                <a:gd name="connsiteY56-6836" fmla="*/ 2368912 h 2785840"/>
                <a:gd name="connsiteX57-6837" fmla="*/ 1259439 w 4965239"/>
                <a:gd name="connsiteY57-6838" fmla="*/ 2390993 h 2785840"/>
                <a:gd name="connsiteX58-6839" fmla="*/ 1181672 w 4965239"/>
                <a:gd name="connsiteY58-6840" fmla="*/ 2385080 h 2785840"/>
                <a:gd name="connsiteX59-6841" fmla="*/ 1116564 w 4965239"/>
                <a:gd name="connsiteY59-6842" fmla="*/ 2362418 h 2785840"/>
                <a:gd name="connsiteX60-6843" fmla="*/ 1051797 w 4965239"/>
                <a:gd name="connsiteY60-6844" fmla="*/ 2307320 h 2785840"/>
                <a:gd name="connsiteX61-6845" fmla="*/ 1030839 w 4965239"/>
                <a:gd name="connsiteY61-6846" fmla="*/ 2333843 h 2785840"/>
                <a:gd name="connsiteX62-6847" fmla="*/ 975991 w 4965239"/>
                <a:gd name="connsiteY62-6848" fmla="*/ 2312058 h 2785840"/>
                <a:gd name="connsiteX63-6849" fmla="*/ 942827 w 4965239"/>
                <a:gd name="connsiteY63-6850" fmla="*/ 2240991 h 2785840"/>
                <a:gd name="connsiteX64-6851" fmla="*/ 910824 w 4965239"/>
                <a:gd name="connsiteY64-6852" fmla="*/ 2250975 h 2785840"/>
                <a:gd name="connsiteX65-6853" fmla="*/ 867022 w 4965239"/>
                <a:gd name="connsiteY65-6854" fmla="*/ 2226777 h 2785840"/>
                <a:gd name="connsiteX66-6855" fmla="*/ 871759 w 4965239"/>
                <a:gd name="connsiteY66-6856" fmla="*/ 2169923 h 2785840"/>
                <a:gd name="connsiteX67-6857" fmla="*/ 836529 w 4965239"/>
                <a:gd name="connsiteY67-6858" fmla="*/ 2168108 h 2785840"/>
                <a:gd name="connsiteX68-6859" fmla="*/ 777003 w 4965239"/>
                <a:gd name="connsiteY68-6860" fmla="*/ 2108332 h 2785840"/>
                <a:gd name="connsiteX69-6861" fmla="*/ 762789 w 4965239"/>
                <a:gd name="connsiteY69-6862" fmla="*/ 2051478 h 2785840"/>
                <a:gd name="connsiteX70-6863" fmla="*/ 736516 w 4965239"/>
                <a:gd name="connsiteY70-6864" fmla="*/ 2062380 h 2785840"/>
                <a:gd name="connsiteX71-6865" fmla="*/ 696460 w 4965239"/>
                <a:gd name="connsiteY71-6866" fmla="*/ 2046740 h 2785840"/>
                <a:gd name="connsiteX72-6867" fmla="*/ 587490 w 4965239"/>
                <a:gd name="connsiteY72-6868" fmla="*/ 1895129 h 2785840"/>
                <a:gd name="connsiteX73-6869" fmla="*/ 549587 w 4965239"/>
                <a:gd name="connsiteY73-6870" fmla="*/ 1828800 h 2785840"/>
                <a:gd name="connsiteX74-6871" fmla="*/ 487996 w 4965239"/>
                <a:gd name="connsiteY74-6872" fmla="*/ 1824062 h 2785840"/>
                <a:gd name="connsiteX75-6873" fmla="*/ 473626 w 4965239"/>
                <a:gd name="connsiteY75-6874" fmla="*/ 1848068 h 2785840"/>
                <a:gd name="connsiteX76-6875" fmla="*/ 435880 w 4965239"/>
                <a:gd name="connsiteY76-6876" fmla="*/ 1847751 h 2785840"/>
                <a:gd name="connsiteX77-6877" fmla="*/ 326910 w 4965239"/>
                <a:gd name="connsiteY77-6878" fmla="*/ 1743519 h 2785840"/>
                <a:gd name="connsiteX78-6879" fmla="*/ 298483 w 4965239"/>
                <a:gd name="connsiteY78-6880" fmla="*/ 1639287 h 2785840"/>
                <a:gd name="connsiteX79-6881" fmla="*/ 265029 w 4965239"/>
                <a:gd name="connsiteY79-6882" fmla="*/ 1639470 h 2785840"/>
                <a:gd name="connsiteX80-6883" fmla="*/ 222677 w 4965239"/>
                <a:gd name="connsiteY80-6884" fmla="*/ 1591909 h 2785840"/>
                <a:gd name="connsiteX81-6885" fmla="*/ 222677 w 4965239"/>
                <a:gd name="connsiteY81-6886" fmla="*/ 1516104 h 2785840"/>
                <a:gd name="connsiteX82-6887" fmla="*/ 217940 w 4965239"/>
                <a:gd name="connsiteY82-6888" fmla="*/ 1416609 h 2785840"/>
                <a:gd name="connsiteX83-6889" fmla="*/ 246367 w 4965239"/>
                <a:gd name="connsiteY83-6890" fmla="*/ 1392920 h 2785840"/>
                <a:gd name="connsiteX84-6891" fmla="*/ 282174 w 4965239"/>
                <a:gd name="connsiteY84-6892" fmla="*/ 1388010 h 2785840"/>
                <a:gd name="connsiteX85-6893" fmla="*/ 322172 w 4965239"/>
                <a:gd name="connsiteY85-6894" fmla="*/ 1440298 h 2785840"/>
                <a:gd name="connsiteX86-6895" fmla="*/ 355337 w 4965239"/>
                <a:gd name="connsiteY86-6896" fmla="*/ 1331328 h 2785840"/>
                <a:gd name="connsiteX87-6897" fmla="*/ 322172 w 4965239"/>
                <a:gd name="connsiteY87-6898" fmla="*/ 1241310 h 2785840"/>
                <a:gd name="connsiteX88-6899" fmla="*/ 331647 w 4965239"/>
                <a:gd name="connsiteY88-6900" fmla="*/ 1179718 h 2785840"/>
                <a:gd name="connsiteX89-6901" fmla="*/ 364812 w 4965239"/>
                <a:gd name="connsiteY89-6902" fmla="*/ 1146553 h 2785840"/>
                <a:gd name="connsiteX90-6903" fmla="*/ 303220 w 4965239"/>
                <a:gd name="connsiteY90-6904" fmla="*/ 1051797 h 2785840"/>
                <a:gd name="connsiteX91-6905" fmla="*/ 317434 w 4965239"/>
                <a:gd name="connsiteY91-6906" fmla="*/ 1018632 h 2785840"/>
                <a:gd name="connsiteX92-6907" fmla="*/ 303220 w 4965239"/>
                <a:gd name="connsiteY92-6908" fmla="*/ 966516 h 2785840"/>
                <a:gd name="connsiteX93-6909" fmla="*/ 312696 w 4965239"/>
                <a:gd name="connsiteY93-6910" fmla="*/ 938089 h 2785840"/>
                <a:gd name="connsiteX94-6911" fmla="*/ 255842 w 4965239"/>
                <a:gd name="connsiteY94-6912" fmla="*/ 933351 h 2785840"/>
                <a:gd name="connsiteX95-6913" fmla="*/ 194251 w 4965239"/>
                <a:gd name="connsiteY95-6914" fmla="*/ 904924 h 2785840"/>
                <a:gd name="connsiteX96-6915" fmla="*/ 165824 w 4965239"/>
                <a:gd name="connsiteY96-6916" fmla="*/ 838595 h 2785840"/>
                <a:gd name="connsiteX97-6917" fmla="*/ 123183 w 4965239"/>
                <a:gd name="connsiteY97-6918" fmla="*/ 833857 h 2785840"/>
                <a:gd name="connsiteX98-6919" fmla="*/ 104232 w 4965239"/>
                <a:gd name="connsiteY98-6920" fmla="*/ 791217 h 2785840"/>
                <a:gd name="connsiteX99-6921" fmla="*/ 132659 w 4965239"/>
                <a:gd name="connsiteY99-6922" fmla="*/ 715411 h 2785840"/>
                <a:gd name="connsiteX100-6923" fmla="*/ 85281 w 4965239"/>
                <a:gd name="connsiteY100-6924" fmla="*/ 639606 h 2785840"/>
                <a:gd name="connsiteX101-6925" fmla="*/ 9475 w 4965239"/>
                <a:gd name="connsiteY101-6926" fmla="*/ 592228 h 2785840"/>
                <a:gd name="connsiteX102-6927" fmla="*/ 9475 w 4965239"/>
                <a:gd name="connsiteY102-6928" fmla="*/ 592228 h 2785840"/>
                <a:gd name="connsiteX103-6929" fmla="*/ 52116 w 4965239"/>
                <a:gd name="connsiteY103-6930" fmla="*/ 549588 h 2785840"/>
                <a:gd name="connsiteX104-6931" fmla="*/ 99494 w 4965239"/>
                <a:gd name="connsiteY104-6932" fmla="*/ 559063 h 2785840"/>
                <a:gd name="connsiteX105-6933" fmla="*/ 87864 w 4965239"/>
                <a:gd name="connsiteY105-6934" fmla="*/ 525045 h 2785840"/>
                <a:gd name="connsiteX106-6935" fmla="*/ 90018 w 4965239"/>
                <a:gd name="connsiteY106-6936" fmla="*/ 369550 h 2785840"/>
                <a:gd name="connsiteX107-6937" fmla="*/ 66329 w 4965239"/>
                <a:gd name="connsiteY107-6938" fmla="*/ 345861 h 2785840"/>
                <a:gd name="connsiteX108-6939" fmla="*/ 42144 w 4965239"/>
                <a:gd name="connsiteY108-6940" fmla="*/ 365025 h 2785840"/>
                <a:gd name="connsiteX109-6941" fmla="*/ 4738 w 4965239"/>
                <a:gd name="connsiteY109-6942" fmla="*/ 350599 h 2785840"/>
                <a:gd name="connsiteX110-6943" fmla="*/ 0 w 4965239"/>
                <a:gd name="connsiteY110-6944" fmla="*/ 307958 h 2785840"/>
                <a:gd name="connsiteX111-6945" fmla="*/ 33165 w 4965239"/>
                <a:gd name="connsiteY111-6946" fmla="*/ 284269 h 2785840"/>
                <a:gd name="connsiteX112-6947" fmla="*/ 37147 w 4965239"/>
                <a:gd name="connsiteY112-6948" fmla="*/ 227490 h 2785840"/>
                <a:gd name="connsiteX113-6949" fmla="*/ 75805 w 4965239"/>
                <a:gd name="connsiteY113-6950" fmla="*/ 180037 h 2785840"/>
                <a:gd name="connsiteX114-6951" fmla="*/ 122154 w 4965239"/>
                <a:gd name="connsiteY114-6952" fmla="*/ 142140 h 2785840"/>
                <a:gd name="connsiteX115-6953" fmla="*/ 180037 w 4965239"/>
                <a:gd name="connsiteY115-6954" fmla="*/ 142135 h 2785840"/>
                <a:gd name="connsiteX116-6955" fmla="*/ 255842 w 4965239"/>
                <a:gd name="connsiteY116-6956" fmla="*/ 104232 h 2785840"/>
                <a:gd name="connsiteX117-6957" fmla="*/ 270056 w 4965239"/>
                <a:gd name="connsiteY117-6958" fmla="*/ 127921 h 2785840"/>
                <a:gd name="connsiteX118-6959" fmla="*/ 307958 w 4965239"/>
                <a:gd name="connsiteY118-6960" fmla="*/ 123183 h 2785840"/>
                <a:gd name="connsiteX119-6961" fmla="*/ 326910 w 4965239"/>
                <a:gd name="connsiteY119-6962" fmla="*/ 180037 h 2785840"/>
                <a:gd name="connsiteX120-6963" fmla="*/ 383763 w 4965239"/>
                <a:gd name="connsiteY120-6964" fmla="*/ 184775 h 2785840"/>
                <a:gd name="connsiteX121-6965" fmla="*/ 691722 w 4965239"/>
                <a:gd name="connsiteY121-6966" fmla="*/ 345861 h 2785840"/>
                <a:gd name="connsiteX122-6967" fmla="*/ 1895129 w 4965239"/>
                <a:gd name="connsiteY122-6968" fmla="*/ 208464 h 2785840"/>
                <a:gd name="connsiteX123" fmla="*/ 2421028 w 4965239"/>
                <a:gd name="connsiteY123" fmla="*/ 42640 h 2785840"/>
                <a:gd name="connsiteX0-6969" fmla="*/ 2421028 w 4965239"/>
                <a:gd name="connsiteY0-6970" fmla="*/ 42640 h 2785840"/>
                <a:gd name="connsiteX1-6971" fmla="*/ 2501571 w 4965239"/>
                <a:gd name="connsiteY1-6972" fmla="*/ 123183 h 2785840"/>
                <a:gd name="connsiteX2-6973" fmla="*/ 2548949 w 4965239"/>
                <a:gd name="connsiteY2-6974" fmla="*/ 279532 h 2785840"/>
                <a:gd name="connsiteX3-6975" fmla="*/ 2586852 w 4965239"/>
                <a:gd name="connsiteY3-6976" fmla="*/ 307958 h 2785840"/>
                <a:gd name="connsiteX4-6977" fmla="*/ 2591589 w 4965239"/>
                <a:gd name="connsiteY4-6978" fmla="*/ 355337 h 2785840"/>
                <a:gd name="connsiteX5-6979" fmla="*/ 2685716 w 4965239"/>
                <a:gd name="connsiteY5-6980" fmla="*/ 353287 h 2785840"/>
                <a:gd name="connsiteX6-6981" fmla="*/ 2781102 w 4965239"/>
                <a:gd name="connsiteY6-6982" fmla="*/ 397977 h 2785840"/>
                <a:gd name="connsiteX7-6983" fmla="*/ 3070110 w 4965239"/>
                <a:gd name="connsiteY7-6984" fmla="*/ 412191 h 2785840"/>
                <a:gd name="connsiteX8-6985" fmla="*/ 3153692 w 4965239"/>
                <a:gd name="connsiteY8-6986" fmla="*/ 454887 h 2785840"/>
                <a:gd name="connsiteX9-6987" fmla="*/ 3226458 w 4965239"/>
                <a:gd name="connsiteY9-6988" fmla="*/ 516423 h 2785840"/>
                <a:gd name="connsiteX10-6989" fmla="*/ 3255292 w 4965239"/>
                <a:gd name="connsiteY10-6990" fmla="*/ 510305 h 2785840"/>
                <a:gd name="connsiteX11-6991" fmla="*/ 3316476 w 4965239"/>
                <a:gd name="connsiteY11-6992" fmla="*/ 549588 h 2785840"/>
                <a:gd name="connsiteX12-6993" fmla="*/ 3453873 w 4965239"/>
                <a:gd name="connsiteY12-6994" fmla="*/ 563801 h 2785840"/>
                <a:gd name="connsiteX13-6995" fmla="*/ 3482300 w 4965239"/>
                <a:gd name="connsiteY13-6996" fmla="*/ 615917 h 2785840"/>
                <a:gd name="connsiteX14-6997" fmla="*/ 3646298 w 4965239"/>
                <a:gd name="connsiteY14-6998" fmla="*/ 534936 h 2785840"/>
                <a:gd name="connsiteX15-6999" fmla="*/ 3760213 w 4965239"/>
                <a:gd name="connsiteY15-7000" fmla="*/ 501069 h 2785840"/>
                <a:gd name="connsiteX16-7001" fmla="*/ 3818686 w 4965239"/>
                <a:gd name="connsiteY16-7002" fmla="*/ 506947 h 2785840"/>
                <a:gd name="connsiteX17-7003" fmla="*/ 3846419 w 4965239"/>
                <a:gd name="connsiteY17-7004" fmla="*/ 501069 h 2785840"/>
                <a:gd name="connsiteX18-7005" fmla="*/ 3984510 w 4965239"/>
                <a:gd name="connsiteY18-7006" fmla="*/ 502209 h 2785840"/>
                <a:gd name="connsiteX19-7007" fmla="*/ 4006516 w 4965239"/>
                <a:gd name="connsiteY19-7008" fmla="*/ 470281 h 2785840"/>
                <a:gd name="connsiteX20-7009" fmla="*/ 4117887 w 4965239"/>
                <a:gd name="connsiteY20-7010" fmla="*/ 392298 h 2785840"/>
                <a:gd name="connsiteX21-7011" fmla="*/ 4138904 w 4965239"/>
                <a:gd name="connsiteY21-7012" fmla="*/ 362523 h 2785840"/>
                <a:gd name="connsiteX22-7013" fmla="*/ 4248648 w 4965239"/>
                <a:gd name="connsiteY22-7014" fmla="*/ 282611 h 2785840"/>
                <a:gd name="connsiteX23-7015" fmla="*/ 4200479 w 4965239"/>
                <a:gd name="connsiteY23-7016" fmla="*/ 239372 h 2785840"/>
                <a:gd name="connsiteX24-7017" fmla="*/ 4186114 w 4965239"/>
                <a:gd name="connsiteY24-7018" fmla="*/ 213202 h 2785840"/>
                <a:gd name="connsiteX25-7019" fmla="*/ 4197401 w 4965239"/>
                <a:gd name="connsiteY25-7020" fmla="*/ 143930 h 2785840"/>
                <a:gd name="connsiteX26-7021" fmla="*/ 4240352 w 4965239"/>
                <a:gd name="connsiteY26-7022" fmla="*/ 108970 h 2785840"/>
                <a:gd name="connsiteX27-7023" fmla="*/ 4283607 w 4965239"/>
                <a:gd name="connsiteY27-7024" fmla="*/ 100827 h 2785840"/>
                <a:gd name="connsiteX28-7025" fmla="*/ 4344584 w 4965239"/>
                <a:gd name="connsiteY28-7026" fmla="*/ 127921 h 2785840"/>
                <a:gd name="connsiteX29-7027" fmla="*/ 4448816 w 4965239"/>
                <a:gd name="connsiteY29-7028" fmla="*/ 137397 h 2785840"/>
                <a:gd name="connsiteX30-7029" fmla="*/ 4553048 w 4965239"/>
                <a:gd name="connsiteY30-7030" fmla="*/ 37903 h 2785840"/>
                <a:gd name="connsiteX31-7031" fmla="*/ 4709397 w 4965239"/>
                <a:gd name="connsiteY31-7032" fmla="*/ 0 h 2785840"/>
                <a:gd name="connsiteX32-7033" fmla="*/ 4846794 w 4965239"/>
                <a:gd name="connsiteY32-7034" fmla="*/ 317434 h 2785840"/>
                <a:gd name="connsiteX33-7035" fmla="*/ 4965239 w 4965239"/>
                <a:gd name="connsiteY33-7036" fmla="*/ 691722 h 2785840"/>
                <a:gd name="connsiteX34-7037" fmla="*/ 4638329 w 4965239"/>
                <a:gd name="connsiteY34-7038" fmla="*/ 1066010 h 2785840"/>
                <a:gd name="connsiteX35-7039" fmla="*/ 3804472 w 4965239"/>
                <a:gd name="connsiteY35-7040" fmla="*/ 1359755 h 2785840"/>
                <a:gd name="connsiteX36-7041" fmla="*/ 3103274 w 4965239"/>
                <a:gd name="connsiteY36-7042" fmla="*/ 1748257 h 2785840"/>
                <a:gd name="connsiteX37-7043" fmla="*/ 2885334 w 4965239"/>
                <a:gd name="connsiteY37-7044" fmla="*/ 2321534 h 2785840"/>
                <a:gd name="connsiteX38-7045" fmla="*/ 2970615 w 4965239"/>
                <a:gd name="connsiteY38-7046" fmla="*/ 2785840 h 2785840"/>
                <a:gd name="connsiteX39-7047" fmla="*/ 2657919 w 4965239"/>
                <a:gd name="connsiteY39-7048" fmla="*/ 2733724 h 2785840"/>
                <a:gd name="connsiteX40-7049" fmla="*/ 2615279 w 4965239"/>
                <a:gd name="connsiteY40-7050" fmla="*/ 2321534 h 2785840"/>
                <a:gd name="connsiteX41-7051" fmla="*/ 2577376 w 4965239"/>
                <a:gd name="connsiteY41-7052" fmla="*/ 1966197 h 2785840"/>
                <a:gd name="connsiteX42-7053" fmla="*/ 2136758 w 4965239"/>
                <a:gd name="connsiteY42-7054" fmla="*/ 2094118 h 2785840"/>
                <a:gd name="connsiteX43-7055" fmla="*/ 2037264 w 4965239"/>
                <a:gd name="connsiteY43-7056" fmla="*/ 2458931 h 2785840"/>
                <a:gd name="connsiteX44-7057" fmla="*/ 1843013 w 4965239"/>
                <a:gd name="connsiteY44-7058" fmla="*/ 2657919 h 2785840"/>
                <a:gd name="connsiteX45-7059" fmla="*/ 1734043 w 4965239"/>
                <a:gd name="connsiteY45-7060" fmla="*/ 2638968 h 2785840"/>
                <a:gd name="connsiteX46-7061" fmla="*/ 1724568 w 4965239"/>
                <a:gd name="connsiteY46-7062" fmla="*/ 2553687 h 2785840"/>
                <a:gd name="connsiteX47-7063" fmla="*/ 1694497 w 4965239"/>
                <a:gd name="connsiteY47-7064" fmla="*/ 2544789 h 2785840"/>
                <a:gd name="connsiteX48-7065" fmla="*/ 1667714 w 4965239"/>
                <a:gd name="connsiteY48-7066" fmla="*/ 2492095 h 2785840"/>
                <a:gd name="connsiteX49-7067" fmla="*/ 1644025 w 4965239"/>
                <a:gd name="connsiteY49-7068" fmla="*/ 2449455 h 2785840"/>
                <a:gd name="connsiteX50-7069" fmla="*/ 1611732 w 4965239"/>
                <a:gd name="connsiteY50-7070" fmla="*/ 2466285 h 2785840"/>
                <a:gd name="connsiteX51-7071" fmla="*/ 1459250 w 4965239"/>
                <a:gd name="connsiteY51-7072" fmla="*/ 2378388 h 2785840"/>
                <a:gd name="connsiteX52-7073" fmla="*/ 1410968 w 4965239"/>
                <a:gd name="connsiteY52-7074" fmla="*/ 2410723 h 2785840"/>
                <a:gd name="connsiteX53-7075" fmla="*/ 1355017 w 4965239"/>
                <a:gd name="connsiteY53-7076" fmla="*/ 2454193 h 2785840"/>
                <a:gd name="connsiteX54-7077" fmla="*/ 1345542 w 4965239"/>
                <a:gd name="connsiteY54-7078" fmla="*/ 2496833 h 2785840"/>
                <a:gd name="connsiteX55-7079" fmla="*/ 1317115 w 4965239"/>
                <a:gd name="connsiteY55-7080" fmla="*/ 2482620 h 2785840"/>
                <a:gd name="connsiteX56-7081" fmla="*/ 1312377 w 4965239"/>
                <a:gd name="connsiteY56-7082" fmla="*/ 2444717 h 2785840"/>
                <a:gd name="connsiteX57-7083" fmla="*/ 1326590 w 4965239"/>
                <a:gd name="connsiteY57-7084" fmla="*/ 2368912 h 2785840"/>
                <a:gd name="connsiteX58-7085" fmla="*/ 1259439 w 4965239"/>
                <a:gd name="connsiteY58-7086" fmla="*/ 2390993 h 2785840"/>
                <a:gd name="connsiteX59-7087" fmla="*/ 1181672 w 4965239"/>
                <a:gd name="connsiteY59-7088" fmla="*/ 2385080 h 2785840"/>
                <a:gd name="connsiteX60-7089" fmla="*/ 1116564 w 4965239"/>
                <a:gd name="connsiteY60-7090" fmla="*/ 2362418 h 2785840"/>
                <a:gd name="connsiteX61-7091" fmla="*/ 1051797 w 4965239"/>
                <a:gd name="connsiteY61-7092" fmla="*/ 2307320 h 2785840"/>
                <a:gd name="connsiteX62-7093" fmla="*/ 1030839 w 4965239"/>
                <a:gd name="connsiteY62-7094" fmla="*/ 2333843 h 2785840"/>
                <a:gd name="connsiteX63-7095" fmla="*/ 975991 w 4965239"/>
                <a:gd name="connsiteY63-7096" fmla="*/ 2312058 h 2785840"/>
                <a:gd name="connsiteX64-7097" fmla="*/ 942827 w 4965239"/>
                <a:gd name="connsiteY64-7098" fmla="*/ 2240991 h 2785840"/>
                <a:gd name="connsiteX65-7099" fmla="*/ 910824 w 4965239"/>
                <a:gd name="connsiteY65-7100" fmla="*/ 2250975 h 2785840"/>
                <a:gd name="connsiteX66-7101" fmla="*/ 867022 w 4965239"/>
                <a:gd name="connsiteY66-7102" fmla="*/ 2226777 h 2785840"/>
                <a:gd name="connsiteX67-7103" fmla="*/ 871759 w 4965239"/>
                <a:gd name="connsiteY67-7104" fmla="*/ 2169923 h 2785840"/>
                <a:gd name="connsiteX68-7105" fmla="*/ 836529 w 4965239"/>
                <a:gd name="connsiteY68-7106" fmla="*/ 2168108 h 2785840"/>
                <a:gd name="connsiteX69-7107" fmla="*/ 777003 w 4965239"/>
                <a:gd name="connsiteY69-7108" fmla="*/ 2108332 h 2785840"/>
                <a:gd name="connsiteX70-7109" fmla="*/ 762789 w 4965239"/>
                <a:gd name="connsiteY70-7110" fmla="*/ 2051478 h 2785840"/>
                <a:gd name="connsiteX71-7111" fmla="*/ 736516 w 4965239"/>
                <a:gd name="connsiteY71-7112" fmla="*/ 2062380 h 2785840"/>
                <a:gd name="connsiteX72-7113" fmla="*/ 696460 w 4965239"/>
                <a:gd name="connsiteY72-7114" fmla="*/ 2046740 h 2785840"/>
                <a:gd name="connsiteX73-7115" fmla="*/ 587490 w 4965239"/>
                <a:gd name="connsiteY73-7116" fmla="*/ 1895129 h 2785840"/>
                <a:gd name="connsiteX74-7117" fmla="*/ 549587 w 4965239"/>
                <a:gd name="connsiteY74-7118" fmla="*/ 1828800 h 2785840"/>
                <a:gd name="connsiteX75-7119" fmla="*/ 487996 w 4965239"/>
                <a:gd name="connsiteY75-7120" fmla="*/ 1824062 h 2785840"/>
                <a:gd name="connsiteX76-7121" fmla="*/ 473626 w 4965239"/>
                <a:gd name="connsiteY76-7122" fmla="*/ 1848068 h 2785840"/>
                <a:gd name="connsiteX77-7123" fmla="*/ 435880 w 4965239"/>
                <a:gd name="connsiteY77-7124" fmla="*/ 1847751 h 2785840"/>
                <a:gd name="connsiteX78-7125" fmla="*/ 326910 w 4965239"/>
                <a:gd name="connsiteY78-7126" fmla="*/ 1743519 h 2785840"/>
                <a:gd name="connsiteX79-7127" fmla="*/ 298483 w 4965239"/>
                <a:gd name="connsiteY79-7128" fmla="*/ 1639287 h 2785840"/>
                <a:gd name="connsiteX80-7129" fmla="*/ 265029 w 4965239"/>
                <a:gd name="connsiteY80-7130" fmla="*/ 1639470 h 2785840"/>
                <a:gd name="connsiteX81-7131" fmla="*/ 222677 w 4965239"/>
                <a:gd name="connsiteY81-7132" fmla="*/ 1591909 h 2785840"/>
                <a:gd name="connsiteX82-7133" fmla="*/ 222677 w 4965239"/>
                <a:gd name="connsiteY82-7134" fmla="*/ 1516104 h 2785840"/>
                <a:gd name="connsiteX83-7135" fmla="*/ 217940 w 4965239"/>
                <a:gd name="connsiteY83-7136" fmla="*/ 1416609 h 2785840"/>
                <a:gd name="connsiteX84-7137" fmla="*/ 246367 w 4965239"/>
                <a:gd name="connsiteY84-7138" fmla="*/ 1392920 h 2785840"/>
                <a:gd name="connsiteX85-7139" fmla="*/ 282174 w 4965239"/>
                <a:gd name="connsiteY85-7140" fmla="*/ 1388010 h 2785840"/>
                <a:gd name="connsiteX86-7141" fmla="*/ 322172 w 4965239"/>
                <a:gd name="connsiteY86-7142" fmla="*/ 1440298 h 2785840"/>
                <a:gd name="connsiteX87-7143" fmla="*/ 355337 w 4965239"/>
                <a:gd name="connsiteY87-7144" fmla="*/ 1331328 h 2785840"/>
                <a:gd name="connsiteX88-7145" fmla="*/ 322172 w 4965239"/>
                <a:gd name="connsiteY88-7146" fmla="*/ 1241310 h 2785840"/>
                <a:gd name="connsiteX89-7147" fmla="*/ 331647 w 4965239"/>
                <a:gd name="connsiteY89-7148" fmla="*/ 1179718 h 2785840"/>
                <a:gd name="connsiteX90-7149" fmla="*/ 364812 w 4965239"/>
                <a:gd name="connsiteY90-7150" fmla="*/ 1146553 h 2785840"/>
                <a:gd name="connsiteX91-7151" fmla="*/ 303220 w 4965239"/>
                <a:gd name="connsiteY91-7152" fmla="*/ 1051797 h 2785840"/>
                <a:gd name="connsiteX92-7153" fmla="*/ 317434 w 4965239"/>
                <a:gd name="connsiteY92-7154" fmla="*/ 1018632 h 2785840"/>
                <a:gd name="connsiteX93-7155" fmla="*/ 303220 w 4965239"/>
                <a:gd name="connsiteY93-7156" fmla="*/ 966516 h 2785840"/>
                <a:gd name="connsiteX94-7157" fmla="*/ 312696 w 4965239"/>
                <a:gd name="connsiteY94-7158" fmla="*/ 938089 h 2785840"/>
                <a:gd name="connsiteX95-7159" fmla="*/ 255842 w 4965239"/>
                <a:gd name="connsiteY95-7160" fmla="*/ 933351 h 2785840"/>
                <a:gd name="connsiteX96-7161" fmla="*/ 194251 w 4965239"/>
                <a:gd name="connsiteY96-7162" fmla="*/ 904924 h 2785840"/>
                <a:gd name="connsiteX97-7163" fmla="*/ 165824 w 4965239"/>
                <a:gd name="connsiteY97-7164" fmla="*/ 838595 h 2785840"/>
                <a:gd name="connsiteX98-7165" fmla="*/ 123183 w 4965239"/>
                <a:gd name="connsiteY98-7166" fmla="*/ 833857 h 2785840"/>
                <a:gd name="connsiteX99-7167" fmla="*/ 104232 w 4965239"/>
                <a:gd name="connsiteY99-7168" fmla="*/ 791217 h 2785840"/>
                <a:gd name="connsiteX100-7169" fmla="*/ 132659 w 4965239"/>
                <a:gd name="connsiteY100-7170" fmla="*/ 715411 h 2785840"/>
                <a:gd name="connsiteX101-7171" fmla="*/ 85281 w 4965239"/>
                <a:gd name="connsiteY101-7172" fmla="*/ 639606 h 2785840"/>
                <a:gd name="connsiteX102-7173" fmla="*/ 9475 w 4965239"/>
                <a:gd name="connsiteY102-7174" fmla="*/ 592228 h 2785840"/>
                <a:gd name="connsiteX103-7175" fmla="*/ 9475 w 4965239"/>
                <a:gd name="connsiteY103-7176" fmla="*/ 592228 h 2785840"/>
                <a:gd name="connsiteX104-7177" fmla="*/ 52116 w 4965239"/>
                <a:gd name="connsiteY104-7178" fmla="*/ 549588 h 2785840"/>
                <a:gd name="connsiteX105-7179" fmla="*/ 99494 w 4965239"/>
                <a:gd name="connsiteY105-7180" fmla="*/ 559063 h 2785840"/>
                <a:gd name="connsiteX106-7181" fmla="*/ 87864 w 4965239"/>
                <a:gd name="connsiteY106-7182" fmla="*/ 525045 h 2785840"/>
                <a:gd name="connsiteX107-7183" fmla="*/ 90018 w 4965239"/>
                <a:gd name="connsiteY107-7184" fmla="*/ 369550 h 2785840"/>
                <a:gd name="connsiteX108-7185" fmla="*/ 66329 w 4965239"/>
                <a:gd name="connsiteY108-7186" fmla="*/ 345861 h 2785840"/>
                <a:gd name="connsiteX109-7187" fmla="*/ 42144 w 4965239"/>
                <a:gd name="connsiteY109-7188" fmla="*/ 365025 h 2785840"/>
                <a:gd name="connsiteX110-7189" fmla="*/ 4738 w 4965239"/>
                <a:gd name="connsiteY110-7190" fmla="*/ 350599 h 2785840"/>
                <a:gd name="connsiteX111-7191" fmla="*/ 0 w 4965239"/>
                <a:gd name="connsiteY111-7192" fmla="*/ 307958 h 2785840"/>
                <a:gd name="connsiteX112-7193" fmla="*/ 33165 w 4965239"/>
                <a:gd name="connsiteY112-7194" fmla="*/ 284269 h 2785840"/>
                <a:gd name="connsiteX113-7195" fmla="*/ 37147 w 4965239"/>
                <a:gd name="connsiteY113-7196" fmla="*/ 227490 h 2785840"/>
                <a:gd name="connsiteX114-7197" fmla="*/ 75805 w 4965239"/>
                <a:gd name="connsiteY114-7198" fmla="*/ 180037 h 2785840"/>
                <a:gd name="connsiteX115-7199" fmla="*/ 122154 w 4965239"/>
                <a:gd name="connsiteY115-7200" fmla="*/ 142140 h 2785840"/>
                <a:gd name="connsiteX116-7201" fmla="*/ 180037 w 4965239"/>
                <a:gd name="connsiteY116-7202" fmla="*/ 142135 h 2785840"/>
                <a:gd name="connsiteX117-7203" fmla="*/ 255842 w 4965239"/>
                <a:gd name="connsiteY117-7204" fmla="*/ 104232 h 2785840"/>
                <a:gd name="connsiteX118-7205" fmla="*/ 270056 w 4965239"/>
                <a:gd name="connsiteY118-7206" fmla="*/ 127921 h 2785840"/>
                <a:gd name="connsiteX119-7207" fmla="*/ 307958 w 4965239"/>
                <a:gd name="connsiteY119-7208" fmla="*/ 123183 h 2785840"/>
                <a:gd name="connsiteX120-7209" fmla="*/ 326910 w 4965239"/>
                <a:gd name="connsiteY120-7210" fmla="*/ 180037 h 2785840"/>
                <a:gd name="connsiteX121-7211" fmla="*/ 383763 w 4965239"/>
                <a:gd name="connsiteY121-7212" fmla="*/ 184775 h 2785840"/>
                <a:gd name="connsiteX122-7213" fmla="*/ 691722 w 4965239"/>
                <a:gd name="connsiteY122-7214" fmla="*/ 345861 h 2785840"/>
                <a:gd name="connsiteX123-7215" fmla="*/ 1895129 w 4965239"/>
                <a:gd name="connsiteY123-7216" fmla="*/ 208464 h 2785840"/>
                <a:gd name="connsiteX124" fmla="*/ 2421028 w 4965239"/>
                <a:gd name="connsiteY124" fmla="*/ 42640 h 2785840"/>
                <a:gd name="connsiteX0-7217" fmla="*/ 2421028 w 4965239"/>
                <a:gd name="connsiteY0-7218" fmla="*/ 42640 h 2785840"/>
                <a:gd name="connsiteX1-7219" fmla="*/ 2501571 w 4965239"/>
                <a:gd name="connsiteY1-7220" fmla="*/ 123183 h 2785840"/>
                <a:gd name="connsiteX2-7221" fmla="*/ 2548949 w 4965239"/>
                <a:gd name="connsiteY2-7222" fmla="*/ 279532 h 2785840"/>
                <a:gd name="connsiteX3-7223" fmla="*/ 2586852 w 4965239"/>
                <a:gd name="connsiteY3-7224" fmla="*/ 307958 h 2785840"/>
                <a:gd name="connsiteX4-7225" fmla="*/ 2591589 w 4965239"/>
                <a:gd name="connsiteY4-7226" fmla="*/ 355337 h 2785840"/>
                <a:gd name="connsiteX5-7227" fmla="*/ 2685716 w 4965239"/>
                <a:gd name="connsiteY5-7228" fmla="*/ 353287 h 2785840"/>
                <a:gd name="connsiteX6-7229" fmla="*/ 2781102 w 4965239"/>
                <a:gd name="connsiteY6-7230" fmla="*/ 397977 h 2785840"/>
                <a:gd name="connsiteX7-7231" fmla="*/ 3070110 w 4965239"/>
                <a:gd name="connsiteY7-7232" fmla="*/ 412191 h 2785840"/>
                <a:gd name="connsiteX8-7233" fmla="*/ 3153692 w 4965239"/>
                <a:gd name="connsiteY8-7234" fmla="*/ 454887 h 2785840"/>
                <a:gd name="connsiteX9-7235" fmla="*/ 3226458 w 4965239"/>
                <a:gd name="connsiteY9-7236" fmla="*/ 516423 h 2785840"/>
                <a:gd name="connsiteX10-7237" fmla="*/ 3255292 w 4965239"/>
                <a:gd name="connsiteY10-7238" fmla="*/ 510305 h 2785840"/>
                <a:gd name="connsiteX11-7239" fmla="*/ 3316476 w 4965239"/>
                <a:gd name="connsiteY11-7240" fmla="*/ 549588 h 2785840"/>
                <a:gd name="connsiteX12-7241" fmla="*/ 3453873 w 4965239"/>
                <a:gd name="connsiteY12-7242" fmla="*/ 563801 h 2785840"/>
                <a:gd name="connsiteX13-7243" fmla="*/ 3482300 w 4965239"/>
                <a:gd name="connsiteY13-7244" fmla="*/ 615917 h 2785840"/>
                <a:gd name="connsiteX14-7245" fmla="*/ 3646298 w 4965239"/>
                <a:gd name="connsiteY14-7246" fmla="*/ 534936 h 2785840"/>
                <a:gd name="connsiteX15-7247" fmla="*/ 3760213 w 4965239"/>
                <a:gd name="connsiteY15-7248" fmla="*/ 501069 h 2785840"/>
                <a:gd name="connsiteX16-7249" fmla="*/ 3818686 w 4965239"/>
                <a:gd name="connsiteY16-7250" fmla="*/ 506947 h 2785840"/>
                <a:gd name="connsiteX17-7251" fmla="*/ 3846419 w 4965239"/>
                <a:gd name="connsiteY17-7252" fmla="*/ 501069 h 2785840"/>
                <a:gd name="connsiteX18-7253" fmla="*/ 3984510 w 4965239"/>
                <a:gd name="connsiteY18-7254" fmla="*/ 502209 h 2785840"/>
                <a:gd name="connsiteX19-7255" fmla="*/ 4006516 w 4965239"/>
                <a:gd name="connsiteY19-7256" fmla="*/ 470281 h 2785840"/>
                <a:gd name="connsiteX20-7257" fmla="*/ 4117887 w 4965239"/>
                <a:gd name="connsiteY20-7258" fmla="*/ 392298 h 2785840"/>
                <a:gd name="connsiteX21-7259" fmla="*/ 4138904 w 4965239"/>
                <a:gd name="connsiteY21-7260" fmla="*/ 362523 h 2785840"/>
                <a:gd name="connsiteX22-7261" fmla="*/ 4248648 w 4965239"/>
                <a:gd name="connsiteY22-7262" fmla="*/ 282611 h 2785840"/>
                <a:gd name="connsiteX23-7263" fmla="*/ 4200479 w 4965239"/>
                <a:gd name="connsiteY23-7264" fmla="*/ 239372 h 2785840"/>
                <a:gd name="connsiteX24-7265" fmla="*/ 4186114 w 4965239"/>
                <a:gd name="connsiteY24-7266" fmla="*/ 213202 h 2785840"/>
                <a:gd name="connsiteX25-7267" fmla="*/ 4197401 w 4965239"/>
                <a:gd name="connsiteY25-7268" fmla="*/ 143930 h 2785840"/>
                <a:gd name="connsiteX26-7269" fmla="*/ 4228036 w 4965239"/>
                <a:gd name="connsiteY26-7270" fmla="*/ 102813 h 2785840"/>
                <a:gd name="connsiteX27-7271" fmla="*/ 4283607 w 4965239"/>
                <a:gd name="connsiteY27-7272" fmla="*/ 100827 h 2785840"/>
                <a:gd name="connsiteX28-7273" fmla="*/ 4344584 w 4965239"/>
                <a:gd name="connsiteY28-7274" fmla="*/ 127921 h 2785840"/>
                <a:gd name="connsiteX29-7275" fmla="*/ 4448816 w 4965239"/>
                <a:gd name="connsiteY29-7276" fmla="*/ 137397 h 2785840"/>
                <a:gd name="connsiteX30-7277" fmla="*/ 4553048 w 4965239"/>
                <a:gd name="connsiteY30-7278" fmla="*/ 37903 h 2785840"/>
                <a:gd name="connsiteX31-7279" fmla="*/ 4709397 w 4965239"/>
                <a:gd name="connsiteY31-7280" fmla="*/ 0 h 2785840"/>
                <a:gd name="connsiteX32-7281" fmla="*/ 4846794 w 4965239"/>
                <a:gd name="connsiteY32-7282" fmla="*/ 317434 h 2785840"/>
                <a:gd name="connsiteX33-7283" fmla="*/ 4965239 w 4965239"/>
                <a:gd name="connsiteY33-7284" fmla="*/ 691722 h 2785840"/>
                <a:gd name="connsiteX34-7285" fmla="*/ 4638329 w 4965239"/>
                <a:gd name="connsiteY34-7286" fmla="*/ 1066010 h 2785840"/>
                <a:gd name="connsiteX35-7287" fmla="*/ 3804472 w 4965239"/>
                <a:gd name="connsiteY35-7288" fmla="*/ 1359755 h 2785840"/>
                <a:gd name="connsiteX36-7289" fmla="*/ 3103274 w 4965239"/>
                <a:gd name="connsiteY36-7290" fmla="*/ 1748257 h 2785840"/>
                <a:gd name="connsiteX37-7291" fmla="*/ 2885334 w 4965239"/>
                <a:gd name="connsiteY37-7292" fmla="*/ 2321534 h 2785840"/>
                <a:gd name="connsiteX38-7293" fmla="*/ 2970615 w 4965239"/>
                <a:gd name="connsiteY38-7294" fmla="*/ 2785840 h 2785840"/>
                <a:gd name="connsiteX39-7295" fmla="*/ 2657919 w 4965239"/>
                <a:gd name="connsiteY39-7296" fmla="*/ 2733724 h 2785840"/>
                <a:gd name="connsiteX40-7297" fmla="*/ 2615279 w 4965239"/>
                <a:gd name="connsiteY40-7298" fmla="*/ 2321534 h 2785840"/>
                <a:gd name="connsiteX41-7299" fmla="*/ 2577376 w 4965239"/>
                <a:gd name="connsiteY41-7300" fmla="*/ 1966197 h 2785840"/>
                <a:gd name="connsiteX42-7301" fmla="*/ 2136758 w 4965239"/>
                <a:gd name="connsiteY42-7302" fmla="*/ 2094118 h 2785840"/>
                <a:gd name="connsiteX43-7303" fmla="*/ 2037264 w 4965239"/>
                <a:gd name="connsiteY43-7304" fmla="*/ 2458931 h 2785840"/>
                <a:gd name="connsiteX44-7305" fmla="*/ 1843013 w 4965239"/>
                <a:gd name="connsiteY44-7306" fmla="*/ 2657919 h 2785840"/>
                <a:gd name="connsiteX45-7307" fmla="*/ 1734043 w 4965239"/>
                <a:gd name="connsiteY45-7308" fmla="*/ 2638968 h 2785840"/>
                <a:gd name="connsiteX46-7309" fmla="*/ 1724568 w 4965239"/>
                <a:gd name="connsiteY46-7310" fmla="*/ 2553687 h 2785840"/>
                <a:gd name="connsiteX47-7311" fmla="*/ 1694497 w 4965239"/>
                <a:gd name="connsiteY47-7312" fmla="*/ 2544789 h 2785840"/>
                <a:gd name="connsiteX48-7313" fmla="*/ 1667714 w 4965239"/>
                <a:gd name="connsiteY48-7314" fmla="*/ 2492095 h 2785840"/>
                <a:gd name="connsiteX49-7315" fmla="*/ 1644025 w 4965239"/>
                <a:gd name="connsiteY49-7316" fmla="*/ 2449455 h 2785840"/>
                <a:gd name="connsiteX50-7317" fmla="*/ 1611732 w 4965239"/>
                <a:gd name="connsiteY50-7318" fmla="*/ 2466285 h 2785840"/>
                <a:gd name="connsiteX51-7319" fmla="*/ 1459250 w 4965239"/>
                <a:gd name="connsiteY51-7320" fmla="*/ 2378388 h 2785840"/>
                <a:gd name="connsiteX52-7321" fmla="*/ 1410968 w 4965239"/>
                <a:gd name="connsiteY52-7322" fmla="*/ 2410723 h 2785840"/>
                <a:gd name="connsiteX53-7323" fmla="*/ 1355017 w 4965239"/>
                <a:gd name="connsiteY53-7324" fmla="*/ 2454193 h 2785840"/>
                <a:gd name="connsiteX54-7325" fmla="*/ 1345542 w 4965239"/>
                <a:gd name="connsiteY54-7326" fmla="*/ 2496833 h 2785840"/>
                <a:gd name="connsiteX55-7327" fmla="*/ 1317115 w 4965239"/>
                <a:gd name="connsiteY55-7328" fmla="*/ 2482620 h 2785840"/>
                <a:gd name="connsiteX56-7329" fmla="*/ 1312377 w 4965239"/>
                <a:gd name="connsiteY56-7330" fmla="*/ 2444717 h 2785840"/>
                <a:gd name="connsiteX57-7331" fmla="*/ 1326590 w 4965239"/>
                <a:gd name="connsiteY57-7332" fmla="*/ 2368912 h 2785840"/>
                <a:gd name="connsiteX58-7333" fmla="*/ 1259439 w 4965239"/>
                <a:gd name="connsiteY58-7334" fmla="*/ 2390993 h 2785840"/>
                <a:gd name="connsiteX59-7335" fmla="*/ 1181672 w 4965239"/>
                <a:gd name="connsiteY59-7336" fmla="*/ 2385080 h 2785840"/>
                <a:gd name="connsiteX60-7337" fmla="*/ 1116564 w 4965239"/>
                <a:gd name="connsiteY60-7338" fmla="*/ 2362418 h 2785840"/>
                <a:gd name="connsiteX61-7339" fmla="*/ 1051797 w 4965239"/>
                <a:gd name="connsiteY61-7340" fmla="*/ 2307320 h 2785840"/>
                <a:gd name="connsiteX62-7341" fmla="*/ 1030839 w 4965239"/>
                <a:gd name="connsiteY62-7342" fmla="*/ 2333843 h 2785840"/>
                <a:gd name="connsiteX63-7343" fmla="*/ 975991 w 4965239"/>
                <a:gd name="connsiteY63-7344" fmla="*/ 2312058 h 2785840"/>
                <a:gd name="connsiteX64-7345" fmla="*/ 942827 w 4965239"/>
                <a:gd name="connsiteY64-7346" fmla="*/ 2240991 h 2785840"/>
                <a:gd name="connsiteX65-7347" fmla="*/ 910824 w 4965239"/>
                <a:gd name="connsiteY65-7348" fmla="*/ 2250975 h 2785840"/>
                <a:gd name="connsiteX66-7349" fmla="*/ 867022 w 4965239"/>
                <a:gd name="connsiteY66-7350" fmla="*/ 2226777 h 2785840"/>
                <a:gd name="connsiteX67-7351" fmla="*/ 871759 w 4965239"/>
                <a:gd name="connsiteY67-7352" fmla="*/ 2169923 h 2785840"/>
                <a:gd name="connsiteX68-7353" fmla="*/ 836529 w 4965239"/>
                <a:gd name="connsiteY68-7354" fmla="*/ 2168108 h 2785840"/>
                <a:gd name="connsiteX69-7355" fmla="*/ 777003 w 4965239"/>
                <a:gd name="connsiteY69-7356" fmla="*/ 2108332 h 2785840"/>
                <a:gd name="connsiteX70-7357" fmla="*/ 762789 w 4965239"/>
                <a:gd name="connsiteY70-7358" fmla="*/ 2051478 h 2785840"/>
                <a:gd name="connsiteX71-7359" fmla="*/ 736516 w 4965239"/>
                <a:gd name="connsiteY71-7360" fmla="*/ 2062380 h 2785840"/>
                <a:gd name="connsiteX72-7361" fmla="*/ 696460 w 4965239"/>
                <a:gd name="connsiteY72-7362" fmla="*/ 2046740 h 2785840"/>
                <a:gd name="connsiteX73-7363" fmla="*/ 587490 w 4965239"/>
                <a:gd name="connsiteY73-7364" fmla="*/ 1895129 h 2785840"/>
                <a:gd name="connsiteX74-7365" fmla="*/ 549587 w 4965239"/>
                <a:gd name="connsiteY74-7366" fmla="*/ 1828800 h 2785840"/>
                <a:gd name="connsiteX75-7367" fmla="*/ 487996 w 4965239"/>
                <a:gd name="connsiteY75-7368" fmla="*/ 1824062 h 2785840"/>
                <a:gd name="connsiteX76-7369" fmla="*/ 473626 w 4965239"/>
                <a:gd name="connsiteY76-7370" fmla="*/ 1848068 h 2785840"/>
                <a:gd name="connsiteX77-7371" fmla="*/ 435880 w 4965239"/>
                <a:gd name="connsiteY77-7372" fmla="*/ 1847751 h 2785840"/>
                <a:gd name="connsiteX78-7373" fmla="*/ 326910 w 4965239"/>
                <a:gd name="connsiteY78-7374" fmla="*/ 1743519 h 2785840"/>
                <a:gd name="connsiteX79-7375" fmla="*/ 298483 w 4965239"/>
                <a:gd name="connsiteY79-7376" fmla="*/ 1639287 h 2785840"/>
                <a:gd name="connsiteX80-7377" fmla="*/ 265029 w 4965239"/>
                <a:gd name="connsiteY80-7378" fmla="*/ 1639470 h 2785840"/>
                <a:gd name="connsiteX81-7379" fmla="*/ 222677 w 4965239"/>
                <a:gd name="connsiteY81-7380" fmla="*/ 1591909 h 2785840"/>
                <a:gd name="connsiteX82-7381" fmla="*/ 222677 w 4965239"/>
                <a:gd name="connsiteY82-7382" fmla="*/ 1516104 h 2785840"/>
                <a:gd name="connsiteX83-7383" fmla="*/ 217940 w 4965239"/>
                <a:gd name="connsiteY83-7384" fmla="*/ 1416609 h 2785840"/>
                <a:gd name="connsiteX84-7385" fmla="*/ 246367 w 4965239"/>
                <a:gd name="connsiteY84-7386" fmla="*/ 1392920 h 2785840"/>
                <a:gd name="connsiteX85-7387" fmla="*/ 282174 w 4965239"/>
                <a:gd name="connsiteY85-7388" fmla="*/ 1388010 h 2785840"/>
                <a:gd name="connsiteX86-7389" fmla="*/ 322172 w 4965239"/>
                <a:gd name="connsiteY86-7390" fmla="*/ 1440298 h 2785840"/>
                <a:gd name="connsiteX87-7391" fmla="*/ 355337 w 4965239"/>
                <a:gd name="connsiteY87-7392" fmla="*/ 1331328 h 2785840"/>
                <a:gd name="connsiteX88-7393" fmla="*/ 322172 w 4965239"/>
                <a:gd name="connsiteY88-7394" fmla="*/ 1241310 h 2785840"/>
                <a:gd name="connsiteX89-7395" fmla="*/ 331647 w 4965239"/>
                <a:gd name="connsiteY89-7396" fmla="*/ 1179718 h 2785840"/>
                <a:gd name="connsiteX90-7397" fmla="*/ 364812 w 4965239"/>
                <a:gd name="connsiteY90-7398" fmla="*/ 1146553 h 2785840"/>
                <a:gd name="connsiteX91-7399" fmla="*/ 303220 w 4965239"/>
                <a:gd name="connsiteY91-7400" fmla="*/ 1051797 h 2785840"/>
                <a:gd name="connsiteX92-7401" fmla="*/ 317434 w 4965239"/>
                <a:gd name="connsiteY92-7402" fmla="*/ 1018632 h 2785840"/>
                <a:gd name="connsiteX93-7403" fmla="*/ 303220 w 4965239"/>
                <a:gd name="connsiteY93-7404" fmla="*/ 966516 h 2785840"/>
                <a:gd name="connsiteX94-7405" fmla="*/ 312696 w 4965239"/>
                <a:gd name="connsiteY94-7406" fmla="*/ 938089 h 2785840"/>
                <a:gd name="connsiteX95-7407" fmla="*/ 255842 w 4965239"/>
                <a:gd name="connsiteY95-7408" fmla="*/ 933351 h 2785840"/>
                <a:gd name="connsiteX96-7409" fmla="*/ 194251 w 4965239"/>
                <a:gd name="connsiteY96-7410" fmla="*/ 904924 h 2785840"/>
                <a:gd name="connsiteX97-7411" fmla="*/ 165824 w 4965239"/>
                <a:gd name="connsiteY97-7412" fmla="*/ 838595 h 2785840"/>
                <a:gd name="connsiteX98-7413" fmla="*/ 123183 w 4965239"/>
                <a:gd name="connsiteY98-7414" fmla="*/ 833857 h 2785840"/>
                <a:gd name="connsiteX99-7415" fmla="*/ 104232 w 4965239"/>
                <a:gd name="connsiteY99-7416" fmla="*/ 791217 h 2785840"/>
                <a:gd name="connsiteX100-7417" fmla="*/ 132659 w 4965239"/>
                <a:gd name="connsiteY100-7418" fmla="*/ 715411 h 2785840"/>
                <a:gd name="connsiteX101-7419" fmla="*/ 85281 w 4965239"/>
                <a:gd name="connsiteY101-7420" fmla="*/ 639606 h 2785840"/>
                <a:gd name="connsiteX102-7421" fmla="*/ 9475 w 4965239"/>
                <a:gd name="connsiteY102-7422" fmla="*/ 592228 h 2785840"/>
                <a:gd name="connsiteX103-7423" fmla="*/ 9475 w 4965239"/>
                <a:gd name="connsiteY103-7424" fmla="*/ 592228 h 2785840"/>
                <a:gd name="connsiteX104-7425" fmla="*/ 52116 w 4965239"/>
                <a:gd name="connsiteY104-7426" fmla="*/ 549588 h 2785840"/>
                <a:gd name="connsiteX105-7427" fmla="*/ 99494 w 4965239"/>
                <a:gd name="connsiteY105-7428" fmla="*/ 559063 h 2785840"/>
                <a:gd name="connsiteX106-7429" fmla="*/ 87864 w 4965239"/>
                <a:gd name="connsiteY106-7430" fmla="*/ 525045 h 2785840"/>
                <a:gd name="connsiteX107-7431" fmla="*/ 90018 w 4965239"/>
                <a:gd name="connsiteY107-7432" fmla="*/ 369550 h 2785840"/>
                <a:gd name="connsiteX108-7433" fmla="*/ 66329 w 4965239"/>
                <a:gd name="connsiteY108-7434" fmla="*/ 345861 h 2785840"/>
                <a:gd name="connsiteX109-7435" fmla="*/ 42144 w 4965239"/>
                <a:gd name="connsiteY109-7436" fmla="*/ 365025 h 2785840"/>
                <a:gd name="connsiteX110-7437" fmla="*/ 4738 w 4965239"/>
                <a:gd name="connsiteY110-7438" fmla="*/ 350599 h 2785840"/>
                <a:gd name="connsiteX111-7439" fmla="*/ 0 w 4965239"/>
                <a:gd name="connsiteY111-7440" fmla="*/ 307958 h 2785840"/>
                <a:gd name="connsiteX112-7441" fmla="*/ 33165 w 4965239"/>
                <a:gd name="connsiteY112-7442" fmla="*/ 284269 h 2785840"/>
                <a:gd name="connsiteX113-7443" fmla="*/ 37147 w 4965239"/>
                <a:gd name="connsiteY113-7444" fmla="*/ 227490 h 2785840"/>
                <a:gd name="connsiteX114-7445" fmla="*/ 75805 w 4965239"/>
                <a:gd name="connsiteY114-7446" fmla="*/ 180037 h 2785840"/>
                <a:gd name="connsiteX115-7447" fmla="*/ 122154 w 4965239"/>
                <a:gd name="connsiteY115-7448" fmla="*/ 142140 h 2785840"/>
                <a:gd name="connsiteX116-7449" fmla="*/ 180037 w 4965239"/>
                <a:gd name="connsiteY116-7450" fmla="*/ 142135 h 2785840"/>
                <a:gd name="connsiteX117-7451" fmla="*/ 255842 w 4965239"/>
                <a:gd name="connsiteY117-7452" fmla="*/ 104232 h 2785840"/>
                <a:gd name="connsiteX118-7453" fmla="*/ 270056 w 4965239"/>
                <a:gd name="connsiteY118-7454" fmla="*/ 127921 h 2785840"/>
                <a:gd name="connsiteX119-7455" fmla="*/ 307958 w 4965239"/>
                <a:gd name="connsiteY119-7456" fmla="*/ 123183 h 2785840"/>
                <a:gd name="connsiteX120-7457" fmla="*/ 326910 w 4965239"/>
                <a:gd name="connsiteY120-7458" fmla="*/ 180037 h 2785840"/>
                <a:gd name="connsiteX121-7459" fmla="*/ 383763 w 4965239"/>
                <a:gd name="connsiteY121-7460" fmla="*/ 184775 h 2785840"/>
                <a:gd name="connsiteX122-7461" fmla="*/ 691722 w 4965239"/>
                <a:gd name="connsiteY122-7462" fmla="*/ 345861 h 2785840"/>
                <a:gd name="connsiteX123-7463" fmla="*/ 1895129 w 4965239"/>
                <a:gd name="connsiteY123-7464" fmla="*/ 208464 h 2785840"/>
                <a:gd name="connsiteX124-7465" fmla="*/ 2421028 w 4965239"/>
                <a:gd name="connsiteY124-7466" fmla="*/ 42640 h 2785840"/>
                <a:gd name="connsiteX0-7467" fmla="*/ 2421028 w 4965239"/>
                <a:gd name="connsiteY0-7468" fmla="*/ 42640 h 2785840"/>
                <a:gd name="connsiteX1-7469" fmla="*/ 2501571 w 4965239"/>
                <a:gd name="connsiteY1-7470" fmla="*/ 123183 h 2785840"/>
                <a:gd name="connsiteX2-7471" fmla="*/ 2548949 w 4965239"/>
                <a:gd name="connsiteY2-7472" fmla="*/ 279532 h 2785840"/>
                <a:gd name="connsiteX3-7473" fmla="*/ 2586852 w 4965239"/>
                <a:gd name="connsiteY3-7474" fmla="*/ 307958 h 2785840"/>
                <a:gd name="connsiteX4-7475" fmla="*/ 2591589 w 4965239"/>
                <a:gd name="connsiteY4-7476" fmla="*/ 355337 h 2785840"/>
                <a:gd name="connsiteX5-7477" fmla="*/ 2685716 w 4965239"/>
                <a:gd name="connsiteY5-7478" fmla="*/ 353287 h 2785840"/>
                <a:gd name="connsiteX6-7479" fmla="*/ 2781102 w 4965239"/>
                <a:gd name="connsiteY6-7480" fmla="*/ 397977 h 2785840"/>
                <a:gd name="connsiteX7-7481" fmla="*/ 3070110 w 4965239"/>
                <a:gd name="connsiteY7-7482" fmla="*/ 412191 h 2785840"/>
                <a:gd name="connsiteX8-7483" fmla="*/ 3153692 w 4965239"/>
                <a:gd name="connsiteY8-7484" fmla="*/ 454887 h 2785840"/>
                <a:gd name="connsiteX9-7485" fmla="*/ 3226458 w 4965239"/>
                <a:gd name="connsiteY9-7486" fmla="*/ 516423 h 2785840"/>
                <a:gd name="connsiteX10-7487" fmla="*/ 3255292 w 4965239"/>
                <a:gd name="connsiteY10-7488" fmla="*/ 510305 h 2785840"/>
                <a:gd name="connsiteX11-7489" fmla="*/ 3316476 w 4965239"/>
                <a:gd name="connsiteY11-7490" fmla="*/ 549588 h 2785840"/>
                <a:gd name="connsiteX12-7491" fmla="*/ 3453873 w 4965239"/>
                <a:gd name="connsiteY12-7492" fmla="*/ 563801 h 2785840"/>
                <a:gd name="connsiteX13-7493" fmla="*/ 3482300 w 4965239"/>
                <a:gd name="connsiteY13-7494" fmla="*/ 615917 h 2785840"/>
                <a:gd name="connsiteX14-7495" fmla="*/ 3646298 w 4965239"/>
                <a:gd name="connsiteY14-7496" fmla="*/ 534936 h 2785840"/>
                <a:gd name="connsiteX15-7497" fmla="*/ 3760213 w 4965239"/>
                <a:gd name="connsiteY15-7498" fmla="*/ 501069 h 2785840"/>
                <a:gd name="connsiteX16-7499" fmla="*/ 3818686 w 4965239"/>
                <a:gd name="connsiteY16-7500" fmla="*/ 506947 h 2785840"/>
                <a:gd name="connsiteX17-7501" fmla="*/ 3846419 w 4965239"/>
                <a:gd name="connsiteY17-7502" fmla="*/ 501069 h 2785840"/>
                <a:gd name="connsiteX18-7503" fmla="*/ 3984510 w 4965239"/>
                <a:gd name="connsiteY18-7504" fmla="*/ 502209 h 2785840"/>
                <a:gd name="connsiteX19-7505" fmla="*/ 4006516 w 4965239"/>
                <a:gd name="connsiteY19-7506" fmla="*/ 470281 h 2785840"/>
                <a:gd name="connsiteX20-7507" fmla="*/ 4117887 w 4965239"/>
                <a:gd name="connsiteY20-7508" fmla="*/ 392298 h 2785840"/>
                <a:gd name="connsiteX21-7509" fmla="*/ 4138904 w 4965239"/>
                <a:gd name="connsiteY21-7510" fmla="*/ 362523 h 2785840"/>
                <a:gd name="connsiteX22-7511" fmla="*/ 4248648 w 4965239"/>
                <a:gd name="connsiteY22-7512" fmla="*/ 282611 h 2785840"/>
                <a:gd name="connsiteX23-7513" fmla="*/ 4200479 w 4965239"/>
                <a:gd name="connsiteY23-7514" fmla="*/ 239372 h 2785840"/>
                <a:gd name="connsiteX24-7515" fmla="*/ 4186114 w 4965239"/>
                <a:gd name="connsiteY24-7516" fmla="*/ 213202 h 2785840"/>
                <a:gd name="connsiteX25-7517" fmla="*/ 4197401 w 4965239"/>
                <a:gd name="connsiteY25-7518" fmla="*/ 143930 h 2785840"/>
                <a:gd name="connsiteX26-7519" fmla="*/ 4228036 w 4965239"/>
                <a:gd name="connsiteY26-7520" fmla="*/ 102813 h 2785840"/>
                <a:gd name="connsiteX27-7521" fmla="*/ 4283607 w 4965239"/>
                <a:gd name="connsiteY27-7522" fmla="*/ 100827 h 2785840"/>
                <a:gd name="connsiteX28-7523" fmla="*/ 4344584 w 4965239"/>
                <a:gd name="connsiteY28-7524" fmla="*/ 127921 h 2785840"/>
                <a:gd name="connsiteX29-7525" fmla="*/ 4442659 w 4965239"/>
                <a:gd name="connsiteY29-7526" fmla="*/ 109687 h 2785840"/>
                <a:gd name="connsiteX30-7527" fmla="*/ 4553048 w 4965239"/>
                <a:gd name="connsiteY30-7528" fmla="*/ 37903 h 2785840"/>
                <a:gd name="connsiteX31-7529" fmla="*/ 4709397 w 4965239"/>
                <a:gd name="connsiteY31-7530" fmla="*/ 0 h 2785840"/>
                <a:gd name="connsiteX32-7531" fmla="*/ 4846794 w 4965239"/>
                <a:gd name="connsiteY32-7532" fmla="*/ 317434 h 2785840"/>
                <a:gd name="connsiteX33-7533" fmla="*/ 4965239 w 4965239"/>
                <a:gd name="connsiteY33-7534" fmla="*/ 691722 h 2785840"/>
                <a:gd name="connsiteX34-7535" fmla="*/ 4638329 w 4965239"/>
                <a:gd name="connsiteY34-7536" fmla="*/ 1066010 h 2785840"/>
                <a:gd name="connsiteX35-7537" fmla="*/ 3804472 w 4965239"/>
                <a:gd name="connsiteY35-7538" fmla="*/ 1359755 h 2785840"/>
                <a:gd name="connsiteX36-7539" fmla="*/ 3103274 w 4965239"/>
                <a:gd name="connsiteY36-7540" fmla="*/ 1748257 h 2785840"/>
                <a:gd name="connsiteX37-7541" fmla="*/ 2885334 w 4965239"/>
                <a:gd name="connsiteY37-7542" fmla="*/ 2321534 h 2785840"/>
                <a:gd name="connsiteX38-7543" fmla="*/ 2970615 w 4965239"/>
                <a:gd name="connsiteY38-7544" fmla="*/ 2785840 h 2785840"/>
                <a:gd name="connsiteX39-7545" fmla="*/ 2657919 w 4965239"/>
                <a:gd name="connsiteY39-7546" fmla="*/ 2733724 h 2785840"/>
                <a:gd name="connsiteX40-7547" fmla="*/ 2615279 w 4965239"/>
                <a:gd name="connsiteY40-7548" fmla="*/ 2321534 h 2785840"/>
                <a:gd name="connsiteX41-7549" fmla="*/ 2577376 w 4965239"/>
                <a:gd name="connsiteY41-7550" fmla="*/ 1966197 h 2785840"/>
                <a:gd name="connsiteX42-7551" fmla="*/ 2136758 w 4965239"/>
                <a:gd name="connsiteY42-7552" fmla="*/ 2094118 h 2785840"/>
                <a:gd name="connsiteX43-7553" fmla="*/ 2037264 w 4965239"/>
                <a:gd name="connsiteY43-7554" fmla="*/ 2458931 h 2785840"/>
                <a:gd name="connsiteX44-7555" fmla="*/ 1843013 w 4965239"/>
                <a:gd name="connsiteY44-7556" fmla="*/ 2657919 h 2785840"/>
                <a:gd name="connsiteX45-7557" fmla="*/ 1734043 w 4965239"/>
                <a:gd name="connsiteY45-7558" fmla="*/ 2638968 h 2785840"/>
                <a:gd name="connsiteX46-7559" fmla="*/ 1724568 w 4965239"/>
                <a:gd name="connsiteY46-7560" fmla="*/ 2553687 h 2785840"/>
                <a:gd name="connsiteX47-7561" fmla="*/ 1694497 w 4965239"/>
                <a:gd name="connsiteY47-7562" fmla="*/ 2544789 h 2785840"/>
                <a:gd name="connsiteX48-7563" fmla="*/ 1667714 w 4965239"/>
                <a:gd name="connsiteY48-7564" fmla="*/ 2492095 h 2785840"/>
                <a:gd name="connsiteX49-7565" fmla="*/ 1644025 w 4965239"/>
                <a:gd name="connsiteY49-7566" fmla="*/ 2449455 h 2785840"/>
                <a:gd name="connsiteX50-7567" fmla="*/ 1611732 w 4965239"/>
                <a:gd name="connsiteY50-7568" fmla="*/ 2466285 h 2785840"/>
                <a:gd name="connsiteX51-7569" fmla="*/ 1459250 w 4965239"/>
                <a:gd name="connsiteY51-7570" fmla="*/ 2378388 h 2785840"/>
                <a:gd name="connsiteX52-7571" fmla="*/ 1410968 w 4965239"/>
                <a:gd name="connsiteY52-7572" fmla="*/ 2410723 h 2785840"/>
                <a:gd name="connsiteX53-7573" fmla="*/ 1355017 w 4965239"/>
                <a:gd name="connsiteY53-7574" fmla="*/ 2454193 h 2785840"/>
                <a:gd name="connsiteX54-7575" fmla="*/ 1345542 w 4965239"/>
                <a:gd name="connsiteY54-7576" fmla="*/ 2496833 h 2785840"/>
                <a:gd name="connsiteX55-7577" fmla="*/ 1317115 w 4965239"/>
                <a:gd name="connsiteY55-7578" fmla="*/ 2482620 h 2785840"/>
                <a:gd name="connsiteX56-7579" fmla="*/ 1312377 w 4965239"/>
                <a:gd name="connsiteY56-7580" fmla="*/ 2444717 h 2785840"/>
                <a:gd name="connsiteX57-7581" fmla="*/ 1326590 w 4965239"/>
                <a:gd name="connsiteY57-7582" fmla="*/ 2368912 h 2785840"/>
                <a:gd name="connsiteX58-7583" fmla="*/ 1259439 w 4965239"/>
                <a:gd name="connsiteY58-7584" fmla="*/ 2390993 h 2785840"/>
                <a:gd name="connsiteX59-7585" fmla="*/ 1181672 w 4965239"/>
                <a:gd name="connsiteY59-7586" fmla="*/ 2385080 h 2785840"/>
                <a:gd name="connsiteX60-7587" fmla="*/ 1116564 w 4965239"/>
                <a:gd name="connsiteY60-7588" fmla="*/ 2362418 h 2785840"/>
                <a:gd name="connsiteX61-7589" fmla="*/ 1051797 w 4965239"/>
                <a:gd name="connsiteY61-7590" fmla="*/ 2307320 h 2785840"/>
                <a:gd name="connsiteX62-7591" fmla="*/ 1030839 w 4965239"/>
                <a:gd name="connsiteY62-7592" fmla="*/ 2333843 h 2785840"/>
                <a:gd name="connsiteX63-7593" fmla="*/ 975991 w 4965239"/>
                <a:gd name="connsiteY63-7594" fmla="*/ 2312058 h 2785840"/>
                <a:gd name="connsiteX64-7595" fmla="*/ 942827 w 4965239"/>
                <a:gd name="connsiteY64-7596" fmla="*/ 2240991 h 2785840"/>
                <a:gd name="connsiteX65-7597" fmla="*/ 910824 w 4965239"/>
                <a:gd name="connsiteY65-7598" fmla="*/ 2250975 h 2785840"/>
                <a:gd name="connsiteX66-7599" fmla="*/ 867022 w 4965239"/>
                <a:gd name="connsiteY66-7600" fmla="*/ 2226777 h 2785840"/>
                <a:gd name="connsiteX67-7601" fmla="*/ 871759 w 4965239"/>
                <a:gd name="connsiteY67-7602" fmla="*/ 2169923 h 2785840"/>
                <a:gd name="connsiteX68-7603" fmla="*/ 836529 w 4965239"/>
                <a:gd name="connsiteY68-7604" fmla="*/ 2168108 h 2785840"/>
                <a:gd name="connsiteX69-7605" fmla="*/ 777003 w 4965239"/>
                <a:gd name="connsiteY69-7606" fmla="*/ 2108332 h 2785840"/>
                <a:gd name="connsiteX70-7607" fmla="*/ 762789 w 4965239"/>
                <a:gd name="connsiteY70-7608" fmla="*/ 2051478 h 2785840"/>
                <a:gd name="connsiteX71-7609" fmla="*/ 736516 w 4965239"/>
                <a:gd name="connsiteY71-7610" fmla="*/ 2062380 h 2785840"/>
                <a:gd name="connsiteX72-7611" fmla="*/ 696460 w 4965239"/>
                <a:gd name="connsiteY72-7612" fmla="*/ 2046740 h 2785840"/>
                <a:gd name="connsiteX73-7613" fmla="*/ 587490 w 4965239"/>
                <a:gd name="connsiteY73-7614" fmla="*/ 1895129 h 2785840"/>
                <a:gd name="connsiteX74-7615" fmla="*/ 549587 w 4965239"/>
                <a:gd name="connsiteY74-7616" fmla="*/ 1828800 h 2785840"/>
                <a:gd name="connsiteX75-7617" fmla="*/ 487996 w 4965239"/>
                <a:gd name="connsiteY75-7618" fmla="*/ 1824062 h 2785840"/>
                <a:gd name="connsiteX76-7619" fmla="*/ 473626 w 4965239"/>
                <a:gd name="connsiteY76-7620" fmla="*/ 1848068 h 2785840"/>
                <a:gd name="connsiteX77-7621" fmla="*/ 435880 w 4965239"/>
                <a:gd name="connsiteY77-7622" fmla="*/ 1847751 h 2785840"/>
                <a:gd name="connsiteX78-7623" fmla="*/ 326910 w 4965239"/>
                <a:gd name="connsiteY78-7624" fmla="*/ 1743519 h 2785840"/>
                <a:gd name="connsiteX79-7625" fmla="*/ 298483 w 4965239"/>
                <a:gd name="connsiteY79-7626" fmla="*/ 1639287 h 2785840"/>
                <a:gd name="connsiteX80-7627" fmla="*/ 265029 w 4965239"/>
                <a:gd name="connsiteY80-7628" fmla="*/ 1639470 h 2785840"/>
                <a:gd name="connsiteX81-7629" fmla="*/ 222677 w 4965239"/>
                <a:gd name="connsiteY81-7630" fmla="*/ 1591909 h 2785840"/>
                <a:gd name="connsiteX82-7631" fmla="*/ 222677 w 4965239"/>
                <a:gd name="connsiteY82-7632" fmla="*/ 1516104 h 2785840"/>
                <a:gd name="connsiteX83-7633" fmla="*/ 217940 w 4965239"/>
                <a:gd name="connsiteY83-7634" fmla="*/ 1416609 h 2785840"/>
                <a:gd name="connsiteX84-7635" fmla="*/ 246367 w 4965239"/>
                <a:gd name="connsiteY84-7636" fmla="*/ 1392920 h 2785840"/>
                <a:gd name="connsiteX85-7637" fmla="*/ 282174 w 4965239"/>
                <a:gd name="connsiteY85-7638" fmla="*/ 1388010 h 2785840"/>
                <a:gd name="connsiteX86-7639" fmla="*/ 322172 w 4965239"/>
                <a:gd name="connsiteY86-7640" fmla="*/ 1440298 h 2785840"/>
                <a:gd name="connsiteX87-7641" fmla="*/ 355337 w 4965239"/>
                <a:gd name="connsiteY87-7642" fmla="*/ 1331328 h 2785840"/>
                <a:gd name="connsiteX88-7643" fmla="*/ 322172 w 4965239"/>
                <a:gd name="connsiteY88-7644" fmla="*/ 1241310 h 2785840"/>
                <a:gd name="connsiteX89-7645" fmla="*/ 331647 w 4965239"/>
                <a:gd name="connsiteY89-7646" fmla="*/ 1179718 h 2785840"/>
                <a:gd name="connsiteX90-7647" fmla="*/ 364812 w 4965239"/>
                <a:gd name="connsiteY90-7648" fmla="*/ 1146553 h 2785840"/>
                <a:gd name="connsiteX91-7649" fmla="*/ 303220 w 4965239"/>
                <a:gd name="connsiteY91-7650" fmla="*/ 1051797 h 2785840"/>
                <a:gd name="connsiteX92-7651" fmla="*/ 317434 w 4965239"/>
                <a:gd name="connsiteY92-7652" fmla="*/ 1018632 h 2785840"/>
                <a:gd name="connsiteX93-7653" fmla="*/ 303220 w 4965239"/>
                <a:gd name="connsiteY93-7654" fmla="*/ 966516 h 2785840"/>
                <a:gd name="connsiteX94-7655" fmla="*/ 312696 w 4965239"/>
                <a:gd name="connsiteY94-7656" fmla="*/ 938089 h 2785840"/>
                <a:gd name="connsiteX95-7657" fmla="*/ 255842 w 4965239"/>
                <a:gd name="connsiteY95-7658" fmla="*/ 933351 h 2785840"/>
                <a:gd name="connsiteX96-7659" fmla="*/ 194251 w 4965239"/>
                <a:gd name="connsiteY96-7660" fmla="*/ 904924 h 2785840"/>
                <a:gd name="connsiteX97-7661" fmla="*/ 165824 w 4965239"/>
                <a:gd name="connsiteY97-7662" fmla="*/ 838595 h 2785840"/>
                <a:gd name="connsiteX98-7663" fmla="*/ 123183 w 4965239"/>
                <a:gd name="connsiteY98-7664" fmla="*/ 833857 h 2785840"/>
                <a:gd name="connsiteX99-7665" fmla="*/ 104232 w 4965239"/>
                <a:gd name="connsiteY99-7666" fmla="*/ 791217 h 2785840"/>
                <a:gd name="connsiteX100-7667" fmla="*/ 132659 w 4965239"/>
                <a:gd name="connsiteY100-7668" fmla="*/ 715411 h 2785840"/>
                <a:gd name="connsiteX101-7669" fmla="*/ 85281 w 4965239"/>
                <a:gd name="connsiteY101-7670" fmla="*/ 639606 h 2785840"/>
                <a:gd name="connsiteX102-7671" fmla="*/ 9475 w 4965239"/>
                <a:gd name="connsiteY102-7672" fmla="*/ 592228 h 2785840"/>
                <a:gd name="connsiteX103-7673" fmla="*/ 9475 w 4965239"/>
                <a:gd name="connsiteY103-7674" fmla="*/ 592228 h 2785840"/>
                <a:gd name="connsiteX104-7675" fmla="*/ 52116 w 4965239"/>
                <a:gd name="connsiteY104-7676" fmla="*/ 549588 h 2785840"/>
                <a:gd name="connsiteX105-7677" fmla="*/ 99494 w 4965239"/>
                <a:gd name="connsiteY105-7678" fmla="*/ 559063 h 2785840"/>
                <a:gd name="connsiteX106-7679" fmla="*/ 87864 w 4965239"/>
                <a:gd name="connsiteY106-7680" fmla="*/ 525045 h 2785840"/>
                <a:gd name="connsiteX107-7681" fmla="*/ 90018 w 4965239"/>
                <a:gd name="connsiteY107-7682" fmla="*/ 369550 h 2785840"/>
                <a:gd name="connsiteX108-7683" fmla="*/ 66329 w 4965239"/>
                <a:gd name="connsiteY108-7684" fmla="*/ 345861 h 2785840"/>
                <a:gd name="connsiteX109-7685" fmla="*/ 42144 w 4965239"/>
                <a:gd name="connsiteY109-7686" fmla="*/ 365025 h 2785840"/>
                <a:gd name="connsiteX110-7687" fmla="*/ 4738 w 4965239"/>
                <a:gd name="connsiteY110-7688" fmla="*/ 350599 h 2785840"/>
                <a:gd name="connsiteX111-7689" fmla="*/ 0 w 4965239"/>
                <a:gd name="connsiteY111-7690" fmla="*/ 307958 h 2785840"/>
                <a:gd name="connsiteX112-7691" fmla="*/ 33165 w 4965239"/>
                <a:gd name="connsiteY112-7692" fmla="*/ 284269 h 2785840"/>
                <a:gd name="connsiteX113-7693" fmla="*/ 37147 w 4965239"/>
                <a:gd name="connsiteY113-7694" fmla="*/ 227490 h 2785840"/>
                <a:gd name="connsiteX114-7695" fmla="*/ 75805 w 4965239"/>
                <a:gd name="connsiteY114-7696" fmla="*/ 180037 h 2785840"/>
                <a:gd name="connsiteX115-7697" fmla="*/ 122154 w 4965239"/>
                <a:gd name="connsiteY115-7698" fmla="*/ 142140 h 2785840"/>
                <a:gd name="connsiteX116-7699" fmla="*/ 180037 w 4965239"/>
                <a:gd name="connsiteY116-7700" fmla="*/ 142135 h 2785840"/>
                <a:gd name="connsiteX117-7701" fmla="*/ 255842 w 4965239"/>
                <a:gd name="connsiteY117-7702" fmla="*/ 104232 h 2785840"/>
                <a:gd name="connsiteX118-7703" fmla="*/ 270056 w 4965239"/>
                <a:gd name="connsiteY118-7704" fmla="*/ 127921 h 2785840"/>
                <a:gd name="connsiteX119-7705" fmla="*/ 307958 w 4965239"/>
                <a:gd name="connsiteY119-7706" fmla="*/ 123183 h 2785840"/>
                <a:gd name="connsiteX120-7707" fmla="*/ 326910 w 4965239"/>
                <a:gd name="connsiteY120-7708" fmla="*/ 180037 h 2785840"/>
                <a:gd name="connsiteX121-7709" fmla="*/ 383763 w 4965239"/>
                <a:gd name="connsiteY121-7710" fmla="*/ 184775 h 2785840"/>
                <a:gd name="connsiteX122-7711" fmla="*/ 691722 w 4965239"/>
                <a:gd name="connsiteY122-7712" fmla="*/ 345861 h 2785840"/>
                <a:gd name="connsiteX123-7713" fmla="*/ 1895129 w 4965239"/>
                <a:gd name="connsiteY123-7714" fmla="*/ 208464 h 2785840"/>
                <a:gd name="connsiteX124-7715" fmla="*/ 2421028 w 4965239"/>
                <a:gd name="connsiteY124-7716" fmla="*/ 42640 h 2785840"/>
                <a:gd name="connsiteX0-7717" fmla="*/ 2421028 w 4965239"/>
                <a:gd name="connsiteY0-7718" fmla="*/ 42640 h 2785840"/>
                <a:gd name="connsiteX1-7719" fmla="*/ 2501571 w 4965239"/>
                <a:gd name="connsiteY1-7720" fmla="*/ 123183 h 2785840"/>
                <a:gd name="connsiteX2-7721" fmla="*/ 2548949 w 4965239"/>
                <a:gd name="connsiteY2-7722" fmla="*/ 279532 h 2785840"/>
                <a:gd name="connsiteX3-7723" fmla="*/ 2586852 w 4965239"/>
                <a:gd name="connsiteY3-7724" fmla="*/ 307958 h 2785840"/>
                <a:gd name="connsiteX4-7725" fmla="*/ 2591589 w 4965239"/>
                <a:gd name="connsiteY4-7726" fmla="*/ 355337 h 2785840"/>
                <a:gd name="connsiteX5-7727" fmla="*/ 2685716 w 4965239"/>
                <a:gd name="connsiteY5-7728" fmla="*/ 353287 h 2785840"/>
                <a:gd name="connsiteX6-7729" fmla="*/ 2781102 w 4965239"/>
                <a:gd name="connsiteY6-7730" fmla="*/ 397977 h 2785840"/>
                <a:gd name="connsiteX7-7731" fmla="*/ 3070110 w 4965239"/>
                <a:gd name="connsiteY7-7732" fmla="*/ 412191 h 2785840"/>
                <a:gd name="connsiteX8-7733" fmla="*/ 3153692 w 4965239"/>
                <a:gd name="connsiteY8-7734" fmla="*/ 454887 h 2785840"/>
                <a:gd name="connsiteX9-7735" fmla="*/ 3226458 w 4965239"/>
                <a:gd name="connsiteY9-7736" fmla="*/ 516423 h 2785840"/>
                <a:gd name="connsiteX10-7737" fmla="*/ 3255292 w 4965239"/>
                <a:gd name="connsiteY10-7738" fmla="*/ 510305 h 2785840"/>
                <a:gd name="connsiteX11-7739" fmla="*/ 3316476 w 4965239"/>
                <a:gd name="connsiteY11-7740" fmla="*/ 549588 h 2785840"/>
                <a:gd name="connsiteX12-7741" fmla="*/ 3453873 w 4965239"/>
                <a:gd name="connsiteY12-7742" fmla="*/ 563801 h 2785840"/>
                <a:gd name="connsiteX13-7743" fmla="*/ 3482300 w 4965239"/>
                <a:gd name="connsiteY13-7744" fmla="*/ 615917 h 2785840"/>
                <a:gd name="connsiteX14-7745" fmla="*/ 3646298 w 4965239"/>
                <a:gd name="connsiteY14-7746" fmla="*/ 534936 h 2785840"/>
                <a:gd name="connsiteX15-7747" fmla="*/ 3760213 w 4965239"/>
                <a:gd name="connsiteY15-7748" fmla="*/ 501069 h 2785840"/>
                <a:gd name="connsiteX16-7749" fmla="*/ 3818686 w 4965239"/>
                <a:gd name="connsiteY16-7750" fmla="*/ 506947 h 2785840"/>
                <a:gd name="connsiteX17-7751" fmla="*/ 3846419 w 4965239"/>
                <a:gd name="connsiteY17-7752" fmla="*/ 501069 h 2785840"/>
                <a:gd name="connsiteX18-7753" fmla="*/ 3984510 w 4965239"/>
                <a:gd name="connsiteY18-7754" fmla="*/ 502209 h 2785840"/>
                <a:gd name="connsiteX19-7755" fmla="*/ 4006516 w 4965239"/>
                <a:gd name="connsiteY19-7756" fmla="*/ 470281 h 2785840"/>
                <a:gd name="connsiteX20-7757" fmla="*/ 4117887 w 4965239"/>
                <a:gd name="connsiteY20-7758" fmla="*/ 392298 h 2785840"/>
                <a:gd name="connsiteX21-7759" fmla="*/ 4138904 w 4965239"/>
                <a:gd name="connsiteY21-7760" fmla="*/ 362523 h 2785840"/>
                <a:gd name="connsiteX22-7761" fmla="*/ 4248648 w 4965239"/>
                <a:gd name="connsiteY22-7762" fmla="*/ 282611 h 2785840"/>
                <a:gd name="connsiteX23-7763" fmla="*/ 4200479 w 4965239"/>
                <a:gd name="connsiteY23-7764" fmla="*/ 239372 h 2785840"/>
                <a:gd name="connsiteX24-7765" fmla="*/ 4186114 w 4965239"/>
                <a:gd name="connsiteY24-7766" fmla="*/ 213202 h 2785840"/>
                <a:gd name="connsiteX25-7767" fmla="*/ 4197401 w 4965239"/>
                <a:gd name="connsiteY25-7768" fmla="*/ 143930 h 2785840"/>
                <a:gd name="connsiteX26-7769" fmla="*/ 4228036 w 4965239"/>
                <a:gd name="connsiteY26-7770" fmla="*/ 102813 h 2785840"/>
                <a:gd name="connsiteX27-7771" fmla="*/ 4283607 w 4965239"/>
                <a:gd name="connsiteY27-7772" fmla="*/ 100827 h 2785840"/>
                <a:gd name="connsiteX28-7773" fmla="*/ 4344584 w 4965239"/>
                <a:gd name="connsiteY28-7774" fmla="*/ 127921 h 2785840"/>
                <a:gd name="connsiteX29-7775" fmla="*/ 4442659 w 4965239"/>
                <a:gd name="connsiteY29-7776" fmla="*/ 109687 h 2785840"/>
                <a:gd name="connsiteX30-7777" fmla="*/ 4514516 w 4965239"/>
                <a:gd name="connsiteY30-7778" fmla="*/ 36172 h 2785840"/>
                <a:gd name="connsiteX31-7779" fmla="*/ 4553048 w 4965239"/>
                <a:gd name="connsiteY31-7780" fmla="*/ 37903 h 2785840"/>
                <a:gd name="connsiteX32-7781" fmla="*/ 4709397 w 4965239"/>
                <a:gd name="connsiteY32-7782" fmla="*/ 0 h 2785840"/>
                <a:gd name="connsiteX33-7783" fmla="*/ 4846794 w 4965239"/>
                <a:gd name="connsiteY33-7784" fmla="*/ 317434 h 2785840"/>
                <a:gd name="connsiteX34-7785" fmla="*/ 4965239 w 4965239"/>
                <a:gd name="connsiteY34-7786" fmla="*/ 691722 h 2785840"/>
                <a:gd name="connsiteX35-7787" fmla="*/ 4638329 w 4965239"/>
                <a:gd name="connsiteY35-7788" fmla="*/ 1066010 h 2785840"/>
                <a:gd name="connsiteX36-7789" fmla="*/ 3804472 w 4965239"/>
                <a:gd name="connsiteY36-7790" fmla="*/ 1359755 h 2785840"/>
                <a:gd name="connsiteX37-7791" fmla="*/ 3103274 w 4965239"/>
                <a:gd name="connsiteY37-7792" fmla="*/ 1748257 h 2785840"/>
                <a:gd name="connsiteX38-7793" fmla="*/ 2885334 w 4965239"/>
                <a:gd name="connsiteY38-7794" fmla="*/ 2321534 h 2785840"/>
                <a:gd name="connsiteX39-7795" fmla="*/ 2970615 w 4965239"/>
                <a:gd name="connsiteY39-7796" fmla="*/ 2785840 h 2785840"/>
                <a:gd name="connsiteX40-7797" fmla="*/ 2657919 w 4965239"/>
                <a:gd name="connsiteY40-7798" fmla="*/ 2733724 h 2785840"/>
                <a:gd name="connsiteX41-7799" fmla="*/ 2615279 w 4965239"/>
                <a:gd name="connsiteY41-7800" fmla="*/ 2321534 h 2785840"/>
                <a:gd name="connsiteX42-7801" fmla="*/ 2577376 w 4965239"/>
                <a:gd name="connsiteY42-7802" fmla="*/ 1966197 h 2785840"/>
                <a:gd name="connsiteX43-7803" fmla="*/ 2136758 w 4965239"/>
                <a:gd name="connsiteY43-7804" fmla="*/ 2094118 h 2785840"/>
                <a:gd name="connsiteX44-7805" fmla="*/ 2037264 w 4965239"/>
                <a:gd name="connsiteY44-7806" fmla="*/ 2458931 h 2785840"/>
                <a:gd name="connsiteX45-7807" fmla="*/ 1843013 w 4965239"/>
                <a:gd name="connsiteY45-7808" fmla="*/ 2657919 h 2785840"/>
                <a:gd name="connsiteX46-7809" fmla="*/ 1734043 w 4965239"/>
                <a:gd name="connsiteY46-7810" fmla="*/ 2638968 h 2785840"/>
                <a:gd name="connsiteX47-7811" fmla="*/ 1724568 w 4965239"/>
                <a:gd name="connsiteY47-7812" fmla="*/ 2553687 h 2785840"/>
                <a:gd name="connsiteX48-7813" fmla="*/ 1694497 w 4965239"/>
                <a:gd name="connsiteY48-7814" fmla="*/ 2544789 h 2785840"/>
                <a:gd name="connsiteX49-7815" fmla="*/ 1667714 w 4965239"/>
                <a:gd name="connsiteY49-7816" fmla="*/ 2492095 h 2785840"/>
                <a:gd name="connsiteX50-7817" fmla="*/ 1644025 w 4965239"/>
                <a:gd name="connsiteY50-7818" fmla="*/ 2449455 h 2785840"/>
                <a:gd name="connsiteX51-7819" fmla="*/ 1611732 w 4965239"/>
                <a:gd name="connsiteY51-7820" fmla="*/ 2466285 h 2785840"/>
                <a:gd name="connsiteX52-7821" fmla="*/ 1459250 w 4965239"/>
                <a:gd name="connsiteY52-7822" fmla="*/ 2378388 h 2785840"/>
                <a:gd name="connsiteX53-7823" fmla="*/ 1410968 w 4965239"/>
                <a:gd name="connsiteY53-7824" fmla="*/ 2410723 h 2785840"/>
                <a:gd name="connsiteX54-7825" fmla="*/ 1355017 w 4965239"/>
                <a:gd name="connsiteY54-7826" fmla="*/ 2454193 h 2785840"/>
                <a:gd name="connsiteX55-7827" fmla="*/ 1345542 w 4965239"/>
                <a:gd name="connsiteY55-7828" fmla="*/ 2496833 h 2785840"/>
                <a:gd name="connsiteX56-7829" fmla="*/ 1317115 w 4965239"/>
                <a:gd name="connsiteY56-7830" fmla="*/ 2482620 h 2785840"/>
                <a:gd name="connsiteX57-7831" fmla="*/ 1312377 w 4965239"/>
                <a:gd name="connsiteY57-7832" fmla="*/ 2444717 h 2785840"/>
                <a:gd name="connsiteX58-7833" fmla="*/ 1326590 w 4965239"/>
                <a:gd name="connsiteY58-7834" fmla="*/ 2368912 h 2785840"/>
                <a:gd name="connsiteX59-7835" fmla="*/ 1259439 w 4965239"/>
                <a:gd name="connsiteY59-7836" fmla="*/ 2390993 h 2785840"/>
                <a:gd name="connsiteX60-7837" fmla="*/ 1181672 w 4965239"/>
                <a:gd name="connsiteY60-7838" fmla="*/ 2385080 h 2785840"/>
                <a:gd name="connsiteX61-7839" fmla="*/ 1116564 w 4965239"/>
                <a:gd name="connsiteY61-7840" fmla="*/ 2362418 h 2785840"/>
                <a:gd name="connsiteX62-7841" fmla="*/ 1051797 w 4965239"/>
                <a:gd name="connsiteY62-7842" fmla="*/ 2307320 h 2785840"/>
                <a:gd name="connsiteX63-7843" fmla="*/ 1030839 w 4965239"/>
                <a:gd name="connsiteY63-7844" fmla="*/ 2333843 h 2785840"/>
                <a:gd name="connsiteX64-7845" fmla="*/ 975991 w 4965239"/>
                <a:gd name="connsiteY64-7846" fmla="*/ 2312058 h 2785840"/>
                <a:gd name="connsiteX65-7847" fmla="*/ 942827 w 4965239"/>
                <a:gd name="connsiteY65-7848" fmla="*/ 2240991 h 2785840"/>
                <a:gd name="connsiteX66-7849" fmla="*/ 910824 w 4965239"/>
                <a:gd name="connsiteY66-7850" fmla="*/ 2250975 h 2785840"/>
                <a:gd name="connsiteX67-7851" fmla="*/ 867022 w 4965239"/>
                <a:gd name="connsiteY67-7852" fmla="*/ 2226777 h 2785840"/>
                <a:gd name="connsiteX68-7853" fmla="*/ 871759 w 4965239"/>
                <a:gd name="connsiteY68-7854" fmla="*/ 2169923 h 2785840"/>
                <a:gd name="connsiteX69-7855" fmla="*/ 836529 w 4965239"/>
                <a:gd name="connsiteY69-7856" fmla="*/ 2168108 h 2785840"/>
                <a:gd name="connsiteX70-7857" fmla="*/ 777003 w 4965239"/>
                <a:gd name="connsiteY70-7858" fmla="*/ 2108332 h 2785840"/>
                <a:gd name="connsiteX71-7859" fmla="*/ 762789 w 4965239"/>
                <a:gd name="connsiteY71-7860" fmla="*/ 2051478 h 2785840"/>
                <a:gd name="connsiteX72-7861" fmla="*/ 736516 w 4965239"/>
                <a:gd name="connsiteY72-7862" fmla="*/ 2062380 h 2785840"/>
                <a:gd name="connsiteX73-7863" fmla="*/ 696460 w 4965239"/>
                <a:gd name="connsiteY73-7864" fmla="*/ 2046740 h 2785840"/>
                <a:gd name="connsiteX74-7865" fmla="*/ 587490 w 4965239"/>
                <a:gd name="connsiteY74-7866" fmla="*/ 1895129 h 2785840"/>
                <a:gd name="connsiteX75-7867" fmla="*/ 549587 w 4965239"/>
                <a:gd name="connsiteY75-7868" fmla="*/ 1828800 h 2785840"/>
                <a:gd name="connsiteX76-7869" fmla="*/ 487996 w 4965239"/>
                <a:gd name="connsiteY76-7870" fmla="*/ 1824062 h 2785840"/>
                <a:gd name="connsiteX77-7871" fmla="*/ 473626 w 4965239"/>
                <a:gd name="connsiteY77-7872" fmla="*/ 1848068 h 2785840"/>
                <a:gd name="connsiteX78-7873" fmla="*/ 435880 w 4965239"/>
                <a:gd name="connsiteY78-7874" fmla="*/ 1847751 h 2785840"/>
                <a:gd name="connsiteX79-7875" fmla="*/ 326910 w 4965239"/>
                <a:gd name="connsiteY79-7876" fmla="*/ 1743519 h 2785840"/>
                <a:gd name="connsiteX80-7877" fmla="*/ 298483 w 4965239"/>
                <a:gd name="connsiteY80-7878" fmla="*/ 1639287 h 2785840"/>
                <a:gd name="connsiteX81-7879" fmla="*/ 265029 w 4965239"/>
                <a:gd name="connsiteY81-7880" fmla="*/ 1639470 h 2785840"/>
                <a:gd name="connsiteX82-7881" fmla="*/ 222677 w 4965239"/>
                <a:gd name="connsiteY82-7882" fmla="*/ 1591909 h 2785840"/>
                <a:gd name="connsiteX83-7883" fmla="*/ 222677 w 4965239"/>
                <a:gd name="connsiteY83-7884" fmla="*/ 1516104 h 2785840"/>
                <a:gd name="connsiteX84-7885" fmla="*/ 217940 w 4965239"/>
                <a:gd name="connsiteY84-7886" fmla="*/ 1416609 h 2785840"/>
                <a:gd name="connsiteX85-7887" fmla="*/ 246367 w 4965239"/>
                <a:gd name="connsiteY85-7888" fmla="*/ 1392920 h 2785840"/>
                <a:gd name="connsiteX86-7889" fmla="*/ 282174 w 4965239"/>
                <a:gd name="connsiteY86-7890" fmla="*/ 1388010 h 2785840"/>
                <a:gd name="connsiteX87-7891" fmla="*/ 322172 w 4965239"/>
                <a:gd name="connsiteY87-7892" fmla="*/ 1440298 h 2785840"/>
                <a:gd name="connsiteX88-7893" fmla="*/ 355337 w 4965239"/>
                <a:gd name="connsiteY88-7894" fmla="*/ 1331328 h 2785840"/>
                <a:gd name="connsiteX89-7895" fmla="*/ 322172 w 4965239"/>
                <a:gd name="connsiteY89-7896" fmla="*/ 1241310 h 2785840"/>
                <a:gd name="connsiteX90-7897" fmla="*/ 331647 w 4965239"/>
                <a:gd name="connsiteY90-7898" fmla="*/ 1179718 h 2785840"/>
                <a:gd name="connsiteX91-7899" fmla="*/ 364812 w 4965239"/>
                <a:gd name="connsiteY91-7900" fmla="*/ 1146553 h 2785840"/>
                <a:gd name="connsiteX92-7901" fmla="*/ 303220 w 4965239"/>
                <a:gd name="connsiteY92-7902" fmla="*/ 1051797 h 2785840"/>
                <a:gd name="connsiteX93-7903" fmla="*/ 317434 w 4965239"/>
                <a:gd name="connsiteY93-7904" fmla="*/ 1018632 h 2785840"/>
                <a:gd name="connsiteX94-7905" fmla="*/ 303220 w 4965239"/>
                <a:gd name="connsiteY94-7906" fmla="*/ 966516 h 2785840"/>
                <a:gd name="connsiteX95-7907" fmla="*/ 312696 w 4965239"/>
                <a:gd name="connsiteY95-7908" fmla="*/ 938089 h 2785840"/>
                <a:gd name="connsiteX96-7909" fmla="*/ 255842 w 4965239"/>
                <a:gd name="connsiteY96-7910" fmla="*/ 933351 h 2785840"/>
                <a:gd name="connsiteX97-7911" fmla="*/ 194251 w 4965239"/>
                <a:gd name="connsiteY97-7912" fmla="*/ 904924 h 2785840"/>
                <a:gd name="connsiteX98-7913" fmla="*/ 165824 w 4965239"/>
                <a:gd name="connsiteY98-7914" fmla="*/ 838595 h 2785840"/>
                <a:gd name="connsiteX99-7915" fmla="*/ 123183 w 4965239"/>
                <a:gd name="connsiteY99-7916" fmla="*/ 833857 h 2785840"/>
                <a:gd name="connsiteX100-7917" fmla="*/ 104232 w 4965239"/>
                <a:gd name="connsiteY100-7918" fmla="*/ 791217 h 2785840"/>
                <a:gd name="connsiteX101-7919" fmla="*/ 132659 w 4965239"/>
                <a:gd name="connsiteY101-7920" fmla="*/ 715411 h 2785840"/>
                <a:gd name="connsiteX102-7921" fmla="*/ 85281 w 4965239"/>
                <a:gd name="connsiteY102-7922" fmla="*/ 639606 h 2785840"/>
                <a:gd name="connsiteX103-7923" fmla="*/ 9475 w 4965239"/>
                <a:gd name="connsiteY103-7924" fmla="*/ 592228 h 2785840"/>
                <a:gd name="connsiteX104-7925" fmla="*/ 9475 w 4965239"/>
                <a:gd name="connsiteY104-7926" fmla="*/ 592228 h 2785840"/>
                <a:gd name="connsiteX105-7927" fmla="*/ 52116 w 4965239"/>
                <a:gd name="connsiteY105-7928" fmla="*/ 549588 h 2785840"/>
                <a:gd name="connsiteX106-7929" fmla="*/ 99494 w 4965239"/>
                <a:gd name="connsiteY106-7930" fmla="*/ 559063 h 2785840"/>
                <a:gd name="connsiteX107-7931" fmla="*/ 87864 w 4965239"/>
                <a:gd name="connsiteY107-7932" fmla="*/ 525045 h 2785840"/>
                <a:gd name="connsiteX108-7933" fmla="*/ 90018 w 4965239"/>
                <a:gd name="connsiteY108-7934" fmla="*/ 369550 h 2785840"/>
                <a:gd name="connsiteX109-7935" fmla="*/ 66329 w 4965239"/>
                <a:gd name="connsiteY109-7936" fmla="*/ 345861 h 2785840"/>
                <a:gd name="connsiteX110-7937" fmla="*/ 42144 w 4965239"/>
                <a:gd name="connsiteY110-7938" fmla="*/ 365025 h 2785840"/>
                <a:gd name="connsiteX111-7939" fmla="*/ 4738 w 4965239"/>
                <a:gd name="connsiteY111-7940" fmla="*/ 350599 h 2785840"/>
                <a:gd name="connsiteX112-7941" fmla="*/ 0 w 4965239"/>
                <a:gd name="connsiteY112-7942" fmla="*/ 307958 h 2785840"/>
                <a:gd name="connsiteX113-7943" fmla="*/ 33165 w 4965239"/>
                <a:gd name="connsiteY113-7944" fmla="*/ 284269 h 2785840"/>
                <a:gd name="connsiteX114-7945" fmla="*/ 37147 w 4965239"/>
                <a:gd name="connsiteY114-7946" fmla="*/ 227490 h 2785840"/>
                <a:gd name="connsiteX115-7947" fmla="*/ 75805 w 4965239"/>
                <a:gd name="connsiteY115-7948" fmla="*/ 180037 h 2785840"/>
                <a:gd name="connsiteX116-7949" fmla="*/ 122154 w 4965239"/>
                <a:gd name="connsiteY116-7950" fmla="*/ 142140 h 2785840"/>
                <a:gd name="connsiteX117-7951" fmla="*/ 180037 w 4965239"/>
                <a:gd name="connsiteY117-7952" fmla="*/ 142135 h 2785840"/>
                <a:gd name="connsiteX118-7953" fmla="*/ 255842 w 4965239"/>
                <a:gd name="connsiteY118-7954" fmla="*/ 104232 h 2785840"/>
                <a:gd name="connsiteX119-7955" fmla="*/ 270056 w 4965239"/>
                <a:gd name="connsiteY119-7956" fmla="*/ 127921 h 2785840"/>
                <a:gd name="connsiteX120-7957" fmla="*/ 307958 w 4965239"/>
                <a:gd name="connsiteY120-7958" fmla="*/ 123183 h 2785840"/>
                <a:gd name="connsiteX121-7959" fmla="*/ 326910 w 4965239"/>
                <a:gd name="connsiteY121-7960" fmla="*/ 180037 h 2785840"/>
                <a:gd name="connsiteX122-7961" fmla="*/ 383763 w 4965239"/>
                <a:gd name="connsiteY122-7962" fmla="*/ 184775 h 2785840"/>
                <a:gd name="connsiteX123-7963" fmla="*/ 691722 w 4965239"/>
                <a:gd name="connsiteY123-7964" fmla="*/ 345861 h 2785840"/>
                <a:gd name="connsiteX124-7965" fmla="*/ 1895129 w 4965239"/>
                <a:gd name="connsiteY124-7966" fmla="*/ 208464 h 2785840"/>
                <a:gd name="connsiteX125" fmla="*/ 2421028 w 4965239"/>
                <a:gd name="connsiteY125" fmla="*/ 42640 h 2785840"/>
                <a:gd name="connsiteX0-7967" fmla="*/ 2421028 w 4965239"/>
                <a:gd name="connsiteY0-7968" fmla="*/ 42640 h 2785840"/>
                <a:gd name="connsiteX1-7969" fmla="*/ 2501571 w 4965239"/>
                <a:gd name="connsiteY1-7970" fmla="*/ 123183 h 2785840"/>
                <a:gd name="connsiteX2-7971" fmla="*/ 2525619 w 4965239"/>
                <a:gd name="connsiteY2-7972" fmla="*/ 165481 h 2785840"/>
                <a:gd name="connsiteX3-7973" fmla="*/ 2548949 w 4965239"/>
                <a:gd name="connsiteY3-7974" fmla="*/ 279532 h 2785840"/>
                <a:gd name="connsiteX4-7975" fmla="*/ 2586852 w 4965239"/>
                <a:gd name="connsiteY4-7976" fmla="*/ 307958 h 2785840"/>
                <a:gd name="connsiteX5-7977" fmla="*/ 2591589 w 4965239"/>
                <a:gd name="connsiteY5-7978" fmla="*/ 355337 h 2785840"/>
                <a:gd name="connsiteX6-7979" fmla="*/ 2685716 w 4965239"/>
                <a:gd name="connsiteY6-7980" fmla="*/ 353287 h 2785840"/>
                <a:gd name="connsiteX7-7981" fmla="*/ 2781102 w 4965239"/>
                <a:gd name="connsiteY7-7982" fmla="*/ 397977 h 2785840"/>
                <a:gd name="connsiteX8-7983" fmla="*/ 3070110 w 4965239"/>
                <a:gd name="connsiteY8-7984" fmla="*/ 412191 h 2785840"/>
                <a:gd name="connsiteX9-7985" fmla="*/ 3153692 w 4965239"/>
                <a:gd name="connsiteY9-7986" fmla="*/ 454887 h 2785840"/>
                <a:gd name="connsiteX10-7987" fmla="*/ 3226458 w 4965239"/>
                <a:gd name="connsiteY10-7988" fmla="*/ 516423 h 2785840"/>
                <a:gd name="connsiteX11-7989" fmla="*/ 3255292 w 4965239"/>
                <a:gd name="connsiteY11-7990" fmla="*/ 510305 h 2785840"/>
                <a:gd name="connsiteX12-7991" fmla="*/ 3316476 w 4965239"/>
                <a:gd name="connsiteY12-7992" fmla="*/ 549588 h 2785840"/>
                <a:gd name="connsiteX13-7993" fmla="*/ 3453873 w 4965239"/>
                <a:gd name="connsiteY13-7994" fmla="*/ 563801 h 2785840"/>
                <a:gd name="connsiteX14-7995" fmla="*/ 3482300 w 4965239"/>
                <a:gd name="connsiteY14-7996" fmla="*/ 615917 h 2785840"/>
                <a:gd name="connsiteX15-7997" fmla="*/ 3646298 w 4965239"/>
                <a:gd name="connsiteY15-7998" fmla="*/ 534936 h 2785840"/>
                <a:gd name="connsiteX16-7999" fmla="*/ 3760213 w 4965239"/>
                <a:gd name="connsiteY16-8000" fmla="*/ 501069 h 2785840"/>
                <a:gd name="connsiteX17-8001" fmla="*/ 3818686 w 4965239"/>
                <a:gd name="connsiteY17-8002" fmla="*/ 506947 h 2785840"/>
                <a:gd name="connsiteX18-8003" fmla="*/ 3846419 w 4965239"/>
                <a:gd name="connsiteY18-8004" fmla="*/ 501069 h 2785840"/>
                <a:gd name="connsiteX19-8005" fmla="*/ 3984510 w 4965239"/>
                <a:gd name="connsiteY19-8006" fmla="*/ 502209 h 2785840"/>
                <a:gd name="connsiteX20-8007" fmla="*/ 4006516 w 4965239"/>
                <a:gd name="connsiteY20-8008" fmla="*/ 470281 h 2785840"/>
                <a:gd name="connsiteX21-8009" fmla="*/ 4117887 w 4965239"/>
                <a:gd name="connsiteY21-8010" fmla="*/ 392298 h 2785840"/>
                <a:gd name="connsiteX22-8011" fmla="*/ 4138904 w 4965239"/>
                <a:gd name="connsiteY22-8012" fmla="*/ 362523 h 2785840"/>
                <a:gd name="connsiteX23-8013" fmla="*/ 4248648 w 4965239"/>
                <a:gd name="connsiteY23-8014" fmla="*/ 282611 h 2785840"/>
                <a:gd name="connsiteX24-8015" fmla="*/ 4200479 w 4965239"/>
                <a:gd name="connsiteY24-8016" fmla="*/ 239372 h 2785840"/>
                <a:gd name="connsiteX25-8017" fmla="*/ 4186114 w 4965239"/>
                <a:gd name="connsiteY25-8018" fmla="*/ 213202 h 2785840"/>
                <a:gd name="connsiteX26-8019" fmla="*/ 4197401 w 4965239"/>
                <a:gd name="connsiteY26-8020" fmla="*/ 143930 h 2785840"/>
                <a:gd name="connsiteX27-8021" fmla="*/ 4228036 w 4965239"/>
                <a:gd name="connsiteY27-8022" fmla="*/ 102813 h 2785840"/>
                <a:gd name="connsiteX28-8023" fmla="*/ 4283607 w 4965239"/>
                <a:gd name="connsiteY28-8024" fmla="*/ 100827 h 2785840"/>
                <a:gd name="connsiteX29-8025" fmla="*/ 4344584 w 4965239"/>
                <a:gd name="connsiteY29-8026" fmla="*/ 127921 h 2785840"/>
                <a:gd name="connsiteX30-8027" fmla="*/ 4442659 w 4965239"/>
                <a:gd name="connsiteY30-8028" fmla="*/ 109687 h 2785840"/>
                <a:gd name="connsiteX31-8029" fmla="*/ 4514516 w 4965239"/>
                <a:gd name="connsiteY31-8030" fmla="*/ 36172 h 2785840"/>
                <a:gd name="connsiteX32-8031" fmla="*/ 4553048 w 4965239"/>
                <a:gd name="connsiteY32-8032" fmla="*/ 37903 h 2785840"/>
                <a:gd name="connsiteX33-8033" fmla="*/ 4709397 w 4965239"/>
                <a:gd name="connsiteY33-8034" fmla="*/ 0 h 2785840"/>
                <a:gd name="connsiteX34-8035" fmla="*/ 4846794 w 4965239"/>
                <a:gd name="connsiteY34-8036" fmla="*/ 317434 h 2785840"/>
                <a:gd name="connsiteX35-8037" fmla="*/ 4965239 w 4965239"/>
                <a:gd name="connsiteY35-8038" fmla="*/ 691722 h 2785840"/>
                <a:gd name="connsiteX36-8039" fmla="*/ 4638329 w 4965239"/>
                <a:gd name="connsiteY36-8040" fmla="*/ 1066010 h 2785840"/>
                <a:gd name="connsiteX37-8041" fmla="*/ 3804472 w 4965239"/>
                <a:gd name="connsiteY37-8042" fmla="*/ 1359755 h 2785840"/>
                <a:gd name="connsiteX38-8043" fmla="*/ 3103274 w 4965239"/>
                <a:gd name="connsiteY38-8044" fmla="*/ 1748257 h 2785840"/>
                <a:gd name="connsiteX39-8045" fmla="*/ 2885334 w 4965239"/>
                <a:gd name="connsiteY39-8046" fmla="*/ 2321534 h 2785840"/>
                <a:gd name="connsiteX40-8047" fmla="*/ 2970615 w 4965239"/>
                <a:gd name="connsiteY40-8048" fmla="*/ 2785840 h 2785840"/>
                <a:gd name="connsiteX41-8049" fmla="*/ 2657919 w 4965239"/>
                <a:gd name="connsiteY41-8050" fmla="*/ 2733724 h 2785840"/>
                <a:gd name="connsiteX42-8051" fmla="*/ 2615279 w 4965239"/>
                <a:gd name="connsiteY42-8052" fmla="*/ 2321534 h 2785840"/>
                <a:gd name="connsiteX43-8053" fmla="*/ 2577376 w 4965239"/>
                <a:gd name="connsiteY43-8054" fmla="*/ 1966197 h 2785840"/>
                <a:gd name="connsiteX44-8055" fmla="*/ 2136758 w 4965239"/>
                <a:gd name="connsiteY44-8056" fmla="*/ 2094118 h 2785840"/>
                <a:gd name="connsiteX45-8057" fmla="*/ 2037264 w 4965239"/>
                <a:gd name="connsiteY45-8058" fmla="*/ 2458931 h 2785840"/>
                <a:gd name="connsiteX46-8059" fmla="*/ 1843013 w 4965239"/>
                <a:gd name="connsiteY46-8060" fmla="*/ 2657919 h 2785840"/>
                <a:gd name="connsiteX47-8061" fmla="*/ 1734043 w 4965239"/>
                <a:gd name="connsiteY47-8062" fmla="*/ 2638968 h 2785840"/>
                <a:gd name="connsiteX48-8063" fmla="*/ 1724568 w 4965239"/>
                <a:gd name="connsiteY48-8064" fmla="*/ 2553687 h 2785840"/>
                <a:gd name="connsiteX49-8065" fmla="*/ 1694497 w 4965239"/>
                <a:gd name="connsiteY49-8066" fmla="*/ 2544789 h 2785840"/>
                <a:gd name="connsiteX50-8067" fmla="*/ 1667714 w 4965239"/>
                <a:gd name="connsiteY50-8068" fmla="*/ 2492095 h 2785840"/>
                <a:gd name="connsiteX51-8069" fmla="*/ 1644025 w 4965239"/>
                <a:gd name="connsiteY51-8070" fmla="*/ 2449455 h 2785840"/>
                <a:gd name="connsiteX52-8071" fmla="*/ 1611732 w 4965239"/>
                <a:gd name="connsiteY52-8072" fmla="*/ 2466285 h 2785840"/>
                <a:gd name="connsiteX53-8073" fmla="*/ 1459250 w 4965239"/>
                <a:gd name="connsiteY53-8074" fmla="*/ 2378388 h 2785840"/>
                <a:gd name="connsiteX54-8075" fmla="*/ 1410968 w 4965239"/>
                <a:gd name="connsiteY54-8076" fmla="*/ 2410723 h 2785840"/>
                <a:gd name="connsiteX55-8077" fmla="*/ 1355017 w 4965239"/>
                <a:gd name="connsiteY55-8078" fmla="*/ 2454193 h 2785840"/>
                <a:gd name="connsiteX56-8079" fmla="*/ 1345542 w 4965239"/>
                <a:gd name="connsiteY56-8080" fmla="*/ 2496833 h 2785840"/>
                <a:gd name="connsiteX57-8081" fmla="*/ 1317115 w 4965239"/>
                <a:gd name="connsiteY57-8082" fmla="*/ 2482620 h 2785840"/>
                <a:gd name="connsiteX58-8083" fmla="*/ 1312377 w 4965239"/>
                <a:gd name="connsiteY58-8084" fmla="*/ 2444717 h 2785840"/>
                <a:gd name="connsiteX59-8085" fmla="*/ 1326590 w 4965239"/>
                <a:gd name="connsiteY59-8086" fmla="*/ 2368912 h 2785840"/>
                <a:gd name="connsiteX60-8087" fmla="*/ 1259439 w 4965239"/>
                <a:gd name="connsiteY60-8088" fmla="*/ 2390993 h 2785840"/>
                <a:gd name="connsiteX61-8089" fmla="*/ 1181672 w 4965239"/>
                <a:gd name="connsiteY61-8090" fmla="*/ 2385080 h 2785840"/>
                <a:gd name="connsiteX62-8091" fmla="*/ 1116564 w 4965239"/>
                <a:gd name="connsiteY62-8092" fmla="*/ 2362418 h 2785840"/>
                <a:gd name="connsiteX63-8093" fmla="*/ 1051797 w 4965239"/>
                <a:gd name="connsiteY63-8094" fmla="*/ 2307320 h 2785840"/>
                <a:gd name="connsiteX64-8095" fmla="*/ 1030839 w 4965239"/>
                <a:gd name="connsiteY64-8096" fmla="*/ 2333843 h 2785840"/>
                <a:gd name="connsiteX65-8097" fmla="*/ 975991 w 4965239"/>
                <a:gd name="connsiteY65-8098" fmla="*/ 2312058 h 2785840"/>
                <a:gd name="connsiteX66-8099" fmla="*/ 942827 w 4965239"/>
                <a:gd name="connsiteY66-8100" fmla="*/ 2240991 h 2785840"/>
                <a:gd name="connsiteX67-8101" fmla="*/ 910824 w 4965239"/>
                <a:gd name="connsiteY67-8102" fmla="*/ 2250975 h 2785840"/>
                <a:gd name="connsiteX68-8103" fmla="*/ 867022 w 4965239"/>
                <a:gd name="connsiteY68-8104" fmla="*/ 2226777 h 2785840"/>
                <a:gd name="connsiteX69-8105" fmla="*/ 871759 w 4965239"/>
                <a:gd name="connsiteY69-8106" fmla="*/ 2169923 h 2785840"/>
                <a:gd name="connsiteX70-8107" fmla="*/ 836529 w 4965239"/>
                <a:gd name="connsiteY70-8108" fmla="*/ 2168108 h 2785840"/>
                <a:gd name="connsiteX71-8109" fmla="*/ 777003 w 4965239"/>
                <a:gd name="connsiteY71-8110" fmla="*/ 2108332 h 2785840"/>
                <a:gd name="connsiteX72-8111" fmla="*/ 762789 w 4965239"/>
                <a:gd name="connsiteY72-8112" fmla="*/ 2051478 h 2785840"/>
                <a:gd name="connsiteX73-8113" fmla="*/ 736516 w 4965239"/>
                <a:gd name="connsiteY73-8114" fmla="*/ 2062380 h 2785840"/>
                <a:gd name="connsiteX74-8115" fmla="*/ 696460 w 4965239"/>
                <a:gd name="connsiteY74-8116" fmla="*/ 2046740 h 2785840"/>
                <a:gd name="connsiteX75-8117" fmla="*/ 587490 w 4965239"/>
                <a:gd name="connsiteY75-8118" fmla="*/ 1895129 h 2785840"/>
                <a:gd name="connsiteX76-8119" fmla="*/ 549587 w 4965239"/>
                <a:gd name="connsiteY76-8120" fmla="*/ 1828800 h 2785840"/>
                <a:gd name="connsiteX77-8121" fmla="*/ 487996 w 4965239"/>
                <a:gd name="connsiteY77-8122" fmla="*/ 1824062 h 2785840"/>
                <a:gd name="connsiteX78-8123" fmla="*/ 473626 w 4965239"/>
                <a:gd name="connsiteY78-8124" fmla="*/ 1848068 h 2785840"/>
                <a:gd name="connsiteX79-8125" fmla="*/ 435880 w 4965239"/>
                <a:gd name="connsiteY79-8126" fmla="*/ 1847751 h 2785840"/>
                <a:gd name="connsiteX80-8127" fmla="*/ 326910 w 4965239"/>
                <a:gd name="connsiteY80-8128" fmla="*/ 1743519 h 2785840"/>
                <a:gd name="connsiteX81-8129" fmla="*/ 298483 w 4965239"/>
                <a:gd name="connsiteY81-8130" fmla="*/ 1639287 h 2785840"/>
                <a:gd name="connsiteX82-8131" fmla="*/ 265029 w 4965239"/>
                <a:gd name="connsiteY82-8132" fmla="*/ 1639470 h 2785840"/>
                <a:gd name="connsiteX83-8133" fmla="*/ 222677 w 4965239"/>
                <a:gd name="connsiteY83-8134" fmla="*/ 1591909 h 2785840"/>
                <a:gd name="connsiteX84-8135" fmla="*/ 222677 w 4965239"/>
                <a:gd name="connsiteY84-8136" fmla="*/ 1516104 h 2785840"/>
                <a:gd name="connsiteX85-8137" fmla="*/ 217940 w 4965239"/>
                <a:gd name="connsiteY85-8138" fmla="*/ 1416609 h 2785840"/>
                <a:gd name="connsiteX86-8139" fmla="*/ 246367 w 4965239"/>
                <a:gd name="connsiteY86-8140" fmla="*/ 1392920 h 2785840"/>
                <a:gd name="connsiteX87-8141" fmla="*/ 282174 w 4965239"/>
                <a:gd name="connsiteY87-8142" fmla="*/ 1388010 h 2785840"/>
                <a:gd name="connsiteX88-8143" fmla="*/ 322172 w 4965239"/>
                <a:gd name="connsiteY88-8144" fmla="*/ 1440298 h 2785840"/>
                <a:gd name="connsiteX89-8145" fmla="*/ 355337 w 4965239"/>
                <a:gd name="connsiteY89-8146" fmla="*/ 1331328 h 2785840"/>
                <a:gd name="connsiteX90-8147" fmla="*/ 322172 w 4965239"/>
                <a:gd name="connsiteY90-8148" fmla="*/ 1241310 h 2785840"/>
                <a:gd name="connsiteX91-8149" fmla="*/ 331647 w 4965239"/>
                <a:gd name="connsiteY91-8150" fmla="*/ 1179718 h 2785840"/>
                <a:gd name="connsiteX92-8151" fmla="*/ 364812 w 4965239"/>
                <a:gd name="connsiteY92-8152" fmla="*/ 1146553 h 2785840"/>
                <a:gd name="connsiteX93-8153" fmla="*/ 303220 w 4965239"/>
                <a:gd name="connsiteY93-8154" fmla="*/ 1051797 h 2785840"/>
                <a:gd name="connsiteX94-8155" fmla="*/ 317434 w 4965239"/>
                <a:gd name="connsiteY94-8156" fmla="*/ 1018632 h 2785840"/>
                <a:gd name="connsiteX95-8157" fmla="*/ 303220 w 4965239"/>
                <a:gd name="connsiteY95-8158" fmla="*/ 966516 h 2785840"/>
                <a:gd name="connsiteX96-8159" fmla="*/ 312696 w 4965239"/>
                <a:gd name="connsiteY96-8160" fmla="*/ 938089 h 2785840"/>
                <a:gd name="connsiteX97-8161" fmla="*/ 255842 w 4965239"/>
                <a:gd name="connsiteY97-8162" fmla="*/ 933351 h 2785840"/>
                <a:gd name="connsiteX98-8163" fmla="*/ 194251 w 4965239"/>
                <a:gd name="connsiteY98-8164" fmla="*/ 904924 h 2785840"/>
                <a:gd name="connsiteX99-8165" fmla="*/ 165824 w 4965239"/>
                <a:gd name="connsiteY99-8166" fmla="*/ 838595 h 2785840"/>
                <a:gd name="connsiteX100-8167" fmla="*/ 123183 w 4965239"/>
                <a:gd name="connsiteY100-8168" fmla="*/ 833857 h 2785840"/>
                <a:gd name="connsiteX101-8169" fmla="*/ 104232 w 4965239"/>
                <a:gd name="connsiteY101-8170" fmla="*/ 791217 h 2785840"/>
                <a:gd name="connsiteX102-8171" fmla="*/ 132659 w 4965239"/>
                <a:gd name="connsiteY102-8172" fmla="*/ 715411 h 2785840"/>
                <a:gd name="connsiteX103-8173" fmla="*/ 85281 w 4965239"/>
                <a:gd name="connsiteY103-8174" fmla="*/ 639606 h 2785840"/>
                <a:gd name="connsiteX104-8175" fmla="*/ 9475 w 4965239"/>
                <a:gd name="connsiteY104-8176" fmla="*/ 592228 h 2785840"/>
                <a:gd name="connsiteX105-8177" fmla="*/ 9475 w 4965239"/>
                <a:gd name="connsiteY105-8178" fmla="*/ 592228 h 2785840"/>
                <a:gd name="connsiteX106-8179" fmla="*/ 52116 w 4965239"/>
                <a:gd name="connsiteY106-8180" fmla="*/ 549588 h 2785840"/>
                <a:gd name="connsiteX107-8181" fmla="*/ 99494 w 4965239"/>
                <a:gd name="connsiteY107-8182" fmla="*/ 559063 h 2785840"/>
                <a:gd name="connsiteX108-8183" fmla="*/ 87864 w 4965239"/>
                <a:gd name="connsiteY108-8184" fmla="*/ 525045 h 2785840"/>
                <a:gd name="connsiteX109-8185" fmla="*/ 90018 w 4965239"/>
                <a:gd name="connsiteY109-8186" fmla="*/ 369550 h 2785840"/>
                <a:gd name="connsiteX110-8187" fmla="*/ 66329 w 4965239"/>
                <a:gd name="connsiteY110-8188" fmla="*/ 345861 h 2785840"/>
                <a:gd name="connsiteX111-8189" fmla="*/ 42144 w 4965239"/>
                <a:gd name="connsiteY111-8190" fmla="*/ 365025 h 2785840"/>
                <a:gd name="connsiteX112-8191" fmla="*/ 4738 w 4965239"/>
                <a:gd name="connsiteY112-8192" fmla="*/ 350599 h 2785840"/>
                <a:gd name="connsiteX113-8193" fmla="*/ 0 w 4965239"/>
                <a:gd name="connsiteY113-8194" fmla="*/ 307958 h 2785840"/>
                <a:gd name="connsiteX114-8195" fmla="*/ 33165 w 4965239"/>
                <a:gd name="connsiteY114-8196" fmla="*/ 284269 h 2785840"/>
                <a:gd name="connsiteX115-8197" fmla="*/ 37147 w 4965239"/>
                <a:gd name="connsiteY115-8198" fmla="*/ 227490 h 2785840"/>
                <a:gd name="connsiteX116-8199" fmla="*/ 75805 w 4965239"/>
                <a:gd name="connsiteY116-8200" fmla="*/ 180037 h 2785840"/>
                <a:gd name="connsiteX117-8201" fmla="*/ 122154 w 4965239"/>
                <a:gd name="connsiteY117-8202" fmla="*/ 142140 h 2785840"/>
                <a:gd name="connsiteX118-8203" fmla="*/ 180037 w 4965239"/>
                <a:gd name="connsiteY118-8204" fmla="*/ 142135 h 2785840"/>
                <a:gd name="connsiteX119-8205" fmla="*/ 255842 w 4965239"/>
                <a:gd name="connsiteY119-8206" fmla="*/ 104232 h 2785840"/>
                <a:gd name="connsiteX120-8207" fmla="*/ 270056 w 4965239"/>
                <a:gd name="connsiteY120-8208" fmla="*/ 127921 h 2785840"/>
                <a:gd name="connsiteX121-8209" fmla="*/ 307958 w 4965239"/>
                <a:gd name="connsiteY121-8210" fmla="*/ 123183 h 2785840"/>
                <a:gd name="connsiteX122-8211" fmla="*/ 326910 w 4965239"/>
                <a:gd name="connsiteY122-8212" fmla="*/ 180037 h 2785840"/>
                <a:gd name="connsiteX123-8213" fmla="*/ 383763 w 4965239"/>
                <a:gd name="connsiteY123-8214" fmla="*/ 184775 h 2785840"/>
                <a:gd name="connsiteX124-8215" fmla="*/ 691722 w 4965239"/>
                <a:gd name="connsiteY124-8216" fmla="*/ 345861 h 2785840"/>
                <a:gd name="connsiteX125-8217" fmla="*/ 1895129 w 4965239"/>
                <a:gd name="connsiteY125-8218" fmla="*/ 208464 h 2785840"/>
                <a:gd name="connsiteX126" fmla="*/ 2421028 w 4965239"/>
                <a:gd name="connsiteY126" fmla="*/ 42640 h 2785840"/>
                <a:gd name="connsiteX0-8219" fmla="*/ 2421028 w 4965239"/>
                <a:gd name="connsiteY0-8220" fmla="*/ 42640 h 2785840"/>
                <a:gd name="connsiteX1-8221" fmla="*/ 2506811 w 4965239"/>
                <a:gd name="connsiteY1-8222" fmla="*/ 110083 h 2785840"/>
                <a:gd name="connsiteX2-8223" fmla="*/ 2525619 w 4965239"/>
                <a:gd name="connsiteY2-8224" fmla="*/ 165481 h 2785840"/>
                <a:gd name="connsiteX3-8225" fmla="*/ 2548949 w 4965239"/>
                <a:gd name="connsiteY3-8226" fmla="*/ 279532 h 2785840"/>
                <a:gd name="connsiteX4-8227" fmla="*/ 2586852 w 4965239"/>
                <a:gd name="connsiteY4-8228" fmla="*/ 307958 h 2785840"/>
                <a:gd name="connsiteX5-8229" fmla="*/ 2591589 w 4965239"/>
                <a:gd name="connsiteY5-8230" fmla="*/ 355337 h 2785840"/>
                <a:gd name="connsiteX6-8231" fmla="*/ 2685716 w 4965239"/>
                <a:gd name="connsiteY6-8232" fmla="*/ 353287 h 2785840"/>
                <a:gd name="connsiteX7-8233" fmla="*/ 2781102 w 4965239"/>
                <a:gd name="connsiteY7-8234" fmla="*/ 397977 h 2785840"/>
                <a:gd name="connsiteX8-8235" fmla="*/ 3070110 w 4965239"/>
                <a:gd name="connsiteY8-8236" fmla="*/ 412191 h 2785840"/>
                <a:gd name="connsiteX9-8237" fmla="*/ 3153692 w 4965239"/>
                <a:gd name="connsiteY9-8238" fmla="*/ 454887 h 2785840"/>
                <a:gd name="connsiteX10-8239" fmla="*/ 3226458 w 4965239"/>
                <a:gd name="connsiteY10-8240" fmla="*/ 516423 h 2785840"/>
                <a:gd name="connsiteX11-8241" fmla="*/ 3255292 w 4965239"/>
                <a:gd name="connsiteY11-8242" fmla="*/ 510305 h 2785840"/>
                <a:gd name="connsiteX12-8243" fmla="*/ 3316476 w 4965239"/>
                <a:gd name="connsiteY12-8244" fmla="*/ 549588 h 2785840"/>
                <a:gd name="connsiteX13-8245" fmla="*/ 3453873 w 4965239"/>
                <a:gd name="connsiteY13-8246" fmla="*/ 563801 h 2785840"/>
                <a:gd name="connsiteX14-8247" fmla="*/ 3482300 w 4965239"/>
                <a:gd name="connsiteY14-8248" fmla="*/ 615917 h 2785840"/>
                <a:gd name="connsiteX15-8249" fmla="*/ 3646298 w 4965239"/>
                <a:gd name="connsiteY15-8250" fmla="*/ 534936 h 2785840"/>
                <a:gd name="connsiteX16-8251" fmla="*/ 3760213 w 4965239"/>
                <a:gd name="connsiteY16-8252" fmla="*/ 501069 h 2785840"/>
                <a:gd name="connsiteX17-8253" fmla="*/ 3818686 w 4965239"/>
                <a:gd name="connsiteY17-8254" fmla="*/ 506947 h 2785840"/>
                <a:gd name="connsiteX18-8255" fmla="*/ 3846419 w 4965239"/>
                <a:gd name="connsiteY18-8256" fmla="*/ 501069 h 2785840"/>
                <a:gd name="connsiteX19-8257" fmla="*/ 3984510 w 4965239"/>
                <a:gd name="connsiteY19-8258" fmla="*/ 502209 h 2785840"/>
                <a:gd name="connsiteX20-8259" fmla="*/ 4006516 w 4965239"/>
                <a:gd name="connsiteY20-8260" fmla="*/ 470281 h 2785840"/>
                <a:gd name="connsiteX21-8261" fmla="*/ 4117887 w 4965239"/>
                <a:gd name="connsiteY21-8262" fmla="*/ 392298 h 2785840"/>
                <a:gd name="connsiteX22-8263" fmla="*/ 4138904 w 4965239"/>
                <a:gd name="connsiteY22-8264" fmla="*/ 362523 h 2785840"/>
                <a:gd name="connsiteX23-8265" fmla="*/ 4248648 w 4965239"/>
                <a:gd name="connsiteY23-8266" fmla="*/ 282611 h 2785840"/>
                <a:gd name="connsiteX24-8267" fmla="*/ 4200479 w 4965239"/>
                <a:gd name="connsiteY24-8268" fmla="*/ 239372 h 2785840"/>
                <a:gd name="connsiteX25-8269" fmla="*/ 4186114 w 4965239"/>
                <a:gd name="connsiteY25-8270" fmla="*/ 213202 h 2785840"/>
                <a:gd name="connsiteX26-8271" fmla="*/ 4197401 w 4965239"/>
                <a:gd name="connsiteY26-8272" fmla="*/ 143930 h 2785840"/>
                <a:gd name="connsiteX27-8273" fmla="*/ 4228036 w 4965239"/>
                <a:gd name="connsiteY27-8274" fmla="*/ 102813 h 2785840"/>
                <a:gd name="connsiteX28-8275" fmla="*/ 4283607 w 4965239"/>
                <a:gd name="connsiteY28-8276" fmla="*/ 100827 h 2785840"/>
                <a:gd name="connsiteX29-8277" fmla="*/ 4344584 w 4965239"/>
                <a:gd name="connsiteY29-8278" fmla="*/ 127921 h 2785840"/>
                <a:gd name="connsiteX30-8279" fmla="*/ 4442659 w 4965239"/>
                <a:gd name="connsiteY30-8280" fmla="*/ 109687 h 2785840"/>
                <a:gd name="connsiteX31-8281" fmla="*/ 4514516 w 4965239"/>
                <a:gd name="connsiteY31-8282" fmla="*/ 36172 h 2785840"/>
                <a:gd name="connsiteX32-8283" fmla="*/ 4553048 w 4965239"/>
                <a:gd name="connsiteY32-8284" fmla="*/ 37903 h 2785840"/>
                <a:gd name="connsiteX33-8285" fmla="*/ 4709397 w 4965239"/>
                <a:gd name="connsiteY33-8286" fmla="*/ 0 h 2785840"/>
                <a:gd name="connsiteX34-8287" fmla="*/ 4846794 w 4965239"/>
                <a:gd name="connsiteY34-8288" fmla="*/ 317434 h 2785840"/>
                <a:gd name="connsiteX35-8289" fmla="*/ 4965239 w 4965239"/>
                <a:gd name="connsiteY35-8290" fmla="*/ 691722 h 2785840"/>
                <a:gd name="connsiteX36-8291" fmla="*/ 4638329 w 4965239"/>
                <a:gd name="connsiteY36-8292" fmla="*/ 1066010 h 2785840"/>
                <a:gd name="connsiteX37-8293" fmla="*/ 3804472 w 4965239"/>
                <a:gd name="connsiteY37-8294" fmla="*/ 1359755 h 2785840"/>
                <a:gd name="connsiteX38-8295" fmla="*/ 3103274 w 4965239"/>
                <a:gd name="connsiteY38-8296" fmla="*/ 1748257 h 2785840"/>
                <a:gd name="connsiteX39-8297" fmla="*/ 2885334 w 4965239"/>
                <a:gd name="connsiteY39-8298" fmla="*/ 2321534 h 2785840"/>
                <a:gd name="connsiteX40-8299" fmla="*/ 2970615 w 4965239"/>
                <a:gd name="connsiteY40-8300" fmla="*/ 2785840 h 2785840"/>
                <a:gd name="connsiteX41-8301" fmla="*/ 2657919 w 4965239"/>
                <a:gd name="connsiteY41-8302" fmla="*/ 2733724 h 2785840"/>
                <a:gd name="connsiteX42-8303" fmla="*/ 2615279 w 4965239"/>
                <a:gd name="connsiteY42-8304" fmla="*/ 2321534 h 2785840"/>
                <a:gd name="connsiteX43-8305" fmla="*/ 2577376 w 4965239"/>
                <a:gd name="connsiteY43-8306" fmla="*/ 1966197 h 2785840"/>
                <a:gd name="connsiteX44-8307" fmla="*/ 2136758 w 4965239"/>
                <a:gd name="connsiteY44-8308" fmla="*/ 2094118 h 2785840"/>
                <a:gd name="connsiteX45-8309" fmla="*/ 2037264 w 4965239"/>
                <a:gd name="connsiteY45-8310" fmla="*/ 2458931 h 2785840"/>
                <a:gd name="connsiteX46-8311" fmla="*/ 1843013 w 4965239"/>
                <a:gd name="connsiteY46-8312" fmla="*/ 2657919 h 2785840"/>
                <a:gd name="connsiteX47-8313" fmla="*/ 1734043 w 4965239"/>
                <a:gd name="connsiteY47-8314" fmla="*/ 2638968 h 2785840"/>
                <a:gd name="connsiteX48-8315" fmla="*/ 1724568 w 4965239"/>
                <a:gd name="connsiteY48-8316" fmla="*/ 2553687 h 2785840"/>
                <a:gd name="connsiteX49-8317" fmla="*/ 1694497 w 4965239"/>
                <a:gd name="connsiteY49-8318" fmla="*/ 2544789 h 2785840"/>
                <a:gd name="connsiteX50-8319" fmla="*/ 1667714 w 4965239"/>
                <a:gd name="connsiteY50-8320" fmla="*/ 2492095 h 2785840"/>
                <a:gd name="connsiteX51-8321" fmla="*/ 1644025 w 4965239"/>
                <a:gd name="connsiteY51-8322" fmla="*/ 2449455 h 2785840"/>
                <a:gd name="connsiteX52-8323" fmla="*/ 1611732 w 4965239"/>
                <a:gd name="connsiteY52-8324" fmla="*/ 2466285 h 2785840"/>
                <a:gd name="connsiteX53-8325" fmla="*/ 1459250 w 4965239"/>
                <a:gd name="connsiteY53-8326" fmla="*/ 2378388 h 2785840"/>
                <a:gd name="connsiteX54-8327" fmla="*/ 1410968 w 4965239"/>
                <a:gd name="connsiteY54-8328" fmla="*/ 2410723 h 2785840"/>
                <a:gd name="connsiteX55-8329" fmla="*/ 1355017 w 4965239"/>
                <a:gd name="connsiteY55-8330" fmla="*/ 2454193 h 2785840"/>
                <a:gd name="connsiteX56-8331" fmla="*/ 1345542 w 4965239"/>
                <a:gd name="connsiteY56-8332" fmla="*/ 2496833 h 2785840"/>
                <a:gd name="connsiteX57-8333" fmla="*/ 1317115 w 4965239"/>
                <a:gd name="connsiteY57-8334" fmla="*/ 2482620 h 2785840"/>
                <a:gd name="connsiteX58-8335" fmla="*/ 1312377 w 4965239"/>
                <a:gd name="connsiteY58-8336" fmla="*/ 2444717 h 2785840"/>
                <a:gd name="connsiteX59-8337" fmla="*/ 1326590 w 4965239"/>
                <a:gd name="connsiteY59-8338" fmla="*/ 2368912 h 2785840"/>
                <a:gd name="connsiteX60-8339" fmla="*/ 1259439 w 4965239"/>
                <a:gd name="connsiteY60-8340" fmla="*/ 2390993 h 2785840"/>
                <a:gd name="connsiteX61-8341" fmla="*/ 1181672 w 4965239"/>
                <a:gd name="connsiteY61-8342" fmla="*/ 2385080 h 2785840"/>
                <a:gd name="connsiteX62-8343" fmla="*/ 1116564 w 4965239"/>
                <a:gd name="connsiteY62-8344" fmla="*/ 2362418 h 2785840"/>
                <a:gd name="connsiteX63-8345" fmla="*/ 1051797 w 4965239"/>
                <a:gd name="connsiteY63-8346" fmla="*/ 2307320 h 2785840"/>
                <a:gd name="connsiteX64-8347" fmla="*/ 1030839 w 4965239"/>
                <a:gd name="connsiteY64-8348" fmla="*/ 2333843 h 2785840"/>
                <a:gd name="connsiteX65-8349" fmla="*/ 975991 w 4965239"/>
                <a:gd name="connsiteY65-8350" fmla="*/ 2312058 h 2785840"/>
                <a:gd name="connsiteX66-8351" fmla="*/ 942827 w 4965239"/>
                <a:gd name="connsiteY66-8352" fmla="*/ 2240991 h 2785840"/>
                <a:gd name="connsiteX67-8353" fmla="*/ 910824 w 4965239"/>
                <a:gd name="connsiteY67-8354" fmla="*/ 2250975 h 2785840"/>
                <a:gd name="connsiteX68-8355" fmla="*/ 867022 w 4965239"/>
                <a:gd name="connsiteY68-8356" fmla="*/ 2226777 h 2785840"/>
                <a:gd name="connsiteX69-8357" fmla="*/ 871759 w 4965239"/>
                <a:gd name="connsiteY69-8358" fmla="*/ 2169923 h 2785840"/>
                <a:gd name="connsiteX70-8359" fmla="*/ 836529 w 4965239"/>
                <a:gd name="connsiteY70-8360" fmla="*/ 2168108 h 2785840"/>
                <a:gd name="connsiteX71-8361" fmla="*/ 777003 w 4965239"/>
                <a:gd name="connsiteY71-8362" fmla="*/ 2108332 h 2785840"/>
                <a:gd name="connsiteX72-8363" fmla="*/ 762789 w 4965239"/>
                <a:gd name="connsiteY72-8364" fmla="*/ 2051478 h 2785840"/>
                <a:gd name="connsiteX73-8365" fmla="*/ 736516 w 4965239"/>
                <a:gd name="connsiteY73-8366" fmla="*/ 2062380 h 2785840"/>
                <a:gd name="connsiteX74-8367" fmla="*/ 696460 w 4965239"/>
                <a:gd name="connsiteY74-8368" fmla="*/ 2046740 h 2785840"/>
                <a:gd name="connsiteX75-8369" fmla="*/ 587490 w 4965239"/>
                <a:gd name="connsiteY75-8370" fmla="*/ 1895129 h 2785840"/>
                <a:gd name="connsiteX76-8371" fmla="*/ 549587 w 4965239"/>
                <a:gd name="connsiteY76-8372" fmla="*/ 1828800 h 2785840"/>
                <a:gd name="connsiteX77-8373" fmla="*/ 487996 w 4965239"/>
                <a:gd name="connsiteY77-8374" fmla="*/ 1824062 h 2785840"/>
                <a:gd name="connsiteX78-8375" fmla="*/ 473626 w 4965239"/>
                <a:gd name="connsiteY78-8376" fmla="*/ 1848068 h 2785840"/>
                <a:gd name="connsiteX79-8377" fmla="*/ 435880 w 4965239"/>
                <a:gd name="connsiteY79-8378" fmla="*/ 1847751 h 2785840"/>
                <a:gd name="connsiteX80-8379" fmla="*/ 326910 w 4965239"/>
                <a:gd name="connsiteY80-8380" fmla="*/ 1743519 h 2785840"/>
                <a:gd name="connsiteX81-8381" fmla="*/ 298483 w 4965239"/>
                <a:gd name="connsiteY81-8382" fmla="*/ 1639287 h 2785840"/>
                <a:gd name="connsiteX82-8383" fmla="*/ 265029 w 4965239"/>
                <a:gd name="connsiteY82-8384" fmla="*/ 1639470 h 2785840"/>
                <a:gd name="connsiteX83-8385" fmla="*/ 222677 w 4965239"/>
                <a:gd name="connsiteY83-8386" fmla="*/ 1591909 h 2785840"/>
                <a:gd name="connsiteX84-8387" fmla="*/ 222677 w 4965239"/>
                <a:gd name="connsiteY84-8388" fmla="*/ 1516104 h 2785840"/>
                <a:gd name="connsiteX85-8389" fmla="*/ 217940 w 4965239"/>
                <a:gd name="connsiteY85-8390" fmla="*/ 1416609 h 2785840"/>
                <a:gd name="connsiteX86-8391" fmla="*/ 246367 w 4965239"/>
                <a:gd name="connsiteY86-8392" fmla="*/ 1392920 h 2785840"/>
                <a:gd name="connsiteX87-8393" fmla="*/ 282174 w 4965239"/>
                <a:gd name="connsiteY87-8394" fmla="*/ 1388010 h 2785840"/>
                <a:gd name="connsiteX88-8395" fmla="*/ 322172 w 4965239"/>
                <a:gd name="connsiteY88-8396" fmla="*/ 1440298 h 2785840"/>
                <a:gd name="connsiteX89-8397" fmla="*/ 355337 w 4965239"/>
                <a:gd name="connsiteY89-8398" fmla="*/ 1331328 h 2785840"/>
                <a:gd name="connsiteX90-8399" fmla="*/ 322172 w 4965239"/>
                <a:gd name="connsiteY90-8400" fmla="*/ 1241310 h 2785840"/>
                <a:gd name="connsiteX91-8401" fmla="*/ 331647 w 4965239"/>
                <a:gd name="connsiteY91-8402" fmla="*/ 1179718 h 2785840"/>
                <a:gd name="connsiteX92-8403" fmla="*/ 364812 w 4965239"/>
                <a:gd name="connsiteY92-8404" fmla="*/ 1146553 h 2785840"/>
                <a:gd name="connsiteX93-8405" fmla="*/ 303220 w 4965239"/>
                <a:gd name="connsiteY93-8406" fmla="*/ 1051797 h 2785840"/>
                <a:gd name="connsiteX94-8407" fmla="*/ 317434 w 4965239"/>
                <a:gd name="connsiteY94-8408" fmla="*/ 1018632 h 2785840"/>
                <a:gd name="connsiteX95-8409" fmla="*/ 303220 w 4965239"/>
                <a:gd name="connsiteY95-8410" fmla="*/ 966516 h 2785840"/>
                <a:gd name="connsiteX96-8411" fmla="*/ 312696 w 4965239"/>
                <a:gd name="connsiteY96-8412" fmla="*/ 938089 h 2785840"/>
                <a:gd name="connsiteX97-8413" fmla="*/ 255842 w 4965239"/>
                <a:gd name="connsiteY97-8414" fmla="*/ 933351 h 2785840"/>
                <a:gd name="connsiteX98-8415" fmla="*/ 194251 w 4965239"/>
                <a:gd name="connsiteY98-8416" fmla="*/ 904924 h 2785840"/>
                <a:gd name="connsiteX99-8417" fmla="*/ 165824 w 4965239"/>
                <a:gd name="connsiteY99-8418" fmla="*/ 838595 h 2785840"/>
                <a:gd name="connsiteX100-8419" fmla="*/ 123183 w 4965239"/>
                <a:gd name="connsiteY100-8420" fmla="*/ 833857 h 2785840"/>
                <a:gd name="connsiteX101-8421" fmla="*/ 104232 w 4965239"/>
                <a:gd name="connsiteY101-8422" fmla="*/ 791217 h 2785840"/>
                <a:gd name="connsiteX102-8423" fmla="*/ 132659 w 4965239"/>
                <a:gd name="connsiteY102-8424" fmla="*/ 715411 h 2785840"/>
                <a:gd name="connsiteX103-8425" fmla="*/ 85281 w 4965239"/>
                <a:gd name="connsiteY103-8426" fmla="*/ 639606 h 2785840"/>
                <a:gd name="connsiteX104-8427" fmla="*/ 9475 w 4965239"/>
                <a:gd name="connsiteY104-8428" fmla="*/ 592228 h 2785840"/>
                <a:gd name="connsiteX105-8429" fmla="*/ 9475 w 4965239"/>
                <a:gd name="connsiteY105-8430" fmla="*/ 592228 h 2785840"/>
                <a:gd name="connsiteX106-8431" fmla="*/ 52116 w 4965239"/>
                <a:gd name="connsiteY106-8432" fmla="*/ 549588 h 2785840"/>
                <a:gd name="connsiteX107-8433" fmla="*/ 99494 w 4965239"/>
                <a:gd name="connsiteY107-8434" fmla="*/ 559063 h 2785840"/>
                <a:gd name="connsiteX108-8435" fmla="*/ 87864 w 4965239"/>
                <a:gd name="connsiteY108-8436" fmla="*/ 525045 h 2785840"/>
                <a:gd name="connsiteX109-8437" fmla="*/ 90018 w 4965239"/>
                <a:gd name="connsiteY109-8438" fmla="*/ 369550 h 2785840"/>
                <a:gd name="connsiteX110-8439" fmla="*/ 66329 w 4965239"/>
                <a:gd name="connsiteY110-8440" fmla="*/ 345861 h 2785840"/>
                <a:gd name="connsiteX111-8441" fmla="*/ 42144 w 4965239"/>
                <a:gd name="connsiteY111-8442" fmla="*/ 365025 h 2785840"/>
                <a:gd name="connsiteX112-8443" fmla="*/ 4738 w 4965239"/>
                <a:gd name="connsiteY112-8444" fmla="*/ 350599 h 2785840"/>
                <a:gd name="connsiteX113-8445" fmla="*/ 0 w 4965239"/>
                <a:gd name="connsiteY113-8446" fmla="*/ 307958 h 2785840"/>
                <a:gd name="connsiteX114-8447" fmla="*/ 33165 w 4965239"/>
                <a:gd name="connsiteY114-8448" fmla="*/ 284269 h 2785840"/>
                <a:gd name="connsiteX115-8449" fmla="*/ 37147 w 4965239"/>
                <a:gd name="connsiteY115-8450" fmla="*/ 227490 h 2785840"/>
                <a:gd name="connsiteX116-8451" fmla="*/ 75805 w 4965239"/>
                <a:gd name="connsiteY116-8452" fmla="*/ 180037 h 2785840"/>
                <a:gd name="connsiteX117-8453" fmla="*/ 122154 w 4965239"/>
                <a:gd name="connsiteY117-8454" fmla="*/ 142140 h 2785840"/>
                <a:gd name="connsiteX118-8455" fmla="*/ 180037 w 4965239"/>
                <a:gd name="connsiteY118-8456" fmla="*/ 142135 h 2785840"/>
                <a:gd name="connsiteX119-8457" fmla="*/ 255842 w 4965239"/>
                <a:gd name="connsiteY119-8458" fmla="*/ 104232 h 2785840"/>
                <a:gd name="connsiteX120-8459" fmla="*/ 270056 w 4965239"/>
                <a:gd name="connsiteY120-8460" fmla="*/ 127921 h 2785840"/>
                <a:gd name="connsiteX121-8461" fmla="*/ 307958 w 4965239"/>
                <a:gd name="connsiteY121-8462" fmla="*/ 123183 h 2785840"/>
                <a:gd name="connsiteX122-8463" fmla="*/ 326910 w 4965239"/>
                <a:gd name="connsiteY122-8464" fmla="*/ 180037 h 2785840"/>
                <a:gd name="connsiteX123-8465" fmla="*/ 383763 w 4965239"/>
                <a:gd name="connsiteY123-8466" fmla="*/ 184775 h 2785840"/>
                <a:gd name="connsiteX124-8467" fmla="*/ 691722 w 4965239"/>
                <a:gd name="connsiteY124-8468" fmla="*/ 345861 h 2785840"/>
                <a:gd name="connsiteX125-8469" fmla="*/ 1895129 w 4965239"/>
                <a:gd name="connsiteY125-8470" fmla="*/ 208464 h 2785840"/>
                <a:gd name="connsiteX126-8471" fmla="*/ 2421028 w 4965239"/>
                <a:gd name="connsiteY126-8472" fmla="*/ 42640 h 2785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405" y="connsiteY101-406"/>
                </a:cxn>
                <a:cxn ang="0">
                  <a:pos x="connsiteX102-815" y="connsiteY102-816"/>
                </a:cxn>
                <a:cxn ang="0">
                  <a:pos x="connsiteX103-1023" y="connsiteY103-1024"/>
                </a:cxn>
                <a:cxn ang="0">
                  <a:pos x="connsiteX104-1441" y="connsiteY104-1442"/>
                </a:cxn>
                <a:cxn ang="0">
                  <a:pos x="connsiteX105-1653" y="connsiteY105-1654"/>
                </a:cxn>
                <a:cxn ang="0">
                  <a:pos x="connsiteX106-1867" y="connsiteY106-1868"/>
                </a:cxn>
                <a:cxn ang="0">
                  <a:pos x="connsiteX107-2083" y="connsiteY107-2084"/>
                </a:cxn>
                <a:cxn ang="0">
                  <a:pos x="connsiteX108-2301" y="connsiteY108-2302"/>
                </a:cxn>
                <a:cxn ang="0">
                  <a:pos x="connsiteX109-2521" y="connsiteY109-2522"/>
                </a:cxn>
                <a:cxn ang="0">
                  <a:pos x="connsiteX110-2743" y="connsiteY110-2744"/>
                </a:cxn>
                <a:cxn ang="0">
                  <a:pos x="connsiteX111-2967" y="connsiteY111-2968"/>
                </a:cxn>
                <a:cxn ang="0">
                  <a:pos x="connsiteX112-3417" y="connsiteY112-3418"/>
                </a:cxn>
                <a:cxn ang="0">
                  <a:pos x="connsiteX113-3871" y="connsiteY113-3872"/>
                </a:cxn>
                <a:cxn ang="0">
                  <a:pos x="connsiteX114-4329" y="connsiteY114-4330"/>
                </a:cxn>
                <a:cxn ang="0">
                  <a:pos x="connsiteX115-4561" y="connsiteY115-4562"/>
                </a:cxn>
                <a:cxn ang="0">
                  <a:pos x="connsiteX116-4795" y="connsiteY116-4796"/>
                </a:cxn>
                <a:cxn ang="0">
                  <a:pos x="connsiteX117-5031" y="connsiteY117-5032"/>
                </a:cxn>
                <a:cxn ang="0">
                  <a:pos x="connsiteX118-5269" y="connsiteY118-5270"/>
                </a:cxn>
                <a:cxn ang="0">
                  <a:pos x="connsiteX119-5747" y="connsiteY119-5748"/>
                </a:cxn>
                <a:cxn ang="0">
                  <a:pos x="connsiteX120-5989" y="connsiteY120-5990"/>
                </a:cxn>
                <a:cxn ang="0">
                  <a:pos x="connsiteX121-6233" y="connsiteY121-6234"/>
                </a:cxn>
                <a:cxn ang="0">
                  <a:pos x="connsiteX122-6967" y="connsiteY122-6968"/>
                </a:cxn>
                <a:cxn ang="0">
                  <a:pos x="connsiteX123-7215" y="connsiteY123-7216"/>
                </a:cxn>
                <a:cxn ang="0">
                  <a:pos x="connsiteX124-7465" y="connsiteY124-7466"/>
                </a:cxn>
                <a:cxn ang="0">
                  <a:pos x="connsiteX125-8217" y="connsiteY125-8218"/>
                </a:cxn>
                <a:cxn ang="0">
                  <a:pos x="connsiteX126-8471" y="connsiteY126-8472"/>
                </a:cxn>
              </a:cxnLst>
              <a:rect l="l" t="t" r="r" b="b"/>
              <a:pathLst>
                <a:path w="4965239" h="2785840">
                  <a:moveTo>
                    <a:pt x="2421028" y="42640"/>
                  </a:moveTo>
                  <a:lnTo>
                    <a:pt x="2506811" y="110083"/>
                  </a:lnTo>
                  <a:cubicBezTo>
                    <a:pt x="2511748" y="124182"/>
                    <a:pt x="2520682" y="151382"/>
                    <a:pt x="2525619" y="165481"/>
                  </a:cubicBezTo>
                  <a:lnTo>
                    <a:pt x="2548949" y="279532"/>
                  </a:lnTo>
                  <a:lnTo>
                    <a:pt x="2586852" y="307958"/>
                  </a:lnTo>
                  <a:lnTo>
                    <a:pt x="2591589" y="355337"/>
                  </a:lnTo>
                  <a:cubicBezTo>
                    <a:pt x="2619886" y="361838"/>
                    <a:pt x="2657419" y="346786"/>
                    <a:pt x="2685716" y="353287"/>
                  </a:cubicBezTo>
                  <a:lnTo>
                    <a:pt x="2781102" y="397977"/>
                  </a:lnTo>
                  <a:lnTo>
                    <a:pt x="3070110" y="412191"/>
                  </a:lnTo>
                  <a:cubicBezTo>
                    <a:pt x="3094892" y="428476"/>
                    <a:pt x="3128910" y="438602"/>
                    <a:pt x="3153692" y="454887"/>
                  </a:cubicBezTo>
                  <a:lnTo>
                    <a:pt x="3226458" y="516423"/>
                  </a:lnTo>
                  <a:cubicBezTo>
                    <a:pt x="3236069" y="518489"/>
                    <a:pt x="3245681" y="508239"/>
                    <a:pt x="3255292" y="510305"/>
                  </a:cubicBezTo>
                  <a:lnTo>
                    <a:pt x="3316476" y="549588"/>
                  </a:lnTo>
                  <a:lnTo>
                    <a:pt x="3453873" y="563801"/>
                  </a:lnTo>
                  <a:lnTo>
                    <a:pt x="3482300" y="615917"/>
                  </a:lnTo>
                  <a:cubicBezTo>
                    <a:pt x="3540045" y="597133"/>
                    <a:pt x="3588553" y="553720"/>
                    <a:pt x="3646298" y="534936"/>
                  </a:cubicBezTo>
                  <a:cubicBezTo>
                    <a:pt x="3688375" y="528778"/>
                    <a:pt x="3718136" y="507227"/>
                    <a:pt x="3760213" y="501069"/>
                  </a:cubicBezTo>
                  <a:lnTo>
                    <a:pt x="3818686" y="506947"/>
                  </a:lnTo>
                  <a:cubicBezTo>
                    <a:pt x="3827930" y="507040"/>
                    <a:pt x="3837175" y="500976"/>
                    <a:pt x="3846419" y="501069"/>
                  </a:cubicBezTo>
                  <a:lnTo>
                    <a:pt x="3984510" y="502209"/>
                  </a:lnTo>
                  <a:cubicBezTo>
                    <a:pt x="3993898" y="492593"/>
                    <a:pt x="3997128" y="479897"/>
                    <a:pt x="4006516" y="470281"/>
                  </a:cubicBezTo>
                  <a:lnTo>
                    <a:pt x="4117887" y="392298"/>
                  </a:lnTo>
                  <a:cubicBezTo>
                    <a:pt x="4128998" y="383399"/>
                    <a:pt x="4127793" y="371422"/>
                    <a:pt x="4138904" y="362523"/>
                  </a:cubicBezTo>
                  <a:lnTo>
                    <a:pt x="4248648" y="282611"/>
                  </a:lnTo>
                  <a:cubicBezTo>
                    <a:pt x="4235671" y="267172"/>
                    <a:pt x="4213456" y="254811"/>
                    <a:pt x="4200479" y="239372"/>
                  </a:cubicBezTo>
                  <a:lnTo>
                    <a:pt x="4186114" y="213202"/>
                  </a:lnTo>
                  <a:cubicBezTo>
                    <a:pt x="4196034" y="193190"/>
                    <a:pt x="4187481" y="163942"/>
                    <a:pt x="4197401" y="143930"/>
                  </a:cubicBezTo>
                  <a:lnTo>
                    <a:pt x="4228036" y="102813"/>
                  </a:lnTo>
                  <a:cubicBezTo>
                    <a:pt x="4240402" y="106256"/>
                    <a:pt x="4271241" y="97384"/>
                    <a:pt x="4283607" y="100827"/>
                  </a:cubicBezTo>
                  <a:lnTo>
                    <a:pt x="4344584" y="127921"/>
                  </a:lnTo>
                  <a:lnTo>
                    <a:pt x="4442659" y="109687"/>
                  </a:lnTo>
                  <a:cubicBezTo>
                    <a:pt x="4469690" y="93392"/>
                    <a:pt x="4487485" y="52467"/>
                    <a:pt x="4514516" y="36172"/>
                  </a:cubicBezTo>
                  <a:lnTo>
                    <a:pt x="4553048" y="37903"/>
                  </a:lnTo>
                  <a:lnTo>
                    <a:pt x="4709397" y="0"/>
                  </a:lnTo>
                  <a:lnTo>
                    <a:pt x="4846794" y="317434"/>
                  </a:lnTo>
                  <a:lnTo>
                    <a:pt x="4965239" y="691722"/>
                  </a:lnTo>
                  <a:lnTo>
                    <a:pt x="4638329" y="1066010"/>
                  </a:lnTo>
                  <a:lnTo>
                    <a:pt x="3804472" y="1359755"/>
                  </a:lnTo>
                  <a:lnTo>
                    <a:pt x="3103274" y="1748257"/>
                  </a:lnTo>
                  <a:lnTo>
                    <a:pt x="2885334" y="2321534"/>
                  </a:lnTo>
                  <a:lnTo>
                    <a:pt x="2970615" y="2785840"/>
                  </a:lnTo>
                  <a:lnTo>
                    <a:pt x="2657919" y="2733724"/>
                  </a:lnTo>
                  <a:lnTo>
                    <a:pt x="2615279" y="2321534"/>
                  </a:lnTo>
                  <a:lnTo>
                    <a:pt x="2577376" y="1966197"/>
                  </a:lnTo>
                  <a:lnTo>
                    <a:pt x="2136758" y="2094118"/>
                  </a:lnTo>
                  <a:lnTo>
                    <a:pt x="2037264" y="2458931"/>
                  </a:lnTo>
                  <a:lnTo>
                    <a:pt x="1843013" y="2657919"/>
                  </a:lnTo>
                  <a:lnTo>
                    <a:pt x="1734043" y="2638968"/>
                  </a:lnTo>
                  <a:lnTo>
                    <a:pt x="1724568" y="2553687"/>
                  </a:lnTo>
                  <a:cubicBezTo>
                    <a:pt x="1715479" y="2545111"/>
                    <a:pt x="1703586" y="2553365"/>
                    <a:pt x="1694497" y="2544789"/>
                  </a:cubicBezTo>
                  <a:lnTo>
                    <a:pt x="1667714" y="2492095"/>
                  </a:lnTo>
                  <a:lnTo>
                    <a:pt x="1644025" y="2449455"/>
                  </a:lnTo>
                  <a:lnTo>
                    <a:pt x="1611732" y="2466285"/>
                  </a:lnTo>
                  <a:lnTo>
                    <a:pt x="1459250" y="2378388"/>
                  </a:lnTo>
                  <a:lnTo>
                    <a:pt x="1410968" y="2410723"/>
                  </a:lnTo>
                  <a:lnTo>
                    <a:pt x="1355017" y="2454193"/>
                  </a:lnTo>
                  <a:lnTo>
                    <a:pt x="1345542" y="2496833"/>
                  </a:lnTo>
                  <a:lnTo>
                    <a:pt x="1317115" y="2482620"/>
                  </a:lnTo>
                  <a:lnTo>
                    <a:pt x="1312377" y="2444717"/>
                  </a:lnTo>
                  <a:lnTo>
                    <a:pt x="1326590" y="2368912"/>
                  </a:lnTo>
                  <a:cubicBezTo>
                    <a:pt x="1306111" y="2371510"/>
                    <a:pt x="1279918" y="2388395"/>
                    <a:pt x="1259439" y="2390993"/>
                  </a:cubicBezTo>
                  <a:lnTo>
                    <a:pt x="1181672" y="2385080"/>
                  </a:lnTo>
                  <a:cubicBezTo>
                    <a:pt x="1163779" y="2375621"/>
                    <a:pt x="1134457" y="2371877"/>
                    <a:pt x="1116564" y="2362418"/>
                  </a:cubicBezTo>
                  <a:lnTo>
                    <a:pt x="1051797" y="2307320"/>
                  </a:lnTo>
                  <a:cubicBezTo>
                    <a:pt x="1042906" y="2307588"/>
                    <a:pt x="1039730" y="2333575"/>
                    <a:pt x="1030839" y="2333843"/>
                  </a:cubicBezTo>
                  <a:lnTo>
                    <a:pt x="975991" y="2312058"/>
                  </a:lnTo>
                  <a:lnTo>
                    <a:pt x="942827" y="2240991"/>
                  </a:lnTo>
                  <a:cubicBezTo>
                    <a:pt x="932159" y="2238604"/>
                    <a:pt x="921492" y="2253362"/>
                    <a:pt x="910824" y="2250975"/>
                  </a:cubicBezTo>
                  <a:lnTo>
                    <a:pt x="867022" y="2226777"/>
                  </a:lnTo>
                  <a:lnTo>
                    <a:pt x="871759" y="2169923"/>
                  </a:lnTo>
                  <a:cubicBezTo>
                    <a:pt x="861921" y="2162650"/>
                    <a:pt x="846367" y="2175381"/>
                    <a:pt x="836529" y="2168108"/>
                  </a:cubicBezTo>
                  <a:lnTo>
                    <a:pt x="777003" y="2108332"/>
                  </a:lnTo>
                  <a:lnTo>
                    <a:pt x="762789" y="2051478"/>
                  </a:lnTo>
                  <a:cubicBezTo>
                    <a:pt x="754031" y="2051302"/>
                    <a:pt x="745274" y="2062556"/>
                    <a:pt x="736516" y="2062380"/>
                  </a:cubicBezTo>
                  <a:lnTo>
                    <a:pt x="696460" y="2046740"/>
                  </a:lnTo>
                  <a:lnTo>
                    <a:pt x="587490" y="1895129"/>
                  </a:lnTo>
                  <a:lnTo>
                    <a:pt x="549587" y="1828800"/>
                  </a:lnTo>
                  <a:lnTo>
                    <a:pt x="487996" y="1824062"/>
                  </a:lnTo>
                  <a:cubicBezTo>
                    <a:pt x="480349" y="1826349"/>
                    <a:pt x="481273" y="1845781"/>
                    <a:pt x="473626" y="1848068"/>
                  </a:cubicBezTo>
                  <a:lnTo>
                    <a:pt x="435880" y="1847751"/>
                  </a:lnTo>
                  <a:lnTo>
                    <a:pt x="326910" y="1743519"/>
                  </a:lnTo>
                  <a:lnTo>
                    <a:pt x="298483" y="1639287"/>
                  </a:lnTo>
                  <a:cubicBezTo>
                    <a:pt x="287332" y="1632681"/>
                    <a:pt x="276180" y="1646076"/>
                    <a:pt x="265029" y="1639470"/>
                  </a:cubicBezTo>
                  <a:lnTo>
                    <a:pt x="222677" y="1591909"/>
                  </a:lnTo>
                  <a:lnTo>
                    <a:pt x="222677" y="1516104"/>
                  </a:lnTo>
                  <a:lnTo>
                    <a:pt x="217940" y="1416609"/>
                  </a:lnTo>
                  <a:lnTo>
                    <a:pt x="246367" y="1392920"/>
                  </a:lnTo>
                  <a:cubicBezTo>
                    <a:pt x="255445" y="1398903"/>
                    <a:pt x="273096" y="1382027"/>
                    <a:pt x="282174" y="1388010"/>
                  </a:cubicBezTo>
                  <a:lnTo>
                    <a:pt x="322172" y="1440298"/>
                  </a:lnTo>
                  <a:lnTo>
                    <a:pt x="355337" y="1331328"/>
                  </a:lnTo>
                  <a:lnTo>
                    <a:pt x="322172" y="1241310"/>
                  </a:lnTo>
                  <a:lnTo>
                    <a:pt x="331647" y="1179718"/>
                  </a:lnTo>
                  <a:lnTo>
                    <a:pt x="364812" y="1146553"/>
                  </a:lnTo>
                  <a:lnTo>
                    <a:pt x="303220" y="1051797"/>
                  </a:lnTo>
                  <a:lnTo>
                    <a:pt x="317434" y="1018632"/>
                  </a:lnTo>
                  <a:lnTo>
                    <a:pt x="303220" y="966516"/>
                  </a:lnTo>
                  <a:lnTo>
                    <a:pt x="312696" y="938089"/>
                  </a:lnTo>
                  <a:lnTo>
                    <a:pt x="255842" y="933351"/>
                  </a:lnTo>
                  <a:lnTo>
                    <a:pt x="194251" y="904924"/>
                  </a:lnTo>
                  <a:lnTo>
                    <a:pt x="165824" y="838595"/>
                  </a:lnTo>
                  <a:lnTo>
                    <a:pt x="123183" y="833857"/>
                  </a:lnTo>
                  <a:lnTo>
                    <a:pt x="104232" y="791217"/>
                  </a:lnTo>
                  <a:lnTo>
                    <a:pt x="132659" y="715411"/>
                  </a:lnTo>
                  <a:lnTo>
                    <a:pt x="85281" y="639606"/>
                  </a:lnTo>
                  <a:lnTo>
                    <a:pt x="9475" y="592228"/>
                  </a:lnTo>
                  <a:lnTo>
                    <a:pt x="9475" y="592228"/>
                  </a:lnTo>
                  <a:lnTo>
                    <a:pt x="52116" y="549588"/>
                  </a:lnTo>
                  <a:lnTo>
                    <a:pt x="99494" y="559063"/>
                  </a:lnTo>
                  <a:cubicBezTo>
                    <a:pt x="98475" y="547724"/>
                    <a:pt x="88883" y="536384"/>
                    <a:pt x="87864" y="525045"/>
                  </a:cubicBezTo>
                  <a:cubicBezTo>
                    <a:pt x="100012" y="476071"/>
                    <a:pt x="89300" y="421382"/>
                    <a:pt x="90018" y="369550"/>
                  </a:cubicBezTo>
                  <a:lnTo>
                    <a:pt x="66329" y="345861"/>
                  </a:lnTo>
                  <a:cubicBezTo>
                    <a:pt x="59220" y="346534"/>
                    <a:pt x="49253" y="364352"/>
                    <a:pt x="42144" y="365025"/>
                  </a:cubicBezTo>
                  <a:lnTo>
                    <a:pt x="4738" y="350599"/>
                  </a:lnTo>
                  <a:lnTo>
                    <a:pt x="0" y="307958"/>
                  </a:lnTo>
                  <a:lnTo>
                    <a:pt x="33165" y="284269"/>
                  </a:lnTo>
                  <a:lnTo>
                    <a:pt x="37147" y="227490"/>
                  </a:lnTo>
                  <a:lnTo>
                    <a:pt x="75805" y="180037"/>
                  </a:lnTo>
                  <a:cubicBezTo>
                    <a:pt x="94112" y="172167"/>
                    <a:pt x="103847" y="150010"/>
                    <a:pt x="122154" y="142140"/>
                  </a:cubicBezTo>
                  <a:lnTo>
                    <a:pt x="180037" y="142135"/>
                  </a:lnTo>
                  <a:lnTo>
                    <a:pt x="255842" y="104232"/>
                  </a:lnTo>
                  <a:lnTo>
                    <a:pt x="270056" y="127921"/>
                  </a:lnTo>
                  <a:lnTo>
                    <a:pt x="307958" y="123183"/>
                  </a:lnTo>
                  <a:lnTo>
                    <a:pt x="326910" y="180037"/>
                  </a:lnTo>
                  <a:lnTo>
                    <a:pt x="383763" y="184775"/>
                  </a:lnTo>
                  <a:lnTo>
                    <a:pt x="691722" y="345861"/>
                  </a:lnTo>
                  <a:lnTo>
                    <a:pt x="1895129" y="208464"/>
                  </a:lnTo>
                  <a:lnTo>
                    <a:pt x="2421028" y="42640"/>
                  </a:lnTo>
                  <a:close/>
                </a:path>
              </a:pathLst>
            </a:cu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7" name="任意多边形 94"/>
            <p:cNvSpPr/>
            <p:nvPr/>
          </p:nvSpPr>
          <p:spPr>
            <a:xfrm>
              <a:off x="3804855" y="1956434"/>
              <a:ext cx="1443512" cy="1148850"/>
            </a:xfrm>
            <a:custGeom>
              <a:avLst/>
              <a:gdLst>
                <a:gd name="connsiteX0" fmla="*/ 2033081 w 2120630"/>
                <a:gd name="connsiteY0" fmla="*/ 997085 h 1687749"/>
                <a:gd name="connsiteX1" fmla="*/ 2101175 w 2120630"/>
                <a:gd name="connsiteY1" fmla="*/ 1118680 h 1687749"/>
                <a:gd name="connsiteX2" fmla="*/ 2120630 w 2120630"/>
                <a:gd name="connsiteY2" fmla="*/ 1152727 h 1687749"/>
                <a:gd name="connsiteX3" fmla="*/ 2096311 w 2120630"/>
                <a:gd name="connsiteY3" fmla="*/ 1201366 h 1687749"/>
                <a:gd name="connsiteX4" fmla="*/ 1969851 w 2120630"/>
                <a:gd name="connsiteY4" fmla="*/ 1186774 h 1687749"/>
                <a:gd name="connsiteX5" fmla="*/ 1857983 w 2120630"/>
                <a:gd name="connsiteY5" fmla="*/ 1118680 h 1687749"/>
                <a:gd name="connsiteX6" fmla="*/ 1629383 w 2120630"/>
                <a:gd name="connsiteY6" fmla="*/ 1181910 h 1687749"/>
                <a:gd name="connsiteX7" fmla="*/ 1566154 w 2120630"/>
                <a:gd name="connsiteY7" fmla="*/ 1269459 h 1687749"/>
                <a:gd name="connsiteX8" fmla="*/ 1502924 w 2120630"/>
                <a:gd name="connsiteY8" fmla="*/ 1376463 h 1687749"/>
                <a:gd name="connsiteX9" fmla="*/ 1405647 w 2120630"/>
                <a:gd name="connsiteY9" fmla="*/ 1386191 h 1687749"/>
                <a:gd name="connsiteX10" fmla="*/ 1240277 w 2120630"/>
                <a:gd name="connsiteY10" fmla="*/ 1643974 h 1687749"/>
                <a:gd name="connsiteX11" fmla="*/ 1157592 w 2120630"/>
                <a:gd name="connsiteY11" fmla="*/ 1687749 h 1687749"/>
                <a:gd name="connsiteX12" fmla="*/ 860898 w 2120630"/>
                <a:gd name="connsiteY12" fmla="*/ 1673157 h 1687749"/>
                <a:gd name="connsiteX13" fmla="*/ 612843 w 2120630"/>
                <a:gd name="connsiteY13" fmla="*/ 1605063 h 1687749"/>
                <a:gd name="connsiteX14" fmla="*/ 486383 w 2120630"/>
                <a:gd name="connsiteY14" fmla="*/ 1425102 h 1687749"/>
                <a:gd name="connsiteX15" fmla="*/ 408562 w 2120630"/>
                <a:gd name="connsiteY15" fmla="*/ 1327825 h 1687749"/>
                <a:gd name="connsiteX16" fmla="*/ 131324 w 2120630"/>
                <a:gd name="connsiteY16" fmla="*/ 1220821 h 1687749"/>
                <a:gd name="connsiteX17" fmla="*/ 14592 w 2120630"/>
                <a:gd name="connsiteY17" fmla="*/ 1172183 h 1687749"/>
                <a:gd name="connsiteX18" fmla="*/ 0 w 2120630"/>
                <a:gd name="connsiteY18" fmla="*/ 1094361 h 1687749"/>
                <a:gd name="connsiteX19" fmla="*/ 68094 w 2120630"/>
                <a:gd name="connsiteY19" fmla="*/ 972766 h 1687749"/>
                <a:gd name="connsiteX20" fmla="*/ 150779 w 2120630"/>
                <a:gd name="connsiteY20" fmla="*/ 875489 h 1687749"/>
                <a:gd name="connsiteX21" fmla="*/ 243192 w 2120630"/>
                <a:gd name="connsiteY21" fmla="*/ 870625 h 1687749"/>
                <a:gd name="connsiteX22" fmla="*/ 355060 w 2120630"/>
                <a:gd name="connsiteY22" fmla="*/ 860897 h 1687749"/>
                <a:gd name="connsiteX23" fmla="*/ 496111 w 2120630"/>
                <a:gd name="connsiteY23" fmla="*/ 836578 h 1687749"/>
                <a:gd name="connsiteX24" fmla="*/ 583660 w 2120630"/>
                <a:gd name="connsiteY24" fmla="*/ 797668 h 1687749"/>
                <a:gd name="connsiteX25" fmla="*/ 598251 w 2120630"/>
                <a:gd name="connsiteY25" fmla="*/ 739302 h 1687749"/>
                <a:gd name="connsiteX26" fmla="*/ 646890 w 2120630"/>
                <a:gd name="connsiteY26" fmla="*/ 695527 h 1687749"/>
                <a:gd name="connsiteX27" fmla="*/ 680936 w 2120630"/>
                <a:gd name="connsiteY27" fmla="*/ 676072 h 1687749"/>
                <a:gd name="connsiteX28" fmla="*/ 671209 w 2120630"/>
                <a:gd name="connsiteY28" fmla="*/ 457200 h 1687749"/>
                <a:gd name="connsiteX29" fmla="*/ 651754 w 2120630"/>
                <a:gd name="connsiteY29" fmla="*/ 437744 h 1687749"/>
                <a:gd name="connsiteX30" fmla="*/ 705256 w 2120630"/>
                <a:gd name="connsiteY30" fmla="*/ 423153 h 1687749"/>
                <a:gd name="connsiteX31" fmla="*/ 870626 w 2120630"/>
                <a:gd name="connsiteY31" fmla="*/ 423153 h 1687749"/>
                <a:gd name="connsiteX32" fmla="*/ 933856 w 2120630"/>
                <a:gd name="connsiteY32" fmla="*/ 466927 h 1687749"/>
                <a:gd name="connsiteX33" fmla="*/ 914400 w 2120630"/>
                <a:gd name="connsiteY33" fmla="*/ 393970 h 1687749"/>
                <a:gd name="connsiteX34" fmla="*/ 1065179 w 2120630"/>
                <a:gd name="connsiteY34" fmla="*/ 184825 h 1687749"/>
                <a:gd name="connsiteX35" fmla="*/ 1177047 w 2120630"/>
                <a:gd name="connsiteY35" fmla="*/ 257783 h 1687749"/>
                <a:gd name="connsiteX36" fmla="*/ 1269460 w 2120630"/>
                <a:gd name="connsiteY36" fmla="*/ 257783 h 1687749"/>
                <a:gd name="connsiteX37" fmla="*/ 1332690 w 2120630"/>
                <a:gd name="connsiteY37" fmla="*/ 233463 h 1687749"/>
                <a:gd name="connsiteX38" fmla="*/ 1352145 w 2120630"/>
                <a:gd name="connsiteY38" fmla="*/ 87549 h 1687749"/>
                <a:gd name="connsiteX39" fmla="*/ 1449422 w 2120630"/>
                <a:gd name="connsiteY39" fmla="*/ 87549 h 1687749"/>
                <a:gd name="connsiteX40" fmla="*/ 1498060 w 2120630"/>
                <a:gd name="connsiteY40" fmla="*/ 0 h 1687749"/>
                <a:gd name="connsiteX41" fmla="*/ 1600200 w 2120630"/>
                <a:gd name="connsiteY41" fmla="*/ 14591 h 1687749"/>
                <a:gd name="connsiteX42" fmla="*/ 1600200 w 2120630"/>
                <a:gd name="connsiteY42" fmla="*/ 111868 h 1687749"/>
                <a:gd name="connsiteX43" fmla="*/ 1687749 w 2120630"/>
                <a:gd name="connsiteY43" fmla="*/ 228600 h 1687749"/>
                <a:gd name="connsiteX44" fmla="*/ 1809345 w 2120630"/>
                <a:gd name="connsiteY44" fmla="*/ 277238 h 1687749"/>
                <a:gd name="connsiteX45" fmla="*/ 1804481 w 2120630"/>
                <a:gd name="connsiteY45" fmla="*/ 369651 h 1687749"/>
                <a:gd name="connsiteX46" fmla="*/ 1833664 w 2120630"/>
                <a:gd name="connsiteY46" fmla="*/ 423153 h 1687749"/>
                <a:gd name="connsiteX47" fmla="*/ 1765571 w 2120630"/>
                <a:gd name="connsiteY47" fmla="*/ 593387 h 1687749"/>
                <a:gd name="connsiteX48" fmla="*/ 1809345 w 2120630"/>
                <a:gd name="connsiteY48" fmla="*/ 666344 h 1687749"/>
                <a:gd name="connsiteX49" fmla="*/ 1994171 w 2120630"/>
                <a:gd name="connsiteY49" fmla="*/ 710119 h 1687749"/>
                <a:gd name="connsiteX50" fmla="*/ 2106039 w 2120630"/>
                <a:gd name="connsiteY50" fmla="*/ 787940 h 1687749"/>
                <a:gd name="connsiteX51" fmla="*/ 2120630 w 2120630"/>
                <a:gd name="connsiteY51" fmla="*/ 836578 h 1687749"/>
                <a:gd name="connsiteX52" fmla="*/ 2057400 w 2120630"/>
                <a:gd name="connsiteY52" fmla="*/ 880353 h 1687749"/>
                <a:gd name="connsiteX53" fmla="*/ 2033081 w 2120630"/>
                <a:gd name="connsiteY53" fmla="*/ 997085 h 1687749"/>
                <a:gd name="connsiteX0-1" fmla="*/ 2033081 w 2120630"/>
                <a:gd name="connsiteY0-2" fmla="*/ 997085 h 1687749"/>
                <a:gd name="connsiteX1-3" fmla="*/ 2101175 w 2120630"/>
                <a:gd name="connsiteY1-4" fmla="*/ 1118680 h 1687749"/>
                <a:gd name="connsiteX2-5" fmla="*/ 2120630 w 2120630"/>
                <a:gd name="connsiteY2-6" fmla="*/ 1152727 h 1687749"/>
                <a:gd name="connsiteX3-7" fmla="*/ 2096311 w 2120630"/>
                <a:gd name="connsiteY3-8" fmla="*/ 1201366 h 1687749"/>
                <a:gd name="connsiteX4-9" fmla="*/ 1969851 w 2120630"/>
                <a:gd name="connsiteY4-10" fmla="*/ 1186774 h 1687749"/>
                <a:gd name="connsiteX5-11" fmla="*/ 1857983 w 2120630"/>
                <a:gd name="connsiteY5-12" fmla="*/ 1118680 h 1687749"/>
                <a:gd name="connsiteX6-13" fmla="*/ 1629383 w 2120630"/>
                <a:gd name="connsiteY6-14" fmla="*/ 1181910 h 1687749"/>
                <a:gd name="connsiteX7-15" fmla="*/ 1566154 w 2120630"/>
                <a:gd name="connsiteY7-16" fmla="*/ 1269459 h 1687749"/>
                <a:gd name="connsiteX8-17" fmla="*/ 1502924 w 2120630"/>
                <a:gd name="connsiteY8-18" fmla="*/ 1376463 h 1687749"/>
                <a:gd name="connsiteX9-19" fmla="*/ 1405647 w 2120630"/>
                <a:gd name="connsiteY9-20" fmla="*/ 1386191 h 1687749"/>
                <a:gd name="connsiteX10-21" fmla="*/ 1240277 w 2120630"/>
                <a:gd name="connsiteY10-22" fmla="*/ 1643974 h 1687749"/>
                <a:gd name="connsiteX11-23" fmla="*/ 1157592 w 2120630"/>
                <a:gd name="connsiteY11-24" fmla="*/ 1687749 h 1687749"/>
                <a:gd name="connsiteX12-25" fmla="*/ 860898 w 2120630"/>
                <a:gd name="connsiteY12-26" fmla="*/ 1673157 h 1687749"/>
                <a:gd name="connsiteX13-27" fmla="*/ 612843 w 2120630"/>
                <a:gd name="connsiteY13-28" fmla="*/ 1605063 h 1687749"/>
                <a:gd name="connsiteX14-29" fmla="*/ 486383 w 2120630"/>
                <a:gd name="connsiteY14-30" fmla="*/ 1425102 h 1687749"/>
                <a:gd name="connsiteX15-31" fmla="*/ 408562 w 2120630"/>
                <a:gd name="connsiteY15-32" fmla="*/ 1327825 h 1687749"/>
                <a:gd name="connsiteX16-33" fmla="*/ 131324 w 2120630"/>
                <a:gd name="connsiteY16-34" fmla="*/ 1220821 h 1687749"/>
                <a:gd name="connsiteX17-35" fmla="*/ 14592 w 2120630"/>
                <a:gd name="connsiteY17-36" fmla="*/ 1172183 h 1687749"/>
                <a:gd name="connsiteX18-37" fmla="*/ 0 w 2120630"/>
                <a:gd name="connsiteY18-38" fmla="*/ 1094361 h 1687749"/>
                <a:gd name="connsiteX19-39" fmla="*/ 68094 w 2120630"/>
                <a:gd name="connsiteY19-40" fmla="*/ 972766 h 1687749"/>
                <a:gd name="connsiteX20-41" fmla="*/ 150779 w 2120630"/>
                <a:gd name="connsiteY20-42" fmla="*/ 875489 h 1687749"/>
                <a:gd name="connsiteX21-43" fmla="*/ 243192 w 2120630"/>
                <a:gd name="connsiteY21-44" fmla="*/ 870625 h 1687749"/>
                <a:gd name="connsiteX22-45" fmla="*/ 355060 w 2120630"/>
                <a:gd name="connsiteY22-46" fmla="*/ 860897 h 1687749"/>
                <a:gd name="connsiteX23-47" fmla="*/ 496111 w 2120630"/>
                <a:gd name="connsiteY23-48" fmla="*/ 836578 h 1687749"/>
                <a:gd name="connsiteX24-49" fmla="*/ 583660 w 2120630"/>
                <a:gd name="connsiteY24-50" fmla="*/ 797668 h 1687749"/>
                <a:gd name="connsiteX25-51" fmla="*/ 598251 w 2120630"/>
                <a:gd name="connsiteY25-52" fmla="*/ 739302 h 1687749"/>
                <a:gd name="connsiteX26-53" fmla="*/ 646890 w 2120630"/>
                <a:gd name="connsiteY26-54" fmla="*/ 695527 h 1687749"/>
                <a:gd name="connsiteX27-55" fmla="*/ 680936 w 2120630"/>
                <a:gd name="connsiteY27-56" fmla="*/ 676072 h 1687749"/>
                <a:gd name="connsiteX28-57" fmla="*/ 671209 w 2120630"/>
                <a:gd name="connsiteY28-58" fmla="*/ 457200 h 1687749"/>
                <a:gd name="connsiteX29-59" fmla="*/ 651754 w 2120630"/>
                <a:gd name="connsiteY29-60" fmla="*/ 437744 h 1687749"/>
                <a:gd name="connsiteX30-61" fmla="*/ 705256 w 2120630"/>
                <a:gd name="connsiteY30-62" fmla="*/ 423153 h 1687749"/>
                <a:gd name="connsiteX31-63" fmla="*/ 870626 w 2120630"/>
                <a:gd name="connsiteY31-64" fmla="*/ 423153 h 1687749"/>
                <a:gd name="connsiteX32-65" fmla="*/ 933856 w 2120630"/>
                <a:gd name="connsiteY32-66" fmla="*/ 466927 h 1687749"/>
                <a:gd name="connsiteX33-67" fmla="*/ 914400 w 2120630"/>
                <a:gd name="connsiteY33-68" fmla="*/ 393970 h 1687749"/>
                <a:gd name="connsiteX34-69" fmla="*/ 1065179 w 2120630"/>
                <a:gd name="connsiteY34-70" fmla="*/ 184825 h 1687749"/>
                <a:gd name="connsiteX35-71" fmla="*/ 1177047 w 2120630"/>
                <a:gd name="connsiteY35-72" fmla="*/ 257783 h 1687749"/>
                <a:gd name="connsiteX36-73" fmla="*/ 1269460 w 2120630"/>
                <a:gd name="connsiteY36-74" fmla="*/ 257783 h 1687749"/>
                <a:gd name="connsiteX37-75" fmla="*/ 1332690 w 2120630"/>
                <a:gd name="connsiteY37-76" fmla="*/ 233463 h 1687749"/>
                <a:gd name="connsiteX38-77" fmla="*/ 1352145 w 2120630"/>
                <a:gd name="connsiteY38-78" fmla="*/ 87549 h 1687749"/>
                <a:gd name="connsiteX39-79" fmla="*/ 1449422 w 2120630"/>
                <a:gd name="connsiteY39-80" fmla="*/ 87549 h 1687749"/>
                <a:gd name="connsiteX40-81" fmla="*/ 1498060 w 2120630"/>
                <a:gd name="connsiteY40-82" fmla="*/ 0 h 1687749"/>
                <a:gd name="connsiteX41-83" fmla="*/ 1600200 w 2120630"/>
                <a:gd name="connsiteY41-84" fmla="*/ 14591 h 1687749"/>
                <a:gd name="connsiteX42-85" fmla="*/ 1600200 w 2120630"/>
                <a:gd name="connsiteY42-86" fmla="*/ 111868 h 1687749"/>
                <a:gd name="connsiteX43-87" fmla="*/ 1687749 w 2120630"/>
                <a:gd name="connsiteY43-88" fmla="*/ 228600 h 1687749"/>
                <a:gd name="connsiteX44-89" fmla="*/ 1809345 w 2120630"/>
                <a:gd name="connsiteY44-90" fmla="*/ 277238 h 1687749"/>
                <a:gd name="connsiteX45-91" fmla="*/ 1804481 w 2120630"/>
                <a:gd name="connsiteY45-92" fmla="*/ 369651 h 1687749"/>
                <a:gd name="connsiteX46-93" fmla="*/ 1833664 w 2120630"/>
                <a:gd name="connsiteY46-94" fmla="*/ 423153 h 1687749"/>
                <a:gd name="connsiteX47-95" fmla="*/ 1810393 w 2120630"/>
                <a:gd name="connsiteY47-96" fmla="*/ 538296 h 1687749"/>
                <a:gd name="connsiteX48-97" fmla="*/ 1765571 w 2120630"/>
                <a:gd name="connsiteY48-98" fmla="*/ 593387 h 1687749"/>
                <a:gd name="connsiteX49-99" fmla="*/ 1809345 w 2120630"/>
                <a:gd name="connsiteY49-100" fmla="*/ 666344 h 1687749"/>
                <a:gd name="connsiteX50-101" fmla="*/ 1994171 w 2120630"/>
                <a:gd name="connsiteY50-102" fmla="*/ 710119 h 1687749"/>
                <a:gd name="connsiteX51-103" fmla="*/ 2106039 w 2120630"/>
                <a:gd name="connsiteY51-104" fmla="*/ 787940 h 1687749"/>
                <a:gd name="connsiteX52-105" fmla="*/ 2120630 w 2120630"/>
                <a:gd name="connsiteY52-106" fmla="*/ 836578 h 1687749"/>
                <a:gd name="connsiteX53-107" fmla="*/ 2057400 w 2120630"/>
                <a:gd name="connsiteY53-108" fmla="*/ 880353 h 1687749"/>
                <a:gd name="connsiteX54" fmla="*/ 2033081 w 2120630"/>
                <a:gd name="connsiteY54" fmla="*/ 997085 h 1687749"/>
                <a:gd name="connsiteX0-109" fmla="*/ 2033081 w 2120630"/>
                <a:gd name="connsiteY0-110" fmla="*/ 997085 h 1687749"/>
                <a:gd name="connsiteX1-111" fmla="*/ 2101175 w 2120630"/>
                <a:gd name="connsiteY1-112" fmla="*/ 1118680 h 1687749"/>
                <a:gd name="connsiteX2-113" fmla="*/ 2120630 w 2120630"/>
                <a:gd name="connsiteY2-114" fmla="*/ 1152727 h 1687749"/>
                <a:gd name="connsiteX3-115" fmla="*/ 2096311 w 2120630"/>
                <a:gd name="connsiteY3-116" fmla="*/ 1201366 h 1687749"/>
                <a:gd name="connsiteX4-117" fmla="*/ 1969851 w 2120630"/>
                <a:gd name="connsiteY4-118" fmla="*/ 1186774 h 1687749"/>
                <a:gd name="connsiteX5-119" fmla="*/ 1857983 w 2120630"/>
                <a:gd name="connsiteY5-120" fmla="*/ 1118680 h 1687749"/>
                <a:gd name="connsiteX6-121" fmla="*/ 1629383 w 2120630"/>
                <a:gd name="connsiteY6-122" fmla="*/ 1181910 h 1687749"/>
                <a:gd name="connsiteX7-123" fmla="*/ 1566154 w 2120630"/>
                <a:gd name="connsiteY7-124" fmla="*/ 1269459 h 1687749"/>
                <a:gd name="connsiteX8-125" fmla="*/ 1502924 w 2120630"/>
                <a:gd name="connsiteY8-126" fmla="*/ 1376463 h 1687749"/>
                <a:gd name="connsiteX9-127" fmla="*/ 1405647 w 2120630"/>
                <a:gd name="connsiteY9-128" fmla="*/ 1386191 h 1687749"/>
                <a:gd name="connsiteX10-129" fmla="*/ 1240277 w 2120630"/>
                <a:gd name="connsiteY10-130" fmla="*/ 1643974 h 1687749"/>
                <a:gd name="connsiteX11-131" fmla="*/ 1157592 w 2120630"/>
                <a:gd name="connsiteY11-132" fmla="*/ 1687749 h 1687749"/>
                <a:gd name="connsiteX12-133" fmla="*/ 860898 w 2120630"/>
                <a:gd name="connsiteY12-134" fmla="*/ 1673157 h 1687749"/>
                <a:gd name="connsiteX13-135" fmla="*/ 612843 w 2120630"/>
                <a:gd name="connsiteY13-136" fmla="*/ 1605063 h 1687749"/>
                <a:gd name="connsiteX14-137" fmla="*/ 486383 w 2120630"/>
                <a:gd name="connsiteY14-138" fmla="*/ 1425102 h 1687749"/>
                <a:gd name="connsiteX15-139" fmla="*/ 408562 w 2120630"/>
                <a:gd name="connsiteY15-140" fmla="*/ 1327825 h 1687749"/>
                <a:gd name="connsiteX16-141" fmla="*/ 131324 w 2120630"/>
                <a:gd name="connsiteY16-142" fmla="*/ 1220821 h 1687749"/>
                <a:gd name="connsiteX17-143" fmla="*/ 14592 w 2120630"/>
                <a:gd name="connsiteY17-144" fmla="*/ 1172183 h 1687749"/>
                <a:gd name="connsiteX18-145" fmla="*/ 0 w 2120630"/>
                <a:gd name="connsiteY18-146" fmla="*/ 1094361 h 1687749"/>
                <a:gd name="connsiteX19-147" fmla="*/ 68094 w 2120630"/>
                <a:gd name="connsiteY19-148" fmla="*/ 972766 h 1687749"/>
                <a:gd name="connsiteX20-149" fmla="*/ 150779 w 2120630"/>
                <a:gd name="connsiteY20-150" fmla="*/ 875489 h 1687749"/>
                <a:gd name="connsiteX21-151" fmla="*/ 243192 w 2120630"/>
                <a:gd name="connsiteY21-152" fmla="*/ 870625 h 1687749"/>
                <a:gd name="connsiteX22-153" fmla="*/ 355060 w 2120630"/>
                <a:gd name="connsiteY22-154" fmla="*/ 860897 h 1687749"/>
                <a:gd name="connsiteX23-155" fmla="*/ 496111 w 2120630"/>
                <a:gd name="connsiteY23-156" fmla="*/ 836578 h 1687749"/>
                <a:gd name="connsiteX24-157" fmla="*/ 583660 w 2120630"/>
                <a:gd name="connsiteY24-158" fmla="*/ 797668 h 1687749"/>
                <a:gd name="connsiteX25-159" fmla="*/ 598251 w 2120630"/>
                <a:gd name="connsiteY25-160" fmla="*/ 739302 h 1687749"/>
                <a:gd name="connsiteX26-161" fmla="*/ 646890 w 2120630"/>
                <a:gd name="connsiteY26-162" fmla="*/ 695527 h 1687749"/>
                <a:gd name="connsiteX27-163" fmla="*/ 680936 w 2120630"/>
                <a:gd name="connsiteY27-164" fmla="*/ 676072 h 1687749"/>
                <a:gd name="connsiteX28-165" fmla="*/ 671209 w 2120630"/>
                <a:gd name="connsiteY28-166" fmla="*/ 457200 h 1687749"/>
                <a:gd name="connsiteX29-167" fmla="*/ 651754 w 2120630"/>
                <a:gd name="connsiteY29-168" fmla="*/ 437744 h 1687749"/>
                <a:gd name="connsiteX30-169" fmla="*/ 705256 w 2120630"/>
                <a:gd name="connsiteY30-170" fmla="*/ 423153 h 1687749"/>
                <a:gd name="connsiteX31-171" fmla="*/ 870626 w 2120630"/>
                <a:gd name="connsiteY31-172" fmla="*/ 423153 h 1687749"/>
                <a:gd name="connsiteX32-173" fmla="*/ 933856 w 2120630"/>
                <a:gd name="connsiteY32-174" fmla="*/ 466927 h 1687749"/>
                <a:gd name="connsiteX33-175" fmla="*/ 914400 w 2120630"/>
                <a:gd name="connsiteY33-176" fmla="*/ 393970 h 1687749"/>
                <a:gd name="connsiteX34-177" fmla="*/ 1065179 w 2120630"/>
                <a:gd name="connsiteY34-178" fmla="*/ 184825 h 1687749"/>
                <a:gd name="connsiteX35-179" fmla="*/ 1177047 w 2120630"/>
                <a:gd name="connsiteY35-180" fmla="*/ 257783 h 1687749"/>
                <a:gd name="connsiteX36-181" fmla="*/ 1269460 w 2120630"/>
                <a:gd name="connsiteY36-182" fmla="*/ 257783 h 1687749"/>
                <a:gd name="connsiteX37-183" fmla="*/ 1332690 w 2120630"/>
                <a:gd name="connsiteY37-184" fmla="*/ 233463 h 1687749"/>
                <a:gd name="connsiteX38-185" fmla="*/ 1322950 w 2120630"/>
                <a:gd name="connsiteY38-186" fmla="*/ 157593 h 1687749"/>
                <a:gd name="connsiteX39-187" fmla="*/ 1352145 w 2120630"/>
                <a:gd name="connsiteY39-188" fmla="*/ 87549 h 1687749"/>
                <a:gd name="connsiteX40-189" fmla="*/ 1449422 w 2120630"/>
                <a:gd name="connsiteY40-190" fmla="*/ 87549 h 1687749"/>
                <a:gd name="connsiteX41-191" fmla="*/ 1498060 w 2120630"/>
                <a:gd name="connsiteY41-192" fmla="*/ 0 h 1687749"/>
                <a:gd name="connsiteX42-193" fmla="*/ 1600200 w 2120630"/>
                <a:gd name="connsiteY42-194" fmla="*/ 14591 h 1687749"/>
                <a:gd name="connsiteX43-195" fmla="*/ 1600200 w 2120630"/>
                <a:gd name="connsiteY43-196" fmla="*/ 111868 h 1687749"/>
                <a:gd name="connsiteX44-197" fmla="*/ 1687749 w 2120630"/>
                <a:gd name="connsiteY44-198" fmla="*/ 228600 h 1687749"/>
                <a:gd name="connsiteX45-199" fmla="*/ 1809345 w 2120630"/>
                <a:gd name="connsiteY45-200" fmla="*/ 277238 h 1687749"/>
                <a:gd name="connsiteX46-201" fmla="*/ 1804481 w 2120630"/>
                <a:gd name="connsiteY46-202" fmla="*/ 369651 h 1687749"/>
                <a:gd name="connsiteX47-203" fmla="*/ 1833664 w 2120630"/>
                <a:gd name="connsiteY47-204" fmla="*/ 423153 h 1687749"/>
                <a:gd name="connsiteX48-205" fmla="*/ 1810393 w 2120630"/>
                <a:gd name="connsiteY48-206" fmla="*/ 538296 h 1687749"/>
                <a:gd name="connsiteX49-207" fmla="*/ 1765571 w 2120630"/>
                <a:gd name="connsiteY49-208" fmla="*/ 593387 h 1687749"/>
                <a:gd name="connsiteX50-209" fmla="*/ 1809345 w 2120630"/>
                <a:gd name="connsiteY50-210" fmla="*/ 666344 h 1687749"/>
                <a:gd name="connsiteX51-211" fmla="*/ 1994171 w 2120630"/>
                <a:gd name="connsiteY51-212" fmla="*/ 710119 h 1687749"/>
                <a:gd name="connsiteX52-213" fmla="*/ 2106039 w 2120630"/>
                <a:gd name="connsiteY52-214" fmla="*/ 787940 h 1687749"/>
                <a:gd name="connsiteX53-215" fmla="*/ 2120630 w 2120630"/>
                <a:gd name="connsiteY53-216" fmla="*/ 836578 h 1687749"/>
                <a:gd name="connsiteX54-217" fmla="*/ 2057400 w 2120630"/>
                <a:gd name="connsiteY54-218" fmla="*/ 880353 h 1687749"/>
                <a:gd name="connsiteX55" fmla="*/ 2033081 w 2120630"/>
                <a:gd name="connsiteY55" fmla="*/ 997085 h 1687749"/>
                <a:gd name="connsiteX0-219" fmla="*/ 2033081 w 2120630"/>
                <a:gd name="connsiteY0-220" fmla="*/ 997085 h 1687749"/>
                <a:gd name="connsiteX1-221" fmla="*/ 2101175 w 2120630"/>
                <a:gd name="connsiteY1-222" fmla="*/ 1118680 h 1687749"/>
                <a:gd name="connsiteX2-223" fmla="*/ 2120630 w 2120630"/>
                <a:gd name="connsiteY2-224" fmla="*/ 1152727 h 1687749"/>
                <a:gd name="connsiteX3-225" fmla="*/ 2096311 w 2120630"/>
                <a:gd name="connsiteY3-226" fmla="*/ 1201366 h 1687749"/>
                <a:gd name="connsiteX4-227" fmla="*/ 1969851 w 2120630"/>
                <a:gd name="connsiteY4-228" fmla="*/ 1186774 h 1687749"/>
                <a:gd name="connsiteX5-229" fmla="*/ 1857983 w 2120630"/>
                <a:gd name="connsiteY5-230" fmla="*/ 1118680 h 1687749"/>
                <a:gd name="connsiteX6-231" fmla="*/ 1629383 w 2120630"/>
                <a:gd name="connsiteY6-232" fmla="*/ 1181910 h 1687749"/>
                <a:gd name="connsiteX7-233" fmla="*/ 1566154 w 2120630"/>
                <a:gd name="connsiteY7-234" fmla="*/ 1269459 h 1687749"/>
                <a:gd name="connsiteX8-235" fmla="*/ 1502924 w 2120630"/>
                <a:gd name="connsiteY8-236" fmla="*/ 1376463 h 1687749"/>
                <a:gd name="connsiteX9-237" fmla="*/ 1405647 w 2120630"/>
                <a:gd name="connsiteY9-238" fmla="*/ 1386191 h 1687749"/>
                <a:gd name="connsiteX10-239" fmla="*/ 1240277 w 2120630"/>
                <a:gd name="connsiteY10-240" fmla="*/ 1643974 h 1687749"/>
                <a:gd name="connsiteX11-241" fmla="*/ 1157592 w 2120630"/>
                <a:gd name="connsiteY11-242" fmla="*/ 1687749 h 1687749"/>
                <a:gd name="connsiteX12-243" fmla="*/ 860898 w 2120630"/>
                <a:gd name="connsiteY12-244" fmla="*/ 1673157 h 1687749"/>
                <a:gd name="connsiteX13-245" fmla="*/ 612843 w 2120630"/>
                <a:gd name="connsiteY13-246" fmla="*/ 1605063 h 1687749"/>
                <a:gd name="connsiteX14-247" fmla="*/ 486383 w 2120630"/>
                <a:gd name="connsiteY14-248" fmla="*/ 1425102 h 1687749"/>
                <a:gd name="connsiteX15-249" fmla="*/ 408562 w 2120630"/>
                <a:gd name="connsiteY15-250" fmla="*/ 1327825 h 1687749"/>
                <a:gd name="connsiteX16-251" fmla="*/ 131324 w 2120630"/>
                <a:gd name="connsiteY16-252" fmla="*/ 1220821 h 1687749"/>
                <a:gd name="connsiteX17-253" fmla="*/ 14592 w 2120630"/>
                <a:gd name="connsiteY17-254" fmla="*/ 1172183 h 1687749"/>
                <a:gd name="connsiteX18-255" fmla="*/ 0 w 2120630"/>
                <a:gd name="connsiteY18-256" fmla="*/ 1094361 h 1687749"/>
                <a:gd name="connsiteX19-257" fmla="*/ 68094 w 2120630"/>
                <a:gd name="connsiteY19-258" fmla="*/ 972766 h 1687749"/>
                <a:gd name="connsiteX20-259" fmla="*/ 150779 w 2120630"/>
                <a:gd name="connsiteY20-260" fmla="*/ 875489 h 1687749"/>
                <a:gd name="connsiteX21-261" fmla="*/ 243192 w 2120630"/>
                <a:gd name="connsiteY21-262" fmla="*/ 870625 h 1687749"/>
                <a:gd name="connsiteX22-263" fmla="*/ 355060 w 2120630"/>
                <a:gd name="connsiteY22-264" fmla="*/ 860897 h 1687749"/>
                <a:gd name="connsiteX23-265" fmla="*/ 496111 w 2120630"/>
                <a:gd name="connsiteY23-266" fmla="*/ 836578 h 1687749"/>
                <a:gd name="connsiteX24-267" fmla="*/ 583660 w 2120630"/>
                <a:gd name="connsiteY24-268" fmla="*/ 797668 h 1687749"/>
                <a:gd name="connsiteX25-269" fmla="*/ 598251 w 2120630"/>
                <a:gd name="connsiteY25-270" fmla="*/ 739302 h 1687749"/>
                <a:gd name="connsiteX26-271" fmla="*/ 646890 w 2120630"/>
                <a:gd name="connsiteY26-272" fmla="*/ 695527 h 1687749"/>
                <a:gd name="connsiteX27-273" fmla="*/ 680936 w 2120630"/>
                <a:gd name="connsiteY27-274" fmla="*/ 676072 h 1687749"/>
                <a:gd name="connsiteX28-275" fmla="*/ 671209 w 2120630"/>
                <a:gd name="connsiteY28-276" fmla="*/ 457200 h 1687749"/>
                <a:gd name="connsiteX29-277" fmla="*/ 651754 w 2120630"/>
                <a:gd name="connsiteY29-278" fmla="*/ 437744 h 1687749"/>
                <a:gd name="connsiteX30-279" fmla="*/ 705256 w 2120630"/>
                <a:gd name="connsiteY30-280" fmla="*/ 423153 h 1687749"/>
                <a:gd name="connsiteX31-281" fmla="*/ 870626 w 2120630"/>
                <a:gd name="connsiteY31-282" fmla="*/ 423153 h 1687749"/>
                <a:gd name="connsiteX32-283" fmla="*/ 933856 w 2120630"/>
                <a:gd name="connsiteY32-284" fmla="*/ 466927 h 1687749"/>
                <a:gd name="connsiteX33-285" fmla="*/ 914400 w 2120630"/>
                <a:gd name="connsiteY33-286" fmla="*/ 393970 h 1687749"/>
                <a:gd name="connsiteX34-287" fmla="*/ 1065179 w 2120630"/>
                <a:gd name="connsiteY34-288" fmla="*/ 184825 h 1687749"/>
                <a:gd name="connsiteX35-289" fmla="*/ 1177047 w 2120630"/>
                <a:gd name="connsiteY35-290" fmla="*/ 257783 h 1687749"/>
                <a:gd name="connsiteX36-291" fmla="*/ 1269460 w 2120630"/>
                <a:gd name="connsiteY36-292" fmla="*/ 257783 h 1687749"/>
                <a:gd name="connsiteX37-293" fmla="*/ 1325574 w 2120630"/>
                <a:gd name="connsiteY37-294" fmla="*/ 233463 h 1687749"/>
                <a:gd name="connsiteX38-295" fmla="*/ 1322950 w 2120630"/>
                <a:gd name="connsiteY38-296" fmla="*/ 157593 h 1687749"/>
                <a:gd name="connsiteX39-297" fmla="*/ 1352145 w 2120630"/>
                <a:gd name="connsiteY39-298" fmla="*/ 87549 h 1687749"/>
                <a:gd name="connsiteX40-299" fmla="*/ 1449422 w 2120630"/>
                <a:gd name="connsiteY40-300" fmla="*/ 87549 h 1687749"/>
                <a:gd name="connsiteX41-301" fmla="*/ 1498060 w 2120630"/>
                <a:gd name="connsiteY41-302" fmla="*/ 0 h 1687749"/>
                <a:gd name="connsiteX42-303" fmla="*/ 1600200 w 2120630"/>
                <a:gd name="connsiteY42-304" fmla="*/ 14591 h 1687749"/>
                <a:gd name="connsiteX43-305" fmla="*/ 1600200 w 2120630"/>
                <a:gd name="connsiteY43-306" fmla="*/ 111868 h 1687749"/>
                <a:gd name="connsiteX44-307" fmla="*/ 1687749 w 2120630"/>
                <a:gd name="connsiteY44-308" fmla="*/ 228600 h 1687749"/>
                <a:gd name="connsiteX45-309" fmla="*/ 1809345 w 2120630"/>
                <a:gd name="connsiteY45-310" fmla="*/ 277238 h 1687749"/>
                <a:gd name="connsiteX46-311" fmla="*/ 1804481 w 2120630"/>
                <a:gd name="connsiteY46-312" fmla="*/ 369651 h 1687749"/>
                <a:gd name="connsiteX47-313" fmla="*/ 1833664 w 2120630"/>
                <a:gd name="connsiteY47-314" fmla="*/ 423153 h 1687749"/>
                <a:gd name="connsiteX48-315" fmla="*/ 1810393 w 2120630"/>
                <a:gd name="connsiteY48-316" fmla="*/ 538296 h 1687749"/>
                <a:gd name="connsiteX49-317" fmla="*/ 1765571 w 2120630"/>
                <a:gd name="connsiteY49-318" fmla="*/ 593387 h 1687749"/>
                <a:gd name="connsiteX50-319" fmla="*/ 1809345 w 2120630"/>
                <a:gd name="connsiteY50-320" fmla="*/ 666344 h 1687749"/>
                <a:gd name="connsiteX51-321" fmla="*/ 1994171 w 2120630"/>
                <a:gd name="connsiteY51-322" fmla="*/ 710119 h 1687749"/>
                <a:gd name="connsiteX52-323" fmla="*/ 2106039 w 2120630"/>
                <a:gd name="connsiteY52-324" fmla="*/ 787940 h 1687749"/>
                <a:gd name="connsiteX53-325" fmla="*/ 2120630 w 2120630"/>
                <a:gd name="connsiteY53-326" fmla="*/ 836578 h 1687749"/>
                <a:gd name="connsiteX54-327" fmla="*/ 2057400 w 2120630"/>
                <a:gd name="connsiteY54-328" fmla="*/ 880353 h 1687749"/>
                <a:gd name="connsiteX55-329" fmla="*/ 2033081 w 2120630"/>
                <a:gd name="connsiteY55-330" fmla="*/ 997085 h 1687749"/>
                <a:gd name="connsiteX0-331" fmla="*/ 2033081 w 2120630"/>
                <a:gd name="connsiteY0-332" fmla="*/ 997085 h 1687749"/>
                <a:gd name="connsiteX1-333" fmla="*/ 2101175 w 2120630"/>
                <a:gd name="connsiteY1-334" fmla="*/ 1118680 h 1687749"/>
                <a:gd name="connsiteX2-335" fmla="*/ 2120630 w 2120630"/>
                <a:gd name="connsiteY2-336" fmla="*/ 1152727 h 1687749"/>
                <a:gd name="connsiteX3-337" fmla="*/ 2096311 w 2120630"/>
                <a:gd name="connsiteY3-338" fmla="*/ 1201366 h 1687749"/>
                <a:gd name="connsiteX4-339" fmla="*/ 1969851 w 2120630"/>
                <a:gd name="connsiteY4-340" fmla="*/ 1186774 h 1687749"/>
                <a:gd name="connsiteX5-341" fmla="*/ 1857983 w 2120630"/>
                <a:gd name="connsiteY5-342" fmla="*/ 1118680 h 1687749"/>
                <a:gd name="connsiteX6-343" fmla="*/ 1629383 w 2120630"/>
                <a:gd name="connsiteY6-344" fmla="*/ 1181910 h 1687749"/>
                <a:gd name="connsiteX7-345" fmla="*/ 1566154 w 2120630"/>
                <a:gd name="connsiteY7-346" fmla="*/ 1269459 h 1687749"/>
                <a:gd name="connsiteX8-347" fmla="*/ 1502924 w 2120630"/>
                <a:gd name="connsiteY8-348" fmla="*/ 1376463 h 1687749"/>
                <a:gd name="connsiteX9-349" fmla="*/ 1405647 w 2120630"/>
                <a:gd name="connsiteY9-350" fmla="*/ 1386191 h 1687749"/>
                <a:gd name="connsiteX10-351" fmla="*/ 1240277 w 2120630"/>
                <a:gd name="connsiteY10-352" fmla="*/ 1643974 h 1687749"/>
                <a:gd name="connsiteX11-353" fmla="*/ 1157592 w 2120630"/>
                <a:gd name="connsiteY11-354" fmla="*/ 1687749 h 1687749"/>
                <a:gd name="connsiteX12-355" fmla="*/ 860898 w 2120630"/>
                <a:gd name="connsiteY12-356" fmla="*/ 1673157 h 1687749"/>
                <a:gd name="connsiteX13-357" fmla="*/ 612843 w 2120630"/>
                <a:gd name="connsiteY13-358" fmla="*/ 1605063 h 1687749"/>
                <a:gd name="connsiteX14-359" fmla="*/ 486383 w 2120630"/>
                <a:gd name="connsiteY14-360" fmla="*/ 1425102 h 1687749"/>
                <a:gd name="connsiteX15-361" fmla="*/ 408562 w 2120630"/>
                <a:gd name="connsiteY15-362" fmla="*/ 1327825 h 1687749"/>
                <a:gd name="connsiteX16-363" fmla="*/ 131324 w 2120630"/>
                <a:gd name="connsiteY16-364" fmla="*/ 1220821 h 1687749"/>
                <a:gd name="connsiteX17-365" fmla="*/ 14592 w 2120630"/>
                <a:gd name="connsiteY17-366" fmla="*/ 1172183 h 1687749"/>
                <a:gd name="connsiteX18-367" fmla="*/ 0 w 2120630"/>
                <a:gd name="connsiteY18-368" fmla="*/ 1094361 h 1687749"/>
                <a:gd name="connsiteX19-369" fmla="*/ 68094 w 2120630"/>
                <a:gd name="connsiteY19-370" fmla="*/ 972766 h 1687749"/>
                <a:gd name="connsiteX20-371" fmla="*/ 150779 w 2120630"/>
                <a:gd name="connsiteY20-372" fmla="*/ 875489 h 1687749"/>
                <a:gd name="connsiteX21-373" fmla="*/ 243192 w 2120630"/>
                <a:gd name="connsiteY21-374" fmla="*/ 870625 h 1687749"/>
                <a:gd name="connsiteX22-375" fmla="*/ 355060 w 2120630"/>
                <a:gd name="connsiteY22-376" fmla="*/ 860897 h 1687749"/>
                <a:gd name="connsiteX23-377" fmla="*/ 496111 w 2120630"/>
                <a:gd name="connsiteY23-378" fmla="*/ 836578 h 1687749"/>
                <a:gd name="connsiteX24-379" fmla="*/ 583660 w 2120630"/>
                <a:gd name="connsiteY24-380" fmla="*/ 797668 h 1687749"/>
                <a:gd name="connsiteX25-381" fmla="*/ 598251 w 2120630"/>
                <a:gd name="connsiteY25-382" fmla="*/ 739302 h 1687749"/>
                <a:gd name="connsiteX26-383" fmla="*/ 646890 w 2120630"/>
                <a:gd name="connsiteY26-384" fmla="*/ 695527 h 1687749"/>
                <a:gd name="connsiteX27-385" fmla="*/ 680936 w 2120630"/>
                <a:gd name="connsiteY27-386" fmla="*/ 676072 h 1687749"/>
                <a:gd name="connsiteX28-387" fmla="*/ 671209 w 2120630"/>
                <a:gd name="connsiteY28-388" fmla="*/ 457200 h 1687749"/>
                <a:gd name="connsiteX29-389" fmla="*/ 651754 w 2120630"/>
                <a:gd name="connsiteY29-390" fmla="*/ 437744 h 1687749"/>
                <a:gd name="connsiteX30-391" fmla="*/ 705256 w 2120630"/>
                <a:gd name="connsiteY30-392" fmla="*/ 423153 h 1687749"/>
                <a:gd name="connsiteX31-393" fmla="*/ 870626 w 2120630"/>
                <a:gd name="connsiteY31-394" fmla="*/ 423153 h 1687749"/>
                <a:gd name="connsiteX32-395" fmla="*/ 933856 w 2120630"/>
                <a:gd name="connsiteY32-396" fmla="*/ 466927 h 1687749"/>
                <a:gd name="connsiteX33-397" fmla="*/ 914400 w 2120630"/>
                <a:gd name="connsiteY33-398" fmla="*/ 393970 h 1687749"/>
                <a:gd name="connsiteX34-399" fmla="*/ 1065179 w 2120630"/>
                <a:gd name="connsiteY34-400" fmla="*/ 184825 h 1687749"/>
                <a:gd name="connsiteX35-401" fmla="*/ 1177047 w 2120630"/>
                <a:gd name="connsiteY35-402" fmla="*/ 257783 h 1687749"/>
                <a:gd name="connsiteX36-403" fmla="*/ 1269460 w 2120630"/>
                <a:gd name="connsiteY36-404" fmla="*/ 257783 h 1687749"/>
                <a:gd name="connsiteX37-405" fmla="*/ 1325574 w 2120630"/>
                <a:gd name="connsiteY37-406" fmla="*/ 233463 h 1687749"/>
                <a:gd name="connsiteX38-407" fmla="*/ 1322950 w 2120630"/>
                <a:gd name="connsiteY38-408" fmla="*/ 157593 h 1687749"/>
                <a:gd name="connsiteX39-409" fmla="*/ 1352145 w 2120630"/>
                <a:gd name="connsiteY39-410" fmla="*/ 87549 h 1687749"/>
                <a:gd name="connsiteX40-411" fmla="*/ 1449422 w 2120630"/>
                <a:gd name="connsiteY40-412" fmla="*/ 87549 h 1687749"/>
                <a:gd name="connsiteX41-413" fmla="*/ 1498060 w 2120630"/>
                <a:gd name="connsiteY41-414" fmla="*/ 0 h 1687749"/>
                <a:gd name="connsiteX42-415" fmla="*/ 1600200 w 2120630"/>
                <a:gd name="connsiteY42-416" fmla="*/ 14591 h 1687749"/>
                <a:gd name="connsiteX43-417" fmla="*/ 1600200 w 2120630"/>
                <a:gd name="connsiteY43-418" fmla="*/ 111868 h 1687749"/>
                <a:gd name="connsiteX44-419" fmla="*/ 1687749 w 2120630"/>
                <a:gd name="connsiteY44-420" fmla="*/ 228600 h 1687749"/>
                <a:gd name="connsiteX45-421" fmla="*/ 1725001 w 2120630"/>
                <a:gd name="connsiteY45-422" fmla="*/ 221636 h 1687749"/>
                <a:gd name="connsiteX46-423" fmla="*/ 1809345 w 2120630"/>
                <a:gd name="connsiteY46-424" fmla="*/ 277238 h 1687749"/>
                <a:gd name="connsiteX47-425" fmla="*/ 1804481 w 2120630"/>
                <a:gd name="connsiteY47-426" fmla="*/ 369651 h 1687749"/>
                <a:gd name="connsiteX48-427" fmla="*/ 1833664 w 2120630"/>
                <a:gd name="connsiteY48-428" fmla="*/ 423153 h 1687749"/>
                <a:gd name="connsiteX49-429" fmla="*/ 1810393 w 2120630"/>
                <a:gd name="connsiteY49-430" fmla="*/ 538296 h 1687749"/>
                <a:gd name="connsiteX50-431" fmla="*/ 1765571 w 2120630"/>
                <a:gd name="connsiteY50-432" fmla="*/ 593387 h 1687749"/>
                <a:gd name="connsiteX51-433" fmla="*/ 1809345 w 2120630"/>
                <a:gd name="connsiteY51-434" fmla="*/ 666344 h 1687749"/>
                <a:gd name="connsiteX52-435" fmla="*/ 1994171 w 2120630"/>
                <a:gd name="connsiteY52-436" fmla="*/ 710119 h 1687749"/>
                <a:gd name="connsiteX53-437" fmla="*/ 2106039 w 2120630"/>
                <a:gd name="connsiteY53-438" fmla="*/ 787940 h 1687749"/>
                <a:gd name="connsiteX54-439" fmla="*/ 2120630 w 2120630"/>
                <a:gd name="connsiteY54-440" fmla="*/ 836578 h 1687749"/>
                <a:gd name="connsiteX55-441" fmla="*/ 2057400 w 2120630"/>
                <a:gd name="connsiteY55-442" fmla="*/ 880353 h 1687749"/>
                <a:gd name="connsiteX56" fmla="*/ 2033081 w 2120630"/>
                <a:gd name="connsiteY56" fmla="*/ 997085 h 16877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217" y="connsiteY54-218"/>
                </a:cxn>
                <a:cxn ang="0">
                  <a:pos x="connsiteX55-329" y="connsiteY55-330"/>
                </a:cxn>
                <a:cxn ang="0">
                  <a:pos x="connsiteX56" y="connsiteY56"/>
                </a:cxn>
              </a:cxnLst>
              <a:rect l="l" t="t" r="r" b="b"/>
              <a:pathLst>
                <a:path w="2120630" h="1687749">
                  <a:moveTo>
                    <a:pt x="2033081" y="997085"/>
                  </a:moveTo>
                  <a:lnTo>
                    <a:pt x="2101175" y="1118680"/>
                  </a:lnTo>
                  <a:lnTo>
                    <a:pt x="2120630" y="1152727"/>
                  </a:lnTo>
                  <a:lnTo>
                    <a:pt x="2096311" y="1201366"/>
                  </a:lnTo>
                  <a:lnTo>
                    <a:pt x="1969851" y="1186774"/>
                  </a:lnTo>
                  <a:lnTo>
                    <a:pt x="1857983" y="1118680"/>
                  </a:lnTo>
                  <a:lnTo>
                    <a:pt x="1629383" y="1181910"/>
                  </a:lnTo>
                  <a:lnTo>
                    <a:pt x="1566154" y="1269459"/>
                  </a:lnTo>
                  <a:lnTo>
                    <a:pt x="1502924" y="1376463"/>
                  </a:lnTo>
                  <a:lnTo>
                    <a:pt x="1405647" y="1386191"/>
                  </a:lnTo>
                  <a:lnTo>
                    <a:pt x="1240277" y="1643974"/>
                  </a:lnTo>
                  <a:lnTo>
                    <a:pt x="1157592" y="1687749"/>
                  </a:lnTo>
                  <a:lnTo>
                    <a:pt x="860898" y="1673157"/>
                  </a:lnTo>
                  <a:lnTo>
                    <a:pt x="612843" y="1605063"/>
                  </a:lnTo>
                  <a:lnTo>
                    <a:pt x="486383" y="1425102"/>
                  </a:lnTo>
                  <a:lnTo>
                    <a:pt x="408562" y="1327825"/>
                  </a:lnTo>
                  <a:lnTo>
                    <a:pt x="131324" y="1220821"/>
                  </a:lnTo>
                  <a:lnTo>
                    <a:pt x="14592" y="1172183"/>
                  </a:lnTo>
                  <a:lnTo>
                    <a:pt x="0" y="1094361"/>
                  </a:lnTo>
                  <a:lnTo>
                    <a:pt x="68094" y="972766"/>
                  </a:lnTo>
                  <a:lnTo>
                    <a:pt x="150779" y="875489"/>
                  </a:lnTo>
                  <a:lnTo>
                    <a:pt x="243192" y="870625"/>
                  </a:lnTo>
                  <a:lnTo>
                    <a:pt x="355060" y="860897"/>
                  </a:lnTo>
                  <a:lnTo>
                    <a:pt x="496111" y="836578"/>
                  </a:lnTo>
                  <a:lnTo>
                    <a:pt x="583660" y="797668"/>
                  </a:lnTo>
                  <a:lnTo>
                    <a:pt x="598251" y="739302"/>
                  </a:lnTo>
                  <a:lnTo>
                    <a:pt x="646890" y="695527"/>
                  </a:lnTo>
                  <a:lnTo>
                    <a:pt x="680936" y="676072"/>
                  </a:lnTo>
                  <a:lnTo>
                    <a:pt x="671209" y="457200"/>
                  </a:lnTo>
                  <a:lnTo>
                    <a:pt x="651754" y="437744"/>
                  </a:lnTo>
                  <a:lnTo>
                    <a:pt x="705256" y="423153"/>
                  </a:lnTo>
                  <a:lnTo>
                    <a:pt x="870626" y="423153"/>
                  </a:lnTo>
                  <a:lnTo>
                    <a:pt x="933856" y="466927"/>
                  </a:lnTo>
                  <a:lnTo>
                    <a:pt x="914400" y="393970"/>
                  </a:lnTo>
                  <a:lnTo>
                    <a:pt x="1065179" y="184825"/>
                  </a:lnTo>
                  <a:lnTo>
                    <a:pt x="1177047" y="257783"/>
                  </a:lnTo>
                  <a:lnTo>
                    <a:pt x="1269460" y="257783"/>
                  </a:lnTo>
                  <a:lnTo>
                    <a:pt x="1325574" y="233463"/>
                  </a:lnTo>
                  <a:cubicBezTo>
                    <a:pt x="1325885" y="208173"/>
                    <a:pt x="1322639" y="182883"/>
                    <a:pt x="1322950" y="157593"/>
                  </a:cubicBezTo>
                  <a:lnTo>
                    <a:pt x="1352145" y="87549"/>
                  </a:lnTo>
                  <a:lnTo>
                    <a:pt x="1449422" y="87549"/>
                  </a:lnTo>
                  <a:lnTo>
                    <a:pt x="1498060" y="0"/>
                  </a:lnTo>
                  <a:lnTo>
                    <a:pt x="1600200" y="14591"/>
                  </a:lnTo>
                  <a:lnTo>
                    <a:pt x="1600200" y="111868"/>
                  </a:lnTo>
                  <a:lnTo>
                    <a:pt x="1687749" y="228600"/>
                  </a:lnTo>
                  <a:cubicBezTo>
                    <a:pt x="1695422" y="231023"/>
                    <a:pt x="1717328" y="219213"/>
                    <a:pt x="1725001" y="221636"/>
                  </a:cubicBezTo>
                  <a:lnTo>
                    <a:pt x="1809345" y="277238"/>
                  </a:lnTo>
                  <a:lnTo>
                    <a:pt x="1804481" y="369651"/>
                  </a:lnTo>
                  <a:lnTo>
                    <a:pt x="1833664" y="423153"/>
                  </a:lnTo>
                  <a:cubicBezTo>
                    <a:pt x="1819977" y="459162"/>
                    <a:pt x="1824080" y="502287"/>
                    <a:pt x="1810393" y="538296"/>
                  </a:cubicBezTo>
                  <a:lnTo>
                    <a:pt x="1765571" y="593387"/>
                  </a:lnTo>
                  <a:lnTo>
                    <a:pt x="1809345" y="666344"/>
                  </a:lnTo>
                  <a:lnTo>
                    <a:pt x="1994171" y="710119"/>
                  </a:lnTo>
                  <a:lnTo>
                    <a:pt x="2106039" y="787940"/>
                  </a:lnTo>
                  <a:lnTo>
                    <a:pt x="2120630" y="836578"/>
                  </a:lnTo>
                  <a:lnTo>
                    <a:pt x="2057400" y="880353"/>
                  </a:lnTo>
                  <a:lnTo>
                    <a:pt x="2033081" y="997085"/>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8" name="任意多边形 95"/>
            <p:cNvSpPr/>
            <p:nvPr/>
          </p:nvSpPr>
          <p:spPr>
            <a:xfrm>
              <a:off x="6721895" y="2069920"/>
              <a:ext cx="275468" cy="197655"/>
            </a:xfrm>
            <a:custGeom>
              <a:avLst/>
              <a:gdLst>
                <a:gd name="connsiteX0" fmla="*/ 82685 w 389106"/>
                <a:gd name="connsiteY0" fmla="*/ 0 h 267511"/>
                <a:gd name="connsiteX1" fmla="*/ 286966 w 389106"/>
                <a:gd name="connsiteY1" fmla="*/ 170234 h 267511"/>
                <a:gd name="connsiteX2" fmla="*/ 389106 w 389106"/>
                <a:gd name="connsiteY2" fmla="*/ 257783 h 267511"/>
                <a:gd name="connsiteX3" fmla="*/ 389106 w 389106"/>
                <a:gd name="connsiteY3" fmla="*/ 257783 h 267511"/>
                <a:gd name="connsiteX4" fmla="*/ 291830 w 389106"/>
                <a:gd name="connsiteY4" fmla="*/ 209145 h 267511"/>
                <a:gd name="connsiteX5" fmla="*/ 228600 w 389106"/>
                <a:gd name="connsiteY5" fmla="*/ 209145 h 267511"/>
                <a:gd name="connsiteX6" fmla="*/ 179962 w 389106"/>
                <a:gd name="connsiteY6" fmla="*/ 262647 h 267511"/>
                <a:gd name="connsiteX7" fmla="*/ 126460 w 389106"/>
                <a:gd name="connsiteY7" fmla="*/ 233464 h 267511"/>
                <a:gd name="connsiteX8" fmla="*/ 77821 w 389106"/>
                <a:gd name="connsiteY8" fmla="*/ 233464 h 267511"/>
                <a:gd name="connsiteX9" fmla="*/ 43774 w 389106"/>
                <a:gd name="connsiteY9" fmla="*/ 267511 h 267511"/>
                <a:gd name="connsiteX10" fmla="*/ 0 w 389106"/>
                <a:gd name="connsiteY10" fmla="*/ 243192 h 267511"/>
                <a:gd name="connsiteX11" fmla="*/ 38911 w 389106"/>
                <a:gd name="connsiteY11" fmla="*/ 116732 h 267511"/>
                <a:gd name="connsiteX12" fmla="*/ 82685 w 389106"/>
                <a:gd name="connsiteY12" fmla="*/ 0 h 267511"/>
                <a:gd name="connsiteX0-1" fmla="*/ 82685 w 389106"/>
                <a:gd name="connsiteY0-2" fmla="*/ 0 h 288365"/>
                <a:gd name="connsiteX1-3" fmla="*/ 286966 w 389106"/>
                <a:gd name="connsiteY1-4" fmla="*/ 170234 h 288365"/>
                <a:gd name="connsiteX2-5" fmla="*/ 389106 w 389106"/>
                <a:gd name="connsiteY2-6" fmla="*/ 257783 h 288365"/>
                <a:gd name="connsiteX3-7" fmla="*/ 389106 w 389106"/>
                <a:gd name="connsiteY3-8" fmla="*/ 257783 h 288365"/>
                <a:gd name="connsiteX4-9" fmla="*/ 291830 w 389106"/>
                <a:gd name="connsiteY4-10" fmla="*/ 209145 h 288365"/>
                <a:gd name="connsiteX5-11" fmla="*/ 228600 w 389106"/>
                <a:gd name="connsiteY5-12" fmla="*/ 209145 h 288365"/>
                <a:gd name="connsiteX6-13" fmla="*/ 179962 w 389106"/>
                <a:gd name="connsiteY6-14" fmla="*/ 288365 h 288365"/>
                <a:gd name="connsiteX7-15" fmla="*/ 126460 w 389106"/>
                <a:gd name="connsiteY7-16" fmla="*/ 233464 h 288365"/>
                <a:gd name="connsiteX8-17" fmla="*/ 77821 w 389106"/>
                <a:gd name="connsiteY8-18" fmla="*/ 233464 h 288365"/>
                <a:gd name="connsiteX9-19" fmla="*/ 43774 w 389106"/>
                <a:gd name="connsiteY9-20" fmla="*/ 267511 h 288365"/>
                <a:gd name="connsiteX10-21" fmla="*/ 0 w 389106"/>
                <a:gd name="connsiteY10-22" fmla="*/ 243192 h 288365"/>
                <a:gd name="connsiteX11-23" fmla="*/ 38911 w 389106"/>
                <a:gd name="connsiteY11-24" fmla="*/ 116732 h 288365"/>
                <a:gd name="connsiteX12-25" fmla="*/ 82685 w 389106"/>
                <a:gd name="connsiteY12-26" fmla="*/ 0 h 288365"/>
                <a:gd name="connsiteX0-27" fmla="*/ 82685 w 389106"/>
                <a:gd name="connsiteY0-28" fmla="*/ 0 h 288365"/>
                <a:gd name="connsiteX1-29" fmla="*/ 286966 w 389106"/>
                <a:gd name="connsiteY1-30" fmla="*/ 170234 h 288365"/>
                <a:gd name="connsiteX2-31" fmla="*/ 389106 w 389106"/>
                <a:gd name="connsiteY2-32" fmla="*/ 257783 h 288365"/>
                <a:gd name="connsiteX3-33" fmla="*/ 389106 w 389106"/>
                <a:gd name="connsiteY3-34" fmla="*/ 257783 h 288365"/>
                <a:gd name="connsiteX4-35" fmla="*/ 291830 w 389106"/>
                <a:gd name="connsiteY4-36" fmla="*/ 209145 h 288365"/>
                <a:gd name="connsiteX5-37" fmla="*/ 228600 w 389106"/>
                <a:gd name="connsiteY5-38" fmla="*/ 209145 h 288365"/>
                <a:gd name="connsiteX6-39" fmla="*/ 179962 w 389106"/>
                <a:gd name="connsiteY6-40" fmla="*/ 288365 h 288365"/>
                <a:gd name="connsiteX7-41" fmla="*/ 120745 w 389106"/>
                <a:gd name="connsiteY7-42" fmla="*/ 259182 h 288365"/>
                <a:gd name="connsiteX8-43" fmla="*/ 77821 w 389106"/>
                <a:gd name="connsiteY8-44" fmla="*/ 233464 h 288365"/>
                <a:gd name="connsiteX9-45" fmla="*/ 43774 w 389106"/>
                <a:gd name="connsiteY9-46" fmla="*/ 267511 h 288365"/>
                <a:gd name="connsiteX10-47" fmla="*/ 0 w 389106"/>
                <a:gd name="connsiteY10-48" fmla="*/ 243192 h 288365"/>
                <a:gd name="connsiteX11-49" fmla="*/ 38911 w 389106"/>
                <a:gd name="connsiteY11-50" fmla="*/ 116732 h 288365"/>
                <a:gd name="connsiteX12-51" fmla="*/ 82685 w 389106"/>
                <a:gd name="connsiteY12-52" fmla="*/ 0 h 288365"/>
                <a:gd name="connsiteX0-53" fmla="*/ 82685 w 389106"/>
                <a:gd name="connsiteY0-54" fmla="*/ 0 h 288365"/>
                <a:gd name="connsiteX1-55" fmla="*/ 286966 w 389106"/>
                <a:gd name="connsiteY1-56" fmla="*/ 170234 h 288365"/>
                <a:gd name="connsiteX2-57" fmla="*/ 389106 w 389106"/>
                <a:gd name="connsiteY2-58" fmla="*/ 257783 h 288365"/>
                <a:gd name="connsiteX3-59" fmla="*/ 389106 w 389106"/>
                <a:gd name="connsiteY3-60" fmla="*/ 257783 h 288365"/>
                <a:gd name="connsiteX4-61" fmla="*/ 291830 w 389106"/>
                <a:gd name="connsiteY4-62" fmla="*/ 209145 h 288365"/>
                <a:gd name="connsiteX5-63" fmla="*/ 228600 w 389106"/>
                <a:gd name="connsiteY5-64" fmla="*/ 209145 h 288365"/>
                <a:gd name="connsiteX6-65" fmla="*/ 179962 w 389106"/>
                <a:gd name="connsiteY6-66" fmla="*/ 288365 h 288365"/>
                <a:gd name="connsiteX7-67" fmla="*/ 120745 w 389106"/>
                <a:gd name="connsiteY7-68" fmla="*/ 259182 h 288365"/>
                <a:gd name="connsiteX8-69" fmla="*/ 77821 w 389106"/>
                <a:gd name="connsiteY8-70" fmla="*/ 259181 h 288365"/>
                <a:gd name="connsiteX9-71" fmla="*/ 43774 w 389106"/>
                <a:gd name="connsiteY9-72" fmla="*/ 267511 h 288365"/>
                <a:gd name="connsiteX10-73" fmla="*/ 0 w 389106"/>
                <a:gd name="connsiteY10-74" fmla="*/ 243192 h 288365"/>
                <a:gd name="connsiteX11-75" fmla="*/ 38911 w 389106"/>
                <a:gd name="connsiteY11-76" fmla="*/ 116732 h 288365"/>
                <a:gd name="connsiteX12-77" fmla="*/ 82685 w 389106"/>
                <a:gd name="connsiteY12-78" fmla="*/ 0 h 288365"/>
                <a:gd name="connsiteX0-79" fmla="*/ 82685 w 389106"/>
                <a:gd name="connsiteY0-80" fmla="*/ 0 h 290371"/>
                <a:gd name="connsiteX1-81" fmla="*/ 286966 w 389106"/>
                <a:gd name="connsiteY1-82" fmla="*/ 170234 h 290371"/>
                <a:gd name="connsiteX2-83" fmla="*/ 389106 w 389106"/>
                <a:gd name="connsiteY2-84" fmla="*/ 257783 h 290371"/>
                <a:gd name="connsiteX3-85" fmla="*/ 389106 w 389106"/>
                <a:gd name="connsiteY3-86" fmla="*/ 257783 h 290371"/>
                <a:gd name="connsiteX4-87" fmla="*/ 291830 w 389106"/>
                <a:gd name="connsiteY4-88" fmla="*/ 209145 h 290371"/>
                <a:gd name="connsiteX5-89" fmla="*/ 228600 w 389106"/>
                <a:gd name="connsiteY5-90" fmla="*/ 209145 h 290371"/>
                <a:gd name="connsiteX6-91" fmla="*/ 179962 w 389106"/>
                <a:gd name="connsiteY6-92" fmla="*/ 288365 h 290371"/>
                <a:gd name="connsiteX7-93" fmla="*/ 120745 w 389106"/>
                <a:gd name="connsiteY7-94" fmla="*/ 259182 h 290371"/>
                <a:gd name="connsiteX8-95" fmla="*/ 77821 w 389106"/>
                <a:gd name="connsiteY8-96" fmla="*/ 259181 h 290371"/>
                <a:gd name="connsiteX9-97" fmla="*/ 35202 w 389106"/>
                <a:gd name="connsiteY9-98" fmla="*/ 290371 h 290371"/>
                <a:gd name="connsiteX10-99" fmla="*/ 0 w 389106"/>
                <a:gd name="connsiteY10-100" fmla="*/ 243192 h 290371"/>
                <a:gd name="connsiteX11-101" fmla="*/ 38911 w 389106"/>
                <a:gd name="connsiteY11-102" fmla="*/ 116732 h 290371"/>
                <a:gd name="connsiteX12-103" fmla="*/ 82685 w 389106"/>
                <a:gd name="connsiteY12-104" fmla="*/ 0 h 290371"/>
                <a:gd name="connsiteX0-105" fmla="*/ 94115 w 400536"/>
                <a:gd name="connsiteY0-106" fmla="*/ 0 h 290371"/>
                <a:gd name="connsiteX1-107" fmla="*/ 298396 w 400536"/>
                <a:gd name="connsiteY1-108" fmla="*/ 170234 h 290371"/>
                <a:gd name="connsiteX2-109" fmla="*/ 400536 w 400536"/>
                <a:gd name="connsiteY2-110" fmla="*/ 257783 h 290371"/>
                <a:gd name="connsiteX3-111" fmla="*/ 400536 w 400536"/>
                <a:gd name="connsiteY3-112" fmla="*/ 257783 h 290371"/>
                <a:gd name="connsiteX4-113" fmla="*/ 303260 w 400536"/>
                <a:gd name="connsiteY4-114" fmla="*/ 209145 h 290371"/>
                <a:gd name="connsiteX5-115" fmla="*/ 240030 w 400536"/>
                <a:gd name="connsiteY5-116" fmla="*/ 209145 h 290371"/>
                <a:gd name="connsiteX6-117" fmla="*/ 191392 w 400536"/>
                <a:gd name="connsiteY6-118" fmla="*/ 288365 h 290371"/>
                <a:gd name="connsiteX7-119" fmla="*/ 132175 w 400536"/>
                <a:gd name="connsiteY7-120" fmla="*/ 259182 h 290371"/>
                <a:gd name="connsiteX8-121" fmla="*/ 89251 w 400536"/>
                <a:gd name="connsiteY8-122" fmla="*/ 259181 h 290371"/>
                <a:gd name="connsiteX9-123" fmla="*/ 46632 w 400536"/>
                <a:gd name="connsiteY9-124" fmla="*/ 290371 h 290371"/>
                <a:gd name="connsiteX10-125" fmla="*/ 0 w 400536"/>
                <a:gd name="connsiteY10-126" fmla="*/ 231762 h 290371"/>
                <a:gd name="connsiteX11-127" fmla="*/ 50341 w 400536"/>
                <a:gd name="connsiteY11-128" fmla="*/ 116732 h 290371"/>
                <a:gd name="connsiteX12-129" fmla="*/ 94115 w 400536"/>
                <a:gd name="connsiteY12-130" fmla="*/ 0 h 290371"/>
                <a:gd name="connsiteX0-131" fmla="*/ 94115 w 400536"/>
                <a:gd name="connsiteY0-132" fmla="*/ 0 h 290371"/>
                <a:gd name="connsiteX1-133" fmla="*/ 298396 w 400536"/>
                <a:gd name="connsiteY1-134" fmla="*/ 170234 h 290371"/>
                <a:gd name="connsiteX2-135" fmla="*/ 400536 w 400536"/>
                <a:gd name="connsiteY2-136" fmla="*/ 257783 h 290371"/>
                <a:gd name="connsiteX3-137" fmla="*/ 400536 w 400536"/>
                <a:gd name="connsiteY3-138" fmla="*/ 257783 h 290371"/>
                <a:gd name="connsiteX4-139" fmla="*/ 303260 w 400536"/>
                <a:gd name="connsiteY4-140" fmla="*/ 209145 h 290371"/>
                <a:gd name="connsiteX5-141" fmla="*/ 240030 w 400536"/>
                <a:gd name="connsiteY5-142" fmla="*/ 209145 h 290371"/>
                <a:gd name="connsiteX6-143" fmla="*/ 191392 w 400536"/>
                <a:gd name="connsiteY6-144" fmla="*/ 288365 h 290371"/>
                <a:gd name="connsiteX7-145" fmla="*/ 132175 w 400536"/>
                <a:gd name="connsiteY7-146" fmla="*/ 259182 h 290371"/>
                <a:gd name="connsiteX8-147" fmla="*/ 89251 w 400536"/>
                <a:gd name="connsiteY8-148" fmla="*/ 259181 h 290371"/>
                <a:gd name="connsiteX9-149" fmla="*/ 46632 w 400536"/>
                <a:gd name="connsiteY9-150" fmla="*/ 290371 h 290371"/>
                <a:gd name="connsiteX10-151" fmla="*/ 0 w 400536"/>
                <a:gd name="connsiteY10-152" fmla="*/ 231762 h 290371"/>
                <a:gd name="connsiteX11-153" fmla="*/ 50341 w 400536"/>
                <a:gd name="connsiteY11-154" fmla="*/ 116732 h 290371"/>
                <a:gd name="connsiteX12-155" fmla="*/ 67645 w 400536"/>
                <a:gd name="connsiteY12-156" fmla="*/ 48913 h 290371"/>
                <a:gd name="connsiteX13" fmla="*/ 94115 w 400536"/>
                <a:gd name="connsiteY13" fmla="*/ 0 h 290371"/>
                <a:gd name="connsiteX0-157" fmla="*/ 94115 w 400536"/>
                <a:gd name="connsiteY0-158" fmla="*/ 0 h 290371"/>
                <a:gd name="connsiteX1-159" fmla="*/ 298396 w 400536"/>
                <a:gd name="connsiteY1-160" fmla="*/ 170234 h 290371"/>
                <a:gd name="connsiteX2-161" fmla="*/ 400536 w 400536"/>
                <a:gd name="connsiteY2-162" fmla="*/ 257783 h 290371"/>
                <a:gd name="connsiteX3-163" fmla="*/ 400536 w 400536"/>
                <a:gd name="connsiteY3-164" fmla="*/ 257783 h 290371"/>
                <a:gd name="connsiteX4-165" fmla="*/ 303260 w 400536"/>
                <a:gd name="connsiteY4-166" fmla="*/ 209145 h 290371"/>
                <a:gd name="connsiteX5-167" fmla="*/ 240030 w 400536"/>
                <a:gd name="connsiteY5-168" fmla="*/ 209145 h 290371"/>
                <a:gd name="connsiteX6-169" fmla="*/ 191392 w 400536"/>
                <a:gd name="connsiteY6-170" fmla="*/ 288365 h 290371"/>
                <a:gd name="connsiteX7-171" fmla="*/ 132175 w 400536"/>
                <a:gd name="connsiteY7-172" fmla="*/ 259182 h 290371"/>
                <a:gd name="connsiteX8-173" fmla="*/ 89251 w 400536"/>
                <a:gd name="connsiteY8-174" fmla="*/ 259181 h 290371"/>
                <a:gd name="connsiteX9-175" fmla="*/ 46632 w 400536"/>
                <a:gd name="connsiteY9-176" fmla="*/ 290371 h 290371"/>
                <a:gd name="connsiteX10-177" fmla="*/ 7637 w 400536"/>
                <a:gd name="connsiteY10-178" fmla="*/ 263226 h 290371"/>
                <a:gd name="connsiteX11-179" fmla="*/ 0 w 400536"/>
                <a:gd name="connsiteY11-180" fmla="*/ 231762 h 290371"/>
                <a:gd name="connsiteX12-181" fmla="*/ 50341 w 400536"/>
                <a:gd name="connsiteY12-182" fmla="*/ 116732 h 290371"/>
                <a:gd name="connsiteX13-183" fmla="*/ 67645 w 400536"/>
                <a:gd name="connsiteY13-184" fmla="*/ 48913 h 290371"/>
                <a:gd name="connsiteX14" fmla="*/ 94115 w 400536"/>
                <a:gd name="connsiteY14" fmla="*/ 0 h 290371"/>
                <a:gd name="connsiteX0-185" fmla="*/ 94115 w 400536"/>
                <a:gd name="connsiteY0-186" fmla="*/ 0 h 290371"/>
                <a:gd name="connsiteX1-187" fmla="*/ 298396 w 400536"/>
                <a:gd name="connsiteY1-188" fmla="*/ 170234 h 290371"/>
                <a:gd name="connsiteX2-189" fmla="*/ 400536 w 400536"/>
                <a:gd name="connsiteY2-190" fmla="*/ 257783 h 290371"/>
                <a:gd name="connsiteX3-191" fmla="*/ 400536 w 400536"/>
                <a:gd name="connsiteY3-192" fmla="*/ 257783 h 290371"/>
                <a:gd name="connsiteX4-193" fmla="*/ 306118 w 400536"/>
                <a:gd name="connsiteY4-194" fmla="*/ 229148 h 290371"/>
                <a:gd name="connsiteX5-195" fmla="*/ 240030 w 400536"/>
                <a:gd name="connsiteY5-196" fmla="*/ 209145 h 290371"/>
                <a:gd name="connsiteX6-197" fmla="*/ 191392 w 400536"/>
                <a:gd name="connsiteY6-198" fmla="*/ 288365 h 290371"/>
                <a:gd name="connsiteX7-199" fmla="*/ 132175 w 400536"/>
                <a:gd name="connsiteY7-200" fmla="*/ 259182 h 290371"/>
                <a:gd name="connsiteX8-201" fmla="*/ 89251 w 400536"/>
                <a:gd name="connsiteY8-202" fmla="*/ 259181 h 290371"/>
                <a:gd name="connsiteX9-203" fmla="*/ 46632 w 400536"/>
                <a:gd name="connsiteY9-204" fmla="*/ 290371 h 290371"/>
                <a:gd name="connsiteX10-205" fmla="*/ 7637 w 400536"/>
                <a:gd name="connsiteY10-206" fmla="*/ 263226 h 290371"/>
                <a:gd name="connsiteX11-207" fmla="*/ 0 w 400536"/>
                <a:gd name="connsiteY11-208" fmla="*/ 231762 h 290371"/>
                <a:gd name="connsiteX12-209" fmla="*/ 50341 w 400536"/>
                <a:gd name="connsiteY12-210" fmla="*/ 116732 h 290371"/>
                <a:gd name="connsiteX13-211" fmla="*/ 67645 w 400536"/>
                <a:gd name="connsiteY13-212" fmla="*/ 48913 h 290371"/>
                <a:gd name="connsiteX14-213" fmla="*/ 94115 w 400536"/>
                <a:gd name="connsiteY14-214" fmla="*/ 0 h 290371"/>
                <a:gd name="connsiteX0-215" fmla="*/ 94115 w 400536"/>
                <a:gd name="connsiteY0-216" fmla="*/ 0 h 290371"/>
                <a:gd name="connsiteX1-217" fmla="*/ 298396 w 400536"/>
                <a:gd name="connsiteY1-218" fmla="*/ 170234 h 290371"/>
                <a:gd name="connsiteX2-219" fmla="*/ 400536 w 400536"/>
                <a:gd name="connsiteY2-220" fmla="*/ 257783 h 290371"/>
                <a:gd name="connsiteX3-221" fmla="*/ 400536 w 400536"/>
                <a:gd name="connsiteY3-222" fmla="*/ 257783 h 290371"/>
                <a:gd name="connsiteX4-223" fmla="*/ 306118 w 400536"/>
                <a:gd name="connsiteY4-224" fmla="*/ 229148 h 290371"/>
                <a:gd name="connsiteX5-225" fmla="*/ 245745 w 400536"/>
                <a:gd name="connsiteY5-226" fmla="*/ 223432 h 290371"/>
                <a:gd name="connsiteX6-227" fmla="*/ 191392 w 400536"/>
                <a:gd name="connsiteY6-228" fmla="*/ 288365 h 290371"/>
                <a:gd name="connsiteX7-229" fmla="*/ 132175 w 400536"/>
                <a:gd name="connsiteY7-230" fmla="*/ 259182 h 290371"/>
                <a:gd name="connsiteX8-231" fmla="*/ 89251 w 400536"/>
                <a:gd name="connsiteY8-232" fmla="*/ 259181 h 290371"/>
                <a:gd name="connsiteX9-233" fmla="*/ 46632 w 400536"/>
                <a:gd name="connsiteY9-234" fmla="*/ 290371 h 290371"/>
                <a:gd name="connsiteX10-235" fmla="*/ 7637 w 400536"/>
                <a:gd name="connsiteY10-236" fmla="*/ 263226 h 290371"/>
                <a:gd name="connsiteX11-237" fmla="*/ 0 w 400536"/>
                <a:gd name="connsiteY11-238" fmla="*/ 231762 h 290371"/>
                <a:gd name="connsiteX12-239" fmla="*/ 50341 w 400536"/>
                <a:gd name="connsiteY12-240" fmla="*/ 116732 h 290371"/>
                <a:gd name="connsiteX13-241" fmla="*/ 67645 w 400536"/>
                <a:gd name="connsiteY13-242" fmla="*/ 48913 h 290371"/>
                <a:gd name="connsiteX14-243" fmla="*/ 94115 w 400536"/>
                <a:gd name="connsiteY14-244" fmla="*/ 0 h 290371"/>
                <a:gd name="connsiteX0-245" fmla="*/ 94115 w 404353"/>
                <a:gd name="connsiteY0-246" fmla="*/ 0 h 290371"/>
                <a:gd name="connsiteX1-247" fmla="*/ 298396 w 404353"/>
                <a:gd name="connsiteY1-248" fmla="*/ 170234 h 290371"/>
                <a:gd name="connsiteX2-249" fmla="*/ 400536 w 404353"/>
                <a:gd name="connsiteY2-250" fmla="*/ 257783 h 290371"/>
                <a:gd name="connsiteX3-251" fmla="*/ 380533 w 404353"/>
                <a:gd name="connsiteY3-252" fmla="*/ 289215 h 290371"/>
                <a:gd name="connsiteX4-253" fmla="*/ 306118 w 404353"/>
                <a:gd name="connsiteY4-254" fmla="*/ 229148 h 290371"/>
                <a:gd name="connsiteX5-255" fmla="*/ 245745 w 404353"/>
                <a:gd name="connsiteY5-256" fmla="*/ 223432 h 290371"/>
                <a:gd name="connsiteX6-257" fmla="*/ 191392 w 404353"/>
                <a:gd name="connsiteY6-258" fmla="*/ 288365 h 290371"/>
                <a:gd name="connsiteX7-259" fmla="*/ 132175 w 404353"/>
                <a:gd name="connsiteY7-260" fmla="*/ 259182 h 290371"/>
                <a:gd name="connsiteX8-261" fmla="*/ 89251 w 404353"/>
                <a:gd name="connsiteY8-262" fmla="*/ 259181 h 290371"/>
                <a:gd name="connsiteX9-263" fmla="*/ 46632 w 404353"/>
                <a:gd name="connsiteY9-264" fmla="*/ 290371 h 290371"/>
                <a:gd name="connsiteX10-265" fmla="*/ 7637 w 404353"/>
                <a:gd name="connsiteY10-266" fmla="*/ 263226 h 290371"/>
                <a:gd name="connsiteX11-267" fmla="*/ 0 w 404353"/>
                <a:gd name="connsiteY11-268" fmla="*/ 231762 h 290371"/>
                <a:gd name="connsiteX12-269" fmla="*/ 50341 w 404353"/>
                <a:gd name="connsiteY12-270" fmla="*/ 116732 h 290371"/>
                <a:gd name="connsiteX13-271" fmla="*/ 67645 w 404353"/>
                <a:gd name="connsiteY13-272" fmla="*/ 48913 h 290371"/>
                <a:gd name="connsiteX14-273" fmla="*/ 94115 w 404353"/>
                <a:gd name="connsiteY14-274" fmla="*/ 0 h 290371"/>
                <a:gd name="connsiteX0-275" fmla="*/ 94115 w 404172"/>
                <a:gd name="connsiteY0-276" fmla="*/ 0 h 290371"/>
                <a:gd name="connsiteX1-277" fmla="*/ 301253 w 404172"/>
                <a:gd name="connsiteY1-278" fmla="*/ 161661 h 290371"/>
                <a:gd name="connsiteX2-279" fmla="*/ 400536 w 404172"/>
                <a:gd name="connsiteY2-280" fmla="*/ 257783 h 290371"/>
                <a:gd name="connsiteX3-281" fmla="*/ 380533 w 404172"/>
                <a:gd name="connsiteY3-282" fmla="*/ 289215 h 290371"/>
                <a:gd name="connsiteX4-283" fmla="*/ 306118 w 404172"/>
                <a:gd name="connsiteY4-284" fmla="*/ 229148 h 290371"/>
                <a:gd name="connsiteX5-285" fmla="*/ 245745 w 404172"/>
                <a:gd name="connsiteY5-286" fmla="*/ 223432 h 290371"/>
                <a:gd name="connsiteX6-287" fmla="*/ 191392 w 404172"/>
                <a:gd name="connsiteY6-288" fmla="*/ 288365 h 290371"/>
                <a:gd name="connsiteX7-289" fmla="*/ 132175 w 404172"/>
                <a:gd name="connsiteY7-290" fmla="*/ 259182 h 290371"/>
                <a:gd name="connsiteX8-291" fmla="*/ 89251 w 404172"/>
                <a:gd name="connsiteY8-292" fmla="*/ 259181 h 290371"/>
                <a:gd name="connsiteX9-293" fmla="*/ 46632 w 404172"/>
                <a:gd name="connsiteY9-294" fmla="*/ 290371 h 290371"/>
                <a:gd name="connsiteX10-295" fmla="*/ 7637 w 404172"/>
                <a:gd name="connsiteY10-296" fmla="*/ 263226 h 290371"/>
                <a:gd name="connsiteX11-297" fmla="*/ 0 w 404172"/>
                <a:gd name="connsiteY11-298" fmla="*/ 231762 h 290371"/>
                <a:gd name="connsiteX12-299" fmla="*/ 50341 w 404172"/>
                <a:gd name="connsiteY12-300" fmla="*/ 116732 h 290371"/>
                <a:gd name="connsiteX13-301" fmla="*/ 67645 w 404172"/>
                <a:gd name="connsiteY13-302" fmla="*/ 48913 h 290371"/>
                <a:gd name="connsiteX14-303" fmla="*/ 94115 w 404172"/>
                <a:gd name="connsiteY14-304" fmla="*/ 0 h 290371"/>
                <a:gd name="connsiteX0-305" fmla="*/ 94115 w 404172"/>
                <a:gd name="connsiteY0-306" fmla="*/ 0 h 290371"/>
                <a:gd name="connsiteX1-307" fmla="*/ 201947 w 404172"/>
                <a:gd name="connsiteY1-308" fmla="*/ 77488 h 290371"/>
                <a:gd name="connsiteX2-309" fmla="*/ 301253 w 404172"/>
                <a:gd name="connsiteY2-310" fmla="*/ 161661 h 290371"/>
                <a:gd name="connsiteX3-311" fmla="*/ 400536 w 404172"/>
                <a:gd name="connsiteY3-312" fmla="*/ 257783 h 290371"/>
                <a:gd name="connsiteX4-313" fmla="*/ 380533 w 404172"/>
                <a:gd name="connsiteY4-314" fmla="*/ 289215 h 290371"/>
                <a:gd name="connsiteX5-315" fmla="*/ 306118 w 404172"/>
                <a:gd name="connsiteY5-316" fmla="*/ 229148 h 290371"/>
                <a:gd name="connsiteX6-317" fmla="*/ 245745 w 404172"/>
                <a:gd name="connsiteY6-318" fmla="*/ 223432 h 290371"/>
                <a:gd name="connsiteX7-319" fmla="*/ 191392 w 404172"/>
                <a:gd name="connsiteY7-320" fmla="*/ 288365 h 290371"/>
                <a:gd name="connsiteX8-321" fmla="*/ 132175 w 404172"/>
                <a:gd name="connsiteY8-322" fmla="*/ 259182 h 290371"/>
                <a:gd name="connsiteX9-323" fmla="*/ 89251 w 404172"/>
                <a:gd name="connsiteY9-324" fmla="*/ 259181 h 290371"/>
                <a:gd name="connsiteX10-325" fmla="*/ 46632 w 404172"/>
                <a:gd name="connsiteY10-326" fmla="*/ 290371 h 290371"/>
                <a:gd name="connsiteX11-327" fmla="*/ 7637 w 404172"/>
                <a:gd name="connsiteY11-328" fmla="*/ 263226 h 290371"/>
                <a:gd name="connsiteX12-329" fmla="*/ 0 w 404172"/>
                <a:gd name="connsiteY12-330" fmla="*/ 231762 h 290371"/>
                <a:gd name="connsiteX13-331" fmla="*/ 50341 w 404172"/>
                <a:gd name="connsiteY13-332" fmla="*/ 116732 h 290371"/>
                <a:gd name="connsiteX14-333" fmla="*/ 67645 w 404172"/>
                <a:gd name="connsiteY14-334" fmla="*/ 48913 h 290371"/>
                <a:gd name="connsiteX15" fmla="*/ 94115 w 404172"/>
                <a:gd name="connsiteY15" fmla="*/ 0 h 290371"/>
                <a:gd name="connsiteX0-335" fmla="*/ 94115 w 404684"/>
                <a:gd name="connsiteY0-336" fmla="*/ 0 h 290371"/>
                <a:gd name="connsiteX1-337" fmla="*/ 201947 w 404684"/>
                <a:gd name="connsiteY1-338" fmla="*/ 77488 h 290371"/>
                <a:gd name="connsiteX2-339" fmla="*/ 301253 w 404684"/>
                <a:gd name="connsiteY2-340" fmla="*/ 161661 h 290371"/>
                <a:gd name="connsiteX3-341" fmla="*/ 400536 w 404684"/>
                <a:gd name="connsiteY3-342" fmla="*/ 257783 h 290371"/>
                <a:gd name="connsiteX4-343" fmla="*/ 380533 w 404684"/>
                <a:gd name="connsiteY4-344" fmla="*/ 289215 h 290371"/>
                <a:gd name="connsiteX5-345" fmla="*/ 330535 w 404684"/>
                <a:gd name="connsiteY5-346" fmla="*/ 254653 h 290371"/>
                <a:gd name="connsiteX6-347" fmla="*/ 306118 w 404684"/>
                <a:gd name="connsiteY6-348" fmla="*/ 229148 h 290371"/>
                <a:gd name="connsiteX7-349" fmla="*/ 245745 w 404684"/>
                <a:gd name="connsiteY7-350" fmla="*/ 223432 h 290371"/>
                <a:gd name="connsiteX8-351" fmla="*/ 191392 w 404684"/>
                <a:gd name="connsiteY8-352" fmla="*/ 288365 h 290371"/>
                <a:gd name="connsiteX9-353" fmla="*/ 132175 w 404684"/>
                <a:gd name="connsiteY9-354" fmla="*/ 259182 h 290371"/>
                <a:gd name="connsiteX10-355" fmla="*/ 89251 w 404684"/>
                <a:gd name="connsiteY10-356" fmla="*/ 259181 h 290371"/>
                <a:gd name="connsiteX11-357" fmla="*/ 46632 w 404684"/>
                <a:gd name="connsiteY11-358" fmla="*/ 290371 h 290371"/>
                <a:gd name="connsiteX12-359" fmla="*/ 7637 w 404684"/>
                <a:gd name="connsiteY12-360" fmla="*/ 263226 h 290371"/>
                <a:gd name="connsiteX13-361" fmla="*/ 0 w 404684"/>
                <a:gd name="connsiteY13-362" fmla="*/ 231762 h 290371"/>
                <a:gd name="connsiteX14-363" fmla="*/ 50341 w 404684"/>
                <a:gd name="connsiteY14-364" fmla="*/ 116732 h 290371"/>
                <a:gd name="connsiteX15-365" fmla="*/ 67645 w 404684"/>
                <a:gd name="connsiteY15-366" fmla="*/ 48913 h 290371"/>
                <a:gd name="connsiteX16" fmla="*/ 94115 w 404684"/>
                <a:gd name="connsiteY16" fmla="*/ 0 h 290371"/>
                <a:gd name="connsiteX0-367" fmla="*/ 94115 w 404684"/>
                <a:gd name="connsiteY0-368" fmla="*/ 0 h 290371"/>
                <a:gd name="connsiteX1-369" fmla="*/ 201947 w 404684"/>
                <a:gd name="connsiteY1-370" fmla="*/ 77488 h 290371"/>
                <a:gd name="connsiteX2-371" fmla="*/ 301253 w 404684"/>
                <a:gd name="connsiteY2-372" fmla="*/ 161661 h 290371"/>
                <a:gd name="connsiteX3-373" fmla="*/ 400536 w 404684"/>
                <a:gd name="connsiteY3-374" fmla="*/ 257783 h 290371"/>
                <a:gd name="connsiteX4-375" fmla="*/ 380533 w 404684"/>
                <a:gd name="connsiteY4-376" fmla="*/ 289215 h 290371"/>
                <a:gd name="connsiteX5-377" fmla="*/ 330535 w 404684"/>
                <a:gd name="connsiteY5-378" fmla="*/ 254653 h 290371"/>
                <a:gd name="connsiteX6-379" fmla="*/ 306118 w 404684"/>
                <a:gd name="connsiteY6-380" fmla="*/ 229148 h 290371"/>
                <a:gd name="connsiteX7-381" fmla="*/ 245745 w 404684"/>
                <a:gd name="connsiteY7-382" fmla="*/ 223432 h 290371"/>
                <a:gd name="connsiteX8-383" fmla="*/ 191392 w 404684"/>
                <a:gd name="connsiteY8-384" fmla="*/ 288365 h 290371"/>
                <a:gd name="connsiteX9-385" fmla="*/ 132175 w 404684"/>
                <a:gd name="connsiteY9-386" fmla="*/ 259182 h 290371"/>
                <a:gd name="connsiteX10-387" fmla="*/ 89251 w 404684"/>
                <a:gd name="connsiteY10-388" fmla="*/ 259181 h 290371"/>
                <a:gd name="connsiteX11-389" fmla="*/ 46632 w 404684"/>
                <a:gd name="connsiteY11-390" fmla="*/ 290371 h 290371"/>
                <a:gd name="connsiteX12-391" fmla="*/ 7637 w 404684"/>
                <a:gd name="connsiteY12-392" fmla="*/ 263226 h 290371"/>
                <a:gd name="connsiteX13-393" fmla="*/ 0 w 404684"/>
                <a:gd name="connsiteY13-394" fmla="*/ 231762 h 290371"/>
                <a:gd name="connsiteX14-395" fmla="*/ 38911 w 404684"/>
                <a:gd name="connsiteY14-396" fmla="*/ 116732 h 290371"/>
                <a:gd name="connsiteX15-397" fmla="*/ 67645 w 404684"/>
                <a:gd name="connsiteY15-398" fmla="*/ 48913 h 290371"/>
                <a:gd name="connsiteX16-399" fmla="*/ 94115 w 404684"/>
                <a:gd name="connsiteY16-400" fmla="*/ 0 h 2903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183" y="connsiteY13-184"/>
                </a:cxn>
                <a:cxn ang="0">
                  <a:pos x="connsiteX14-213" y="connsiteY14-214"/>
                </a:cxn>
                <a:cxn ang="0">
                  <a:pos x="connsiteX15-365" y="connsiteY15-366"/>
                </a:cxn>
                <a:cxn ang="0">
                  <a:pos x="connsiteX16-399" y="connsiteY16-400"/>
                </a:cxn>
              </a:cxnLst>
              <a:rect l="l" t="t" r="r" b="b"/>
              <a:pathLst>
                <a:path w="404684" h="290371">
                  <a:moveTo>
                    <a:pt x="94115" y="0"/>
                  </a:moveTo>
                  <a:cubicBezTo>
                    <a:pt x="130059" y="26782"/>
                    <a:pt x="166003" y="50706"/>
                    <a:pt x="201947" y="77488"/>
                  </a:cubicBezTo>
                  <a:lnTo>
                    <a:pt x="301253" y="161661"/>
                  </a:lnTo>
                  <a:cubicBezTo>
                    <a:pt x="335300" y="190844"/>
                    <a:pt x="387323" y="236524"/>
                    <a:pt x="400536" y="257783"/>
                  </a:cubicBezTo>
                  <a:cubicBezTo>
                    <a:pt x="413749" y="279042"/>
                    <a:pt x="392200" y="289737"/>
                    <a:pt x="380533" y="289215"/>
                  </a:cubicBezTo>
                  <a:cubicBezTo>
                    <a:pt x="368866" y="288693"/>
                    <a:pt x="346249" y="269031"/>
                    <a:pt x="330535" y="254653"/>
                  </a:cubicBezTo>
                  <a:lnTo>
                    <a:pt x="306118" y="229148"/>
                  </a:lnTo>
                  <a:lnTo>
                    <a:pt x="245745" y="223432"/>
                  </a:lnTo>
                  <a:lnTo>
                    <a:pt x="191392" y="288365"/>
                  </a:lnTo>
                  <a:lnTo>
                    <a:pt x="132175" y="259182"/>
                  </a:lnTo>
                  <a:lnTo>
                    <a:pt x="89251" y="259181"/>
                  </a:lnTo>
                  <a:lnTo>
                    <a:pt x="46632" y="290371"/>
                  </a:lnTo>
                  <a:cubicBezTo>
                    <a:pt x="37444" y="279418"/>
                    <a:pt x="16825" y="274179"/>
                    <a:pt x="7637" y="263226"/>
                  </a:cubicBezTo>
                  <a:lnTo>
                    <a:pt x="0" y="231762"/>
                  </a:lnTo>
                  <a:lnTo>
                    <a:pt x="38911" y="116732"/>
                  </a:lnTo>
                  <a:cubicBezTo>
                    <a:pt x="47536" y="94126"/>
                    <a:pt x="59020" y="71519"/>
                    <a:pt x="67645" y="48913"/>
                  </a:cubicBezTo>
                  <a:lnTo>
                    <a:pt x="94115" y="0"/>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74747"/>
                </a:solidFill>
                <a:effectLst/>
                <a:uLnTx/>
                <a:uFillTx/>
                <a:latin typeface="Calibri" panose="020F0502020204030204"/>
                <a:ea typeface="微软雅黑" panose="020B0503020204020204" pitchFamily="34" charset="-122"/>
                <a:cs typeface="+mn-cs"/>
              </a:endParaRPr>
            </a:p>
          </p:txBody>
        </p:sp>
        <p:sp>
          <p:nvSpPr>
            <p:cNvPr id="9" name="任意多边形 96"/>
            <p:cNvSpPr/>
            <p:nvPr/>
          </p:nvSpPr>
          <p:spPr>
            <a:xfrm>
              <a:off x="5523163" y="2347110"/>
              <a:ext cx="1767971" cy="1807701"/>
            </a:xfrm>
            <a:custGeom>
              <a:avLst/>
              <a:gdLst>
                <a:gd name="connsiteX0" fmla="*/ 2208179 w 2597285"/>
                <a:gd name="connsiteY0" fmla="*/ 4863 h 2655651"/>
                <a:gd name="connsiteX1" fmla="*/ 2062264 w 2597285"/>
                <a:gd name="connsiteY1" fmla="*/ 0 h 2655651"/>
                <a:gd name="connsiteX2" fmla="*/ 1989306 w 2597285"/>
                <a:gd name="connsiteY2" fmla="*/ 58365 h 2655651"/>
                <a:gd name="connsiteX3" fmla="*/ 1921213 w 2597285"/>
                <a:gd name="connsiteY3" fmla="*/ 77821 h 2655651"/>
                <a:gd name="connsiteX4" fmla="*/ 1892030 w 2597285"/>
                <a:gd name="connsiteY4" fmla="*/ 116731 h 2655651"/>
                <a:gd name="connsiteX5" fmla="*/ 1848255 w 2597285"/>
                <a:gd name="connsiteY5" fmla="*/ 223736 h 2655651"/>
                <a:gd name="connsiteX6" fmla="*/ 1770434 w 2597285"/>
                <a:gd name="connsiteY6" fmla="*/ 248055 h 2655651"/>
                <a:gd name="connsiteX7" fmla="*/ 1707204 w 2597285"/>
                <a:gd name="connsiteY7" fmla="*/ 418289 h 2655651"/>
                <a:gd name="connsiteX8" fmla="*/ 1702340 w 2597285"/>
                <a:gd name="connsiteY8" fmla="*/ 520429 h 2655651"/>
                <a:gd name="connsiteX9" fmla="*/ 1755843 w 2597285"/>
                <a:gd name="connsiteY9" fmla="*/ 569068 h 2655651"/>
                <a:gd name="connsiteX10" fmla="*/ 1940668 w 2597285"/>
                <a:gd name="connsiteY10" fmla="*/ 607978 h 2655651"/>
                <a:gd name="connsiteX11" fmla="*/ 2018489 w 2597285"/>
                <a:gd name="connsiteY11" fmla="*/ 637161 h 2655651"/>
                <a:gd name="connsiteX12" fmla="*/ 2067128 w 2597285"/>
                <a:gd name="connsiteY12" fmla="*/ 729574 h 2655651"/>
                <a:gd name="connsiteX13" fmla="*/ 2042808 w 2597285"/>
                <a:gd name="connsiteY13" fmla="*/ 856034 h 2655651"/>
                <a:gd name="connsiteX14" fmla="*/ 1940668 w 2597285"/>
                <a:gd name="connsiteY14" fmla="*/ 943582 h 2655651"/>
                <a:gd name="connsiteX15" fmla="*/ 1804481 w 2597285"/>
                <a:gd name="connsiteY15" fmla="*/ 953310 h 2655651"/>
                <a:gd name="connsiteX16" fmla="*/ 1600200 w 2597285"/>
                <a:gd name="connsiteY16" fmla="*/ 1113817 h 2655651"/>
                <a:gd name="connsiteX17" fmla="*/ 1439694 w 2597285"/>
                <a:gd name="connsiteY17" fmla="*/ 1337553 h 2655651"/>
                <a:gd name="connsiteX18" fmla="*/ 1366736 w 2597285"/>
                <a:gd name="connsiteY18" fmla="*/ 1395919 h 2655651"/>
                <a:gd name="connsiteX19" fmla="*/ 1108953 w 2597285"/>
                <a:gd name="connsiteY19" fmla="*/ 1410510 h 2655651"/>
                <a:gd name="connsiteX20" fmla="*/ 671208 w 2597285"/>
                <a:gd name="connsiteY20" fmla="*/ 1595336 h 2655651"/>
                <a:gd name="connsiteX21" fmla="*/ 267511 w 2597285"/>
                <a:gd name="connsiteY21" fmla="*/ 1799617 h 2655651"/>
                <a:gd name="connsiteX22" fmla="*/ 107004 w 2597285"/>
                <a:gd name="connsiteY22" fmla="*/ 2052536 h 2655651"/>
                <a:gd name="connsiteX23" fmla="*/ 82685 w 2597285"/>
                <a:gd name="connsiteY23" fmla="*/ 2320046 h 2655651"/>
                <a:gd name="connsiteX24" fmla="*/ 0 w 2597285"/>
                <a:gd name="connsiteY24" fmla="*/ 2441642 h 2655651"/>
                <a:gd name="connsiteX25" fmla="*/ 0 w 2597285"/>
                <a:gd name="connsiteY25" fmla="*/ 2441642 h 2655651"/>
                <a:gd name="connsiteX26" fmla="*/ 29183 w 2597285"/>
                <a:gd name="connsiteY26" fmla="*/ 2655651 h 2655651"/>
                <a:gd name="connsiteX27" fmla="*/ 116732 w 2597285"/>
                <a:gd name="connsiteY27" fmla="*/ 2616740 h 2655651"/>
                <a:gd name="connsiteX28" fmla="*/ 136187 w 2597285"/>
                <a:gd name="connsiteY28" fmla="*/ 2509736 h 2655651"/>
                <a:gd name="connsiteX29" fmla="*/ 155643 w 2597285"/>
                <a:gd name="connsiteY29" fmla="*/ 2397868 h 2655651"/>
                <a:gd name="connsiteX30" fmla="*/ 238328 w 2597285"/>
                <a:gd name="connsiteY30" fmla="*/ 2276272 h 2655651"/>
                <a:gd name="connsiteX31" fmla="*/ 408562 w 2597285"/>
                <a:gd name="connsiteY31" fmla="*/ 2047672 h 2655651"/>
                <a:gd name="connsiteX32" fmla="*/ 724711 w 2597285"/>
                <a:gd name="connsiteY32" fmla="*/ 1770434 h 2655651"/>
                <a:gd name="connsiteX33" fmla="*/ 904672 w 2597285"/>
                <a:gd name="connsiteY33" fmla="*/ 1692612 h 2655651"/>
                <a:gd name="connsiteX34" fmla="*/ 967902 w 2597285"/>
                <a:gd name="connsiteY34" fmla="*/ 1634246 h 2655651"/>
                <a:gd name="connsiteX35" fmla="*/ 1094362 w 2597285"/>
                <a:gd name="connsiteY35" fmla="*/ 1639110 h 2655651"/>
                <a:gd name="connsiteX36" fmla="*/ 1264596 w 2597285"/>
                <a:gd name="connsiteY36" fmla="*/ 1760706 h 2655651"/>
                <a:gd name="connsiteX37" fmla="*/ 1478604 w 2597285"/>
                <a:gd name="connsiteY37" fmla="*/ 1721795 h 2655651"/>
                <a:gd name="connsiteX38" fmla="*/ 1551562 w 2597285"/>
                <a:gd name="connsiteY38" fmla="*/ 1498059 h 2655651"/>
                <a:gd name="connsiteX39" fmla="*/ 1629383 w 2597285"/>
                <a:gd name="connsiteY39" fmla="*/ 1473740 h 2655651"/>
                <a:gd name="connsiteX40" fmla="*/ 1731523 w 2597285"/>
                <a:gd name="connsiteY40" fmla="*/ 1498059 h 2655651"/>
                <a:gd name="connsiteX41" fmla="*/ 1775298 w 2597285"/>
                <a:gd name="connsiteY41" fmla="*/ 1507787 h 2655651"/>
                <a:gd name="connsiteX42" fmla="*/ 1692613 w 2597285"/>
                <a:gd name="connsiteY42" fmla="*/ 1828800 h 2655651"/>
                <a:gd name="connsiteX43" fmla="*/ 1828800 w 2597285"/>
                <a:gd name="connsiteY43" fmla="*/ 1872574 h 2655651"/>
                <a:gd name="connsiteX44" fmla="*/ 1901757 w 2597285"/>
                <a:gd name="connsiteY44" fmla="*/ 1872574 h 2655651"/>
                <a:gd name="connsiteX45" fmla="*/ 2106038 w 2597285"/>
                <a:gd name="connsiteY45" fmla="*/ 1639110 h 2655651"/>
                <a:gd name="connsiteX46" fmla="*/ 2339502 w 2597285"/>
                <a:gd name="connsiteY46" fmla="*/ 1493195 h 2655651"/>
                <a:gd name="connsiteX47" fmla="*/ 2485417 w 2597285"/>
                <a:gd name="connsiteY47" fmla="*/ 1366736 h 2655651"/>
                <a:gd name="connsiteX48" fmla="*/ 2504872 w 2597285"/>
                <a:gd name="connsiteY48" fmla="*/ 1322961 h 2655651"/>
                <a:gd name="connsiteX49" fmla="*/ 2446506 w 2597285"/>
                <a:gd name="connsiteY49" fmla="*/ 1318097 h 2655651"/>
                <a:gd name="connsiteX50" fmla="*/ 2422187 w 2597285"/>
                <a:gd name="connsiteY50" fmla="*/ 1386191 h 2655651"/>
                <a:gd name="connsiteX51" fmla="*/ 2334638 w 2597285"/>
                <a:gd name="connsiteY51" fmla="*/ 1425102 h 2655651"/>
                <a:gd name="connsiteX52" fmla="*/ 2276272 w 2597285"/>
                <a:gd name="connsiteY52" fmla="*/ 1415374 h 2655651"/>
                <a:gd name="connsiteX53" fmla="*/ 2256817 w 2597285"/>
                <a:gd name="connsiteY53" fmla="*/ 1298642 h 2655651"/>
                <a:gd name="connsiteX54" fmla="*/ 2169268 w 2597285"/>
                <a:gd name="connsiteY54" fmla="*/ 1308370 h 2655651"/>
                <a:gd name="connsiteX55" fmla="*/ 2091447 w 2597285"/>
                <a:gd name="connsiteY55" fmla="*/ 1225685 h 2655651"/>
                <a:gd name="connsiteX56" fmla="*/ 2135221 w 2597285"/>
                <a:gd name="connsiteY56" fmla="*/ 1172182 h 2655651"/>
                <a:gd name="connsiteX57" fmla="*/ 2091447 w 2597285"/>
                <a:gd name="connsiteY57" fmla="*/ 1021404 h 2655651"/>
                <a:gd name="connsiteX58" fmla="*/ 2125494 w 2597285"/>
                <a:gd name="connsiteY58" fmla="*/ 982493 h 2655651"/>
                <a:gd name="connsiteX59" fmla="*/ 2227634 w 2597285"/>
                <a:gd name="connsiteY59" fmla="*/ 885217 h 2655651"/>
                <a:gd name="connsiteX60" fmla="*/ 2407596 w 2597285"/>
                <a:gd name="connsiteY60" fmla="*/ 792804 h 2655651"/>
                <a:gd name="connsiteX61" fmla="*/ 2568102 w 2597285"/>
                <a:gd name="connsiteY61" fmla="*/ 510702 h 2655651"/>
                <a:gd name="connsiteX62" fmla="*/ 2597285 w 2597285"/>
                <a:gd name="connsiteY62" fmla="*/ 325876 h 2655651"/>
                <a:gd name="connsiteX63" fmla="*/ 2495145 w 2597285"/>
                <a:gd name="connsiteY63" fmla="*/ 248055 h 2655651"/>
                <a:gd name="connsiteX64" fmla="*/ 2344366 w 2597285"/>
                <a:gd name="connsiteY64" fmla="*/ 262646 h 2655651"/>
                <a:gd name="connsiteX65" fmla="*/ 2183860 w 2597285"/>
                <a:gd name="connsiteY65" fmla="*/ 335604 h 2655651"/>
                <a:gd name="connsiteX66" fmla="*/ 2120630 w 2597285"/>
                <a:gd name="connsiteY66" fmla="*/ 345331 h 2655651"/>
                <a:gd name="connsiteX67" fmla="*/ 2091447 w 2597285"/>
                <a:gd name="connsiteY67" fmla="*/ 296693 h 2655651"/>
                <a:gd name="connsiteX68" fmla="*/ 2096311 w 2597285"/>
                <a:gd name="connsiteY68" fmla="*/ 204280 h 2655651"/>
                <a:gd name="connsiteX69" fmla="*/ 2208179 w 2597285"/>
                <a:gd name="connsiteY69" fmla="*/ 4863 h 2655651"/>
                <a:gd name="connsiteX0-1" fmla="*/ 2208179 w 2597285"/>
                <a:gd name="connsiteY0-2" fmla="*/ 4863 h 2655651"/>
                <a:gd name="connsiteX1-3" fmla="*/ 2062264 w 2597285"/>
                <a:gd name="connsiteY1-4" fmla="*/ 0 h 2655651"/>
                <a:gd name="connsiteX2-5" fmla="*/ 1980734 w 2597285"/>
                <a:gd name="connsiteY2-6" fmla="*/ 41220 h 2655651"/>
                <a:gd name="connsiteX3-7" fmla="*/ 1921213 w 2597285"/>
                <a:gd name="connsiteY3-8" fmla="*/ 77821 h 2655651"/>
                <a:gd name="connsiteX4-9" fmla="*/ 1892030 w 2597285"/>
                <a:gd name="connsiteY4-10" fmla="*/ 116731 h 2655651"/>
                <a:gd name="connsiteX5-11" fmla="*/ 1848255 w 2597285"/>
                <a:gd name="connsiteY5-12" fmla="*/ 223736 h 2655651"/>
                <a:gd name="connsiteX6-13" fmla="*/ 1770434 w 2597285"/>
                <a:gd name="connsiteY6-14" fmla="*/ 248055 h 2655651"/>
                <a:gd name="connsiteX7-15" fmla="*/ 1707204 w 2597285"/>
                <a:gd name="connsiteY7-16" fmla="*/ 418289 h 2655651"/>
                <a:gd name="connsiteX8-17" fmla="*/ 1702340 w 2597285"/>
                <a:gd name="connsiteY8-18" fmla="*/ 520429 h 2655651"/>
                <a:gd name="connsiteX9-19" fmla="*/ 1755843 w 2597285"/>
                <a:gd name="connsiteY9-20" fmla="*/ 569068 h 2655651"/>
                <a:gd name="connsiteX10-21" fmla="*/ 1940668 w 2597285"/>
                <a:gd name="connsiteY10-22" fmla="*/ 607978 h 2655651"/>
                <a:gd name="connsiteX11-23" fmla="*/ 2018489 w 2597285"/>
                <a:gd name="connsiteY11-24" fmla="*/ 637161 h 2655651"/>
                <a:gd name="connsiteX12-25" fmla="*/ 2067128 w 2597285"/>
                <a:gd name="connsiteY12-26" fmla="*/ 729574 h 2655651"/>
                <a:gd name="connsiteX13-27" fmla="*/ 2042808 w 2597285"/>
                <a:gd name="connsiteY13-28" fmla="*/ 856034 h 2655651"/>
                <a:gd name="connsiteX14-29" fmla="*/ 1940668 w 2597285"/>
                <a:gd name="connsiteY14-30" fmla="*/ 943582 h 2655651"/>
                <a:gd name="connsiteX15-31" fmla="*/ 1804481 w 2597285"/>
                <a:gd name="connsiteY15-32" fmla="*/ 953310 h 2655651"/>
                <a:gd name="connsiteX16-33" fmla="*/ 1600200 w 2597285"/>
                <a:gd name="connsiteY16-34" fmla="*/ 1113817 h 2655651"/>
                <a:gd name="connsiteX17-35" fmla="*/ 1439694 w 2597285"/>
                <a:gd name="connsiteY17-36" fmla="*/ 1337553 h 2655651"/>
                <a:gd name="connsiteX18-37" fmla="*/ 1366736 w 2597285"/>
                <a:gd name="connsiteY18-38" fmla="*/ 1395919 h 2655651"/>
                <a:gd name="connsiteX19-39" fmla="*/ 1108953 w 2597285"/>
                <a:gd name="connsiteY19-40" fmla="*/ 1410510 h 2655651"/>
                <a:gd name="connsiteX20-41" fmla="*/ 671208 w 2597285"/>
                <a:gd name="connsiteY20-42" fmla="*/ 1595336 h 2655651"/>
                <a:gd name="connsiteX21-43" fmla="*/ 267511 w 2597285"/>
                <a:gd name="connsiteY21-44" fmla="*/ 1799617 h 2655651"/>
                <a:gd name="connsiteX22-45" fmla="*/ 107004 w 2597285"/>
                <a:gd name="connsiteY22-46" fmla="*/ 2052536 h 2655651"/>
                <a:gd name="connsiteX23-47" fmla="*/ 82685 w 2597285"/>
                <a:gd name="connsiteY23-48" fmla="*/ 2320046 h 2655651"/>
                <a:gd name="connsiteX24-49" fmla="*/ 0 w 2597285"/>
                <a:gd name="connsiteY24-50" fmla="*/ 2441642 h 2655651"/>
                <a:gd name="connsiteX25-51" fmla="*/ 0 w 2597285"/>
                <a:gd name="connsiteY25-52" fmla="*/ 2441642 h 2655651"/>
                <a:gd name="connsiteX26-53" fmla="*/ 29183 w 2597285"/>
                <a:gd name="connsiteY26-54" fmla="*/ 2655651 h 2655651"/>
                <a:gd name="connsiteX27-55" fmla="*/ 116732 w 2597285"/>
                <a:gd name="connsiteY27-56" fmla="*/ 2616740 h 2655651"/>
                <a:gd name="connsiteX28-57" fmla="*/ 136187 w 2597285"/>
                <a:gd name="connsiteY28-58" fmla="*/ 2509736 h 2655651"/>
                <a:gd name="connsiteX29-59" fmla="*/ 155643 w 2597285"/>
                <a:gd name="connsiteY29-60" fmla="*/ 2397868 h 2655651"/>
                <a:gd name="connsiteX30-61" fmla="*/ 238328 w 2597285"/>
                <a:gd name="connsiteY30-62" fmla="*/ 2276272 h 2655651"/>
                <a:gd name="connsiteX31-63" fmla="*/ 408562 w 2597285"/>
                <a:gd name="connsiteY31-64" fmla="*/ 2047672 h 2655651"/>
                <a:gd name="connsiteX32-65" fmla="*/ 724711 w 2597285"/>
                <a:gd name="connsiteY32-66" fmla="*/ 1770434 h 2655651"/>
                <a:gd name="connsiteX33-67" fmla="*/ 904672 w 2597285"/>
                <a:gd name="connsiteY33-68" fmla="*/ 1692612 h 2655651"/>
                <a:gd name="connsiteX34-69" fmla="*/ 967902 w 2597285"/>
                <a:gd name="connsiteY34-70" fmla="*/ 1634246 h 2655651"/>
                <a:gd name="connsiteX35-71" fmla="*/ 1094362 w 2597285"/>
                <a:gd name="connsiteY35-72" fmla="*/ 1639110 h 2655651"/>
                <a:gd name="connsiteX36-73" fmla="*/ 1264596 w 2597285"/>
                <a:gd name="connsiteY36-74" fmla="*/ 1760706 h 2655651"/>
                <a:gd name="connsiteX37-75" fmla="*/ 1478604 w 2597285"/>
                <a:gd name="connsiteY37-76" fmla="*/ 1721795 h 2655651"/>
                <a:gd name="connsiteX38-77" fmla="*/ 1551562 w 2597285"/>
                <a:gd name="connsiteY38-78" fmla="*/ 1498059 h 2655651"/>
                <a:gd name="connsiteX39-79" fmla="*/ 1629383 w 2597285"/>
                <a:gd name="connsiteY39-80" fmla="*/ 1473740 h 2655651"/>
                <a:gd name="connsiteX40-81" fmla="*/ 1731523 w 2597285"/>
                <a:gd name="connsiteY40-82" fmla="*/ 1498059 h 2655651"/>
                <a:gd name="connsiteX41-83" fmla="*/ 1775298 w 2597285"/>
                <a:gd name="connsiteY41-84" fmla="*/ 1507787 h 2655651"/>
                <a:gd name="connsiteX42-85" fmla="*/ 1692613 w 2597285"/>
                <a:gd name="connsiteY42-86" fmla="*/ 1828800 h 2655651"/>
                <a:gd name="connsiteX43-87" fmla="*/ 1828800 w 2597285"/>
                <a:gd name="connsiteY43-88" fmla="*/ 1872574 h 2655651"/>
                <a:gd name="connsiteX44-89" fmla="*/ 1901757 w 2597285"/>
                <a:gd name="connsiteY44-90" fmla="*/ 1872574 h 2655651"/>
                <a:gd name="connsiteX45-91" fmla="*/ 2106038 w 2597285"/>
                <a:gd name="connsiteY45-92" fmla="*/ 1639110 h 2655651"/>
                <a:gd name="connsiteX46-93" fmla="*/ 2339502 w 2597285"/>
                <a:gd name="connsiteY46-94" fmla="*/ 1493195 h 2655651"/>
                <a:gd name="connsiteX47-95" fmla="*/ 2485417 w 2597285"/>
                <a:gd name="connsiteY47-96" fmla="*/ 1366736 h 2655651"/>
                <a:gd name="connsiteX48-97" fmla="*/ 2504872 w 2597285"/>
                <a:gd name="connsiteY48-98" fmla="*/ 1322961 h 2655651"/>
                <a:gd name="connsiteX49-99" fmla="*/ 2446506 w 2597285"/>
                <a:gd name="connsiteY49-100" fmla="*/ 1318097 h 2655651"/>
                <a:gd name="connsiteX50-101" fmla="*/ 2422187 w 2597285"/>
                <a:gd name="connsiteY50-102" fmla="*/ 1386191 h 2655651"/>
                <a:gd name="connsiteX51-103" fmla="*/ 2334638 w 2597285"/>
                <a:gd name="connsiteY51-104" fmla="*/ 1425102 h 2655651"/>
                <a:gd name="connsiteX52-105" fmla="*/ 2276272 w 2597285"/>
                <a:gd name="connsiteY52-106" fmla="*/ 1415374 h 2655651"/>
                <a:gd name="connsiteX53-107" fmla="*/ 2256817 w 2597285"/>
                <a:gd name="connsiteY53-108" fmla="*/ 1298642 h 2655651"/>
                <a:gd name="connsiteX54-109" fmla="*/ 2169268 w 2597285"/>
                <a:gd name="connsiteY54-110" fmla="*/ 1308370 h 2655651"/>
                <a:gd name="connsiteX55-111" fmla="*/ 2091447 w 2597285"/>
                <a:gd name="connsiteY55-112" fmla="*/ 1225685 h 2655651"/>
                <a:gd name="connsiteX56-113" fmla="*/ 2135221 w 2597285"/>
                <a:gd name="connsiteY56-114" fmla="*/ 1172182 h 2655651"/>
                <a:gd name="connsiteX57-115" fmla="*/ 2091447 w 2597285"/>
                <a:gd name="connsiteY57-116" fmla="*/ 1021404 h 2655651"/>
                <a:gd name="connsiteX58-117" fmla="*/ 2125494 w 2597285"/>
                <a:gd name="connsiteY58-118" fmla="*/ 982493 h 2655651"/>
                <a:gd name="connsiteX59-119" fmla="*/ 2227634 w 2597285"/>
                <a:gd name="connsiteY59-120" fmla="*/ 885217 h 2655651"/>
                <a:gd name="connsiteX60-121" fmla="*/ 2407596 w 2597285"/>
                <a:gd name="connsiteY60-122" fmla="*/ 792804 h 2655651"/>
                <a:gd name="connsiteX61-123" fmla="*/ 2568102 w 2597285"/>
                <a:gd name="connsiteY61-124" fmla="*/ 510702 h 2655651"/>
                <a:gd name="connsiteX62-125" fmla="*/ 2597285 w 2597285"/>
                <a:gd name="connsiteY62-126" fmla="*/ 325876 h 2655651"/>
                <a:gd name="connsiteX63-127" fmla="*/ 2495145 w 2597285"/>
                <a:gd name="connsiteY63-128" fmla="*/ 248055 h 2655651"/>
                <a:gd name="connsiteX64-129" fmla="*/ 2344366 w 2597285"/>
                <a:gd name="connsiteY64-130" fmla="*/ 262646 h 2655651"/>
                <a:gd name="connsiteX65-131" fmla="*/ 2183860 w 2597285"/>
                <a:gd name="connsiteY65-132" fmla="*/ 335604 h 2655651"/>
                <a:gd name="connsiteX66-133" fmla="*/ 2120630 w 2597285"/>
                <a:gd name="connsiteY66-134" fmla="*/ 345331 h 2655651"/>
                <a:gd name="connsiteX67-135" fmla="*/ 2091447 w 2597285"/>
                <a:gd name="connsiteY67-136" fmla="*/ 296693 h 2655651"/>
                <a:gd name="connsiteX68-137" fmla="*/ 2096311 w 2597285"/>
                <a:gd name="connsiteY68-138" fmla="*/ 204280 h 2655651"/>
                <a:gd name="connsiteX69-139" fmla="*/ 2208179 w 2597285"/>
                <a:gd name="connsiteY69-140" fmla="*/ 4863 h 2655651"/>
                <a:gd name="connsiteX0-141" fmla="*/ 2208179 w 2597285"/>
                <a:gd name="connsiteY0-142" fmla="*/ 4863 h 2655651"/>
                <a:gd name="connsiteX1-143" fmla="*/ 2062264 w 2597285"/>
                <a:gd name="connsiteY1-144" fmla="*/ 0 h 2655651"/>
                <a:gd name="connsiteX2-145" fmla="*/ 1980734 w 2597285"/>
                <a:gd name="connsiteY2-146" fmla="*/ 41220 h 2655651"/>
                <a:gd name="connsiteX3-147" fmla="*/ 1909783 w 2597285"/>
                <a:gd name="connsiteY3-148" fmla="*/ 74963 h 2655651"/>
                <a:gd name="connsiteX4-149" fmla="*/ 1892030 w 2597285"/>
                <a:gd name="connsiteY4-150" fmla="*/ 116731 h 2655651"/>
                <a:gd name="connsiteX5-151" fmla="*/ 1848255 w 2597285"/>
                <a:gd name="connsiteY5-152" fmla="*/ 223736 h 2655651"/>
                <a:gd name="connsiteX6-153" fmla="*/ 1770434 w 2597285"/>
                <a:gd name="connsiteY6-154" fmla="*/ 248055 h 2655651"/>
                <a:gd name="connsiteX7-155" fmla="*/ 1707204 w 2597285"/>
                <a:gd name="connsiteY7-156" fmla="*/ 418289 h 2655651"/>
                <a:gd name="connsiteX8-157" fmla="*/ 1702340 w 2597285"/>
                <a:gd name="connsiteY8-158" fmla="*/ 520429 h 2655651"/>
                <a:gd name="connsiteX9-159" fmla="*/ 1755843 w 2597285"/>
                <a:gd name="connsiteY9-160" fmla="*/ 569068 h 2655651"/>
                <a:gd name="connsiteX10-161" fmla="*/ 1940668 w 2597285"/>
                <a:gd name="connsiteY10-162" fmla="*/ 607978 h 2655651"/>
                <a:gd name="connsiteX11-163" fmla="*/ 2018489 w 2597285"/>
                <a:gd name="connsiteY11-164" fmla="*/ 637161 h 2655651"/>
                <a:gd name="connsiteX12-165" fmla="*/ 2067128 w 2597285"/>
                <a:gd name="connsiteY12-166" fmla="*/ 729574 h 2655651"/>
                <a:gd name="connsiteX13-167" fmla="*/ 2042808 w 2597285"/>
                <a:gd name="connsiteY13-168" fmla="*/ 856034 h 2655651"/>
                <a:gd name="connsiteX14-169" fmla="*/ 1940668 w 2597285"/>
                <a:gd name="connsiteY14-170" fmla="*/ 943582 h 2655651"/>
                <a:gd name="connsiteX15-171" fmla="*/ 1804481 w 2597285"/>
                <a:gd name="connsiteY15-172" fmla="*/ 953310 h 2655651"/>
                <a:gd name="connsiteX16-173" fmla="*/ 1600200 w 2597285"/>
                <a:gd name="connsiteY16-174" fmla="*/ 1113817 h 2655651"/>
                <a:gd name="connsiteX17-175" fmla="*/ 1439694 w 2597285"/>
                <a:gd name="connsiteY17-176" fmla="*/ 1337553 h 2655651"/>
                <a:gd name="connsiteX18-177" fmla="*/ 1366736 w 2597285"/>
                <a:gd name="connsiteY18-178" fmla="*/ 1395919 h 2655651"/>
                <a:gd name="connsiteX19-179" fmla="*/ 1108953 w 2597285"/>
                <a:gd name="connsiteY19-180" fmla="*/ 1410510 h 2655651"/>
                <a:gd name="connsiteX20-181" fmla="*/ 671208 w 2597285"/>
                <a:gd name="connsiteY20-182" fmla="*/ 1595336 h 2655651"/>
                <a:gd name="connsiteX21-183" fmla="*/ 267511 w 2597285"/>
                <a:gd name="connsiteY21-184" fmla="*/ 1799617 h 2655651"/>
                <a:gd name="connsiteX22-185" fmla="*/ 107004 w 2597285"/>
                <a:gd name="connsiteY22-186" fmla="*/ 2052536 h 2655651"/>
                <a:gd name="connsiteX23-187" fmla="*/ 82685 w 2597285"/>
                <a:gd name="connsiteY23-188" fmla="*/ 2320046 h 2655651"/>
                <a:gd name="connsiteX24-189" fmla="*/ 0 w 2597285"/>
                <a:gd name="connsiteY24-190" fmla="*/ 2441642 h 2655651"/>
                <a:gd name="connsiteX25-191" fmla="*/ 0 w 2597285"/>
                <a:gd name="connsiteY25-192" fmla="*/ 2441642 h 2655651"/>
                <a:gd name="connsiteX26-193" fmla="*/ 29183 w 2597285"/>
                <a:gd name="connsiteY26-194" fmla="*/ 2655651 h 2655651"/>
                <a:gd name="connsiteX27-195" fmla="*/ 116732 w 2597285"/>
                <a:gd name="connsiteY27-196" fmla="*/ 2616740 h 2655651"/>
                <a:gd name="connsiteX28-197" fmla="*/ 136187 w 2597285"/>
                <a:gd name="connsiteY28-198" fmla="*/ 2509736 h 2655651"/>
                <a:gd name="connsiteX29-199" fmla="*/ 155643 w 2597285"/>
                <a:gd name="connsiteY29-200" fmla="*/ 2397868 h 2655651"/>
                <a:gd name="connsiteX30-201" fmla="*/ 238328 w 2597285"/>
                <a:gd name="connsiteY30-202" fmla="*/ 2276272 h 2655651"/>
                <a:gd name="connsiteX31-203" fmla="*/ 408562 w 2597285"/>
                <a:gd name="connsiteY31-204" fmla="*/ 2047672 h 2655651"/>
                <a:gd name="connsiteX32-205" fmla="*/ 724711 w 2597285"/>
                <a:gd name="connsiteY32-206" fmla="*/ 1770434 h 2655651"/>
                <a:gd name="connsiteX33-207" fmla="*/ 904672 w 2597285"/>
                <a:gd name="connsiteY33-208" fmla="*/ 1692612 h 2655651"/>
                <a:gd name="connsiteX34-209" fmla="*/ 967902 w 2597285"/>
                <a:gd name="connsiteY34-210" fmla="*/ 1634246 h 2655651"/>
                <a:gd name="connsiteX35-211" fmla="*/ 1094362 w 2597285"/>
                <a:gd name="connsiteY35-212" fmla="*/ 1639110 h 2655651"/>
                <a:gd name="connsiteX36-213" fmla="*/ 1264596 w 2597285"/>
                <a:gd name="connsiteY36-214" fmla="*/ 1760706 h 2655651"/>
                <a:gd name="connsiteX37-215" fmla="*/ 1478604 w 2597285"/>
                <a:gd name="connsiteY37-216" fmla="*/ 1721795 h 2655651"/>
                <a:gd name="connsiteX38-217" fmla="*/ 1551562 w 2597285"/>
                <a:gd name="connsiteY38-218" fmla="*/ 1498059 h 2655651"/>
                <a:gd name="connsiteX39-219" fmla="*/ 1629383 w 2597285"/>
                <a:gd name="connsiteY39-220" fmla="*/ 1473740 h 2655651"/>
                <a:gd name="connsiteX40-221" fmla="*/ 1731523 w 2597285"/>
                <a:gd name="connsiteY40-222" fmla="*/ 1498059 h 2655651"/>
                <a:gd name="connsiteX41-223" fmla="*/ 1775298 w 2597285"/>
                <a:gd name="connsiteY41-224" fmla="*/ 1507787 h 2655651"/>
                <a:gd name="connsiteX42-225" fmla="*/ 1692613 w 2597285"/>
                <a:gd name="connsiteY42-226" fmla="*/ 1828800 h 2655651"/>
                <a:gd name="connsiteX43-227" fmla="*/ 1828800 w 2597285"/>
                <a:gd name="connsiteY43-228" fmla="*/ 1872574 h 2655651"/>
                <a:gd name="connsiteX44-229" fmla="*/ 1901757 w 2597285"/>
                <a:gd name="connsiteY44-230" fmla="*/ 1872574 h 2655651"/>
                <a:gd name="connsiteX45-231" fmla="*/ 2106038 w 2597285"/>
                <a:gd name="connsiteY45-232" fmla="*/ 1639110 h 2655651"/>
                <a:gd name="connsiteX46-233" fmla="*/ 2339502 w 2597285"/>
                <a:gd name="connsiteY46-234" fmla="*/ 1493195 h 2655651"/>
                <a:gd name="connsiteX47-235" fmla="*/ 2485417 w 2597285"/>
                <a:gd name="connsiteY47-236" fmla="*/ 1366736 h 2655651"/>
                <a:gd name="connsiteX48-237" fmla="*/ 2504872 w 2597285"/>
                <a:gd name="connsiteY48-238" fmla="*/ 1322961 h 2655651"/>
                <a:gd name="connsiteX49-239" fmla="*/ 2446506 w 2597285"/>
                <a:gd name="connsiteY49-240" fmla="*/ 1318097 h 2655651"/>
                <a:gd name="connsiteX50-241" fmla="*/ 2422187 w 2597285"/>
                <a:gd name="connsiteY50-242" fmla="*/ 1386191 h 2655651"/>
                <a:gd name="connsiteX51-243" fmla="*/ 2334638 w 2597285"/>
                <a:gd name="connsiteY51-244" fmla="*/ 1425102 h 2655651"/>
                <a:gd name="connsiteX52-245" fmla="*/ 2276272 w 2597285"/>
                <a:gd name="connsiteY52-246" fmla="*/ 1415374 h 2655651"/>
                <a:gd name="connsiteX53-247" fmla="*/ 2256817 w 2597285"/>
                <a:gd name="connsiteY53-248" fmla="*/ 1298642 h 2655651"/>
                <a:gd name="connsiteX54-249" fmla="*/ 2169268 w 2597285"/>
                <a:gd name="connsiteY54-250" fmla="*/ 1308370 h 2655651"/>
                <a:gd name="connsiteX55-251" fmla="*/ 2091447 w 2597285"/>
                <a:gd name="connsiteY55-252" fmla="*/ 1225685 h 2655651"/>
                <a:gd name="connsiteX56-253" fmla="*/ 2135221 w 2597285"/>
                <a:gd name="connsiteY56-254" fmla="*/ 1172182 h 2655651"/>
                <a:gd name="connsiteX57-255" fmla="*/ 2091447 w 2597285"/>
                <a:gd name="connsiteY57-256" fmla="*/ 1021404 h 2655651"/>
                <a:gd name="connsiteX58-257" fmla="*/ 2125494 w 2597285"/>
                <a:gd name="connsiteY58-258" fmla="*/ 982493 h 2655651"/>
                <a:gd name="connsiteX59-259" fmla="*/ 2227634 w 2597285"/>
                <a:gd name="connsiteY59-260" fmla="*/ 885217 h 2655651"/>
                <a:gd name="connsiteX60-261" fmla="*/ 2407596 w 2597285"/>
                <a:gd name="connsiteY60-262" fmla="*/ 792804 h 2655651"/>
                <a:gd name="connsiteX61-263" fmla="*/ 2568102 w 2597285"/>
                <a:gd name="connsiteY61-264" fmla="*/ 510702 h 2655651"/>
                <a:gd name="connsiteX62-265" fmla="*/ 2597285 w 2597285"/>
                <a:gd name="connsiteY62-266" fmla="*/ 325876 h 2655651"/>
                <a:gd name="connsiteX63-267" fmla="*/ 2495145 w 2597285"/>
                <a:gd name="connsiteY63-268" fmla="*/ 248055 h 2655651"/>
                <a:gd name="connsiteX64-269" fmla="*/ 2344366 w 2597285"/>
                <a:gd name="connsiteY64-270" fmla="*/ 262646 h 2655651"/>
                <a:gd name="connsiteX65-271" fmla="*/ 2183860 w 2597285"/>
                <a:gd name="connsiteY65-272" fmla="*/ 335604 h 2655651"/>
                <a:gd name="connsiteX66-273" fmla="*/ 2120630 w 2597285"/>
                <a:gd name="connsiteY66-274" fmla="*/ 345331 h 2655651"/>
                <a:gd name="connsiteX67-275" fmla="*/ 2091447 w 2597285"/>
                <a:gd name="connsiteY67-276" fmla="*/ 296693 h 2655651"/>
                <a:gd name="connsiteX68-277" fmla="*/ 2096311 w 2597285"/>
                <a:gd name="connsiteY68-278" fmla="*/ 204280 h 2655651"/>
                <a:gd name="connsiteX69-279" fmla="*/ 2208179 w 2597285"/>
                <a:gd name="connsiteY69-280" fmla="*/ 4863 h 2655651"/>
                <a:gd name="connsiteX0-281" fmla="*/ 2208179 w 2597285"/>
                <a:gd name="connsiteY0-282" fmla="*/ 4863 h 2655651"/>
                <a:gd name="connsiteX1-283" fmla="*/ 2062264 w 2597285"/>
                <a:gd name="connsiteY1-284" fmla="*/ 0 h 2655651"/>
                <a:gd name="connsiteX2-285" fmla="*/ 1980734 w 2597285"/>
                <a:gd name="connsiteY2-286" fmla="*/ 41220 h 2655651"/>
                <a:gd name="connsiteX3-287" fmla="*/ 1909783 w 2597285"/>
                <a:gd name="connsiteY3-288" fmla="*/ 74963 h 2655651"/>
                <a:gd name="connsiteX4-289" fmla="*/ 1860597 w 2597285"/>
                <a:gd name="connsiteY4-290" fmla="*/ 116731 h 2655651"/>
                <a:gd name="connsiteX5-291" fmla="*/ 1848255 w 2597285"/>
                <a:gd name="connsiteY5-292" fmla="*/ 223736 h 2655651"/>
                <a:gd name="connsiteX6-293" fmla="*/ 1770434 w 2597285"/>
                <a:gd name="connsiteY6-294" fmla="*/ 248055 h 2655651"/>
                <a:gd name="connsiteX7-295" fmla="*/ 1707204 w 2597285"/>
                <a:gd name="connsiteY7-296" fmla="*/ 418289 h 2655651"/>
                <a:gd name="connsiteX8-297" fmla="*/ 1702340 w 2597285"/>
                <a:gd name="connsiteY8-298" fmla="*/ 520429 h 2655651"/>
                <a:gd name="connsiteX9-299" fmla="*/ 1755843 w 2597285"/>
                <a:gd name="connsiteY9-300" fmla="*/ 569068 h 2655651"/>
                <a:gd name="connsiteX10-301" fmla="*/ 1940668 w 2597285"/>
                <a:gd name="connsiteY10-302" fmla="*/ 607978 h 2655651"/>
                <a:gd name="connsiteX11-303" fmla="*/ 2018489 w 2597285"/>
                <a:gd name="connsiteY11-304" fmla="*/ 637161 h 2655651"/>
                <a:gd name="connsiteX12-305" fmla="*/ 2067128 w 2597285"/>
                <a:gd name="connsiteY12-306" fmla="*/ 729574 h 2655651"/>
                <a:gd name="connsiteX13-307" fmla="*/ 2042808 w 2597285"/>
                <a:gd name="connsiteY13-308" fmla="*/ 856034 h 2655651"/>
                <a:gd name="connsiteX14-309" fmla="*/ 1940668 w 2597285"/>
                <a:gd name="connsiteY14-310" fmla="*/ 943582 h 2655651"/>
                <a:gd name="connsiteX15-311" fmla="*/ 1804481 w 2597285"/>
                <a:gd name="connsiteY15-312" fmla="*/ 953310 h 2655651"/>
                <a:gd name="connsiteX16-313" fmla="*/ 1600200 w 2597285"/>
                <a:gd name="connsiteY16-314" fmla="*/ 1113817 h 2655651"/>
                <a:gd name="connsiteX17-315" fmla="*/ 1439694 w 2597285"/>
                <a:gd name="connsiteY17-316" fmla="*/ 1337553 h 2655651"/>
                <a:gd name="connsiteX18-317" fmla="*/ 1366736 w 2597285"/>
                <a:gd name="connsiteY18-318" fmla="*/ 1395919 h 2655651"/>
                <a:gd name="connsiteX19-319" fmla="*/ 1108953 w 2597285"/>
                <a:gd name="connsiteY19-320" fmla="*/ 1410510 h 2655651"/>
                <a:gd name="connsiteX20-321" fmla="*/ 671208 w 2597285"/>
                <a:gd name="connsiteY20-322" fmla="*/ 1595336 h 2655651"/>
                <a:gd name="connsiteX21-323" fmla="*/ 267511 w 2597285"/>
                <a:gd name="connsiteY21-324" fmla="*/ 1799617 h 2655651"/>
                <a:gd name="connsiteX22-325" fmla="*/ 107004 w 2597285"/>
                <a:gd name="connsiteY22-326" fmla="*/ 2052536 h 2655651"/>
                <a:gd name="connsiteX23-327" fmla="*/ 82685 w 2597285"/>
                <a:gd name="connsiteY23-328" fmla="*/ 2320046 h 2655651"/>
                <a:gd name="connsiteX24-329" fmla="*/ 0 w 2597285"/>
                <a:gd name="connsiteY24-330" fmla="*/ 2441642 h 2655651"/>
                <a:gd name="connsiteX25-331" fmla="*/ 0 w 2597285"/>
                <a:gd name="connsiteY25-332" fmla="*/ 2441642 h 2655651"/>
                <a:gd name="connsiteX26-333" fmla="*/ 29183 w 2597285"/>
                <a:gd name="connsiteY26-334" fmla="*/ 2655651 h 2655651"/>
                <a:gd name="connsiteX27-335" fmla="*/ 116732 w 2597285"/>
                <a:gd name="connsiteY27-336" fmla="*/ 2616740 h 2655651"/>
                <a:gd name="connsiteX28-337" fmla="*/ 136187 w 2597285"/>
                <a:gd name="connsiteY28-338" fmla="*/ 2509736 h 2655651"/>
                <a:gd name="connsiteX29-339" fmla="*/ 155643 w 2597285"/>
                <a:gd name="connsiteY29-340" fmla="*/ 2397868 h 2655651"/>
                <a:gd name="connsiteX30-341" fmla="*/ 238328 w 2597285"/>
                <a:gd name="connsiteY30-342" fmla="*/ 2276272 h 2655651"/>
                <a:gd name="connsiteX31-343" fmla="*/ 408562 w 2597285"/>
                <a:gd name="connsiteY31-344" fmla="*/ 2047672 h 2655651"/>
                <a:gd name="connsiteX32-345" fmla="*/ 724711 w 2597285"/>
                <a:gd name="connsiteY32-346" fmla="*/ 1770434 h 2655651"/>
                <a:gd name="connsiteX33-347" fmla="*/ 904672 w 2597285"/>
                <a:gd name="connsiteY33-348" fmla="*/ 1692612 h 2655651"/>
                <a:gd name="connsiteX34-349" fmla="*/ 967902 w 2597285"/>
                <a:gd name="connsiteY34-350" fmla="*/ 1634246 h 2655651"/>
                <a:gd name="connsiteX35-351" fmla="*/ 1094362 w 2597285"/>
                <a:gd name="connsiteY35-352" fmla="*/ 1639110 h 2655651"/>
                <a:gd name="connsiteX36-353" fmla="*/ 1264596 w 2597285"/>
                <a:gd name="connsiteY36-354" fmla="*/ 1760706 h 2655651"/>
                <a:gd name="connsiteX37-355" fmla="*/ 1478604 w 2597285"/>
                <a:gd name="connsiteY37-356" fmla="*/ 1721795 h 2655651"/>
                <a:gd name="connsiteX38-357" fmla="*/ 1551562 w 2597285"/>
                <a:gd name="connsiteY38-358" fmla="*/ 1498059 h 2655651"/>
                <a:gd name="connsiteX39-359" fmla="*/ 1629383 w 2597285"/>
                <a:gd name="connsiteY39-360" fmla="*/ 1473740 h 2655651"/>
                <a:gd name="connsiteX40-361" fmla="*/ 1731523 w 2597285"/>
                <a:gd name="connsiteY40-362" fmla="*/ 1498059 h 2655651"/>
                <a:gd name="connsiteX41-363" fmla="*/ 1775298 w 2597285"/>
                <a:gd name="connsiteY41-364" fmla="*/ 1507787 h 2655651"/>
                <a:gd name="connsiteX42-365" fmla="*/ 1692613 w 2597285"/>
                <a:gd name="connsiteY42-366" fmla="*/ 1828800 h 2655651"/>
                <a:gd name="connsiteX43-367" fmla="*/ 1828800 w 2597285"/>
                <a:gd name="connsiteY43-368" fmla="*/ 1872574 h 2655651"/>
                <a:gd name="connsiteX44-369" fmla="*/ 1901757 w 2597285"/>
                <a:gd name="connsiteY44-370" fmla="*/ 1872574 h 2655651"/>
                <a:gd name="connsiteX45-371" fmla="*/ 2106038 w 2597285"/>
                <a:gd name="connsiteY45-372" fmla="*/ 1639110 h 2655651"/>
                <a:gd name="connsiteX46-373" fmla="*/ 2339502 w 2597285"/>
                <a:gd name="connsiteY46-374" fmla="*/ 1493195 h 2655651"/>
                <a:gd name="connsiteX47-375" fmla="*/ 2485417 w 2597285"/>
                <a:gd name="connsiteY47-376" fmla="*/ 1366736 h 2655651"/>
                <a:gd name="connsiteX48-377" fmla="*/ 2504872 w 2597285"/>
                <a:gd name="connsiteY48-378" fmla="*/ 1322961 h 2655651"/>
                <a:gd name="connsiteX49-379" fmla="*/ 2446506 w 2597285"/>
                <a:gd name="connsiteY49-380" fmla="*/ 1318097 h 2655651"/>
                <a:gd name="connsiteX50-381" fmla="*/ 2422187 w 2597285"/>
                <a:gd name="connsiteY50-382" fmla="*/ 1386191 h 2655651"/>
                <a:gd name="connsiteX51-383" fmla="*/ 2334638 w 2597285"/>
                <a:gd name="connsiteY51-384" fmla="*/ 1425102 h 2655651"/>
                <a:gd name="connsiteX52-385" fmla="*/ 2276272 w 2597285"/>
                <a:gd name="connsiteY52-386" fmla="*/ 1415374 h 2655651"/>
                <a:gd name="connsiteX53-387" fmla="*/ 2256817 w 2597285"/>
                <a:gd name="connsiteY53-388" fmla="*/ 1298642 h 2655651"/>
                <a:gd name="connsiteX54-389" fmla="*/ 2169268 w 2597285"/>
                <a:gd name="connsiteY54-390" fmla="*/ 1308370 h 2655651"/>
                <a:gd name="connsiteX55-391" fmla="*/ 2091447 w 2597285"/>
                <a:gd name="connsiteY55-392" fmla="*/ 1225685 h 2655651"/>
                <a:gd name="connsiteX56-393" fmla="*/ 2135221 w 2597285"/>
                <a:gd name="connsiteY56-394" fmla="*/ 1172182 h 2655651"/>
                <a:gd name="connsiteX57-395" fmla="*/ 2091447 w 2597285"/>
                <a:gd name="connsiteY57-396" fmla="*/ 1021404 h 2655651"/>
                <a:gd name="connsiteX58-397" fmla="*/ 2125494 w 2597285"/>
                <a:gd name="connsiteY58-398" fmla="*/ 982493 h 2655651"/>
                <a:gd name="connsiteX59-399" fmla="*/ 2227634 w 2597285"/>
                <a:gd name="connsiteY59-400" fmla="*/ 885217 h 2655651"/>
                <a:gd name="connsiteX60-401" fmla="*/ 2407596 w 2597285"/>
                <a:gd name="connsiteY60-402" fmla="*/ 792804 h 2655651"/>
                <a:gd name="connsiteX61-403" fmla="*/ 2568102 w 2597285"/>
                <a:gd name="connsiteY61-404" fmla="*/ 510702 h 2655651"/>
                <a:gd name="connsiteX62-405" fmla="*/ 2597285 w 2597285"/>
                <a:gd name="connsiteY62-406" fmla="*/ 325876 h 2655651"/>
                <a:gd name="connsiteX63-407" fmla="*/ 2495145 w 2597285"/>
                <a:gd name="connsiteY63-408" fmla="*/ 248055 h 2655651"/>
                <a:gd name="connsiteX64-409" fmla="*/ 2344366 w 2597285"/>
                <a:gd name="connsiteY64-410" fmla="*/ 262646 h 2655651"/>
                <a:gd name="connsiteX65-411" fmla="*/ 2183860 w 2597285"/>
                <a:gd name="connsiteY65-412" fmla="*/ 335604 h 2655651"/>
                <a:gd name="connsiteX66-413" fmla="*/ 2120630 w 2597285"/>
                <a:gd name="connsiteY66-414" fmla="*/ 345331 h 2655651"/>
                <a:gd name="connsiteX67-415" fmla="*/ 2091447 w 2597285"/>
                <a:gd name="connsiteY67-416" fmla="*/ 296693 h 2655651"/>
                <a:gd name="connsiteX68-417" fmla="*/ 2096311 w 2597285"/>
                <a:gd name="connsiteY68-418" fmla="*/ 204280 h 2655651"/>
                <a:gd name="connsiteX69-419" fmla="*/ 2208179 w 2597285"/>
                <a:gd name="connsiteY69-420" fmla="*/ 4863 h 2655651"/>
                <a:gd name="connsiteX0-421" fmla="*/ 2208179 w 2597285"/>
                <a:gd name="connsiteY0-422" fmla="*/ 4863 h 2655651"/>
                <a:gd name="connsiteX1-423" fmla="*/ 2062264 w 2597285"/>
                <a:gd name="connsiteY1-424" fmla="*/ 0 h 2655651"/>
                <a:gd name="connsiteX2-425" fmla="*/ 1980734 w 2597285"/>
                <a:gd name="connsiteY2-426" fmla="*/ 41220 h 2655651"/>
                <a:gd name="connsiteX3-427" fmla="*/ 1909783 w 2597285"/>
                <a:gd name="connsiteY3-428" fmla="*/ 74963 h 2655651"/>
                <a:gd name="connsiteX4-429" fmla="*/ 1860597 w 2597285"/>
                <a:gd name="connsiteY4-430" fmla="*/ 116731 h 2655651"/>
                <a:gd name="connsiteX5-431" fmla="*/ 1822537 w 2597285"/>
                <a:gd name="connsiteY5-432" fmla="*/ 200876 h 2655651"/>
                <a:gd name="connsiteX6-433" fmla="*/ 1770434 w 2597285"/>
                <a:gd name="connsiteY6-434" fmla="*/ 248055 h 2655651"/>
                <a:gd name="connsiteX7-435" fmla="*/ 1707204 w 2597285"/>
                <a:gd name="connsiteY7-436" fmla="*/ 418289 h 2655651"/>
                <a:gd name="connsiteX8-437" fmla="*/ 1702340 w 2597285"/>
                <a:gd name="connsiteY8-438" fmla="*/ 520429 h 2655651"/>
                <a:gd name="connsiteX9-439" fmla="*/ 1755843 w 2597285"/>
                <a:gd name="connsiteY9-440" fmla="*/ 569068 h 2655651"/>
                <a:gd name="connsiteX10-441" fmla="*/ 1940668 w 2597285"/>
                <a:gd name="connsiteY10-442" fmla="*/ 607978 h 2655651"/>
                <a:gd name="connsiteX11-443" fmla="*/ 2018489 w 2597285"/>
                <a:gd name="connsiteY11-444" fmla="*/ 637161 h 2655651"/>
                <a:gd name="connsiteX12-445" fmla="*/ 2067128 w 2597285"/>
                <a:gd name="connsiteY12-446" fmla="*/ 729574 h 2655651"/>
                <a:gd name="connsiteX13-447" fmla="*/ 2042808 w 2597285"/>
                <a:gd name="connsiteY13-448" fmla="*/ 856034 h 2655651"/>
                <a:gd name="connsiteX14-449" fmla="*/ 1940668 w 2597285"/>
                <a:gd name="connsiteY14-450" fmla="*/ 943582 h 2655651"/>
                <a:gd name="connsiteX15-451" fmla="*/ 1804481 w 2597285"/>
                <a:gd name="connsiteY15-452" fmla="*/ 953310 h 2655651"/>
                <a:gd name="connsiteX16-453" fmla="*/ 1600200 w 2597285"/>
                <a:gd name="connsiteY16-454" fmla="*/ 1113817 h 2655651"/>
                <a:gd name="connsiteX17-455" fmla="*/ 1439694 w 2597285"/>
                <a:gd name="connsiteY17-456" fmla="*/ 1337553 h 2655651"/>
                <a:gd name="connsiteX18-457" fmla="*/ 1366736 w 2597285"/>
                <a:gd name="connsiteY18-458" fmla="*/ 1395919 h 2655651"/>
                <a:gd name="connsiteX19-459" fmla="*/ 1108953 w 2597285"/>
                <a:gd name="connsiteY19-460" fmla="*/ 1410510 h 2655651"/>
                <a:gd name="connsiteX20-461" fmla="*/ 671208 w 2597285"/>
                <a:gd name="connsiteY20-462" fmla="*/ 1595336 h 2655651"/>
                <a:gd name="connsiteX21-463" fmla="*/ 267511 w 2597285"/>
                <a:gd name="connsiteY21-464" fmla="*/ 1799617 h 2655651"/>
                <a:gd name="connsiteX22-465" fmla="*/ 107004 w 2597285"/>
                <a:gd name="connsiteY22-466" fmla="*/ 2052536 h 2655651"/>
                <a:gd name="connsiteX23-467" fmla="*/ 82685 w 2597285"/>
                <a:gd name="connsiteY23-468" fmla="*/ 2320046 h 2655651"/>
                <a:gd name="connsiteX24-469" fmla="*/ 0 w 2597285"/>
                <a:gd name="connsiteY24-470" fmla="*/ 2441642 h 2655651"/>
                <a:gd name="connsiteX25-471" fmla="*/ 0 w 2597285"/>
                <a:gd name="connsiteY25-472" fmla="*/ 2441642 h 2655651"/>
                <a:gd name="connsiteX26-473" fmla="*/ 29183 w 2597285"/>
                <a:gd name="connsiteY26-474" fmla="*/ 2655651 h 2655651"/>
                <a:gd name="connsiteX27-475" fmla="*/ 116732 w 2597285"/>
                <a:gd name="connsiteY27-476" fmla="*/ 2616740 h 2655651"/>
                <a:gd name="connsiteX28-477" fmla="*/ 136187 w 2597285"/>
                <a:gd name="connsiteY28-478" fmla="*/ 2509736 h 2655651"/>
                <a:gd name="connsiteX29-479" fmla="*/ 155643 w 2597285"/>
                <a:gd name="connsiteY29-480" fmla="*/ 2397868 h 2655651"/>
                <a:gd name="connsiteX30-481" fmla="*/ 238328 w 2597285"/>
                <a:gd name="connsiteY30-482" fmla="*/ 2276272 h 2655651"/>
                <a:gd name="connsiteX31-483" fmla="*/ 408562 w 2597285"/>
                <a:gd name="connsiteY31-484" fmla="*/ 2047672 h 2655651"/>
                <a:gd name="connsiteX32-485" fmla="*/ 724711 w 2597285"/>
                <a:gd name="connsiteY32-486" fmla="*/ 1770434 h 2655651"/>
                <a:gd name="connsiteX33-487" fmla="*/ 904672 w 2597285"/>
                <a:gd name="connsiteY33-488" fmla="*/ 1692612 h 2655651"/>
                <a:gd name="connsiteX34-489" fmla="*/ 967902 w 2597285"/>
                <a:gd name="connsiteY34-490" fmla="*/ 1634246 h 2655651"/>
                <a:gd name="connsiteX35-491" fmla="*/ 1094362 w 2597285"/>
                <a:gd name="connsiteY35-492" fmla="*/ 1639110 h 2655651"/>
                <a:gd name="connsiteX36-493" fmla="*/ 1264596 w 2597285"/>
                <a:gd name="connsiteY36-494" fmla="*/ 1760706 h 2655651"/>
                <a:gd name="connsiteX37-495" fmla="*/ 1478604 w 2597285"/>
                <a:gd name="connsiteY37-496" fmla="*/ 1721795 h 2655651"/>
                <a:gd name="connsiteX38-497" fmla="*/ 1551562 w 2597285"/>
                <a:gd name="connsiteY38-498" fmla="*/ 1498059 h 2655651"/>
                <a:gd name="connsiteX39-499" fmla="*/ 1629383 w 2597285"/>
                <a:gd name="connsiteY39-500" fmla="*/ 1473740 h 2655651"/>
                <a:gd name="connsiteX40-501" fmla="*/ 1731523 w 2597285"/>
                <a:gd name="connsiteY40-502" fmla="*/ 1498059 h 2655651"/>
                <a:gd name="connsiteX41-503" fmla="*/ 1775298 w 2597285"/>
                <a:gd name="connsiteY41-504" fmla="*/ 1507787 h 2655651"/>
                <a:gd name="connsiteX42-505" fmla="*/ 1692613 w 2597285"/>
                <a:gd name="connsiteY42-506" fmla="*/ 1828800 h 2655651"/>
                <a:gd name="connsiteX43-507" fmla="*/ 1828800 w 2597285"/>
                <a:gd name="connsiteY43-508" fmla="*/ 1872574 h 2655651"/>
                <a:gd name="connsiteX44-509" fmla="*/ 1901757 w 2597285"/>
                <a:gd name="connsiteY44-510" fmla="*/ 1872574 h 2655651"/>
                <a:gd name="connsiteX45-511" fmla="*/ 2106038 w 2597285"/>
                <a:gd name="connsiteY45-512" fmla="*/ 1639110 h 2655651"/>
                <a:gd name="connsiteX46-513" fmla="*/ 2339502 w 2597285"/>
                <a:gd name="connsiteY46-514" fmla="*/ 1493195 h 2655651"/>
                <a:gd name="connsiteX47-515" fmla="*/ 2485417 w 2597285"/>
                <a:gd name="connsiteY47-516" fmla="*/ 1366736 h 2655651"/>
                <a:gd name="connsiteX48-517" fmla="*/ 2504872 w 2597285"/>
                <a:gd name="connsiteY48-518" fmla="*/ 1322961 h 2655651"/>
                <a:gd name="connsiteX49-519" fmla="*/ 2446506 w 2597285"/>
                <a:gd name="connsiteY49-520" fmla="*/ 1318097 h 2655651"/>
                <a:gd name="connsiteX50-521" fmla="*/ 2422187 w 2597285"/>
                <a:gd name="connsiteY50-522" fmla="*/ 1386191 h 2655651"/>
                <a:gd name="connsiteX51-523" fmla="*/ 2334638 w 2597285"/>
                <a:gd name="connsiteY51-524" fmla="*/ 1425102 h 2655651"/>
                <a:gd name="connsiteX52-525" fmla="*/ 2276272 w 2597285"/>
                <a:gd name="connsiteY52-526" fmla="*/ 1415374 h 2655651"/>
                <a:gd name="connsiteX53-527" fmla="*/ 2256817 w 2597285"/>
                <a:gd name="connsiteY53-528" fmla="*/ 1298642 h 2655651"/>
                <a:gd name="connsiteX54-529" fmla="*/ 2169268 w 2597285"/>
                <a:gd name="connsiteY54-530" fmla="*/ 1308370 h 2655651"/>
                <a:gd name="connsiteX55-531" fmla="*/ 2091447 w 2597285"/>
                <a:gd name="connsiteY55-532" fmla="*/ 1225685 h 2655651"/>
                <a:gd name="connsiteX56-533" fmla="*/ 2135221 w 2597285"/>
                <a:gd name="connsiteY56-534" fmla="*/ 1172182 h 2655651"/>
                <a:gd name="connsiteX57-535" fmla="*/ 2091447 w 2597285"/>
                <a:gd name="connsiteY57-536" fmla="*/ 1021404 h 2655651"/>
                <a:gd name="connsiteX58-537" fmla="*/ 2125494 w 2597285"/>
                <a:gd name="connsiteY58-538" fmla="*/ 982493 h 2655651"/>
                <a:gd name="connsiteX59-539" fmla="*/ 2227634 w 2597285"/>
                <a:gd name="connsiteY59-540" fmla="*/ 885217 h 2655651"/>
                <a:gd name="connsiteX60-541" fmla="*/ 2407596 w 2597285"/>
                <a:gd name="connsiteY60-542" fmla="*/ 792804 h 2655651"/>
                <a:gd name="connsiteX61-543" fmla="*/ 2568102 w 2597285"/>
                <a:gd name="connsiteY61-544" fmla="*/ 510702 h 2655651"/>
                <a:gd name="connsiteX62-545" fmla="*/ 2597285 w 2597285"/>
                <a:gd name="connsiteY62-546" fmla="*/ 325876 h 2655651"/>
                <a:gd name="connsiteX63-547" fmla="*/ 2495145 w 2597285"/>
                <a:gd name="connsiteY63-548" fmla="*/ 248055 h 2655651"/>
                <a:gd name="connsiteX64-549" fmla="*/ 2344366 w 2597285"/>
                <a:gd name="connsiteY64-550" fmla="*/ 262646 h 2655651"/>
                <a:gd name="connsiteX65-551" fmla="*/ 2183860 w 2597285"/>
                <a:gd name="connsiteY65-552" fmla="*/ 335604 h 2655651"/>
                <a:gd name="connsiteX66-553" fmla="*/ 2120630 w 2597285"/>
                <a:gd name="connsiteY66-554" fmla="*/ 345331 h 2655651"/>
                <a:gd name="connsiteX67-555" fmla="*/ 2091447 w 2597285"/>
                <a:gd name="connsiteY67-556" fmla="*/ 296693 h 2655651"/>
                <a:gd name="connsiteX68-557" fmla="*/ 2096311 w 2597285"/>
                <a:gd name="connsiteY68-558" fmla="*/ 204280 h 2655651"/>
                <a:gd name="connsiteX69-559" fmla="*/ 2208179 w 2597285"/>
                <a:gd name="connsiteY69-560" fmla="*/ 4863 h 2655651"/>
                <a:gd name="connsiteX0-561" fmla="*/ 2208179 w 2597285"/>
                <a:gd name="connsiteY0-562" fmla="*/ 4863 h 2655651"/>
                <a:gd name="connsiteX1-563" fmla="*/ 2062264 w 2597285"/>
                <a:gd name="connsiteY1-564" fmla="*/ 0 h 2655651"/>
                <a:gd name="connsiteX2-565" fmla="*/ 1980734 w 2597285"/>
                <a:gd name="connsiteY2-566" fmla="*/ 41220 h 2655651"/>
                <a:gd name="connsiteX3-567" fmla="*/ 1909783 w 2597285"/>
                <a:gd name="connsiteY3-568" fmla="*/ 74963 h 2655651"/>
                <a:gd name="connsiteX4-569" fmla="*/ 1860597 w 2597285"/>
                <a:gd name="connsiteY4-570" fmla="*/ 116731 h 2655651"/>
                <a:gd name="connsiteX5-571" fmla="*/ 1805392 w 2597285"/>
                <a:gd name="connsiteY5-572" fmla="*/ 200876 h 2655651"/>
                <a:gd name="connsiteX6-573" fmla="*/ 1770434 w 2597285"/>
                <a:gd name="connsiteY6-574" fmla="*/ 248055 h 2655651"/>
                <a:gd name="connsiteX7-575" fmla="*/ 1707204 w 2597285"/>
                <a:gd name="connsiteY7-576" fmla="*/ 418289 h 2655651"/>
                <a:gd name="connsiteX8-577" fmla="*/ 1702340 w 2597285"/>
                <a:gd name="connsiteY8-578" fmla="*/ 520429 h 2655651"/>
                <a:gd name="connsiteX9-579" fmla="*/ 1755843 w 2597285"/>
                <a:gd name="connsiteY9-580" fmla="*/ 569068 h 2655651"/>
                <a:gd name="connsiteX10-581" fmla="*/ 1940668 w 2597285"/>
                <a:gd name="connsiteY10-582" fmla="*/ 607978 h 2655651"/>
                <a:gd name="connsiteX11-583" fmla="*/ 2018489 w 2597285"/>
                <a:gd name="connsiteY11-584" fmla="*/ 637161 h 2655651"/>
                <a:gd name="connsiteX12-585" fmla="*/ 2067128 w 2597285"/>
                <a:gd name="connsiteY12-586" fmla="*/ 729574 h 2655651"/>
                <a:gd name="connsiteX13-587" fmla="*/ 2042808 w 2597285"/>
                <a:gd name="connsiteY13-588" fmla="*/ 856034 h 2655651"/>
                <a:gd name="connsiteX14-589" fmla="*/ 1940668 w 2597285"/>
                <a:gd name="connsiteY14-590" fmla="*/ 943582 h 2655651"/>
                <a:gd name="connsiteX15-591" fmla="*/ 1804481 w 2597285"/>
                <a:gd name="connsiteY15-592" fmla="*/ 953310 h 2655651"/>
                <a:gd name="connsiteX16-593" fmla="*/ 1600200 w 2597285"/>
                <a:gd name="connsiteY16-594" fmla="*/ 1113817 h 2655651"/>
                <a:gd name="connsiteX17-595" fmla="*/ 1439694 w 2597285"/>
                <a:gd name="connsiteY17-596" fmla="*/ 1337553 h 2655651"/>
                <a:gd name="connsiteX18-597" fmla="*/ 1366736 w 2597285"/>
                <a:gd name="connsiteY18-598" fmla="*/ 1395919 h 2655651"/>
                <a:gd name="connsiteX19-599" fmla="*/ 1108953 w 2597285"/>
                <a:gd name="connsiteY19-600" fmla="*/ 1410510 h 2655651"/>
                <a:gd name="connsiteX20-601" fmla="*/ 671208 w 2597285"/>
                <a:gd name="connsiteY20-602" fmla="*/ 1595336 h 2655651"/>
                <a:gd name="connsiteX21-603" fmla="*/ 267511 w 2597285"/>
                <a:gd name="connsiteY21-604" fmla="*/ 1799617 h 2655651"/>
                <a:gd name="connsiteX22-605" fmla="*/ 107004 w 2597285"/>
                <a:gd name="connsiteY22-606" fmla="*/ 2052536 h 2655651"/>
                <a:gd name="connsiteX23-607" fmla="*/ 82685 w 2597285"/>
                <a:gd name="connsiteY23-608" fmla="*/ 2320046 h 2655651"/>
                <a:gd name="connsiteX24-609" fmla="*/ 0 w 2597285"/>
                <a:gd name="connsiteY24-610" fmla="*/ 2441642 h 2655651"/>
                <a:gd name="connsiteX25-611" fmla="*/ 0 w 2597285"/>
                <a:gd name="connsiteY25-612" fmla="*/ 2441642 h 2655651"/>
                <a:gd name="connsiteX26-613" fmla="*/ 29183 w 2597285"/>
                <a:gd name="connsiteY26-614" fmla="*/ 2655651 h 2655651"/>
                <a:gd name="connsiteX27-615" fmla="*/ 116732 w 2597285"/>
                <a:gd name="connsiteY27-616" fmla="*/ 2616740 h 2655651"/>
                <a:gd name="connsiteX28-617" fmla="*/ 136187 w 2597285"/>
                <a:gd name="connsiteY28-618" fmla="*/ 2509736 h 2655651"/>
                <a:gd name="connsiteX29-619" fmla="*/ 155643 w 2597285"/>
                <a:gd name="connsiteY29-620" fmla="*/ 2397868 h 2655651"/>
                <a:gd name="connsiteX30-621" fmla="*/ 238328 w 2597285"/>
                <a:gd name="connsiteY30-622" fmla="*/ 2276272 h 2655651"/>
                <a:gd name="connsiteX31-623" fmla="*/ 408562 w 2597285"/>
                <a:gd name="connsiteY31-624" fmla="*/ 2047672 h 2655651"/>
                <a:gd name="connsiteX32-625" fmla="*/ 724711 w 2597285"/>
                <a:gd name="connsiteY32-626" fmla="*/ 1770434 h 2655651"/>
                <a:gd name="connsiteX33-627" fmla="*/ 904672 w 2597285"/>
                <a:gd name="connsiteY33-628" fmla="*/ 1692612 h 2655651"/>
                <a:gd name="connsiteX34-629" fmla="*/ 967902 w 2597285"/>
                <a:gd name="connsiteY34-630" fmla="*/ 1634246 h 2655651"/>
                <a:gd name="connsiteX35-631" fmla="*/ 1094362 w 2597285"/>
                <a:gd name="connsiteY35-632" fmla="*/ 1639110 h 2655651"/>
                <a:gd name="connsiteX36-633" fmla="*/ 1264596 w 2597285"/>
                <a:gd name="connsiteY36-634" fmla="*/ 1760706 h 2655651"/>
                <a:gd name="connsiteX37-635" fmla="*/ 1478604 w 2597285"/>
                <a:gd name="connsiteY37-636" fmla="*/ 1721795 h 2655651"/>
                <a:gd name="connsiteX38-637" fmla="*/ 1551562 w 2597285"/>
                <a:gd name="connsiteY38-638" fmla="*/ 1498059 h 2655651"/>
                <a:gd name="connsiteX39-639" fmla="*/ 1629383 w 2597285"/>
                <a:gd name="connsiteY39-640" fmla="*/ 1473740 h 2655651"/>
                <a:gd name="connsiteX40-641" fmla="*/ 1731523 w 2597285"/>
                <a:gd name="connsiteY40-642" fmla="*/ 1498059 h 2655651"/>
                <a:gd name="connsiteX41-643" fmla="*/ 1775298 w 2597285"/>
                <a:gd name="connsiteY41-644" fmla="*/ 1507787 h 2655651"/>
                <a:gd name="connsiteX42-645" fmla="*/ 1692613 w 2597285"/>
                <a:gd name="connsiteY42-646" fmla="*/ 1828800 h 2655651"/>
                <a:gd name="connsiteX43-647" fmla="*/ 1828800 w 2597285"/>
                <a:gd name="connsiteY43-648" fmla="*/ 1872574 h 2655651"/>
                <a:gd name="connsiteX44-649" fmla="*/ 1901757 w 2597285"/>
                <a:gd name="connsiteY44-650" fmla="*/ 1872574 h 2655651"/>
                <a:gd name="connsiteX45-651" fmla="*/ 2106038 w 2597285"/>
                <a:gd name="connsiteY45-652" fmla="*/ 1639110 h 2655651"/>
                <a:gd name="connsiteX46-653" fmla="*/ 2339502 w 2597285"/>
                <a:gd name="connsiteY46-654" fmla="*/ 1493195 h 2655651"/>
                <a:gd name="connsiteX47-655" fmla="*/ 2485417 w 2597285"/>
                <a:gd name="connsiteY47-656" fmla="*/ 1366736 h 2655651"/>
                <a:gd name="connsiteX48-657" fmla="*/ 2504872 w 2597285"/>
                <a:gd name="connsiteY48-658" fmla="*/ 1322961 h 2655651"/>
                <a:gd name="connsiteX49-659" fmla="*/ 2446506 w 2597285"/>
                <a:gd name="connsiteY49-660" fmla="*/ 1318097 h 2655651"/>
                <a:gd name="connsiteX50-661" fmla="*/ 2422187 w 2597285"/>
                <a:gd name="connsiteY50-662" fmla="*/ 1386191 h 2655651"/>
                <a:gd name="connsiteX51-663" fmla="*/ 2334638 w 2597285"/>
                <a:gd name="connsiteY51-664" fmla="*/ 1425102 h 2655651"/>
                <a:gd name="connsiteX52-665" fmla="*/ 2276272 w 2597285"/>
                <a:gd name="connsiteY52-666" fmla="*/ 1415374 h 2655651"/>
                <a:gd name="connsiteX53-667" fmla="*/ 2256817 w 2597285"/>
                <a:gd name="connsiteY53-668" fmla="*/ 1298642 h 2655651"/>
                <a:gd name="connsiteX54-669" fmla="*/ 2169268 w 2597285"/>
                <a:gd name="connsiteY54-670" fmla="*/ 1308370 h 2655651"/>
                <a:gd name="connsiteX55-671" fmla="*/ 2091447 w 2597285"/>
                <a:gd name="connsiteY55-672" fmla="*/ 1225685 h 2655651"/>
                <a:gd name="connsiteX56-673" fmla="*/ 2135221 w 2597285"/>
                <a:gd name="connsiteY56-674" fmla="*/ 1172182 h 2655651"/>
                <a:gd name="connsiteX57-675" fmla="*/ 2091447 w 2597285"/>
                <a:gd name="connsiteY57-676" fmla="*/ 1021404 h 2655651"/>
                <a:gd name="connsiteX58-677" fmla="*/ 2125494 w 2597285"/>
                <a:gd name="connsiteY58-678" fmla="*/ 982493 h 2655651"/>
                <a:gd name="connsiteX59-679" fmla="*/ 2227634 w 2597285"/>
                <a:gd name="connsiteY59-680" fmla="*/ 885217 h 2655651"/>
                <a:gd name="connsiteX60-681" fmla="*/ 2407596 w 2597285"/>
                <a:gd name="connsiteY60-682" fmla="*/ 792804 h 2655651"/>
                <a:gd name="connsiteX61-683" fmla="*/ 2568102 w 2597285"/>
                <a:gd name="connsiteY61-684" fmla="*/ 510702 h 2655651"/>
                <a:gd name="connsiteX62-685" fmla="*/ 2597285 w 2597285"/>
                <a:gd name="connsiteY62-686" fmla="*/ 325876 h 2655651"/>
                <a:gd name="connsiteX63-687" fmla="*/ 2495145 w 2597285"/>
                <a:gd name="connsiteY63-688" fmla="*/ 248055 h 2655651"/>
                <a:gd name="connsiteX64-689" fmla="*/ 2344366 w 2597285"/>
                <a:gd name="connsiteY64-690" fmla="*/ 262646 h 2655651"/>
                <a:gd name="connsiteX65-691" fmla="*/ 2183860 w 2597285"/>
                <a:gd name="connsiteY65-692" fmla="*/ 335604 h 2655651"/>
                <a:gd name="connsiteX66-693" fmla="*/ 2120630 w 2597285"/>
                <a:gd name="connsiteY66-694" fmla="*/ 345331 h 2655651"/>
                <a:gd name="connsiteX67-695" fmla="*/ 2091447 w 2597285"/>
                <a:gd name="connsiteY67-696" fmla="*/ 296693 h 2655651"/>
                <a:gd name="connsiteX68-697" fmla="*/ 2096311 w 2597285"/>
                <a:gd name="connsiteY68-698" fmla="*/ 204280 h 2655651"/>
                <a:gd name="connsiteX69-699" fmla="*/ 2208179 w 2597285"/>
                <a:gd name="connsiteY69-700" fmla="*/ 4863 h 2655651"/>
                <a:gd name="connsiteX0-701" fmla="*/ 2208179 w 2597285"/>
                <a:gd name="connsiteY0-702" fmla="*/ 4863 h 2655651"/>
                <a:gd name="connsiteX1-703" fmla="*/ 2062264 w 2597285"/>
                <a:gd name="connsiteY1-704" fmla="*/ 0 h 2655651"/>
                <a:gd name="connsiteX2-705" fmla="*/ 1980734 w 2597285"/>
                <a:gd name="connsiteY2-706" fmla="*/ 41220 h 2655651"/>
                <a:gd name="connsiteX3-707" fmla="*/ 1909783 w 2597285"/>
                <a:gd name="connsiteY3-708" fmla="*/ 74963 h 2655651"/>
                <a:gd name="connsiteX4-709" fmla="*/ 1885823 w 2597285"/>
                <a:gd name="connsiteY4-710" fmla="*/ 87470 h 2655651"/>
                <a:gd name="connsiteX5-711" fmla="*/ 1860597 w 2597285"/>
                <a:gd name="connsiteY5-712" fmla="*/ 116731 h 2655651"/>
                <a:gd name="connsiteX6-713" fmla="*/ 1805392 w 2597285"/>
                <a:gd name="connsiteY6-714" fmla="*/ 200876 h 2655651"/>
                <a:gd name="connsiteX7-715" fmla="*/ 1770434 w 2597285"/>
                <a:gd name="connsiteY7-716" fmla="*/ 248055 h 2655651"/>
                <a:gd name="connsiteX8-717" fmla="*/ 1707204 w 2597285"/>
                <a:gd name="connsiteY8-718" fmla="*/ 418289 h 2655651"/>
                <a:gd name="connsiteX9-719" fmla="*/ 1702340 w 2597285"/>
                <a:gd name="connsiteY9-720" fmla="*/ 520429 h 2655651"/>
                <a:gd name="connsiteX10-721" fmla="*/ 1755843 w 2597285"/>
                <a:gd name="connsiteY10-722" fmla="*/ 569068 h 2655651"/>
                <a:gd name="connsiteX11-723" fmla="*/ 1940668 w 2597285"/>
                <a:gd name="connsiteY11-724" fmla="*/ 607978 h 2655651"/>
                <a:gd name="connsiteX12-725" fmla="*/ 2018489 w 2597285"/>
                <a:gd name="connsiteY12-726" fmla="*/ 637161 h 2655651"/>
                <a:gd name="connsiteX13-727" fmla="*/ 2067128 w 2597285"/>
                <a:gd name="connsiteY13-728" fmla="*/ 729574 h 2655651"/>
                <a:gd name="connsiteX14-729" fmla="*/ 2042808 w 2597285"/>
                <a:gd name="connsiteY14-730" fmla="*/ 856034 h 2655651"/>
                <a:gd name="connsiteX15-731" fmla="*/ 1940668 w 2597285"/>
                <a:gd name="connsiteY15-732" fmla="*/ 943582 h 2655651"/>
                <a:gd name="connsiteX16-733" fmla="*/ 1804481 w 2597285"/>
                <a:gd name="connsiteY16-734" fmla="*/ 953310 h 2655651"/>
                <a:gd name="connsiteX17-735" fmla="*/ 1600200 w 2597285"/>
                <a:gd name="connsiteY17-736" fmla="*/ 1113817 h 2655651"/>
                <a:gd name="connsiteX18-737" fmla="*/ 1439694 w 2597285"/>
                <a:gd name="connsiteY18-738" fmla="*/ 1337553 h 2655651"/>
                <a:gd name="connsiteX19-739" fmla="*/ 1366736 w 2597285"/>
                <a:gd name="connsiteY19-740" fmla="*/ 1395919 h 2655651"/>
                <a:gd name="connsiteX20-741" fmla="*/ 1108953 w 2597285"/>
                <a:gd name="connsiteY20-742" fmla="*/ 1410510 h 2655651"/>
                <a:gd name="connsiteX21-743" fmla="*/ 671208 w 2597285"/>
                <a:gd name="connsiteY21-744" fmla="*/ 1595336 h 2655651"/>
                <a:gd name="connsiteX22-745" fmla="*/ 267511 w 2597285"/>
                <a:gd name="connsiteY22-746" fmla="*/ 1799617 h 2655651"/>
                <a:gd name="connsiteX23-747" fmla="*/ 107004 w 2597285"/>
                <a:gd name="connsiteY23-748" fmla="*/ 2052536 h 2655651"/>
                <a:gd name="connsiteX24-749" fmla="*/ 82685 w 2597285"/>
                <a:gd name="connsiteY24-750" fmla="*/ 2320046 h 2655651"/>
                <a:gd name="connsiteX25-751" fmla="*/ 0 w 2597285"/>
                <a:gd name="connsiteY25-752" fmla="*/ 2441642 h 2655651"/>
                <a:gd name="connsiteX26-753" fmla="*/ 0 w 2597285"/>
                <a:gd name="connsiteY26-754" fmla="*/ 2441642 h 2655651"/>
                <a:gd name="connsiteX27-755" fmla="*/ 29183 w 2597285"/>
                <a:gd name="connsiteY27-756" fmla="*/ 2655651 h 2655651"/>
                <a:gd name="connsiteX28-757" fmla="*/ 116732 w 2597285"/>
                <a:gd name="connsiteY28-758" fmla="*/ 2616740 h 2655651"/>
                <a:gd name="connsiteX29-759" fmla="*/ 136187 w 2597285"/>
                <a:gd name="connsiteY29-760" fmla="*/ 2509736 h 2655651"/>
                <a:gd name="connsiteX30-761" fmla="*/ 155643 w 2597285"/>
                <a:gd name="connsiteY30-762" fmla="*/ 2397868 h 2655651"/>
                <a:gd name="connsiteX31-763" fmla="*/ 238328 w 2597285"/>
                <a:gd name="connsiteY31-764" fmla="*/ 2276272 h 2655651"/>
                <a:gd name="connsiteX32-765" fmla="*/ 408562 w 2597285"/>
                <a:gd name="connsiteY32-766" fmla="*/ 2047672 h 2655651"/>
                <a:gd name="connsiteX33-767" fmla="*/ 724711 w 2597285"/>
                <a:gd name="connsiteY33-768" fmla="*/ 1770434 h 2655651"/>
                <a:gd name="connsiteX34-769" fmla="*/ 904672 w 2597285"/>
                <a:gd name="connsiteY34-770" fmla="*/ 1692612 h 2655651"/>
                <a:gd name="connsiteX35-771" fmla="*/ 967902 w 2597285"/>
                <a:gd name="connsiteY35-772" fmla="*/ 1634246 h 2655651"/>
                <a:gd name="connsiteX36-773" fmla="*/ 1094362 w 2597285"/>
                <a:gd name="connsiteY36-774" fmla="*/ 1639110 h 2655651"/>
                <a:gd name="connsiteX37-775" fmla="*/ 1264596 w 2597285"/>
                <a:gd name="connsiteY37-776" fmla="*/ 1760706 h 2655651"/>
                <a:gd name="connsiteX38-777" fmla="*/ 1478604 w 2597285"/>
                <a:gd name="connsiteY38-778" fmla="*/ 1721795 h 2655651"/>
                <a:gd name="connsiteX39-779" fmla="*/ 1551562 w 2597285"/>
                <a:gd name="connsiteY39-780" fmla="*/ 1498059 h 2655651"/>
                <a:gd name="connsiteX40-781" fmla="*/ 1629383 w 2597285"/>
                <a:gd name="connsiteY40-782" fmla="*/ 1473740 h 2655651"/>
                <a:gd name="connsiteX41-783" fmla="*/ 1731523 w 2597285"/>
                <a:gd name="connsiteY41-784" fmla="*/ 1498059 h 2655651"/>
                <a:gd name="connsiteX42-785" fmla="*/ 1775298 w 2597285"/>
                <a:gd name="connsiteY42-786" fmla="*/ 1507787 h 2655651"/>
                <a:gd name="connsiteX43-787" fmla="*/ 1692613 w 2597285"/>
                <a:gd name="connsiteY43-788" fmla="*/ 1828800 h 2655651"/>
                <a:gd name="connsiteX44-789" fmla="*/ 1828800 w 2597285"/>
                <a:gd name="connsiteY44-790" fmla="*/ 1872574 h 2655651"/>
                <a:gd name="connsiteX45-791" fmla="*/ 1901757 w 2597285"/>
                <a:gd name="connsiteY45-792" fmla="*/ 1872574 h 2655651"/>
                <a:gd name="connsiteX46-793" fmla="*/ 2106038 w 2597285"/>
                <a:gd name="connsiteY46-794" fmla="*/ 1639110 h 2655651"/>
                <a:gd name="connsiteX47-795" fmla="*/ 2339502 w 2597285"/>
                <a:gd name="connsiteY47-796" fmla="*/ 1493195 h 2655651"/>
                <a:gd name="connsiteX48-797" fmla="*/ 2485417 w 2597285"/>
                <a:gd name="connsiteY48-798" fmla="*/ 1366736 h 2655651"/>
                <a:gd name="connsiteX49-799" fmla="*/ 2504872 w 2597285"/>
                <a:gd name="connsiteY49-800" fmla="*/ 1322961 h 2655651"/>
                <a:gd name="connsiteX50-801" fmla="*/ 2446506 w 2597285"/>
                <a:gd name="connsiteY50-802" fmla="*/ 1318097 h 2655651"/>
                <a:gd name="connsiteX51-803" fmla="*/ 2422187 w 2597285"/>
                <a:gd name="connsiteY51-804" fmla="*/ 1386191 h 2655651"/>
                <a:gd name="connsiteX52-805" fmla="*/ 2334638 w 2597285"/>
                <a:gd name="connsiteY52-806" fmla="*/ 1425102 h 2655651"/>
                <a:gd name="connsiteX53-807" fmla="*/ 2276272 w 2597285"/>
                <a:gd name="connsiteY53-808" fmla="*/ 1415374 h 2655651"/>
                <a:gd name="connsiteX54-809" fmla="*/ 2256817 w 2597285"/>
                <a:gd name="connsiteY54-810" fmla="*/ 1298642 h 2655651"/>
                <a:gd name="connsiteX55-811" fmla="*/ 2169268 w 2597285"/>
                <a:gd name="connsiteY55-812" fmla="*/ 1308370 h 2655651"/>
                <a:gd name="connsiteX56-813" fmla="*/ 2091447 w 2597285"/>
                <a:gd name="connsiteY56-814" fmla="*/ 1225685 h 2655651"/>
                <a:gd name="connsiteX57-815" fmla="*/ 2135221 w 2597285"/>
                <a:gd name="connsiteY57-816" fmla="*/ 1172182 h 2655651"/>
                <a:gd name="connsiteX58-817" fmla="*/ 2091447 w 2597285"/>
                <a:gd name="connsiteY58-818" fmla="*/ 1021404 h 2655651"/>
                <a:gd name="connsiteX59-819" fmla="*/ 2125494 w 2597285"/>
                <a:gd name="connsiteY59-820" fmla="*/ 982493 h 2655651"/>
                <a:gd name="connsiteX60-821" fmla="*/ 2227634 w 2597285"/>
                <a:gd name="connsiteY60-822" fmla="*/ 885217 h 2655651"/>
                <a:gd name="connsiteX61-823" fmla="*/ 2407596 w 2597285"/>
                <a:gd name="connsiteY61-824" fmla="*/ 792804 h 2655651"/>
                <a:gd name="connsiteX62-825" fmla="*/ 2568102 w 2597285"/>
                <a:gd name="connsiteY62-826" fmla="*/ 510702 h 2655651"/>
                <a:gd name="connsiteX63-827" fmla="*/ 2597285 w 2597285"/>
                <a:gd name="connsiteY63-828" fmla="*/ 325876 h 2655651"/>
                <a:gd name="connsiteX64-829" fmla="*/ 2495145 w 2597285"/>
                <a:gd name="connsiteY64-830" fmla="*/ 248055 h 2655651"/>
                <a:gd name="connsiteX65-831" fmla="*/ 2344366 w 2597285"/>
                <a:gd name="connsiteY65-832" fmla="*/ 262646 h 2655651"/>
                <a:gd name="connsiteX66-833" fmla="*/ 2183860 w 2597285"/>
                <a:gd name="connsiteY66-834" fmla="*/ 335604 h 2655651"/>
                <a:gd name="connsiteX67-835" fmla="*/ 2120630 w 2597285"/>
                <a:gd name="connsiteY67-836" fmla="*/ 345331 h 2655651"/>
                <a:gd name="connsiteX68-837" fmla="*/ 2091447 w 2597285"/>
                <a:gd name="connsiteY68-838" fmla="*/ 296693 h 2655651"/>
                <a:gd name="connsiteX69-839" fmla="*/ 2096311 w 2597285"/>
                <a:gd name="connsiteY69-840" fmla="*/ 204280 h 2655651"/>
                <a:gd name="connsiteX70" fmla="*/ 2208179 w 2597285"/>
                <a:gd name="connsiteY70" fmla="*/ 4863 h 2655651"/>
                <a:gd name="connsiteX0-841" fmla="*/ 2208179 w 2597285"/>
                <a:gd name="connsiteY0-842" fmla="*/ 4863 h 2655651"/>
                <a:gd name="connsiteX1-843" fmla="*/ 2062264 w 2597285"/>
                <a:gd name="connsiteY1-844" fmla="*/ 0 h 2655651"/>
                <a:gd name="connsiteX2-845" fmla="*/ 1977877 w 2597285"/>
                <a:gd name="connsiteY2-846" fmla="*/ 35505 h 2655651"/>
                <a:gd name="connsiteX3-847" fmla="*/ 1909783 w 2597285"/>
                <a:gd name="connsiteY3-848" fmla="*/ 74963 h 2655651"/>
                <a:gd name="connsiteX4-849" fmla="*/ 1885823 w 2597285"/>
                <a:gd name="connsiteY4-850" fmla="*/ 87470 h 2655651"/>
                <a:gd name="connsiteX5-851" fmla="*/ 1860597 w 2597285"/>
                <a:gd name="connsiteY5-852" fmla="*/ 116731 h 2655651"/>
                <a:gd name="connsiteX6-853" fmla="*/ 1805392 w 2597285"/>
                <a:gd name="connsiteY6-854" fmla="*/ 200876 h 2655651"/>
                <a:gd name="connsiteX7-855" fmla="*/ 1770434 w 2597285"/>
                <a:gd name="connsiteY7-856" fmla="*/ 248055 h 2655651"/>
                <a:gd name="connsiteX8-857" fmla="*/ 1707204 w 2597285"/>
                <a:gd name="connsiteY8-858" fmla="*/ 418289 h 2655651"/>
                <a:gd name="connsiteX9-859" fmla="*/ 1702340 w 2597285"/>
                <a:gd name="connsiteY9-860" fmla="*/ 520429 h 2655651"/>
                <a:gd name="connsiteX10-861" fmla="*/ 1755843 w 2597285"/>
                <a:gd name="connsiteY10-862" fmla="*/ 569068 h 2655651"/>
                <a:gd name="connsiteX11-863" fmla="*/ 1940668 w 2597285"/>
                <a:gd name="connsiteY11-864" fmla="*/ 607978 h 2655651"/>
                <a:gd name="connsiteX12-865" fmla="*/ 2018489 w 2597285"/>
                <a:gd name="connsiteY12-866" fmla="*/ 637161 h 2655651"/>
                <a:gd name="connsiteX13-867" fmla="*/ 2067128 w 2597285"/>
                <a:gd name="connsiteY13-868" fmla="*/ 729574 h 2655651"/>
                <a:gd name="connsiteX14-869" fmla="*/ 2042808 w 2597285"/>
                <a:gd name="connsiteY14-870" fmla="*/ 856034 h 2655651"/>
                <a:gd name="connsiteX15-871" fmla="*/ 1940668 w 2597285"/>
                <a:gd name="connsiteY15-872" fmla="*/ 943582 h 2655651"/>
                <a:gd name="connsiteX16-873" fmla="*/ 1804481 w 2597285"/>
                <a:gd name="connsiteY16-874" fmla="*/ 953310 h 2655651"/>
                <a:gd name="connsiteX17-875" fmla="*/ 1600200 w 2597285"/>
                <a:gd name="connsiteY17-876" fmla="*/ 1113817 h 2655651"/>
                <a:gd name="connsiteX18-877" fmla="*/ 1439694 w 2597285"/>
                <a:gd name="connsiteY18-878" fmla="*/ 1337553 h 2655651"/>
                <a:gd name="connsiteX19-879" fmla="*/ 1366736 w 2597285"/>
                <a:gd name="connsiteY19-880" fmla="*/ 1395919 h 2655651"/>
                <a:gd name="connsiteX20-881" fmla="*/ 1108953 w 2597285"/>
                <a:gd name="connsiteY20-882" fmla="*/ 1410510 h 2655651"/>
                <a:gd name="connsiteX21-883" fmla="*/ 671208 w 2597285"/>
                <a:gd name="connsiteY21-884" fmla="*/ 1595336 h 2655651"/>
                <a:gd name="connsiteX22-885" fmla="*/ 267511 w 2597285"/>
                <a:gd name="connsiteY22-886" fmla="*/ 1799617 h 2655651"/>
                <a:gd name="connsiteX23-887" fmla="*/ 107004 w 2597285"/>
                <a:gd name="connsiteY23-888" fmla="*/ 2052536 h 2655651"/>
                <a:gd name="connsiteX24-889" fmla="*/ 82685 w 2597285"/>
                <a:gd name="connsiteY24-890" fmla="*/ 2320046 h 2655651"/>
                <a:gd name="connsiteX25-891" fmla="*/ 0 w 2597285"/>
                <a:gd name="connsiteY25-892" fmla="*/ 2441642 h 2655651"/>
                <a:gd name="connsiteX26-893" fmla="*/ 0 w 2597285"/>
                <a:gd name="connsiteY26-894" fmla="*/ 2441642 h 2655651"/>
                <a:gd name="connsiteX27-895" fmla="*/ 29183 w 2597285"/>
                <a:gd name="connsiteY27-896" fmla="*/ 2655651 h 2655651"/>
                <a:gd name="connsiteX28-897" fmla="*/ 116732 w 2597285"/>
                <a:gd name="connsiteY28-898" fmla="*/ 2616740 h 2655651"/>
                <a:gd name="connsiteX29-899" fmla="*/ 136187 w 2597285"/>
                <a:gd name="connsiteY29-900" fmla="*/ 2509736 h 2655651"/>
                <a:gd name="connsiteX30-901" fmla="*/ 155643 w 2597285"/>
                <a:gd name="connsiteY30-902" fmla="*/ 2397868 h 2655651"/>
                <a:gd name="connsiteX31-903" fmla="*/ 238328 w 2597285"/>
                <a:gd name="connsiteY31-904" fmla="*/ 2276272 h 2655651"/>
                <a:gd name="connsiteX32-905" fmla="*/ 408562 w 2597285"/>
                <a:gd name="connsiteY32-906" fmla="*/ 2047672 h 2655651"/>
                <a:gd name="connsiteX33-907" fmla="*/ 724711 w 2597285"/>
                <a:gd name="connsiteY33-908" fmla="*/ 1770434 h 2655651"/>
                <a:gd name="connsiteX34-909" fmla="*/ 904672 w 2597285"/>
                <a:gd name="connsiteY34-910" fmla="*/ 1692612 h 2655651"/>
                <a:gd name="connsiteX35-911" fmla="*/ 967902 w 2597285"/>
                <a:gd name="connsiteY35-912" fmla="*/ 1634246 h 2655651"/>
                <a:gd name="connsiteX36-913" fmla="*/ 1094362 w 2597285"/>
                <a:gd name="connsiteY36-914" fmla="*/ 1639110 h 2655651"/>
                <a:gd name="connsiteX37-915" fmla="*/ 1264596 w 2597285"/>
                <a:gd name="connsiteY37-916" fmla="*/ 1760706 h 2655651"/>
                <a:gd name="connsiteX38-917" fmla="*/ 1478604 w 2597285"/>
                <a:gd name="connsiteY38-918" fmla="*/ 1721795 h 2655651"/>
                <a:gd name="connsiteX39-919" fmla="*/ 1551562 w 2597285"/>
                <a:gd name="connsiteY39-920" fmla="*/ 1498059 h 2655651"/>
                <a:gd name="connsiteX40-921" fmla="*/ 1629383 w 2597285"/>
                <a:gd name="connsiteY40-922" fmla="*/ 1473740 h 2655651"/>
                <a:gd name="connsiteX41-923" fmla="*/ 1731523 w 2597285"/>
                <a:gd name="connsiteY41-924" fmla="*/ 1498059 h 2655651"/>
                <a:gd name="connsiteX42-925" fmla="*/ 1775298 w 2597285"/>
                <a:gd name="connsiteY42-926" fmla="*/ 1507787 h 2655651"/>
                <a:gd name="connsiteX43-927" fmla="*/ 1692613 w 2597285"/>
                <a:gd name="connsiteY43-928" fmla="*/ 1828800 h 2655651"/>
                <a:gd name="connsiteX44-929" fmla="*/ 1828800 w 2597285"/>
                <a:gd name="connsiteY44-930" fmla="*/ 1872574 h 2655651"/>
                <a:gd name="connsiteX45-931" fmla="*/ 1901757 w 2597285"/>
                <a:gd name="connsiteY45-932" fmla="*/ 1872574 h 2655651"/>
                <a:gd name="connsiteX46-933" fmla="*/ 2106038 w 2597285"/>
                <a:gd name="connsiteY46-934" fmla="*/ 1639110 h 2655651"/>
                <a:gd name="connsiteX47-935" fmla="*/ 2339502 w 2597285"/>
                <a:gd name="connsiteY47-936" fmla="*/ 1493195 h 2655651"/>
                <a:gd name="connsiteX48-937" fmla="*/ 2485417 w 2597285"/>
                <a:gd name="connsiteY48-938" fmla="*/ 1366736 h 2655651"/>
                <a:gd name="connsiteX49-939" fmla="*/ 2504872 w 2597285"/>
                <a:gd name="connsiteY49-940" fmla="*/ 1322961 h 2655651"/>
                <a:gd name="connsiteX50-941" fmla="*/ 2446506 w 2597285"/>
                <a:gd name="connsiteY50-942" fmla="*/ 1318097 h 2655651"/>
                <a:gd name="connsiteX51-943" fmla="*/ 2422187 w 2597285"/>
                <a:gd name="connsiteY51-944" fmla="*/ 1386191 h 2655651"/>
                <a:gd name="connsiteX52-945" fmla="*/ 2334638 w 2597285"/>
                <a:gd name="connsiteY52-946" fmla="*/ 1425102 h 2655651"/>
                <a:gd name="connsiteX53-947" fmla="*/ 2276272 w 2597285"/>
                <a:gd name="connsiteY53-948" fmla="*/ 1415374 h 2655651"/>
                <a:gd name="connsiteX54-949" fmla="*/ 2256817 w 2597285"/>
                <a:gd name="connsiteY54-950" fmla="*/ 1298642 h 2655651"/>
                <a:gd name="connsiteX55-951" fmla="*/ 2169268 w 2597285"/>
                <a:gd name="connsiteY55-952" fmla="*/ 1308370 h 2655651"/>
                <a:gd name="connsiteX56-953" fmla="*/ 2091447 w 2597285"/>
                <a:gd name="connsiteY56-954" fmla="*/ 1225685 h 2655651"/>
                <a:gd name="connsiteX57-955" fmla="*/ 2135221 w 2597285"/>
                <a:gd name="connsiteY57-956" fmla="*/ 1172182 h 2655651"/>
                <a:gd name="connsiteX58-957" fmla="*/ 2091447 w 2597285"/>
                <a:gd name="connsiteY58-958" fmla="*/ 1021404 h 2655651"/>
                <a:gd name="connsiteX59-959" fmla="*/ 2125494 w 2597285"/>
                <a:gd name="connsiteY59-960" fmla="*/ 982493 h 2655651"/>
                <a:gd name="connsiteX60-961" fmla="*/ 2227634 w 2597285"/>
                <a:gd name="connsiteY60-962" fmla="*/ 885217 h 2655651"/>
                <a:gd name="connsiteX61-963" fmla="*/ 2407596 w 2597285"/>
                <a:gd name="connsiteY61-964" fmla="*/ 792804 h 2655651"/>
                <a:gd name="connsiteX62-965" fmla="*/ 2568102 w 2597285"/>
                <a:gd name="connsiteY62-966" fmla="*/ 510702 h 2655651"/>
                <a:gd name="connsiteX63-967" fmla="*/ 2597285 w 2597285"/>
                <a:gd name="connsiteY63-968" fmla="*/ 325876 h 2655651"/>
                <a:gd name="connsiteX64-969" fmla="*/ 2495145 w 2597285"/>
                <a:gd name="connsiteY64-970" fmla="*/ 248055 h 2655651"/>
                <a:gd name="connsiteX65-971" fmla="*/ 2344366 w 2597285"/>
                <a:gd name="connsiteY65-972" fmla="*/ 262646 h 2655651"/>
                <a:gd name="connsiteX66-973" fmla="*/ 2183860 w 2597285"/>
                <a:gd name="connsiteY66-974" fmla="*/ 335604 h 2655651"/>
                <a:gd name="connsiteX67-975" fmla="*/ 2120630 w 2597285"/>
                <a:gd name="connsiteY67-976" fmla="*/ 345331 h 2655651"/>
                <a:gd name="connsiteX68-977" fmla="*/ 2091447 w 2597285"/>
                <a:gd name="connsiteY68-978" fmla="*/ 296693 h 2655651"/>
                <a:gd name="connsiteX69-979" fmla="*/ 2096311 w 2597285"/>
                <a:gd name="connsiteY69-980" fmla="*/ 204280 h 2655651"/>
                <a:gd name="connsiteX70-981" fmla="*/ 2208179 w 2597285"/>
                <a:gd name="connsiteY70-982" fmla="*/ 4863 h 26556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981" y="connsiteY70-982"/>
                </a:cxn>
              </a:cxnLst>
              <a:rect l="l" t="t" r="r" b="b"/>
              <a:pathLst>
                <a:path w="2597285" h="2655651">
                  <a:moveTo>
                    <a:pt x="2208179" y="4863"/>
                  </a:moveTo>
                  <a:lnTo>
                    <a:pt x="2062264" y="0"/>
                  </a:lnTo>
                  <a:lnTo>
                    <a:pt x="1977877" y="35505"/>
                  </a:lnTo>
                  <a:lnTo>
                    <a:pt x="1909783" y="74963"/>
                  </a:lnTo>
                  <a:cubicBezTo>
                    <a:pt x="1905606" y="81037"/>
                    <a:pt x="1890000" y="81396"/>
                    <a:pt x="1885823" y="87470"/>
                  </a:cubicBezTo>
                  <a:lnTo>
                    <a:pt x="1860597" y="116731"/>
                  </a:lnTo>
                  <a:lnTo>
                    <a:pt x="1805392" y="200876"/>
                  </a:lnTo>
                  <a:lnTo>
                    <a:pt x="1770434" y="248055"/>
                  </a:lnTo>
                  <a:lnTo>
                    <a:pt x="1707204" y="418289"/>
                  </a:lnTo>
                  <a:lnTo>
                    <a:pt x="1702340" y="520429"/>
                  </a:lnTo>
                  <a:lnTo>
                    <a:pt x="1755843" y="569068"/>
                  </a:lnTo>
                  <a:lnTo>
                    <a:pt x="1940668" y="607978"/>
                  </a:lnTo>
                  <a:lnTo>
                    <a:pt x="2018489" y="637161"/>
                  </a:lnTo>
                  <a:lnTo>
                    <a:pt x="2067128" y="729574"/>
                  </a:lnTo>
                  <a:lnTo>
                    <a:pt x="2042808" y="856034"/>
                  </a:lnTo>
                  <a:lnTo>
                    <a:pt x="1940668" y="943582"/>
                  </a:lnTo>
                  <a:lnTo>
                    <a:pt x="1804481" y="953310"/>
                  </a:lnTo>
                  <a:lnTo>
                    <a:pt x="1600200" y="1113817"/>
                  </a:lnTo>
                  <a:lnTo>
                    <a:pt x="1439694" y="1337553"/>
                  </a:lnTo>
                  <a:lnTo>
                    <a:pt x="1366736" y="1395919"/>
                  </a:lnTo>
                  <a:lnTo>
                    <a:pt x="1108953" y="1410510"/>
                  </a:lnTo>
                  <a:lnTo>
                    <a:pt x="671208" y="1595336"/>
                  </a:lnTo>
                  <a:lnTo>
                    <a:pt x="267511" y="1799617"/>
                  </a:lnTo>
                  <a:lnTo>
                    <a:pt x="107004" y="2052536"/>
                  </a:lnTo>
                  <a:lnTo>
                    <a:pt x="82685" y="2320046"/>
                  </a:lnTo>
                  <a:lnTo>
                    <a:pt x="0" y="2441642"/>
                  </a:lnTo>
                  <a:lnTo>
                    <a:pt x="0" y="2441642"/>
                  </a:lnTo>
                  <a:lnTo>
                    <a:pt x="29183" y="2655651"/>
                  </a:lnTo>
                  <a:lnTo>
                    <a:pt x="116732" y="2616740"/>
                  </a:lnTo>
                  <a:lnTo>
                    <a:pt x="136187" y="2509736"/>
                  </a:lnTo>
                  <a:lnTo>
                    <a:pt x="155643" y="2397868"/>
                  </a:lnTo>
                  <a:lnTo>
                    <a:pt x="238328" y="2276272"/>
                  </a:lnTo>
                  <a:lnTo>
                    <a:pt x="408562" y="2047672"/>
                  </a:lnTo>
                  <a:lnTo>
                    <a:pt x="724711" y="1770434"/>
                  </a:lnTo>
                  <a:lnTo>
                    <a:pt x="904672" y="1692612"/>
                  </a:lnTo>
                  <a:lnTo>
                    <a:pt x="967902" y="1634246"/>
                  </a:lnTo>
                  <a:lnTo>
                    <a:pt x="1094362" y="1639110"/>
                  </a:lnTo>
                  <a:lnTo>
                    <a:pt x="1264596" y="1760706"/>
                  </a:lnTo>
                  <a:lnTo>
                    <a:pt x="1478604" y="1721795"/>
                  </a:lnTo>
                  <a:lnTo>
                    <a:pt x="1551562" y="1498059"/>
                  </a:lnTo>
                  <a:lnTo>
                    <a:pt x="1629383" y="1473740"/>
                  </a:lnTo>
                  <a:lnTo>
                    <a:pt x="1731523" y="1498059"/>
                  </a:lnTo>
                  <a:lnTo>
                    <a:pt x="1775298" y="1507787"/>
                  </a:lnTo>
                  <a:lnTo>
                    <a:pt x="1692613" y="1828800"/>
                  </a:lnTo>
                  <a:lnTo>
                    <a:pt x="1828800" y="1872574"/>
                  </a:lnTo>
                  <a:lnTo>
                    <a:pt x="1901757" y="1872574"/>
                  </a:lnTo>
                  <a:lnTo>
                    <a:pt x="2106038" y="1639110"/>
                  </a:lnTo>
                  <a:lnTo>
                    <a:pt x="2339502" y="1493195"/>
                  </a:lnTo>
                  <a:lnTo>
                    <a:pt x="2485417" y="1366736"/>
                  </a:lnTo>
                  <a:lnTo>
                    <a:pt x="2504872" y="1322961"/>
                  </a:lnTo>
                  <a:lnTo>
                    <a:pt x="2446506" y="1318097"/>
                  </a:lnTo>
                  <a:lnTo>
                    <a:pt x="2422187" y="1386191"/>
                  </a:lnTo>
                  <a:lnTo>
                    <a:pt x="2334638" y="1425102"/>
                  </a:lnTo>
                  <a:lnTo>
                    <a:pt x="2276272" y="1415374"/>
                  </a:lnTo>
                  <a:lnTo>
                    <a:pt x="2256817" y="1298642"/>
                  </a:lnTo>
                  <a:lnTo>
                    <a:pt x="2169268" y="1308370"/>
                  </a:lnTo>
                  <a:lnTo>
                    <a:pt x="2091447" y="1225685"/>
                  </a:lnTo>
                  <a:lnTo>
                    <a:pt x="2135221" y="1172182"/>
                  </a:lnTo>
                  <a:lnTo>
                    <a:pt x="2091447" y="1021404"/>
                  </a:lnTo>
                  <a:lnTo>
                    <a:pt x="2125494" y="982493"/>
                  </a:lnTo>
                  <a:lnTo>
                    <a:pt x="2227634" y="885217"/>
                  </a:lnTo>
                  <a:lnTo>
                    <a:pt x="2407596" y="792804"/>
                  </a:lnTo>
                  <a:lnTo>
                    <a:pt x="2568102" y="510702"/>
                  </a:lnTo>
                  <a:lnTo>
                    <a:pt x="2597285" y="325876"/>
                  </a:lnTo>
                  <a:lnTo>
                    <a:pt x="2495145" y="248055"/>
                  </a:lnTo>
                  <a:lnTo>
                    <a:pt x="2344366" y="262646"/>
                  </a:lnTo>
                  <a:lnTo>
                    <a:pt x="2183860" y="335604"/>
                  </a:lnTo>
                  <a:lnTo>
                    <a:pt x="2120630" y="345331"/>
                  </a:lnTo>
                  <a:lnTo>
                    <a:pt x="2091447" y="296693"/>
                  </a:lnTo>
                  <a:lnTo>
                    <a:pt x="2096311" y="204280"/>
                  </a:lnTo>
                  <a:lnTo>
                    <a:pt x="2208179" y="4863"/>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sp>
          <p:nvSpPr>
            <p:cNvPr id="10" name="任意多边形 97"/>
            <p:cNvSpPr/>
            <p:nvPr/>
          </p:nvSpPr>
          <p:spPr>
            <a:xfrm>
              <a:off x="4867623" y="3750893"/>
              <a:ext cx="840945" cy="900540"/>
            </a:xfrm>
            <a:custGeom>
              <a:avLst/>
              <a:gdLst>
                <a:gd name="connsiteX0" fmla="*/ 1084634 w 1235412"/>
                <a:gd name="connsiteY0" fmla="*/ 549613 h 1322962"/>
                <a:gd name="connsiteX1" fmla="*/ 1118681 w 1235412"/>
                <a:gd name="connsiteY1" fmla="*/ 719847 h 1322962"/>
                <a:gd name="connsiteX2" fmla="*/ 1191638 w 1235412"/>
                <a:gd name="connsiteY2" fmla="*/ 851171 h 1322962"/>
                <a:gd name="connsiteX3" fmla="*/ 1196502 w 1235412"/>
                <a:gd name="connsiteY3" fmla="*/ 1040860 h 1322962"/>
                <a:gd name="connsiteX4" fmla="*/ 1235412 w 1235412"/>
                <a:gd name="connsiteY4" fmla="*/ 1206230 h 1322962"/>
                <a:gd name="connsiteX5" fmla="*/ 1191638 w 1235412"/>
                <a:gd name="connsiteY5" fmla="*/ 1322962 h 1322962"/>
                <a:gd name="connsiteX6" fmla="*/ 1065178 w 1235412"/>
                <a:gd name="connsiteY6" fmla="*/ 1279188 h 1322962"/>
                <a:gd name="connsiteX7" fmla="*/ 977629 w 1235412"/>
                <a:gd name="connsiteY7" fmla="*/ 1254868 h 1322962"/>
                <a:gd name="connsiteX8" fmla="*/ 865761 w 1235412"/>
                <a:gd name="connsiteY8" fmla="*/ 1293779 h 1322962"/>
                <a:gd name="connsiteX9" fmla="*/ 753893 w 1235412"/>
                <a:gd name="connsiteY9" fmla="*/ 1201366 h 1322962"/>
                <a:gd name="connsiteX10" fmla="*/ 739302 w 1235412"/>
                <a:gd name="connsiteY10" fmla="*/ 958175 h 1322962"/>
                <a:gd name="connsiteX11" fmla="*/ 739302 w 1235412"/>
                <a:gd name="connsiteY11" fmla="*/ 729575 h 1322962"/>
                <a:gd name="connsiteX12" fmla="*/ 710119 w 1235412"/>
                <a:gd name="connsiteY12" fmla="*/ 466928 h 1322962"/>
                <a:gd name="connsiteX13" fmla="*/ 695527 w 1235412"/>
                <a:gd name="connsiteY13" fmla="*/ 209145 h 1322962"/>
                <a:gd name="connsiteX14" fmla="*/ 554476 w 1235412"/>
                <a:gd name="connsiteY14" fmla="*/ 228600 h 1322962"/>
                <a:gd name="connsiteX15" fmla="*/ 447472 w 1235412"/>
                <a:gd name="connsiteY15" fmla="*/ 252919 h 1322962"/>
                <a:gd name="connsiteX16" fmla="*/ 389106 w 1235412"/>
                <a:gd name="connsiteY16" fmla="*/ 262647 h 1322962"/>
                <a:gd name="connsiteX17" fmla="*/ 306421 w 1235412"/>
                <a:gd name="connsiteY17" fmla="*/ 452337 h 1322962"/>
                <a:gd name="connsiteX18" fmla="*/ 286966 w 1235412"/>
                <a:gd name="connsiteY18" fmla="*/ 607979 h 1322962"/>
                <a:gd name="connsiteX19" fmla="*/ 277238 w 1235412"/>
                <a:gd name="connsiteY19" fmla="*/ 680937 h 1322962"/>
                <a:gd name="connsiteX20" fmla="*/ 214008 w 1235412"/>
                <a:gd name="connsiteY20" fmla="*/ 671209 h 1322962"/>
                <a:gd name="connsiteX21" fmla="*/ 165370 w 1235412"/>
                <a:gd name="connsiteY21" fmla="*/ 714983 h 1322962"/>
                <a:gd name="connsiteX22" fmla="*/ 107004 w 1235412"/>
                <a:gd name="connsiteY22" fmla="*/ 749030 h 1322962"/>
                <a:gd name="connsiteX23" fmla="*/ 58366 w 1235412"/>
                <a:gd name="connsiteY23" fmla="*/ 787941 h 1322962"/>
                <a:gd name="connsiteX24" fmla="*/ 0 w 1235412"/>
                <a:gd name="connsiteY24" fmla="*/ 783077 h 1322962"/>
                <a:gd name="connsiteX25" fmla="*/ 126459 w 1235412"/>
                <a:gd name="connsiteY25" fmla="*/ 559341 h 1322962"/>
                <a:gd name="connsiteX26" fmla="*/ 150778 w 1235412"/>
                <a:gd name="connsiteY26" fmla="*/ 408562 h 1322962"/>
                <a:gd name="connsiteX27" fmla="*/ 68093 w 1235412"/>
                <a:gd name="connsiteY27" fmla="*/ 306422 h 1322962"/>
                <a:gd name="connsiteX28" fmla="*/ 48638 w 1235412"/>
                <a:gd name="connsiteY28" fmla="*/ 228600 h 1322962"/>
                <a:gd name="connsiteX29" fmla="*/ 72957 w 1235412"/>
                <a:gd name="connsiteY29" fmla="*/ 160507 h 1322962"/>
                <a:gd name="connsiteX30" fmla="*/ 131323 w 1235412"/>
                <a:gd name="connsiteY30" fmla="*/ 121596 h 1322962"/>
                <a:gd name="connsiteX31" fmla="*/ 462064 w 1235412"/>
                <a:gd name="connsiteY31" fmla="*/ 82685 h 1322962"/>
                <a:gd name="connsiteX32" fmla="*/ 632298 w 1235412"/>
                <a:gd name="connsiteY32" fmla="*/ 9728 h 1322962"/>
                <a:gd name="connsiteX33" fmla="*/ 787940 w 1235412"/>
                <a:gd name="connsiteY33" fmla="*/ 0 h 1322962"/>
                <a:gd name="connsiteX34" fmla="*/ 856034 w 1235412"/>
                <a:gd name="connsiteY34" fmla="*/ 24319 h 1322962"/>
                <a:gd name="connsiteX35" fmla="*/ 851170 w 1235412"/>
                <a:gd name="connsiteY35" fmla="*/ 282102 h 1322962"/>
                <a:gd name="connsiteX36" fmla="*/ 807395 w 1235412"/>
                <a:gd name="connsiteY36" fmla="*/ 491247 h 1322962"/>
                <a:gd name="connsiteX37" fmla="*/ 817123 w 1235412"/>
                <a:gd name="connsiteY37" fmla="*/ 685800 h 1322962"/>
                <a:gd name="connsiteX38" fmla="*/ 851170 w 1235412"/>
                <a:gd name="connsiteY38" fmla="*/ 802532 h 1322962"/>
                <a:gd name="connsiteX39" fmla="*/ 987357 w 1235412"/>
                <a:gd name="connsiteY39" fmla="*/ 851171 h 1322962"/>
                <a:gd name="connsiteX40" fmla="*/ 1074906 w 1235412"/>
                <a:gd name="connsiteY40" fmla="*/ 802532 h 1322962"/>
                <a:gd name="connsiteX41" fmla="*/ 997085 w 1235412"/>
                <a:gd name="connsiteY41" fmla="*/ 569068 h 1322962"/>
                <a:gd name="connsiteX42" fmla="*/ 1026268 w 1235412"/>
                <a:gd name="connsiteY42" fmla="*/ 466928 h 1322962"/>
                <a:gd name="connsiteX43" fmla="*/ 1084634 w 1235412"/>
                <a:gd name="connsiteY43" fmla="*/ 549613 h 132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412" h="1322962">
                  <a:moveTo>
                    <a:pt x="1084634" y="549613"/>
                  </a:moveTo>
                  <a:lnTo>
                    <a:pt x="1118681" y="719847"/>
                  </a:lnTo>
                  <a:lnTo>
                    <a:pt x="1191638" y="851171"/>
                  </a:lnTo>
                  <a:lnTo>
                    <a:pt x="1196502" y="1040860"/>
                  </a:lnTo>
                  <a:lnTo>
                    <a:pt x="1235412" y="1206230"/>
                  </a:lnTo>
                  <a:lnTo>
                    <a:pt x="1191638" y="1322962"/>
                  </a:lnTo>
                  <a:lnTo>
                    <a:pt x="1065178" y="1279188"/>
                  </a:lnTo>
                  <a:lnTo>
                    <a:pt x="977629" y="1254868"/>
                  </a:lnTo>
                  <a:lnTo>
                    <a:pt x="865761" y="1293779"/>
                  </a:lnTo>
                  <a:lnTo>
                    <a:pt x="753893" y="1201366"/>
                  </a:lnTo>
                  <a:lnTo>
                    <a:pt x="739302" y="958175"/>
                  </a:lnTo>
                  <a:lnTo>
                    <a:pt x="739302" y="729575"/>
                  </a:lnTo>
                  <a:lnTo>
                    <a:pt x="710119" y="466928"/>
                  </a:lnTo>
                  <a:lnTo>
                    <a:pt x="695527" y="209145"/>
                  </a:lnTo>
                  <a:lnTo>
                    <a:pt x="554476" y="228600"/>
                  </a:lnTo>
                  <a:lnTo>
                    <a:pt x="447472" y="252919"/>
                  </a:lnTo>
                  <a:lnTo>
                    <a:pt x="389106" y="262647"/>
                  </a:lnTo>
                  <a:lnTo>
                    <a:pt x="306421" y="452337"/>
                  </a:lnTo>
                  <a:lnTo>
                    <a:pt x="286966" y="607979"/>
                  </a:lnTo>
                  <a:lnTo>
                    <a:pt x="277238" y="680937"/>
                  </a:lnTo>
                  <a:lnTo>
                    <a:pt x="214008" y="671209"/>
                  </a:lnTo>
                  <a:lnTo>
                    <a:pt x="165370" y="714983"/>
                  </a:lnTo>
                  <a:lnTo>
                    <a:pt x="107004" y="749030"/>
                  </a:lnTo>
                  <a:lnTo>
                    <a:pt x="58366" y="787941"/>
                  </a:lnTo>
                  <a:lnTo>
                    <a:pt x="0" y="783077"/>
                  </a:lnTo>
                  <a:lnTo>
                    <a:pt x="126459" y="559341"/>
                  </a:lnTo>
                  <a:lnTo>
                    <a:pt x="150778" y="408562"/>
                  </a:lnTo>
                  <a:lnTo>
                    <a:pt x="68093" y="306422"/>
                  </a:lnTo>
                  <a:lnTo>
                    <a:pt x="48638" y="228600"/>
                  </a:lnTo>
                  <a:lnTo>
                    <a:pt x="72957" y="160507"/>
                  </a:lnTo>
                  <a:lnTo>
                    <a:pt x="131323" y="121596"/>
                  </a:lnTo>
                  <a:lnTo>
                    <a:pt x="462064" y="82685"/>
                  </a:lnTo>
                  <a:lnTo>
                    <a:pt x="632298" y="9728"/>
                  </a:lnTo>
                  <a:lnTo>
                    <a:pt x="787940" y="0"/>
                  </a:lnTo>
                  <a:lnTo>
                    <a:pt x="856034" y="24319"/>
                  </a:lnTo>
                  <a:cubicBezTo>
                    <a:pt x="854413" y="110247"/>
                    <a:pt x="852791" y="196174"/>
                    <a:pt x="851170" y="282102"/>
                  </a:cubicBezTo>
                  <a:lnTo>
                    <a:pt x="807395" y="491247"/>
                  </a:lnTo>
                  <a:lnTo>
                    <a:pt x="817123" y="685800"/>
                  </a:lnTo>
                  <a:lnTo>
                    <a:pt x="851170" y="802532"/>
                  </a:lnTo>
                  <a:lnTo>
                    <a:pt x="987357" y="851171"/>
                  </a:lnTo>
                  <a:lnTo>
                    <a:pt x="1074906" y="802532"/>
                  </a:lnTo>
                  <a:lnTo>
                    <a:pt x="997085" y="569068"/>
                  </a:lnTo>
                  <a:lnTo>
                    <a:pt x="1026268" y="466928"/>
                  </a:lnTo>
                  <a:lnTo>
                    <a:pt x="1084634" y="549613"/>
                  </a:lnTo>
                  <a:close/>
                </a:path>
              </a:pathLst>
            </a:cu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747"/>
                </a:solidFill>
                <a:effectLst/>
                <a:uLnTx/>
                <a:uFillTx/>
                <a:latin typeface="Calibri" panose="020F0502020204030204"/>
                <a:ea typeface="微软雅黑" panose="020B0503020204020204" pitchFamily="34" charset="-122"/>
                <a:cs typeface="+mn-cs"/>
              </a:endParaRPr>
            </a:p>
          </p:txBody>
        </p:sp>
      </p:grpSp>
      <p:grpSp>
        <p:nvGrpSpPr>
          <p:cNvPr id="62" name="组合 61"/>
          <p:cNvGrpSpPr/>
          <p:nvPr/>
        </p:nvGrpSpPr>
        <p:grpSpPr>
          <a:xfrm>
            <a:off x="8637722" y="2984500"/>
            <a:ext cx="885396" cy="1223447"/>
            <a:chOff x="8822798" y="3593910"/>
            <a:chExt cx="885396" cy="1223447"/>
          </a:xfrm>
        </p:grpSpPr>
        <p:sp>
          <p:nvSpPr>
            <p:cNvPr id="11" name="íṩlîde"/>
            <p:cNvSpPr/>
            <p:nvPr/>
          </p:nvSpPr>
          <p:spPr>
            <a:xfrm>
              <a:off x="8882910" y="3600235"/>
              <a:ext cx="762304" cy="999422"/>
            </a:xfrm>
            <a:custGeom>
              <a:avLst/>
              <a:gdLst>
                <a:gd name="connsiteX0" fmla="*/ 423863 w 1013763"/>
                <a:gd name="connsiteY0" fmla="*/ 1325880 h 1330643"/>
                <a:gd name="connsiteX1" fmla="*/ 429577 w 1013763"/>
                <a:gd name="connsiteY1" fmla="*/ 1325880 h 1330643"/>
                <a:gd name="connsiteX2" fmla="*/ 423863 w 1013763"/>
                <a:gd name="connsiteY2" fmla="*/ 1330643 h 1330643"/>
                <a:gd name="connsiteX3" fmla="*/ 423863 w 1013763"/>
                <a:gd name="connsiteY3" fmla="*/ 1325880 h 1330643"/>
                <a:gd name="connsiteX4" fmla="*/ 443865 w 1013763"/>
                <a:gd name="connsiteY4" fmla="*/ 1205865 h 1330643"/>
                <a:gd name="connsiteX5" fmla="*/ 449581 w 1013763"/>
                <a:gd name="connsiteY5" fmla="*/ 1205865 h 1330643"/>
                <a:gd name="connsiteX6" fmla="*/ 443865 w 1013763"/>
                <a:gd name="connsiteY6" fmla="*/ 1210628 h 1330643"/>
                <a:gd name="connsiteX7" fmla="*/ 443865 w 1013763"/>
                <a:gd name="connsiteY7" fmla="*/ 1205865 h 1330643"/>
                <a:gd name="connsiteX8" fmla="*/ 490538 w 1013763"/>
                <a:gd name="connsiteY8" fmla="*/ 1157288 h 1330643"/>
                <a:gd name="connsiteX9" fmla="*/ 496252 w 1013763"/>
                <a:gd name="connsiteY9" fmla="*/ 1157288 h 1330643"/>
                <a:gd name="connsiteX10" fmla="*/ 490538 w 1013763"/>
                <a:gd name="connsiteY10" fmla="*/ 1162051 h 1330643"/>
                <a:gd name="connsiteX11" fmla="*/ 490538 w 1013763"/>
                <a:gd name="connsiteY11" fmla="*/ 1157288 h 1330643"/>
                <a:gd name="connsiteX12" fmla="*/ 386715 w 1013763"/>
                <a:gd name="connsiteY12" fmla="*/ 1085850 h 1330643"/>
                <a:gd name="connsiteX13" fmla="*/ 392431 w 1013763"/>
                <a:gd name="connsiteY13" fmla="*/ 1085850 h 1330643"/>
                <a:gd name="connsiteX14" fmla="*/ 386715 w 1013763"/>
                <a:gd name="connsiteY14" fmla="*/ 1090613 h 1330643"/>
                <a:gd name="connsiteX15" fmla="*/ 386715 w 1013763"/>
                <a:gd name="connsiteY15" fmla="*/ 1085850 h 1330643"/>
                <a:gd name="connsiteX16" fmla="*/ 255270 w 1013763"/>
                <a:gd name="connsiteY16" fmla="*/ 1082040 h 1330643"/>
                <a:gd name="connsiteX17" fmla="*/ 260984 w 1013763"/>
                <a:gd name="connsiteY17" fmla="*/ 1082040 h 1330643"/>
                <a:gd name="connsiteX18" fmla="*/ 255270 w 1013763"/>
                <a:gd name="connsiteY18" fmla="*/ 1086803 h 1330643"/>
                <a:gd name="connsiteX19" fmla="*/ 255270 w 1013763"/>
                <a:gd name="connsiteY19" fmla="*/ 1082040 h 1330643"/>
                <a:gd name="connsiteX20" fmla="*/ 553402 w 1013763"/>
                <a:gd name="connsiteY20" fmla="*/ 1074421 h 1330643"/>
                <a:gd name="connsiteX21" fmla="*/ 559118 w 1013763"/>
                <a:gd name="connsiteY21" fmla="*/ 1074421 h 1330643"/>
                <a:gd name="connsiteX22" fmla="*/ 553402 w 1013763"/>
                <a:gd name="connsiteY22" fmla="*/ 1079184 h 1330643"/>
                <a:gd name="connsiteX23" fmla="*/ 553402 w 1013763"/>
                <a:gd name="connsiteY23" fmla="*/ 1074421 h 1330643"/>
                <a:gd name="connsiteX24" fmla="*/ 309563 w 1013763"/>
                <a:gd name="connsiteY24" fmla="*/ 1042035 h 1330643"/>
                <a:gd name="connsiteX25" fmla="*/ 315277 w 1013763"/>
                <a:gd name="connsiteY25" fmla="*/ 1042035 h 1330643"/>
                <a:gd name="connsiteX26" fmla="*/ 309563 w 1013763"/>
                <a:gd name="connsiteY26" fmla="*/ 1046798 h 1330643"/>
                <a:gd name="connsiteX27" fmla="*/ 309563 w 1013763"/>
                <a:gd name="connsiteY27" fmla="*/ 1042035 h 1330643"/>
                <a:gd name="connsiteX28" fmla="*/ 553402 w 1013763"/>
                <a:gd name="connsiteY28" fmla="*/ 994410 h 1330643"/>
                <a:gd name="connsiteX29" fmla="*/ 559118 w 1013763"/>
                <a:gd name="connsiteY29" fmla="*/ 994410 h 1330643"/>
                <a:gd name="connsiteX30" fmla="*/ 553402 w 1013763"/>
                <a:gd name="connsiteY30" fmla="*/ 999173 h 1330643"/>
                <a:gd name="connsiteX31" fmla="*/ 553402 w 1013763"/>
                <a:gd name="connsiteY31" fmla="*/ 994410 h 1330643"/>
                <a:gd name="connsiteX32" fmla="*/ 452438 w 1013763"/>
                <a:gd name="connsiteY32" fmla="*/ 991553 h 1330643"/>
                <a:gd name="connsiteX33" fmla="*/ 458152 w 1013763"/>
                <a:gd name="connsiteY33" fmla="*/ 991553 h 1330643"/>
                <a:gd name="connsiteX34" fmla="*/ 452438 w 1013763"/>
                <a:gd name="connsiteY34" fmla="*/ 996316 h 1330643"/>
                <a:gd name="connsiteX35" fmla="*/ 452438 w 1013763"/>
                <a:gd name="connsiteY35" fmla="*/ 991553 h 1330643"/>
                <a:gd name="connsiteX36" fmla="*/ 469583 w 1013763"/>
                <a:gd name="connsiteY36" fmla="*/ 942975 h 1330643"/>
                <a:gd name="connsiteX37" fmla="*/ 475297 w 1013763"/>
                <a:gd name="connsiteY37" fmla="*/ 942975 h 1330643"/>
                <a:gd name="connsiteX38" fmla="*/ 469583 w 1013763"/>
                <a:gd name="connsiteY38" fmla="*/ 947738 h 1330643"/>
                <a:gd name="connsiteX39" fmla="*/ 469583 w 1013763"/>
                <a:gd name="connsiteY39" fmla="*/ 942975 h 1330643"/>
                <a:gd name="connsiteX40" fmla="*/ 720090 w 1013763"/>
                <a:gd name="connsiteY40" fmla="*/ 934403 h 1330643"/>
                <a:gd name="connsiteX41" fmla="*/ 725806 w 1013763"/>
                <a:gd name="connsiteY41" fmla="*/ 934403 h 1330643"/>
                <a:gd name="connsiteX42" fmla="*/ 720090 w 1013763"/>
                <a:gd name="connsiteY42" fmla="*/ 939166 h 1330643"/>
                <a:gd name="connsiteX43" fmla="*/ 720090 w 1013763"/>
                <a:gd name="connsiteY43" fmla="*/ 934403 h 1330643"/>
                <a:gd name="connsiteX44" fmla="*/ 561022 w 1013763"/>
                <a:gd name="connsiteY44" fmla="*/ 930593 h 1330643"/>
                <a:gd name="connsiteX45" fmla="*/ 566738 w 1013763"/>
                <a:gd name="connsiteY45" fmla="*/ 930593 h 1330643"/>
                <a:gd name="connsiteX46" fmla="*/ 561022 w 1013763"/>
                <a:gd name="connsiteY46" fmla="*/ 935356 h 1330643"/>
                <a:gd name="connsiteX47" fmla="*/ 561022 w 1013763"/>
                <a:gd name="connsiteY47" fmla="*/ 930593 h 1330643"/>
                <a:gd name="connsiteX48" fmla="*/ 569595 w 1013763"/>
                <a:gd name="connsiteY48" fmla="*/ 896303 h 1330643"/>
                <a:gd name="connsiteX49" fmla="*/ 575309 w 1013763"/>
                <a:gd name="connsiteY49" fmla="*/ 896303 h 1330643"/>
                <a:gd name="connsiteX50" fmla="*/ 569595 w 1013763"/>
                <a:gd name="connsiteY50" fmla="*/ 901066 h 1330643"/>
                <a:gd name="connsiteX51" fmla="*/ 569595 w 1013763"/>
                <a:gd name="connsiteY51" fmla="*/ 896303 h 1330643"/>
                <a:gd name="connsiteX52" fmla="*/ 776288 w 1013763"/>
                <a:gd name="connsiteY52" fmla="*/ 874396 h 1330643"/>
                <a:gd name="connsiteX53" fmla="*/ 782002 w 1013763"/>
                <a:gd name="connsiteY53" fmla="*/ 874396 h 1330643"/>
                <a:gd name="connsiteX54" fmla="*/ 776288 w 1013763"/>
                <a:gd name="connsiteY54" fmla="*/ 879159 h 1330643"/>
                <a:gd name="connsiteX55" fmla="*/ 776288 w 1013763"/>
                <a:gd name="connsiteY55" fmla="*/ 874396 h 1330643"/>
                <a:gd name="connsiteX56" fmla="*/ 570547 w 1013763"/>
                <a:gd name="connsiteY56" fmla="*/ 871538 h 1330643"/>
                <a:gd name="connsiteX57" fmla="*/ 576263 w 1013763"/>
                <a:gd name="connsiteY57" fmla="*/ 871538 h 1330643"/>
                <a:gd name="connsiteX58" fmla="*/ 570547 w 1013763"/>
                <a:gd name="connsiteY58" fmla="*/ 876301 h 1330643"/>
                <a:gd name="connsiteX59" fmla="*/ 570547 w 1013763"/>
                <a:gd name="connsiteY59" fmla="*/ 871538 h 1330643"/>
                <a:gd name="connsiteX60" fmla="*/ 663893 w 1013763"/>
                <a:gd name="connsiteY60" fmla="*/ 867728 h 1330643"/>
                <a:gd name="connsiteX61" fmla="*/ 669607 w 1013763"/>
                <a:gd name="connsiteY61" fmla="*/ 867728 h 1330643"/>
                <a:gd name="connsiteX62" fmla="*/ 663893 w 1013763"/>
                <a:gd name="connsiteY62" fmla="*/ 872491 h 1330643"/>
                <a:gd name="connsiteX63" fmla="*/ 663893 w 1013763"/>
                <a:gd name="connsiteY63" fmla="*/ 867728 h 1330643"/>
                <a:gd name="connsiteX64" fmla="*/ 697231 w 1013763"/>
                <a:gd name="connsiteY64" fmla="*/ 857250 h 1330643"/>
                <a:gd name="connsiteX65" fmla="*/ 702945 w 1013763"/>
                <a:gd name="connsiteY65" fmla="*/ 857250 h 1330643"/>
                <a:gd name="connsiteX66" fmla="*/ 697231 w 1013763"/>
                <a:gd name="connsiteY66" fmla="*/ 862013 h 1330643"/>
                <a:gd name="connsiteX67" fmla="*/ 697231 w 1013763"/>
                <a:gd name="connsiteY67" fmla="*/ 857250 h 1330643"/>
                <a:gd name="connsiteX68" fmla="*/ 553402 w 1013763"/>
                <a:gd name="connsiteY68" fmla="*/ 850583 h 1330643"/>
                <a:gd name="connsiteX69" fmla="*/ 559118 w 1013763"/>
                <a:gd name="connsiteY69" fmla="*/ 850583 h 1330643"/>
                <a:gd name="connsiteX70" fmla="*/ 553402 w 1013763"/>
                <a:gd name="connsiteY70" fmla="*/ 855346 h 1330643"/>
                <a:gd name="connsiteX71" fmla="*/ 553402 w 1013763"/>
                <a:gd name="connsiteY71" fmla="*/ 850583 h 1330643"/>
                <a:gd name="connsiteX72" fmla="*/ 612458 w 1013763"/>
                <a:gd name="connsiteY72" fmla="*/ 843915 h 1330643"/>
                <a:gd name="connsiteX73" fmla="*/ 618172 w 1013763"/>
                <a:gd name="connsiteY73" fmla="*/ 843915 h 1330643"/>
                <a:gd name="connsiteX74" fmla="*/ 612458 w 1013763"/>
                <a:gd name="connsiteY74" fmla="*/ 848678 h 1330643"/>
                <a:gd name="connsiteX75" fmla="*/ 612458 w 1013763"/>
                <a:gd name="connsiteY75" fmla="*/ 843915 h 1330643"/>
                <a:gd name="connsiteX76" fmla="*/ 562927 w 1013763"/>
                <a:gd name="connsiteY76" fmla="*/ 820103 h 1330643"/>
                <a:gd name="connsiteX77" fmla="*/ 568643 w 1013763"/>
                <a:gd name="connsiteY77" fmla="*/ 820103 h 1330643"/>
                <a:gd name="connsiteX78" fmla="*/ 562927 w 1013763"/>
                <a:gd name="connsiteY78" fmla="*/ 824866 h 1330643"/>
                <a:gd name="connsiteX79" fmla="*/ 562927 w 1013763"/>
                <a:gd name="connsiteY79" fmla="*/ 820103 h 1330643"/>
                <a:gd name="connsiteX80" fmla="*/ 721995 w 1013763"/>
                <a:gd name="connsiteY80" fmla="*/ 819150 h 1330643"/>
                <a:gd name="connsiteX81" fmla="*/ 727709 w 1013763"/>
                <a:gd name="connsiteY81" fmla="*/ 819150 h 1330643"/>
                <a:gd name="connsiteX82" fmla="*/ 721995 w 1013763"/>
                <a:gd name="connsiteY82" fmla="*/ 823913 h 1330643"/>
                <a:gd name="connsiteX83" fmla="*/ 721995 w 1013763"/>
                <a:gd name="connsiteY83" fmla="*/ 819150 h 1330643"/>
                <a:gd name="connsiteX84" fmla="*/ 786765 w 1013763"/>
                <a:gd name="connsiteY84" fmla="*/ 558165 h 1330643"/>
                <a:gd name="connsiteX85" fmla="*/ 792481 w 1013763"/>
                <a:gd name="connsiteY85" fmla="*/ 558165 h 1330643"/>
                <a:gd name="connsiteX86" fmla="*/ 786765 w 1013763"/>
                <a:gd name="connsiteY86" fmla="*/ 562928 h 1330643"/>
                <a:gd name="connsiteX87" fmla="*/ 786765 w 1013763"/>
                <a:gd name="connsiteY87" fmla="*/ 558165 h 1330643"/>
                <a:gd name="connsiteX88" fmla="*/ 357188 w 1013763"/>
                <a:gd name="connsiteY88" fmla="*/ 532448 h 1330643"/>
                <a:gd name="connsiteX89" fmla="*/ 362902 w 1013763"/>
                <a:gd name="connsiteY89" fmla="*/ 532448 h 1330643"/>
                <a:gd name="connsiteX90" fmla="*/ 357188 w 1013763"/>
                <a:gd name="connsiteY90" fmla="*/ 537211 h 1330643"/>
                <a:gd name="connsiteX91" fmla="*/ 357188 w 1013763"/>
                <a:gd name="connsiteY91" fmla="*/ 532448 h 1330643"/>
                <a:gd name="connsiteX92" fmla="*/ 587693 w 1013763"/>
                <a:gd name="connsiteY92" fmla="*/ 529590 h 1330643"/>
                <a:gd name="connsiteX93" fmla="*/ 593407 w 1013763"/>
                <a:gd name="connsiteY93" fmla="*/ 529590 h 1330643"/>
                <a:gd name="connsiteX94" fmla="*/ 587693 w 1013763"/>
                <a:gd name="connsiteY94" fmla="*/ 534353 h 1330643"/>
                <a:gd name="connsiteX95" fmla="*/ 587693 w 1013763"/>
                <a:gd name="connsiteY95" fmla="*/ 529590 h 1330643"/>
                <a:gd name="connsiteX96" fmla="*/ 535306 w 1013763"/>
                <a:gd name="connsiteY96" fmla="*/ 528638 h 1330643"/>
                <a:gd name="connsiteX97" fmla="*/ 541020 w 1013763"/>
                <a:gd name="connsiteY97" fmla="*/ 528638 h 1330643"/>
                <a:gd name="connsiteX98" fmla="*/ 535306 w 1013763"/>
                <a:gd name="connsiteY98" fmla="*/ 533401 h 1330643"/>
                <a:gd name="connsiteX99" fmla="*/ 535306 w 1013763"/>
                <a:gd name="connsiteY99" fmla="*/ 528638 h 1330643"/>
                <a:gd name="connsiteX100" fmla="*/ 395288 w 1013763"/>
                <a:gd name="connsiteY100" fmla="*/ 514350 h 1330643"/>
                <a:gd name="connsiteX101" fmla="*/ 401002 w 1013763"/>
                <a:gd name="connsiteY101" fmla="*/ 514350 h 1330643"/>
                <a:gd name="connsiteX102" fmla="*/ 395288 w 1013763"/>
                <a:gd name="connsiteY102" fmla="*/ 519113 h 1330643"/>
                <a:gd name="connsiteX103" fmla="*/ 395288 w 1013763"/>
                <a:gd name="connsiteY103" fmla="*/ 514350 h 1330643"/>
                <a:gd name="connsiteX104" fmla="*/ 586740 w 1013763"/>
                <a:gd name="connsiteY104" fmla="*/ 502921 h 1330643"/>
                <a:gd name="connsiteX105" fmla="*/ 592456 w 1013763"/>
                <a:gd name="connsiteY105" fmla="*/ 502921 h 1330643"/>
                <a:gd name="connsiteX106" fmla="*/ 586740 w 1013763"/>
                <a:gd name="connsiteY106" fmla="*/ 507684 h 1330643"/>
                <a:gd name="connsiteX107" fmla="*/ 586740 w 1013763"/>
                <a:gd name="connsiteY107" fmla="*/ 502921 h 1330643"/>
                <a:gd name="connsiteX108" fmla="*/ 388620 w 1013763"/>
                <a:gd name="connsiteY108" fmla="*/ 480060 h 1330643"/>
                <a:gd name="connsiteX109" fmla="*/ 394334 w 1013763"/>
                <a:gd name="connsiteY109" fmla="*/ 480060 h 1330643"/>
                <a:gd name="connsiteX110" fmla="*/ 388620 w 1013763"/>
                <a:gd name="connsiteY110" fmla="*/ 484823 h 1330643"/>
                <a:gd name="connsiteX111" fmla="*/ 388620 w 1013763"/>
                <a:gd name="connsiteY111" fmla="*/ 480060 h 1330643"/>
                <a:gd name="connsiteX112" fmla="*/ 457201 w 1013763"/>
                <a:gd name="connsiteY112" fmla="*/ 471488 h 1330643"/>
                <a:gd name="connsiteX113" fmla="*/ 462915 w 1013763"/>
                <a:gd name="connsiteY113" fmla="*/ 471488 h 1330643"/>
                <a:gd name="connsiteX114" fmla="*/ 457201 w 1013763"/>
                <a:gd name="connsiteY114" fmla="*/ 476251 h 1330643"/>
                <a:gd name="connsiteX115" fmla="*/ 457201 w 1013763"/>
                <a:gd name="connsiteY115" fmla="*/ 471488 h 1330643"/>
                <a:gd name="connsiteX116" fmla="*/ 425768 w 1013763"/>
                <a:gd name="connsiteY116" fmla="*/ 451485 h 1330643"/>
                <a:gd name="connsiteX117" fmla="*/ 431482 w 1013763"/>
                <a:gd name="connsiteY117" fmla="*/ 451485 h 1330643"/>
                <a:gd name="connsiteX118" fmla="*/ 425768 w 1013763"/>
                <a:gd name="connsiteY118" fmla="*/ 456248 h 1330643"/>
                <a:gd name="connsiteX119" fmla="*/ 425768 w 1013763"/>
                <a:gd name="connsiteY119" fmla="*/ 451485 h 1330643"/>
                <a:gd name="connsiteX120" fmla="*/ 376238 w 1013763"/>
                <a:gd name="connsiteY120" fmla="*/ 441960 h 1330643"/>
                <a:gd name="connsiteX121" fmla="*/ 381952 w 1013763"/>
                <a:gd name="connsiteY121" fmla="*/ 441960 h 1330643"/>
                <a:gd name="connsiteX122" fmla="*/ 376238 w 1013763"/>
                <a:gd name="connsiteY122" fmla="*/ 446723 h 1330643"/>
                <a:gd name="connsiteX123" fmla="*/ 376238 w 1013763"/>
                <a:gd name="connsiteY123" fmla="*/ 441960 h 1330643"/>
                <a:gd name="connsiteX124" fmla="*/ 301467 w 1013763"/>
                <a:gd name="connsiteY124" fmla="*/ 241817 h 1330643"/>
                <a:gd name="connsiteX125" fmla="*/ 314325 w 1013763"/>
                <a:gd name="connsiteY125" fmla="*/ 244793 h 1330643"/>
                <a:gd name="connsiteX126" fmla="*/ 336233 w 1013763"/>
                <a:gd name="connsiteY126" fmla="*/ 245746 h 1330643"/>
                <a:gd name="connsiteX127" fmla="*/ 344806 w 1013763"/>
                <a:gd name="connsiteY127" fmla="*/ 256223 h 1330643"/>
                <a:gd name="connsiteX128" fmla="*/ 339090 w 1013763"/>
                <a:gd name="connsiteY128" fmla="*/ 278131 h 1330643"/>
                <a:gd name="connsiteX129" fmla="*/ 323850 w 1013763"/>
                <a:gd name="connsiteY129" fmla="*/ 298133 h 1330643"/>
                <a:gd name="connsiteX130" fmla="*/ 314325 w 1013763"/>
                <a:gd name="connsiteY130" fmla="*/ 324803 h 1330643"/>
                <a:gd name="connsiteX131" fmla="*/ 300990 w 1013763"/>
                <a:gd name="connsiteY131" fmla="*/ 339091 h 1330643"/>
                <a:gd name="connsiteX132" fmla="*/ 287656 w 1013763"/>
                <a:gd name="connsiteY132" fmla="*/ 349568 h 1330643"/>
                <a:gd name="connsiteX133" fmla="*/ 278131 w 1013763"/>
                <a:gd name="connsiteY133" fmla="*/ 356236 h 1330643"/>
                <a:gd name="connsiteX134" fmla="*/ 263843 w 1013763"/>
                <a:gd name="connsiteY134" fmla="*/ 364808 h 1330643"/>
                <a:gd name="connsiteX135" fmla="*/ 249556 w 1013763"/>
                <a:gd name="connsiteY135" fmla="*/ 367666 h 1330643"/>
                <a:gd name="connsiteX136" fmla="*/ 227648 w 1013763"/>
                <a:gd name="connsiteY136" fmla="*/ 360998 h 1330643"/>
                <a:gd name="connsiteX137" fmla="*/ 206693 w 1013763"/>
                <a:gd name="connsiteY137" fmla="*/ 350521 h 1330643"/>
                <a:gd name="connsiteX138" fmla="*/ 199073 w 1013763"/>
                <a:gd name="connsiteY138" fmla="*/ 340996 h 1330643"/>
                <a:gd name="connsiteX139" fmla="*/ 196215 w 1013763"/>
                <a:gd name="connsiteY139" fmla="*/ 327661 h 1330643"/>
                <a:gd name="connsiteX140" fmla="*/ 196215 w 1013763"/>
                <a:gd name="connsiteY140" fmla="*/ 302896 h 1330643"/>
                <a:gd name="connsiteX141" fmla="*/ 206693 w 1013763"/>
                <a:gd name="connsiteY141" fmla="*/ 286703 h 1330643"/>
                <a:gd name="connsiteX142" fmla="*/ 216218 w 1013763"/>
                <a:gd name="connsiteY142" fmla="*/ 278131 h 1330643"/>
                <a:gd name="connsiteX143" fmla="*/ 223838 w 1013763"/>
                <a:gd name="connsiteY143" fmla="*/ 272416 h 1330643"/>
                <a:gd name="connsiteX144" fmla="*/ 229553 w 1013763"/>
                <a:gd name="connsiteY144" fmla="*/ 261938 h 1330643"/>
                <a:gd name="connsiteX145" fmla="*/ 244793 w 1013763"/>
                <a:gd name="connsiteY145" fmla="*/ 255271 h 1330643"/>
                <a:gd name="connsiteX146" fmla="*/ 254318 w 1013763"/>
                <a:gd name="connsiteY146" fmla="*/ 251461 h 1330643"/>
                <a:gd name="connsiteX147" fmla="*/ 270510 w 1013763"/>
                <a:gd name="connsiteY147" fmla="*/ 248603 h 1330643"/>
                <a:gd name="connsiteX148" fmla="*/ 291465 w 1013763"/>
                <a:gd name="connsiteY148" fmla="*/ 243841 h 1330643"/>
                <a:gd name="connsiteX149" fmla="*/ 301467 w 1013763"/>
                <a:gd name="connsiteY149" fmla="*/ 241817 h 1330643"/>
                <a:gd name="connsiteX150" fmla="*/ 714376 w 1013763"/>
                <a:gd name="connsiteY150" fmla="*/ 201930 h 1330643"/>
                <a:gd name="connsiteX151" fmla="*/ 720090 w 1013763"/>
                <a:gd name="connsiteY151" fmla="*/ 201930 h 1330643"/>
                <a:gd name="connsiteX152" fmla="*/ 714376 w 1013763"/>
                <a:gd name="connsiteY152" fmla="*/ 206693 h 1330643"/>
                <a:gd name="connsiteX153" fmla="*/ 714376 w 1013763"/>
                <a:gd name="connsiteY153" fmla="*/ 201930 h 1330643"/>
                <a:gd name="connsiteX154" fmla="*/ 659131 w 1013763"/>
                <a:gd name="connsiteY154" fmla="*/ 184785 h 1330643"/>
                <a:gd name="connsiteX155" fmla="*/ 664845 w 1013763"/>
                <a:gd name="connsiteY155" fmla="*/ 184785 h 1330643"/>
                <a:gd name="connsiteX156" fmla="*/ 659131 w 1013763"/>
                <a:gd name="connsiteY156" fmla="*/ 189548 h 1330643"/>
                <a:gd name="connsiteX157" fmla="*/ 659131 w 1013763"/>
                <a:gd name="connsiteY157" fmla="*/ 184785 h 1330643"/>
                <a:gd name="connsiteX158" fmla="*/ 665797 w 1013763"/>
                <a:gd name="connsiteY158" fmla="*/ 172403 h 1330643"/>
                <a:gd name="connsiteX159" fmla="*/ 671513 w 1013763"/>
                <a:gd name="connsiteY159" fmla="*/ 172403 h 1330643"/>
                <a:gd name="connsiteX160" fmla="*/ 665797 w 1013763"/>
                <a:gd name="connsiteY160" fmla="*/ 177166 h 1330643"/>
                <a:gd name="connsiteX161" fmla="*/ 665797 w 1013763"/>
                <a:gd name="connsiteY161" fmla="*/ 172403 h 1330643"/>
                <a:gd name="connsiteX162" fmla="*/ 1006793 w 1013763"/>
                <a:gd name="connsiteY162" fmla="*/ 104775 h 1330643"/>
                <a:gd name="connsiteX163" fmla="*/ 1012507 w 1013763"/>
                <a:gd name="connsiteY163" fmla="*/ 104775 h 1330643"/>
                <a:gd name="connsiteX164" fmla="*/ 1006793 w 1013763"/>
                <a:gd name="connsiteY164" fmla="*/ 109538 h 1330643"/>
                <a:gd name="connsiteX165" fmla="*/ 1006793 w 1013763"/>
                <a:gd name="connsiteY165" fmla="*/ 104775 h 1330643"/>
                <a:gd name="connsiteX166" fmla="*/ 1003934 w 1013763"/>
                <a:gd name="connsiteY166" fmla="*/ 63818 h 1330643"/>
                <a:gd name="connsiteX167" fmla="*/ 1009650 w 1013763"/>
                <a:gd name="connsiteY167" fmla="*/ 63818 h 1330643"/>
                <a:gd name="connsiteX168" fmla="*/ 1003934 w 1013763"/>
                <a:gd name="connsiteY168" fmla="*/ 68581 h 1330643"/>
                <a:gd name="connsiteX169" fmla="*/ 1003934 w 1013763"/>
                <a:gd name="connsiteY169" fmla="*/ 63818 h 1330643"/>
                <a:gd name="connsiteX170" fmla="*/ 875347 w 1013763"/>
                <a:gd name="connsiteY170" fmla="*/ 27623 h 1330643"/>
                <a:gd name="connsiteX171" fmla="*/ 881063 w 1013763"/>
                <a:gd name="connsiteY171" fmla="*/ 27623 h 1330643"/>
                <a:gd name="connsiteX172" fmla="*/ 875347 w 1013763"/>
                <a:gd name="connsiteY172" fmla="*/ 32386 h 1330643"/>
                <a:gd name="connsiteX173" fmla="*/ 875347 w 1013763"/>
                <a:gd name="connsiteY173" fmla="*/ 27623 h 1330643"/>
                <a:gd name="connsiteX174" fmla="*/ 878206 w 1013763"/>
                <a:gd name="connsiteY174" fmla="*/ 4763 h 1330643"/>
                <a:gd name="connsiteX175" fmla="*/ 886778 w 1013763"/>
                <a:gd name="connsiteY175" fmla="*/ 9526 h 1330643"/>
                <a:gd name="connsiteX176" fmla="*/ 873443 w 1013763"/>
                <a:gd name="connsiteY176" fmla="*/ 12383 h 1330643"/>
                <a:gd name="connsiteX177" fmla="*/ 878206 w 1013763"/>
                <a:gd name="connsiteY177" fmla="*/ 4763 h 1330643"/>
                <a:gd name="connsiteX178" fmla="*/ 0 w 1013763"/>
                <a:gd name="connsiteY178" fmla="*/ 953 h 1330643"/>
                <a:gd name="connsiteX179" fmla="*/ 741997 w 1013763"/>
                <a:gd name="connsiteY179" fmla="*/ 953 h 1330643"/>
                <a:gd name="connsiteX180" fmla="*/ 724852 w 1013763"/>
                <a:gd name="connsiteY180" fmla="*/ 8573 h 1330643"/>
                <a:gd name="connsiteX181" fmla="*/ 702945 w 1013763"/>
                <a:gd name="connsiteY181" fmla="*/ 31433 h 1330643"/>
                <a:gd name="connsiteX182" fmla="*/ 682943 w 1013763"/>
                <a:gd name="connsiteY182" fmla="*/ 49531 h 1330643"/>
                <a:gd name="connsiteX183" fmla="*/ 666750 w 1013763"/>
                <a:gd name="connsiteY183" fmla="*/ 56198 h 1330643"/>
                <a:gd name="connsiteX184" fmla="*/ 644843 w 1013763"/>
                <a:gd name="connsiteY184" fmla="*/ 58103 h 1330643"/>
                <a:gd name="connsiteX185" fmla="*/ 632460 w 1013763"/>
                <a:gd name="connsiteY185" fmla="*/ 60960 h 1330643"/>
                <a:gd name="connsiteX186" fmla="*/ 617220 w 1013763"/>
                <a:gd name="connsiteY186" fmla="*/ 61913 h 1330643"/>
                <a:gd name="connsiteX187" fmla="*/ 595313 w 1013763"/>
                <a:gd name="connsiteY187" fmla="*/ 68581 h 1330643"/>
                <a:gd name="connsiteX188" fmla="*/ 581025 w 1013763"/>
                <a:gd name="connsiteY188" fmla="*/ 68581 h 1330643"/>
                <a:gd name="connsiteX189" fmla="*/ 572452 w 1013763"/>
                <a:gd name="connsiteY189" fmla="*/ 70485 h 1330643"/>
                <a:gd name="connsiteX190" fmla="*/ 561975 w 1013763"/>
                <a:gd name="connsiteY190" fmla="*/ 86678 h 1330643"/>
                <a:gd name="connsiteX191" fmla="*/ 541972 w 1013763"/>
                <a:gd name="connsiteY191" fmla="*/ 92393 h 1330643"/>
                <a:gd name="connsiteX192" fmla="*/ 529590 w 1013763"/>
                <a:gd name="connsiteY192" fmla="*/ 83821 h 1330643"/>
                <a:gd name="connsiteX193" fmla="*/ 516255 w 1013763"/>
                <a:gd name="connsiteY193" fmla="*/ 65723 h 1330643"/>
                <a:gd name="connsiteX194" fmla="*/ 507683 w 1013763"/>
                <a:gd name="connsiteY194" fmla="*/ 80963 h 1330643"/>
                <a:gd name="connsiteX195" fmla="*/ 501968 w 1013763"/>
                <a:gd name="connsiteY195" fmla="*/ 108585 h 1330643"/>
                <a:gd name="connsiteX196" fmla="*/ 481965 w 1013763"/>
                <a:gd name="connsiteY196" fmla="*/ 108585 h 1330643"/>
                <a:gd name="connsiteX197" fmla="*/ 472440 w 1013763"/>
                <a:gd name="connsiteY197" fmla="*/ 112396 h 1330643"/>
                <a:gd name="connsiteX198" fmla="*/ 464820 w 1013763"/>
                <a:gd name="connsiteY198" fmla="*/ 122873 h 1330643"/>
                <a:gd name="connsiteX199" fmla="*/ 446722 w 1013763"/>
                <a:gd name="connsiteY199" fmla="*/ 129541 h 1330643"/>
                <a:gd name="connsiteX200" fmla="*/ 421005 w 1013763"/>
                <a:gd name="connsiteY200" fmla="*/ 133351 h 1330643"/>
                <a:gd name="connsiteX201" fmla="*/ 399097 w 1013763"/>
                <a:gd name="connsiteY201" fmla="*/ 139066 h 1330643"/>
                <a:gd name="connsiteX202" fmla="*/ 371475 w 1013763"/>
                <a:gd name="connsiteY202" fmla="*/ 148591 h 1330643"/>
                <a:gd name="connsiteX203" fmla="*/ 339090 w 1013763"/>
                <a:gd name="connsiteY203" fmla="*/ 151448 h 1330643"/>
                <a:gd name="connsiteX204" fmla="*/ 316230 w 1013763"/>
                <a:gd name="connsiteY204" fmla="*/ 163831 h 1330643"/>
                <a:gd name="connsiteX205" fmla="*/ 309563 w 1013763"/>
                <a:gd name="connsiteY205" fmla="*/ 174308 h 1330643"/>
                <a:gd name="connsiteX206" fmla="*/ 313372 w 1013763"/>
                <a:gd name="connsiteY206" fmla="*/ 182881 h 1330643"/>
                <a:gd name="connsiteX207" fmla="*/ 298133 w 1013763"/>
                <a:gd name="connsiteY207" fmla="*/ 180023 h 1330643"/>
                <a:gd name="connsiteX208" fmla="*/ 297180 w 1013763"/>
                <a:gd name="connsiteY208" fmla="*/ 190501 h 1330643"/>
                <a:gd name="connsiteX209" fmla="*/ 310515 w 1013763"/>
                <a:gd name="connsiteY209" fmla="*/ 205741 h 1330643"/>
                <a:gd name="connsiteX210" fmla="*/ 307658 w 1013763"/>
                <a:gd name="connsiteY210" fmla="*/ 224791 h 1330643"/>
                <a:gd name="connsiteX211" fmla="*/ 282893 w 1013763"/>
                <a:gd name="connsiteY211" fmla="*/ 228601 h 1330643"/>
                <a:gd name="connsiteX212" fmla="*/ 267652 w 1013763"/>
                <a:gd name="connsiteY212" fmla="*/ 205741 h 1330643"/>
                <a:gd name="connsiteX213" fmla="*/ 261938 w 1013763"/>
                <a:gd name="connsiteY213" fmla="*/ 177166 h 1330643"/>
                <a:gd name="connsiteX214" fmla="*/ 273368 w 1013763"/>
                <a:gd name="connsiteY214" fmla="*/ 159068 h 1330643"/>
                <a:gd name="connsiteX215" fmla="*/ 269558 w 1013763"/>
                <a:gd name="connsiteY215" fmla="*/ 148591 h 1330643"/>
                <a:gd name="connsiteX216" fmla="*/ 260033 w 1013763"/>
                <a:gd name="connsiteY216" fmla="*/ 139066 h 1330643"/>
                <a:gd name="connsiteX217" fmla="*/ 250508 w 1013763"/>
                <a:gd name="connsiteY217" fmla="*/ 144781 h 1330643"/>
                <a:gd name="connsiteX218" fmla="*/ 240030 w 1013763"/>
                <a:gd name="connsiteY218" fmla="*/ 154306 h 1330643"/>
                <a:gd name="connsiteX219" fmla="*/ 225743 w 1013763"/>
                <a:gd name="connsiteY219" fmla="*/ 150496 h 1330643"/>
                <a:gd name="connsiteX220" fmla="*/ 209550 w 1013763"/>
                <a:gd name="connsiteY220" fmla="*/ 140018 h 1330643"/>
                <a:gd name="connsiteX221" fmla="*/ 193358 w 1013763"/>
                <a:gd name="connsiteY221" fmla="*/ 126683 h 1330643"/>
                <a:gd name="connsiteX222" fmla="*/ 182880 w 1013763"/>
                <a:gd name="connsiteY222" fmla="*/ 133351 h 1330643"/>
                <a:gd name="connsiteX223" fmla="*/ 167640 w 1013763"/>
                <a:gd name="connsiteY223" fmla="*/ 145733 h 1330643"/>
                <a:gd name="connsiteX224" fmla="*/ 151447 w 1013763"/>
                <a:gd name="connsiteY224" fmla="*/ 144781 h 1330643"/>
                <a:gd name="connsiteX225" fmla="*/ 138113 w 1013763"/>
                <a:gd name="connsiteY225" fmla="*/ 138113 h 1330643"/>
                <a:gd name="connsiteX226" fmla="*/ 113347 w 1013763"/>
                <a:gd name="connsiteY226" fmla="*/ 136208 h 1330643"/>
                <a:gd name="connsiteX227" fmla="*/ 92393 w 1013763"/>
                <a:gd name="connsiteY227" fmla="*/ 121921 h 1330643"/>
                <a:gd name="connsiteX228" fmla="*/ 77152 w 1013763"/>
                <a:gd name="connsiteY228" fmla="*/ 111443 h 1330643"/>
                <a:gd name="connsiteX229" fmla="*/ 69532 w 1013763"/>
                <a:gd name="connsiteY229" fmla="*/ 102871 h 1330643"/>
                <a:gd name="connsiteX230" fmla="*/ 66675 w 1013763"/>
                <a:gd name="connsiteY230" fmla="*/ 89535 h 1330643"/>
                <a:gd name="connsiteX231" fmla="*/ 65722 w 1013763"/>
                <a:gd name="connsiteY231" fmla="*/ 75248 h 1330643"/>
                <a:gd name="connsiteX232" fmla="*/ 77152 w 1013763"/>
                <a:gd name="connsiteY232" fmla="*/ 60960 h 1330643"/>
                <a:gd name="connsiteX233" fmla="*/ 66675 w 1013763"/>
                <a:gd name="connsiteY233" fmla="*/ 51435 h 1330643"/>
                <a:gd name="connsiteX234" fmla="*/ 43815 w 1013763"/>
                <a:gd name="connsiteY234" fmla="*/ 47626 h 1330643"/>
                <a:gd name="connsiteX235" fmla="*/ 32385 w 1013763"/>
                <a:gd name="connsiteY235" fmla="*/ 44768 h 1330643"/>
                <a:gd name="connsiteX236" fmla="*/ 0 w 1013763"/>
                <a:gd name="connsiteY236" fmla="*/ 25718 h 1330643"/>
                <a:gd name="connsiteX237" fmla="*/ 918209 w 1013763"/>
                <a:gd name="connsiteY237" fmla="*/ 0 h 1330643"/>
                <a:gd name="connsiteX238" fmla="*/ 1005839 w 1013763"/>
                <a:gd name="connsiteY238" fmla="*/ 953 h 1330643"/>
                <a:gd name="connsiteX239" fmla="*/ 1001077 w 1013763"/>
                <a:gd name="connsiteY239" fmla="*/ 26670 h 1330643"/>
                <a:gd name="connsiteX240" fmla="*/ 982027 w 1013763"/>
                <a:gd name="connsiteY240" fmla="*/ 60960 h 1330643"/>
                <a:gd name="connsiteX241" fmla="*/ 970597 w 1013763"/>
                <a:gd name="connsiteY241" fmla="*/ 100013 h 1330643"/>
                <a:gd name="connsiteX242" fmla="*/ 965834 w 1013763"/>
                <a:gd name="connsiteY242" fmla="*/ 110490 h 1330643"/>
                <a:gd name="connsiteX243" fmla="*/ 955357 w 1013763"/>
                <a:gd name="connsiteY243" fmla="*/ 96203 h 1330643"/>
                <a:gd name="connsiteX244" fmla="*/ 938212 w 1013763"/>
                <a:gd name="connsiteY244" fmla="*/ 75248 h 1330643"/>
                <a:gd name="connsiteX245" fmla="*/ 927734 w 1013763"/>
                <a:gd name="connsiteY245" fmla="*/ 57150 h 1330643"/>
                <a:gd name="connsiteX246" fmla="*/ 918209 w 1013763"/>
                <a:gd name="connsiteY246" fmla="*/ 39053 h 1330643"/>
                <a:gd name="connsiteX247" fmla="*/ 919162 w 1013763"/>
                <a:gd name="connsiteY247" fmla="*/ 14288 h 1330643"/>
                <a:gd name="connsiteX248" fmla="*/ 918209 w 1013763"/>
                <a:gd name="connsiteY248" fmla="*/ 0 h 133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013763" h="1330643">
                  <a:moveTo>
                    <a:pt x="423863" y="1325880"/>
                  </a:moveTo>
                  <a:cubicBezTo>
                    <a:pt x="423863" y="1325880"/>
                    <a:pt x="425768" y="1325880"/>
                    <a:pt x="429577" y="1325880"/>
                  </a:cubicBezTo>
                  <a:cubicBezTo>
                    <a:pt x="433388" y="1325880"/>
                    <a:pt x="427672" y="1330643"/>
                    <a:pt x="423863" y="1330643"/>
                  </a:cubicBezTo>
                  <a:cubicBezTo>
                    <a:pt x="420052" y="1330643"/>
                    <a:pt x="423863" y="1325880"/>
                    <a:pt x="423863" y="1325880"/>
                  </a:cubicBezTo>
                  <a:close/>
                  <a:moveTo>
                    <a:pt x="443865" y="1205865"/>
                  </a:moveTo>
                  <a:cubicBezTo>
                    <a:pt x="443865" y="1205865"/>
                    <a:pt x="445770" y="1205865"/>
                    <a:pt x="449581" y="1205865"/>
                  </a:cubicBezTo>
                  <a:cubicBezTo>
                    <a:pt x="453390" y="1205865"/>
                    <a:pt x="447676" y="1210628"/>
                    <a:pt x="443865" y="1210628"/>
                  </a:cubicBezTo>
                  <a:cubicBezTo>
                    <a:pt x="440056" y="1210628"/>
                    <a:pt x="443865" y="1205865"/>
                    <a:pt x="443865" y="1205865"/>
                  </a:cubicBezTo>
                  <a:close/>
                  <a:moveTo>
                    <a:pt x="490538" y="1157288"/>
                  </a:moveTo>
                  <a:cubicBezTo>
                    <a:pt x="490538" y="1157288"/>
                    <a:pt x="492443" y="1157288"/>
                    <a:pt x="496252" y="1157288"/>
                  </a:cubicBezTo>
                  <a:cubicBezTo>
                    <a:pt x="500063" y="1157288"/>
                    <a:pt x="494347" y="1162051"/>
                    <a:pt x="490538" y="1162051"/>
                  </a:cubicBezTo>
                  <a:cubicBezTo>
                    <a:pt x="486727" y="1162051"/>
                    <a:pt x="490538" y="1157288"/>
                    <a:pt x="490538" y="1157288"/>
                  </a:cubicBezTo>
                  <a:close/>
                  <a:moveTo>
                    <a:pt x="386715" y="1085850"/>
                  </a:moveTo>
                  <a:cubicBezTo>
                    <a:pt x="386715" y="1085850"/>
                    <a:pt x="388620" y="1085850"/>
                    <a:pt x="392431" y="1085850"/>
                  </a:cubicBezTo>
                  <a:cubicBezTo>
                    <a:pt x="396240" y="1085850"/>
                    <a:pt x="390526" y="1090613"/>
                    <a:pt x="386715" y="1090613"/>
                  </a:cubicBezTo>
                  <a:cubicBezTo>
                    <a:pt x="382906" y="1090613"/>
                    <a:pt x="386715" y="1085850"/>
                    <a:pt x="386715" y="1085850"/>
                  </a:cubicBezTo>
                  <a:close/>
                  <a:moveTo>
                    <a:pt x="255270" y="1082040"/>
                  </a:moveTo>
                  <a:cubicBezTo>
                    <a:pt x="255270" y="1082040"/>
                    <a:pt x="257175" y="1082040"/>
                    <a:pt x="260984" y="1082040"/>
                  </a:cubicBezTo>
                  <a:cubicBezTo>
                    <a:pt x="264795" y="1082040"/>
                    <a:pt x="259080" y="1086803"/>
                    <a:pt x="255270" y="1086803"/>
                  </a:cubicBezTo>
                  <a:cubicBezTo>
                    <a:pt x="251459" y="1086803"/>
                    <a:pt x="255270" y="1082040"/>
                    <a:pt x="255270" y="1082040"/>
                  </a:cubicBezTo>
                  <a:close/>
                  <a:moveTo>
                    <a:pt x="553402" y="1074421"/>
                  </a:moveTo>
                  <a:cubicBezTo>
                    <a:pt x="553402" y="1074421"/>
                    <a:pt x="555307" y="1074421"/>
                    <a:pt x="559118" y="1074421"/>
                  </a:cubicBezTo>
                  <a:cubicBezTo>
                    <a:pt x="562927" y="1074421"/>
                    <a:pt x="557213" y="1079184"/>
                    <a:pt x="553402" y="1079184"/>
                  </a:cubicBezTo>
                  <a:cubicBezTo>
                    <a:pt x="549593" y="1079184"/>
                    <a:pt x="553402" y="1074421"/>
                    <a:pt x="553402" y="1074421"/>
                  </a:cubicBezTo>
                  <a:close/>
                  <a:moveTo>
                    <a:pt x="309563" y="1042035"/>
                  </a:moveTo>
                  <a:cubicBezTo>
                    <a:pt x="309563" y="1042035"/>
                    <a:pt x="311468" y="1042035"/>
                    <a:pt x="315277" y="1042035"/>
                  </a:cubicBezTo>
                  <a:cubicBezTo>
                    <a:pt x="319088" y="1042035"/>
                    <a:pt x="313372" y="1046798"/>
                    <a:pt x="309563" y="1046798"/>
                  </a:cubicBezTo>
                  <a:cubicBezTo>
                    <a:pt x="305752" y="1046798"/>
                    <a:pt x="309563" y="1042035"/>
                    <a:pt x="309563" y="1042035"/>
                  </a:cubicBezTo>
                  <a:close/>
                  <a:moveTo>
                    <a:pt x="553402" y="994410"/>
                  </a:moveTo>
                  <a:cubicBezTo>
                    <a:pt x="553402" y="994410"/>
                    <a:pt x="555307" y="994410"/>
                    <a:pt x="559118" y="994410"/>
                  </a:cubicBezTo>
                  <a:cubicBezTo>
                    <a:pt x="562927" y="994410"/>
                    <a:pt x="557213" y="999173"/>
                    <a:pt x="553402" y="999173"/>
                  </a:cubicBezTo>
                  <a:cubicBezTo>
                    <a:pt x="549593" y="999173"/>
                    <a:pt x="553402" y="994410"/>
                    <a:pt x="553402" y="994410"/>
                  </a:cubicBezTo>
                  <a:close/>
                  <a:moveTo>
                    <a:pt x="452438" y="991553"/>
                  </a:moveTo>
                  <a:cubicBezTo>
                    <a:pt x="452438" y="991553"/>
                    <a:pt x="454343" y="991553"/>
                    <a:pt x="458152" y="991553"/>
                  </a:cubicBezTo>
                  <a:cubicBezTo>
                    <a:pt x="461963" y="991553"/>
                    <a:pt x="456247" y="996316"/>
                    <a:pt x="452438" y="996316"/>
                  </a:cubicBezTo>
                  <a:cubicBezTo>
                    <a:pt x="448627" y="996316"/>
                    <a:pt x="452438" y="991553"/>
                    <a:pt x="452438" y="991553"/>
                  </a:cubicBezTo>
                  <a:close/>
                  <a:moveTo>
                    <a:pt x="469583" y="942975"/>
                  </a:moveTo>
                  <a:cubicBezTo>
                    <a:pt x="469583" y="942975"/>
                    <a:pt x="471488" y="942975"/>
                    <a:pt x="475297" y="942975"/>
                  </a:cubicBezTo>
                  <a:cubicBezTo>
                    <a:pt x="479108" y="942975"/>
                    <a:pt x="473393" y="947738"/>
                    <a:pt x="469583" y="947738"/>
                  </a:cubicBezTo>
                  <a:cubicBezTo>
                    <a:pt x="465772" y="947738"/>
                    <a:pt x="469583" y="942975"/>
                    <a:pt x="469583" y="942975"/>
                  </a:cubicBezTo>
                  <a:close/>
                  <a:moveTo>
                    <a:pt x="720090" y="934403"/>
                  </a:moveTo>
                  <a:cubicBezTo>
                    <a:pt x="720090" y="934403"/>
                    <a:pt x="721995" y="934403"/>
                    <a:pt x="725806" y="934403"/>
                  </a:cubicBezTo>
                  <a:cubicBezTo>
                    <a:pt x="729615" y="934403"/>
                    <a:pt x="723901" y="939166"/>
                    <a:pt x="720090" y="939166"/>
                  </a:cubicBezTo>
                  <a:cubicBezTo>
                    <a:pt x="716281" y="939166"/>
                    <a:pt x="720090" y="934403"/>
                    <a:pt x="720090" y="934403"/>
                  </a:cubicBezTo>
                  <a:close/>
                  <a:moveTo>
                    <a:pt x="561022" y="930593"/>
                  </a:moveTo>
                  <a:cubicBezTo>
                    <a:pt x="561022" y="930593"/>
                    <a:pt x="562927" y="930593"/>
                    <a:pt x="566738" y="930593"/>
                  </a:cubicBezTo>
                  <a:cubicBezTo>
                    <a:pt x="570547" y="930593"/>
                    <a:pt x="564833" y="935356"/>
                    <a:pt x="561022" y="935356"/>
                  </a:cubicBezTo>
                  <a:cubicBezTo>
                    <a:pt x="557213" y="935356"/>
                    <a:pt x="561022" y="930593"/>
                    <a:pt x="561022" y="930593"/>
                  </a:cubicBezTo>
                  <a:close/>
                  <a:moveTo>
                    <a:pt x="569595" y="896303"/>
                  </a:moveTo>
                  <a:cubicBezTo>
                    <a:pt x="569595" y="896303"/>
                    <a:pt x="571500" y="896303"/>
                    <a:pt x="575309" y="896303"/>
                  </a:cubicBezTo>
                  <a:cubicBezTo>
                    <a:pt x="579120" y="896303"/>
                    <a:pt x="573405" y="901066"/>
                    <a:pt x="569595" y="901066"/>
                  </a:cubicBezTo>
                  <a:cubicBezTo>
                    <a:pt x="565784" y="901066"/>
                    <a:pt x="569595" y="896303"/>
                    <a:pt x="569595" y="896303"/>
                  </a:cubicBezTo>
                  <a:close/>
                  <a:moveTo>
                    <a:pt x="776288" y="874396"/>
                  </a:moveTo>
                  <a:cubicBezTo>
                    <a:pt x="776288" y="874396"/>
                    <a:pt x="778193" y="874396"/>
                    <a:pt x="782002" y="874396"/>
                  </a:cubicBezTo>
                  <a:cubicBezTo>
                    <a:pt x="785813" y="874396"/>
                    <a:pt x="780097" y="879159"/>
                    <a:pt x="776288" y="879159"/>
                  </a:cubicBezTo>
                  <a:cubicBezTo>
                    <a:pt x="772477" y="879159"/>
                    <a:pt x="776288" y="874396"/>
                    <a:pt x="776288" y="874396"/>
                  </a:cubicBezTo>
                  <a:close/>
                  <a:moveTo>
                    <a:pt x="570547" y="871538"/>
                  </a:moveTo>
                  <a:cubicBezTo>
                    <a:pt x="570547" y="871538"/>
                    <a:pt x="572452" y="871538"/>
                    <a:pt x="576263" y="871538"/>
                  </a:cubicBezTo>
                  <a:cubicBezTo>
                    <a:pt x="580072" y="871538"/>
                    <a:pt x="574358" y="876301"/>
                    <a:pt x="570547" y="876301"/>
                  </a:cubicBezTo>
                  <a:cubicBezTo>
                    <a:pt x="566738" y="876301"/>
                    <a:pt x="570547" y="871538"/>
                    <a:pt x="570547" y="871538"/>
                  </a:cubicBezTo>
                  <a:close/>
                  <a:moveTo>
                    <a:pt x="663893" y="867728"/>
                  </a:moveTo>
                  <a:cubicBezTo>
                    <a:pt x="663893" y="867728"/>
                    <a:pt x="665797" y="867728"/>
                    <a:pt x="669607" y="867728"/>
                  </a:cubicBezTo>
                  <a:cubicBezTo>
                    <a:pt x="673418" y="867728"/>
                    <a:pt x="667702" y="872491"/>
                    <a:pt x="663893" y="872491"/>
                  </a:cubicBezTo>
                  <a:cubicBezTo>
                    <a:pt x="660082" y="872491"/>
                    <a:pt x="663893" y="867728"/>
                    <a:pt x="663893" y="867728"/>
                  </a:cubicBezTo>
                  <a:close/>
                  <a:moveTo>
                    <a:pt x="697231" y="857250"/>
                  </a:moveTo>
                  <a:cubicBezTo>
                    <a:pt x="697231" y="857250"/>
                    <a:pt x="699135" y="857250"/>
                    <a:pt x="702945" y="857250"/>
                  </a:cubicBezTo>
                  <a:cubicBezTo>
                    <a:pt x="706756" y="857250"/>
                    <a:pt x="701040" y="862013"/>
                    <a:pt x="697231" y="862013"/>
                  </a:cubicBezTo>
                  <a:cubicBezTo>
                    <a:pt x="693420" y="862013"/>
                    <a:pt x="697231" y="857250"/>
                    <a:pt x="697231" y="857250"/>
                  </a:cubicBezTo>
                  <a:close/>
                  <a:moveTo>
                    <a:pt x="553402" y="850583"/>
                  </a:moveTo>
                  <a:cubicBezTo>
                    <a:pt x="553402" y="850583"/>
                    <a:pt x="555307" y="850583"/>
                    <a:pt x="559118" y="850583"/>
                  </a:cubicBezTo>
                  <a:cubicBezTo>
                    <a:pt x="562927" y="850583"/>
                    <a:pt x="557213" y="855346"/>
                    <a:pt x="553402" y="855346"/>
                  </a:cubicBezTo>
                  <a:cubicBezTo>
                    <a:pt x="549593" y="855346"/>
                    <a:pt x="553402" y="850583"/>
                    <a:pt x="553402" y="850583"/>
                  </a:cubicBezTo>
                  <a:close/>
                  <a:moveTo>
                    <a:pt x="612458" y="843915"/>
                  </a:moveTo>
                  <a:cubicBezTo>
                    <a:pt x="612458" y="843915"/>
                    <a:pt x="615315" y="843915"/>
                    <a:pt x="618172" y="843915"/>
                  </a:cubicBezTo>
                  <a:cubicBezTo>
                    <a:pt x="621983" y="843915"/>
                    <a:pt x="616268" y="848678"/>
                    <a:pt x="612458" y="848678"/>
                  </a:cubicBezTo>
                  <a:cubicBezTo>
                    <a:pt x="608647" y="848678"/>
                    <a:pt x="612458" y="843915"/>
                    <a:pt x="612458" y="843915"/>
                  </a:cubicBezTo>
                  <a:close/>
                  <a:moveTo>
                    <a:pt x="562927" y="820103"/>
                  </a:moveTo>
                  <a:cubicBezTo>
                    <a:pt x="562927" y="820103"/>
                    <a:pt x="564832" y="820103"/>
                    <a:pt x="568643" y="820103"/>
                  </a:cubicBezTo>
                  <a:cubicBezTo>
                    <a:pt x="572452" y="820103"/>
                    <a:pt x="566738" y="824866"/>
                    <a:pt x="562927" y="824866"/>
                  </a:cubicBezTo>
                  <a:cubicBezTo>
                    <a:pt x="559118" y="824866"/>
                    <a:pt x="562927" y="820103"/>
                    <a:pt x="562927" y="820103"/>
                  </a:cubicBezTo>
                  <a:close/>
                  <a:moveTo>
                    <a:pt x="721995" y="819150"/>
                  </a:moveTo>
                  <a:cubicBezTo>
                    <a:pt x="721995" y="819150"/>
                    <a:pt x="723900" y="819150"/>
                    <a:pt x="727709" y="819150"/>
                  </a:cubicBezTo>
                  <a:cubicBezTo>
                    <a:pt x="731520" y="819150"/>
                    <a:pt x="725805" y="823913"/>
                    <a:pt x="721995" y="823913"/>
                  </a:cubicBezTo>
                  <a:cubicBezTo>
                    <a:pt x="718184" y="823913"/>
                    <a:pt x="721995" y="819150"/>
                    <a:pt x="721995" y="819150"/>
                  </a:cubicBezTo>
                  <a:close/>
                  <a:moveTo>
                    <a:pt x="786765" y="558165"/>
                  </a:moveTo>
                  <a:cubicBezTo>
                    <a:pt x="786765" y="558165"/>
                    <a:pt x="788670" y="558165"/>
                    <a:pt x="792481" y="558165"/>
                  </a:cubicBezTo>
                  <a:cubicBezTo>
                    <a:pt x="796290" y="558165"/>
                    <a:pt x="790576" y="562928"/>
                    <a:pt x="786765" y="562928"/>
                  </a:cubicBezTo>
                  <a:cubicBezTo>
                    <a:pt x="782956" y="562928"/>
                    <a:pt x="786765" y="558165"/>
                    <a:pt x="786765" y="558165"/>
                  </a:cubicBezTo>
                  <a:close/>
                  <a:moveTo>
                    <a:pt x="357188" y="532448"/>
                  </a:moveTo>
                  <a:cubicBezTo>
                    <a:pt x="357188" y="532448"/>
                    <a:pt x="359093" y="532448"/>
                    <a:pt x="362902" y="532448"/>
                  </a:cubicBezTo>
                  <a:cubicBezTo>
                    <a:pt x="366713" y="532448"/>
                    <a:pt x="360997" y="537211"/>
                    <a:pt x="357188" y="537211"/>
                  </a:cubicBezTo>
                  <a:cubicBezTo>
                    <a:pt x="353377" y="537211"/>
                    <a:pt x="357188" y="532448"/>
                    <a:pt x="357188" y="532448"/>
                  </a:cubicBezTo>
                  <a:close/>
                  <a:moveTo>
                    <a:pt x="587693" y="529590"/>
                  </a:moveTo>
                  <a:cubicBezTo>
                    <a:pt x="587693" y="529590"/>
                    <a:pt x="589597" y="529590"/>
                    <a:pt x="593407" y="529590"/>
                  </a:cubicBezTo>
                  <a:cubicBezTo>
                    <a:pt x="597218" y="529590"/>
                    <a:pt x="591502" y="534353"/>
                    <a:pt x="587693" y="534353"/>
                  </a:cubicBezTo>
                  <a:cubicBezTo>
                    <a:pt x="583882" y="534353"/>
                    <a:pt x="587693" y="529590"/>
                    <a:pt x="587693" y="529590"/>
                  </a:cubicBezTo>
                  <a:close/>
                  <a:moveTo>
                    <a:pt x="535306" y="528638"/>
                  </a:moveTo>
                  <a:cubicBezTo>
                    <a:pt x="535306" y="528638"/>
                    <a:pt x="537210" y="528638"/>
                    <a:pt x="541020" y="528638"/>
                  </a:cubicBezTo>
                  <a:cubicBezTo>
                    <a:pt x="544831" y="528638"/>
                    <a:pt x="539115" y="533401"/>
                    <a:pt x="535306" y="533401"/>
                  </a:cubicBezTo>
                  <a:cubicBezTo>
                    <a:pt x="531495" y="533401"/>
                    <a:pt x="535306" y="528638"/>
                    <a:pt x="535306" y="528638"/>
                  </a:cubicBezTo>
                  <a:close/>
                  <a:moveTo>
                    <a:pt x="395288" y="514350"/>
                  </a:moveTo>
                  <a:cubicBezTo>
                    <a:pt x="395288" y="514350"/>
                    <a:pt x="397193" y="514350"/>
                    <a:pt x="401002" y="514350"/>
                  </a:cubicBezTo>
                  <a:cubicBezTo>
                    <a:pt x="404813" y="514350"/>
                    <a:pt x="399097" y="519113"/>
                    <a:pt x="395288" y="519113"/>
                  </a:cubicBezTo>
                  <a:cubicBezTo>
                    <a:pt x="391477" y="519113"/>
                    <a:pt x="395288" y="514350"/>
                    <a:pt x="395288" y="514350"/>
                  </a:cubicBezTo>
                  <a:close/>
                  <a:moveTo>
                    <a:pt x="586740" y="502921"/>
                  </a:moveTo>
                  <a:cubicBezTo>
                    <a:pt x="586740" y="502921"/>
                    <a:pt x="588645" y="502921"/>
                    <a:pt x="592456" y="502921"/>
                  </a:cubicBezTo>
                  <a:cubicBezTo>
                    <a:pt x="596265" y="502921"/>
                    <a:pt x="590551" y="507684"/>
                    <a:pt x="586740" y="507684"/>
                  </a:cubicBezTo>
                  <a:cubicBezTo>
                    <a:pt x="582931" y="507684"/>
                    <a:pt x="586740" y="502921"/>
                    <a:pt x="586740" y="502921"/>
                  </a:cubicBezTo>
                  <a:close/>
                  <a:moveTo>
                    <a:pt x="388620" y="480060"/>
                  </a:moveTo>
                  <a:cubicBezTo>
                    <a:pt x="388620" y="480060"/>
                    <a:pt x="390525" y="480060"/>
                    <a:pt x="394334" y="480060"/>
                  </a:cubicBezTo>
                  <a:cubicBezTo>
                    <a:pt x="398145" y="480060"/>
                    <a:pt x="392430" y="484823"/>
                    <a:pt x="388620" y="484823"/>
                  </a:cubicBezTo>
                  <a:cubicBezTo>
                    <a:pt x="384809" y="484823"/>
                    <a:pt x="388620" y="480060"/>
                    <a:pt x="388620" y="480060"/>
                  </a:cubicBezTo>
                  <a:close/>
                  <a:moveTo>
                    <a:pt x="457201" y="471488"/>
                  </a:moveTo>
                  <a:cubicBezTo>
                    <a:pt x="457201" y="471488"/>
                    <a:pt x="459106" y="471488"/>
                    <a:pt x="462915" y="471488"/>
                  </a:cubicBezTo>
                  <a:cubicBezTo>
                    <a:pt x="466726" y="471488"/>
                    <a:pt x="461010" y="476251"/>
                    <a:pt x="457201" y="476251"/>
                  </a:cubicBezTo>
                  <a:cubicBezTo>
                    <a:pt x="453390" y="476251"/>
                    <a:pt x="457201" y="471488"/>
                    <a:pt x="457201" y="471488"/>
                  </a:cubicBezTo>
                  <a:close/>
                  <a:moveTo>
                    <a:pt x="425768" y="451485"/>
                  </a:moveTo>
                  <a:cubicBezTo>
                    <a:pt x="425768" y="451485"/>
                    <a:pt x="428625" y="451485"/>
                    <a:pt x="431482" y="451485"/>
                  </a:cubicBezTo>
                  <a:cubicBezTo>
                    <a:pt x="435293" y="451485"/>
                    <a:pt x="429577" y="456248"/>
                    <a:pt x="425768" y="456248"/>
                  </a:cubicBezTo>
                  <a:cubicBezTo>
                    <a:pt x="421957" y="456248"/>
                    <a:pt x="425768" y="451485"/>
                    <a:pt x="425768" y="451485"/>
                  </a:cubicBezTo>
                  <a:close/>
                  <a:moveTo>
                    <a:pt x="376238" y="441960"/>
                  </a:moveTo>
                  <a:cubicBezTo>
                    <a:pt x="376238" y="441960"/>
                    <a:pt x="378143" y="441960"/>
                    <a:pt x="381952" y="441960"/>
                  </a:cubicBezTo>
                  <a:cubicBezTo>
                    <a:pt x="385763" y="441960"/>
                    <a:pt x="380047" y="446723"/>
                    <a:pt x="376238" y="446723"/>
                  </a:cubicBezTo>
                  <a:cubicBezTo>
                    <a:pt x="372427" y="446723"/>
                    <a:pt x="376238" y="441960"/>
                    <a:pt x="376238" y="441960"/>
                  </a:cubicBezTo>
                  <a:close/>
                  <a:moveTo>
                    <a:pt x="301467" y="241817"/>
                  </a:moveTo>
                  <a:cubicBezTo>
                    <a:pt x="305515" y="242174"/>
                    <a:pt x="310039" y="243365"/>
                    <a:pt x="314325" y="244793"/>
                  </a:cubicBezTo>
                  <a:cubicBezTo>
                    <a:pt x="322898" y="246698"/>
                    <a:pt x="329565" y="244793"/>
                    <a:pt x="336233" y="245746"/>
                  </a:cubicBezTo>
                  <a:cubicBezTo>
                    <a:pt x="342900" y="246698"/>
                    <a:pt x="342900" y="249556"/>
                    <a:pt x="344806" y="256223"/>
                  </a:cubicBezTo>
                  <a:cubicBezTo>
                    <a:pt x="346710" y="262891"/>
                    <a:pt x="346710" y="270511"/>
                    <a:pt x="339090" y="278131"/>
                  </a:cubicBezTo>
                  <a:cubicBezTo>
                    <a:pt x="331470" y="285751"/>
                    <a:pt x="328613" y="287656"/>
                    <a:pt x="323850" y="298133"/>
                  </a:cubicBezTo>
                  <a:cubicBezTo>
                    <a:pt x="319088" y="308611"/>
                    <a:pt x="317183" y="316231"/>
                    <a:pt x="314325" y="324803"/>
                  </a:cubicBezTo>
                  <a:cubicBezTo>
                    <a:pt x="311468" y="333376"/>
                    <a:pt x="307658" y="337186"/>
                    <a:pt x="300990" y="339091"/>
                  </a:cubicBezTo>
                  <a:cubicBezTo>
                    <a:pt x="294323" y="340996"/>
                    <a:pt x="292418" y="343853"/>
                    <a:pt x="287656" y="349568"/>
                  </a:cubicBezTo>
                  <a:cubicBezTo>
                    <a:pt x="282893" y="354331"/>
                    <a:pt x="284798" y="354331"/>
                    <a:pt x="278131" y="356236"/>
                  </a:cubicBezTo>
                  <a:cubicBezTo>
                    <a:pt x="271463" y="358141"/>
                    <a:pt x="267653" y="359093"/>
                    <a:pt x="263843" y="364808"/>
                  </a:cubicBezTo>
                  <a:cubicBezTo>
                    <a:pt x="260033" y="370523"/>
                    <a:pt x="258128" y="370523"/>
                    <a:pt x="249556" y="367666"/>
                  </a:cubicBezTo>
                  <a:cubicBezTo>
                    <a:pt x="240031" y="365761"/>
                    <a:pt x="233363" y="363856"/>
                    <a:pt x="227648" y="360998"/>
                  </a:cubicBezTo>
                  <a:cubicBezTo>
                    <a:pt x="221933" y="357188"/>
                    <a:pt x="214313" y="353378"/>
                    <a:pt x="206693" y="350521"/>
                  </a:cubicBezTo>
                  <a:cubicBezTo>
                    <a:pt x="199073" y="347663"/>
                    <a:pt x="199073" y="347663"/>
                    <a:pt x="199073" y="340996"/>
                  </a:cubicBezTo>
                  <a:cubicBezTo>
                    <a:pt x="199073" y="333376"/>
                    <a:pt x="199073" y="335281"/>
                    <a:pt x="196215" y="327661"/>
                  </a:cubicBezTo>
                  <a:cubicBezTo>
                    <a:pt x="193358" y="320993"/>
                    <a:pt x="195263" y="313373"/>
                    <a:pt x="196215" y="302896"/>
                  </a:cubicBezTo>
                  <a:cubicBezTo>
                    <a:pt x="197168" y="292418"/>
                    <a:pt x="199073" y="292418"/>
                    <a:pt x="206693" y="286703"/>
                  </a:cubicBezTo>
                  <a:cubicBezTo>
                    <a:pt x="214313" y="280988"/>
                    <a:pt x="216218" y="278131"/>
                    <a:pt x="216218" y="278131"/>
                  </a:cubicBezTo>
                  <a:cubicBezTo>
                    <a:pt x="216218" y="278131"/>
                    <a:pt x="220028" y="276226"/>
                    <a:pt x="223838" y="272416"/>
                  </a:cubicBezTo>
                  <a:cubicBezTo>
                    <a:pt x="228600" y="268606"/>
                    <a:pt x="228600" y="268606"/>
                    <a:pt x="229553" y="261938"/>
                  </a:cubicBezTo>
                  <a:cubicBezTo>
                    <a:pt x="231458" y="256223"/>
                    <a:pt x="234315" y="254318"/>
                    <a:pt x="244793" y="255271"/>
                  </a:cubicBezTo>
                  <a:cubicBezTo>
                    <a:pt x="255270" y="256223"/>
                    <a:pt x="252413" y="257176"/>
                    <a:pt x="254318" y="251461"/>
                  </a:cubicBezTo>
                  <a:cubicBezTo>
                    <a:pt x="256223" y="245746"/>
                    <a:pt x="258128" y="244793"/>
                    <a:pt x="270510" y="248603"/>
                  </a:cubicBezTo>
                  <a:cubicBezTo>
                    <a:pt x="283845" y="252413"/>
                    <a:pt x="286703" y="248603"/>
                    <a:pt x="291465" y="243841"/>
                  </a:cubicBezTo>
                  <a:cubicBezTo>
                    <a:pt x="293847" y="241936"/>
                    <a:pt x="297419" y="241460"/>
                    <a:pt x="301467" y="241817"/>
                  </a:cubicBezTo>
                  <a:close/>
                  <a:moveTo>
                    <a:pt x="714376" y="201930"/>
                  </a:moveTo>
                  <a:cubicBezTo>
                    <a:pt x="714376" y="201930"/>
                    <a:pt x="716281" y="201930"/>
                    <a:pt x="720090" y="201930"/>
                  </a:cubicBezTo>
                  <a:cubicBezTo>
                    <a:pt x="723901" y="201930"/>
                    <a:pt x="718185" y="206693"/>
                    <a:pt x="714376" y="206693"/>
                  </a:cubicBezTo>
                  <a:cubicBezTo>
                    <a:pt x="710565" y="206693"/>
                    <a:pt x="714376" y="201930"/>
                    <a:pt x="714376" y="201930"/>
                  </a:cubicBezTo>
                  <a:close/>
                  <a:moveTo>
                    <a:pt x="659131" y="184785"/>
                  </a:moveTo>
                  <a:cubicBezTo>
                    <a:pt x="659131" y="184785"/>
                    <a:pt x="661035" y="184785"/>
                    <a:pt x="664845" y="184785"/>
                  </a:cubicBezTo>
                  <a:cubicBezTo>
                    <a:pt x="668656" y="184785"/>
                    <a:pt x="662940" y="189548"/>
                    <a:pt x="659131" y="189548"/>
                  </a:cubicBezTo>
                  <a:cubicBezTo>
                    <a:pt x="655320" y="189548"/>
                    <a:pt x="659131" y="184785"/>
                    <a:pt x="659131" y="184785"/>
                  </a:cubicBezTo>
                  <a:close/>
                  <a:moveTo>
                    <a:pt x="665797" y="172403"/>
                  </a:moveTo>
                  <a:cubicBezTo>
                    <a:pt x="665797" y="172403"/>
                    <a:pt x="667702" y="172403"/>
                    <a:pt x="671513" y="172403"/>
                  </a:cubicBezTo>
                  <a:cubicBezTo>
                    <a:pt x="675322" y="172403"/>
                    <a:pt x="669608" y="177166"/>
                    <a:pt x="665797" y="177166"/>
                  </a:cubicBezTo>
                  <a:cubicBezTo>
                    <a:pt x="661988" y="177166"/>
                    <a:pt x="665797" y="172403"/>
                    <a:pt x="665797" y="172403"/>
                  </a:cubicBezTo>
                  <a:close/>
                  <a:moveTo>
                    <a:pt x="1006793" y="104775"/>
                  </a:moveTo>
                  <a:cubicBezTo>
                    <a:pt x="1006793" y="104775"/>
                    <a:pt x="1008697" y="104775"/>
                    <a:pt x="1012507" y="104775"/>
                  </a:cubicBezTo>
                  <a:cubicBezTo>
                    <a:pt x="1016318" y="104775"/>
                    <a:pt x="1010602" y="109538"/>
                    <a:pt x="1006793" y="109538"/>
                  </a:cubicBezTo>
                  <a:cubicBezTo>
                    <a:pt x="1002982" y="109538"/>
                    <a:pt x="1006793" y="104775"/>
                    <a:pt x="1006793" y="104775"/>
                  </a:cubicBezTo>
                  <a:close/>
                  <a:moveTo>
                    <a:pt x="1003934" y="63818"/>
                  </a:moveTo>
                  <a:cubicBezTo>
                    <a:pt x="1003934" y="63818"/>
                    <a:pt x="1005839" y="63818"/>
                    <a:pt x="1009650" y="63818"/>
                  </a:cubicBezTo>
                  <a:cubicBezTo>
                    <a:pt x="1013459" y="63818"/>
                    <a:pt x="1007745" y="68581"/>
                    <a:pt x="1003934" y="68581"/>
                  </a:cubicBezTo>
                  <a:cubicBezTo>
                    <a:pt x="1000125" y="68581"/>
                    <a:pt x="1003934" y="63818"/>
                    <a:pt x="1003934" y="63818"/>
                  </a:cubicBezTo>
                  <a:close/>
                  <a:moveTo>
                    <a:pt x="875347" y="27623"/>
                  </a:moveTo>
                  <a:cubicBezTo>
                    <a:pt x="875347" y="27623"/>
                    <a:pt x="877252" y="27623"/>
                    <a:pt x="881063" y="27623"/>
                  </a:cubicBezTo>
                  <a:cubicBezTo>
                    <a:pt x="884872" y="27623"/>
                    <a:pt x="879158" y="32386"/>
                    <a:pt x="875347" y="32386"/>
                  </a:cubicBezTo>
                  <a:cubicBezTo>
                    <a:pt x="871538" y="32386"/>
                    <a:pt x="875347" y="27623"/>
                    <a:pt x="875347" y="27623"/>
                  </a:cubicBezTo>
                  <a:close/>
                  <a:moveTo>
                    <a:pt x="878206" y="4763"/>
                  </a:moveTo>
                  <a:cubicBezTo>
                    <a:pt x="878206" y="4763"/>
                    <a:pt x="881063" y="6668"/>
                    <a:pt x="886778" y="9526"/>
                  </a:cubicBezTo>
                  <a:cubicBezTo>
                    <a:pt x="892493" y="13336"/>
                    <a:pt x="879158" y="16193"/>
                    <a:pt x="873443" y="12383"/>
                  </a:cubicBezTo>
                  <a:cubicBezTo>
                    <a:pt x="867728" y="9526"/>
                    <a:pt x="878206" y="4763"/>
                    <a:pt x="878206" y="4763"/>
                  </a:cubicBezTo>
                  <a:close/>
                  <a:moveTo>
                    <a:pt x="0" y="953"/>
                  </a:moveTo>
                  <a:lnTo>
                    <a:pt x="741997" y="953"/>
                  </a:lnTo>
                  <a:cubicBezTo>
                    <a:pt x="737235" y="7621"/>
                    <a:pt x="734377" y="5716"/>
                    <a:pt x="724852" y="8573"/>
                  </a:cubicBezTo>
                  <a:cubicBezTo>
                    <a:pt x="714375" y="11431"/>
                    <a:pt x="708660" y="21908"/>
                    <a:pt x="702945" y="31433"/>
                  </a:cubicBezTo>
                  <a:cubicBezTo>
                    <a:pt x="698183" y="41910"/>
                    <a:pt x="687705" y="48578"/>
                    <a:pt x="682943" y="49531"/>
                  </a:cubicBezTo>
                  <a:cubicBezTo>
                    <a:pt x="678180" y="50483"/>
                    <a:pt x="675322" y="51435"/>
                    <a:pt x="666750" y="56198"/>
                  </a:cubicBezTo>
                  <a:cubicBezTo>
                    <a:pt x="659130" y="60960"/>
                    <a:pt x="651510" y="62866"/>
                    <a:pt x="644843" y="58103"/>
                  </a:cubicBezTo>
                  <a:cubicBezTo>
                    <a:pt x="638175" y="53341"/>
                    <a:pt x="636270" y="55246"/>
                    <a:pt x="632460" y="60960"/>
                  </a:cubicBezTo>
                  <a:cubicBezTo>
                    <a:pt x="628650" y="66676"/>
                    <a:pt x="626745" y="68581"/>
                    <a:pt x="617220" y="61913"/>
                  </a:cubicBezTo>
                  <a:cubicBezTo>
                    <a:pt x="606743" y="56198"/>
                    <a:pt x="601980" y="61913"/>
                    <a:pt x="595313" y="68581"/>
                  </a:cubicBezTo>
                  <a:cubicBezTo>
                    <a:pt x="589597" y="75248"/>
                    <a:pt x="588645" y="76201"/>
                    <a:pt x="581025" y="68581"/>
                  </a:cubicBezTo>
                  <a:cubicBezTo>
                    <a:pt x="573405" y="60960"/>
                    <a:pt x="574358" y="64771"/>
                    <a:pt x="572452" y="70485"/>
                  </a:cubicBezTo>
                  <a:cubicBezTo>
                    <a:pt x="570547" y="76201"/>
                    <a:pt x="568643" y="83821"/>
                    <a:pt x="561975" y="86678"/>
                  </a:cubicBezTo>
                  <a:cubicBezTo>
                    <a:pt x="555308" y="90488"/>
                    <a:pt x="549593" y="95251"/>
                    <a:pt x="541972" y="92393"/>
                  </a:cubicBezTo>
                  <a:cubicBezTo>
                    <a:pt x="534352" y="89535"/>
                    <a:pt x="533400" y="88583"/>
                    <a:pt x="529590" y="83821"/>
                  </a:cubicBezTo>
                  <a:cubicBezTo>
                    <a:pt x="525780" y="79058"/>
                    <a:pt x="521970" y="69533"/>
                    <a:pt x="516255" y="65723"/>
                  </a:cubicBezTo>
                  <a:cubicBezTo>
                    <a:pt x="510540" y="61913"/>
                    <a:pt x="506730" y="66676"/>
                    <a:pt x="507683" y="80963"/>
                  </a:cubicBezTo>
                  <a:cubicBezTo>
                    <a:pt x="508635" y="95251"/>
                    <a:pt x="506730" y="101918"/>
                    <a:pt x="501968" y="108585"/>
                  </a:cubicBezTo>
                  <a:cubicBezTo>
                    <a:pt x="498158" y="115253"/>
                    <a:pt x="486727" y="118110"/>
                    <a:pt x="481965" y="108585"/>
                  </a:cubicBezTo>
                  <a:cubicBezTo>
                    <a:pt x="477202" y="99060"/>
                    <a:pt x="474345" y="104776"/>
                    <a:pt x="472440" y="112396"/>
                  </a:cubicBezTo>
                  <a:cubicBezTo>
                    <a:pt x="471488" y="120016"/>
                    <a:pt x="470535" y="124778"/>
                    <a:pt x="464820" y="122873"/>
                  </a:cubicBezTo>
                  <a:cubicBezTo>
                    <a:pt x="460058" y="120016"/>
                    <a:pt x="455295" y="121921"/>
                    <a:pt x="446722" y="129541"/>
                  </a:cubicBezTo>
                  <a:cubicBezTo>
                    <a:pt x="438150" y="137161"/>
                    <a:pt x="427672" y="135256"/>
                    <a:pt x="421005" y="133351"/>
                  </a:cubicBezTo>
                  <a:cubicBezTo>
                    <a:pt x="414338" y="130493"/>
                    <a:pt x="409575" y="132398"/>
                    <a:pt x="399097" y="139066"/>
                  </a:cubicBezTo>
                  <a:cubicBezTo>
                    <a:pt x="388620" y="145733"/>
                    <a:pt x="381000" y="148591"/>
                    <a:pt x="371475" y="148591"/>
                  </a:cubicBezTo>
                  <a:cubicBezTo>
                    <a:pt x="361950" y="148591"/>
                    <a:pt x="349568" y="150496"/>
                    <a:pt x="339090" y="151448"/>
                  </a:cubicBezTo>
                  <a:cubicBezTo>
                    <a:pt x="328613" y="152401"/>
                    <a:pt x="321945" y="160021"/>
                    <a:pt x="316230" y="163831"/>
                  </a:cubicBezTo>
                  <a:cubicBezTo>
                    <a:pt x="310515" y="167641"/>
                    <a:pt x="302895" y="171451"/>
                    <a:pt x="309563" y="174308"/>
                  </a:cubicBezTo>
                  <a:cubicBezTo>
                    <a:pt x="316230" y="177166"/>
                    <a:pt x="315277" y="179071"/>
                    <a:pt x="313372" y="182881"/>
                  </a:cubicBezTo>
                  <a:cubicBezTo>
                    <a:pt x="311468" y="186691"/>
                    <a:pt x="306705" y="182881"/>
                    <a:pt x="298133" y="180023"/>
                  </a:cubicBezTo>
                  <a:cubicBezTo>
                    <a:pt x="289560" y="176213"/>
                    <a:pt x="290513" y="186691"/>
                    <a:pt x="297180" y="190501"/>
                  </a:cubicBezTo>
                  <a:cubicBezTo>
                    <a:pt x="303847" y="194311"/>
                    <a:pt x="307658" y="198121"/>
                    <a:pt x="310515" y="205741"/>
                  </a:cubicBezTo>
                  <a:cubicBezTo>
                    <a:pt x="313372" y="213361"/>
                    <a:pt x="314325" y="218123"/>
                    <a:pt x="307658" y="224791"/>
                  </a:cubicBezTo>
                  <a:cubicBezTo>
                    <a:pt x="300990" y="231458"/>
                    <a:pt x="292418" y="233363"/>
                    <a:pt x="282893" y="228601"/>
                  </a:cubicBezTo>
                  <a:cubicBezTo>
                    <a:pt x="274320" y="224791"/>
                    <a:pt x="271463" y="216218"/>
                    <a:pt x="267652" y="205741"/>
                  </a:cubicBezTo>
                  <a:cubicBezTo>
                    <a:pt x="263843" y="194311"/>
                    <a:pt x="260985" y="183833"/>
                    <a:pt x="261938" y="177166"/>
                  </a:cubicBezTo>
                  <a:cubicBezTo>
                    <a:pt x="262890" y="170498"/>
                    <a:pt x="268605" y="163831"/>
                    <a:pt x="273368" y="159068"/>
                  </a:cubicBezTo>
                  <a:cubicBezTo>
                    <a:pt x="278130" y="155258"/>
                    <a:pt x="276225" y="151448"/>
                    <a:pt x="269558" y="148591"/>
                  </a:cubicBezTo>
                  <a:cubicBezTo>
                    <a:pt x="262890" y="145733"/>
                    <a:pt x="262890" y="144781"/>
                    <a:pt x="260033" y="139066"/>
                  </a:cubicBezTo>
                  <a:cubicBezTo>
                    <a:pt x="256222" y="133351"/>
                    <a:pt x="253365" y="135256"/>
                    <a:pt x="250508" y="144781"/>
                  </a:cubicBezTo>
                  <a:cubicBezTo>
                    <a:pt x="247650" y="154306"/>
                    <a:pt x="246697" y="152401"/>
                    <a:pt x="240030" y="154306"/>
                  </a:cubicBezTo>
                  <a:cubicBezTo>
                    <a:pt x="233363" y="156211"/>
                    <a:pt x="227647" y="156211"/>
                    <a:pt x="225743" y="150496"/>
                  </a:cubicBezTo>
                  <a:cubicBezTo>
                    <a:pt x="223838" y="144781"/>
                    <a:pt x="225743" y="142876"/>
                    <a:pt x="209550" y="140018"/>
                  </a:cubicBezTo>
                  <a:cubicBezTo>
                    <a:pt x="193358" y="137161"/>
                    <a:pt x="199072" y="136208"/>
                    <a:pt x="193358" y="126683"/>
                  </a:cubicBezTo>
                  <a:cubicBezTo>
                    <a:pt x="186690" y="117158"/>
                    <a:pt x="185738" y="125731"/>
                    <a:pt x="182880" y="133351"/>
                  </a:cubicBezTo>
                  <a:cubicBezTo>
                    <a:pt x="180975" y="140971"/>
                    <a:pt x="178118" y="145733"/>
                    <a:pt x="167640" y="145733"/>
                  </a:cubicBezTo>
                  <a:cubicBezTo>
                    <a:pt x="157163" y="145733"/>
                    <a:pt x="151447" y="144781"/>
                    <a:pt x="151447" y="144781"/>
                  </a:cubicBezTo>
                  <a:cubicBezTo>
                    <a:pt x="151447" y="144781"/>
                    <a:pt x="142875" y="138113"/>
                    <a:pt x="138113" y="138113"/>
                  </a:cubicBezTo>
                  <a:cubicBezTo>
                    <a:pt x="133350" y="138113"/>
                    <a:pt x="121920" y="139066"/>
                    <a:pt x="113347" y="136208"/>
                  </a:cubicBezTo>
                  <a:cubicBezTo>
                    <a:pt x="104775" y="133351"/>
                    <a:pt x="92393" y="127635"/>
                    <a:pt x="92393" y="121921"/>
                  </a:cubicBezTo>
                  <a:cubicBezTo>
                    <a:pt x="92393" y="116206"/>
                    <a:pt x="79057" y="113348"/>
                    <a:pt x="77152" y="111443"/>
                  </a:cubicBezTo>
                  <a:cubicBezTo>
                    <a:pt x="75247" y="109538"/>
                    <a:pt x="66675" y="110491"/>
                    <a:pt x="69532" y="102871"/>
                  </a:cubicBezTo>
                  <a:cubicBezTo>
                    <a:pt x="71438" y="95251"/>
                    <a:pt x="68580" y="94298"/>
                    <a:pt x="66675" y="89535"/>
                  </a:cubicBezTo>
                  <a:cubicBezTo>
                    <a:pt x="65722" y="84773"/>
                    <a:pt x="61913" y="80010"/>
                    <a:pt x="65722" y="75248"/>
                  </a:cubicBezTo>
                  <a:cubicBezTo>
                    <a:pt x="69532" y="70485"/>
                    <a:pt x="77152" y="66676"/>
                    <a:pt x="77152" y="60960"/>
                  </a:cubicBezTo>
                  <a:cubicBezTo>
                    <a:pt x="77152" y="55246"/>
                    <a:pt x="69532" y="54293"/>
                    <a:pt x="66675" y="51435"/>
                  </a:cubicBezTo>
                  <a:cubicBezTo>
                    <a:pt x="62865" y="49531"/>
                    <a:pt x="48577" y="51435"/>
                    <a:pt x="43815" y="47626"/>
                  </a:cubicBezTo>
                  <a:cubicBezTo>
                    <a:pt x="41910" y="46673"/>
                    <a:pt x="38100" y="45721"/>
                    <a:pt x="32385" y="44768"/>
                  </a:cubicBezTo>
                  <a:cubicBezTo>
                    <a:pt x="32385" y="45721"/>
                    <a:pt x="8572" y="33338"/>
                    <a:pt x="0" y="25718"/>
                  </a:cubicBezTo>
                  <a:close/>
                  <a:moveTo>
                    <a:pt x="918209" y="0"/>
                  </a:moveTo>
                  <a:lnTo>
                    <a:pt x="1005839" y="953"/>
                  </a:lnTo>
                  <a:cubicBezTo>
                    <a:pt x="1006792" y="9525"/>
                    <a:pt x="1004887" y="15240"/>
                    <a:pt x="1001077" y="26670"/>
                  </a:cubicBezTo>
                  <a:cubicBezTo>
                    <a:pt x="996314" y="40005"/>
                    <a:pt x="991552" y="49530"/>
                    <a:pt x="982027" y="60960"/>
                  </a:cubicBezTo>
                  <a:cubicBezTo>
                    <a:pt x="972502" y="72390"/>
                    <a:pt x="971550" y="90488"/>
                    <a:pt x="970597" y="100013"/>
                  </a:cubicBezTo>
                  <a:cubicBezTo>
                    <a:pt x="970597" y="108585"/>
                    <a:pt x="969645" y="113348"/>
                    <a:pt x="965834" y="110490"/>
                  </a:cubicBezTo>
                  <a:cubicBezTo>
                    <a:pt x="962025" y="107633"/>
                    <a:pt x="957262" y="106680"/>
                    <a:pt x="955357" y="96203"/>
                  </a:cubicBezTo>
                  <a:cubicBezTo>
                    <a:pt x="952500" y="85725"/>
                    <a:pt x="944880" y="78105"/>
                    <a:pt x="938212" y="75248"/>
                  </a:cubicBezTo>
                  <a:cubicBezTo>
                    <a:pt x="931545" y="72390"/>
                    <a:pt x="928687" y="67628"/>
                    <a:pt x="927734" y="57150"/>
                  </a:cubicBezTo>
                  <a:cubicBezTo>
                    <a:pt x="926782" y="47625"/>
                    <a:pt x="924877" y="48578"/>
                    <a:pt x="918209" y="39053"/>
                  </a:cubicBezTo>
                  <a:cubicBezTo>
                    <a:pt x="910589" y="29528"/>
                    <a:pt x="915352" y="23813"/>
                    <a:pt x="919162" y="14288"/>
                  </a:cubicBezTo>
                  <a:cubicBezTo>
                    <a:pt x="922020" y="5715"/>
                    <a:pt x="918209" y="0"/>
                    <a:pt x="918209" y="0"/>
                  </a:cubicBezTo>
                  <a:close/>
                </a:path>
              </a:pathLst>
            </a:custGeom>
            <a:pattFill prst="pct5">
              <a:fgClr>
                <a:srgbClr val="00B050"/>
              </a:fgClr>
              <a:bgClr>
                <a:schemeClr val="bg1"/>
              </a:bgClr>
            </a:pattFill>
            <a:ln w="5759" cap="flat">
              <a:solidFill>
                <a:schemeClr val="tx2">
                  <a:lumMod val="40000"/>
                  <a:lumOff val="60000"/>
                </a:schemeClr>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474747"/>
                </a:solidFill>
                <a:effectLst/>
                <a:uLnTx/>
                <a:uFillTx/>
                <a:latin typeface="Calibri" panose="020F0502020204030204"/>
                <a:ea typeface="+mn-ea"/>
                <a:cs typeface="+mn-cs"/>
              </a:endParaRPr>
            </a:p>
          </p:txBody>
        </p:sp>
        <p:sp>
          <p:nvSpPr>
            <p:cNvPr id="13" name="íŝḻîḋè"/>
            <p:cNvSpPr/>
            <p:nvPr/>
          </p:nvSpPr>
          <p:spPr>
            <a:xfrm>
              <a:off x="8871678" y="3593910"/>
              <a:ext cx="773536" cy="1158957"/>
            </a:xfrm>
            <a:custGeom>
              <a:avLst/>
              <a:gdLst>
                <a:gd name="connsiteX0" fmla="*/ 96623 w 1028700"/>
                <a:gd name="connsiteY0" fmla="*/ 5184 h 1543050"/>
                <a:gd name="connsiteX1" fmla="*/ 1028168 w 1028700"/>
                <a:gd name="connsiteY1" fmla="*/ 5184 h 1543050"/>
                <a:gd name="connsiteX2" fmla="*/ 1028168 w 1028700"/>
                <a:gd name="connsiteY2" fmla="*/ 1541566 h 1543050"/>
                <a:gd name="connsiteX3" fmla="*/ 5184 w 1028700"/>
                <a:gd name="connsiteY3" fmla="*/ 1541566 h 1543050"/>
                <a:gd name="connsiteX4" fmla="*/ 5184 w 1028700"/>
                <a:gd name="connsiteY4" fmla="*/ 5184 h 1543050"/>
                <a:gd name="connsiteX5" fmla="*/ 96623 w 1028700"/>
                <a:gd name="connsiteY5" fmla="*/ 5184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700" h="1543050">
                  <a:moveTo>
                    <a:pt x="96623" y="5184"/>
                  </a:moveTo>
                  <a:lnTo>
                    <a:pt x="1028168" y="5184"/>
                  </a:lnTo>
                  <a:lnTo>
                    <a:pt x="1028168" y="1541566"/>
                  </a:lnTo>
                  <a:lnTo>
                    <a:pt x="5184" y="1541566"/>
                  </a:lnTo>
                  <a:lnTo>
                    <a:pt x="5184" y="5184"/>
                  </a:lnTo>
                  <a:lnTo>
                    <a:pt x="96623" y="5184"/>
                  </a:lnTo>
                  <a:close/>
                </a:path>
              </a:pathLst>
            </a:custGeom>
            <a:noFill/>
            <a:ln w="6911" cap="flat">
              <a:solidFill>
                <a:srgbClr val="231815"/>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474747"/>
                </a:solidFill>
                <a:effectLst/>
                <a:uLnTx/>
                <a:uFillTx/>
                <a:latin typeface="Calibri" panose="020F0502020204030204"/>
                <a:ea typeface="+mn-ea"/>
                <a:cs typeface="+mn-cs"/>
              </a:endParaRPr>
            </a:p>
          </p:txBody>
        </p:sp>
        <p:sp>
          <p:nvSpPr>
            <p:cNvPr id="17" name="îsļîḍè"/>
            <p:cNvSpPr/>
            <p:nvPr/>
          </p:nvSpPr>
          <p:spPr>
            <a:xfrm>
              <a:off x="8872235" y="4596511"/>
              <a:ext cx="774968" cy="150235"/>
            </a:xfrm>
            <a:custGeom>
              <a:avLst/>
              <a:gdLst>
                <a:gd name="connsiteX0" fmla="*/ 5184 w 495300"/>
                <a:gd name="connsiteY0" fmla="*/ 5184 h 200025"/>
                <a:gd name="connsiteX1" fmla="*/ 492863 w 495300"/>
                <a:gd name="connsiteY1" fmla="*/ 5184 h 200025"/>
                <a:gd name="connsiteX2" fmla="*/ 492863 w 495300"/>
                <a:gd name="connsiteY2" fmla="*/ 202351 h 200025"/>
                <a:gd name="connsiteX3" fmla="*/ 5184 w 495300"/>
                <a:gd name="connsiteY3" fmla="*/ 202351 h 200025"/>
                <a:gd name="connsiteX4" fmla="*/ 5184 w 495300"/>
                <a:gd name="connsiteY4" fmla="*/ 5184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200025">
                  <a:moveTo>
                    <a:pt x="5184" y="5184"/>
                  </a:moveTo>
                  <a:lnTo>
                    <a:pt x="492863" y="5184"/>
                  </a:lnTo>
                  <a:lnTo>
                    <a:pt x="492863" y="202351"/>
                  </a:lnTo>
                  <a:lnTo>
                    <a:pt x="5184" y="202351"/>
                  </a:lnTo>
                  <a:lnTo>
                    <a:pt x="5184" y="5184"/>
                  </a:lnTo>
                  <a:close/>
                </a:path>
              </a:pathLst>
            </a:custGeom>
            <a:solidFill>
              <a:srgbClr val="FFFFFF"/>
            </a:solidFill>
            <a:ln w="6911" cap="flat">
              <a:solidFill>
                <a:srgbClr val="231815"/>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474747"/>
                </a:solidFill>
                <a:effectLst/>
                <a:uLnTx/>
                <a:uFillTx/>
                <a:latin typeface="Calibri" panose="020F0502020204030204"/>
                <a:ea typeface="+mn-ea"/>
                <a:cs typeface="+mn-cs"/>
              </a:endParaRPr>
            </a:p>
          </p:txBody>
        </p:sp>
        <p:sp>
          <p:nvSpPr>
            <p:cNvPr id="32" name="文本框 31"/>
            <p:cNvSpPr txBox="1"/>
            <p:nvPr/>
          </p:nvSpPr>
          <p:spPr>
            <a:xfrm>
              <a:off x="8822798" y="4555747"/>
              <a:ext cx="885396" cy="261610"/>
            </a:xfrm>
            <a:prstGeom prst="rect">
              <a:avLst/>
            </a:prstGeom>
            <a:noFill/>
          </p:spPr>
          <p:txBody>
            <a:bodyPr wrap="square" rtlCol="0">
              <a:spAutoFit/>
            </a:bodyPr>
            <a:lstStyle/>
            <a:p>
              <a:pPr algn="ctr"/>
              <a:r>
                <a:rPr lang="zh-CN" altLang="en-US" sz="1050" b="1" spc="300" dirty="0">
                  <a:latin typeface="思源黑体 Normal" panose="020B0400000000000000" pitchFamily="34" charset="-122"/>
                  <a:ea typeface="思源黑体 Normal" panose="020B0400000000000000" pitchFamily="34" charset="-122"/>
                </a:rPr>
                <a:t>南海诸岛</a:t>
              </a:r>
              <a:endParaRPr lang="zh-CN" altLang="en-US" sz="1050" b="1" spc="300" dirty="0">
                <a:latin typeface="思源黑体 Normal" panose="020B0400000000000000" pitchFamily="34" charset="-122"/>
                <a:ea typeface="思源黑体 Normal" panose="020B0400000000000000" pitchFamily="34" charset="-122"/>
              </a:endParaRPr>
            </a:p>
          </p:txBody>
        </p:sp>
      </p:grpSp>
      <p:grpSp>
        <p:nvGrpSpPr>
          <p:cNvPr id="34" name="组合 33"/>
          <p:cNvGrpSpPr/>
          <p:nvPr/>
        </p:nvGrpSpPr>
        <p:grpSpPr>
          <a:xfrm>
            <a:off x="6687739" y="5017760"/>
            <a:ext cx="4139917" cy="1012393"/>
            <a:chOff x="6687739" y="5728960"/>
            <a:chExt cx="4139917" cy="1012393"/>
          </a:xfrm>
        </p:grpSpPr>
        <p:sp>
          <p:nvSpPr>
            <p:cNvPr id="42" name="文本框 41"/>
            <p:cNvSpPr txBox="1"/>
            <p:nvPr/>
          </p:nvSpPr>
          <p:spPr>
            <a:xfrm>
              <a:off x="7472147" y="5728960"/>
              <a:ext cx="3355509" cy="1012393"/>
            </a:xfrm>
            <a:prstGeom prst="rect">
              <a:avLst/>
            </a:prstGeom>
            <a:noFill/>
            <a:ln>
              <a:solidFill>
                <a:srgbClr val="C00000"/>
              </a:solidFill>
            </a:ln>
          </p:spPr>
          <p:txBody>
            <a:bodyPr wrap="square" rtlCol="0">
              <a:spAutoFit/>
            </a:bodyPr>
            <a:lstStyle/>
            <a:p>
              <a:pPr algn="just">
                <a:lnSpc>
                  <a:spcPct val="130000"/>
                </a:lnSpc>
              </a:pPr>
              <a:r>
                <a:rPr lang="zh-CN" altLang="en-US" sz="2400" b="1" dirty="0">
                  <a:solidFill>
                    <a:srgbClr val="C00000"/>
                  </a:solidFill>
                  <a:latin typeface="思源黑体 Normal" panose="020B0400000000000000" pitchFamily="34" charset="-122"/>
                  <a:ea typeface="思源黑体 Normal" panose="020B0400000000000000" pitchFamily="34" charset="-122"/>
                </a:rPr>
                <a:t>盆地地形，多阴雨和大雾天气，日照时间短</a:t>
              </a:r>
              <a:endParaRPr lang="zh-CN" altLang="en-US" sz="2400" b="1" dirty="0">
                <a:solidFill>
                  <a:srgbClr val="C00000"/>
                </a:solidFill>
                <a:latin typeface="思源黑体 Normal" panose="020B0400000000000000" pitchFamily="34" charset="-122"/>
                <a:ea typeface="思源黑体 Normal" panose="020B0400000000000000" pitchFamily="34" charset="-122"/>
              </a:endParaRPr>
            </a:p>
          </p:txBody>
        </p:sp>
        <p:cxnSp>
          <p:nvCxnSpPr>
            <p:cNvPr id="48" name="直接箭头连接符 47"/>
            <p:cNvCxnSpPr>
              <a:stCxn id="41" idx="3"/>
              <a:endCxn id="42" idx="1"/>
            </p:cNvCxnSpPr>
            <p:nvPr/>
          </p:nvCxnSpPr>
          <p:spPr>
            <a:xfrm>
              <a:off x="6687739" y="6235157"/>
              <a:ext cx="78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2119902" y="2984500"/>
            <a:ext cx="4957173" cy="3045653"/>
            <a:chOff x="2119902" y="3695700"/>
            <a:chExt cx="4957173" cy="3045653"/>
          </a:xfrm>
        </p:grpSpPr>
        <p:sp>
          <p:nvSpPr>
            <p:cNvPr id="41" name="文本框 40"/>
            <p:cNvSpPr txBox="1"/>
            <p:nvPr/>
          </p:nvSpPr>
          <p:spPr>
            <a:xfrm>
              <a:off x="2119902" y="5728960"/>
              <a:ext cx="4567837" cy="1012393"/>
            </a:xfrm>
            <a:prstGeom prst="rect">
              <a:avLst/>
            </a:prstGeom>
            <a:noFill/>
            <a:ln>
              <a:solidFill>
                <a:schemeClr val="tx1">
                  <a:lumMod val="50000"/>
                  <a:lumOff val="50000"/>
                </a:schemeClr>
              </a:solidFill>
            </a:ln>
          </p:spPr>
          <p:txBody>
            <a:bodyPr wrap="square" rtlCol="0">
              <a:spAutoFit/>
            </a:bodyPr>
            <a:lstStyle/>
            <a:p>
              <a:pPr algn="just">
                <a:lnSpc>
                  <a:spcPct val="130000"/>
                </a:lnSpc>
              </a:pPr>
              <a:r>
                <a:rPr lang="zh-CN" altLang="en-US" sz="2400" dirty="0">
                  <a:latin typeface="思源黑体 Normal" panose="020B0400000000000000" pitchFamily="34" charset="-122"/>
                  <a:ea typeface="思源黑体 Normal" panose="020B0400000000000000" pitchFamily="34" charset="-122"/>
                </a:rPr>
                <a:t>主要为四川</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重庆</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贵州大部分地区，其中</a:t>
              </a:r>
              <a:r>
                <a:rPr lang="zh-CN" altLang="en-US" sz="2400" b="1" dirty="0">
                  <a:solidFill>
                    <a:srgbClr val="C00000"/>
                  </a:solidFill>
                  <a:latin typeface="思源黑体 Normal" panose="020B0400000000000000" pitchFamily="34" charset="-122"/>
                  <a:ea typeface="思源黑体 Normal" panose="020B0400000000000000" pitchFamily="34" charset="-122"/>
                </a:rPr>
                <a:t>四川盆地为低值中心</a:t>
              </a:r>
              <a:endParaRPr lang="zh-CN" altLang="en-US" sz="2400" b="1" dirty="0">
                <a:solidFill>
                  <a:srgbClr val="C00000"/>
                </a:solidFill>
                <a:latin typeface="思源黑体 Normal" panose="020B0400000000000000" pitchFamily="34" charset="-122"/>
                <a:ea typeface="思源黑体 Normal" panose="020B0400000000000000" pitchFamily="34" charset="-122"/>
              </a:endParaRPr>
            </a:p>
          </p:txBody>
        </p:sp>
        <p:sp>
          <p:nvSpPr>
            <p:cNvPr id="57" name="任意多边形: 形状 56"/>
            <p:cNvSpPr/>
            <p:nvPr/>
          </p:nvSpPr>
          <p:spPr>
            <a:xfrm>
              <a:off x="4981575" y="3695700"/>
              <a:ext cx="2095500" cy="2028825"/>
            </a:xfrm>
            <a:custGeom>
              <a:avLst/>
              <a:gdLst>
                <a:gd name="connsiteX0" fmla="*/ 0 w 2095500"/>
                <a:gd name="connsiteY0" fmla="*/ 2028825 h 2028825"/>
                <a:gd name="connsiteX1" fmla="*/ 2095500 w 2095500"/>
                <a:gd name="connsiteY1" fmla="*/ 0 h 2028825"/>
              </a:gdLst>
              <a:ahLst/>
              <a:cxnLst>
                <a:cxn ang="0">
                  <a:pos x="connsiteX0" y="connsiteY0"/>
                </a:cxn>
                <a:cxn ang="0">
                  <a:pos x="connsiteX1" y="connsiteY1"/>
                </a:cxn>
              </a:cxnLst>
              <a:rect l="l" t="t" r="r" b="b"/>
              <a:pathLst>
                <a:path w="2095500" h="2028825">
                  <a:moveTo>
                    <a:pt x="0" y="2028825"/>
                  </a:moveTo>
                  <a:lnTo>
                    <a:pt x="2095500" y="0"/>
                  </a:lnTo>
                </a:path>
              </a:pathLst>
            </a:custGeom>
            <a:noFill/>
            <a:ln>
              <a:solidFill>
                <a:schemeClr val="tx1">
                  <a:lumMod val="75000"/>
                  <a:lumOff val="25000"/>
                </a:schemeClr>
              </a:solidFill>
              <a:prstDash val="dash"/>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59"/>
          <p:cNvSpPr txBox="1"/>
          <p:nvPr/>
        </p:nvSpPr>
        <p:spPr>
          <a:xfrm>
            <a:off x="880341" y="685800"/>
            <a:ext cx="553998" cy="5486400"/>
          </a:xfrm>
          <a:prstGeom prst="rect">
            <a:avLst/>
          </a:prstGeom>
          <a:noFill/>
        </p:spPr>
        <p:txBody>
          <a:bodyPr vert="eaVert" wrap="square" rtlCol="0">
            <a:spAutoFit/>
          </a:bodyPr>
          <a:lstStyle/>
          <a:p>
            <a:pPr algn="dist"/>
            <a:r>
              <a:rPr lang="zh-CN" altLang="en-US" sz="2400" dirty="0">
                <a:solidFill>
                  <a:srgbClr val="080F2B"/>
                </a:solidFill>
                <a:latin typeface="思源黑体 Medium" panose="020B0600000000000000" pitchFamily="34" charset="-122"/>
                <a:ea typeface="思源黑体 Medium" panose="020B0600000000000000" pitchFamily="34" charset="-122"/>
              </a:rPr>
              <a:t>我国年太阳辐射总量的空间分布</a:t>
            </a:r>
            <a:endParaRPr lang="zh-CN" altLang="en-US" sz="2400" dirty="0">
              <a:solidFill>
                <a:srgbClr val="080F2B"/>
              </a:solidFill>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754225" y="685800"/>
            <a:ext cx="553998" cy="5486400"/>
          </a:xfrm>
          <a:prstGeom prst="rect">
            <a:avLst/>
          </a:prstGeom>
          <a:noFill/>
        </p:spPr>
        <p:txBody>
          <a:bodyPr vert="eaVert" wrap="square" rtlCol="0">
            <a:spAutoFit/>
          </a:bodyPr>
          <a:lstStyle/>
          <a:p>
            <a:pPr algn="dist"/>
            <a:r>
              <a:rPr lang="zh-CN" altLang="en-US" sz="2400" dirty="0">
                <a:solidFill>
                  <a:srgbClr val="080F2B"/>
                </a:solidFill>
                <a:latin typeface="思源黑体 Bold" panose="020B0800000000000000" pitchFamily="34" charset="-122"/>
                <a:ea typeface="思源黑体 Bold" panose="020B0800000000000000" pitchFamily="34" charset="-122"/>
              </a:rPr>
              <a:t>太阳辐射强弱的影响因素分析</a:t>
            </a:r>
            <a:endParaRPr lang="zh-CN" altLang="en-US" sz="2400" dirty="0">
              <a:solidFill>
                <a:srgbClr val="080F2B"/>
              </a:solidFill>
              <a:latin typeface="思源黑体 Bold" panose="020B0800000000000000" pitchFamily="34" charset="-122"/>
              <a:ea typeface="思源黑体 Bold" panose="020B0800000000000000" pitchFamily="34" charset="-122"/>
            </a:endParaRPr>
          </a:p>
        </p:txBody>
      </p:sp>
      <p:graphicFrame>
        <p:nvGraphicFramePr>
          <p:cNvPr id="4" name="图示 3"/>
          <p:cNvGraphicFramePr/>
          <p:nvPr/>
        </p:nvGraphicFramePr>
        <p:xfrm>
          <a:off x="1256959" y="374953"/>
          <a:ext cx="10879616" cy="60403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8" name="文本框 17"/>
          <p:cNvSpPr txBox="1"/>
          <p:nvPr/>
        </p:nvSpPr>
        <p:spPr>
          <a:xfrm>
            <a:off x="1283921" y="2190072"/>
            <a:ext cx="615553" cy="2390772"/>
          </a:xfrm>
          <a:prstGeom prst="rect">
            <a:avLst/>
          </a:prstGeom>
          <a:noFill/>
        </p:spPr>
        <p:txBody>
          <a:bodyPr vert="eaVert" wrap="square" rtlCol="0">
            <a:spAutoFit/>
          </a:bodyPr>
          <a:lstStyle/>
          <a:p>
            <a:pPr algn="dist"/>
            <a:r>
              <a:rPr lang="zh-CN" altLang="en-US" sz="2800" dirty="0">
                <a:solidFill>
                  <a:schemeClr val="bg1"/>
                </a:solidFill>
                <a:latin typeface="思源黑体 Bold" panose="020B0800000000000000" pitchFamily="34" charset="-122"/>
                <a:ea typeface="思源黑体 Bold" panose="020B0800000000000000" pitchFamily="34" charset="-122"/>
              </a:rPr>
              <a:t>影响因素</a:t>
            </a:r>
            <a:endParaRPr lang="zh-CN" altLang="en-US" sz="2800" dirty="0">
              <a:solidFill>
                <a:schemeClr val="bg1"/>
              </a:solidFill>
              <a:latin typeface="思源黑体 Bold" panose="020B0800000000000000" pitchFamily="34" charset="-122"/>
              <a:ea typeface="思源黑体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graphicEl>
                                              <a:dgm id="{FC91E607-CCF8-444D-95B7-B2980B82A086}"/>
                                            </p:graphicEl>
                                          </p:spTgt>
                                        </p:tgtEl>
                                        <p:attrNameLst>
                                          <p:attrName>style.visibility</p:attrName>
                                        </p:attrNameLst>
                                      </p:cBhvr>
                                      <p:to>
                                        <p:strVal val="visible"/>
                                      </p:to>
                                    </p:set>
                                    <p:animEffect transition="in" filter="wipe(left)">
                                      <p:cBhvr>
                                        <p:cTn id="7" dur="500"/>
                                        <p:tgtEl>
                                          <p:spTgt spid="4">
                                            <p:graphicEl>
                                              <a:dgm id="{FC91E607-CCF8-444D-95B7-B2980B82A086}"/>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graphicEl>
                                              <a:dgm id="{92D88065-F975-4CB1-8CA7-B0FFABC2B6EC}"/>
                                            </p:graphicEl>
                                          </p:spTgt>
                                        </p:tgtEl>
                                        <p:attrNameLst>
                                          <p:attrName>style.visibility</p:attrName>
                                        </p:attrNameLst>
                                      </p:cBhvr>
                                      <p:to>
                                        <p:strVal val="visible"/>
                                      </p:to>
                                    </p:set>
                                    <p:animEffect transition="in" filter="wipe(left)">
                                      <p:cBhvr>
                                        <p:cTn id="11" dur="500"/>
                                        <p:tgtEl>
                                          <p:spTgt spid="4">
                                            <p:graphicEl>
                                              <a:dgm id="{92D88065-F975-4CB1-8CA7-B0FFABC2B6EC}"/>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graphicEl>
                                              <a:dgm id="{8B1E32F2-7C08-4C79-8817-C568E4011B4C}"/>
                                            </p:graphicEl>
                                          </p:spTgt>
                                        </p:tgtEl>
                                        <p:attrNameLst>
                                          <p:attrName>style.visibility</p:attrName>
                                        </p:attrNameLst>
                                      </p:cBhvr>
                                      <p:to>
                                        <p:strVal val="visible"/>
                                      </p:to>
                                    </p:set>
                                    <p:animEffect transition="in" filter="wipe(left)">
                                      <p:cBhvr>
                                        <p:cTn id="14" dur="500"/>
                                        <p:tgtEl>
                                          <p:spTgt spid="4">
                                            <p:graphicEl>
                                              <a:dgm id="{8B1E32F2-7C08-4C79-8817-C568E4011B4C}"/>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
                                            <p:graphicEl>
                                              <a:dgm id="{4C72F6EC-DADE-4C3B-A661-25B5824BCC8A}"/>
                                            </p:graphicEl>
                                          </p:spTgt>
                                        </p:tgtEl>
                                        <p:attrNameLst>
                                          <p:attrName>style.visibility</p:attrName>
                                        </p:attrNameLst>
                                      </p:cBhvr>
                                      <p:to>
                                        <p:strVal val="visible"/>
                                      </p:to>
                                    </p:set>
                                    <p:animEffect transition="in" filter="wipe(left)">
                                      <p:cBhvr>
                                        <p:cTn id="19" dur="500"/>
                                        <p:tgtEl>
                                          <p:spTgt spid="4">
                                            <p:graphicEl>
                                              <a:dgm id="{4C72F6EC-DADE-4C3B-A661-25B5824BCC8A}"/>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9525EDC-3E9D-4631-AE1A-603FB61F099E}"/>
                                            </p:graphicEl>
                                          </p:spTgt>
                                        </p:tgtEl>
                                        <p:attrNameLst>
                                          <p:attrName>style.visibility</p:attrName>
                                        </p:attrNameLst>
                                      </p:cBhvr>
                                      <p:to>
                                        <p:strVal val="visible"/>
                                      </p:to>
                                    </p:set>
                                    <p:animEffect transition="in" filter="wipe(left)">
                                      <p:cBhvr>
                                        <p:cTn id="22" dur="500"/>
                                        <p:tgtEl>
                                          <p:spTgt spid="4">
                                            <p:graphicEl>
                                              <a:dgm id="{89525EDC-3E9D-4631-AE1A-603FB61F099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graphicEl>
                                              <a:dgm id="{8C8CF6E8-E297-44F3-8F2F-8AD55B3ABA8A}"/>
                                            </p:graphicEl>
                                          </p:spTgt>
                                        </p:tgtEl>
                                        <p:attrNameLst>
                                          <p:attrName>style.visibility</p:attrName>
                                        </p:attrNameLst>
                                      </p:cBhvr>
                                      <p:to>
                                        <p:strVal val="visible"/>
                                      </p:to>
                                    </p:set>
                                    <p:animEffect transition="in" filter="wipe(left)">
                                      <p:cBhvr>
                                        <p:cTn id="27" dur="500"/>
                                        <p:tgtEl>
                                          <p:spTgt spid="4">
                                            <p:graphicEl>
                                              <a:dgm id="{8C8CF6E8-E297-44F3-8F2F-8AD55B3ABA8A}"/>
                                            </p:graphic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
                                            <p:graphicEl>
                                              <a:dgm id="{DC7B1017-3803-425B-AEDF-D5A7D98935F0}"/>
                                            </p:graphicEl>
                                          </p:spTgt>
                                        </p:tgtEl>
                                        <p:attrNameLst>
                                          <p:attrName>style.visibility</p:attrName>
                                        </p:attrNameLst>
                                      </p:cBhvr>
                                      <p:to>
                                        <p:strVal val="visible"/>
                                      </p:to>
                                    </p:set>
                                    <p:animEffect transition="in" filter="wipe(left)">
                                      <p:cBhvr>
                                        <p:cTn id="30" dur="500"/>
                                        <p:tgtEl>
                                          <p:spTgt spid="4">
                                            <p:graphicEl>
                                              <a:dgm id="{DC7B1017-3803-425B-AEDF-D5A7D98935F0}"/>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graphicEl>
                                              <a:dgm id="{284F21F2-F134-4D66-ADB6-522226E64624}"/>
                                            </p:graphicEl>
                                          </p:spTgt>
                                        </p:tgtEl>
                                        <p:attrNameLst>
                                          <p:attrName>style.visibility</p:attrName>
                                        </p:attrNameLst>
                                      </p:cBhvr>
                                      <p:to>
                                        <p:strVal val="visible"/>
                                      </p:to>
                                    </p:set>
                                    <p:animEffect transition="in" filter="wipe(left)">
                                      <p:cBhvr>
                                        <p:cTn id="35" dur="500"/>
                                        <p:tgtEl>
                                          <p:spTgt spid="4">
                                            <p:graphicEl>
                                              <a:dgm id="{284F21F2-F134-4D66-ADB6-522226E64624}"/>
                                            </p:graphic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
                                            <p:graphicEl>
                                              <a:dgm id="{2831C315-AD17-4004-B3D9-19CCBA11A4B9}"/>
                                            </p:graphicEl>
                                          </p:spTgt>
                                        </p:tgtEl>
                                        <p:attrNameLst>
                                          <p:attrName>style.visibility</p:attrName>
                                        </p:attrNameLst>
                                      </p:cBhvr>
                                      <p:to>
                                        <p:strVal val="visible"/>
                                      </p:to>
                                    </p:set>
                                    <p:animEffect transition="in" filter="wipe(left)">
                                      <p:cBhvr>
                                        <p:cTn id="38" dur="500"/>
                                        <p:tgtEl>
                                          <p:spTgt spid="4">
                                            <p:graphicEl>
                                              <a:dgm id="{2831C315-AD17-4004-B3D9-19CCBA11A4B9}"/>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
                                            <p:graphicEl>
                                              <a:dgm id="{A8B7D099-9B6E-4CBE-A2FF-5E8F1B34BA82}"/>
                                            </p:graphicEl>
                                          </p:spTgt>
                                        </p:tgtEl>
                                        <p:attrNameLst>
                                          <p:attrName>style.visibility</p:attrName>
                                        </p:attrNameLst>
                                      </p:cBhvr>
                                      <p:to>
                                        <p:strVal val="visible"/>
                                      </p:to>
                                    </p:set>
                                    <p:animEffect transition="in" filter="wipe(left)">
                                      <p:cBhvr>
                                        <p:cTn id="43" dur="500"/>
                                        <p:tgtEl>
                                          <p:spTgt spid="4">
                                            <p:graphicEl>
                                              <a:dgm id="{A8B7D099-9B6E-4CBE-A2FF-5E8F1B34BA82}"/>
                                            </p:graphic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
                                            <p:graphicEl>
                                              <a:dgm id="{3DBEC30C-A6B9-4FC8-9DE2-43E498101577}"/>
                                            </p:graphicEl>
                                          </p:spTgt>
                                        </p:tgtEl>
                                        <p:attrNameLst>
                                          <p:attrName>style.visibility</p:attrName>
                                        </p:attrNameLst>
                                      </p:cBhvr>
                                      <p:to>
                                        <p:strVal val="visible"/>
                                      </p:to>
                                    </p:set>
                                    <p:animEffect transition="in" filter="wipe(left)">
                                      <p:cBhvr>
                                        <p:cTn id="46" dur="500"/>
                                        <p:tgtEl>
                                          <p:spTgt spid="4">
                                            <p:graphicEl>
                                              <a:dgm id="{3DBEC30C-A6B9-4FC8-9DE2-43E498101577}"/>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graphicEl>
                                              <a:dgm id="{F9A94383-AEA3-4EF6-A3AE-6E3190B39BD8}"/>
                                            </p:graphicEl>
                                          </p:spTgt>
                                        </p:tgtEl>
                                        <p:attrNameLst>
                                          <p:attrName>style.visibility</p:attrName>
                                        </p:attrNameLst>
                                      </p:cBhvr>
                                      <p:to>
                                        <p:strVal val="visible"/>
                                      </p:to>
                                    </p:set>
                                    <p:animEffect transition="in" filter="wipe(left)">
                                      <p:cBhvr>
                                        <p:cTn id="51" dur="500"/>
                                        <p:tgtEl>
                                          <p:spTgt spid="4">
                                            <p:graphicEl>
                                              <a:dgm id="{F9A94383-AEA3-4EF6-A3AE-6E3190B39BD8}"/>
                                            </p:graphic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
                                            <p:graphicEl>
                                              <a:dgm id="{311C14CF-CCAE-4C34-9CF3-0431E9027010}"/>
                                            </p:graphicEl>
                                          </p:spTgt>
                                        </p:tgtEl>
                                        <p:attrNameLst>
                                          <p:attrName>style.visibility</p:attrName>
                                        </p:attrNameLst>
                                      </p:cBhvr>
                                      <p:to>
                                        <p:strVal val="visible"/>
                                      </p:to>
                                    </p:set>
                                    <p:animEffect transition="in" filter="wipe(left)">
                                      <p:cBhvr>
                                        <p:cTn id="54" dur="500"/>
                                        <p:tgtEl>
                                          <p:spTgt spid="4">
                                            <p:graphicEl>
                                              <a:dgm id="{311C14CF-CCAE-4C34-9CF3-0431E9027010}"/>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
                                            <p:graphicEl>
                                              <a:dgm id="{C9312074-F31F-46E6-BBCD-194BE90AF2D2}"/>
                                            </p:graphicEl>
                                          </p:spTgt>
                                        </p:tgtEl>
                                        <p:attrNameLst>
                                          <p:attrName>style.visibility</p:attrName>
                                        </p:attrNameLst>
                                      </p:cBhvr>
                                      <p:to>
                                        <p:strVal val="visible"/>
                                      </p:to>
                                    </p:set>
                                    <p:animEffect transition="in" filter="wipe(left)">
                                      <p:cBhvr>
                                        <p:cTn id="59" dur="500"/>
                                        <p:tgtEl>
                                          <p:spTgt spid="4">
                                            <p:graphicEl>
                                              <a:dgm id="{C9312074-F31F-46E6-BBCD-194BE90AF2D2}"/>
                                            </p:graphicEl>
                                          </p:spTgt>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
                                            <p:graphicEl>
                                              <a:dgm id="{F1142CD6-874C-4970-8F50-A828FC9327D4}"/>
                                            </p:graphicEl>
                                          </p:spTgt>
                                        </p:tgtEl>
                                        <p:attrNameLst>
                                          <p:attrName>style.visibility</p:attrName>
                                        </p:attrNameLst>
                                      </p:cBhvr>
                                      <p:to>
                                        <p:strVal val="visible"/>
                                      </p:to>
                                    </p:set>
                                    <p:animEffect transition="in" filter="wipe(left)">
                                      <p:cBhvr>
                                        <p:cTn id="62" dur="500"/>
                                        <p:tgtEl>
                                          <p:spTgt spid="4">
                                            <p:graphicEl>
                                              <a:dgm id="{F1142CD6-874C-4970-8F50-A828FC9327D4}"/>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
                                            <p:graphicEl>
                                              <a:dgm id="{5FE3C46F-4C17-4B43-AAA4-66C4BF3C0DB1}"/>
                                            </p:graphicEl>
                                          </p:spTgt>
                                        </p:tgtEl>
                                        <p:attrNameLst>
                                          <p:attrName>style.visibility</p:attrName>
                                        </p:attrNameLst>
                                      </p:cBhvr>
                                      <p:to>
                                        <p:strVal val="visible"/>
                                      </p:to>
                                    </p:set>
                                    <p:animEffect transition="in" filter="wipe(left)">
                                      <p:cBhvr>
                                        <p:cTn id="67" dur="500"/>
                                        <p:tgtEl>
                                          <p:spTgt spid="4">
                                            <p:graphicEl>
                                              <a:dgm id="{5FE3C46F-4C17-4B43-AAA4-66C4BF3C0DB1}"/>
                                            </p:graphicEl>
                                          </p:spTgt>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
                                            <p:graphicEl>
                                              <a:dgm id="{A01D86B0-9397-48DC-B04A-1271D4393408}"/>
                                            </p:graphicEl>
                                          </p:spTgt>
                                        </p:tgtEl>
                                        <p:attrNameLst>
                                          <p:attrName>style.visibility</p:attrName>
                                        </p:attrNameLst>
                                      </p:cBhvr>
                                      <p:to>
                                        <p:strVal val="visible"/>
                                      </p:to>
                                    </p:set>
                                    <p:animEffect transition="in" filter="wipe(left)">
                                      <p:cBhvr>
                                        <p:cTn id="70" dur="500"/>
                                        <p:tgtEl>
                                          <p:spTgt spid="4">
                                            <p:graphicEl>
                                              <a:dgm id="{A01D86B0-9397-48DC-B04A-1271D4393408}"/>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
                                            <p:graphicEl>
                                              <a:dgm id="{0731CB6C-A213-4B51-BC55-30CC5258265D}"/>
                                            </p:graphicEl>
                                          </p:spTgt>
                                        </p:tgtEl>
                                        <p:attrNameLst>
                                          <p:attrName>style.visibility</p:attrName>
                                        </p:attrNameLst>
                                      </p:cBhvr>
                                      <p:to>
                                        <p:strVal val="visible"/>
                                      </p:to>
                                    </p:set>
                                    <p:animEffect transition="in" filter="wipe(left)">
                                      <p:cBhvr>
                                        <p:cTn id="75" dur="500"/>
                                        <p:tgtEl>
                                          <p:spTgt spid="4">
                                            <p:graphicEl>
                                              <a:dgm id="{0731CB6C-A213-4B51-BC55-30CC5258265D}"/>
                                            </p:graphicEl>
                                          </p:spTgt>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
                                            <p:graphicEl>
                                              <a:dgm id="{A4741017-369D-4C9E-8F94-CC0CDE76DE61}"/>
                                            </p:graphicEl>
                                          </p:spTgt>
                                        </p:tgtEl>
                                        <p:attrNameLst>
                                          <p:attrName>style.visibility</p:attrName>
                                        </p:attrNameLst>
                                      </p:cBhvr>
                                      <p:to>
                                        <p:strVal val="visible"/>
                                      </p:to>
                                    </p:set>
                                    <p:animEffect transition="in" filter="wipe(left)">
                                      <p:cBhvr>
                                        <p:cTn id="78" dur="500"/>
                                        <p:tgtEl>
                                          <p:spTgt spid="4">
                                            <p:graphicEl>
                                              <a:dgm id="{A4741017-369D-4C9E-8F94-CC0CDE76DE61}"/>
                                            </p:graphic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
                                            <p:graphicEl>
                                              <a:dgm id="{523636C4-09F8-40BD-B8DD-4785537165BD}"/>
                                            </p:graphicEl>
                                          </p:spTgt>
                                        </p:tgtEl>
                                        <p:attrNameLst>
                                          <p:attrName>style.visibility</p:attrName>
                                        </p:attrNameLst>
                                      </p:cBhvr>
                                      <p:to>
                                        <p:strVal val="visible"/>
                                      </p:to>
                                    </p:set>
                                    <p:animEffect transition="in" filter="wipe(left)">
                                      <p:cBhvr>
                                        <p:cTn id="83" dur="500"/>
                                        <p:tgtEl>
                                          <p:spTgt spid="4">
                                            <p:graphicEl>
                                              <a:dgm id="{523636C4-09F8-40BD-B8DD-4785537165BD}"/>
                                            </p:graphicEl>
                                          </p:spTgt>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4">
                                            <p:graphicEl>
                                              <a:dgm id="{3BD462A9-6EEA-403E-9B47-D380DF81340C}"/>
                                            </p:graphicEl>
                                          </p:spTgt>
                                        </p:tgtEl>
                                        <p:attrNameLst>
                                          <p:attrName>style.visibility</p:attrName>
                                        </p:attrNameLst>
                                      </p:cBhvr>
                                      <p:to>
                                        <p:strVal val="visible"/>
                                      </p:to>
                                    </p:set>
                                    <p:animEffect transition="in" filter="wipe(left)">
                                      <p:cBhvr>
                                        <p:cTn id="86" dur="500"/>
                                        <p:tgtEl>
                                          <p:spTgt spid="4">
                                            <p:graphicEl>
                                              <a:dgm id="{3BD462A9-6EEA-403E-9B47-D380DF81340C}"/>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
                                            <p:graphicEl>
                                              <a:dgm id="{B3136F4B-E458-4DF9-B8AA-7CA9B9B2835D}"/>
                                            </p:graphicEl>
                                          </p:spTgt>
                                        </p:tgtEl>
                                        <p:attrNameLst>
                                          <p:attrName>style.visibility</p:attrName>
                                        </p:attrNameLst>
                                      </p:cBhvr>
                                      <p:to>
                                        <p:strVal val="visible"/>
                                      </p:to>
                                    </p:set>
                                    <p:animEffect transition="in" filter="wipe(left)">
                                      <p:cBhvr>
                                        <p:cTn id="91" dur="500"/>
                                        <p:tgtEl>
                                          <p:spTgt spid="4">
                                            <p:graphicEl>
                                              <a:dgm id="{B3136F4B-E458-4DF9-B8AA-7CA9B9B2835D}"/>
                                            </p:graphicEl>
                                          </p:spTgt>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4">
                                            <p:graphicEl>
                                              <a:dgm id="{A4B1F8D6-6DBD-40C9-893E-427EE663F29C}"/>
                                            </p:graphicEl>
                                          </p:spTgt>
                                        </p:tgtEl>
                                        <p:attrNameLst>
                                          <p:attrName>style.visibility</p:attrName>
                                        </p:attrNameLst>
                                      </p:cBhvr>
                                      <p:to>
                                        <p:strVal val="visible"/>
                                      </p:to>
                                    </p:set>
                                    <p:animEffect transition="in" filter="wipe(left)">
                                      <p:cBhvr>
                                        <p:cTn id="94" dur="500"/>
                                        <p:tgtEl>
                                          <p:spTgt spid="4">
                                            <p:graphicEl>
                                              <a:dgm id="{A4B1F8D6-6DBD-40C9-893E-427EE663F29C}"/>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
                                            <p:graphicEl>
                                              <a:dgm id="{07430789-2CA9-45C2-8ACE-26563B13E5CC}"/>
                                            </p:graphicEl>
                                          </p:spTgt>
                                        </p:tgtEl>
                                        <p:attrNameLst>
                                          <p:attrName>style.visibility</p:attrName>
                                        </p:attrNameLst>
                                      </p:cBhvr>
                                      <p:to>
                                        <p:strVal val="visible"/>
                                      </p:to>
                                    </p:set>
                                    <p:animEffect transition="in" filter="wipe(left)">
                                      <p:cBhvr>
                                        <p:cTn id="99" dur="500"/>
                                        <p:tgtEl>
                                          <p:spTgt spid="4">
                                            <p:graphicEl>
                                              <a:dgm id="{07430789-2CA9-45C2-8ACE-26563B13E5CC}"/>
                                            </p:graphicEl>
                                          </p:spTgt>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4">
                                            <p:graphicEl>
                                              <a:dgm id="{4912A094-06FD-4203-A498-A69CD76DA0F1}"/>
                                            </p:graphicEl>
                                          </p:spTgt>
                                        </p:tgtEl>
                                        <p:attrNameLst>
                                          <p:attrName>style.visibility</p:attrName>
                                        </p:attrNameLst>
                                      </p:cBhvr>
                                      <p:to>
                                        <p:strVal val="visible"/>
                                      </p:to>
                                    </p:set>
                                    <p:animEffect transition="in" filter="wipe(left)">
                                      <p:cBhvr>
                                        <p:cTn id="102" dur="500"/>
                                        <p:tgtEl>
                                          <p:spTgt spid="4">
                                            <p:graphicEl>
                                              <a:dgm id="{4912A094-06FD-4203-A498-A69CD76DA0F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11703" y="1308100"/>
            <a:ext cx="3968594" cy="4146434"/>
            <a:chOff x="3155258" y="308794"/>
            <a:chExt cx="5881484" cy="6145045"/>
          </a:xfrm>
        </p:grpSpPr>
        <p:sp>
          <p:nvSpPr>
            <p:cNvPr id="16" name="等腰三角形 15"/>
            <p:cNvSpPr/>
            <p:nvPr/>
          </p:nvSpPr>
          <p:spPr>
            <a:xfrm flipV="1">
              <a:off x="3282188" y="1602439"/>
              <a:ext cx="5627624" cy="4851400"/>
            </a:xfrm>
            <a:prstGeom prst="triangle">
              <a:avLst/>
            </a:prstGeom>
            <a:noFill/>
            <a:ln w="1270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sp>
          <p:nvSpPr>
            <p:cNvPr id="17" name="等腰三角形 16"/>
            <p:cNvSpPr/>
            <p:nvPr/>
          </p:nvSpPr>
          <p:spPr>
            <a:xfrm>
              <a:off x="3155258" y="308794"/>
              <a:ext cx="5881484" cy="5070244"/>
            </a:xfrm>
            <a:prstGeom prst="triangle">
              <a:avLst/>
            </a:prstGeom>
            <a:solidFill>
              <a:srgbClr val="0E3D46"/>
            </a:solidFill>
            <a:ln w="76200">
              <a:solidFill>
                <a:srgbClr val="0859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sp>
          <p:nvSpPr>
            <p:cNvPr id="18" name="任意多边形: 形状 17"/>
            <p:cNvSpPr/>
            <p:nvPr/>
          </p:nvSpPr>
          <p:spPr>
            <a:xfrm>
              <a:off x="5362924" y="1121096"/>
              <a:ext cx="259580" cy="447551"/>
            </a:xfrm>
            <a:custGeom>
              <a:avLst/>
              <a:gdLst>
                <a:gd name="connsiteX0" fmla="*/ 259580 w 531759"/>
                <a:gd name="connsiteY0" fmla="*/ 0 h 605233"/>
                <a:gd name="connsiteX1" fmla="*/ 531759 w 531759"/>
                <a:gd name="connsiteY1" fmla="*/ 157232 h 605233"/>
                <a:gd name="connsiteX2" fmla="*/ 272958 w 531759"/>
                <a:gd name="connsiteY2" fmla="*/ 605233 h 605233"/>
                <a:gd name="connsiteX3" fmla="*/ 0 w 531759"/>
                <a:gd name="connsiteY3" fmla="*/ 447551 h 605233"/>
                <a:gd name="connsiteX0-1" fmla="*/ 259580 w 531759"/>
                <a:gd name="connsiteY0-2" fmla="*/ 0 h 447551"/>
                <a:gd name="connsiteX1-3" fmla="*/ 531759 w 531759"/>
                <a:gd name="connsiteY1-4" fmla="*/ 157232 h 447551"/>
                <a:gd name="connsiteX2-5" fmla="*/ 0 w 531759"/>
                <a:gd name="connsiteY2-6" fmla="*/ 447551 h 447551"/>
                <a:gd name="connsiteX3-7" fmla="*/ 259580 w 531759"/>
                <a:gd name="connsiteY3-8" fmla="*/ 0 h 447551"/>
                <a:gd name="connsiteX0-9" fmla="*/ 531759 w 623199"/>
                <a:gd name="connsiteY0-10" fmla="*/ 157232 h 447551"/>
                <a:gd name="connsiteX1-11" fmla="*/ 0 w 623199"/>
                <a:gd name="connsiteY1-12" fmla="*/ 447551 h 447551"/>
                <a:gd name="connsiteX2-13" fmla="*/ 259580 w 623199"/>
                <a:gd name="connsiteY2-14" fmla="*/ 0 h 447551"/>
                <a:gd name="connsiteX3-15" fmla="*/ 623199 w 623199"/>
                <a:gd name="connsiteY3-16" fmla="*/ 248672 h 447551"/>
                <a:gd name="connsiteX0-17" fmla="*/ 531759 w 531759"/>
                <a:gd name="connsiteY0-18" fmla="*/ 157232 h 447551"/>
                <a:gd name="connsiteX1-19" fmla="*/ 0 w 531759"/>
                <a:gd name="connsiteY1-20" fmla="*/ 447551 h 447551"/>
                <a:gd name="connsiteX2-21" fmla="*/ 259580 w 531759"/>
                <a:gd name="connsiteY2-22" fmla="*/ 0 h 447551"/>
                <a:gd name="connsiteX0-23" fmla="*/ 0 w 259580"/>
                <a:gd name="connsiteY0-24" fmla="*/ 447551 h 447551"/>
                <a:gd name="connsiteX1-25" fmla="*/ 259580 w 259580"/>
                <a:gd name="connsiteY1-26" fmla="*/ 0 h 447551"/>
              </a:gdLst>
              <a:ahLst/>
              <a:cxnLst>
                <a:cxn ang="0">
                  <a:pos x="connsiteX0-1" y="connsiteY0-2"/>
                </a:cxn>
                <a:cxn ang="0">
                  <a:pos x="connsiteX1-3" y="connsiteY1-4"/>
                </a:cxn>
              </a:cxnLst>
              <a:rect l="l" t="t" r="r" b="b"/>
              <a:pathLst>
                <a:path w="259580" h="447551">
                  <a:moveTo>
                    <a:pt x="0" y="447551"/>
                  </a:moveTo>
                  <a:lnTo>
                    <a:pt x="259580" y="0"/>
                  </a:lnTo>
                </a:path>
              </a:pathLst>
            </a:custGeom>
            <a:noFill/>
            <a:ln w="762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sp>
          <p:nvSpPr>
            <p:cNvPr id="20" name="任意多边形: 形状 19"/>
            <p:cNvSpPr/>
            <p:nvPr/>
          </p:nvSpPr>
          <p:spPr>
            <a:xfrm>
              <a:off x="8370102" y="4862409"/>
              <a:ext cx="666640" cy="516629"/>
            </a:xfrm>
            <a:custGeom>
              <a:avLst/>
              <a:gdLst>
                <a:gd name="connsiteX0" fmla="*/ 366995 w 666640"/>
                <a:gd name="connsiteY0" fmla="*/ 0 h 516629"/>
                <a:gd name="connsiteX1" fmla="*/ 666640 w 666640"/>
                <a:gd name="connsiteY1" fmla="*/ 516629 h 516629"/>
                <a:gd name="connsiteX2" fmla="*/ 0 w 666640"/>
                <a:gd name="connsiteY2" fmla="*/ 516629 h 516629"/>
                <a:gd name="connsiteX0-1" fmla="*/ 366995 w 666640"/>
                <a:gd name="connsiteY0-2" fmla="*/ 0 h 516629"/>
                <a:gd name="connsiteX1-3" fmla="*/ 666640 w 666640"/>
                <a:gd name="connsiteY1-4" fmla="*/ 516629 h 516629"/>
                <a:gd name="connsiteX2-5" fmla="*/ 0 w 666640"/>
                <a:gd name="connsiteY2-6" fmla="*/ 516629 h 516629"/>
                <a:gd name="connsiteX3" fmla="*/ 190256 w 666640"/>
                <a:gd name="connsiteY3" fmla="*/ 239825 h 516629"/>
                <a:gd name="connsiteX4" fmla="*/ 366995 w 666640"/>
                <a:gd name="connsiteY4" fmla="*/ 0 h 516629"/>
                <a:gd name="connsiteX0-7" fmla="*/ 190256 w 666640"/>
                <a:gd name="connsiteY0-8" fmla="*/ 239825 h 516629"/>
                <a:gd name="connsiteX1-9" fmla="*/ 366995 w 666640"/>
                <a:gd name="connsiteY1-10" fmla="*/ 0 h 516629"/>
                <a:gd name="connsiteX2-11" fmla="*/ 666640 w 666640"/>
                <a:gd name="connsiteY2-12" fmla="*/ 516629 h 516629"/>
                <a:gd name="connsiteX3-13" fmla="*/ 0 w 666640"/>
                <a:gd name="connsiteY3-14" fmla="*/ 516629 h 516629"/>
                <a:gd name="connsiteX4-15" fmla="*/ 281696 w 666640"/>
                <a:gd name="connsiteY4-16" fmla="*/ 331265 h 516629"/>
                <a:gd name="connsiteX0-17" fmla="*/ 190256 w 666640"/>
                <a:gd name="connsiteY0-18" fmla="*/ 239825 h 516629"/>
                <a:gd name="connsiteX1-19" fmla="*/ 366995 w 666640"/>
                <a:gd name="connsiteY1-20" fmla="*/ 0 h 516629"/>
                <a:gd name="connsiteX2-21" fmla="*/ 666640 w 666640"/>
                <a:gd name="connsiteY2-22" fmla="*/ 516629 h 516629"/>
                <a:gd name="connsiteX3-23" fmla="*/ 0 w 666640"/>
                <a:gd name="connsiteY3-24" fmla="*/ 516629 h 516629"/>
                <a:gd name="connsiteX0-25" fmla="*/ 366995 w 666640"/>
                <a:gd name="connsiteY0-26" fmla="*/ 0 h 516629"/>
                <a:gd name="connsiteX1-27" fmla="*/ 666640 w 666640"/>
                <a:gd name="connsiteY1-28" fmla="*/ 516629 h 516629"/>
                <a:gd name="connsiteX2-29" fmla="*/ 0 w 666640"/>
                <a:gd name="connsiteY2-30" fmla="*/ 516629 h 516629"/>
              </a:gdLst>
              <a:ahLst/>
              <a:cxnLst>
                <a:cxn ang="0">
                  <a:pos x="connsiteX0-1" y="connsiteY0-2"/>
                </a:cxn>
                <a:cxn ang="0">
                  <a:pos x="connsiteX1-3" y="connsiteY1-4"/>
                </a:cxn>
                <a:cxn ang="0">
                  <a:pos x="connsiteX2-5" y="connsiteY2-6"/>
                </a:cxn>
              </a:cxnLst>
              <a:rect l="l" t="t" r="r" b="b"/>
              <a:pathLst>
                <a:path w="666640" h="516629">
                  <a:moveTo>
                    <a:pt x="366995" y="0"/>
                  </a:moveTo>
                  <a:lnTo>
                    <a:pt x="666640" y="516629"/>
                  </a:lnTo>
                  <a:lnTo>
                    <a:pt x="0" y="516629"/>
                  </a:lnTo>
                </a:path>
              </a:pathLst>
            </a:custGeom>
            <a:noFill/>
            <a:ln w="762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grpSp>
      <p:grpSp>
        <p:nvGrpSpPr>
          <p:cNvPr id="2" name="组合 1"/>
          <p:cNvGrpSpPr/>
          <p:nvPr/>
        </p:nvGrpSpPr>
        <p:grpSpPr>
          <a:xfrm>
            <a:off x="3310622" y="3325932"/>
            <a:ext cx="5570757" cy="1050499"/>
            <a:chOff x="3329710" y="3279277"/>
            <a:chExt cx="5570757" cy="1050499"/>
          </a:xfrm>
        </p:grpSpPr>
        <p:sp>
          <p:nvSpPr>
            <p:cNvPr id="21" name="文本框 20"/>
            <p:cNvSpPr txBox="1"/>
            <p:nvPr/>
          </p:nvSpPr>
          <p:spPr>
            <a:xfrm>
              <a:off x="3329710" y="3314113"/>
              <a:ext cx="5570757" cy="1015663"/>
            </a:xfrm>
            <a:prstGeom prst="rect">
              <a:avLst/>
            </a:prstGeom>
            <a:noFill/>
          </p:spPr>
          <p:txBody>
            <a:bodyPr wrap="none" rtlCol="0">
              <a:spAutoFit/>
            </a:bodyPr>
            <a:lstStyle/>
            <a:p>
              <a:pPr algn="ctr"/>
              <a:r>
                <a:rPr lang="zh-CN" altLang="en-US" sz="60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太阳活动与地球</a:t>
              </a:r>
              <a:endParaRPr lang="zh-CN" altLang="en-US" sz="60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22" name="文本框 21"/>
            <p:cNvSpPr txBox="1"/>
            <p:nvPr/>
          </p:nvSpPr>
          <p:spPr>
            <a:xfrm>
              <a:off x="3329710" y="3279277"/>
              <a:ext cx="5570757" cy="1015663"/>
            </a:xfrm>
            <a:prstGeom prst="rect">
              <a:avLst/>
            </a:prstGeom>
            <a:noFill/>
          </p:spPr>
          <p:txBody>
            <a:bodyPr wrap="none" rtlCol="0">
              <a:spAutoFit/>
            </a:bodyPr>
            <a:lstStyle/>
            <a:p>
              <a:pPr algn="ctr"/>
              <a:r>
                <a:rPr lang="zh-CN" altLang="en-US" sz="60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太阳活动与地球</a:t>
              </a:r>
              <a:endParaRPr lang="zh-CN" altLang="en-US" sz="60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sp>
        <p:nvSpPr>
          <p:cNvPr id="23" name="文本框 22"/>
          <p:cNvSpPr txBox="1"/>
          <p:nvPr/>
        </p:nvSpPr>
        <p:spPr>
          <a:xfrm>
            <a:off x="5535590" y="2309025"/>
            <a:ext cx="1120820" cy="1015663"/>
          </a:xfrm>
          <a:prstGeom prst="rect">
            <a:avLst/>
          </a:prstGeom>
          <a:noFill/>
        </p:spPr>
        <p:txBody>
          <a:bodyPr wrap="none" rtlCol="0">
            <a:spAutoFit/>
          </a:bodyPr>
          <a:lstStyle/>
          <a:p>
            <a:pPr algn="ctr"/>
            <a:r>
              <a:rPr lang="en-US" altLang="zh-CN" sz="6000" b="1"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02</a:t>
            </a:r>
            <a:endParaRPr lang="zh-CN" altLang="en-US" sz="6000" b="1"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951825" y="539644"/>
            <a:ext cx="4288354" cy="611546"/>
            <a:chOff x="3934592" y="267649"/>
            <a:chExt cx="4288354" cy="611546"/>
          </a:xfrm>
        </p:grpSpPr>
        <p:grpSp>
          <p:nvGrpSpPr>
            <p:cNvPr id="24" name="组合 23"/>
            <p:cNvGrpSpPr/>
            <p:nvPr/>
          </p:nvGrpSpPr>
          <p:grpSpPr>
            <a:xfrm>
              <a:off x="3934592" y="267649"/>
              <a:ext cx="4288354" cy="611546"/>
              <a:chOff x="3958664" y="565761"/>
              <a:chExt cx="4288354" cy="611546"/>
            </a:xfrm>
          </p:grpSpPr>
          <p:sp>
            <p:nvSpPr>
              <p:cNvPr id="47" name="文本框 46"/>
              <p:cNvSpPr txBox="1"/>
              <p:nvPr/>
            </p:nvSpPr>
            <p:spPr>
              <a:xfrm>
                <a:off x="4369030" y="592532"/>
                <a:ext cx="3467616" cy="584775"/>
              </a:xfrm>
              <a:prstGeom prst="rect">
                <a:avLst/>
              </a:prstGeom>
              <a:noFill/>
            </p:spPr>
            <p:txBody>
              <a:bodyPr wrap="none" rtlCol="0">
                <a:spAutoFit/>
              </a:bodyPr>
              <a:lstStyle/>
              <a:p>
                <a:pPr algn="ctr"/>
                <a:r>
                  <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太阳大气层的结构</a:t>
                </a:r>
                <a:endPar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48" name="文本框 47"/>
              <p:cNvSpPr txBox="1"/>
              <p:nvPr/>
            </p:nvSpPr>
            <p:spPr>
              <a:xfrm>
                <a:off x="3958664" y="565761"/>
                <a:ext cx="4288354" cy="584775"/>
              </a:xfrm>
              <a:prstGeom prst="rect">
                <a:avLst/>
              </a:prstGeom>
              <a:noFill/>
            </p:spPr>
            <p:txBody>
              <a:bodyPr wrap="none" rtlCol="0">
                <a:spAutoFit/>
              </a:bodyPr>
              <a:lstStyle/>
              <a:p>
                <a:pPr algn="ctr"/>
                <a:r>
                  <a:rPr lang="zh-CN" altLang="en-US" sz="3200" dirty="0" smtClean="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太阳外部大气层</a:t>
                </a:r>
                <a:r>
                  <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的结构</a:t>
                </a:r>
                <a:endPar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grpSp>
          <p:nvGrpSpPr>
            <p:cNvPr id="25" name="组合 24"/>
            <p:cNvGrpSpPr/>
            <p:nvPr/>
          </p:nvGrpSpPr>
          <p:grpSpPr>
            <a:xfrm>
              <a:off x="4128376" y="304973"/>
              <a:ext cx="247270" cy="545006"/>
              <a:chOff x="5023919" y="1189370"/>
              <a:chExt cx="451619" cy="995411"/>
            </a:xfrm>
          </p:grpSpPr>
          <p:sp>
            <p:nvSpPr>
              <p:cNvPr id="37" name="任意多边形: 形状 3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38" name="组合 37"/>
              <p:cNvGrpSpPr/>
              <p:nvPr/>
            </p:nvGrpSpPr>
            <p:grpSpPr>
              <a:xfrm>
                <a:off x="5023919" y="1189370"/>
                <a:ext cx="451619" cy="995411"/>
                <a:chOff x="5023919" y="1189370"/>
                <a:chExt cx="451619" cy="995411"/>
              </a:xfrm>
            </p:grpSpPr>
            <p:grpSp>
              <p:nvGrpSpPr>
                <p:cNvPr id="39" name="组合 38"/>
                <p:cNvGrpSpPr/>
                <p:nvPr/>
              </p:nvGrpSpPr>
              <p:grpSpPr>
                <a:xfrm>
                  <a:off x="5023919" y="1189370"/>
                  <a:ext cx="399823" cy="995411"/>
                  <a:chOff x="5023919" y="1189370"/>
                  <a:chExt cx="399823" cy="995411"/>
                </a:xfrm>
              </p:grpSpPr>
              <p:sp>
                <p:nvSpPr>
                  <p:cNvPr id="44" name="任意多边形: 形状 4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45" name="直接连接符 4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75715" y="1189370"/>
                  <a:ext cx="399823" cy="995411"/>
                  <a:chOff x="5023919" y="1189370"/>
                  <a:chExt cx="399823" cy="995411"/>
                </a:xfrm>
              </p:grpSpPr>
              <p:sp>
                <p:nvSpPr>
                  <p:cNvPr id="41" name="任意多边形: 形状 4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42" name="直接连接符 4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26" name="组合 25"/>
            <p:cNvGrpSpPr/>
            <p:nvPr/>
          </p:nvGrpSpPr>
          <p:grpSpPr>
            <a:xfrm flipH="1">
              <a:off x="7781889" y="304973"/>
              <a:ext cx="247270" cy="545006"/>
              <a:chOff x="5023919" y="1189370"/>
              <a:chExt cx="451619" cy="995411"/>
            </a:xfrm>
          </p:grpSpPr>
          <p:sp>
            <p:nvSpPr>
              <p:cNvPr id="27" name="任意多边形: 形状 2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28" name="组合 27"/>
              <p:cNvGrpSpPr/>
              <p:nvPr/>
            </p:nvGrpSpPr>
            <p:grpSpPr>
              <a:xfrm>
                <a:off x="5023919" y="1189370"/>
                <a:ext cx="451619" cy="995411"/>
                <a:chOff x="5023919" y="1189370"/>
                <a:chExt cx="451619" cy="995411"/>
              </a:xfrm>
            </p:grpSpPr>
            <p:grpSp>
              <p:nvGrpSpPr>
                <p:cNvPr id="29" name="组合 28"/>
                <p:cNvGrpSpPr/>
                <p:nvPr/>
              </p:nvGrpSpPr>
              <p:grpSpPr>
                <a:xfrm>
                  <a:off x="5023919" y="1189370"/>
                  <a:ext cx="399823" cy="995411"/>
                  <a:chOff x="5023919" y="1189370"/>
                  <a:chExt cx="399823" cy="995411"/>
                </a:xfrm>
              </p:grpSpPr>
              <p:sp>
                <p:nvSpPr>
                  <p:cNvPr id="34" name="任意多边形: 形状 3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35" name="直接连接符 3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075715" y="1189370"/>
                  <a:ext cx="399823" cy="995411"/>
                  <a:chOff x="5023919" y="1189370"/>
                  <a:chExt cx="399823" cy="995411"/>
                </a:xfrm>
              </p:grpSpPr>
              <p:sp>
                <p:nvSpPr>
                  <p:cNvPr id="31" name="任意多边形: 形状 3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32" name="直接连接符 3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grpSp>
        <p:nvGrpSpPr>
          <p:cNvPr id="80" name="组合 79"/>
          <p:cNvGrpSpPr/>
          <p:nvPr/>
        </p:nvGrpSpPr>
        <p:grpSpPr>
          <a:xfrm>
            <a:off x="402814" y="1776549"/>
            <a:ext cx="6805664" cy="4427220"/>
            <a:chOff x="402814" y="1776549"/>
            <a:chExt cx="6805664" cy="4427220"/>
          </a:xfrm>
        </p:grpSpPr>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flipV="1">
              <a:off x="734726" y="2016492"/>
              <a:ext cx="6176361" cy="4011812"/>
            </a:xfrm>
            <a:prstGeom prst="rect">
              <a:avLst/>
            </a:prstGeom>
          </p:spPr>
        </p:pic>
        <p:sp>
          <p:nvSpPr>
            <p:cNvPr id="76" name="矩形 75"/>
            <p:cNvSpPr/>
            <p:nvPr/>
          </p:nvSpPr>
          <p:spPr>
            <a:xfrm>
              <a:off x="734725" y="2016492"/>
              <a:ext cx="6177600" cy="40104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nvGrpSpPr>
            <p:cNvPr id="66" name="组合 65"/>
            <p:cNvGrpSpPr/>
            <p:nvPr/>
          </p:nvGrpSpPr>
          <p:grpSpPr>
            <a:xfrm>
              <a:off x="402814" y="1776549"/>
              <a:ext cx="6805664" cy="4427220"/>
              <a:chOff x="402814" y="1341120"/>
              <a:chExt cx="6805664" cy="4427220"/>
            </a:xfrm>
          </p:grpSpPr>
          <p:sp>
            <p:nvSpPr>
              <p:cNvPr id="3" name="任意多边形: 形状 2"/>
              <p:cNvSpPr/>
              <p:nvPr/>
            </p:nvSpPr>
            <p:spPr>
              <a:xfrm>
                <a:off x="471591" y="4120737"/>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4" name="梯形 3"/>
              <p:cNvSpPr/>
              <p:nvPr/>
            </p:nvSpPr>
            <p:spPr>
              <a:xfrm flipV="1">
                <a:off x="1325435" y="5618916"/>
                <a:ext cx="1105345" cy="149424"/>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 name="梯形 4"/>
              <p:cNvSpPr/>
              <p:nvPr/>
            </p:nvSpPr>
            <p:spPr>
              <a:xfrm rot="5400000" flipV="1">
                <a:off x="-39268" y="4395746"/>
                <a:ext cx="950705" cy="66541"/>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6" name="梯形 4"/>
              <p:cNvSpPr/>
              <p:nvPr/>
            </p:nvSpPr>
            <p:spPr>
              <a:xfrm rot="3120575" flipV="1">
                <a:off x="393037" y="5470880"/>
                <a:ext cx="343966" cy="4826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7" name="椭圆 6"/>
              <p:cNvSpPr/>
              <p:nvPr/>
            </p:nvSpPr>
            <p:spPr>
              <a:xfrm>
                <a:off x="7100503" y="5331504"/>
                <a:ext cx="79235" cy="79235"/>
              </a:xfrm>
              <a:prstGeom prst="ellipse">
                <a:avLst/>
              </a:pr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Medium" panose="020B0600000000000000" pitchFamily="34" charset="-122"/>
                  <a:ea typeface="思源黑体 Medium" panose="020B0600000000000000" pitchFamily="34" charset="-122"/>
                </a:endParaRPr>
              </a:p>
            </p:txBody>
          </p:sp>
          <p:grpSp>
            <p:nvGrpSpPr>
              <p:cNvPr id="8" name="组合 7"/>
              <p:cNvGrpSpPr/>
              <p:nvPr/>
            </p:nvGrpSpPr>
            <p:grpSpPr>
              <a:xfrm>
                <a:off x="7037807" y="4683033"/>
                <a:ext cx="152388" cy="550396"/>
                <a:chOff x="9328162" y="3757933"/>
                <a:chExt cx="152388" cy="550396"/>
              </a:xfrm>
            </p:grpSpPr>
            <p:sp>
              <p:nvSpPr>
                <p:cNvPr id="19" name="任意多边形: 形状 18"/>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20" name="任意多边形: 形状 19"/>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21" name="任意多边形: 形状 20"/>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22" name="任意多边形: 形状 21"/>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sp>
            <p:nvSpPr>
              <p:cNvPr id="9" name="任意多边形: 形状 8"/>
              <p:cNvSpPr/>
              <p:nvPr/>
            </p:nvSpPr>
            <p:spPr>
              <a:xfrm flipH="1" flipV="1">
                <a:off x="500330" y="1520970"/>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0" name="梯形 9"/>
              <p:cNvSpPr/>
              <p:nvPr/>
            </p:nvSpPr>
            <p:spPr>
              <a:xfrm flipH="1">
                <a:off x="4907279" y="1341120"/>
                <a:ext cx="1378575" cy="179850"/>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1" name="梯形 10"/>
              <p:cNvSpPr/>
              <p:nvPr/>
            </p:nvSpPr>
            <p:spPr>
              <a:xfrm rot="5400000" flipH="1">
                <a:off x="6692722" y="2736219"/>
                <a:ext cx="964969" cy="66542"/>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2" name="梯形 4"/>
              <p:cNvSpPr/>
              <p:nvPr/>
            </p:nvSpPr>
            <p:spPr>
              <a:xfrm rot="3120575" flipH="1">
                <a:off x="6876066" y="1622524"/>
                <a:ext cx="343966" cy="4826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3" name="椭圆 12"/>
              <p:cNvSpPr/>
              <p:nvPr/>
            </p:nvSpPr>
            <p:spPr>
              <a:xfrm flipH="1" flipV="1">
                <a:off x="431552" y="1729148"/>
                <a:ext cx="79235" cy="79235"/>
              </a:xfrm>
              <a:prstGeom prst="ellipse">
                <a:avLst/>
              </a:pr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Medium" panose="020B0600000000000000" pitchFamily="34" charset="-122"/>
                  <a:ea typeface="思源黑体 Medium" panose="020B0600000000000000" pitchFamily="34" charset="-122"/>
                </a:endParaRPr>
              </a:p>
            </p:txBody>
          </p:sp>
          <p:grpSp>
            <p:nvGrpSpPr>
              <p:cNvPr id="14" name="组合 13"/>
              <p:cNvGrpSpPr/>
              <p:nvPr/>
            </p:nvGrpSpPr>
            <p:grpSpPr>
              <a:xfrm>
                <a:off x="421095" y="1906457"/>
                <a:ext cx="152388" cy="550396"/>
                <a:chOff x="2711450" y="1935078"/>
                <a:chExt cx="152388" cy="550396"/>
              </a:xfrm>
            </p:grpSpPr>
            <p:sp>
              <p:nvSpPr>
                <p:cNvPr id="15" name="任意多边形: 形状 14"/>
                <p:cNvSpPr/>
                <p:nvPr/>
              </p:nvSpPr>
              <p:spPr>
                <a:xfrm flipH="1" flipV="1">
                  <a:off x="2711450" y="1935078"/>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6" name="任意多边形: 形状 15"/>
                <p:cNvSpPr/>
                <p:nvPr/>
              </p:nvSpPr>
              <p:spPr>
                <a:xfrm flipH="1" flipV="1">
                  <a:off x="2711450" y="206683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7" name="任意多边形: 形状 16"/>
                <p:cNvSpPr/>
                <p:nvPr/>
              </p:nvSpPr>
              <p:spPr>
                <a:xfrm flipH="1" flipV="1">
                  <a:off x="2711450" y="2198591"/>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8" name="任意多边形: 形状 17"/>
                <p:cNvSpPr/>
                <p:nvPr/>
              </p:nvSpPr>
              <p:spPr>
                <a:xfrm flipH="1" flipV="1">
                  <a:off x="2711450" y="2330347"/>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grpSp>
            <p:nvGrpSpPr>
              <p:cNvPr id="52" name="组合 51"/>
              <p:cNvGrpSpPr/>
              <p:nvPr/>
            </p:nvGrpSpPr>
            <p:grpSpPr>
              <a:xfrm>
                <a:off x="7037807" y="4175725"/>
                <a:ext cx="152388" cy="550396"/>
                <a:chOff x="9328162" y="3757933"/>
                <a:chExt cx="152388" cy="550396"/>
              </a:xfrm>
            </p:grpSpPr>
            <p:sp>
              <p:nvSpPr>
                <p:cNvPr id="53" name="任意多边形: 形状 52"/>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4" name="任意多边形: 形状 53"/>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5" name="任意多边形: 形状 54"/>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6" name="任意多边形: 形状 55"/>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grpSp>
          <p:grpSp>
            <p:nvGrpSpPr>
              <p:cNvPr id="57" name="组合 56"/>
              <p:cNvGrpSpPr/>
              <p:nvPr/>
            </p:nvGrpSpPr>
            <p:grpSpPr>
              <a:xfrm>
                <a:off x="421095" y="2462065"/>
                <a:ext cx="152388" cy="550396"/>
                <a:chOff x="2711450" y="1935078"/>
                <a:chExt cx="152388" cy="550396"/>
              </a:xfrm>
            </p:grpSpPr>
            <p:sp>
              <p:nvSpPr>
                <p:cNvPr id="58" name="任意多边形: 形状 57"/>
                <p:cNvSpPr/>
                <p:nvPr/>
              </p:nvSpPr>
              <p:spPr>
                <a:xfrm flipH="1" flipV="1">
                  <a:off x="2711450" y="1935078"/>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9" name="任意多边形: 形状 58"/>
                <p:cNvSpPr/>
                <p:nvPr/>
              </p:nvSpPr>
              <p:spPr>
                <a:xfrm flipH="1" flipV="1">
                  <a:off x="2711450" y="206683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60" name="任意多边形: 形状 59"/>
                <p:cNvSpPr/>
                <p:nvPr/>
              </p:nvSpPr>
              <p:spPr>
                <a:xfrm flipH="1" flipV="1">
                  <a:off x="2711450" y="2198591"/>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61" name="任意多边形: 形状 60"/>
                <p:cNvSpPr/>
                <p:nvPr/>
              </p:nvSpPr>
              <p:spPr>
                <a:xfrm flipH="1" flipV="1">
                  <a:off x="2711450" y="2330347"/>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cxnSp>
            <p:nvCxnSpPr>
              <p:cNvPr id="63" name="直接连接符 62"/>
              <p:cNvCxnSpPr/>
              <p:nvPr/>
            </p:nvCxnSpPr>
            <p:spPr>
              <a:xfrm>
                <a:off x="7132557" y="2967343"/>
                <a:ext cx="0" cy="923313"/>
              </a:xfrm>
              <a:prstGeom prst="line">
                <a:avLst/>
              </a:prstGeom>
              <a:ln w="28575">
                <a:solidFill>
                  <a:srgbClr val="18A88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78241" y="3252412"/>
                <a:ext cx="0" cy="923313"/>
              </a:xfrm>
              <a:prstGeom prst="line">
                <a:avLst/>
              </a:prstGeom>
              <a:ln w="28575">
                <a:solidFill>
                  <a:srgbClr val="18A88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5146338" y="3109326"/>
            <a:ext cx="800219" cy="461665"/>
          </a:xfrm>
          <a:prstGeom prst="rect">
            <a:avLst/>
          </a:prstGeom>
          <a:noFill/>
        </p:spPr>
        <p:txBody>
          <a:bodyPr vert="horz" wrap="none" rtlCol="0">
            <a:spAutoFit/>
          </a:bodyPr>
          <a:lstStyle/>
          <a:p>
            <a:r>
              <a:rPr lang="zh-CN" altLang="en-US" sz="2400" dirty="0">
                <a:solidFill>
                  <a:schemeClr val="bg1"/>
                </a:solidFill>
                <a:latin typeface="思源黑体 Medium" panose="020B0600000000000000" pitchFamily="34" charset="-122"/>
                <a:ea typeface="思源黑体 Medium" panose="020B0600000000000000" pitchFamily="34" charset="-122"/>
              </a:rPr>
              <a:t>日冕</a:t>
            </a:r>
            <a:endParaRPr lang="zh-CN" altLang="en-US" sz="2400" dirty="0">
              <a:solidFill>
                <a:schemeClr val="bg1"/>
              </a:solidFill>
              <a:latin typeface="思源黑体 Medium" panose="020B0600000000000000" pitchFamily="34" charset="-122"/>
              <a:ea typeface="思源黑体 Medium" panose="020B0600000000000000" pitchFamily="34" charset="-122"/>
            </a:endParaRPr>
          </a:p>
        </p:txBody>
      </p:sp>
      <p:grpSp>
        <p:nvGrpSpPr>
          <p:cNvPr id="81" name="组合 80"/>
          <p:cNvGrpSpPr/>
          <p:nvPr/>
        </p:nvGrpSpPr>
        <p:grpSpPr>
          <a:xfrm>
            <a:off x="8224596" y="2215615"/>
            <a:ext cx="3564590" cy="2982496"/>
            <a:chOff x="8224596" y="1813872"/>
            <a:chExt cx="3564590" cy="2982496"/>
          </a:xfrm>
        </p:grpSpPr>
        <p:sp>
          <p:nvSpPr>
            <p:cNvPr id="73" name="矩形 72"/>
            <p:cNvSpPr/>
            <p:nvPr/>
          </p:nvSpPr>
          <p:spPr>
            <a:xfrm>
              <a:off x="8233546" y="1863449"/>
              <a:ext cx="3555640" cy="2932919"/>
            </a:xfrm>
            <a:prstGeom prst="rect">
              <a:avLst/>
            </a:prstGeom>
          </p:spPr>
          <p:txBody>
            <a:bodyPr wrap="square">
              <a:spAutoFit/>
            </a:bodyPr>
            <a:lstStyle/>
            <a:p>
              <a:pPr algn="just">
                <a:lnSpc>
                  <a:spcPct val="130000"/>
                </a:lnSpc>
              </a:pPr>
              <a:r>
                <a:rPr lang="zh-CN"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日冕是太阳大气的最外层，可以延伸到几个太阳半径甚至更远，它的亮度仅为光球的百万分之</a:t>
              </a:r>
              <a:r>
                <a:rPr lang="en-US"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1</a:t>
              </a:r>
              <a:r>
                <a:rPr lang="zh-CN"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，只有在日全食时或用特制的日冕仪才能用肉眼看见。</a:t>
              </a:r>
              <a:endParaRPr lang="zh-CN"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
          <p:nvSpPr>
            <p:cNvPr id="77" name="标注: 弯曲线形(带边框和强调线) 76"/>
            <p:cNvSpPr/>
            <p:nvPr/>
          </p:nvSpPr>
          <p:spPr>
            <a:xfrm>
              <a:off x="8224596" y="1813872"/>
              <a:ext cx="3555640" cy="2982495"/>
            </a:xfrm>
            <a:prstGeom prst="accentBorderCallout2">
              <a:avLst>
                <a:gd name="adj1" fmla="val 54818"/>
                <a:gd name="adj2" fmla="val -3610"/>
                <a:gd name="adj3" fmla="val 18328"/>
                <a:gd name="adj4" fmla="val -53406"/>
                <a:gd name="adj5" fmla="val 30098"/>
                <a:gd name="adj6" fmla="val -77968"/>
              </a:avLst>
            </a:prstGeom>
            <a:noFill/>
            <a:ln w="12700">
              <a:solidFill>
                <a:srgbClr val="18A881"/>
              </a:solidFill>
              <a:prstDash val="lgDashDotDot"/>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E5C3"/>
                </a:solidFill>
                <a:latin typeface="思源黑体 Normal" panose="020B0400000000000000" pitchFamily="34" charset="-122"/>
                <a:ea typeface="思源黑体 Normal"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951822" y="566415"/>
            <a:ext cx="4438084" cy="631029"/>
            <a:chOff x="3934589" y="294420"/>
            <a:chExt cx="4438084" cy="631029"/>
          </a:xfrm>
        </p:grpSpPr>
        <p:grpSp>
          <p:nvGrpSpPr>
            <p:cNvPr id="24" name="组合 23"/>
            <p:cNvGrpSpPr/>
            <p:nvPr/>
          </p:nvGrpSpPr>
          <p:grpSpPr>
            <a:xfrm>
              <a:off x="3934589" y="294420"/>
              <a:ext cx="4438084" cy="631029"/>
              <a:chOff x="3958661" y="592532"/>
              <a:chExt cx="4438084" cy="631029"/>
            </a:xfrm>
          </p:grpSpPr>
          <p:sp>
            <p:nvSpPr>
              <p:cNvPr id="47" name="文本框 46"/>
              <p:cNvSpPr txBox="1"/>
              <p:nvPr/>
            </p:nvSpPr>
            <p:spPr>
              <a:xfrm>
                <a:off x="3958661" y="592532"/>
                <a:ext cx="4288354" cy="584775"/>
              </a:xfrm>
              <a:prstGeom prst="rect">
                <a:avLst/>
              </a:prstGeom>
              <a:noFill/>
            </p:spPr>
            <p:txBody>
              <a:bodyPr wrap="none" rtlCol="0">
                <a:spAutoFit/>
              </a:bodyPr>
              <a:lstStyle/>
              <a:p>
                <a:pPr algn="ctr"/>
                <a:r>
                  <a:rPr lang="zh-CN" altLang="en-US" sz="3200" dirty="0" smtClean="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太阳外部大气层</a:t>
                </a:r>
                <a:r>
                  <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的结构</a:t>
                </a:r>
                <a:endPar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48" name="文本框 47"/>
              <p:cNvSpPr txBox="1"/>
              <p:nvPr/>
            </p:nvSpPr>
            <p:spPr>
              <a:xfrm>
                <a:off x="4108391" y="638786"/>
                <a:ext cx="4288354" cy="584775"/>
              </a:xfrm>
              <a:prstGeom prst="rect">
                <a:avLst/>
              </a:prstGeom>
              <a:noFill/>
            </p:spPr>
            <p:txBody>
              <a:bodyPr wrap="none" rtlCol="0">
                <a:spAutoFit/>
              </a:bodyPr>
              <a:lstStyle/>
              <a:p>
                <a:pPr algn="ctr"/>
                <a:r>
                  <a:rPr lang="zh-CN" altLang="en-US" sz="3200" dirty="0" smtClean="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太阳外部大气层</a:t>
                </a:r>
                <a:r>
                  <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的结构</a:t>
                </a:r>
                <a:endPar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grpSp>
          <p:nvGrpSpPr>
            <p:cNvPr id="25" name="组合 24"/>
            <p:cNvGrpSpPr/>
            <p:nvPr/>
          </p:nvGrpSpPr>
          <p:grpSpPr>
            <a:xfrm>
              <a:off x="4128376" y="304973"/>
              <a:ext cx="247270" cy="545006"/>
              <a:chOff x="5023919" y="1189370"/>
              <a:chExt cx="451619" cy="995411"/>
            </a:xfrm>
          </p:grpSpPr>
          <p:sp>
            <p:nvSpPr>
              <p:cNvPr id="37" name="任意多边形: 形状 3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38" name="组合 37"/>
              <p:cNvGrpSpPr/>
              <p:nvPr/>
            </p:nvGrpSpPr>
            <p:grpSpPr>
              <a:xfrm>
                <a:off x="5023919" y="1189370"/>
                <a:ext cx="451619" cy="995411"/>
                <a:chOff x="5023919" y="1189370"/>
                <a:chExt cx="451619" cy="995411"/>
              </a:xfrm>
            </p:grpSpPr>
            <p:grpSp>
              <p:nvGrpSpPr>
                <p:cNvPr id="39" name="组合 38"/>
                <p:cNvGrpSpPr/>
                <p:nvPr/>
              </p:nvGrpSpPr>
              <p:grpSpPr>
                <a:xfrm>
                  <a:off x="5023919" y="1189370"/>
                  <a:ext cx="399823" cy="995411"/>
                  <a:chOff x="5023919" y="1189370"/>
                  <a:chExt cx="399823" cy="995411"/>
                </a:xfrm>
              </p:grpSpPr>
              <p:sp>
                <p:nvSpPr>
                  <p:cNvPr id="44" name="任意多边形: 形状 4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45" name="直接连接符 4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75715" y="1189370"/>
                  <a:ext cx="399823" cy="995411"/>
                  <a:chOff x="5023919" y="1189370"/>
                  <a:chExt cx="399823" cy="995411"/>
                </a:xfrm>
              </p:grpSpPr>
              <p:sp>
                <p:nvSpPr>
                  <p:cNvPr id="41" name="任意多边形: 形状 4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42" name="直接连接符 4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26" name="组合 25"/>
            <p:cNvGrpSpPr/>
            <p:nvPr/>
          </p:nvGrpSpPr>
          <p:grpSpPr>
            <a:xfrm flipH="1">
              <a:off x="7781889" y="304973"/>
              <a:ext cx="247270" cy="545006"/>
              <a:chOff x="5023919" y="1189370"/>
              <a:chExt cx="451619" cy="995411"/>
            </a:xfrm>
          </p:grpSpPr>
          <p:sp>
            <p:nvSpPr>
              <p:cNvPr id="27" name="任意多边形: 形状 2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28" name="组合 27"/>
              <p:cNvGrpSpPr/>
              <p:nvPr/>
            </p:nvGrpSpPr>
            <p:grpSpPr>
              <a:xfrm>
                <a:off x="5023919" y="1189370"/>
                <a:ext cx="451619" cy="995411"/>
                <a:chOff x="5023919" y="1189370"/>
                <a:chExt cx="451619" cy="995411"/>
              </a:xfrm>
            </p:grpSpPr>
            <p:grpSp>
              <p:nvGrpSpPr>
                <p:cNvPr id="29" name="组合 28"/>
                <p:cNvGrpSpPr/>
                <p:nvPr/>
              </p:nvGrpSpPr>
              <p:grpSpPr>
                <a:xfrm>
                  <a:off x="5023919" y="1189370"/>
                  <a:ext cx="399823" cy="995411"/>
                  <a:chOff x="5023919" y="1189370"/>
                  <a:chExt cx="399823" cy="995411"/>
                </a:xfrm>
              </p:grpSpPr>
              <p:sp>
                <p:nvSpPr>
                  <p:cNvPr id="34" name="任意多边形: 形状 3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35" name="直接连接符 3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075715" y="1189370"/>
                  <a:ext cx="399823" cy="995411"/>
                  <a:chOff x="5023919" y="1189370"/>
                  <a:chExt cx="399823" cy="995411"/>
                </a:xfrm>
              </p:grpSpPr>
              <p:sp>
                <p:nvSpPr>
                  <p:cNvPr id="31" name="任意多边形: 形状 3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32" name="直接连接符 3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grpSp>
        <p:nvGrpSpPr>
          <p:cNvPr id="80" name="组合 79"/>
          <p:cNvGrpSpPr/>
          <p:nvPr/>
        </p:nvGrpSpPr>
        <p:grpSpPr>
          <a:xfrm>
            <a:off x="402814" y="1776549"/>
            <a:ext cx="6805664" cy="4427220"/>
            <a:chOff x="402814" y="1776549"/>
            <a:chExt cx="6805664" cy="4427220"/>
          </a:xfrm>
        </p:grpSpPr>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flipV="1">
              <a:off x="734726" y="2016492"/>
              <a:ext cx="6176361" cy="4011812"/>
            </a:xfrm>
            <a:prstGeom prst="rect">
              <a:avLst/>
            </a:prstGeom>
          </p:spPr>
        </p:pic>
        <p:sp>
          <p:nvSpPr>
            <p:cNvPr id="76" name="矩形 75"/>
            <p:cNvSpPr/>
            <p:nvPr/>
          </p:nvSpPr>
          <p:spPr>
            <a:xfrm>
              <a:off x="734725" y="2016492"/>
              <a:ext cx="6177600" cy="40104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nvGrpSpPr>
            <p:cNvPr id="66" name="组合 65"/>
            <p:cNvGrpSpPr/>
            <p:nvPr/>
          </p:nvGrpSpPr>
          <p:grpSpPr>
            <a:xfrm>
              <a:off x="402814" y="1776549"/>
              <a:ext cx="6805664" cy="4427220"/>
              <a:chOff x="402814" y="1341120"/>
              <a:chExt cx="6805664" cy="4427220"/>
            </a:xfrm>
          </p:grpSpPr>
          <p:sp>
            <p:nvSpPr>
              <p:cNvPr id="3" name="任意多边形: 形状 2"/>
              <p:cNvSpPr/>
              <p:nvPr/>
            </p:nvSpPr>
            <p:spPr>
              <a:xfrm>
                <a:off x="471591" y="4120737"/>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4" name="梯形 3"/>
              <p:cNvSpPr/>
              <p:nvPr/>
            </p:nvSpPr>
            <p:spPr>
              <a:xfrm flipV="1">
                <a:off x="1325435" y="5618916"/>
                <a:ext cx="1105345" cy="149424"/>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 name="梯形 4"/>
              <p:cNvSpPr/>
              <p:nvPr/>
            </p:nvSpPr>
            <p:spPr>
              <a:xfrm rot="5400000" flipV="1">
                <a:off x="-39268" y="4395746"/>
                <a:ext cx="950705" cy="66541"/>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6" name="梯形 4"/>
              <p:cNvSpPr/>
              <p:nvPr/>
            </p:nvSpPr>
            <p:spPr>
              <a:xfrm rot="3120575" flipV="1">
                <a:off x="393037" y="5470880"/>
                <a:ext cx="343966" cy="4826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7" name="椭圆 6"/>
              <p:cNvSpPr/>
              <p:nvPr/>
            </p:nvSpPr>
            <p:spPr>
              <a:xfrm>
                <a:off x="7100503" y="5331504"/>
                <a:ext cx="79235" cy="79235"/>
              </a:xfrm>
              <a:prstGeom prst="ellipse">
                <a:avLst/>
              </a:pr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Medium" panose="020B0600000000000000" pitchFamily="34" charset="-122"/>
                  <a:ea typeface="思源黑体 Medium" panose="020B0600000000000000" pitchFamily="34" charset="-122"/>
                </a:endParaRPr>
              </a:p>
            </p:txBody>
          </p:sp>
          <p:grpSp>
            <p:nvGrpSpPr>
              <p:cNvPr id="8" name="组合 7"/>
              <p:cNvGrpSpPr/>
              <p:nvPr/>
            </p:nvGrpSpPr>
            <p:grpSpPr>
              <a:xfrm>
                <a:off x="7037807" y="4683033"/>
                <a:ext cx="152388" cy="550396"/>
                <a:chOff x="9328162" y="3757933"/>
                <a:chExt cx="152388" cy="550396"/>
              </a:xfrm>
            </p:grpSpPr>
            <p:sp>
              <p:nvSpPr>
                <p:cNvPr id="19" name="任意多边形: 形状 18"/>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20" name="任意多边形: 形状 19"/>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21" name="任意多边形: 形状 20"/>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22" name="任意多边形: 形状 21"/>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sp>
            <p:nvSpPr>
              <p:cNvPr id="9" name="任意多边形: 形状 8"/>
              <p:cNvSpPr/>
              <p:nvPr/>
            </p:nvSpPr>
            <p:spPr>
              <a:xfrm flipH="1" flipV="1">
                <a:off x="500330" y="1520970"/>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0" name="梯形 9"/>
              <p:cNvSpPr/>
              <p:nvPr/>
            </p:nvSpPr>
            <p:spPr>
              <a:xfrm flipH="1">
                <a:off x="4907279" y="1341120"/>
                <a:ext cx="1378575" cy="179850"/>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1" name="梯形 10"/>
              <p:cNvSpPr/>
              <p:nvPr/>
            </p:nvSpPr>
            <p:spPr>
              <a:xfrm rot="5400000" flipH="1">
                <a:off x="6692722" y="2736219"/>
                <a:ext cx="964969" cy="66542"/>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2" name="梯形 4"/>
              <p:cNvSpPr/>
              <p:nvPr/>
            </p:nvSpPr>
            <p:spPr>
              <a:xfrm rot="3120575" flipH="1">
                <a:off x="6876066" y="1622524"/>
                <a:ext cx="343966" cy="4826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3" name="椭圆 12"/>
              <p:cNvSpPr/>
              <p:nvPr/>
            </p:nvSpPr>
            <p:spPr>
              <a:xfrm flipH="1" flipV="1">
                <a:off x="431552" y="1729148"/>
                <a:ext cx="79235" cy="79235"/>
              </a:xfrm>
              <a:prstGeom prst="ellipse">
                <a:avLst/>
              </a:pr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Medium" panose="020B0600000000000000" pitchFamily="34" charset="-122"/>
                  <a:ea typeface="思源黑体 Medium" panose="020B0600000000000000" pitchFamily="34" charset="-122"/>
                </a:endParaRPr>
              </a:p>
            </p:txBody>
          </p:sp>
          <p:grpSp>
            <p:nvGrpSpPr>
              <p:cNvPr id="14" name="组合 13"/>
              <p:cNvGrpSpPr/>
              <p:nvPr/>
            </p:nvGrpSpPr>
            <p:grpSpPr>
              <a:xfrm>
                <a:off x="421095" y="1906457"/>
                <a:ext cx="152388" cy="550396"/>
                <a:chOff x="2711450" y="1935078"/>
                <a:chExt cx="152388" cy="550396"/>
              </a:xfrm>
            </p:grpSpPr>
            <p:sp>
              <p:nvSpPr>
                <p:cNvPr id="15" name="任意多边形: 形状 14"/>
                <p:cNvSpPr/>
                <p:nvPr/>
              </p:nvSpPr>
              <p:spPr>
                <a:xfrm flipH="1" flipV="1">
                  <a:off x="2711450" y="1935078"/>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6" name="任意多边形: 形状 15"/>
                <p:cNvSpPr/>
                <p:nvPr/>
              </p:nvSpPr>
              <p:spPr>
                <a:xfrm flipH="1" flipV="1">
                  <a:off x="2711450" y="206683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7" name="任意多边形: 形状 16"/>
                <p:cNvSpPr/>
                <p:nvPr/>
              </p:nvSpPr>
              <p:spPr>
                <a:xfrm flipH="1" flipV="1">
                  <a:off x="2711450" y="2198591"/>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8" name="任意多边形: 形状 17"/>
                <p:cNvSpPr/>
                <p:nvPr/>
              </p:nvSpPr>
              <p:spPr>
                <a:xfrm flipH="1" flipV="1">
                  <a:off x="2711450" y="2330347"/>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grpSp>
            <p:nvGrpSpPr>
              <p:cNvPr id="52" name="组合 51"/>
              <p:cNvGrpSpPr/>
              <p:nvPr/>
            </p:nvGrpSpPr>
            <p:grpSpPr>
              <a:xfrm>
                <a:off x="7037807" y="4175725"/>
                <a:ext cx="152388" cy="550396"/>
                <a:chOff x="9328162" y="3757933"/>
                <a:chExt cx="152388" cy="550396"/>
              </a:xfrm>
            </p:grpSpPr>
            <p:sp>
              <p:nvSpPr>
                <p:cNvPr id="53" name="任意多边形: 形状 52"/>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4" name="任意多边形: 形状 53"/>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5" name="任意多边形: 形状 54"/>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6" name="任意多边形: 形状 55"/>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grpSp>
          <p:grpSp>
            <p:nvGrpSpPr>
              <p:cNvPr id="57" name="组合 56"/>
              <p:cNvGrpSpPr/>
              <p:nvPr/>
            </p:nvGrpSpPr>
            <p:grpSpPr>
              <a:xfrm>
                <a:off x="421095" y="2462065"/>
                <a:ext cx="152388" cy="550396"/>
                <a:chOff x="2711450" y="1935078"/>
                <a:chExt cx="152388" cy="550396"/>
              </a:xfrm>
            </p:grpSpPr>
            <p:sp>
              <p:nvSpPr>
                <p:cNvPr id="58" name="任意多边形: 形状 57"/>
                <p:cNvSpPr/>
                <p:nvPr/>
              </p:nvSpPr>
              <p:spPr>
                <a:xfrm flipH="1" flipV="1">
                  <a:off x="2711450" y="1935078"/>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9" name="任意多边形: 形状 58"/>
                <p:cNvSpPr/>
                <p:nvPr/>
              </p:nvSpPr>
              <p:spPr>
                <a:xfrm flipH="1" flipV="1">
                  <a:off x="2711450" y="206683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60" name="任意多边形: 形状 59"/>
                <p:cNvSpPr/>
                <p:nvPr/>
              </p:nvSpPr>
              <p:spPr>
                <a:xfrm flipH="1" flipV="1">
                  <a:off x="2711450" y="2198591"/>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61" name="任意多边形: 形状 60"/>
                <p:cNvSpPr/>
                <p:nvPr/>
              </p:nvSpPr>
              <p:spPr>
                <a:xfrm flipH="1" flipV="1">
                  <a:off x="2711450" y="2330347"/>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cxnSp>
            <p:nvCxnSpPr>
              <p:cNvPr id="63" name="直接连接符 62"/>
              <p:cNvCxnSpPr/>
              <p:nvPr/>
            </p:nvCxnSpPr>
            <p:spPr>
              <a:xfrm>
                <a:off x="7132557" y="2967343"/>
                <a:ext cx="0" cy="923313"/>
              </a:xfrm>
              <a:prstGeom prst="line">
                <a:avLst/>
              </a:prstGeom>
              <a:ln w="28575">
                <a:solidFill>
                  <a:srgbClr val="18A88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78241" y="3252412"/>
                <a:ext cx="0" cy="923313"/>
              </a:xfrm>
              <a:prstGeom prst="line">
                <a:avLst/>
              </a:prstGeom>
              <a:ln w="28575">
                <a:solidFill>
                  <a:srgbClr val="18A88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5146338" y="3109326"/>
            <a:ext cx="800219" cy="461665"/>
          </a:xfrm>
          <a:prstGeom prst="rect">
            <a:avLst/>
          </a:prstGeom>
          <a:noFill/>
        </p:spPr>
        <p:txBody>
          <a:bodyPr vert="horz" wrap="none" rtlCol="0">
            <a:spAutoFit/>
          </a:bodyPr>
          <a:lstStyle/>
          <a:p>
            <a:r>
              <a:rPr lang="zh-CN" altLang="en-US" sz="2400" dirty="0">
                <a:solidFill>
                  <a:schemeClr val="bg1"/>
                </a:solidFill>
                <a:latin typeface="思源黑体 Medium" panose="020B0600000000000000" pitchFamily="34" charset="-122"/>
                <a:ea typeface="思源黑体 Medium" panose="020B0600000000000000" pitchFamily="34" charset="-122"/>
              </a:rPr>
              <a:t>日冕</a:t>
            </a:r>
            <a:endParaRPr lang="zh-CN" altLang="en-US" sz="2400" dirty="0">
              <a:solidFill>
                <a:schemeClr val="bg1"/>
              </a:solidFill>
              <a:latin typeface="思源黑体 Medium" panose="020B0600000000000000" pitchFamily="34" charset="-122"/>
              <a:ea typeface="思源黑体 Medium" panose="020B0600000000000000" pitchFamily="34" charset="-122"/>
            </a:endParaRPr>
          </a:p>
        </p:txBody>
      </p:sp>
      <p:sp>
        <p:nvSpPr>
          <p:cNvPr id="69" name="文本框 68"/>
          <p:cNvSpPr txBox="1"/>
          <p:nvPr/>
        </p:nvSpPr>
        <p:spPr>
          <a:xfrm>
            <a:off x="4905265" y="3844288"/>
            <a:ext cx="492443" cy="830997"/>
          </a:xfrm>
          <a:prstGeom prst="rect">
            <a:avLst/>
          </a:prstGeom>
          <a:noFill/>
        </p:spPr>
        <p:txBody>
          <a:bodyPr vert="horz" wrap="none" rtlCol="0">
            <a:spAutoFit/>
          </a:bodyPr>
          <a:lstStyle/>
          <a:p>
            <a:r>
              <a:rPr lang="zh-CN" altLang="en-US" sz="2400" dirty="0">
                <a:solidFill>
                  <a:schemeClr val="bg1"/>
                </a:solidFill>
                <a:latin typeface="思源黑体 Medium" panose="020B0600000000000000" pitchFamily="34" charset="-122"/>
                <a:ea typeface="思源黑体 Medium" panose="020B0600000000000000" pitchFamily="34" charset="-122"/>
              </a:rPr>
              <a:t>光</a:t>
            </a:r>
            <a:endParaRPr lang="en-US" altLang="zh-CN" sz="2400" dirty="0">
              <a:solidFill>
                <a:schemeClr val="bg1"/>
              </a:solidFill>
              <a:latin typeface="思源黑体 Medium" panose="020B0600000000000000" pitchFamily="34" charset="-122"/>
              <a:ea typeface="思源黑体 Medium" panose="020B0600000000000000" pitchFamily="34" charset="-122"/>
            </a:endParaRPr>
          </a:p>
          <a:p>
            <a:r>
              <a:rPr lang="zh-CN" altLang="en-US" sz="2400" dirty="0">
                <a:solidFill>
                  <a:schemeClr val="bg1"/>
                </a:solidFill>
                <a:latin typeface="思源黑体 Medium" panose="020B0600000000000000" pitchFamily="34" charset="-122"/>
                <a:ea typeface="思源黑体 Medium" panose="020B0600000000000000" pitchFamily="34" charset="-122"/>
              </a:rPr>
              <a:t>球</a:t>
            </a:r>
            <a:endParaRPr lang="zh-CN" altLang="en-US" sz="2400" dirty="0">
              <a:solidFill>
                <a:schemeClr val="bg1"/>
              </a:solidFill>
              <a:latin typeface="思源黑体 Medium" panose="020B0600000000000000" pitchFamily="34" charset="-122"/>
              <a:ea typeface="思源黑体 Medium" panose="020B0600000000000000" pitchFamily="34" charset="-122"/>
            </a:endParaRPr>
          </a:p>
        </p:txBody>
      </p:sp>
      <p:grpSp>
        <p:nvGrpSpPr>
          <p:cNvPr id="82" name="组合 81"/>
          <p:cNvGrpSpPr/>
          <p:nvPr/>
        </p:nvGrpSpPr>
        <p:grpSpPr>
          <a:xfrm>
            <a:off x="8224596" y="2892282"/>
            <a:ext cx="3564589" cy="2232220"/>
            <a:chOff x="8224596" y="2892282"/>
            <a:chExt cx="3564589" cy="2232220"/>
          </a:xfrm>
        </p:grpSpPr>
        <p:sp>
          <p:nvSpPr>
            <p:cNvPr id="75" name="矩形 74"/>
            <p:cNvSpPr/>
            <p:nvPr/>
          </p:nvSpPr>
          <p:spPr>
            <a:xfrm>
              <a:off x="8261904" y="2979573"/>
              <a:ext cx="3527281" cy="1972656"/>
            </a:xfrm>
            <a:prstGeom prst="rect">
              <a:avLst/>
            </a:prstGeom>
          </p:spPr>
          <p:txBody>
            <a:bodyPr wrap="square">
              <a:spAutoFit/>
            </a:bodyPr>
            <a:lstStyle/>
            <a:p>
              <a:pPr algn="just">
                <a:lnSpc>
                  <a:spcPct val="130000"/>
                </a:lnSpc>
              </a:pPr>
              <a:r>
                <a:rPr lang="zh-CN"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光球是太阳大气的最底层，它发出的可见光最强是用肉眼可以观测到的太阳表面。</a:t>
              </a:r>
              <a:endParaRPr lang="zh-CN"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
          <p:nvSpPr>
            <p:cNvPr id="78" name="标注: 弯曲线形(带边框和强调线) 77"/>
            <p:cNvSpPr/>
            <p:nvPr/>
          </p:nvSpPr>
          <p:spPr>
            <a:xfrm>
              <a:off x="8224596" y="2892282"/>
              <a:ext cx="3555640" cy="2232220"/>
            </a:xfrm>
            <a:prstGeom prst="accentBorderCallout2">
              <a:avLst>
                <a:gd name="adj1" fmla="val 47604"/>
                <a:gd name="adj2" fmla="val -3871"/>
                <a:gd name="adj3" fmla="val 49047"/>
                <a:gd name="adj4" fmla="val -52094"/>
                <a:gd name="adj5" fmla="val 81034"/>
                <a:gd name="adj6" fmla="val -85315"/>
              </a:avLst>
            </a:prstGeom>
            <a:noFill/>
            <a:ln>
              <a:solidFill>
                <a:srgbClr val="18A881"/>
              </a:solidFill>
              <a:prstDash val="lgDashDotDot"/>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E5C3"/>
                </a:solidFill>
                <a:latin typeface="思源黑体 Normal" panose="020B0400000000000000" pitchFamily="34" charset="-122"/>
                <a:ea typeface="思源黑体 Normal"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left)">
                                      <p:cBhvr>
                                        <p:cTn id="11"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951825" y="539644"/>
            <a:ext cx="4288354" cy="611546"/>
            <a:chOff x="3934592" y="267649"/>
            <a:chExt cx="4288354" cy="611546"/>
          </a:xfrm>
        </p:grpSpPr>
        <p:grpSp>
          <p:nvGrpSpPr>
            <p:cNvPr id="24" name="组合 23"/>
            <p:cNvGrpSpPr/>
            <p:nvPr/>
          </p:nvGrpSpPr>
          <p:grpSpPr>
            <a:xfrm>
              <a:off x="3934592" y="267649"/>
              <a:ext cx="4288354" cy="611546"/>
              <a:chOff x="3958664" y="565761"/>
              <a:chExt cx="4288354" cy="611546"/>
            </a:xfrm>
          </p:grpSpPr>
          <p:sp>
            <p:nvSpPr>
              <p:cNvPr id="47" name="文本框 46"/>
              <p:cNvSpPr txBox="1"/>
              <p:nvPr/>
            </p:nvSpPr>
            <p:spPr>
              <a:xfrm>
                <a:off x="4369030" y="592532"/>
                <a:ext cx="3467616" cy="584775"/>
              </a:xfrm>
              <a:prstGeom prst="rect">
                <a:avLst/>
              </a:prstGeom>
              <a:noFill/>
            </p:spPr>
            <p:txBody>
              <a:bodyPr wrap="none" rtlCol="0">
                <a:spAutoFit/>
              </a:bodyPr>
              <a:lstStyle/>
              <a:p>
                <a:pPr algn="ctr"/>
                <a:r>
                  <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太阳大气层的结构</a:t>
                </a:r>
                <a:endPar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48" name="文本框 47"/>
              <p:cNvSpPr txBox="1"/>
              <p:nvPr/>
            </p:nvSpPr>
            <p:spPr>
              <a:xfrm>
                <a:off x="3958664" y="565761"/>
                <a:ext cx="4288354" cy="584775"/>
              </a:xfrm>
              <a:prstGeom prst="rect">
                <a:avLst/>
              </a:prstGeom>
              <a:noFill/>
            </p:spPr>
            <p:txBody>
              <a:bodyPr wrap="none" rtlCol="0">
                <a:spAutoFit/>
              </a:bodyPr>
              <a:lstStyle/>
              <a:p>
                <a:pPr algn="ctr"/>
                <a:r>
                  <a:rPr lang="zh-CN" altLang="en-US" sz="3200" dirty="0" smtClean="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太阳外部大气层</a:t>
                </a:r>
                <a:r>
                  <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的结构</a:t>
                </a:r>
                <a:endParaRPr lang="zh-CN" altLang="en-US" sz="32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grpSp>
          <p:nvGrpSpPr>
            <p:cNvPr id="25" name="组合 24"/>
            <p:cNvGrpSpPr/>
            <p:nvPr/>
          </p:nvGrpSpPr>
          <p:grpSpPr>
            <a:xfrm>
              <a:off x="4128376" y="304973"/>
              <a:ext cx="247270" cy="545006"/>
              <a:chOff x="5023919" y="1189370"/>
              <a:chExt cx="451619" cy="995411"/>
            </a:xfrm>
          </p:grpSpPr>
          <p:sp>
            <p:nvSpPr>
              <p:cNvPr id="37" name="任意多边形: 形状 3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38" name="组合 37"/>
              <p:cNvGrpSpPr/>
              <p:nvPr/>
            </p:nvGrpSpPr>
            <p:grpSpPr>
              <a:xfrm>
                <a:off x="5023919" y="1189370"/>
                <a:ext cx="451619" cy="995411"/>
                <a:chOff x="5023919" y="1189370"/>
                <a:chExt cx="451619" cy="995411"/>
              </a:xfrm>
            </p:grpSpPr>
            <p:grpSp>
              <p:nvGrpSpPr>
                <p:cNvPr id="39" name="组合 38"/>
                <p:cNvGrpSpPr/>
                <p:nvPr/>
              </p:nvGrpSpPr>
              <p:grpSpPr>
                <a:xfrm>
                  <a:off x="5023919" y="1189370"/>
                  <a:ext cx="399823" cy="995411"/>
                  <a:chOff x="5023919" y="1189370"/>
                  <a:chExt cx="399823" cy="995411"/>
                </a:xfrm>
              </p:grpSpPr>
              <p:sp>
                <p:nvSpPr>
                  <p:cNvPr id="44" name="任意多边形: 形状 4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45" name="直接连接符 4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75715" y="1189370"/>
                  <a:ext cx="399823" cy="995411"/>
                  <a:chOff x="5023919" y="1189370"/>
                  <a:chExt cx="399823" cy="995411"/>
                </a:xfrm>
              </p:grpSpPr>
              <p:sp>
                <p:nvSpPr>
                  <p:cNvPr id="41" name="任意多边形: 形状 4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42" name="直接连接符 4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26" name="组合 25"/>
            <p:cNvGrpSpPr/>
            <p:nvPr/>
          </p:nvGrpSpPr>
          <p:grpSpPr>
            <a:xfrm flipH="1">
              <a:off x="7781889" y="304973"/>
              <a:ext cx="247270" cy="545006"/>
              <a:chOff x="5023919" y="1189370"/>
              <a:chExt cx="451619" cy="995411"/>
            </a:xfrm>
          </p:grpSpPr>
          <p:sp>
            <p:nvSpPr>
              <p:cNvPr id="27" name="任意多边形: 形状 2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28" name="组合 27"/>
              <p:cNvGrpSpPr/>
              <p:nvPr/>
            </p:nvGrpSpPr>
            <p:grpSpPr>
              <a:xfrm>
                <a:off x="5023919" y="1189370"/>
                <a:ext cx="451619" cy="995411"/>
                <a:chOff x="5023919" y="1189370"/>
                <a:chExt cx="451619" cy="995411"/>
              </a:xfrm>
            </p:grpSpPr>
            <p:grpSp>
              <p:nvGrpSpPr>
                <p:cNvPr id="29" name="组合 28"/>
                <p:cNvGrpSpPr/>
                <p:nvPr/>
              </p:nvGrpSpPr>
              <p:grpSpPr>
                <a:xfrm>
                  <a:off x="5023919" y="1189370"/>
                  <a:ext cx="399823" cy="995411"/>
                  <a:chOff x="5023919" y="1189370"/>
                  <a:chExt cx="399823" cy="995411"/>
                </a:xfrm>
              </p:grpSpPr>
              <p:sp>
                <p:nvSpPr>
                  <p:cNvPr id="34" name="任意多边形: 形状 3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35" name="直接连接符 3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075715" y="1189370"/>
                  <a:ext cx="399823" cy="995411"/>
                  <a:chOff x="5023919" y="1189370"/>
                  <a:chExt cx="399823" cy="995411"/>
                </a:xfrm>
              </p:grpSpPr>
              <p:sp>
                <p:nvSpPr>
                  <p:cNvPr id="31" name="任意多边形: 形状 3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32" name="直接连接符 3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grpSp>
        <p:nvGrpSpPr>
          <p:cNvPr id="80" name="组合 79"/>
          <p:cNvGrpSpPr/>
          <p:nvPr/>
        </p:nvGrpSpPr>
        <p:grpSpPr>
          <a:xfrm>
            <a:off x="402814" y="1776549"/>
            <a:ext cx="6805664" cy="4427220"/>
            <a:chOff x="402814" y="1776549"/>
            <a:chExt cx="6805664" cy="4427220"/>
          </a:xfrm>
        </p:grpSpPr>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flipV="1">
              <a:off x="734726" y="2016492"/>
              <a:ext cx="6176361" cy="4011812"/>
            </a:xfrm>
            <a:prstGeom prst="rect">
              <a:avLst/>
            </a:prstGeom>
          </p:spPr>
        </p:pic>
        <p:sp>
          <p:nvSpPr>
            <p:cNvPr id="76" name="矩形 75"/>
            <p:cNvSpPr/>
            <p:nvPr/>
          </p:nvSpPr>
          <p:spPr>
            <a:xfrm>
              <a:off x="734725" y="2016492"/>
              <a:ext cx="6177600" cy="40104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nvGrpSpPr>
            <p:cNvPr id="66" name="组合 65"/>
            <p:cNvGrpSpPr/>
            <p:nvPr/>
          </p:nvGrpSpPr>
          <p:grpSpPr>
            <a:xfrm>
              <a:off x="402814" y="1776549"/>
              <a:ext cx="6805664" cy="4427220"/>
              <a:chOff x="402814" y="1341120"/>
              <a:chExt cx="6805664" cy="4427220"/>
            </a:xfrm>
          </p:grpSpPr>
          <p:sp>
            <p:nvSpPr>
              <p:cNvPr id="3" name="任意多边形: 形状 2"/>
              <p:cNvSpPr/>
              <p:nvPr/>
            </p:nvSpPr>
            <p:spPr>
              <a:xfrm>
                <a:off x="471591" y="4120737"/>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4" name="梯形 3"/>
              <p:cNvSpPr/>
              <p:nvPr/>
            </p:nvSpPr>
            <p:spPr>
              <a:xfrm flipV="1">
                <a:off x="1325435" y="5618916"/>
                <a:ext cx="1105345" cy="149424"/>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 name="梯形 4"/>
              <p:cNvSpPr/>
              <p:nvPr/>
            </p:nvSpPr>
            <p:spPr>
              <a:xfrm rot="5400000" flipV="1">
                <a:off x="-39268" y="4395746"/>
                <a:ext cx="950705" cy="66541"/>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6" name="梯形 4"/>
              <p:cNvSpPr/>
              <p:nvPr/>
            </p:nvSpPr>
            <p:spPr>
              <a:xfrm rot="3120575" flipV="1">
                <a:off x="393037" y="5470880"/>
                <a:ext cx="343966" cy="4826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7" name="椭圆 6"/>
              <p:cNvSpPr/>
              <p:nvPr/>
            </p:nvSpPr>
            <p:spPr>
              <a:xfrm>
                <a:off x="7100503" y="5331504"/>
                <a:ext cx="79235" cy="79235"/>
              </a:xfrm>
              <a:prstGeom prst="ellipse">
                <a:avLst/>
              </a:pr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Medium" panose="020B0600000000000000" pitchFamily="34" charset="-122"/>
                  <a:ea typeface="思源黑体 Medium" panose="020B0600000000000000" pitchFamily="34" charset="-122"/>
                </a:endParaRPr>
              </a:p>
            </p:txBody>
          </p:sp>
          <p:grpSp>
            <p:nvGrpSpPr>
              <p:cNvPr id="8" name="组合 7"/>
              <p:cNvGrpSpPr/>
              <p:nvPr/>
            </p:nvGrpSpPr>
            <p:grpSpPr>
              <a:xfrm>
                <a:off x="7037807" y="4683033"/>
                <a:ext cx="152388" cy="550396"/>
                <a:chOff x="9328162" y="3757933"/>
                <a:chExt cx="152388" cy="550396"/>
              </a:xfrm>
            </p:grpSpPr>
            <p:sp>
              <p:nvSpPr>
                <p:cNvPr id="19" name="任意多边形: 形状 18"/>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20" name="任意多边形: 形状 19"/>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21" name="任意多边形: 形状 20"/>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22" name="任意多边形: 形状 21"/>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sp>
            <p:nvSpPr>
              <p:cNvPr id="9" name="任意多边形: 形状 8"/>
              <p:cNvSpPr/>
              <p:nvPr/>
            </p:nvSpPr>
            <p:spPr>
              <a:xfrm flipH="1" flipV="1">
                <a:off x="500330" y="1520970"/>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0" name="梯形 9"/>
              <p:cNvSpPr/>
              <p:nvPr/>
            </p:nvSpPr>
            <p:spPr>
              <a:xfrm flipH="1">
                <a:off x="4907279" y="1341120"/>
                <a:ext cx="1378575" cy="179850"/>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1" name="梯形 10"/>
              <p:cNvSpPr/>
              <p:nvPr/>
            </p:nvSpPr>
            <p:spPr>
              <a:xfrm rot="5400000" flipH="1">
                <a:off x="6692722" y="2736219"/>
                <a:ext cx="964969" cy="66542"/>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2" name="梯形 4"/>
              <p:cNvSpPr/>
              <p:nvPr/>
            </p:nvSpPr>
            <p:spPr>
              <a:xfrm rot="3120575" flipH="1">
                <a:off x="6876066" y="1622524"/>
                <a:ext cx="343966" cy="4826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3" name="椭圆 12"/>
              <p:cNvSpPr/>
              <p:nvPr/>
            </p:nvSpPr>
            <p:spPr>
              <a:xfrm flipH="1" flipV="1">
                <a:off x="431552" y="1729148"/>
                <a:ext cx="79235" cy="79235"/>
              </a:xfrm>
              <a:prstGeom prst="ellipse">
                <a:avLst/>
              </a:pr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Medium" panose="020B0600000000000000" pitchFamily="34" charset="-122"/>
                  <a:ea typeface="思源黑体 Medium" panose="020B0600000000000000" pitchFamily="34" charset="-122"/>
                </a:endParaRPr>
              </a:p>
            </p:txBody>
          </p:sp>
          <p:grpSp>
            <p:nvGrpSpPr>
              <p:cNvPr id="14" name="组合 13"/>
              <p:cNvGrpSpPr/>
              <p:nvPr/>
            </p:nvGrpSpPr>
            <p:grpSpPr>
              <a:xfrm>
                <a:off x="421095" y="1906457"/>
                <a:ext cx="152388" cy="550396"/>
                <a:chOff x="2711450" y="1935078"/>
                <a:chExt cx="152388" cy="550396"/>
              </a:xfrm>
            </p:grpSpPr>
            <p:sp>
              <p:nvSpPr>
                <p:cNvPr id="15" name="任意多边形: 形状 14"/>
                <p:cNvSpPr/>
                <p:nvPr/>
              </p:nvSpPr>
              <p:spPr>
                <a:xfrm flipH="1" flipV="1">
                  <a:off x="2711450" y="1935078"/>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6" name="任意多边形: 形状 15"/>
                <p:cNvSpPr/>
                <p:nvPr/>
              </p:nvSpPr>
              <p:spPr>
                <a:xfrm flipH="1" flipV="1">
                  <a:off x="2711450" y="206683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7" name="任意多边形: 形状 16"/>
                <p:cNvSpPr/>
                <p:nvPr/>
              </p:nvSpPr>
              <p:spPr>
                <a:xfrm flipH="1" flipV="1">
                  <a:off x="2711450" y="2198591"/>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18" name="任意多边形: 形状 17"/>
                <p:cNvSpPr/>
                <p:nvPr/>
              </p:nvSpPr>
              <p:spPr>
                <a:xfrm flipH="1" flipV="1">
                  <a:off x="2711450" y="2330347"/>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grpSp>
            <p:nvGrpSpPr>
              <p:cNvPr id="52" name="组合 51"/>
              <p:cNvGrpSpPr/>
              <p:nvPr/>
            </p:nvGrpSpPr>
            <p:grpSpPr>
              <a:xfrm>
                <a:off x="7037807" y="4175725"/>
                <a:ext cx="152388" cy="550396"/>
                <a:chOff x="9328162" y="3757933"/>
                <a:chExt cx="152388" cy="550396"/>
              </a:xfrm>
            </p:grpSpPr>
            <p:sp>
              <p:nvSpPr>
                <p:cNvPr id="53" name="任意多边形: 形状 52"/>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4" name="任意多边形: 形状 53"/>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5" name="任意多边形: 形状 54"/>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6" name="任意多边形: 形状 55"/>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grpSp>
          <p:grpSp>
            <p:nvGrpSpPr>
              <p:cNvPr id="57" name="组合 56"/>
              <p:cNvGrpSpPr/>
              <p:nvPr/>
            </p:nvGrpSpPr>
            <p:grpSpPr>
              <a:xfrm>
                <a:off x="421095" y="2462065"/>
                <a:ext cx="152388" cy="550396"/>
                <a:chOff x="2711450" y="1935078"/>
                <a:chExt cx="152388" cy="550396"/>
              </a:xfrm>
            </p:grpSpPr>
            <p:sp>
              <p:nvSpPr>
                <p:cNvPr id="58" name="任意多边形: 形状 57"/>
                <p:cNvSpPr/>
                <p:nvPr/>
              </p:nvSpPr>
              <p:spPr>
                <a:xfrm flipH="1" flipV="1">
                  <a:off x="2711450" y="1935078"/>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59" name="任意多边形: 形状 58"/>
                <p:cNvSpPr/>
                <p:nvPr/>
              </p:nvSpPr>
              <p:spPr>
                <a:xfrm flipH="1" flipV="1">
                  <a:off x="2711450" y="206683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60" name="任意多边形: 形状 59"/>
                <p:cNvSpPr/>
                <p:nvPr/>
              </p:nvSpPr>
              <p:spPr>
                <a:xfrm flipH="1" flipV="1">
                  <a:off x="2711450" y="2198591"/>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61" name="任意多边形: 形状 60"/>
                <p:cNvSpPr/>
                <p:nvPr/>
              </p:nvSpPr>
              <p:spPr>
                <a:xfrm flipH="1" flipV="1">
                  <a:off x="2711450" y="2330347"/>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cxnSp>
            <p:nvCxnSpPr>
              <p:cNvPr id="63" name="直接连接符 62"/>
              <p:cNvCxnSpPr/>
              <p:nvPr/>
            </p:nvCxnSpPr>
            <p:spPr>
              <a:xfrm>
                <a:off x="7132557" y="2967343"/>
                <a:ext cx="0" cy="923313"/>
              </a:xfrm>
              <a:prstGeom prst="line">
                <a:avLst/>
              </a:prstGeom>
              <a:ln w="28575">
                <a:solidFill>
                  <a:srgbClr val="18A88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78241" y="3252412"/>
                <a:ext cx="0" cy="923313"/>
              </a:xfrm>
              <a:prstGeom prst="line">
                <a:avLst/>
              </a:prstGeom>
              <a:ln w="28575">
                <a:solidFill>
                  <a:srgbClr val="18A881"/>
                </a:solidFill>
              </a:ln>
            </p:spPr>
            <p:style>
              <a:lnRef idx="1">
                <a:schemeClr val="accent1"/>
              </a:lnRef>
              <a:fillRef idx="0">
                <a:schemeClr val="accent1"/>
              </a:fillRef>
              <a:effectRef idx="0">
                <a:schemeClr val="accent1"/>
              </a:effectRef>
              <a:fontRef idx="minor">
                <a:schemeClr val="tx1"/>
              </a:fontRef>
            </p:style>
          </p:cxnSp>
        </p:grpSp>
      </p:grpSp>
      <p:sp>
        <p:nvSpPr>
          <p:cNvPr id="67" name="文本框 66"/>
          <p:cNvSpPr txBox="1"/>
          <p:nvPr/>
        </p:nvSpPr>
        <p:spPr>
          <a:xfrm>
            <a:off x="4321930" y="3072243"/>
            <a:ext cx="369332" cy="1622664"/>
          </a:xfrm>
          <a:prstGeom prst="rect">
            <a:avLst/>
          </a:prstGeom>
          <a:noFill/>
        </p:spPr>
        <p:txBody>
          <a:bodyPr vert="eaVert" wrap="square" lIns="0" tIns="0" rIns="0" bIns="0" rtlCol="0">
            <a:spAutoFit/>
          </a:bodyPr>
          <a:lstStyle/>
          <a:p>
            <a:pPr algn="ctr"/>
            <a:r>
              <a:rPr lang="zh-CN" altLang="en-US" sz="2400" dirty="0">
                <a:solidFill>
                  <a:schemeClr val="bg1"/>
                </a:solidFill>
                <a:latin typeface="思源黑体 Medium" panose="020B0600000000000000" pitchFamily="34" charset="-122"/>
                <a:ea typeface="思源黑体 Medium" panose="020B0600000000000000" pitchFamily="34" charset="-122"/>
              </a:rPr>
              <a:t>太阳内部</a:t>
            </a:r>
            <a:endParaRPr lang="zh-CN" altLang="en-US" sz="2400" dirty="0">
              <a:solidFill>
                <a:schemeClr val="bg1"/>
              </a:solidFill>
              <a:latin typeface="思源黑体 Medium" panose="020B0600000000000000" pitchFamily="34" charset="-122"/>
              <a:ea typeface="思源黑体 Medium" panose="020B0600000000000000" pitchFamily="34" charset="-122"/>
            </a:endParaRPr>
          </a:p>
        </p:txBody>
      </p:sp>
      <p:sp>
        <p:nvSpPr>
          <p:cNvPr id="68" name="文本框 67"/>
          <p:cNvSpPr txBox="1"/>
          <p:nvPr/>
        </p:nvSpPr>
        <p:spPr>
          <a:xfrm>
            <a:off x="5146338" y="3109326"/>
            <a:ext cx="800219" cy="461665"/>
          </a:xfrm>
          <a:prstGeom prst="rect">
            <a:avLst/>
          </a:prstGeom>
          <a:noFill/>
        </p:spPr>
        <p:txBody>
          <a:bodyPr vert="horz" wrap="none" rtlCol="0">
            <a:spAutoFit/>
          </a:bodyPr>
          <a:lstStyle/>
          <a:p>
            <a:r>
              <a:rPr lang="zh-CN" altLang="en-US" sz="2400" dirty="0">
                <a:solidFill>
                  <a:schemeClr val="bg1"/>
                </a:solidFill>
                <a:latin typeface="思源黑体 Medium" panose="020B0600000000000000" pitchFamily="34" charset="-122"/>
                <a:ea typeface="思源黑体 Medium" panose="020B0600000000000000" pitchFamily="34" charset="-122"/>
              </a:rPr>
              <a:t>日冕</a:t>
            </a:r>
            <a:endParaRPr lang="zh-CN" altLang="en-US" sz="2400" dirty="0">
              <a:solidFill>
                <a:schemeClr val="bg1"/>
              </a:solidFill>
              <a:latin typeface="思源黑体 Medium" panose="020B0600000000000000" pitchFamily="34" charset="-122"/>
              <a:ea typeface="思源黑体 Medium" panose="020B0600000000000000" pitchFamily="34" charset="-122"/>
            </a:endParaRPr>
          </a:p>
        </p:txBody>
      </p:sp>
      <p:sp>
        <p:nvSpPr>
          <p:cNvPr id="69" name="文本框 68"/>
          <p:cNvSpPr txBox="1"/>
          <p:nvPr/>
        </p:nvSpPr>
        <p:spPr>
          <a:xfrm>
            <a:off x="4905265" y="3844288"/>
            <a:ext cx="492443" cy="830997"/>
          </a:xfrm>
          <a:prstGeom prst="rect">
            <a:avLst/>
          </a:prstGeom>
          <a:noFill/>
        </p:spPr>
        <p:txBody>
          <a:bodyPr vert="horz" wrap="none" rtlCol="0">
            <a:spAutoFit/>
          </a:bodyPr>
          <a:lstStyle/>
          <a:p>
            <a:r>
              <a:rPr lang="zh-CN" altLang="en-US" sz="2400" dirty="0">
                <a:solidFill>
                  <a:schemeClr val="bg1"/>
                </a:solidFill>
                <a:latin typeface="思源黑体 Medium" panose="020B0600000000000000" pitchFamily="34" charset="-122"/>
                <a:ea typeface="思源黑体 Medium" panose="020B0600000000000000" pitchFamily="34" charset="-122"/>
              </a:rPr>
              <a:t>光</a:t>
            </a:r>
            <a:endParaRPr lang="en-US" altLang="zh-CN" sz="2400" dirty="0">
              <a:solidFill>
                <a:schemeClr val="bg1"/>
              </a:solidFill>
              <a:latin typeface="思源黑体 Medium" panose="020B0600000000000000" pitchFamily="34" charset="-122"/>
              <a:ea typeface="思源黑体 Medium" panose="020B0600000000000000" pitchFamily="34" charset="-122"/>
            </a:endParaRPr>
          </a:p>
          <a:p>
            <a:r>
              <a:rPr lang="zh-CN" altLang="en-US" sz="2400" dirty="0">
                <a:solidFill>
                  <a:schemeClr val="bg1"/>
                </a:solidFill>
                <a:latin typeface="思源黑体 Medium" panose="020B0600000000000000" pitchFamily="34" charset="-122"/>
                <a:ea typeface="思源黑体 Medium" panose="020B0600000000000000" pitchFamily="34" charset="-122"/>
              </a:rPr>
              <a:t>球</a:t>
            </a:r>
            <a:endParaRPr lang="zh-CN" altLang="en-US" sz="2400" dirty="0">
              <a:solidFill>
                <a:schemeClr val="bg1"/>
              </a:solidFill>
              <a:latin typeface="思源黑体 Medium" panose="020B0600000000000000" pitchFamily="34" charset="-122"/>
              <a:ea typeface="思源黑体 Medium" panose="020B0600000000000000" pitchFamily="34" charset="-122"/>
            </a:endParaRPr>
          </a:p>
        </p:txBody>
      </p:sp>
      <p:sp>
        <p:nvSpPr>
          <p:cNvPr id="72" name="文本框 71"/>
          <p:cNvSpPr txBox="1"/>
          <p:nvPr/>
        </p:nvSpPr>
        <p:spPr>
          <a:xfrm>
            <a:off x="3274662" y="4890890"/>
            <a:ext cx="954107" cy="461665"/>
          </a:xfrm>
          <a:prstGeom prst="rect">
            <a:avLst/>
          </a:prstGeom>
          <a:noFill/>
        </p:spPr>
        <p:txBody>
          <a:bodyPr vert="horz" wrap="none" rtlCol="0">
            <a:spAutoFit/>
          </a:bodyPr>
          <a:lstStyle/>
          <a:p>
            <a:r>
              <a:rPr lang="zh-CN" altLang="en-US" sz="2400" spc="600" dirty="0">
                <a:solidFill>
                  <a:schemeClr val="bg1"/>
                </a:solidFill>
                <a:latin typeface="思源黑体 Medium" panose="020B0600000000000000" pitchFamily="34" charset="-122"/>
                <a:ea typeface="思源黑体 Medium" panose="020B0600000000000000" pitchFamily="34" charset="-122"/>
              </a:rPr>
              <a:t>色球</a:t>
            </a:r>
            <a:endParaRPr lang="zh-CN" altLang="en-US" sz="2400" spc="600" dirty="0">
              <a:solidFill>
                <a:schemeClr val="bg1"/>
              </a:solidFill>
              <a:latin typeface="思源黑体 Medium" panose="020B0600000000000000" pitchFamily="34" charset="-122"/>
              <a:ea typeface="思源黑体 Medium" panose="020B0600000000000000" pitchFamily="34" charset="-122"/>
            </a:endParaRPr>
          </a:p>
        </p:txBody>
      </p:sp>
      <p:grpSp>
        <p:nvGrpSpPr>
          <p:cNvPr id="83" name="组合 82"/>
          <p:cNvGrpSpPr/>
          <p:nvPr/>
        </p:nvGrpSpPr>
        <p:grpSpPr>
          <a:xfrm>
            <a:off x="8224596" y="2628770"/>
            <a:ext cx="3564583" cy="3217398"/>
            <a:chOff x="8224596" y="2628770"/>
            <a:chExt cx="3564583" cy="3217398"/>
          </a:xfrm>
        </p:grpSpPr>
        <p:sp>
          <p:nvSpPr>
            <p:cNvPr id="74" name="矩形 73"/>
            <p:cNvSpPr/>
            <p:nvPr/>
          </p:nvSpPr>
          <p:spPr>
            <a:xfrm>
              <a:off x="8261898" y="2793099"/>
              <a:ext cx="3527281" cy="2932919"/>
            </a:xfrm>
            <a:prstGeom prst="rect">
              <a:avLst/>
            </a:prstGeom>
          </p:spPr>
          <p:txBody>
            <a:bodyPr wrap="square">
              <a:spAutoFit/>
            </a:bodyPr>
            <a:lstStyle/>
            <a:p>
              <a:pPr algn="just">
                <a:lnSpc>
                  <a:spcPct val="130000"/>
                </a:lnSpc>
              </a:pPr>
              <a:r>
                <a:rPr lang="zh-CN"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色球位于光球之外，由于色球发出的可见光总量不及光球的</a:t>
              </a:r>
              <a:r>
                <a:rPr lang="en-US"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1‰</a:t>
              </a:r>
              <a:r>
                <a:rPr lang="zh-CN"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，因此人们平常看不到他只有在日全食时或者用特殊的望远镜才能看到。</a:t>
              </a:r>
              <a:endParaRPr lang="zh-CN" altLang="en-US"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
          <p:nvSpPr>
            <p:cNvPr id="79" name="标注: 弯曲线形(带边框和强调线) 78"/>
            <p:cNvSpPr/>
            <p:nvPr/>
          </p:nvSpPr>
          <p:spPr>
            <a:xfrm>
              <a:off x="8224596" y="2628770"/>
              <a:ext cx="3555640" cy="3217398"/>
            </a:xfrm>
            <a:prstGeom prst="accentBorderCallout2">
              <a:avLst>
                <a:gd name="adj1" fmla="val 49768"/>
                <a:gd name="adj2" fmla="val -3871"/>
                <a:gd name="adj3" fmla="val 81020"/>
                <a:gd name="adj4" fmla="val -67270"/>
                <a:gd name="adj5" fmla="val 78779"/>
                <a:gd name="adj6" fmla="val -113466"/>
              </a:avLst>
            </a:prstGeom>
            <a:noFill/>
            <a:ln>
              <a:solidFill>
                <a:srgbClr val="18A881"/>
              </a:solidFill>
              <a:prstDash val="lgDashDotDot"/>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E5C3"/>
                </a:solidFill>
                <a:latin typeface="思源黑体 Normal" panose="020B0400000000000000" pitchFamily="34" charset="-122"/>
                <a:ea typeface="思源黑体 Normal"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left)">
                                      <p:cBhvr>
                                        <p:cTn id="11" dur="1000"/>
                                        <p:tgtEl>
                                          <p:spTgt spid="8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4790999" y="265729"/>
            <a:ext cx="2610003" cy="613466"/>
            <a:chOff x="4755475" y="265729"/>
            <a:chExt cx="2610003" cy="613466"/>
          </a:xfrm>
        </p:grpSpPr>
        <p:grpSp>
          <p:nvGrpSpPr>
            <p:cNvPr id="3" name="组合 2"/>
            <p:cNvGrpSpPr/>
            <p:nvPr/>
          </p:nvGrpSpPr>
          <p:grpSpPr>
            <a:xfrm>
              <a:off x="5029040" y="265729"/>
              <a:ext cx="2133922" cy="613466"/>
              <a:chOff x="5291097" y="563841"/>
              <a:chExt cx="1623485" cy="613466"/>
            </a:xfrm>
          </p:grpSpPr>
          <p:sp>
            <p:nvSpPr>
              <p:cNvPr id="26" name="文本框 25"/>
              <p:cNvSpPr txBox="1"/>
              <p:nvPr/>
            </p:nvSpPr>
            <p:spPr>
              <a:xfrm>
                <a:off x="5291097" y="592532"/>
                <a:ext cx="1623482" cy="584775"/>
              </a:xfrm>
              <a:prstGeom prst="rect">
                <a:avLst/>
              </a:prstGeom>
              <a:noFill/>
            </p:spPr>
            <p:txBody>
              <a:bodyPr wrap="none" rtlCol="0">
                <a:spAutoFit/>
              </a:bodyPr>
              <a:lstStyle/>
              <a:p>
                <a:pPr algn="ctr"/>
                <a:r>
                  <a:rPr lang="zh-CN" altLang="en-US" sz="32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太阳活动</a:t>
                </a:r>
                <a:endParaRPr lang="zh-CN" altLang="en-US" sz="32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27" name="文本框 26"/>
              <p:cNvSpPr txBox="1"/>
              <p:nvPr/>
            </p:nvSpPr>
            <p:spPr>
              <a:xfrm>
                <a:off x="5291100" y="563841"/>
                <a:ext cx="1623482" cy="584775"/>
              </a:xfrm>
              <a:prstGeom prst="rect">
                <a:avLst/>
              </a:prstGeom>
              <a:noFill/>
            </p:spPr>
            <p:txBody>
              <a:bodyPr wrap="none" rtlCol="0">
                <a:spAutoFit/>
              </a:bodyPr>
              <a:lstStyle/>
              <a:p>
                <a:pPr algn="ctr"/>
                <a:r>
                  <a:rPr lang="zh-CN" altLang="en-US" sz="32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太阳活动</a:t>
                </a:r>
                <a:endParaRPr lang="zh-CN" altLang="en-US" sz="32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grpSp>
          <p:nvGrpSpPr>
            <p:cNvPr id="4" name="组合 3"/>
            <p:cNvGrpSpPr/>
            <p:nvPr/>
          </p:nvGrpSpPr>
          <p:grpSpPr>
            <a:xfrm>
              <a:off x="4755475" y="304973"/>
              <a:ext cx="247270" cy="545006"/>
              <a:chOff x="5023919" y="1189370"/>
              <a:chExt cx="451619" cy="995411"/>
            </a:xfrm>
          </p:grpSpPr>
          <p:sp>
            <p:nvSpPr>
              <p:cNvPr id="16" name="任意多边形: 形状 1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17" name="组合 16"/>
              <p:cNvGrpSpPr/>
              <p:nvPr/>
            </p:nvGrpSpPr>
            <p:grpSpPr>
              <a:xfrm>
                <a:off x="5023919" y="1189370"/>
                <a:ext cx="451619" cy="995411"/>
                <a:chOff x="5023919" y="1189370"/>
                <a:chExt cx="451619" cy="995411"/>
              </a:xfrm>
            </p:grpSpPr>
            <p:grpSp>
              <p:nvGrpSpPr>
                <p:cNvPr id="18" name="组合 17"/>
                <p:cNvGrpSpPr/>
                <p:nvPr/>
              </p:nvGrpSpPr>
              <p:grpSpPr>
                <a:xfrm>
                  <a:off x="5023919" y="1189370"/>
                  <a:ext cx="399823" cy="995411"/>
                  <a:chOff x="5023919" y="1189370"/>
                  <a:chExt cx="399823" cy="995411"/>
                </a:xfrm>
              </p:grpSpPr>
              <p:sp>
                <p:nvSpPr>
                  <p:cNvPr id="23" name="任意多边形: 形状 2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4" name="直接连接符 2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5075715" y="1189370"/>
                  <a:ext cx="399823" cy="995411"/>
                  <a:chOff x="5023919" y="1189370"/>
                  <a:chExt cx="399823" cy="995411"/>
                </a:xfrm>
              </p:grpSpPr>
              <p:sp>
                <p:nvSpPr>
                  <p:cNvPr id="20" name="任意多边形: 形状 1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1" name="直接连接符 2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5" name="组合 4"/>
            <p:cNvGrpSpPr/>
            <p:nvPr/>
          </p:nvGrpSpPr>
          <p:grpSpPr>
            <a:xfrm flipH="1">
              <a:off x="7118208" y="304973"/>
              <a:ext cx="247270" cy="545006"/>
              <a:chOff x="5023919" y="1189370"/>
              <a:chExt cx="451619" cy="995411"/>
            </a:xfrm>
          </p:grpSpPr>
          <p:sp>
            <p:nvSpPr>
              <p:cNvPr id="6" name="任意多边形: 形状 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7" name="组合 6"/>
              <p:cNvGrpSpPr/>
              <p:nvPr/>
            </p:nvGrpSpPr>
            <p:grpSpPr>
              <a:xfrm>
                <a:off x="5023919" y="1189370"/>
                <a:ext cx="451619" cy="995411"/>
                <a:chOff x="5023919" y="1189370"/>
                <a:chExt cx="451619" cy="995411"/>
              </a:xfrm>
            </p:grpSpPr>
            <p:grpSp>
              <p:nvGrpSpPr>
                <p:cNvPr id="8" name="组合 7"/>
                <p:cNvGrpSpPr/>
                <p:nvPr/>
              </p:nvGrpSpPr>
              <p:grpSpPr>
                <a:xfrm>
                  <a:off x="5023919" y="1189370"/>
                  <a:ext cx="399823" cy="995411"/>
                  <a:chOff x="5023919" y="1189370"/>
                  <a:chExt cx="399823" cy="995411"/>
                </a:xfrm>
              </p:grpSpPr>
              <p:sp>
                <p:nvSpPr>
                  <p:cNvPr id="13" name="任意多边形: 形状 1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4" name="直接连接符 1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075715" y="1189370"/>
                  <a:ext cx="399823" cy="995411"/>
                  <a:chOff x="5023919" y="1189370"/>
                  <a:chExt cx="399823" cy="995411"/>
                </a:xfrm>
              </p:grpSpPr>
              <p:sp>
                <p:nvSpPr>
                  <p:cNvPr id="10" name="任意多边形: 形状 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1" name="直接连接符 1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pic>
        <p:nvPicPr>
          <p:cNvPr id="37" name="图片 36"/>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556394" y="2994930"/>
            <a:ext cx="3322142" cy="3322142"/>
          </a:xfrm>
          <a:prstGeom prst="rect">
            <a:avLst/>
          </a:prstGeom>
          <a:ln>
            <a:solidFill>
              <a:srgbClr val="018D79"/>
            </a:solidFill>
          </a:ln>
          <a:effectLst>
            <a:outerShdw blurRad="127000" dist="165100" dir="5400000" algn="t" rotWithShape="0">
              <a:prstClr val="black">
                <a:alpha val="36000"/>
              </a:prstClr>
            </a:outerShdw>
          </a:effectLst>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7" r="67"/>
          <a:stretch>
            <a:fillRect/>
          </a:stretch>
        </p:blipFill>
        <p:spPr>
          <a:xfrm>
            <a:off x="4434930" y="2994931"/>
            <a:ext cx="3322140" cy="3322140"/>
          </a:xfrm>
          <a:prstGeom prst="rect">
            <a:avLst/>
          </a:prstGeom>
          <a:ln>
            <a:solidFill>
              <a:srgbClr val="018D79"/>
            </a:solidFill>
          </a:ln>
        </p:spPr>
      </p:pic>
      <p:pic>
        <p:nvPicPr>
          <p:cNvPr id="41" name="图片 40"/>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8313464" y="2994930"/>
            <a:ext cx="3322142" cy="3322142"/>
          </a:xfrm>
          <a:prstGeom prst="rect">
            <a:avLst/>
          </a:prstGeom>
          <a:ln>
            <a:solidFill>
              <a:srgbClr val="018D79"/>
            </a:solidFill>
          </a:ln>
        </p:spPr>
      </p:pic>
      <p:sp>
        <p:nvSpPr>
          <p:cNvPr id="79" name="矩形 78"/>
          <p:cNvSpPr/>
          <p:nvPr/>
        </p:nvSpPr>
        <p:spPr>
          <a:xfrm>
            <a:off x="434532" y="1115483"/>
            <a:ext cx="11322937" cy="1492524"/>
          </a:xfrm>
          <a:prstGeom prst="rect">
            <a:avLst/>
          </a:prstGeom>
        </p:spPr>
        <p:txBody>
          <a:bodyPr wrap="square">
            <a:spAutoFit/>
          </a:bodyPr>
          <a:lstStyle/>
          <a:p>
            <a:pPr algn="just">
              <a:lnSpc>
                <a:spcPct val="130000"/>
              </a:lnSpc>
            </a:pPr>
            <a:r>
              <a:rPr lang="zh-CN" altLang="en-US"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太阳活动指太阳释放能量不稳定性所导致的一些明显现象，如</a:t>
            </a:r>
            <a:r>
              <a:rPr lang="zh-CN" altLang="en-US" sz="2400" kern="100" dirty="0">
                <a:solidFill>
                  <a:srgbClr val="FFC000"/>
                </a:solidFill>
                <a:latin typeface="思源黑体 Normal" panose="020B0400000000000000" pitchFamily="34" charset="-122"/>
                <a:ea typeface="思源黑体 Normal" panose="020B0400000000000000" pitchFamily="34" charset="-122"/>
                <a:cs typeface="Arial" panose="020B0604020202020204" pitchFamily="34" charset="0"/>
              </a:rPr>
              <a:t>太阳黑子、耀斑、日珥和太阳风</a:t>
            </a:r>
            <a:r>
              <a:rPr lang="zh-CN" altLang="en-US"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等。这些现象分别出现在太阳外部不同圈层。</a:t>
            </a:r>
            <a:r>
              <a:rPr lang="zh-CN" altLang="en-US" sz="2400" kern="100" dirty="0">
                <a:solidFill>
                  <a:srgbClr val="FFC000"/>
                </a:solidFill>
                <a:latin typeface="思源黑体 Normal" panose="020B0400000000000000" pitchFamily="34" charset="-122"/>
                <a:ea typeface="思源黑体 Normal" panose="020B0400000000000000" pitchFamily="34" charset="-122"/>
                <a:cs typeface="Arial" panose="020B0604020202020204" pitchFamily="34" charset="0"/>
              </a:rPr>
              <a:t>太阳黑子出现在光球层，耀斑和日珥出现于色球层，太阳风出现于日冕层。黑子和耀斑是太阳活动重要标志。</a:t>
            </a:r>
            <a:endParaRPr lang="zh-CN" altLang="en-US" sz="2400" kern="100" dirty="0">
              <a:solidFill>
                <a:srgbClr val="FFC000"/>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79"/>
                                        </p:tgtEl>
                                        <p:attrNameLst>
                                          <p:attrName>style.visibility</p:attrName>
                                        </p:attrNameLst>
                                      </p:cBhvr>
                                      <p:to>
                                        <p:strVal val="visible"/>
                                      </p:to>
                                    </p:set>
                                    <p:anim calcmode="lin" valueType="num">
                                      <p:cBhvr>
                                        <p:cTn id="7" dur="25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79"/>
                                        </p:tgtEl>
                                        <p:attrNameLst>
                                          <p:attrName>ppt_y</p:attrName>
                                        </p:attrNameLst>
                                      </p:cBhvr>
                                      <p:tavLst>
                                        <p:tav tm="0">
                                          <p:val>
                                            <p:strVal val="#ppt_y"/>
                                          </p:val>
                                        </p:tav>
                                        <p:tav tm="100000">
                                          <p:val>
                                            <p:strVal val="#ppt_y"/>
                                          </p:val>
                                        </p:tav>
                                      </p:tavLst>
                                    </p:anim>
                                    <p:anim calcmode="lin" valueType="num">
                                      <p:cBhvr>
                                        <p:cTn id="9" dur="25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79"/>
                                        </p:tgtEl>
                                      </p:cBhvr>
                                    </p:animEffec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1000"/>
                                        <p:tgtEl>
                                          <p:spTgt spid="37"/>
                                        </p:tgtEl>
                                      </p:cBhvr>
                                    </p:animEffect>
                                    <p:anim calcmode="lin" valueType="num">
                                      <p:cBhvr>
                                        <p:cTn id="16" dur="1000" fill="hold"/>
                                        <p:tgtEl>
                                          <p:spTgt spid="37"/>
                                        </p:tgtEl>
                                        <p:attrNameLst>
                                          <p:attrName>ppt_x</p:attrName>
                                        </p:attrNameLst>
                                      </p:cBhvr>
                                      <p:tavLst>
                                        <p:tav tm="0">
                                          <p:val>
                                            <p:strVal val="#ppt_x"/>
                                          </p:val>
                                        </p:tav>
                                        <p:tav tm="100000">
                                          <p:val>
                                            <p:strVal val="#ppt_x"/>
                                          </p:val>
                                        </p:tav>
                                      </p:tavLst>
                                    </p:anim>
                                    <p:anim calcmode="lin" valueType="num">
                                      <p:cBhvr>
                                        <p:cTn id="17" dur="1000" fill="hold"/>
                                        <p:tgtEl>
                                          <p:spTgt spid="37"/>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anim calcmode="lin" valueType="num">
                                      <p:cBhvr>
                                        <p:cTn id="22" dur="1000" fill="hold"/>
                                        <p:tgtEl>
                                          <p:spTgt spid="39"/>
                                        </p:tgtEl>
                                        <p:attrNameLst>
                                          <p:attrName>ppt_x</p:attrName>
                                        </p:attrNameLst>
                                      </p:cBhvr>
                                      <p:tavLst>
                                        <p:tav tm="0">
                                          <p:val>
                                            <p:strVal val="#ppt_x"/>
                                          </p:val>
                                        </p:tav>
                                        <p:tav tm="100000">
                                          <p:val>
                                            <p:strVal val="#ppt_x"/>
                                          </p:val>
                                        </p:tav>
                                      </p:tavLst>
                                    </p:anim>
                                    <p:anim calcmode="lin" valueType="num">
                                      <p:cBhvr>
                                        <p:cTn id="23" dur="1000" fill="hold"/>
                                        <p:tgtEl>
                                          <p:spTgt spid="39"/>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4790999" y="265729"/>
            <a:ext cx="2610003" cy="613466"/>
            <a:chOff x="4755475" y="265729"/>
            <a:chExt cx="2610003" cy="613466"/>
          </a:xfrm>
        </p:grpSpPr>
        <p:grpSp>
          <p:nvGrpSpPr>
            <p:cNvPr id="3" name="组合 2"/>
            <p:cNvGrpSpPr/>
            <p:nvPr/>
          </p:nvGrpSpPr>
          <p:grpSpPr>
            <a:xfrm>
              <a:off x="5029040" y="265729"/>
              <a:ext cx="2133922" cy="613466"/>
              <a:chOff x="5291097" y="563841"/>
              <a:chExt cx="1623485" cy="613466"/>
            </a:xfrm>
          </p:grpSpPr>
          <p:sp>
            <p:nvSpPr>
              <p:cNvPr id="26" name="文本框 25"/>
              <p:cNvSpPr txBox="1"/>
              <p:nvPr/>
            </p:nvSpPr>
            <p:spPr>
              <a:xfrm>
                <a:off x="5291097" y="592532"/>
                <a:ext cx="1623482" cy="584775"/>
              </a:xfrm>
              <a:prstGeom prst="rect">
                <a:avLst/>
              </a:prstGeom>
              <a:noFill/>
            </p:spPr>
            <p:txBody>
              <a:bodyPr wrap="none" rtlCol="0">
                <a:spAutoFit/>
              </a:bodyPr>
              <a:lstStyle/>
              <a:p>
                <a:pPr algn="ctr"/>
                <a:r>
                  <a:rPr lang="zh-CN" altLang="en-US" sz="32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太阳活动</a:t>
                </a:r>
                <a:endParaRPr lang="zh-CN" altLang="en-US" sz="32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27" name="文本框 26"/>
              <p:cNvSpPr txBox="1"/>
              <p:nvPr/>
            </p:nvSpPr>
            <p:spPr>
              <a:xfrm>
                <a:off x="5291100" y="563841"/>
                <a:ext cx="1623482" cy="584775"/>
              </a:xfrm>
              <a:prstGeom prst="rect">
                <a:avLst/>
              </a:prstGeom>
              <a:noFill/>
            </p:spPr>
            <p:txBody>
              <a:bodyPr wrap="none" rtlCol="0">
                <a:spAutoFit/>
              </a:bodyPr>
              <a:lstStyle/>
              <a:p>
                <a:pPr algn="ctr"/>
                <a:r>
                  <a:rPr lang="zh-CN" altLang="en-US" sz="32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太阳活动</a:t>
                </a:r>
                <a:endParaRPr lang="zh-CN" altLang="en-US" sz="32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grpSp>
          <p:nvGrpSpPr>
            <p:cNvPr id="4" name="组合 3"/>
            <p:cNvGrpSpPr/>
            <p:nvPr/>
          </p:nvGrpSpPr>
          <p:grpSpPr>
            <a:xfrm>
              <a:off x="4755475" y="304973"/>
              <a:ext cx="247270" cy="545006"/>
              <a:chOff x="5023919" y="1189370"/>
              <a:chExt cx="451619" cy="995411"/>
            </a:xfrm>
          </p:grpSpPr>
          <p:sp>
            <p:nvSpPr>
              <p:cNvPr id="16" name="任意多边形: 形状 1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17" name="组合 16"/>
              <p:cNvGrpSpPr/>
              <p:nvPr/>
            </p:nvGrpSpPr>
            <p:grpSpPr>
              <a:xfrm>
                <a:off x="5023919" y="1189370"/>
                <a:ext cx="451619" cy="995411"/>
                <a:chOff x="5023919" y="1189370"/>
                <a:chExt cx="451619" cy="995411"/>
              </a:xfrm>
            </p:grpSpPr>
            <p:grpSp>
              <p:nvGrpSpPr>
                <p:cNvPr id="18" name="组合 17"/>
                <p:cNvGrpSpPr/>
                <p:nvPr/>
              </p:nvGrpSpPr>
              <p:grpSpPr>
                <a:xfrm>
                  <a:off x="5023919" y="1189370"/>
                  <a:ext cx="399823" cy="995411"/>
                  <a:chOff x="5023919" y="1189370"/>
                  <a:chExt cx="399823" cy="995411"/>
                </a:xfrm>
              </p:grpSpPr>
              <p:sp>
                <p:nvSpPr>
                  <p:cNvPr id="23" name="任意多边形: 形状 2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4" name="直接连接符 2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5075715" y="1189370"/>
                  <a:ext cx="399823" cy="995411"/>
                  <a:chOff x="5023919" y="1189370"/>
                  <a:chExt cx="399823" cy="995411"/>
                </a:xfrm>
              </p:grpSpPr>
              <p:sp>
                <p:nvSpPr>
                  <p:cNvPr id="20" name="任意多边形: 形状 1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1" name="直接连接符 2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5" name="组合 4"/>
            <p:cNvGrpSpPr/>
            <p:nvPr/>
          </p:nvGrpSpPr>
          <p:grpSpPr>
            <a:xfrm flipH="1">
              <a:off x="7118208" y="304973"/>
              <a:ext cx="247270" cy="545006"/>
              <a:chOff x="5023919" y="1189370"/>
              <a:chExt cx="451619" cy="995411"/>
            </a:xfrm>
          </p:grpSpPr>
          <p:sp>
            <p:nvSpPr>
              <p:cNvPr id="6" name="任意多边形: 形状 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7" name="组合 6"/>
              <p:cNvGrpSpPr/>
              <p:nvPr/>
            </p:nvGrpSpPr>
            <p:grpSpPr>
              <a:xfrm>
                <a:off x="5023919" y="1189370"/>
                <a:ext cx="451619" cy="995411"/>
                <a:chOff x="5023919" y="1189370"/>
                <a:chExt cx="451619" cy="995411"/>
              </a:xfrm>
            </p:grpSpPr>
            <p:grpSp>
              <p:nvGrpSpPr>
                <p:cNvPr id="8" name="组合 7"/>
                <p:cNvGrpSpPr/>
                <p:nvPr/>
              </p:nvGrpSpPr>
              <p:grpSpPr>
                <a:xfrm>
                  <a:off x="5023919" y="1189370"/>
                  <a:ext cx="399823" cy="995411"/>
                  <a:chOff x="5023919" y="1189370"/>
                  <a:chExt cx="399823" cy="995411"/>
                </a:xfrm>
              </p:grpSpPr>
              <p:sp>
                <p:nvSpPr>
                  <p:cNvPr id="13" name="任意多边形: 形状 1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4" name="直接连接符 1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075715" y="1189370"/>
                  <a:ext cx="399823" cy="995411"/>
                  <a:chOff x="5023919" y="1189370"/>
                  <a:chExt cx="399823" cy="995411"/>
                </a:xfrm>
              </p:grpSpPr>
              <p:sp>
                <p:nvSpPr>
                  <p:cNvPr id="10" name="任意多边形: 形状 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1" name="直接连接符 1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3724663" y="-2919474"/>
            <a:ext cx="4746586" cy="13313510"/>
          </a:xfrm>
          <a:prstGeom prst="rect">
            <a:avLst/>
          </a:prstGeom>
        </p:spPr>
      </p:pic>
      <p:sp>
        <p:nvSpPr>
          <p:cNvPr id="55" name="矩形 54"/>
          <p:cNvSpPr/>
          <p:nvPr/>
        </p:nvSpPr>
        <p:spPr>
          <a:xfrm>
            <a:off x="228600" y="1646626"/>
            <a:ext cx="10541000" cy="4159813"/>
          </a:xfrm>
          <a:prstGeom prst="rect">
            <a:avLst/>
          </a:prstGeom>
          <a:solidFill>
            <a:srgbClr val="000000"/>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太阳黑子">
            <a:hlinkClick r:id="" action="ppaction://media"/>
          </p:cNvPr>
          <p:cNvPicPr>
            <a:picLocks noChangeAspect="1"/>
          </p:cNvPicPr>
          <p:nvPr>
            <a:videoFile r:link="rId2"/>
            <p:extLst>
              <p:ext uri="{DAA4B4D4-6D71-4841-9C94-3DE7FCFB9230}">
                <p14:media xmlns:p14="http://schemas.microsoft.com/office/powerpoint/2010/main" r:embed="rId3">
                  <p14:fade in="500.000000" out="500.000000"/>
                </p14:media>
              </p:ext>
            </p:extLst>
          </p:nvPr>
        </p:nvPicPr>
        <p:blipFill>
          <a:blip r:embed="rId4"/>
          <a:stretch>
            <a:fillRect/>
          </a:stretch>
        </p:blipFill>
        <p:spPr>
          <a:xfrm>
            <a:off x="4790999" y="1646626"/>
            <a:ext cx="7401000" cy="4159813"/>
          </a:xfrm>
          <a:prstGeom prst="rect">
            <a:avLst/>
          </a:prstGeom>
        </p:spPr>
      </p:pic>
      <p:sp>
        <p:nvSpPr>
          <p:cNvPr id="75" name="矩形 74"/>
          <p:cNvSpPr/>
          <p:nvPr/>
        </p:nvSpPr>
        <p:spPr>
          <a:xfrm>
            <a:off x="435429" y="2286000"/>
            <a:ext cx="5341257" cy="2846228"/>
          </a:xfrm>
          <a:prstGeom prst="rect">
            <a:avLst/>
          </a:prstGeom>
        </p:spPr>
        <p:txBody>
          <a:bodyPr wrap="square">
            <a:spAutoFit/>
          </a:bodyPr>
          <a:lstStyle/>
          <a:p>
            <a:pPr algn="just">
              <a:lnSpc>
                <a:spcPct val="130000"/>
              </a:lnSpc>
            </a:pPr>
            <a:r>
              <a:rPr lang="zh-CN" altLang="en-US" sz="2800" kern="100" dirty="0">
                <a:solidFill>
                  <a:srgbClr val="E3F9F1"/>
                </a:solidFill>
                <a:latin typeface="思源黑体 Normal" panose="020B0400000000000000" pitchFamily="34" charset="-122"/>
                <a:ea typeface="思源黑体 Normal" panose="020B0400000000000000" pitchFamily="34" charset="-122"/>
                <a:cs typeface="Arial" panose="020B0604020202020204" pitchFamily="34" charset="0"/>
              </a:rPr>
              <a:t>在太阳光球层的表面的些黑斑点，叫做太阳黑子。其数目的变化大体以</a:t>
            </a:r>
            <a:r>
              <a:rPr lang="en-US" altLang="zh-CN" sz="2800" kern="100" dirty="0">
                <a:solidFill>
                  <a:srgbClr val="E3F9F1"/>
                </a:solidFill>
                <a:latin typeface="思源黑体 Normal" panose="020B0400000000000000" pitchFamily="34" charset="-122"/>
                <a:ea typeface="思源黑体 Normal" panose="020B0400000000000000" pitchFamily="34" charset="-122"/>
                <a:cs typeface="Arial" panose="020B0604020202020204" pitchFamily="34" charset="0"/>
              </a:rPr>
              <a:t>11</a:t>
            </a:r>
            <a:r>
              <a:rPr lang="zh-CN" altLang="en-US" sz="2800" kern="100" dirty="0">
                <a:solidFill>
                  <a:srgbClr val="E3F9F1"/>
                </a:solidFill>
                <a:latin typeface="思源黑体 Normal" panose="020B0400000000000000" pitchFamily="34" charset="-122"/>
                <a:ea typeface="思源黑体 Normal" panose="020B0400000000000000" pitchFamily="34" charset="-122"/>
                <a:cs typeface="Arial" panose="020B0604020202020204" pitchFamily="34" charset="0"/>
              </a:rPr>
              <a:t>年为周期。数目多的年份称为太阳活动峰年；数目少的年份称为太阳活动谷年。</a:t>
            </a:r>
            <a:endParaRPr lang="zh-CN" altLang="zh-CN" sz="2800" kern="100" dirty="0">
              <a:solidFill>
                <a:srgbClr val="E3F9F1"/>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
        <p:nvSpPr>
          <p:cNvPr id="31" name="文本框 30"/>
          <p:cNvSpPr txBox="1"/>
          <p:nvPr/>
        </p:nvSpPr>
        <p:spPr>
          <a:xfrm>
            <a:off x="7401002" y="3138284"/>
            <a:ext cx="495732" cy="1141659"/>
          </a:xfrm>
          <a:prstGeom prst="rect">
            <a:avLst/>
          </a:prstGeom>
          <a:noFill/>
        </p:spPr>
        <p:txBody>
          <a:bodyPr wrap="square" rtlCol="0">
            <a:spAutoFit/>
          </a:bodyPr>
          <a:lstStyle/>
          <a:p>
            <a:pPr>
              <a:lnSpc>
                <a:spcPct val="150000"/>
              </a:lnSpc>
            </a:pPr>
            <a:r>
              <a:rPr lang="zh-CN" altLang="en-US" sz="2400" dirty="0">
                <a:latin typeface="思源黑体 Medium" panose="020B0600000000000000" pitchFamily="34" charset="-122"/>
                <a:ea typeface="思源黑体 Medium" panose="020B0600000000000000" pitchFamily="34" charset="-122"/>
              </a:rPr>
              <a:t>黑子</a:t>
            </a:r>
            <a:endParaRPr lang="zh-CN" altLang="en-US" sz="2400" dirty="0">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1+#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par>
                                <p:cTn id="13" presetID="1" presetClass="mediacall" presetSubtype="0" fill="hold" nodeType="withEffect">
                                  <p:stCondLst>
                                    <p:cond delay="0"/>
                                  </p:stCondLst>
                                  <p:childTnLst>
                                    <p:cmd type="call" cmd="playFrom(0.0)">
                                      <p:cBhvr>
                                        <p:cTn id="14" dur="17233" fill="hold"/>
                                        <p:tgtEl>
                                          <p:spTgt spid="30"/>
                                        </p:tgtEl>
                                      </p:cBhvr>
                                    </p:cmd>
                                  </p:childTnLst>
                                </p:cTn>
                              </p:par>
                              <p:par>
                                <p:cTn id="15" presetID="2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par>
                                <p:cTn id="18" presetID="22" presetClass="entr" presetSubtype="1" fill="hold" grpId="0" nodeType="withEffect">
                                  <p:stCondLst>
                                    <p:cond delay="1100"/>
                                  </p:stCondLst>
                                  <p:childTnLst>
                                    <p:set>
                                      <p:cBhvr>
                                        <p:cTn id="19" dur="1" fill="hold">
                                          <p:stCondLst>
                                            <p:cond delay="0"/>
                                          </p:stCondLst>
                                        </p:cTn>
                                        <p:tgtEl>
                                          <p:spTgt spid="75"/>
                                        </p:tgtEl>
                                        <p:attrNameLst>
                                          <p:attrName>style.visibility</p:attrName>
                                        </p:attrNameLst>
                                      </p:cBhvr>
                                      <p:to>
                                        <p:strVal val="visible"/>
                                      </p:to>
                                    </p:set>
                                    <p:animEffect transition="in" filter="wipe(up)">
                                      <p:cBhvr>
                                        <p:cTn id="20" dur="500"/>
                                        <p:tgtEl>
                                          <p:spTgt spid="75"/>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repeatCount="indefinite" fill="hold" display="0">
                  <p:stCondLst>
                    <p:cond delay="indefinite"/>
                  </p:stCondLst>
                </p:cTn>
                <p:tgtEl>
                  <p:spTgt spid="30"/>
                </p:tgtEl>
              </p:cMediaNode>
            </p:video>
          </p:childTnLst>
        </p:cTn>
      </p:par>
    </p:tnLst>
    <p:bldLst>
      <p:bldP spid="55" grpId="0" animBg="1"/>
      <p:bldP spid="75"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4790999" y="265729"/>
            <a:ext cx="2610003" cy="613466"/>
            <a:chOff x="4755475" y="265729"/>
            <a:chExt cx="2610003" cy="613466"/>
          </a:xfrm>
        </p:grpSpPr>
        <p:grpSp>
          <p:nvGrpSpPr>
            <p:cNvPr id="3" name="组合 2"/>
            <p:cNvGrpSpPr/>
            <p:nvPr/>
          </p:nvGrpSpPr>
          <p:grpSpPr>
            <a:xfrm>
              <a:off x="5029040" y="265729"/>
              <a:ext cx="2133922" cy="613466"/>
              <a:chOff x="5291097" y="563841"/>
              <a:chExt cx="1623485" cy="613466"/>
            </a:xfrm>
          </p:grpSpPr>
          <p:sp>
            <p:nvSpPr>
              <p:cNvPr id="26" name="文本框 25"/>
              <p:cNvSpPr txBox="1"/>
              <p:nvPr/>
            </p:nvSpPr>
            <p:spPr>
              <a:xfrm>
                <a:off x="5291097" y="592532"/>
                <a:ext cx="1623482" cy="584775"/>
              </a:xfrm>
              <a:prstGeom prst="rect">
                <a:avLst/>
              </a:prstGeom>
              <a:noFill/>
            </p:spPr>
            <p:txBody>
              <a:bodyPr wrap="none" rtlCol="0">
                <a:spAutoFit/>
              </a:bodyPr>
              <a:lstStyle/>
              <a:p>
                <a:pPr algn="ctr"/>
                <a:r>
                  <a:rPr lang="zh-CN" altLang="en-US" sz="32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太阳活动</a:t>
                </a:r>
                <a:endParaRPr lang="zh-CN" altLang="en-US" sz="32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27" name="文本框 26"/>
              <p:cNvSpPr txBox="1"/>
              <p:nvPr/>
            </p:nvSpPr>
            <p:spPr>
              <a:xfrm>
                <a:off x="5291100" y="563841"/>
                <a:ext cx="1623482" cy="584775"/>
              </a:xfrm>
              <a:prstGeom prst="rect">
                <a:avLst/>
              </a:prstGeom>
              <a:noFill/>
            </p:spPr>
            <p:txBody>
              <a:bodyPr wrap="none" rtlCol="0">
                <a:spAutoFit/>
              </a:bodyPr>
              <a:lstStyle/>
              <a:p>
                <a:pPr algn="ctr"/>
                <a:r>
                  <a:rPr lang="zh-CN" altLang="en-US" sz="32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太阳活动</a:t>
                </a:r>
                <a:endParaRPr lang="zh-CN" altLang="en-US" sz="32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grpSp>
          <p:nvGrpSpPr>
            <p:cNvPr id="4" name="组合 3"/>
            <p:cNvGrpSpPr/>
            <p:nvPr/>
          </p:nvGrpSpPr>
          <p:grpSpPr>
            <a:xfrm>
              <a:off x="4755475" y="304973"/>
              <a:ext cx="247270" cy="545006"/>
              <a:chOff x="5023919" y="1189370"/>
              <a:chExt cx="451619" cy="995411"/>
            </a:xfrm>
          </p:grpSpPr>
          <p:sp>
            <p:nvSpPr>
              <p:cNvPr id="16" name="任意多边形: 形状 1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17" name="组合 16"/>
              <p:cNvGrpSpPr/>
              <p:nvPr/>
            </p:nvGrpSpPr>
            <p:grpSpPr>
              <a:xfrm>
                <a:off x="5023919" y="1189370"/>
                <a:ext cx="451619" cy="995411"/>
                <a:chOff x="5023919" y="1189370"/>
                <a:chExt cx="451619" cy="995411"/>
              </a:xfrm>
            </p:grpSpPr>
            <p:grpSp>
              <p:nvGrpSpPr>
                <p:cNvPr id="18" name="组合 17"/>
                <p:cNvGrpSpPr/>
                <p:nvPr/>
              </p:nvGrpSpPr>
              <p:grpSpPr>
                <a:xfrm>
                  <a:off x="5023919" y="1189370"/>
                  <a:ext cx="399823" cy="995411"/>
                  <a:chOff x="5023919" y="1189370"/>
                  <a:chExt cx="399823" cy="995411"/>
                </a:xfrm>
              </p:grpSpPr>
              <p:sp>
                <p:nvSpPr>
                  <p:cNvPr id="23" name="任意多边形: 形状 2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4" name="直接连接符 2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5075715" y="1189370"/>
                  <a:ext cx="399823" cy="995411"/>
                  <a:chOff x="5023919" y="1189370"/>
                  <a:chExt cx="399823" cy="995411"/>
                </a:xfrm>
              </p:grpSpPr>
              <p:sp>
                <p:nvSpPr>
                  <p:cNvPr id="20" name="任意多边形: 形状 1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1" name="直接连接符 2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5" name="组合 4"/>
            <p:cNvGrpSpPr/>
            <p:nvPr/>
          </p:nvGrpSpPr>
          <p:grpSpPr>
            <a:xfrm flipH="1">
              <a:off x="7118208" y="304973"/>
              <a:ext cx="247270" cy="545006"/>
              <a:chOff x="5023919" y="1189370"/>
              <a:chExt cx="451619" cy="995411"/>
            </a:xfrm>
          </p:grpSpPr>
          <p:sp>
            <p:nvSpPr>
              <p:cNvPr id="6" name="任意多边形: 形状 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7" name="组合 6"/>
              <p:cNvGrpSpPr/>
              <p:nvPr/>
            </p:nvGrpSpPr>
            <p:grpSpPr>
              <a:xfrm>
                <a:off x="5023919" y="1189370"/>
                <a:ext cx="451619" cy="995411"/>
                <a:chOff x="5023919" y="1189370"/>
                <a:chExt cx="451619" cy="995411"/>
              </a:xfrm>
            </p:grpSpPr>
            <p:grpSp>
              <p:nvGrpSpPr>
                <p:cNvPr id="8" name="组合 7"/>
                <p:cNvGrpSpPr/>
                <p:nvPr/>
              </p:nvGrpSpPr>
              <p:grpSpPr>
                <a:xfrm>
                  <a:off x="5023919" y="1189370"/>
                  <a:ext cx="399823" cy="995411"/>
                  <a:chOff x="5023919" y="1189370"/>
                  <a:chExt cx="399823" cy="995411"/>
                </a:xfrm>
              </p:grpSpPr>
              <p:sp>
                <p:nvSpPr>
                  <p:cNvPr id="13" name="任意多边形: 形状 1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4" name="直接连接符 1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075715" y="1189370"/>
                  <a:ext cx="399823" cy="995411"/>
                  <a:chOff x="5023919" y="1189370"/>
                  <a:chExt cx="399823" cy="995411"/>
                </a:xfrm>
              </p:grpSpPr>
              <p:sp>
                <p:nvSpPr>
                  <p:cNvPr id="10" name="任意多边形: 形状 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1" name="直接连接符 1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3718985" y="-2908240"/>
            <a:ext cx="4701780" cy="13271863"/>
          </a:xfrm>
          <a:prstGeom prst="rect">
            <a:avLst/>
          </a:prstGeom>
        </p:spPr>
      </p:pic>
      <p:pic>
        <p:nvPicPr>
          <p:cNvPr id="2" name="P2_s5_prom_0000">
            <a:hlinkClick r:id="" action="ppaction://media"/>
          </p:cNvPr>
          <p:cNvPicPr>
            <a:picLocks noChangeAspect="1"/>
          </p:cNvPicPr>
          <p:nvPr>
            <a:videoFile r:link="rId2"/>
            <p:extLst>
              <p:ext uri="{DAA4B4D4-6D71-4841-9C94-3DE7FCFB9230}">
                <p14:media xmlns:p14="http://schemas.microsoft.com/office/powerpoint/2010/main" r:embed="rId3">
                  <p14:fade in="500.000000" out="500.000000"/>
                </p14:media>
              </p:ext>
            </p:extLst>
          </p:nvPr>
        </p:nvPicPr>
        <p:blipFill>
          <a:blip r:embed="rId4"/>
          <a:stretch>
            <a:fillRect/>
          </a:stretch>
        </p:blipFill>
        <p:spPr>
          <a:xfrm flipH="1">
            <a:off x="-1" y="1745124"/>
            <a:ext cx="10831869" cy="4061951"/>
          </a:xfrm>
          <a:prstGeom prst="rect">
            <a:avLst/>
          </a:prstGeom>
        </p:spPr>
      </p:pic>
      <p:pic>
        <p:nvPicPr>
          <p:cNvPr id="28" name="图片 27"/>
          <p:cNvPicPr>
            <a:picLocks noChangeAspect="1"/>
          </p:cNvPicPr>
          <p:nvPr/>
        </p:nvPicPr>
        <p:blipFill>
          <a:blip r:embed="rId5"/>
          <a:stretch>
            <a:fillRect/>
          </a:stretch>
        </p:blipFill>
        <p:spPr>
          <a:xfrm>
            <a:off x="10197737" y="1745124"/>
            <a:ext cx="1802675" cy="4061951"/>
          </a:xfrm>
          <a:prstGeom prst="rect">
            <a:avLst/>
          </a:prstGeom>
        </p:spPr>
      </p:pic>
      <p:sp>
        <p:nvSpPr>
          <p:cNvPr id="76" name="矩形 75"/>
          <p:cNvSpPr/>
          <p:nvPr/>
        </p:nvSpPr>
        <p:spPr>
          <a:xfrm>
            <a:off x="8458452" y="2072908"/>
            <a:ext cx="3221085" cy="3406382"/>
          </a:xfrm>
          <a:prstGeom prst="rect">
            <a:avLst/>
          </a:prstGeom>
        </p:spPr>
        <p:txBody>
          <a:bodyPr wrap="square">
            <a:spAutoFit/>
          </a:bodyPr>
          <a:lstStyle/>
          <a:p>
            <a:pPr algn="just">
              <a:lnSpc>
                <a:spcPct val="130000"/>
              </a:lnSpc>
            </a:pPr>
            <a:r>
              <a:rPr lang="zh-CN" altLang="en-US" sz="2800" kern="100" dirty="0">
                <a:solidFill>
                  <a:schemeClr val="bg1"/>
                </a:solidFill>
                <a:latin typeface="思源黑体 Normal" panose="020B0400000000000000" pitchFamily="34" charset="-122"/>
                <a:ea typeface="思源黑体 Normal" panose="020B0400000000000000" pitchFamily="34" charset="-122"/>
                <a:cs typeface="Arial" panose="020B0604020202020204" pitchFamily="34" charset="0"/>
              </a:rPr>
              <a:t>色球层某些区域短时间突然增亮的现象叫作耀斑，又叫太阳色球爆发。随太阳黑子增多而增多，周期为</a:t>
            </a:r>
            <a:r>
              <a:rPr lang="en-US" altLang="zh-CN" sz="2800" kern="100" dirty="0">
                <a:solidFill>
                  <a:schemeClr val="bg1"/>
                </a:solidFill>
                <a:latin typeface="思源黑体 Normal" panose="020B0400000000000000" pitchFamily="34" charset="-122"/>
                <a:ea typeface="思源黑体 Normal" panose="020B0400000000000000" pitchFamily="34" charset="-122"/>
                <a:cs typeface="Arial" panose="020B0604020202020204" pitchFamily="34" charset="0"/>
              </a:rPr>
              <a:t>11</a:t>
            </a:r>
            <a:r>
              <a:rPr lang="zh-CN" altLang="en-US" sz="2800" kern="100" dirty="0">
                <a:solidFill>
                  <a:schemeClr val="bg1"/>
                </a:solidFill>
                <a:latin typeface="思源黑体 Normal" panose="020B0400000000000000" pitchFamily="34" charset="-122"/>
                <a:ea typeface="思源黑体 Normal" panose="020B0400000000000000" pitchFamily="34" charset="-122"/>
                <a:cs typeface="Arial" panose="020B0604020202020204" pitchFamily="34" charset="0"/>
              </a:rPr>
              <a:t>年。</a:t>
            </a:r>
            <a:endParaRPr lang="zh-CN" altLang="zh-CN" sz="2800" kern="100" dirty="0">
              <a:solidFill>
                <a:schemeClr val="bg1"/>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
        <p:nvSpPr>
          <p:cNvPr id="30" name="文本框 29"/>
          <p:cNvSpPr txBox="1"/>
          <p:nvPr/>
        </p:nvSpPr>
        <p:spPr>
          <a:xfrm>
            <a:off x="2281646" y="4101367"/>
            <a:ext cx="800219" cy="461665"/>
          </a:xfrm>
          <a:prstGeom prst="rect">
            <a:avLst/>
          </a:prstGeom>
          <a:noFill/>
        </p:spPr>
        <p:txBody>
          <a:bodyPr wrap="none" rtlCol="0">
            <a:spAutoFit/>
          </a:bodyPr>
          <a:lstStyle/>
          <a:p>
            <a:r>
              <a:rPr lang="zh-CN" altLang="en-US" sz="2400" dirty="0">
                <a:solidFill>
                  <a:srgbClr val="211300"/>
                </a:solidFill>
                <a:latin typeface="思源黑体 Medium" panose="020B0600000000000000" pitchFamily="34" charset="-122"/>
                <a:ea typeface="思源黑体 Medium" panose="020B0600000000000000" pitchFamily="34" charset="-122"/>
              </a:rPr>
              <a:t>耀斑</a:t>
            </a:r>
            <a:endParaRPr lang="zh-CN" altLang="en-US" sz="2400" dirty="0">
              <a:solidFill>
                <a:srgbClr val="211300"/>
              </a:solidFill>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mediacall" presetSubtype="0" fill="hold" nodeType="withEffect">
                                  <p:stCondLst>
                                    <p:cond delay="0"/>
                                  </p:stCondLst>
                                  <p:childTnLst>
                                    <p:cmd type="call" cmd="playFrom(0.0)">
                                      <p:cBhvr>
                                        <p:cTn id="9" dur="12500" fill="hold"/>
                                        <p:tgtEl>
                                          <p:spTgt spid="2"/>
                                        </p:tgtEl>
                                      </p:cBhvr>
                                    </p:cmd>
                                  </p:childTnLst>
                                </p:cTn>
                              </p:par>
                              <p:par>
                                <p:cTn id="10" presetID="22" presetClass="entr" presetSubtype="8" fill="hold" nodeType="withEffect">
                                  <p:stCondLst>
                                    <p:cond delay="50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22" presetClass="entr" presetSubtype="8" fill="hold" nodeType="with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1" fill="hold" grpId="0" nodeType="withEffect">
                                  <p:stCondLst>
                                    <p:cond delay="500"/>
                                  </p:stCondLst>
                                  <p:childTnLst>
                                    <p:set>
                                      <p:cBhvr>
                                        <p:cTn id="17" dur="1" fill="hold">
                                          <p:stCondLst>
                                            <p:cond delay="0"/>
                                          </p:stCondLst>
                                        </p:cTn>
                                        <p:tgtEl>
                                          <p:spTgt spid="76"/>
                                        </p:tgtEl>
                                        <p:attrNameLst>
                                          <p:attrName>style.visibility</p:attrName>
                                        </p:attrNameLst>
                                      </p:cBhvr>
                                      <p:to>
                                        <p:strVal val="visible"/>
                                      </p:to>
                                    </p:set>
                                    <p:animEffect transition="in" filter="wipe(up)">
                                      <p:cBhvr>
                                        <p:cTn id="18" dur="500"/>
                                        <p:tgtEl>
                                          <p:spTgt spid="76"/>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hold" display="0">
                  <p:stCondLst>
                    <p:cond delay="indefinite"/>
                  </p:stCondLst>
                </p:cTn>
                <p:tgtEl>
                  <p:spTgt spid="2"/>
                </p:tgtEl>
              </p:cMediaNode>
            </p:video>
          </p:childTnLst>
        </p:cTn>
      </p:par>
    </p:tnLst>
    <p:bldLst>
      <p:bldP spid="76"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11703" y="1308100"/>
            <a:ext cx="3968594" cy="4146434"/>
            <a:chOff x="3155258" y="308794"/>
            <a:chExt cx="5881484" cy="6145045"/>
          </a:xfrm>
        </p:grpSpPr>
        <p:sp>
          <p:nvSpPr>
            <p:cNvPr id="7" name="等腰三角形 6"/>
            <p:cNvSpPr/>
            <p:nvPr/>
          </p:nvSpPr>
          <p:spPr>
            <a:xfrm flipV="1">
              <a:off x="3282188" y="1602439"/>
              <a:ext cx="5627624" cy="4851400"/>
            </a:xfrm>
            <a:prstGeom prst="triangle">
              <a:avLst/>
            </a:prstGeom>
            <a:noFill/>
            <a:ln w="1270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3155258" y="308794"/>
              <a:ext cx="5881484" cy="5070244"/>
            </a:xfrm>
            <a:prstGeom prst="triangle">
              <a:avLst/>
            </a:prstGeom>
            <a:solidFill>
              <a:srgbClr val="0E3D46"/>
            </a:solidFill>
            <a:ln w="76200">
              <a:solidFill>
                <a:srgbClr val="0859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5362924" y="1121096"/>
              <a:ext cx="259580" cy="447551"/>
            </a:xfrm>
            <a:custGeom>
              <a:avLst/>
              <a:gdLst>
                <a:gd name="connsiteX0" fmla="*/ 259580 w 531759"/>
                <a:gd name="connsiteY0" fmla="*/ 0 h 605233"/>
                <a:gd name="connsiteX1" fmla="*/ 531759 w 531759"/>
                <a:gd name="connsiteY1" fmla="*/ 157232 h 605233"/>
                <a:gd name="connsiteX2" fmla="*/ 272958 w 531759"/>
                <a:gd name="connsiteY2" fmla="*/ 605233 h 605233"/>
                <a:gd name="connsiteX3" fmla="*/ 0 w 531759"/>
                <a:gd name="connsiteY3" fmla="*/ 447551 h 605233"/>
                <a:gd name="connsiteX0-1" fmla="*/ 259580 w 531759"/>
                <a:gd name="connsiteY0-2" fmla="*/ 0 h 447551"/>
                <a:gd name="connsiteX1-3" fmla="*/ 531759 w 531759"/>
                <a:gd name="connsiteY1-4" fmla="*/ 157232 h 447551"/>
                <a:gd name="connsiteX2-5" fmla="*/ 0 w 531759"/>
                <a:gd name="connsiteY2-6" fmla="*/ 447551 h 447551"/>
                <a:gd name="connsiteX3-7" fmla="*/ 259580 w 531759"/>
                <a:gd name="connsiteY3-8" fmla="*/ 0 h 447551"/>
                <a:gd name="connsiteX0-9" fmla="*/ 531759 w 623199"/>
                <a:gd name="connsiteY0-10" fmla="*/ 157232 h 447551"/>
                <a:gd name="connsiteX1-11" fmla="*/ 0 w 623199"/>
                <a:gd name="connsiteY1-12" fmla="*/ 447551 h 447551"/>
                <a:gd name="connsiteX2-13" fmla="*/ 259580 w 623199"/>
                <a:gd name="connsiteY2-14" fmla="*/ 0 h 447551"/>
                <a:gd name="connsiteX3-15" fmla="*/ 623199 w 623199"/>
                <a:gd name="connsiteY3-16" fmla="*/ 248672 h 447551"/>
                <a:gd name="connsiteX0-17" fmla="*/ 531759 w 531759"/>
                <a:gd name="connsiteY0-18" fmla="*/ 157232 h 447551"/>
                <a:gd name="connsiteX1-19" fmla="*/ 0 w 531759"/>
                <a:gd name="connsiteY1-20" fmla="*/ 447551 h 447551"/>
                <a:gd name="connsiteX2-21" fmla="*/ 259580 w 531759"/>
                <a:gd name="connsiteY2-22" fmla="*/ 0 h 447551"/>
                <a:gd name="connsiteX0-23" fmla="*/ 0 w 259580"/>
                <a:gd name="connsiteY0-24" fmla="*/ 447551 h 447551"/>
                <a:gd name="connsiteX1-25" fmla="*/ 259580 w 259580"/>
                <a:gd name="connsiteY1-26" fmla="*/ 0 h 447551"/>
              </a:gdLst>
              <a:ahLst/>
              <a:cxnLst>
                <a:cxn ang="0">
                  <a:pos x="connsiteX0-1" y="connsiteY0-2"/>
                </a:cxn>
                <a:cxn ang="0">
                  <a:pos x="connsiteX1-3" y="connsiteY1-4"/>
                </a:cxn>
              </a:cxnLst>
              <a:rect l="l" t="t" r="r" b="b"/>
              <a:pathLst>
                <a:path w="259580" h="447551">
                  <a:moveTo>
                    <a:pt x="0" y="447551"/>
                  </a:moveTo>
                  <a:lnTo>
                    <a:pt x="259580" y="0"/>
                  </a:lnTo>
                </a:path>
              </a:pathLst>
            </a:custGeom>
            <a:noFill/>
            <a:ln w="762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8370102" y="4862409"/>
              <a:ext cx="666640" cy="516629"/>
            </a:xfrm>
            <a:custGeom>
              <a:avLst/>
              <a:gdLst>
                <a:gd name="connsiteX0" fmla="*/ 366995 w 666640"/>
                <a:gd name="connsiteY0" fmla="*/ 0 h 516629"/>
                <a:gd name="connsiteX1" fmla="*/ 666640 w 666640"/>
                <a:gd name="connsiteY1" fmla="*/ 516629 h 516629"/>
                <a:gd name="connsiteX2" fmla="*/ 0 w 666640"/>
                <a:gd name="connsiteY2" fmla="*/ 516629 h 516629"/>
                <a:gd name="connsiteX0-1" fmla="*/ 366995 w 666640"/>
                <a:gd name="connsiteY0-2" fmla="*/ 0 h 516629"/>
                <a:gd name="connsiteX1-3" fmla="*/ 666640 w 666640"/>
                <a:gd name="connsiteY1-4" fmla="*/ 516629 h 516629"/>
                <a:gd name="connsiteX2-5" fmla="*/ 0 w 666640"/>
                <a:gd name="connsiteY2-6" fmla="*/ 516629 h 516629"/>
                <a:gd name="connsiteX3" fmla="*/ 190256 w 666640"/>
                <a:gd name="connsiteY3" fmla="*/ 239825 h 516629"/>
                <a:gd name="connsiteX4" fmla="*/ 366995 w 666640"/>
                <a:gd name="connsiteY4" fmla="*/ 0 h 516629"/>
                <a:gd name="connsiteX0-7" fmla="*/ 190256 w 666640"/>
                <a:gd name="connsiteY0-8" fmla="*/ 239825 h 516629"/>
                <a:gd name="connsiteX1-9" fmla="*/ 366995 w 666640"/>
                <a:gd name="connsiteY1-10" fmla="*/ 0 h 516629"/>
                <a:gd name="connsiteX2-11" fmla="*/ 666640 w 666640"/>
                <a:gd name="connsiteY2-12" fmla="*/ 516629 h 516629"/>
                <a:gd name="connsiteX3-13" fmla="*/ 0 w 666640"/>
                <a:gd name="connsiteY3-14" fmla="*/ 516629 h 516629"/>
                <a:gd name="connsiteX4-15" fmla="*/ 281696 w 666640"/>
                <a:gd name="connsiteY4-16" fmla="*/ 331265 h 516629"/>
                <a:gd name="connsiteX0-17" fmla="*/ 190256 w 666640"/>
                <a:gd name="connsiteY0-18" fmla="*/ 239825 h 516629"/>
                <a:gd name="connsiteX1-19" fmla="*/ 366995 w 666640"/>
                <a:gd name="connsiteY1-20" fmla="*/ 0 h 516629"/>
                <a:gd name="connsiteX2-21" fmla="*/ 666640 w 666640"/>
                <a:gd name="connsiteY2-22" fmla="*/ 516629 h 516629"/>
                <a:gd name="connsiteX3-23" fmla="*/ 0 w 666640"/>
                <a:gd name="connsiteY3-24" fmla="*/ 516629 h 516629"/>
                <a:gd name="connsiteX0-25" fmla="*/ 366995 w 666640"/>
                <a:gd name="connsiteY0-26" fmla="*/ 0 h 516629"/>
                <a:gd name="connsiteX1-27" fmla="*/ 666640 w 666640"/>
                <a:gd name="connsiteY1-28" fmla="*/ 516629 h 516629"/>
                <a:gd name="connsiteX2-29" fmla="*/ 0 w 666640"/>
                <a:gd name="connsiteY2-30" fmla="*/ 516629 h 516629"/>
              </a:gdLst>
              <a:ahLst/>
              <a:cxnLst>
                <a:cxn ang="0">
                  <a:pos x="connsiteX0-1" y="connsiteY0-2"/>
                </a:cxn>
                <a:cxn ang="0">
                  <a:pos x="connsiteX1-3" y="connsiteY1-4"/>
                </a:cxn>
                <a:cxn ang="0">
                  <a:pos x="connsiteX2-5" y="connsiteY2-6"/>
                </a:cxn>
              </a:cxnLst>
              <a:rect l="l" t="t" r="r" b="b"/>
              <a:pathLst>
                <a:path w="666640" h="516629">
                  <a:moveTo>
                    <a:pt x="366995" y="0"/>
                  </a:moveTo>
                  <a:lnTo>
                    <a:pt x="666640" y="516629"/>
                  </a:lnTo>
                  <a:lnTo>
                    <a:pt x="0" y="516629"/>
                  </a:lnTo>
                </a:path>
              </a:pathLst>
            </a:custGeom>
            <a:noFill/>
            <a:ln w="762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310623" y="3330201"/>
            <a:ext cx="5570757" cy="1050499"/>
            <a:chOff x="3329711" y="3439323"/>
            <a:chExt cx="5570757" cy="1050499"/>
          </a:xfrm>
        </p:grpSpPr>
        <p:sp>
          <p:nvSpPr>
            <p:cNvPr id="25" name="文本框 24"/>
            <p:cNvSpPr txBox="1"/>
            <p:nvPr/>
          </p:nvSpPr>
          <p:spPr>
            <a:xfrm>
              <a:off x="3329711" y="3474159"/>
              <a:ext cx="5570756" cy="1015663"/>
            </a:xfrm>
            <a:prstGeom prst="rect">
              <a:avLst/>
            </a:prstGeom>
            <a:noFill/>
          </p:spPr>
          <p:txBody>
            <a:bodyPr wrap="none" rtlCol="0">
              <a:spAutoFit/>
            </a:bodyPr>
            <a:lstStyle/>
            <a:p>
              <a:pPr algn="ctr"/>
              <a:r>
                <a:rPr lang="zh-CN" altLang="en-US" sz="60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太阳辐射与地球</a:t>
              </a:r>
              <a:endParaRPr lang="zh-CN" altLang="en-US" sz="60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26" name="文本框 25"/>
            <p:cNvSpPr txBox="1"/>
            <p:nvPr/>
          </p:nvSpPr>
          <p:spPr>
            <a:xfrm>
              <a:off x="3329711" y="3439323"/>
              <a:ext cx="5570757" cy="1015663"/>
            </a:xfrm>
            <a:prstGeom prst="rect">
              <a:avLst/>
            </a:prstGeom>
            <a:noFill/>
          </p:spPr>
          <p:txBody>
            <a:bodyPr wrap="none" rtlCol="0">
              <a:spAutoFit/>
            </a:bodyPr>
            <a:lstStyle/>
            <a:p>
              <a:pPr algn="ctr"/>
              <a:r>
                <a:rPr lang="zh-CN" altLang="en-US" sz="60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太阳辐射与地球</a:t>
              </a:r>
              <a:endParaRPr lang="zh-CN" altLang="en-US" sz="60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sp>
        <p:nvSpPr>
          <p:cNvPr id="28" name="文本框 27"/>
          <p:cNvSpPr txBox="1"/>
          <p:nvPr/>
        </p:nvSpPr>
        <p:spPr>
          <a:xfrm>
            <a:off x="5535590" y="2314538"/>
            <a:ext cx="1120820" cy="1015663"/>
          </a:xfrm>
          <a:prstGeom prst="rect">
            <a:avLst/>
          </a:prstGeom>
          <a:noFill/>
        </p:spPr>
        <p:txBody>
          <a:bodyPr wrap="none" rtlCol="0">
            <a:spAutoFit/>
          </a:bodyPr>
          <a:lstStyle/>
          <a:p>
            <a:pPr algn="ctr"/>
            <a:r>
              <a:rPr lang="en-US" altLang="zh-CN" sz="6000" b="1"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01</a:t>
            </a:r>
            <a:endParaRPr lang="zh-CN" altLang="en-US" sz="6000" b="1"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4790999" y="265729"/>
            <a:ext cx="2610003" cy="613466"/>
            <a:chOff x="4755475" y="265729"/>
            <a:chExt cx="2610003" cy="613466"/>
          </a:xfrm>
        </p:grpSpPr>
        <p:grpSp>
          <p:nvGrpSpPr>
            <p:cNvPr id="3" name="组合 2"/>
            <p:cNvGrpSpPr/>
            <p:nvPr/>
          </p:nvGrpSpPr>
          <p:grpSpPr>
            <a:xfrm>
              <a:off x="5029040" y="265729"/>
              <a:ext cx="2133922" cy="613466"/>
              <a:chOff x="5291097" y="563841"/>
              <a:chExt cx="1623485" cy="613466"/>
            </a:xfrm>
          </p:grpSpPr>
          <p:sp>
            <p:nvSpPr>
              <p:cNvPr id="26" name="文本框 25"/>
              <p:cNvSpPr txBox="1"/>
              <p:nvPr/>
            </p:nvSpPr>
            <p:spPr>
              <a:xfrm>
                <a:off x="5291097" y="592532"/>
                <a:ext cx="1623482" cy="584775"/>
              </a:xfrm>
              <a:prstGeom prst="rect">
                <a:avLst/>
              </a:prstGeom>
              <a:noFill/>
            </p:spPr>
            <p:txBody>
              <a:bodyPr wrap="none" rtlCol="0">
                <a:spAutoFit/>
              </a:bodyPr>
              <a:lstStyle/>
              <a:p>
                <a:pPr algn="ctr"/>
                <a:r>
                  <a:rPr lang="zh-CN" altLang="en-US" sz="32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太阳活动</a:t>
                </a:r>
                <a:endParaRPr lang="zh-CN" altLang="en-US" sz="32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27" name="文本框 26"/>
              <p:cNvSpPr txBox="1"/>
              <p:nvPr/>
            </p:nvSpPr>
            <p:spPr>
              <a:xfrm>
                <a:off x="5291100" y="563841"/>
                <a:ext cx="1623482" cy="584775"/>
              </a:xfrm>
              <a:prstGeom prst="rect">
                <a:avLst/>
              </a:prstGeom>
              <a:noFill/>
            </p:spPr>
            <p:txBody>
              <a:bodyPr wrap="none" rtlCol="0">
                <a:spAutoFit/>
              </a:bodyPr>
              <a:lstStyle/>
              <a:p>
                <a:pPr algn="ctr"/>
                <a:r>
                  <a:rPr lang="zh-CN" altLang="en-US" sz="32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太阳活动</a:t>
                </a:r>
                <a:endParaRPr lang="zh-CN" altLang="en-US" sz="32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grpSp>
          <p:nvGrpSpPr>
            <p:cNvPr id="4" name="组合 3"/>
            <p:cNvGrpSpPr/>
            <p:nvPr/>
          </p:nvGrpSpPr>
          <p:grpSpPr>
            <a:xfrm>
              <a:off x="4755475" y="304973"/>
              <a:ext cx="247270" cy="545006"/>
              <a:chOff x="5023919" y="1189370"/>
              <a:chExt cx="451619" cy="995411"/>
            </a:xfrm>
          </p:grpSpPr>
          <p:sp>
            <p:nvSpPr>
              <p:cNvPr id="16" name="任意多边形: 形状 1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17" name="组合 16"/>
              <p:cNvGrpSpPr/>
              <p:nvPr/>
            </p:nvGrpSpPr>
            <p:grpSpPr>
              <a:xfrm>
                <a:off x="5023919" y="1189370"/>
                <a:ext cx="451619" cy="995411"/>
                <a:chOff x="5023919" y="1189370"/>
                <a:chExt cx="451619" cy="995411"/>
              </a:xfrm>
            </p:grpSpPr>
            <p:grpSp>
              <p:nvGrpSpPr>
                <p:cNvPr id="18" name="组合 17"/>
                <p:cNvGrpSpPr/>
                <p:nvPr/>
              </p:nvGrpSpPr>
              <p:grpSpPr>
                <a:xfrm>
                  <a:off x="5023919" y="1189370"/>
                  <a:ext cx="399823" cy="995411"/>
                  <a:chOff x="5023919" y="1189370"/>
                  <a:chExt cx="399823" cy="995411"/>
                </a:xfrm>
              </p:grpSpPr>
              <p:sp>
                <p:nvSpPr>
                  <p:cNvPr id="23" name="任意多边形: 形状 2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4" name="直接连接符 2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5075715" y="1189370"/>
                  <a:ext cx="399823" cy="995411"/>
                  <a:chOff x="5023919" y="1189370"/>
                  <a:chExt cx="399823" cy="995411"/>
                </a:xfrm>
              </p:grpSpPr>
              <p:sp>
                <p:nvSpPr>
                  <p:cNvPr id="20" name="任意多边形: 形状 1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21" name="直接连接符 2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5" name="组合 4"/>
            <p:cNvGrpSpPr/>
            <p:nvPr/>
          </p:nvGrpSpPr>
          <p:grpSpPr>
            <a:xfrm flipH="1">
              <a:off x="7118208" y="304973"/>
              <a:ext cx="247270" cy="545006"/>
              <a:chOff x="5023919" y="1189370"/>
              <a:chExt cx="451619" cy="995411"/>
            </a:xfrm>
          </p:grpSpPr>
          <p:sp>
            <p:nvSpPr>
              <p:cNvPr id="6" name="任意多边形: 形状 5"/>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7" name="组合 6"/>
              <p:cNvGrpSpPr/>
              <p:nvPr/>
            </p:nvGrpSpPr>
            <p:grpSpPr>
              <a:xfrm>
                <a:off x="5023919" y="1189370"/>
                <a:ext cx="451619" cy="995411"/>
                <a:chOff x="5023919" y="1189370"/>
                <a:chExt cx="451619" cy="995411"/>
              </a:xfrm>
            </p:grpSpPr>
            <p:grpSp>
              <p:nvGrpSpPr>
                <p:cNvPr id="8" name="组合 7"/>
                <p:cNvGrpSpPr/>
                <p:nvPr/>
              </p:nvGrpSpPr>
              <p:grpSpPr>
                <a:xfrm>
                  <a:off x="5023919" y="1189370"/>
                  <a:ext cx="399823" cy="995411"/>
                  <a:chOff x="5023919" y="1189370"/>
                  <a:chExt cx="399823" cy="995411"/>
                </a:xfrm>
              </p:grpSpPr>
              <p:sp>
                <p:nvSpPr>
                  <p:cNvPr id="13" name="任意多边形: 形状 12"/>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4" name="直接连接符 13"/>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075715" y="1189370"/>
                  <a:ext cx="399823" cy="995411"/>
                  <a:chOff x="5023919" y="1189370"/>
                  <a:chExt cx="399823" cy="995411"/>
                </a:xfrm>
              </p:grpSpPr>
              <p:sp>
                <p:nvSpPr>
                  <p:cNvPr id="10" name="任意多边形: 形状 9"/>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Bold" panose="020B0800000000000000" pitchFamily="34" charset="-122"/>
                      <a:ea typeface="思源黑体 Bold" panose="020B0800000000000000" pitchFamily="34" charset="-122"/>
                    </a:endParaRPr>
                  </a:p>
                </p:txBody>
              </p:sp>
              <p:cxnSp>
                <p:nvCxnSpPr>
                  <p:cNvPr id="11" name="直接连接符 10"/>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pic>
        <p:nvPicPr>
          <p:cNvPr id="30" name="SBP02Shot04_00000">
            <a:hlinkClick r:id="" action="ppaction://media"/>
          </p:cNvPr>
          <p:cNvPicPr>
            <a:picLocks noChangeAspect="1"/>
          </p:cNvPicPr>
          <p:nvPr>
            <a:videoFile r:link="rId1"/>
            <p:extLst>
              <p:ext uri="{DAA4B4D4-6D71-4841-9C94-3DE7FCFB9230}">
                <p14:media xmlns:p14="http://schemas.microsoft.com/office/powerpoint/2010/main" r:embed="rId2">
                  <p14:fade in="500.000000" out="500.000000"/>
                </p14:media>
              </p:ext>
            </p:extLst>
          </p:nvPr>
        </p:nvPicPr>
        <p:blipFill>
          <a:blip r:embed="rId3"/>
          <a:stretch>
            <a:fillRect/>
          </a:stretch>
        </p:blipFill>
        <p:spPr>
          <a:xfrm>
            <a:off x="0" y="2286000"/>
            <a:ext cx="12192000" cy="4572000"/>
          </a:xfrm>
          <a:prstGeom prst="rect">
            <a:avLst/>
          </a:prstGeom>
        </p:spPr>
      </p:pic>
      <p:sp>
        <p:nvSpPr>
          <p:cNvPr id="63" name="矩形 62"/>
          <p:cNvSpPr/>
          <p:nvPr/>
        </p:nvSpPr>
        <p:spPr>
          <a:xfrm>
            <a:off x="0" y="1398416"/>
            <a:ext cx="12192000" cy="3122781"/>
          </a:xfrm>
          <a:prstGeom prst="rect">
            <a:avLst/>
          </a:prstGeom>
          <a:gradFill flip="none" rotWithShape="1">
            <a:gsLst>
              <a:gs pos="66000">
                <a:srgbClr val="09102D"/>
              </a:gs>
              <a:gs pos="0">
                <a:srgbClr val="09102D">
                  <a:alpha val="0"/>
                </a:srgbClr>
              </a:gs>
            </a:gsLst>
            <a:lin ang="162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546032" y="1515549"/>
            <a:ext cx="11099937" cy="1165768"/>
          </a:xfrm>
          <a:prstGeom prst="rect">
            <a:avLst/>
          </a:prstGeom>
        </p:spPr>
        <p:txBody>
          <a:bodyPr wrap="square">
            <a:spAutoFit/>
          </a:bodyPr>
          <a:lstStyle/>
          <a:p>
            <a:pPr algn="just">
              <a:lnSpc>
                <a:spcPct val="130000"/>
              </a:lnSpc>
            </a:pPr>
            <a:r>
              <a:rPr lang="zh-CN" altLang="en-US" sz="2800" kern="100" dirty="0">
                <a:solidFill>
                  <a:srgbClr val="E3F9F1"/>
                </a:solidFill>
                <a:latin typeface="思源黑体 Normal" panose="020B0400000000000000" pitchFamily="34" charset="-122"/>
                <a:ea typeface="思源黑体 Normal" panose="020B0400000000000000" pitchFamily="34" charset="-122"/>
                <a:cs typeface="Arial" panose="020B0604020202020204" pitchFamily="34" charset="0"/>
              </a:rPr>
              <a:t>日珥：色球层中，有时向外猛烈喷射出高达几万千米至几十万千米的红色火焰。其形态多姿多彩、千变万化，肉眼只在日全食才能观测到。</a:t>
            </a:r>
            <a:endParaRPr lang="zh-CN" altLang="zh-CN" sz="2800" kern="100" dirty="0">
              <a:solidFill>
                <a:srgbClr val="E3F9F1"/>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050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30"/>
                </p:tgtEl>
              </p:cMediaNode>
            </p:video>
            <p:seq concurrent="1" nextAc="seek">
              <p:cTn id="12" restart="whenNotActive" fill="hold" evtFilter="cancelBubble" nodeType="interactiveSeq">
                <p:stCondLst>
                  <p:cond evt="onClick" delay="0">
                    <p:tgtEl>
                      <p:spTgt spid="3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0"/>
                                        </p:tgtEl>
                                      </p:cBhvr>
                                    </p:cmd>
                                  </p:childTnLst>
                                </p:cTn>
                              </p:par>
                            </p:childTnLst>
                          </p:cTn>
                        </p:par>
                      </p:childTnLst>
                    </p:cTn>
                  </p:par>
                </p:childTnLst>
              </p:cTn>
              <p:nextCondLst>
                <p:cond evt="onClick" delay="0">
                  <p:tgtEl>
                    <p:spTgt spid="30"/>
                  </p:tgtEl>
                </p:cond>
              </p:nextCondLst>
            </p:seq>
          </p:childTnLst>
        </p:cTn>
      </p:par>
    </p:tnLst>
    <p:bldLst>
      <p:bldP spid="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组合 123"/>
          <p:cNvGrpSpPr/>
          <p:nvPr/>
        </p:nvGrpSpPr>
        <p:grpSpPr>
          <a:xfrm>
            <a:off x="4657347" y="386591"/>
            <a:ext cx="2871159" cy="611546"/>
            <a:chOff x="4657347" y="386591"/>
            <a:chExt cx="2871159" cy="611546"/>
          </a:xfrm>
        </p:grpSpPr>
        <p:sp>
          <p:nvSpPr>
            <p:cNvPr id="47" name="文本框 46"/>
            <p:cNvSpPr txBox="1"/>
            <p:nvPr/>
          </p:nvSpPr>
          <p:spPr>
            <a:xfrm>
              <a:off x="5090618" y="413362"/>
              <a:ext cx="2010762" cy="584775"/>
            </a:xfrm>
            <a:prstGeom prst="rect">
              <a:avLst/>
            </a:prstGeom>
            <a:noFill/>
          </p:spPr>
          <p:txBody>
            <a:bodyPr wrap="square" rtlCol="0">
              <a:spAutoFit/>
            </a:bodyPr>
            <a:lstStyle/>
            <a:p>
              <a:pPr algn="dist"/>
              <a:r>
                <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體 Heavy" panose="020B0A00000000000000" pitchFamily="34" charset="-128"/>
                  <a:ea typeface="思源黑體 Heavy" panose="020B0A00000000000000" pitchFamily="34" charset="-128"/>
                </a:rPr>
                <a:t>太阳风</a:t>
              </a:r>
              <a:endParaRPr lang="zh-CN" altLang="en-US" sz="32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體 Heavy" panose="020B0A00000000000000" pitchFamily="34" charset="-128"/>
                <a:ea typeface="思源黑體 Heavy" panose="020B0A00000000000000" pitchFamily="34" charset="-128"/>
              </a:endParaRPr>
            </a:p>
          </p:txBody>
        </p:sp>
        <p:sp>
          <p:nvSpPr>
            <p:cNvPr id="48" name="文本框 47"/>
            <p:cNvSpPr txBox="1"/>
            <p:nvPr/>
          </p:nvSpPr>
          <p:spPr>
            <a:xfrm>
              <a:off x="5090621" y="386591"/>
              <a:ext cx="2010762" cy="584775"/>
            </a:xfrm>
            <a:prstGeom prst="rect">
              <a:avLst/>
            </a:prstGeom>
            <a:noFill/>
          </p:spPr>
          <p:txBody>
            <a:bodyPr wrap="square" rtlCol="0">
              <a:spAutoFit/>
            </a:bodyPr>
            <a:lstStyle/>
            <a:p>
              <a:pPr algn="dist"/>
              <a:r>
                <a:rPr lang="zh-CN" altLang="en-US" sz="3200" dirty="0">
                  <a:gradFill flip="none" rotWithShape="1">
                    <a:gsLst>
                      <a:gs pos="100000">
                        <a:srgbClr val="2CCA92"/>
                      </a:gs>
                      <a:gs pos="0">
                        <a:schemeClr val="bg1"/>
                      </a:gs>
                      <a:gs pos="58000">
                        <a:srgbClr val="B7EFDB"/>
                      </a:gs>
                    </a:gsLst>
                    <a:lin ang="2700000" scaled="1"/>
                    <a:tileRect/>
                  </a:gradFill>
                  <a:latin typeface="思源黑體 Heavy" panose="020B0A00000000000000" pitchFamily="34" charset="-128"/>
                  <a:ea typeface="思源黑體 Heavy" panose="020B0A00000000000000" pitchFamily="34" charset="-128"/>
                </a:rPr>
                <a:t>太阳风</a:t>
              </a:r>
              <a:endParaRPr lang="zh-CN" altLang="en-US" sz="3200" dirty="0">
                <a:gradFill flip="none" rotWithShape="1">
                  <a:gsLst>
                    <a:gs pos="100000">
                      <a:srgbClr val="2CCA92"/>
                    </a:gs>
                    <a:gs pos="0">
                      <a:schemeClr val="bg1"/>
                    </a:gs>
                    <a:gs pos="58000">
                      <a:srgbClr val="B7EFDB"/>
                    </a:gs>
                  </a:gsLst>
                  <a:lin ang="2700000" scaled="1"/>
                  <a:tileRect/>
                </a:gradFill>
                <a:latin typeface="思源黑體 Heavy" panose="020B0A00000000000000" pitchFamily="34" charset="-128"/>
                <a:ea typeface="思源黑體 Heavy" panose="020B0A00000000000000" pitchFamily="34" charset="-128"/>
              </a:endParaRPr>
            </a:p>
          </p:txBody>
        </p:sp>
        <p:grpSp>
          <p:nvGrpSpPr>
            <p:cNvPr id="25" name="组合 24"/>
            <p:cNvGrpSpPr/>
            <p:nvPr/>
          </p:nvGrpSpPr>
          <p:grpSpPr>
            <a:xfrm>
              <a:off x="4657347" y="423915"/>
              <a:ext cx="247270" cy="545006"/>
              <a:chOff x="5023919" y="1189370"/>
              <a:chExt cx="451619" cy="995411"/>
            </a:xfrm>
          </p:grpSpPr>
          <p:sp>
            <p:nvSpPr>
              <p:cNvPr id="37" name="任意多边形: 形状 3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8" name="组合 37"/>
              <p:cNvGrpSpPr/>
              <p:nvPr/>
            </p:nvGrpSpPr>
            <p:grpSpPr>
              <a:xfrm>
                <a:off x="5023919" y="1189370"/>
                <a:ext cx="451619" cy="995411"/>
                <a:chOff x="5023919" y="1189370"/>
                <a:chExt cx="451619" cy="995411"/>
              </a:xfrm>
            </p:grpSpPr>
            <p:grpSp>
              <p:nvGrpSpPr>
                <p:cNvPr id="39" name="组合 38"/>
                <p:cNvGrpSpPr/>
                <p:nvPr/>
              </p:nvGrpSpPr>
              <p:grpSpPr>
                <a:xfrm>
                  <a:off x="5023919" y="1189370"/>
                  <a:ext cx="399823" cy="995411"/>
                  <a:chOff x="5023919" y="1189370"/>
                  <a:chExt cx="399823" cy="995411"/>
                </a:xfrm>
              </p:grpSpPr>
              <p:sp>
                <p:nvSpPr>
                  <p:cNvPr id="44" name="任意多边形: 形状 4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5" name="直接连接符 4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75715" y="1189370"/>
                  <a:ext cx="399823" cy="995411"/>
                  <a:chOff x="5023919" y="1189370"/>
                  <a:chExt cx="399823" cy="995411"/>
                </a:xfrm>
              </p:grpSpPr>
              <p:sp>
                <p:nvSpPr>
                  <p:cNvPr id="41" name="任意多边形: 形状 4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2" name="直接连接符 4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26" name="组合 25"/>
            <p:cNvGrpSpPr/>
            <p:nvPr/>
          </p:nvGrpSpPr>
          <p:grpSpPr>
            <a:xfrm flipH="1">
              <a:off x="7281236" y="423915"/>
              <a:ext cx="247270" cy="545006"/>
              <a:chOff x="5023919" y="1189370"/>
              <a:chExt cx="451619" cy="995411"/>
            </a:xfrm>
          </p:grpSpPr>
          <p:sp>
            <p:nvSpPr>
              <p:cNvPr id="27" name="任意多边形: 形状 2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8" name="组合 27"/>
              <p:cNvGrpSpPr/>
              <p:nvPr/>
            </p:nvGrpSpPr>
            <p:grpSpPr>
              <a:xfrm>
                <a:off x="5023919" y="1189370"/>
                <a:ext cx="451619" cy="995411"/>
                <a:chOff x="5023919" y="1189370"/>
                <a:chExt cx="451619" cy="995411"/>
              </a:xfrm>
            </p:grpSpPr>
            <p:grpSp>
              <p:nvGrpSpPr>
                <p:cNvPr id="29" name="组合 28"/>
                <p:cNvGrpSpPr/>
                <p:nvPr/>
              </p:nvGrpSpPr>
              <p:grpSpPr>
                <a:xfrm>
                  <a:off x="5023919" y="1189370"/>
                  <a:ext cx="399823" cy="995411"/>
                  <a:chOff x="5023919" y="1189370"/>
                  <a:chExt cx="399823" cy="995411"/>
                </a:xfrm>
              </p:grpSpPr>
              <p:sp>
                <p:nvSpPr>
                  <p:cNvPr id="34" name="任意多边形: 形状 3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35" name="直接连接符 3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075715" y="1189370"/>
                  <a:ext cx="399823" cy="995411"/>
                  <a:chOff x="5023919" y="1189370"/>
                  <a:chExt cx="399823" cy="995411"/>
                </a:xfrm>
              </p:grpSpPr>
              <p:sp>
                <p:nvSpPr>
                  <p:cNvPr id="31" name="任意多边形: 形状 3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32" name="直接连接符 3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pic>
        <p:nvPicPr>
          <p:cNvPr id="122" name="图片 1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1549370"/>
            <a:ext cx="6078958" cy="4448163"/>
          </a:xfrm>
          <a:custGeom>
            <a:avLst/>
            <a:gdLst>
              <a:gd name="connsiteX0" fmla="*/ 0 w 6078958"/>
              <a:gd name="connsiteY0" fmla="*/ 0 h 4448163"/>
              <a:gd name="connsiteX1" fmla="*/ 5928237 w 6078958"/>
              <a:gd name="connsiteY1" fmla="*/ 0 h 4448163"/>
              <a:gd name="connsiteX2" fmla="*/ 6078958 w 6078958"/>
              <a:gd name="connsiteY2" fmla="*/ 191830 h 4448163"/>
              <a:gd name="connsiteX3" fmla="*/ 6078958 w 6078958"/>
              <a:gd name="connsiteY3" fmla="*/ 4232254 h 4448163"/>
              <a:gd name="connsiteX4" fmla="*/ 5863049 w 6078958"/>
              <a:gd name="connsiteY4" fmla="*/ 4448163 h 4448163"/>
              <a:gd name="connsiteX5" fmla="*/ 0 w 6078958"/>
              <a:gd name="connsiteY5" fmla="*/ 4448163 h 444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8958" h="4448163">
                <a:moveTo>
                  <a:pt x="0" y="0"/>
                </a:moveTo>
                <a:lnTo>
                  <a:pt x="5928237" y="0"/>
                </a:lnTo>
                <a:lnTo>
                  <a:pt x="6078958" y="191830"/>
                </a:lnTo>
                <a:lnTo>
                  <a:pt x="6078958" y="4232254"/>
                </a:lnTo>
                <a:lnTo>
                  <a:pt x="5863049" y="4448163"/>
                </a:lnTo>
                <a:lnTo>
                  <a:pt x="0" y="4448163"/>
                </a:lnTo>
                <a:close/>
              </a:path>
            </a:pathLst>
          </a:custGeom>
        </p:spPr>
      </p:pic>
      <p:grpSp>
        <p:nvGrpSpPr>
          <p:cNvPr id="123" name="组合 122"/>
          <p:cNvGrpSpPr/>
          <p:nvPr/>
        </p:nvGrpSpPr>
        <p:grpSpPr>
          <a:xfrm>
            <a:off x="-2389" y="1399272"/>
            <a:ext cx="6169489" cy="4706253"/>
            <a:chOff x="-2389" y="1399272"/>
            <a:chExt cx="6169489" cy="4706253"/>
          </a:xfrm>
        </p:grpSpPr>
        <p:grpSp>
          <p:nvGrpSpPr>
            <p:cNvPr id="70" name="组合 69"/>
            <p:cNvGrpSpPr/>
            <p:nvPr/>
          </p:nvGrpSpPr>
          <p:grpSpPr>
            <a:xfrm>
              <a:off x="-2389" y="4554004"/>
              <a:ext cx="6167193" cy="1551521"/>
              <a:chOff x="1023002" y="4611154"/>
              <a:chExt cx="6167193" cy="1551521"/>
            </a:xfrm>
          </p:grpSpPr>
          <p:sp>
            <p:nvSpPr>
              <p:cNvPr id="88" name="任意多边形: 形状 87"/>
              <p:cNvSpPr/>
              <p:nvPr/>
            </p:nvSpPr>
            <p:spPr>
              <a:xfrm>
                <a:off x="1023002" y="5830510"/>
                <a:ext cx="6087960" cy="223835"/>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6 w 10857206"/>
                  <a:gd name="connsiteY0-256" fmla="*/ -1 h 366193"/>
                  <a:gd name="connsiteX1-257" fmla="*/ 10517453 w 10857206"/>
                  <a:gd name="connsiteY1-258" fmla="*/ 345858 h 366193"/>
                  <a:gd name="connsiteX2-259" fmla="*/ 246742 w 10857206"/>
                  <a:gd name="connsiteY2-260" fmla="*/ 366193 h 366193"/>
                  <a:gd name="connsiteX3-261" fmla="*/ -1 w 10857206"/>
                  <a:gd name="connsiteY3-262" fmla="*/ 46879 h 366193"/>
                  <a:gd name="connsiteX0-263" fmla="*/ 10610463 w 10610463"/>
                  <a:gd name="connsiteY0-264" fmla="*/ 1 h 366195"/>
                  <a:gd name="connsiteX1-265" fmla="*/ 10270710 w 10610463"/>
                  <a:gd name="connsiteY1-266" fmla="*/ 345860 h 366195"/>
                  <a:gd name="connsiteX2-267" fmla="*/ -1 w 10610463"/>
                  <a:gd name="connsiteY2-268" fmla="*/ 366195 h 366195"/>
                  <a:gd name="connsiteX0-269" fmla="*/ 9959880 w 9959880"/>
                  <a:gd name="connsiteY0-270" fmla="*/ -1 h 366193"/>
                  <a:gd name="connsiteX1-271" fmla="*/ 9620127 w 9959880"/>
                  <a:gd name="connsiteY1-272" fmla="*/ 345858 h 366193"/>
                  <a:gd name="connsiteX2-273" fmla="*/ 0 w 9959880"/>
                  <a:gd name="connsiteY2-274" fmla="*/ 366193 h 366193"/>
                </a:gdLst>
                <a:ahLst/>
                <a:cxnLst>
                  <a:cxn ang="0">
                    <a:pos x="connsiteX0-1" y="connsiteY0-2"/>
                  </a:cxn>
                  <a:cxn ang="0">
                    <a:pos x="connsiteX1-3" y="connsiteY1-4"/>
                  </a:cxn>
                  <a:cxn ang="0">
                    <a:pos x="connsiteX2-5" y="connsiteY2-6"/>
                  </a:cxn>
                </a:cxnLst>
                <a:rect l="l" t="t" r="r" b="b"/>
                <a:pathLst>
                  <a:path w="9959880" h="366193">
                    <a:moveTo>
                      <a:pt x="9959880" y="-1"/>
                    </a:moveTo>
                    <a:lnTo>
                      <a:pt x="9620127" y="345858"/>
                    </a:lnTo>
                    <a:lnTo>
                      <a:pt x="0" y="366193"/>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88"/>
              <p:cNvSpPr/>
              <p:nvPr/>
            </p:nvSpPr>
            <p:spPr>
              <a:xfrm flipV="1">
                <a:off x="2096961" y="6054345"/>
                <a:ext cx="785806" cy="108330"/>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7100503" y="5766933"/>
                <a:ext cx="79235" cy="79235"/>
              </a:xfrm>
              <a:prstGeom prst="ellipse">
                <a:avLst/>
              </a:pr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93" name="组合 92"/>
              <p:cNvGrpSpPr/>
              <p:nvPr/>
            </p:nvGrpSpPr>
            <p:grpSpPr>
              <a:xfrm>
                <a:off x="7037807" y="5118462"/>
                <a:ext cx="152388" cy="550396"/>
                <a:chOff x="9328162" y="3757933"/>
                <a:chExt cx="152388" cy="550396"/>
              </a:xfrm>
            </p:grpSpPr>
            <p:sp>
              <p:nvSpPr>
                <p:cNvPr id="116" name="任意多边形: 形状 115"/>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7037807" y="4611154"/>
                <a:ext cx="152388" cy="550396"/>
                <a:chOff x="9328162" y="3757933"/>
                <a:chExt cx="152388" cy="550396"/>
              </a:xfrm>
            </p:grpSpPr>
            <p:sp>
              <p:nvSpPr>
                <p:cNvPr id="108" name="任意多边形: 形状 107"/>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4" name="组合 63"/>
            <p:cNvGrpSpPr/>
            <p:nvPr/>
          </p:nvGrpSpPr>
          <p:grpSpPr>
            <a:xfrm>
              <a:off x="1" y="1399272"/>
              <a:ext cx="6167099" cy="2486906"/>
              <a:chOff x="330422" y="1399272"/>
              <a:chExt cx="6167099" cy="2486906"/>
            </a:xfrm>
          </p:grpSpPr>
          <p:sp>
            <p:nvSpPr>
              <p:cNvPr id="94" name="任意多边形: 形状 93"/>
              <p:cNvSpPr/>
              <p:nvPr/>
            </p:nvSpPr>
            <p:spPr>
              <a:xfrm flipH="1" flipV="1">
                <a:off x="330422" y="1516492"/>
                <a:ext cx="6098322"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522232 w 10522233"/>
                  <a:gd name="connsiteY0-256" fmla="*/ 2430680 h 2451015"/>
                  <a:gd name="connsiteX1-257" fmla="*/ 251521 w 10522233"/>
                  <a:gd name="connsiteY1-258" fmla="*/ 2451015 h 2451015"/>
                  <a:gd name="connsiteX2-259" fmla="*/ 4778 w 10522233"/>
                  <a:gd name="connsiteY2-260" fmla="*/ 2131701 h 2451015"/>
                  <a:gd name="connsiteX3-261" fmla="*/ 11188 w 10522233"/>
                  <a:gd name="connsiteY3-262" fmla="*/ 0 h 2451015"/>
                  <a:gd name="connsiteX0-263" fmla="*/ 9976833 w 9976833"/>
                  <a:gd name="connsiteY0-264" fmla="*/ 2430680 h 2451015"/>
                  <a:gd name="connsiteX1-265" fmla="*/ 251521 w 9976833"/>
                  <a:gd name="connsiteY1-266" fmla="*/ 2451015 h 2451015"/>
                  <a:gd name="connsiteX2-267" fmla="*/ 4778 w 9976833"/>
                  <a:gd name="connsiteY2-268" fmla="*/ 2131701 h 2451015"/>
                  <a:gd name="connsiteX3-269" fmla="*/ 11188 w 9976833"/>
                  <a:gd name="connsiteY3-270" fmla="*/ 0 h 2451015"/>
                </a:gdLst>
                <a:ahLst/>
                <a:cxnLst>
                  <a:cxn ang="0">
                    <a:pos x="connsiteX0-1" y="connsiteY0-2"/>
                  </a:cxn>
                  <a:cxn ang="0">
                    <a:pos x="connsiteX1-3" y="connsiteY1-4"/>
                  </a:cxn>
                  <a:cxn ang="0">
                    <a:pos x="connsiteX2-5" y="connsiteY2-6"/>
                  </a:cxn>
                  <a:cxn ang="0">
                    <a:pos x="connsiteX3-7" y="connsiteY3-8"/>
                  </a:cxn>
                </a:cxnLst>
                <a:rect l="l" t="t" r="r" b="b"/>
                <a:pathLst>
                  <a:path w="9976833" h="2451015">
                    <a:moveTo>
                      <a:pt x="9976833" y="2430680"/>
                    </a:moveTo>
                    <a:lnTo>
                      <a:pt x="251521" y="2451015"/>
                    </a:lnTo>
                    <a:lnTo>
                      <a:pt x="4778" y="2131701"/>
                    </a:lnTo>
                    <a:cubicBezTo>
                      <a:pt x="-9673" y="1092163"/>
                      <a:pt x="13480" y="881310"/>
                      <a:pt x="11188" y="0"/>
                    </a:cubicBezTo>
                  </a:path>
                </a:pathLst>
              </a:custGeom>
              <a:noFill/>
              <a:ln w="28575">
                <a:solidFill>
                  <a:srgbClr val="18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梯形 94"/>
              <p:cNvSpPr/>
              <p:nvPr/>
            </p:nvSpPr>
            <p:spPr>
              <a:xfrm flipH="1">
                <a:off x="3605883" y="1399272"/>
                <a:ext cx="898506" cy="117220"/>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5400000" flipH="1">
                <a:off x="5981765" y="2731741"/>
                <a:ext cx="964969" cy="66542"/>
              </a:xfrm>
              <a:prstGeom prst="trapezoid">
                <a:avLst>
                  <a:gd name="adj" fmla="val 83457"/>
                </a:avLst>
              </a:pr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梯形 4"/>
              <p:cNvSpPr/>
              <p:nvPr/>
            </p:nvSpPr>
            <p:spPr>
              <a:xfrm rot="3120575" flipH="1">
                <a:off x="6165109" y="1618046"/>
                <a:ext cx="343966" cy="4826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a:off x="6421600" y="2962865"/>
                <a:ext cx="0" cy="923313"/>
              </a:xfrm>
              <a:prstGeom prst="line">
                <a:avLst/>
              </a:prstGeom>
              <a:ln w="28575">
                <a:solidFill>
                  <a:srgbClr val="18A881"/>
                </a:solidFill>
              </a:ln>
            </p:spPr>
            <p:style>
              <a:lnRef idx="1">
                <a:schemeClr val="accent1"/>
              </a:lnRef>
              <a:fillRef idx="0">
                <a:schemeClr val="accent1"/>
              </a:fillRef>
              <a:effectRef idx="0">
                <a:schemeClr val="accent1"/>
              </a:effectRef>
              <a:fontRef idx="minor">
                <a:schemeClr val="tx1"/>
              </a:fontRef>
            </p:style>
          </p:cxnSp>
        </p:grpSp>
      </p:grpSp>
      <p:grpSp>
        <p:nvGrpSpPr>
          <p:cNvPr id="81" name="组合 80"/>
          <p:cNvGrpSpPr/>
          <p:nvPr/>
        </p:nvGrpSpPr>
        <p:grpSpPr>
          <a:xfrm>
            <a:off x="6612802" y="1541838"/>
            <a:ext cx="5126613" cy="4493437"/>
            <a:chOff x="8224021" y="1054414"/>
            <a:chExt cx="3556215" cy="3197424"/>
          </a:xfrm>
        </p:grpSpPr>
        <p:sp>
          <p:nvSpPr>
            <p:cNvPr id="73" name="矩形 72"/>
            <p:cNvSpPr/>
            <p:nvPr/>
          </p:nvSpPr>
          <p:spPr>
            <a:xfrm>
              <a:off x="8224021" y="1257229"/>
              <a:ext cx="3555640" cy="2770297"/>
            </a:xfrm>
            <a:prstGeom prst="rect">
              <a:avLst/>
            </a:prstGeom>
          </p:spPr>
          <p:txBody>
            <a:bodyPr wrap="square">
              <a:spAutoFit/>
            </a:bodyPr>
            <a:lstStyle/>
            <a:p>
              <a:pPr algn="just">
                <a:lnSpc>
                  <a:spcPct val="130000"/>
                </a:lnSpc>
              </a:pPr>
              <a:r>
                <a:rPr lang="zh-CN" altLang="en-US"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日冕层温度超过</a:t>
              </a:r>
              <a:r>
                <a:rPr lang="en-US"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100</a:t>
              </a:r>
              <a:r>
                <a:rPr lang="zh-CN" altLang="en-US"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万摄氏度，它的高温使高能带电粒子向外运动，当运动速度超过</a:t>
              </a:r>
              <a:r>
                <a:rPr lang="en-US"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350</a:t>
              </a:r>
              <a:r>
                <a:rPr lang="zh-CN" altLang="en-US"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千米</a:t>
              </a:r>
              <a:r>
                <a:rPr lang="en-US"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a:t>
              </a:r>
              <a:r>
                <a:rPr lang="zh-CN" altLang="en-US"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rPr>
                <a:t>秒时，就能脱离太阳引力飞向宇宙空间，形成带电粒子流，好像从太阳吹出来的一股“风”，这一现象称为太阳风。太阳活动峰年，太阳风强度相应增大，特别在耀斑爆发时，太阳风格外强烈。</a:t>
              </a:r>
              <a:endParaRPr lang="zh-CN" altLang="zh-CN" sz="2400" kern="100" dirty="0">
                <a:solidFill>
                  <a:srgbClr val="E0F8F0"/>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
          <p:nvSpPr>
            <p:cNvPr id="77" name="标注: 弯曲线形(带边框和强调线) 76"/>
            <p:cNvSpPr/>
            <p:nvPr/>
          </p:nvSpPr>
          <p:spPr>
            <a:xfrm>
              <a:off x="8224596" y="1054414"/>
              <a:ext cx="3555640" cy="3197424"/>
            </a:xfrm>
            <a:prstGeom prst="accentBorderCallout2">
              <a:avLst>
                <a:gd name="adj1" fmla="val 54818"/>
                <a:gd name="adj2" fmla="val -3610"/>
                <a:gd name="adj3" fmla="val 13841"/>
                <a:gd name="adj4" fmla="val -43421"/>
                <a:gd name="adj5" fmla="val 47648"/>
                <a:gd name="adj6" fmla="val -101288"/>
              </a:avLst>
            </a:prstGeom>
            <a:noFill/>
            <a:ln w="12700">
              <a:solidFill>
                <a:srgbClr val="00FFFF"/>
              </a:solidFill>
              <a:prstDash val="lgDashDotDot"/>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15727"/>
          <a:stretch>
            <a:fillRect/>
          </a:stretch>
        </p:blipFill>
        <p:spPr>
          <a:xfrm>
            <a:off x="0" y="0"/>
            <a:ext cx="12192000" cy="6858000"/>
          </a:xfrm>
          <a:prstGeom prst="rect">
            <a:avLst/>
          </a:prstGeom>
        </p:spPr>
      </p:pic>
      <p:sp>
        <p:nvSpPr>
          <p:cNvPr id="7" name="矩形: 圆顶角 6"/>
          <p:cNvSpPr/>
          <p:nvPr/>
        </p:nvSpPr>
        <p:spPr>
          <a:xfrm flipV="1">
            <a:off x="2057618" y="0"/>
            <a:ext cx="8076764" cy="816084"/>
          </a:xfrm>
          <a:prstGeom prst="round2Same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50283" y="93553"/>
            <a:ext cx="8494634" cy="646331"/>
          </a:xfrm>
          <a:prstGeom prst="rect">
            <a:avLst/>
          </a:prstGeom>
          <a:noFill/>
        </p:spPr>
        <p:txBody>
          <a:bodyPr wrap="none" rtlCol="0">
            <a:spAutoFit/>
          </a:bodyPr>
          <a:lstStyle/>
          <a:p>
            <a:pPr algn="ctr"/>
            <a:r>
              <a:rPr lang="zh-CN" altLang="en-US" sz="3600" dirty="0" smtClean="0">
                <a:solidFill>
                  <a:srgbClr val="09102D"/>
                </a:solidFill>
                <a:latin typeface="思源黑体 Medium" panose="020B0600000000000000" pitchFamily="34" charset="-122"/>
                <a:ea typeface="思源黑体 Medium" panose="020B0600000000000000" pitchFamily="34" charset="-122"/>
              </a:rPr>
              <a:t>太阳活动对</a:t>
            </a:r>
            <a:r>
              <a:rPr lang="zh-CN" altLang="en-US" sz="3600" dirty="0">
                <a:solidFill>
                  <a:srgbClr val="09102D"/>
                </a:solidFill>
                <a:latin typeface="思源黑体 Medium" panose="020B0600000000000000" pitchFamily="34" charset="-122"/>
                <a:ea typeface="思源黑体 Medium" panose="020B0600000000000000" pitchFamily="34" charset="-122"/>
              </a:rPr>
              <a:t>地球有哪些影响？你知道吗？</a:t>
            </a:r>
            <a:endParaRPr lang="zh-CN" altLang="en-US" sz="3600" dirty="0">
              <a:solidFill>
                <a:srgbClr val="09102D"/>
              </a:solidFill>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887" t="11284" r="11887" b="7253"/>
          <a:stretch>
            <a:fillRect/>
          </a:stretch>
        </p:blipFill>
        <p:spPr>
          <a:xfrm>
            <a:off x="0" y="0"/>
            <a:ext cx="12192000" cy="6858000"/>
          </a:xfrm>
          <a:prstGeom prst="rect">
            <a:avLst/>
          </a:prstGeom>
        </p:spPr>
      </p:pic>
      <p:sp>
        <p:nvSpPr>
          <p:cNvPr id="5" name="文本框 9"/>
          <p:cNvSpPr txBox="1"/>
          <p:nvPr/>
        </p:nvSpPr>
        <p:spPr>
          <a:xfrm>
            <a:off x="1888548" y="4946550"/>
            <a:ext cx="5665333" cy="678968"/>
          </a:xfrm>
          <a:prstGeom prst="rect">
            <a:avLst/>
          </a:prstGeom>
          <a:noFill/>
          <a:ln w="9525">
            <a:noFill/>
          </a:ln>
        </p:spPr>
        <p:txBody>
          <a:bodyPr wrap="none">
            <a:spAutoFit/>
          </a:bodyPr>
          <a:lstStyle/>
          <a:p>
            <a:pPr algn="r">
              <a:lnSpc>
                <a:spcPct val="130000"/>
              </a:lnSpc>
            </a:pPr>
            <a:r>
              <a:rPr lang="zh-CN" altLang="en-US" sz="3200" b="1" noProof="1">
                <a:solidFill>
                  <a:schemeClr val="bg1"/>
                </a:solidFill>
                <a:latin typeface="思源黑体 Medium" panose="020B0600000000000000" pitchFamily="34" charset="-122"/>
                <a:ea typeface="思源黑体 Medium" panose="020B0600000000000000" pitchFamily="34" charset="-122"/>
                <a:cs typeface="+mn-ea"/>
                <a:sym typeface="+mn-lt"/>
              </a:rPr>
              <a:t>干扰地球磁场，引发磁暴现象</a:t>
            </a:r>
            <a:endParaRPr lang="zh-CN" altLang="en-US" sz="3200" b="1" noProof="1">
              <a:solidFill>
                <a:schemeClr val="bg1"/>
              </a:solidFill>
              <a:latin typeface="思源黑体 Medium" panose="020B0600000000000000" pitchFamily="34" charset="-122"/>
              <a:ea typeface="思源黑体 Medium" panose="020B06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 天空, 自然, 水&#10;&#10;描述已自动生成"/>
          <p:cNvPicPr>
            <a:picLocks noChangeAspect="1"/>
          </p:cNvPicPr>
          <p:nvPr/>
        </p:nvPicPr>
        <p:blipFill rotWithShape="1">
          <a:blip r:embed="rId1">
            <a:extLst>
              <a:ext uri="{28A0092B-C50C-407E-A947-70E740481C1C}">
                <a14:useLocalDpi xmlns:a14="http://schemas.microsoft.com/office/drawing/2010/main" val="0"/>
              </a:ext>
            </a:extLst>
          </a:blip>
          <a:srcRect l="23831" t="185" r="165" b="23811"/>
          <a:stretch>
            <a:fillRect/>
          </a:stretch>
        </p:blipFill>
        <p:spPr>
          <a:xfrm>
            <a:off x="0" y="0"/>
            <a:ext cx="12177889" cy="6850063"/>
          </a:xfrm>
          <a:prstGeom prst="rect">
            <a:avLst/>
          </a:prstGeom>
        </p:spPr>
      </p:pic>
      <p:sp>
        <p:nvSpPr>
          <p:cNvPr id="44036" name="文本框 4"/>
          <p:cNvSpPr txBox="1"/>
          <p:nvPr/>
        </p:nvSpPr>
        <p:spPr>
          <a:xfrm>
            <a:off x="1026343" y="4221241"/>
            <a:ext cx="10139315" cy="523220"/>
          </a:xfrm>
          <a:prstGeom prst="rect">
            <a:avLst/>
          </a:prstGeom>
          <a:noFill/>
          <a:ln w="9525">
            <a:noFill/>
          </a:ln>
        </p:spPr>
        <p:txBody>
          <a:bodyPr wrap="none">
            <a:spAutoFit/>
          </a:bodyPr>
          <a:lstStyle/>
          <a:p>
            <a:pPr algn="ctr"/>
            <a:r>
              <a:rPr lang="zh-CN" altLang="en-US" sz="2800" b="1" noProof="1">
                <a:solidFill>
                  <a:schemeClr val="bg1"/>
                </a:solidFill>
                <a:latin typeface="思源黑体 Medium" panose="020B0600000000000000" pitchFamily="34" charset="-122"/>
                <a:ea typeface="思源黑体 Medium" panose="020B0600000000000000" pitchFamily="34" charset="-122"/>
                <a:cs typeface="+mn-ea"/>
                <a:sym typeface="+mn-lt"/>
              </a:rPr>
              <a:t>许多自然灾害的发生也与太阳活动有关，如地震、水旱灾害等</a:t>
            </a:r>
            <a:endParaRPr lang="zh-CN" altLang="en-US" sz="2800" b="1" noProof="1">
              <a:solidFill>
                <a:schemeClr val="bg1"/>
              </a:solidFill>
              <a:latin typeface="思源黑体 Medium" panose="020B0600000000000000" pitchFamily="34" charset="-122"/>
              <a:ea typeface="思源黑体 Medium" panose="020B06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764" t="555" r="23564" b="23773"/>
          <a:stretch>
            <a:fillRect/>
          </a:stretch>
        </p:blipFill>
        <p:spPr>
          <a:xfrm>
            <a:off x="0" y="0"/>
            <a:ext cx="12192000" cy="6858000"/>
          </a:xfrm>
          <a:prstGeom prst="rect">
            <a:avLst/>
          </a:prstGeom>
        </p:spPr>
      </p:pic>
      <p:sp>
        <p:nvSpPr>
          <p:cNvPr id="43012" name="文本框 9"/>
          <p:cNvSpPr txBox="1"/>
          <p:nvPr/>
        </p:nvSpPr>
        <p:spPr>
          <a:xfrm>
            <a:off x="3263334" y="6063486"/>
            <a:ext cx="5665333" cy="678968"/>
          </a:xfrm>
          <a:prstGeom prst="rect">
            <a:avLst/>
          </a:prstGeom>
          <a:noFill/>
          <a:ln w="9525">
            <a:noFill/>
          </a:ln>
        </p:spPr>
        <p:txBody>
          <a:bodyPr wrap="none">
            <a:spAutoFit/>
          </a:bodyPr>
          <a:lstStyle/>
          <a:p>
            <a:pPr algn="r">
              <a:lnSpc>
                <a:spcPct val="130000"/>
              </a:lnSpc>
            </a:pPr>
            <a:r>
              <a:rPr lang="zh-CN" altLang="en-US" sz="3200" b="1" noProof="1">
                <a:solidFill>
                  <a:schemeClr val="bg1"/>
                </a:solidFill>
                <a:latin typeface="思源黑体 Medium" panose="020B0600000000000000" pitchFamily="34" charset="-122"/>
                <a:ea typeface="思源黑体 Medium" panose="020B0600000000000000" pitchFamily="34" charset="-122"/>
                <a:cs typeface="+mn-ea"/>
                <a:sym typeface="+mn-lt"/>
              </a:rPr>
              <a:t>使两极地区产生“极光”现象</a:t>
            </a:r>
            <a:endParaRPr lang="zh-CN" altLang="en-US" sz="3200" b="1" noProof="1">
              <a:solidFill>
                <a:schemeClr val="bg1"/>
              </a:solidFill>
              <a:latin typeface="思源黑体 Medium" panose="020B0600000000000000" pitchFamily="34" charset="-122"/>
              <a:ea typeface="思源黑体 Medium" panose="020B06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6837" b="6837"/>
          <a:stretch>
            <a:fillRect/>
          </a:stretch>
        </p:blipFill>
        <p:spPr>
          <a:xfrm>
            <a:off x="0" y="0"/>
            <a:ext cx="12192000" cy="685800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66375" y="3339000"/>
            <a:ext cx="6882340" cy="180000"/>
          </a:xfrm>
          <a:prstGeom prst="rect">
            <a:avLst/>
          </a:prstGeom>
        </p:spPr>
      </p:pic>
      <p:sp>
        <p:nvSpPr>
          <p:cNvPr id="9" name="矩形 8"/>
          <p:cNvSpPr/>
          <p:nvPr/>
        </p:nvSpPr>
        <p:spPr>
          <a:xfrm>
            <a:off x="0" y="-12170"/>
            <a:ext cx="12192000" cy="6882340"/>
          </a:xfrm>
          <a:prstGeom prst="rect">
            <a:avLst/>
          </a:prstGeom>
          <a:solidFill>
            <a:srgbClr val="08102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193824" y="538019"/>
            <a:ext cx="3775396" cy="548327"/>
            <a:chOff x="4215140" y="567425"/>
            <a:chExt cx="3775396" cy="548327"/>
          </a:xfrm>
        </p:grpSpPr>
        <p:sp>
          <p:nvSpPr>
            <p:cNvPr id="47" name="文本框 46"/>
            <p:cNvSpPr txBox="1"/>
            <p:nvPr/>
          </p:nvSpPr>
          <p:spPr>
            <a:xfrm>
              <a:off x="4215140" y="592532"/>
              <a:ext cx="3775393" cy="523220"/>
            </a:xfrm>
            <a:prstGeom prst="rect">
              <a:avLst/>
            </a:prstGeom>
            <a:noFill/>
          </p:spPr>
          <p:txBody>
            <a:bodyPr wrap="none" rtlCol="0">
              <a:spAutoFit/>
            </a:bodyPr>
            <a:lstStyle/>
            <a:p>
              <a:pPr algn="ctr"/>
              <a:r>
                <a:rPr lang="zh-CN" altLang="en-US" sz="28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太阳活动对地球的影响</a:t>
              </a:r>
              <a:endParaRPr lang="zh-CN" altLang="en-US" sz="28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48" name="文本框 47"/>
            <p:cNvSpPr txBox="1"/>
            <p:nvPr/>
          </p:nvSpPr>
          <p:spPr>
            <a:xfrm>
              <a:off x="4215143" y="567425"/>
              <a:ext cx="3775393" cy="523220"/>
            </a:xfrm>
            <a:prstGeom prst="rect">
              <a:avLst/>
            </a:prstGeom>
            <a:noFill/>
          </p:spPr>
          <p:txBody>
            <a:bodyPr wrap="none" rtlCol="0">
              <a:spAutoFit/>
            </a:bodyPr>
            <a:lstStyle/>
            <a:p>
              <a:pPr algn="ctr"/>
              <a:r>
                <a:rPr lang="zh-CN" altLang="en-US" sz="28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太阳活动对地球的影响</a:t>
              </a:r>
              <a:endParaRPr lang="zh-CN" altLang="en-US" sz="28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grpSp>
        <p:nvGrpSpPr>
          <p:cNvPr id="25" name="组合 24"/>
          <p:cNvGrpSpPr/>
          <p:nvPr/>
        </p:nvGrpSpPr>
        <p:grpSpPr>
          <a:xfrm>
            <a:off x="3976388" y="539679"/>
            <a:ext cx="247269" cy="545006"/>
            <a:chOff x="5023921" y="1189370"/>
            <a:chExt cx="451617" cy="995411"/>
          </a:xfrm>
        </p:grpSpPr>
        <p:sp>
          <p:nvSpPr>
            <p:cNvPr id="37" name="任意多边形: 形状 36"/>
            <p:cNvSpPr/>
            <p:nvPr/>
          </p:nvSpPr>
          <p:spPr>
            <a:xfrm>
              <a:off x="5227602" y="1299123"/>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思源黑体 Bold" panose="020B0800000000000000" pitchFamily="34" charset="-122"/>
                <a:ea typeface="思源黑体 Bold" panose="020B0800000000000000" pitchFamily="34" charset="-122"/>
              </a:endParaRPr>
            </a:p>
          </p:txBody>
        </p:sp>
        <p:grpSp>
          <p:nvGrpSpPr>
            <p:cNvPr id="38" name="组合 37"/>
            <p:cNvGrpSpPr/>
            <p:nvPr/>
          </p:nvGrpSpPr>
          <p:grpSpPr>
            <a:xfrm>
              <a:off x="5023921" y="1189370"/>
              <a:ext cx="451617" cy="995411"/>
              <a:chOff x="5023921" y="1189370"/>
              <a:chExt cx="451617" cy="995411"/>
            </a:xfrm>
          </p:grpSpPr>
          <p:grpSp>
            <p:nvGrpSpPr>
              <p:cNvPr id="39" name="组合 38"/>
              <p:cNvGrpSpPr/>
              <p:nvPr/>
            </p:nvGrpSpPr>
            <p:grpSpPr>
              <a:xfrm>
                <a:off x="5023921" y="1189370"/>
                <a:ext cx="399821" cy="995411"/>
                <a:chOff x="5023921" y="1189370"/>
                <a:chExt cx="399821" cy="995411"/>
              </a:xfrm>
            </p:grpSpPr>
            <p:sp>
              <p:nvSpPr>
                <p:cNvPr id="44" name="任意多边形: 形状 43"/>
                <p:cNvSpPr/>
                <p:nvPr/>
              </p:nvSpPr>
              <p:spPr>
                <a:xfrm>
                  <a:off x="5023921"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思源黑体 Bold" panose="020B0800000000000000" pitchFamily="34" charset="-122"/>
                    <a:ea typeface="思源黑体 Bold" panose="020B0800000000000000" pitchFamily="34" charset="-122"/>
                  </a:endParaRPr>
                </a:p>
              </p:txBody>
            </p:sp>
            <p:cxnSp>
              <p:nvCxnSpPr>
                <p:cNvPr id="45" name="直接连接符 4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75718" y="1189370"/>
                <a:ext cx="399820" cy="995411"/>
                <a:chOff x="5023922" y="1189370"/>
                <a:chExt cx="399820" cy="995411"/>
              </a:xfrm>
            </p:grpSpPr>
            <p:sp>
              <p:nvSpPr>
                <p:cNvPr id="41" name="任意多边形: 形状 40"/>
                <p:cNvSpPr/>
                <p:nvPr/>
              </p:nvSpPr>
              <p:spPr>
                <a:xfrm>
                  <a:off x="5023922"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思源黑体 Bold" panose="020B0800000000000000" pitchFamily="34" charset="-122"/>
                    <a:ea typeface="思源黑体 Bold" panose="020B0800000000000000" pitchFamily="34" charset="-122"/>
                  </a:endParaRPr>
                </a:p>
              </p:txBody>
            </p:sp>
            <p:cxnSp>
              <p:nvCxnSpPr>
                <p:cNvPr id="42" name="直接连接符 4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26" name="组合 25"/>
          <p:cNvGrpSpPr/>
          <p:nvPr/>
        </p:nvGrpSpPr>
        <p:grpSpPr>
          <a:xfrm flipH="1">
            <a:off x="8008189" y="539679"/>
            <a:ext cx="247270" cy="545006"/>
            <a:chOff x="5023919" y="1189370"/>
            <a:chExt cx="451619" cy="995411"/>
          </a:xfrm>
        </p:grpSpPr>
        <p:sp>
          <p:nvSpPr>
            <p:cNvPr id="27" name="任意多边形: 形状 2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思源黑体 Bold" panose="020B0800000000000000" pitchFamily="34" charset="-122"/>
                <a:ea typeface="思源黑体 Bold" panose="020B0800000000000000" pitchFamily="34" charset="-122"/>
              </a:endParaRPr>
            </a:p>
          </p:txBody>
        </p:sp>
        <p:grpSp>
          <p:nvGrpSpPr>
            <p:cNvPr id="28" name="组合 27"/>
            <p:cNvGrpSpPr/>
            <p:nvPr/>
          </p:nvGrpSpPr>
          <p:grpSpPr>
            <a:xfrm>
              <a:off x="5023919" y="1189370"/>
              <a:ext cx="451619" cy="995411"/>
              <a:chOff x="5023919" y="1189370"/>
              <a:chExt cx="451619" cy="995411"/>
            </a:xfrm>
          </p:grpSpPr>
          <p:grpSp>
            <p:nvGrpSpPr>
              <p:cNvPr id="29" name="组合 28"/>
              <p:cNvGrpSpPr/>
              <p:nvPr/>
            </p:nvGrpSpPr>
            <p:grpSpPr>
              <a:xfrm>
                <a:off x="5023919" y="1189370"/>
                <a:ext cx="399823" cy="995411"/>
                <a:chOff x="5023919" y="1189370"/>
                <a:chExt cx="399823" cy="995411"/>
              </a:xfrm>
            </p:grpSpPr>
            <p:sp>
              <p:nvSpPr>
                <p:cNvPr id="34" name="任意多边形: 形状 3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思源黑体 Bold" panose="020B0800000000000000" pitchFamily="34" charset="-122"/>
                    <a:ea typeface="思源黑体 Bold" panose="020B0800000000000000" pitchFamily="34" charset="-122"/>
                  </a:endParaRPr>
                </a:p>
              </p:txBody>
            </p:sp>
            <p:cxnSp>
              <p:nvCxnSpPr>
                <p:cNvPr id="35" name="直接连接符 3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075715" y="1189370"/>
                <a:ext cx="399823" cy="995411"/>
                <a:chOff x="5023919" y="1189370"/>
                <a:chExt cx="399823" cy="995411"/>
              </a:xfrm>
            </p:grpSpPr>
            <p:sp>
              <p:nvSpPr>
                <p:cNvPr id="31" name="任意多边形: 形状 3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思源黑体 Bold" panose="020B0800000000000000" pitchFamily="34" charset="-122"/>
                    <a:ea typeface="思源黑体 Bold" panose="020B0800000000000000" pitchFamily="34" charset="-122"/>
                  </a:endParaRPr>
                </a:p>
              </p:txBody>
            </p:sp>
            <p:cxnSp>
              <p:nvCxnSpPr>
                <p:cNvPr id="32" name="直接连接符 3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52" name="组合 51"/>
          <p:cNvGrpSpPr/>
          <p:nvPr/>
        </p:nvGrpSpPr>
        <p:grpSpPr>
          <a:xfrm>
            <a:off x="4458944" y="2085773"/>
            <a:ext cx="1362796" cy="1362796"/>
            <a:chOff x="1115457" y="2055343"/>
            <a:chExt cx="1362796" cy="1362796"/>
          </a:xfrm>
        </p:grpSpPr>
        <p:sp>
          <p:nvSpPr>
            <p:cNvPr id="57" name="任意多边形: 形状 56"/>
            <p:cNvSpPr/>
            <p:nvPr/>
          </p:nvSpPr>
          <p:spPr>
            <a:xfrm>
              <a:off x="1115457" y="2055343"/>
              <a:ext cx="1362796" cy="1362796"/>
            </a:xfrm>
            <a:custGeom>
              <a:avLst/>
              <a:gdLst>
                <a:gd name="connsiteX0" fmla="*/ 2643698 w 2918950"/>
                <a:gd name="connsiteY0" fmla="*/ 1605525 h 2918950"/>
                <a:gd name="connsiteX1" fmla="*/ 2918950 w 2918950"/>
                <a:gd name="connsiteY1" fmla="*/ 1605525 h 2918950"/>
                <a:gd name="connsiteX2" fmla="*/ 2918752 w 2918950"/>
                <a:gd name="connsiteY2" fmla="*/ 1609452 h 2918950"/>
                <a:gd name="connsiteX3" fmla="*/ 1609452 w 2918950"/>
                <a:gd name="connsiteY3" fmla="*/ 2918752 h 2918950"/>
                <a:gd name="connsiteX4" fmla="*/ 1605525 w 2918950"/>
                <a:gd name="connsiteY4" fmla="*/ 2918950 h 2918950"/>
                <a:gd name="connsiteX5" fmla="*/ 1605525 w 2918950"/>
                <a:gd name="connsiteY5" fmla="*/ 2643698 h 2918950"/>
                <a:gd name="connsiteX6" fmla="*/ 1700117 w 2918950"/>
                <a:gd name="connsiteY6" fmla="*/ 2629261 h 2918950"/>
                <a:gd name="connsiteX7" fmla="*/ 2629261 w 2918950"/>
                <a:gd name="connsiteY7" fmla="*/ 1700117 h 2918950"/>
                <a:gd name="connsiteX8" fmla="*/ 0 w 2918950"/>
                <a:gd name="connsiteY8" fmla="*/ 1605525 h 2918950"/>
                <a:gd name="connsiteX9" fmla="*/ 275252 w 2918950"/>
                <a:gd name="connsiteY9" fmla="*/ 1605525 h 2918950"/>
                <a:gd name="connsiteX10" fmla="*/ 289689 w 2918950"/>
                <a:gd name="connsiteY10" fmla="*/ 1700117 h 2918950"/>
                <a:gd name="connsiteX11" fmla="*/ 1218833 w 2918950"/>
                <a:gd name="connsiteY11" fmla="*/ 2629261 h 2918950"/>
                <a:gd name="connsiteX12" fmla="*/ 1313425 w 2918950"/>
                <a:gd name="connsiteY12" fmla="*/ 2643698 h 2918950"/>
                <a:gd name="connsiteX13" fmla="*/ 1313425 w 2918950"/>
                <a:gd name="connsiteY13" fmla="*/ 2918950 h 2918950"/>
                <a:gd name="connsiteX14" fmla="*/ 1309498 w 2918950"/>
                <a:gd name="connsiteY14" fmla="*/ 2918752 h 2918950"/>
                <a:gd name="connsiteX15" fmla="*/ 198 w 2918950"/>
                <a:gd name="connsiteY15" fmla="*/ 1609452 h 2918950"/>
                <a:gd name="connsiteX16" fmla="*/ 1605525 w 2918950"/>
                <a:gd name="connsiteY16" fmla="*/ 0 h 2918950"/>
                <a:gd name="connsiteX17" fmla="*/ 1609452 w 2918950"/>
                <a:gd name="connsiteY17" fmla="*/ 198 h 2918950"/>
                <a:gd name="connsiteX18" fmla="*/ 2918752 w 2918950"/>
                <a:gd name="connsiteY18" fmla="*/ 1309498 h 2918950"/>
                <a:gd name="connsiteX19" fmla="*/ 2918950 w 2918950"/>
                <a:gd name="connsiteY19" fmla="*/ 1313425 h 2918950"/>
                <a:gd name="connsiteX20" fmla="*/ 2643698 w 2918950"/>
                <a:gd name="connsiteY20" fmla="*/ 1313425 h 2918950"/>
                <a:gd name="connsiteX21" fmla="*/ 2629261 w 2918950"/>
                <a:gd name="connsiteY21" fmla="*/ 1218833 h 2918950"/>
                <a:gd name="connsiteX22" fmla="*/ 1700117 w 2918950"/>
                <a:gd name="connsiteY22" fmla="*/ 289689 h 2918950"/>
                <a:gd name="connsiteX23" fmla="*/ 1605525 w 2918950"/>
                <a:gd name="connsiteY23" fmla="*/ 275253 h 2918950"/>
                <a:gd name="connsiteX24" fmla="*/ 1313425 w 2918950"/>
                <a:gd name="connsiteY24" fmla="*/ 0 h 2918950"/>
                <a:gd name="connsiteX25" fmla="*/ 1313425 w 2918950"/>
                <a:gd name="connsiteY25" fmla="*/ 275253 h 2918950"/>
                <a:gd name="connsiteX26" fmla="*/ 1218833 w 2918950"/>
                <a:gd name="connsiteY26" fmla="*/ 289689 h 2918950"/>
                <a:gd name="connsiteX27" fmla="*/ 289689 w 2918950"/>
                <a:gd name="connsiteY27" fmla="*/ 1218833 h 2918950"/>
                <a:gd name="connsiteX28" fmla="*/ 275252 w 2918950"/>
                <a:gd name="connsiteY28" fmla="*/ 1313425 h 2918950"/>
                <a:gd name="connsiteX29" fmla="*/ 0 w 2918950"/>
                <a:gd name="connsiteY29" fmla="*/ 1313425 h 2918950"/>
                <a:gd name="connsiteX30" fmla="*/ 198 w 2918950"/>
                <a:gd name="connsiteY30" fmla="*/ 1309498 h 2918950"/>
                <a:gd name="connsiteX31" fmla="*/ 1309498 w 2918950"/>
                <a:gd name="connsiteY31" fmla="*/ 198 h 291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18950" h="2918950">
                  <a:moveTo>
                    <a:pt x="2643698" y="1605525"/>
                  </a:moveTo>
                  <a:lnTo>
                    <a:pt x="2918950" y="1605525"/>
                  </a:lnTo>
                  <a:lnTo>
                    <a:pt x="2918752" y="1609452"/>
                  </a:lnTo>
                  <a:cubicBezTo>
                    <a:pt x="2848642" y="2299809"/>
                    <a:pt x="2299809" y="2848642"/>
                    <a:pt x="1609452" y="2918752"/>
                  </a:cubicBezTo>
                  <a:lnTo>
                    <a:pt x="1605525" y="2918950"/>
                  </a:lnTo>
                  <a:lnTo>
                    <a:pt x="1605525" y="2643698"/>
                  </a:lnTo>
                  <a:lnTo>
                    <a:pt x="1700117" y="2629261"/>
                  </a:lnTo>
                  <a:cubicBezTo>
                    <a:pt x="2166494" y="2533827"/>
                    <a:pt x="2533827" y="2166494"/>
                    <a:pt x="2629261" y="1700117"/>
                  </a:cubicBezTo>
                  <a:close/>
                  <a:moveTo>
                    <a:pt x="0" y="1605525"/>
                  </a:moveTo>
                  <a:lnTo>
                    <a:pt x="275252" y="1605525"/>
                  </a:lnTo>
                  <a:lnTo>
                    <a:pt x="289689" y="1700117"/>
                  </a:lnTo>
                  <a:cubicBezTo>
                    <a:pt x="385123" y="2166494"/>
                    <a:pt x="752456" y="2533827"/>
                    <a:pt x="1218833" y="2629261"/>
                  </a:cubicBezTo>
                  <a:lnTo>
                    <a:pt x="1313425" y="2643698"/>
                  </a:lnTo>
                  <a:lnTo>
                    <a:pt x="1313425" y="2918950"/>
                  </a:lnTo>
                  <a:lnTo>
                    <a:pt x="1309498" y="2918752"/>
                  </a:lnTo>
                  <a:cubicBezTo>
                    <a:pt x="619141" y="2848642"/>
                    <a:pt x="70308" y="2299809"/>
                    <a:pt x="198" y="1609452"/>
                  </a:cubicBezTo>
                  <a:close/>
                  <a:moveTo>
                    <a:pt x="1605525" y="0"/>
                  </a:moveTo>
                  <a:lnTo>
                    <a:pt x="1609452" y="198"/>
                  </a:lnTo>
                  <a:cubicBezTo>
                    <a:pt x="2299809" y="70308"/>
                    <a:pt x="2848642" y="619141"/>
                    <a:pt x="2918752" y="1309498"/>
                  </a:cubicBezTo>
                  <a:lnTo>
                    <a:pt x="2918950" y="1313425"/>
                  </a:lnTo>
                  <a:lnTo>
                    <a:pt x="2643698" y="1313425"/>
                  </a:lnTo>
                  <a:lnTo>
                    <a:pt x="2629261" y="1218833"/>
                  </a:lnTo>
                  <a:cubicBezTo>
                    <a:pt x="2533827" y="752457"/>
                    <a:pt x="2166494" y="385123"/>
                    <a:pt x="1700117" y="289689"/>
                  </a:cubicBezTo>
                  <a:lnTo>
                    <a:pt x="1605525" y="275253"/>
                  </a:lnTo>
                  <a:close/>
                  <a:moveTo>
                    <a:pt x="1313425" y="0"/>
                  </a:moveTo>
                  <a:lnTo>
                    <a:pt x="1313425" y="275253"/>
                  </a:lnTo>
                  <a:lnTo>
                    <a:pt x="1218833" y="289689"/>
                  </a:lnTo>
                  <a:cubicBezTo>
                    <a:pt x="752456" y="385123"/>
                    <a:pt x="385123" y="752457"/>
                    <a:pt x="289689" y="1218833"/>
                  </a:cubicBezTo>
                  <a:lnTo>
                    <a:pt x="275252" y="1313425"/>
                  </a:lnTo>
                  <a:lnTo>
                    <a:pt x="0" y="1313425"/>
                  </a:lnTo>
                  <a:lnTo>
                    <a:pt x="198" y="1309498"/>
                  </a:lnTo>
                  <a:cubicBezTo>
                    <a:pt x="70308" y="619141"/>
                    <a:pt x="619141" y="70308"/>
                    <a:pt x="1309498" y="198"/>
                  </a:cubicBez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87E5C3"/>
                </a:solidFill>
                <a:latin typeface="思源黑体 Bold" panose="020B0800000000000000" pitchFamily="34" charset="-122"/>
                <a:ea typeface="思源黑体 Bold" panose="020B0800000000000000" pitchFamily="34" charset="-122"/>
              </a:endParaRPr>
            </a:p>
          </p:txBody>
        </p:sp>
        <p:grpSp>
          <p:nvGrpSpPr>
            <p:cNvPr id="20" name="组合 19"/>
            <p:cNvGrpSpPr/>
            <p:nvPr/>
          </p:nvGrpSpPr>
          <p:grpSpPr>
            <a:xfrm>
              <a:off x="1231108" y="2169714"/>
              <a:ext cx="1131494" cy="1134055"/>
              <a:chOff x="1712790" y="2651664"/>
              <a:chExt cx="695054" cy="696627"/>
            </a:xfrm>
          </p:grpSpPr>
          <p:sp>
            <p:nvSpPr>
              <p:cNvPr id="58" name="圆: 空心 57"/>
              <p:cNvSpPr/>
              <p:nvPr/>
            </p:nvSpPr>
            <p:spPr>
              <a:xfrm rot="2774943">
                <a:off x="1784691" y="2724577"/>
                <a:ext cx="549985" cy="549985"/>
              </a:xfrm>
              <a:prstGeom prst="donut">
                <a:avLst>
                  <a:gd name="adj" fmla="val 2098"/>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59" name="任意多边形: 形状 58"/>
              <p:cNvSpPr/>
              <p:nvPr/>
            </p:nvSpPr>
            <p:spPr>
              <a:xfrm>
                <a:off x="1712790" y="2651664"/>
                <a:ext cx="695054" cy="696627"/>
              </a:xfrm>
              <a:custGeom>
                <a:avLst/>
                <a:gdLst>
                  <a:gd name="connsiteX0" fmla="*/ 1113690 w 2330730"/>
                  <a:gd name="connsiteY0" fmla="*/ 2076450 h 2336006"/>
                  <a:gd name="connsiteX1" fmla="*/ 1212793 w 2330730"/>
                  <a:gd name="connsiteY1" fmla="*/ 2076450 h 2336006"/>
                  <a:gd name="connsiteX2" fmla="*/ 1212793 w 2330730"/>
                  <a:gd name="connsiteY2" fmla="*/ 2336006 h 2336006"/>
                  <a:gd name="connsiteX3" fmla="*/ 1113690 w 2330730"/>
                  <a:gd name="connsiteY3" fmla="*/ 2336006 h 2336006"/>
                  <a:gd name="connsiteX4" fmla="*/ 2071174 w 2330730"/>
                  <a:gd name="connsiteY4" fmla="*/ 1117088 h 2336006"/>
                  <a:gd name="connsiteX5" fmla="*/ 2330730 w 2330730"/>
                  <a:gd name="connsiteY5" fmla="*/ 1117088 h 2336006"/>
                  <a:gd name="connsiteX6" fmla="*/ 2330730 w 2330730"/>
                  <a:gd name="connsiteY6" fmla="*/ 1216191 h 2336006"/>
                  <a:gd name="connsiteX7" fmla="*/ 2071174 w 2330730"/>
                  <a:gd name="connsiteY7" fmla="*/ 1216191 h 2336006"/>
                  <a:gd name="connsiteX8" fmla="*/ 0 w 2330730"/>
                  <a:gd name="connsiteY8" fmla="*/ 1117087 h 2336006"/>
                  <a:gd name="connsiteX9" fmla="*/ 259556 w 2330730"/>
                  <a:gd name="connsiteY9" fmla="*/ 1117087 h 2336006"/>
                  <a:gd name="connsiteX10" fmla="*/ 259556 w 2330730"/>
                  <a:gd name="connsiteY10" fmla="*/ 1216190 h 2336006"/>
                  <a:gd name="connsiteX11" fmla="*/ 0 w 2330730"/>
                  <a:gd name="connsiteY11" fmla="*/ 1216190 h 2336006"/>
                  <a:gd name="connsiteX12" fmla="*/ 1113690 w 2330730"/>
                  <a:gd name="connsiteY12" fmla="*/ 0 h 2336006"/>
                  <a:gd name="connsiteX13" fmla="*/ 1212793 w 2330730"/>
                  <a:gd name="connsiteY13" fmla="*/ 0 h 2336006"/>
                  <a:gd name="connsiteX14" fmla="*/ 1212793 w 2330730"/>
                  <a:gd name="connsiteY14" fmla="*/ 259556 h 2336006"/>
                  <a:gd name="connsiteX15" fmla="*/ 1113690 w 2330730"/>
                  <a:gd name="connsiteY15" fmla="*/ 259556 h 233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0730" h="2336006">
                    <a:moveTo>
                      <a:pt x="1113690" y="2076450"/>
                    </a:moveTo>
                    <a:lnTo>
                      <a:pt x="1212793" y="2076450"/>
                    </a:lnTo>
                    <a:lnTo>
                      <a:pt x="1212793" y="2336006"/>
                    </a:lnTo>
                    <a:lnTo>
                      <a:pt x="1113690" y="2336006"/>
                    </a:lnTo>
                    <a:close/>
                    <a:moveTo>
                      <a:pt x="2071174" y="1117088"/>
                    </a:moveTo>
                    <a:lnTo>
                      <a:pt x="2330730" y="1117088"/>
                    </a:lnTo>
                    <a:lnTo>
                      <a:pt x="2330730" y="1216191"/>
                    </a:lnTo>
                    <a:lnTo>
                      <a:pt x="2071174" y="1216191"/>
                    </a:lnTo>
                    <a:close/>
                    <a:moveTo>
                      <a:pt x="0" y="1117087"/>
                    </a:moveTo>
                    <a:lnTo>
                      <a:pt x="259556" y="1117087"/>
                    </a:lnTo>
                    <a:lnTo>
                      <a:pt x="259556" y="1216190"/>
                    </a:lnTo>
                    <a:lnTo>
                      <a:pt x="0" y="1216190"/>
                    </a:lnTo>
                    <a:close/>
                    <a:moveTo>
                      <a:pt x="1113690" y="0"/>
                    </a:moveTo>
                    <a:lnTo>
                      <a:pt x="1212793" y="0"/>
                    </a:lnTo>
                    <a:lnTo>
                      <a:pt x="1212793" y="259556"/>
                    </a:lnTo>
                    <a:lnTo>
                      <a:pt x="1113690" y="259556"/>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86" name="compass_31565"/>
              <p:cNvSpPr>
                <a:spLocks noChangeAspect="1"/>
              </p:cNvSpPr>
              <p:nvPr/>
            </p:nvSpPr>
            <p:spPr bwMode="auto">
              <a:xfrm>
                <a:off x="1780683" y="2723799"/>
                <a:ext cx="557999" cy="557094"/>
              </a:xfrm>
              <a:custGeom>
                <a:avLst/>
                <a:gdLst>
                  <a:gd name="connsiteX0" fmla="*/ 304021 w 607921"/>
                  <a:gd name="connsiteY0" fmla="*/ 269891 h 606933"/>
                  <a:gd name="connsiteX1" fmla="*/ 278689 w 607921"/>
                  <a:gd name="connsiteY1" fmla="*/ 295175 h 606933"/>
                  <a:gd name="connsiteX2" fmla="*/ 304021 w 607921"/>
                  <a:gd name="connsiteY2" fmla="*/ 320338 h 606933"/>
                  <a:gd name="connsiteX3" fmla="*/ 329232 w 607921"/>
                  <a:gd name="connsiteY3" fmla="*/ 295175 h 606933"/>
                  <a:gd name="connsiteX4" fmla="*/ 304021 w 607921"/>
                  <a:gd name="connsiteY4" fmla="*/ 269891 h 606933"/>
                  <a:gd name="connsiteX5" fmla="*/ 488948 w 607921"/>
                  <a:gd name="connsiteY5" fmla="*/ 217200 h 606933"/>
                  <a:gd name="connsiteX6" fmla="*/ 563465 w 607921"/>
                  <a:gd name="connsiteY6" fmla="*/ 291743 h 606933"/>
                  <a:gd name="connsiteX7" fmla="*/ 488948 w 607921"/>
                  <a:gd name="connsiteY7" fmla="*/ 366164 h 606933"/>
                  <a:gd name="connsiteX8" fmla="*/ 304021 w 607921"/>
                  <a:gd name="connsiteY8" fmla="*/ 116362 h 606933"/>
                  <a:gd name="connsiteX9" fmla="*/ 314252 w 607921"/>
                  <a:gd name="connsiteY9" fmla="*/ 123898 h 606933"/>
                  <a:gd name="connsiteX10" fmla="*/ 368326 w 607921"/>
                  <a:gd name="connsiteY10" fmla="*/ 291164 h 606933"/>
                  <a:gd name="connsiteX11" fmla="*/ 368448 w 607921"/>
                  <a:gd name="connsiteY11" fmla="*/ 297485 h 606933"/>
                  <a:gd name="connsiteX12" fmla="*/ 314374 w 607921"/>
                  <a:gd name="connsiteY12" fmla="*/ 482861 h 606933"/>
                  <a:gd name="connsiteX13" fmla="*/ 304021 w 607921"/>
                  <a:gd name="connsiteY13" fmla="*/ 490641 h 606933"/>
                  <a:gd name="connsiteX14" fmla="*/ 293547 w 607921"/>
                  <a:gd name="connsiteY14" fmla="*/ 482861 h 606933"/>
                  <a:gd name="connsiteX15" fmla="*/ 239473 w 607921"/>
                  <a:gd name="connsiteY15" fmla="*/ 297485 h 606933"/>
                  <a:gd name="connsiteX16" fmla="*/ 239595 w 607921"/>
                  <a:gd name="connsiteY16" fmla="*/ 291164 h 606933"/>
                  <a:gd name="connsiteX17" fmla="*/ 293669 w 607921"/>
                  <a:gd name="connsiteY17" fmla="*/ 123898 h 606933"/>
                  <a:gd name="connsiteX18" fmla="*/ 304021 w 607921"/>
                  <a:gd name="connsiteY18" fmla="*/ 116362 h 606933"/>
                  <a:gd name="connsiteX19" fmla="*/ 304021 w 607921"/>
                  <a:gd name="connsiteY19" fmla="*/ 31605 h 606933"/>
                  <a:gd name="connsiteX20" fmla="*/ 31656 w 607921"/>
                  <a:gd name="connsiteY20" fmla="*/ 303528 h 606933"/>
                  <a:gd name="connsiteX21" fmla="*/ 304021 w 607921"/>
                  <a:gd name="connsiteY21" fmla="*/ 575450 h 606933"/>
                  <a:gd name="connsiteX22" fmla="*/ 576387 w 607921"/>
                  <a:gd name="connsiteY22" fmla="*/ 303528 h 606933"/>
                  <a:gd name="connsiteX23" fmla="*/ 304021 w 607921"/>
                  <a:gd name="connsiteY23" fmla="*/ 31605 h 606933"/>
                  <a:gd name="connsiteX24" fmla="*/ 304021 w 607921"/>
                  <a:gd name="connsiteY24" fmla="*/ 0 h 606933"/>
                  <a:gd name="connsiteX25" fmla="*/ 607921 w 607921"/>
                  <a:gd name="connsiteY25" fmla="*/ 303528 h 606933"/>
                  <a:gd name="connsiteX26" fmla="*/ 304021 w 607921"/>
                  <a:gd name="connsiteY26" fmla="*/ 606933 h 606933"/>
                  <a:gd name="connsiteX27" fmla="*/ 0 w 607921"/>
                  <a:gd name="connsiteY27" fmla="*/ 303528 h 606933"/>
                  <a:gd name="connsiteX28" fmla="*/ 304021 w 607921"/>
                  <a:gd name="connsiteY28"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7921" h="606933">
                    <a:moveTo>
                      <a:pt x="304021" y="269891"/>
                    </a:moveTo>
                    <a:cubicBezTo>
                      <a:pt x="290016" y="269891"/>
                      <a:pt x="278689" y="281196"/>
                      <a:pt x="278689" y="295175"/>
                    </a:cubicBezTo>
                    <a:cubicBezTo>
                      <a:pt x="278689" y="309033"/>
                      <a:pt x="290016" y="320338"/>
                      <a:pt x="304021" y="320338"/>
                    </a:cubicBezTo>
                    <a:cubicBezTo>
                      <a:pt x="317905" y="320338"/>
                      <a:pt x="329232" y="309033"/>
                      <a:pt x="329232" y="295175"/>
                    </a:cubicBezTo>
                    <a:cubicBezTo>
                      <a:pt x="329232" y="281196"/>
                      <a:pt x="317905" y="269891"/>
                      <a:pt x="304021" y="269891"/>
                    </a:cubicBezTo>
                    <a:close/>
                    <a:moveTo>
                      <a:pt x="488948" y="217200"/>
                    </a:moveTo>
                    <a:lnTo>
                      <a:pt x="563465" y="291743"/>
                    </a:lnTo>
                    <a:lnTo>
                      <a:pt x="488948" y="366164"/>
                    </a:lnTo>
                    <a:close/>
                    <a:moveTo>
                      <a:pt x="304021" y="116362"/>
                    </a:moveTo>
                    <a:cubicBezTo>
                      <a:pt x="308649" y="116362"/>
                      <a:pt x="312790" y="119401"/>
                      <a:pt x="314252" y="123898"/>
                    </a:cubicBezTo>
                    <a:lnTo>
                      <a:pt x="368326" y="291164"/>
                    </a:lnTo>
                    <a:cubicBezTo>
                      <a:pt x="369057" y="293230"/>
                      <a:pt x="369057" y="295418"/>
                      <a:pt x="368448" y="297485"/>
                    </a:cubicBezTo>
                    <a:lnTo>
                      <a:pt x="314374" y="482861"/>
                    </a:lnTo>
                    <a:cubicBezTo>
                      <a:pt x="313034" y="487481"/>
                      <a:pt x="308771" y="490641"/>
                      <a:pt x="304021" y="490641"/>
                    </a:cubicBezTo>
                    <a:cubicBezTo>
                      <a:pt x="299150" y="490641"/>
                      <a:pt x="294887" y="487481"/>
                      <a:pt x="293547" y="482861"/>
                    </a:cubicBezTo>
                    <a:lnTo>
                      <a:pt x="239473" y="297485"/>
                    </a:lnTo>
                    <a:cubicBezTo>
                      <a:pt x="238864" y="295418"/>
                      <a:pt x="238986" y="293230"/>
                      <a:pt x="239595" y="291164"/>
                    </a:cubicBezTo>
                    <a:lnTo>
                      <a:pt x="293669" y="123898"/>
                    </a:lnTo>
                    <a:cubicBezTo>
                      <a:pt x="295131" y="119401"/>
                      <a:pt x="299272" y="116362"/>
                      <a:pt x="304021" y="116362"/>
                    </a:cubicBezTo>
                    <a:close/>
                    <a:moveTo>
                      <a:pt x="304021" y="31605"/>
                    </a:moveTo>
                    <a:cubicBezTo>
                      <a:pt x="153776" y="31605"/>
                      <a:pt x="31656" y="153526"/>
                      <a:pt x="31656" y="303528"/>
                    </a:cubicBezTo>
                    <a:cubicBezTo>
                      <a:pt x="31656" y="453407"/>
                      <a:pt x="153776" y="575450"/>
                      <a:pt x="304021" y="575450"/>
                    </a:cubicBezTo>
                    <a:cubicBezTo>
                      <a:pt x="454145" y="575450"/>
                      <a:pt x="576265" y="453407"/>
                      <a:pt x="576387" y="303528"/>
                    </a:cubicBezTo>
                    <a:cubicBezTo>
                      <a:pt x="576387" y="153526"/>
                      <a:pt x="454145" y="31605"/>
                      <a:pt x="304021" y="31605"/>
                    </a:cubicBezTo>
                    <a:close/>
                    <a:moveTo>
                      <a:pt x="304021" y="0"/>
                    </a:moveTo>
                    <a:cubicBezTo>
                      <a:pt x="471556" y="0"/>
                      <a:pt x="607921" y="136143"/>
                      <a:pt x="607921" y="303528"/>
                    </a:cubicBezTo>
                    <a:cubicBezTo>
                      <a:pt x="607921" y="470790"/>
                      <a:pt x="471556" y="606933"/>
                      <a:pt x="304021" y="606933"/>
                    </a:cubicBezTo>
                    <a:cubicBezTo>
                      <a:pt x="136365" y="606933"/>
                      <a:pt x="0" y="470790"/>
                      <a:pt x="0" y="303528"/>
                    </a:cubicBezTo>
                    <a:cubicBezTo>
                      <a:pt x="0" y="136143"/>
                      <a:pt x="136365" y="0"/>
                      <a:pt x="304021" y="0"/>
                    </a:cubicBezTo>
                    <a:close/>
                  </a:path>
                </a:pathLst>
              </a:custGeom>
              <a:solidFill>
                <a:srgbClr val="2CCA92"/>
              </a:solidFill>
              <a:ln>
                <a:noFill/>
              </a:ln>
            </p:spPr>
          </p:sp>
        </p:grpSp>
      </p:grpSp>
      <p:grpSp>
        <p:nvGrpSpPr>
          <p:cNvPr id="23" name="组合 22"/>
          <p:cNvGrpSpPr/>
          <p:nvPr/>
        </p:nvGrpSpPr>
        <p:grpSpPr>
          <a:xfrm>
            <a:off x="1041286" y="2276493"/>
            <a:ext cx="3137600" cy="1003808"/>
            <a:chOff x="742426" y="3396301"/>
            <a:chExt cx="2407118" cy="1003808"/>
          </a:xfrm>
        </p:grpSpPr>
        <p:sp>
          <p:nvSpPr>
            <p:cNvPr id="76" name="矩形 75"/>
            <p:cNvSpPr/>
            <p:nvPr/>
          </p:nvSpPr>
          <p:spPr bwMode="auto">
            <a:xfrm>
              <a:off x="742426" y="3876889"/>
              <a:ext cx="2407118" cy="523220"/>
            </a:xfrm>
            <a:prstGeom prst="rect">
              <a:avLst/>
            </a:prstGeom>
          </p:spPr>
          <p:txBody>
            <a:bodyPr wrap="square">
              <a:spAutoFit/>
              <a:scene3d>
                <a:camera prst="orthographicFront"/>
                <a:lightRig rig="threePt" dir="t"/>
              </a:scene3d>
              <a:sp3d contourW="12700"/>
            </a:bodyPr>
            <a:lstStyle/>
            <a:p>
              <a:pPr algn="r" eaLnBrk="1" fontAlgn="auto" hangingPunct="1">
                <a:spcBef>
                  <a:spcPts val="0"/>
                </a:spcBef>
                <a:spcAft>
                  <a:spcPts val="0"/>
                </a:spcAft>
                <a:defRPr/>
              </a:pPr>
              <a:r>
                <a:rPr lang="zh-CN" altLang="en-US" sz="1400" dirty="0">
                  <a:solidFill>
                    <a:srgbClr val="E0F8F0"/>
                  </a:solidFill>
                  <a:latin typeface="思源黑体 Bold" panose="020B0800000000000000" pitchFamily="34" charset="-122"/>
                  <a:ea typeface="思源黑体 Bold" panose="020B0800000000000000" pitchFamily="34" charset="-122"/>
                </a:rPr>
                <a:t>太阳风强劲，扰动地球磁场</a:t>
              </a:r>
              <a:endParaRPr lang="en-US" altLang="zh-CN" sz="1400" dirty="0">
                <a:solidFill>
                  <a:srgbClr val="E0F8F0"/>
                </a:solidFill>
                <a:latin typeface="思源黑体 Bold" panose="020B0800000000000000" pitchFamily="34" charset="-122"/>
                <a:ea typeface="思源黑体 Bold" panose="020B0800000000000000" pitchFamily="34" charset="-122"/>
              </a:endParaRPr>
            </a:p>
            <a:p>
              <a:pPr algn="r" eaLnBrk="1" fontAlgn="auto" hangingPunct="1">
                <a:spcBef>
                  <a:spcPts val="0"/>
                </a:spcBef>
                <a:spcAft>
                  <a:spcPts val="0"/>
                </a:spcAft>
                <a:defRPr/>
              </a:pPr>
              <a:r>
                <a:rPr lang="zh-CN" altLang="en-US" sz="1400" dirty="0">
                  <a:solidFill>
                    <a:srgbClr val="E0F8F0"/>
                  </a:solidFill>
                  <a:latin typeface="思源黑体 Bold" panose="020B0800000000000000" pitchFamily="34" charset="-122"/>
                  <a:ea typeface="思源黑体 Bold" panose="020B0800000000000000" pitchFamily="34" charset="-122"/>
                </a:rPr>
                <a:t>产生磁暴现象，罗盘等无法指示方向</a:t>
              </a:r>
              <a:endParaRPr lang="zh-CN" altLang="en-US" sz="1400" dirty="0">
                <a:solidFill>
                  <a:srgbClr val="E0F8F0"/>
                </a:solidFill>
                <a:latin typeface="思源黑体 Bold" panose="020B0800000000000000" pitchFamily="34" charset="-122"/>
                <a:ea typeface="思源黑体 Bold" panose="020B0800000000000000" pitchFamily="34" charset="-122"/>
              </a:endParaRPr>
            </a:p>
          </p:txBody>
        </p:sp>
        <p:sp>
          <p:nvSpPr>
            <p:cNvPr id="78" name="文本框 77"/>
            <p:cNvSpPr txBox="1"/>
            <p:nvPr/>
          </p:nvSpPr>
          <p:spPr>
            <a:xfrm>
              <a:off x="1551529" y="3396301"/>
              <a:ext cx="1595427" cy="584775"/>
            </a:xfrm>
            <a:prstGeom prst="rect">
              <a:avLst/>
            </a:prstGeom>
            <a:noFill/>
          </p:spPr>
          <p:txBody>
            <a:bodyPr wrap="square" rtlCol="0">
              <a:spAutoFit/>
              <a:scene3d>
                <a:camera prst="orthographicFront"/>
                <a:lightRig rig="threePt" dir="t"/>
              </a:scene3d>
              <a:sp3d contourW="12700"/>
            </a:bodyPr>
            <a:lstStyle/>
            <a:p>
              <a:pPr algn="r"/>
              <a:r>
                <a:rPr lang="zh-CN" altLang="en-US" sz="3200" dirty="0">
                  <a:solidFill>
                    <a:srgbClr val="E0F8F0"/>
                  </a:solidFill>
                  <a:latin typeface="思源黑体 Bold" panose="020B0800000000000000" pitchFamily="34" charset="-122"/>
                  <a:ea typeface="思源黑体 Bold" panose="020B0800000000000000" pitchFamily="34" charset="-122"/>
                </a:rPr>
                <a:t>导致磁暴</a:t>
              </a:r>
              <a:endParaRPr lang="zh-CN" altLang="en-US" sz="3200" dirty="0">
                <a:solidFill>
                  <a:srgbClr val="E0F8F0"/>
                </a:solidFill>
                <a:latin typeface="思源黑体 Bold" panose="020B0800000000000000" pitchFamily="34" charset="-122"/>
                <a:ea typeface="思源黑体 Bold" panose="020B0800000000000000" pitchFamily="34" charset="-122"/>
              </a:endParaRPr>
            </a:p>
          </p:txBody>
        </p:sp>
        <p:cxnSp>
          <p:nvCxnSpPr>
            <p:cNvPr id="12" name="直接连接符 11"/>
            <p:cNvCxnSpPr/>
            <p:nvPr/>
          </p:nvCxnSpPr>
          <p:spPr>
            <a:xfrm>
              <a:off x="1367852" y="3876889"/>
              <a:ext cx="1707724" cy="0"/>
            </a:xfrm>
            <a:prstGeom prst="line">
              <a:avLst/>
            </a:prstGeom>
            <a:ln>
              <a:solidFill>
                <a:srgbClr val="2CCA92"/>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4458944" y="3960876"/>
            <a:ext cx="1362796" cy="1362796"/>
            <a:chOff x="4526886" y="2575906"/>
            <a:chExt cx="837138" cy="837138"/>
          </a:xfrm>
        </p:grpSpPr>
        <p:sp>
          <p:nvSpPr>
            <p:cNvPr id="63" name="任意多边形: 形状 62"/>
            <p:cNvSpPr/>
            <p:nvPr/>
          </p:nvSpPr>
          <p:spPr>
            <a:xfrm>
              <a:off x="4526886" y="2575906"/>
              <a:ext cx="837138" cy="837138"/>
            </a:xfrm>
            <a:custGeom>
              <a:avLst/>
              <a:gdLst>
                <a:gd name="connsiteX0" fmla="*/ 2643698 w 2918950"/>
                <a:gd name="connsiteY0" fmla="*/ 1605525 h 2918950"/>
                <a:gd name="connsiteX1" fmla="*/ 2918950 w 2918950"/>
                <a:gd name="connsiteY1" fmla="*/ 1605525 h 2918950"/>
                <a:gd name="connsiteX2" fmla="*/ 2918752 w 2918950"/>
                <a:gd name="connsiteY2" fmla="*/ 1609452 h 2918950"/>
                <a:gd name="connsiteX3" fmla="*/ 1609452 w 2918950"/>
                <a:gd name="connsiteY3" fmla="*/ 2918752 h 2918950"/>
                <a:gd name="connsiteX4" fmla="*/ 1605525 w 2918950"/>
                <a:gd name="connsiteY4" fmla="*/ 2918950 h 2918950"/>
                <a:gd name="connsiteX5" fmla="*/ 1605525 w 2918950"/>
                <a:gd name="connsiteY5" fmla="*/ 2643698 h 2918950"/>
                <a:gd name="connsiteX6" fmla="*/ 1700117 w 2918950"/>
                <a:gd name="connsiteY6" fmla="*/ 2629261 h 2918950"/>
                <a:gd name="connsiteX7" fmla="*/ 2629261 w 2918950"/>
                <a:gd name="connsiteY7" fmla="*/ 1700117 h 2918950"/>
                <a:gd name="connsiteX8" fmla="*/ 0 w 2918950"/>
                <a:gd name="connsiteY8" fmla="*/ 1605525 h 2918950"/>
                <a:gd name="connsiteX9" fmla="*/ 275252 w 2918950"/>
                <a:gd name="connsiteY9" fmla="*/ 1605525 h 2918950"/>
                <a:gd name="connsiteX10" fmla="*/ 289689 w 2918950"/>
                <a:gd name="connsiteY10" fmla="*/ 1700117 h 2918950"/>
                <a:gd name="connsiteX11" fmla="*/ 1218833 w 2918950"/>
                <a:gd name="connsiteY11" fmla="*/ 2629261 h 2918950"/>
                <a:gd name="connsiteX12" fmla="*/ 1313425 w 2918950"/>
                <a:gd name="connsiteY12" fmla="*/ 2643698 h 2918950"/>
                <a:gd name="connsiteX13" fmla="*/ 1313425 w 2918950"/>
                <a:gd name="connsiteY13" fmla="*/ 2918950 h 2918950"/>
                <a:gd name="connsiteX14" fmla="*/ 1309498 w 2918950"/>
                <a:gd name="connsiteY14" fmla="*/ 2918752 h 2918950"/>
                <a:gd name="connsiteX15" fmla="*/ 198 w 2918950"/>
                <a:gd name="connsiteY15" fmla="*/ 1609452 h 2918950"/>
                <a:gd name="connsiteX16" fmla="*/ 1605525 w 2918950"/>
                <a:gd name="connsiteY16" fmla="*/ 0 h 2918950"/>
                <a:gd name="connsiteX17" fmla="*/ 1609452 w 2918950"/>
                <a:gd name="connsiteY17" fmla="*/ 198 h 2918950"/>
                <a:gd name="connsiteX18" fmla="*/ 2918752 w 2918950"/>
                <a:gd name="connsiteY18" fmla="*/ 1309498 h 2918950"/>
                <a:gd name="connsiteX19" fmla="*/ 2918950 w 2918950"/>
                <a:gd name="connsiteY19" fmla="*/ 1313425 h 2918950"/>
                <a:gd name="connsiteX20" fmla="*/ 2643698 w 2918950"/>
                <a:gd name="connsiteY20" fmla="*/ 1313425 h 2918950"/>
                <a:gd name="connsiteX21" fmla="*/ 2629261 w 2918950"/>
                <a:gd name="connsiteY21" fmla="*/ 1218833 h 2918950"/>
                <a:gd name="connsiteX22" fmla="*/ 1700117 w 2918950"/>
                <a:gd name="connsiteY22" fmla="*/ 289689 h 2918950"/>
                <a:gd name="connsiteX23" fmla="*/ 1605525 w 2918950"/>
                <a:gd name="connsiteY23" fmla="*/ 275253 h 2918950"/>
                <a:gd name="connsiteX24" fmla="*/ 1313425 w 2918950"/>
                <a:gd name="connsiteY24" fmla="*/ 0 h 2918950"/>
                <a:gd name="connsiteX25" fmla="*/ 1313425 w 2918950"/>
                <a:gd name="connsiteY25" fmla="*/ 275253 h 2918950"/>
                <a:gd name="connsiteX26" fmla="*/ 1218833 w 2918950"/>
                <a:gd name="connsiteY26" fmla="*/ 289689 h 2918950"/>
                <a:gd name="connsiteX27" fmla="*/ 289689 w 2918950"/>
                <a:gd name="connsiteY27" fmla="*/ 1218833 h 2918950"/>
                <a:gd name="connsiteX28" fmla="*/ 275252 w 2918950"/>
                <a:gd name="connsiteY28" fmla="*/ 1313425 h 2918950"/>
                <a:gd name="connsiteX29" fmla="*/ 0 w 2918950"/>
                <a:gd name="connsiteY29" fmla="*/ 1313425 h 2918950"/>
                <a:gd name="connsiteX30" fmla="*/ 198 w 2918950"/>
                <a:gd name="connsiteY30" fmla="*/ 1309498 h 2918950"/>
                <a:gd name="connsiteX31" fmla="*/ 1309498 w 2918950"/>
                <a:gd name="connsiteY31" fmla="*/ 198 h 291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18950" h="2918950">
                  <a:moveTo>
                    <a:pt x="2643698" y="1605525"/>
                  </a:moveTo>
                  <a:lnTo>
                    <a:pt x="2918950" y="1605525"/>
                  </a:lnTo>
                  <a:lnTo>
                    <a:pt x="2918752" y="1609452"/>
                  </a:lnTo>
                  <a:cubicBezTo>
                    <a:pt x="2848642" y="2299809"/>
                    <a:pt x="2299809" y="2848642"/>
                    <a:pt x="1609452" y="2918752"/>
                  </a:cubicBezTo>
                  <a:lnTo>
                    <a:pt x="1605525" y="2918950"/>
                  </a:lnTo>
                  <a:lnTo>
                    <a:pt x="1605525" y="2643698"/>
                  </a:lnTo>
                  <a:lnTo>
                    <a:pt x="1700117" y="2629261"/>
                  </a:lnTo>
                  <a:cubicBezTo>
                    <a:pt x="2166494" y="2533827"/>
                    <a:pt x="2533827" y="2166494"/>
                    <a:pt x="2629261" y="1700117"/>
                  </a:cubicBezTo>
                  <a:close/>
                  <a:moveTo>
                    <a:pt x="0" y="1605525"/>
                  </a:moveTo>
                  <a:lnTo>
                    <a:pt x="275252" y="1605525"/>
                  </a:lnTo>
                  <a:lnTo>
                    <a:pt x="289689" y="1700117"/>
                  </a:lnTo>
                  <a:cubicBezTo>
                    <a:pt x="385123" y="2166494"/>
                    <a:pt x="752456" y="2533827"/>
                    <a:pt x="1218833" y="2629261"/>
                  </a:cubicBezTo>
                  <a:lnTo>
                    <a:pt x="1313425" y="2643698"/>
                  </a:lnTo>
                  <a:lnTo>
                    <a:pt x="1313425" y="2918950"/>
                  </a:lnTo>
                  <a:lnTo>
                    <a:pt x="1309498" y="2918752"/>
                  </a:lnTo>
                  <a:cubicBezTo>
                    <a:pt x="619141" y="2848642"/>
                    <a:pt x="70308" y="2299809"/>
                    <a:pt x="198" y="1609452"/>
                  </a:cubicBezTo>
                  <a:close/>
                  <a:moveTo>
                    <a:pt x="1605525" y="0"/>
                  </a:moveTo>
                  <a:lnTo>
                    <a:pt x="1609452" y="198"/>
                  </a:lnTo>
                  <a:cubicBezTo>
                    <a:pt x="2299809" y="70308"/>
                    <a:pt x="2848642" y="619141"/>
                    <a:pt x="2918752" y="1309498"/>
                  </a:cubicBezTo>
                  <a:lnTo>
                    <a:pt x="2918950" y="1313425"/>
                  </a:lnTo>
                  <a:lnTo>
                    <a:pt x="2643698" y="1313425"/>
                  </a:lnTo>
                  <a:lnTo>
                    <a:pt x="2629261" y="1218833"/>
                  </a:lnTo>
                  <a:cubicBezTo>
                    <a:pt x="2533827" y="752457"/>
                    <a:pt x="2166494" y="385123"/>
                    <a:pt x="1700117" y="289689"/>
                  </a:cubicBezTo>
                  <a:lnTo>
                    <a:pt x="1605525" y="275253"/>
                  </a:lnTo>
                  <a:close/>
                  <a:moveTo>
                    <a:pt x="1313425" y="0"/>
                  </a:moveTo>
                  <a:lnTo>
                    <a:pt x="1313425" y="275253"/>
                  </a:lnTo>
                  <a:lnTo>
                    <a:pt x="1218833" y="289689"/>
                  </a:lnTo>
                  <a:cubicBezTo>
                    <a:pt x="752456" y="385123"/>
                    <a:pt x="385123" y="752457"/>
                    <a:pt x="289689" y="1218833"/>
                  </a:cubicBezTo>
                  <a:lnTo>
                    <a:pt x="275252" y="1313425"/>
                  </a:lnTo>
                  <a:lnTo>
                    <a:pt x="0" y="1313425"/>
                  </a:lnTo>
                  <a:lnTo>
                    <a:pt x="198" y="1309498"/>
                  </a:lnTo>
                  <a:cubicBezTo>
                    <a:pt x="70308" y="619141"/>
                    <a:pt x="619141" y="70308"/>
                    <a:pt x="1309498" y="198"/>
                  </a:cubicBez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65" name="圆: 空心 64"/>
            <p:cNvSpPr/>
            <p:nvPr/>
          </p:nvSpPr>
          <p:spPr>
            <a:xfrm rot="2774943">
              <a:off x="4670462" y="2719482"/>
              <a:ext cx="549985" cy="549985"/>
            </a:xfrm>
            <a:prstGeom prst="donut">
              <a:avLst>
                <a:gd name="adj" fmla="val 2098"/>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66" name="任意多边形: 形状 65"/>
            <p:cNvSpPr/>
            <p:nvPr/>
          </p:nvSpPr>
          <p:spPr>
            <a:xfrm>
              <a:off x="4598561" y="2646569"/>
              <a:ext cx="695054" cy="696627"/>
            </a:xfrm>
            <a:custGeom>
              <a:avLst/>
              <a:gdLst>
                <a:gd name="connsiteX0" fmla="*/ 1113690 w 2330730"/>
                <a:gd name="connsiteY0" fmla="*/ 2076450 h 2336006"/>
                <a:gd name="connsiteX1" fmla="*/ 1212793 w 2330730"/>
                <a:gd name="connsiteY1" fmla="*/ 2076450 h 2336006"/>
                <a:gd name="connsiteX2" fmla="*/ 1212793 w 2330730"/>
                <a:gd name="connsiteY2" fmla="*/ 2336006 h 2336006"/>
                <a:gd name="connsiteX3" fmla="*/ 1113690 w 2330730"/>
                <a:gd name="connsiteY3" fmla="*/ 2336006 h 2336006"/>
                <a:gd name="connsiteX4" fmla="*/ 2071174 w 2330730"/>
                <a:gd name="connsiteY4" fmla="*/ 1117088 h 2336006"/>
                <a:gd name="connsiteX5" fmla="*/ 2330730 w 2330730"/>
                <a:gd name="connsiteY5" fmla="*/ 1117088 h 2336006"/>
                <a:gd name="connsiteX6" fmla="*/ 2330730 w 2330730"/>
                <a:gd name="connsiteY6" fmla="*/ 1216191 h 2336006"/>
                <a:gd name="connsiteX7" fmla="*/ 2071174 w 2330730"/>
                <a:gd name="connsiteY7" fmla="*/ 1216191 h 2336006"/>
                <a:gd name="connsiteX8" fmla="*/ 0 w 2330730"/>
                <a:gd name="connsiteY8" fmla="*/ 1117087 h 2336006"/>
                <a:gd name="connsiteX9" fmla="*/ 259556 w 2330730"/>
                <a:gd name="connsiteY9" fmla="*/ 1117087 h 2336006"/>
                <a:gd name="connsiteX10" fmla="*/ 259556 w 2330730"/>
                <a:gd name="connsiteY10" fmla="*/ 1216190 h 2336006"/>
                <a:gd name="connsiteX11" fmla="*/ 0 w 2330730"/>
                <a:gd name="connsiteY11" fmla="*/ 1216190 h 2336006"/>
                <a:gd name="connsiteX12" fmla="*/ 1113690 w 2330730"/>
                <a:gd name="connsiteY12" fmla="*/ 0 h 2336006"/>
                <a:gd name="connsiteX13" fmla="*/ 1212793 w 2330730"/>
                <a:gd name="connsiteY13" fmla="*/ 0 h 2336006"/>
                <a:gd name="connsiteX14" fmla="*/ 1212793 w 2330730"/>
                <a:gd name="connsiteY14" fmla="*/ 259556 h 2336006"/>
                <a:gd name="connsiteX15" fmla="*/ 1113690 w 2330730"/>
                <a:gd name="connsiteY15" fmla="*/ 259556 h 233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0730" h="2336006">
                  <a:moveTo>
                    <a:pt x="1113690" y="2076450"/>
                  </a:moveTo>
                  <a:lnTo>
                    <a:pt x="1212793" y="2076450"/>
                  </a:lnTo>
                  <a:lnTo>
                    <a:pt x="1212793" y="2336006"/>
                  </a:lnTo>
                  <a:lnTo>
                    <a:pt x="1113690" y="2336006"/>
                  </a:lnTo>
                  <a:close/>
                  <a:moveTo>
                    <a:pt x="2071174" y="1117088"/>
                  </a:moveTo>
                  <a:lnTo>
                    <a:pt x="2330730" y="1117088"/>
                  </a:lnTo>
                  <a:lnTo>
                    <a:pt x="2330730" y="1216191"/>
                  </a:lnTo>
                  <a:lnTo>
                    <a:pt x="2071174" y="1216191"/>
                  </a:lnTo>
                  <a:close/>
                  <a:moveTo>
                    <a:pt x="0" y="1117087"/>
                  </a:moveTo>
                  <a:lnTo>
                    <a:pt x="259556" y="1117087"/>
                  </a:lnTo>
                  <a:lnTo>
                    <a:pt x="259556" y="1216190"/>
                  </a:lnTo>
                  <a:lnTo>
                    <a:pt x="0" y="1216190"/>
                  </a:lnTo>
                  <a:close/>
                  <a:moveTo>
                    <a:pt x="1113690" y="0"/>
                  </a:moveTo>
                  <a:lnTo>
                    <a:pt x="1212793" y="0"/>
                  </a:lnTo>
                  <a:lnTo>
                    <a:pt x="1212793" y="259556"/>
                  </a:lnTo>
                  <a:lnTo>
                    <a:pt x="1113690" y="259556"/>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87" name="aurora-borealis_112767"/>
            <p:cNvSpPr>
              <a:spLocks noChangeAspect="1"/>
            </p:cNvSpPr>
            <p:nvPr/>
          </p:nvSpPr>
          <p:spPr bwMode="auto">
            <a:xfrm>
              <a:off x="4672261" y="2722495"/>
              <a:ext cx="554360" cy="55352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 name="connsiteX238" fmla="*/ 373273 h 605239"/>
                <a:gd name="connsiteY238" fmla="*/ 373273 h 605239"/>
                <a:gd name="connsiteX239" fmla="*/ 373273 h 605239"/>
                <a:gd name="connsiteY239" fmla="*/ 373273 h 605239"/>
                <a:gd name="connsiteX240" fmla="*/ 373273 h 605239"/>
                <a:gd name="connsiteY240" fmla="*/ 373273 h 605239"/>
                <a:gd name="connsiteX241" fmla="*/ 373273 h 605239"/>
                <a:gd name="connsiteY241" fmla="*/ 373273 h 605239"/>
                <a:gd name="connsiteX242" fmla="*/ 373273 h 605239"/>
                <a:gd name="connsiteY242" fmla="*/ 373273 h 605239"/>
                <a:gd name="connsiteX243" fmla="*/ 373273 h 605239"/>
                <a:gd name="connsiteY243" fmla="*/ 373273 h 605239"/>
                <a:gd name="connsiteX244" fmla="*/ 373273 h 605239"/>
                <a:gd name="connsiteY244" fmla="*/ 373273 h 605239"/>
                <a:gd name="connsiteX245" fmla="*/ 373273 h 605239"/>
                <a:gd name="connsiteY245" fmla="*/ 373273 h 605239"/>
                <a:gd name="connsiteX246" fmla="*/ 373273 h 605239"/>
                <a:gd name="connsiteY246" fmla="*/ 373273 h 605239"/>
                <a:gd name="connsiteX247" fmla="*/ 373273 h 605239"/>
                <a:gd name="connsiteY247" fmla="*/ 373273 h 605239"/>
                <a:gd name="connsiteX248" fmla="*/ 373273 h 605239"/>
                <a:gd name="connsiteY248" fmla="*/ 373273 h 605239"/>
                <a:gd name="connsiteX249" fmla="*/ 373273 h 605239"/>
                <a:gd name="connsiteY249" fmla="*/ 373273 h 605239"/>
                <a:gd name="connsiteX250" fmla="*/ 373273 h 605239"/>
                <a:gd name="connsiteY250" fmla="*/ 373273 h 605239"/>
                <a:gd name="connsiteX251" fmla="*/ 373273 h 605239"/>
                <a:gd name="connsiteY251" fmla="*/ 373273 h 605239"/>
                <a:gd name="connsiteX252" fmla="*/ 373273 h 605239"/>
                <a:gd name="connsiteY252" fmla="*/ 373273 h 605239"/>
                <a:gd name="connsiteX253" fmla="*/ 373273 h 605239"/>
                <a:gd name="connsiteY253" fmla="*/ 373273 h 605239"/>
                <a:gd name="connsiteX254" fmla="*/ 373273 h 605239"/>
                <a:gd name="connsiteY254" fmla="*/ 373273 h 605239"/>
                <a:gd name="connsiteX255" fmla="*/ 373273 h 605239"/>
                <a:gd name="connsiteY255" fmla="*/ 373273 h 605239"/>
                <a:gd name="connsiteX256" fmla="*/ 373273 h 605239"/>
                <a:gd name="connsiteY25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608133" h="607216">
                  <a:moveTo>
                    <a:pt x="304032" y="257267"/>
                  </a:moveTo>
                  <a:lnTo>
                    <a:pt x="268710" y="320148"/>
                  </a:lnTo>
                  <a:lnTo>
                    <a:pt x="275793" y="320148"/>
                  </a:lnTo>
                  <a:cubicBezTo>
                    <a:pt x="279190" y="320148"/>
                    <a:pt x="282392" y="321989"/>
                    <a:pt x="284139" y="324896"/>
                  </a:cubicBezTo>
                  <a:cubicBezTo>
                    <a:pt x="285885" y="327899"/>
                    <a:pt x="285885" y="331581"/>
                    <a:pt x="284236" y="334585"/>
                  </a:cubicBezTo>
                  <a:lnTo>
                    <a:pt x="246391" y="401826"/>
                  </a:lnTo>
                  <a:cubicBezTo>
                    <a:pt x="247555" y="401438"/>
                    <a:pt x="248623" y="400954"/>
                    <a:pt x="249787" y="400373"/>
                  </a:cubicBezTo>
                  <a:cubicBezTo>
                    <a:pt x="254348" y="398241"/>
                    <a:pt x="260073" y="395625"/>
                    <a:pt x="270650" y="395625"/>
                  </a:cubicBezTo>
                  <a:cubicBezTo>
                    <a:pt x="281131" y="395625"/>
                    <a:pt x="286856" y="398241"/>
                    <a:pt x="291417" y="400373"/>
                  </a:cubicBezTo>
                  <a:cubicBezTo>
                    <a:pt x="295201" y="402117"/>
                    <a:pt x="297821" y="403376"/>
                    <a:pt x="304129" y="403376"/>
                  </a:cubicBezTo>
                  <a:cubicBezTo>
                    <a:pt x="310339" y="403376"/>
                    <a:pt x="313056" y="402117"/>
                    <a:pt x="316743" y="400373"/>
                  </a:cubicBezTo>
                  <a:cubicBezTo>
                    <a:pt x="321304" y="398241"/>
                    <a:pt x="327030" y="395625"/>
                    <a:pt x="337607" y="395625"/>
                  </a:cubicBezTo>
                  <a:cubicBezTo>
                    <a:pt x="348087" y="395625"/>
                    <a:pt x="353812" y="398241"/>
                    <a:pt x="358373" y="400373"/>
                  </a:cubicBezTo>
                  <a:cubicBezTo>
                    <a:pt x="359537" y="400954"/>
                    <a:pt x="360605" y="401438"/>
                    <a:pt x="361769" y="401826"/>
                  </a:cubicBezTo>
                  <a:lnTo>
                    <a:pt x="323924" y="334585"/>
                  </a:lnTo>
                  <a:cubicBezTo>
                    <a:pt x="322275" y="331581"/>
                    <a:pt x="322275" y="327899"/>
                    <a:pt x="324021" y="324896"/>
                  </a:cubicBezTo>
                  <a:cubicBezTo>
                    <a:pt x="325768" y="321989"/>
                    <a:pt x="328970" y="320148"/>
                    <a:pt x="332367" y="320148"/>
                  </a:cubicBezTo>
                  <a:lnTo>
                    <a:pt x="339450" y="320148"/>
                  </a:lnTo>
                  <a:close/>
                  <a:moveTo>
                    <a:pt x="140425" y="257267"/>
                  </a:moveTo>
                  <a:lnTo>
                    <a:pt x="105104" y="320148"/>
                  </a:lnTo>
                  <a:lnTo>
                    <a:pt x="112090" y="320148"/>
                  </a:lnTo>
                  <a:cubicBezTo>
                    <a:pt x="115584" y="320148"/>
                    <a:pt x="118786" y="321989"/>
                    <a:pt x="120533" y="324896"/>
                  </a:cubicBezTo>
                  <a:cubicBezTo>
                    <a:pt x="122279" y="327899"/>
                    <a:pt x="122279" y="331581"/>
                    <a:pt x="120630" y="334585"/>
                  </a:cubicBezTo>
                  <a:lnTo>
                    <a:pt x="84920" y="398047"/>
                  </a:lnTo>
                  <a:cubicBezTo>
                    <a:pt x="87055" y="398726"/>
                    <a:pt x="88898" y="399598"/>
                    <a:pt x="90548" y="400373"/>
                  </a:cubicBezTo>
                  <a:cubicBezTo>
                    <a:pt x="94235" y="402117"/>
                    <a:pt x="96952" y="403376"/>
                    <a:pt x="103163" y="403376"/>
                  </a:cubicBezTo>
                  <a:cubicBezTo>
                    <a:pt x="109470" y="403376"/>
                    <a:pt x="112090" y="402117"/>
                    <a:pt x="115875" y="400373"/>
                  </a:cubicBezTo>
                  <a:cubicBezTo>
                    <a:pt x="120436" y="398241"/>
                    <a:pt x="126161" y="395625"/>
                    <a:pt x="136738" y="395625"/>
                  </a:cubicBezTo>
                  <a:cubicBezTo>
                    <a:pt x="147218" y="395625"/>
                    <a:pt x="152943" y="398241"/>
                    <a:pt x="157504" y="400373"/>
                  </a:cubicBezTo>
                  <a:cubicBezTo>
                    <a:pt x="161289" y="402117"/>
                    <a:pt x="163909" y="403376"/>
                    <a:pt x="170216" y="403376"/>
                  </a:cubicBezTo>
                  <a:cubicBezTo>
                    <a:pt x="176427" y="403376"/>
                    <a:pt x="179144" y="402117"/>
                    <a:pt x="182831" y="400373"/>
                  </a:cubicBezTo>
                  <a:cubicBezTo>
                    <a:pt x="185936" y="398919"/>
                    <a:pt x="189624" y="397175"/>
                    <a:pt x="194961" y="396303"/>
                  </a:cubicBezTo>
                  <a:lnTo>
                    <a:pt x="160318" y="334585"/>
                  </a:lnTo>
                  <a:cubicBezTo>
                    <a:pt x="158572" y="331581"/>
                    <a:pt x="158669" y="327899"/>
                    <a:pt x="160415" y="324896"/>
                  </a:cubicBezTo>
                  <a:cubicBezTo>
                    <a:pt x="162162" y="321989"/>
                    <a:pt x="165364" y="320148"/>
                    <a:pt x="168761" y="320148"/>
                  </a:cubicBezTo>
                  <a:lnTo>
                    <a:pt x="175844" y="320148"/>
                  </a:lnTo>
                  <a:close/>
                  <a:moveTo>
                    <a:pt x="140425" y="227715"/>
                  </a:moveTo>
                  <a:cubicBezTo>
                    <a:pt x="143919" y="227715"/>
                    <a:pt x="147218" y="229653"/>
                    <a:pt x="148868" y="232657"/>
                  </a:cubicBezTo>
                  <a:lnTo>
                    <a:pt x="200880" y="325089"/>
                  </a:lnTo>
                  <a:cubicBezTo>
                    <a:pt x="202530" y="328093"/>
                    <a:pt x="202530" y="331775"/>
                    <a:pt x="200783" y="334681"/>
                  </a:cubicBezTo>
                  <a:cubicBezTo>
                    <a:pt x="199036" y="337685"/>
                    <a:pt x="195834" y="339526"/>
                    <a:pt x="192341" y="339526"/>
                  </a:cubicBezTo>
                  <a:lnTo>
                    <a:pt x="185354" y="339526"/>
                  </a:lnTo>
                  <a:lnTo>
                    <a:pt x="218056" y="397757"/>
                  </a:lnTo>
                  <a:cubicBezTo>
                    <a:pt x="220579" y="398532"/>
                    <a:pt x="222617" y="399501"/>
                    <a:pt x="224460" y="400373"/>
                  </a:cubicBezTo>
                  <a:cubicBezTo>
                    <a:pt x="224557" y="400470"/>
                    <a:pt x="224751" y="400470"/>
                    <a:pt x="224849" y="400566"/>
                  </a:cubicBezTo>
                  <a:lnTo>
                    <a:pt x="259200" y="339526"/>
                  </a:lnTo>
                  <a:lnTo>
                    <a:pt x="252116" y="339526"/>
                  </a:lnTo>
                  <a:cubicBezTo>
                    <a:pt x="248720" y="339526"/>
                    <a:pt x="245518" y="337685"/>
                    <a:pt x="243771" y="334681"/>
                  </a:cubicBezTo>
                  <a:cubicBezTo>
                    <a:pt x="242024" y="331775"/>
                    <a:pt x="242024" y="328093"/>
                    <a:pt x="243674" y="325089"/>
                  </a:cubicBezTo>
                  <a:lnTo>
                    <a:pt x="295589" y="232657"/>
                  </a:lnTo>
                  <a:cubicBezTo>
                    <a:pt x="297336" y="229653"/>
                    <a:pt x="300538" y="227715"/>
                    <a:pt x="304032" y="227715"/>
                  </a:cubicBezTo>
                  <a:cubicBezTo>
                    <a:pt x="307525" y="227715"/>
                    <a:pt x="310824" y="229653"/>
                    <a:pt x="312571" y="232657"/>
                  </a:cubicBezTo>
                  <a:lnTo>
                    <a:pt x="364486" y="325089"/>
                  </a:lnTo>
                  <a:cubicBezTo>
                    <a:pt x="366136" y="328093"/>
                    <a:pt x="366136" y="331775"/>
                    <a:pt x="364389" y="334681"/>
                  </a:cubicBezTo>
                  <a:cubicBezTo>
                    <a:pt x="362642" y="337685"/>
                    <a:pt x="359440" y="339526"/>
                    <a:pt x="356044" y="339526"/>
                  </a:cubicBezTo>
                  <a:lnTo>
                    <a:pt x="348960" y="339526"/>
                  </a:lnTo>
                  <a:cubicBezTo>
                    <a:pt x="348960" y="339526"/>
                    <a:pt x="383214" y="400566"/>
                    <a:pt x="383214" y="400566"/>
                  </a:cubicBezTo>
                  <a:cubicBezTo>
                    <a:pt x="383409" y="400470"/>
                    <a:pt x="383506" y="400470"/>
                    <a:pt x="383700" y="400373"/>
                  </a:cubicBezTo>
                  <a:cubicBezTo>
                    <a:pt x="385543" y="399501"/>
                    <a:pt x="387581" y="398532"/>
                    <a:pt x="390104" y="397757"/>
                  </a:cubicBezTo>
                  <a:lnTo>
                    <a:pt x="422806" y="339526"/>
                  </a:lnTo>
                  <a:lnTo>
                    <a:pt x="415722" y="339526"/>
                  </a:lnTo>
                  <a:cubicBezTo>
                    <a:pt x="412326" y="339526"/>
                    <a:pt x="409124" y="337685"/>
                    <a:pt x="407377" y="334681"/>
                  </a:cubicBezTo>
                  <a:cubicBezTo>
                    <a:pt x="405630" y="331775"/>
                    <a:pt x="405630" y="328093"/>
                    <a:pt x="407280" y="325089"/>
                  </a:cubicBezTo>
                  <a:lnTo>
                    <a:pt x="459195" y="232657"/>
                  </a:lnTo>
                  <a:cubicBezTo>
                    <a:pt x="460942" y="229653"/>
                    <a:pt x="464144" y="227715"/>
                    <a:pt x="467638" y="227715"/>
                  </a:cubicBezTo>
                  <a:cubicBezTo>
                    <a:pt x="471228" y="227715"/>
                    <a:pt x="474430" y="229653"/>
                    <a:pt x="476177" y="232657"/>
                  </a:cubicBezTo>
                  <a:lnTo>
                    <a:pt x="528092" y="325089"/>
                  </a:lnTo>
                  <a:cubicBezTo>
                    <a:pt x="529742" y="328093"/>
                    <a:pt x="529742" y="331775"/>
                    <a:pt x="527995" y="334681"/>
                  </a:cubicBezTo>
                  <a:cubicBezTo>
                    <a:pt x="526248" y="337685"/>
                    <a:pt x="523046" y="339526"/>
                    <a:pt x="519650" y="339526"/>
                  </a:cubicBezTo>
                  <a:lnTo>
                    <a:pt x="512566" y="339526"/>
                  </a:lnTo>
                  <a:lnTo>
                    <a:pt x="546918" y="400566"/>
                  </a:lnTo>
                  <a:cubicBezTo>
                    <a:pt x="546918" y="400663"/>
                    <a:pt x="547015" y="400760"/>
                    <a:pt x="547015" y="400857"/>
                  </a:cubicBezTo>
                  <a:cubicBezTo>
                    <a:pt x="547112" y="400954"/>
                    <a:pt x="547112" y="401051"/>
                    <a:pt x="547209" y="401148"/>
                  </a:cubicBezTo>
                  <a:cubicBezTo>
                    <a:pt x="547306" y="401438"/>
                    <a:pt x="547403" y="401729"/>
                    <a:pt x="547500" y="401923"/>
                  </a:cubicBezTo>
                  <a:cubicBezTo>
                    <a:pt x="547500" y="402020"/>
                    <a:pt x="547597" y="402117"/>
                    <a:pt x="547597" y="402214"/>
                  </a:cubicBezTo>
                  <a:cubicBezTo>
                    <a:pt x="547888" y="402892"/>
                    <a:pt x="547985" y="403667"/>
                    <a:pt x="548082" y="404345"/>
                  </a:cubicBezTo>
                  <a:cubicBezTo>
                    <a:pt x="548082" y="404442"/>
                    <a:pt x="548082" y="404539"/>
                    <a:pt x="548082" y="404636"/>
                  </a:cubicBezTo>
                  <a:cubicBezTo>
                    <a:pt x="548082" y="404926"/>
                    <a:pt x="548082" y="405217"/>
                    <a:pt x="548082" y="405508"/>
                  </a:cubicBezTo>
                  <a:cubicBezTo>
                    <a:pt x="548082" y="405605"/>
                    <a:pt x="548082" y="405702"/>
                    <a:pt x="548082" y="405798"/>
                  </a:cubicBezTo>
                  <a:cubicBezTo>
                    <a:pt x="548082" y="406089"/>
                    <a:pt x="548082" y="406380"/>
                    <a:pt x="547985" y="406670"/>
                  </a:cubicBezTo>
                  <a:cubicBezTo>
                    <a:pt x="547985" y="406767"/>
                    <a:pt x="547985" y="406864"/>
                    <a:pt x="547985" y="406864"/>
                  </a:cubicBezTo>
                  <a:cubicBezTo>
                    <a:pt x="547888" y="407252"/>
                    <a:pt x="547791" y="407639"/>
                    <a:pt x="547694" y="407930"/>
                  </a:cubicBezTo>
                  <a:cubicBezTo>
                    <a:pt x="547694" y="408027"/>
                    <a:pt x="547694" y="408124"/>
                    <a:pt x="547694" y="408221"/>
                  </a:cubicBezTo>
                  <a:cubicBezTo>
                    <a:pt x="547597" y="408511"/>
                    <a:pt x="547500" y="408705"/>
                    <a:pt x="547403" y="408996"/>
                  </a:cubicBezTo>
                  <a:cubicBezTo>
                    <a:pt x="547306" y="409093"/>
                    <a:pt x="547306" y="409093"/>
                    <a:pt x="547306" y="409190"/>
                  </a:cubicBezTo>
                  <a:cubicBezTo>
                    <a:pt x="504997" y="505886"/>
                    <a:pt x="409512" y="568476"/>
                    <a:pt x="304032" y="568476"/>
                  </a:cubicBezTo>
                  <a:cubicBezTo>
                    <a:pt x="240763" y="568476"/>
                    <a:pt x="179435" y="545707"/>
                    <a:pt x="131401" y="504432"/>
                  </a:cubicBezTo>
                  <a:cubicBezTo>
                    <a:pt x="127325" y="500944"/>
                    <a:pt x="126840" y="494840"/>
                    <a:pt x="130334" y="490771"/>
                  </a:cubicBezTo>
                  <a:cubicBezTo>
                    <a:pt x="133827" y="486701"/>
                    <a:pt x="139940" y="486314"/>
                    <a:pt x="144016" y="489802"/>
                  </a:cubicBezTo>
                  <a:cubicBezTo>
                    <a:pt x="188556" y="527976"/>
                    <a:pt x="245421" y="549098"/>
                    <a:pt x="304032" y="549098"/>
                  </a:cubicBezTo>
                  <a:cubicBezTo>
                    <a:pt x="394762" y="549098"/>
                    <a:pt x="477535" y="499103"/>
                    <a:pt x="520329" y="420235"/>
                  </a:cubicBezTo>
                  <a:cubicBezTo>
                    <a:pt x="516545" y="421591"/>
                    <a:pt x="511693" y="422754"/>
                    <a:pt x="504900" y="422754"/>
                  </a:cubicBezTo>
                  <a:cubicBezTo>
                    <a:pt x="496361" y="422754"/>
                    <a:pt x="491121" y="421010"/>
                    <a:pt x="487045" y="419266"/>
                  </a:cubicBezTo>
                  <a:cubicBezTo>
                    <a:pt x="482096" y="417135"/>
                    <a:pt x="479864" y="411515"/>
                    <a:pt x="481902" y="406574"/>
                  </a:cubicBezTo>
                  <a:cubicBezTo>
                    <a:pt x="484037" y="401632"/>
                    <a:pt x="489762" y="399307"/>
                    <a:pt x="494614" y="401438"/>
                  </a:cubicBezTo>
                  <a:cubicBezTo>
                    <a:pt x="496943" y="402407"/>
                    <a:pt x="499563" y="403376"/>
                    <a:pt x="504900" y="403376"/>
                  </a:cubicBezTo>
                  <a:cubicBezTo>
                    <a:pt x="511111" y="403376"/>
                    <a:pt x="513828" y="402117"/>
                    <a:pt x="517612" y="400373"/>
                  </a:cubicBezTo>
                  <a:cubicBezTo>
                    <a:pt x="519262" y="399598"/>
                    <a:pt x="521105" y="398726"/>
                    <a:pt x="523143" y="398047"/>
                  </a:cubicBezTo>
                  <a:lnTo>
                    <a:pt x="487530" y="334585"/>
                  </a:lnTo>
                  <a:cubicBezTo>
                    <a:pt x="485881" y="331581"/>
                    <a:pt x="485881" y="327899"/>
                    <a:pt x="487627" y="324896"/>
                  </a:cubicBezTo>
                  <a:cubicBezTo>
                    <a:pt x="489374" y="321989"/>
                    <a:pt x="492576" y="320148"/>
                    <a:pt x="495973" y="320148"/>
                  </a:cubicBezTo>
                  <a:lnTo>
                    <a:pt x="503056" y="320148"/>
                  </a:lnTo>
                  <a:lnTo>
                    <a:pt x="467638" y="257267"/>
                  </a:lnTo>
                  <a:lnTo>
                    <a:pt x="432316" y="320148"/>
                  </a:lnTo>
                  <a:lnTo>
                    <a:pt x="439399" y="320148"/>
                  </a:lnTo>
                  <a:cubicBezTo>
                    <a:pt x="442796" y="320148"/>
                    <a:pt x="445998" y="321989"/>
                    <a:pt x="447745" y="324896"/>
                  </a:cubicBezTo>
                  <a:cubicBezTo>
                    <a:pt x="449491" y="327899"/>
                    <a:pt x="449491" y="331581"/>
                    <a:pt x="447842" y="334585"/>
                  </a:cubicBezTo>
                  <a:lnTo>
                    <a:pt x="413102" y="396303"/>
                  </a:lnTo>
                  <a:cubicBezTo>
                    <a:pt x="418536" y="397175"/>
                    <a:pt x="422224" y="398919"/>
                    <a:pt x="425329" y="400373"/>
                  </a:cubicBezTo>
                  <a:cubicBezTo>
                    <a:pt x="429016" y="402117"/>
                    <a:pt x="431733" y="403376"/>
                    <a:pt x="437944" y="403376"/>
                  </a:cubicBezTo>
                  <a:cubicBezTo>
                    <a:pt x="443281" y="403376"/>
                    <a:pt x="445998" y="402407"/>
                    <a:pt x="448230" y="401438"/>
                  </a:cubicBezTo>
                  <a:cubicBezTo>
                    <a:pt x="453179" y="399307"/>
                    <a:pt x="458904" y="401632"/>
                    <a:pt x="460942" y="406574"/>
                  </a:cubicBezTo>
                  <a:cubicBezTo>
                    <a:pt x="463077" y="411515"/>
                    <a:pt x="460748" y="417135"/>
                    <a:pt x="455799" y="419266"/>
                  </a:cubicBezTo>
                  <a:cubicBezTo>
                    <a:pt x="451820" y="421010"/>
                    <a:pt x="446580" y="422754"/>
                    <a:pt x="437944" y="422754"/>
                  </a:cubicBezTo>
                  <a:cubicBezTo>
                    <a:pt x="427464" y="422754"/>
                    <a:pt x="421739" y="420041"/>
                    <a:pt x="417178" y="417910"/>
                  </a:cubicBezTo>
                  <a:cubicBezTo>
                    <a:pt x="413393" y="416263"/>
                    <a:pt x="410773" y="415003"/>
                    <a:pt x="404466" y="415003"/>
                  </a:cubicBezTo>
                  <a:cubicBezTo>
                    <a:pt x="398255" y="415003"/>
                    <a:pt x="395538" y="416263"/>
                    <a:pt x="391851" y="417910"/>
                  </a:cubicBezTo>
                  <a:cubicBezTo>
                    <a:pt x="387290" y="420041"/>
                    <a:pt x="381565" y="422754"/>
                    <a:pt x="370988" y="422754"/>
                  </a:cubicBezTo>
                  <a:cubicBezTo>
                    <a:pt x="360508" y="422754"/>
                    <a:pt x="354782" y="420041"/>
                    <a:pt x="350222" y="417910"/>
                  </a:cubicBezTo>
                  <a:cubicBezTo>
                    <a:pt x="346437" y="416263"/>
                    <a:pt x="343817" y="415003"/>
                    <a:pt x="337510" y="415003"/>
                  </a:cubicBezTo>
                  <a:cubicBezTo>
                    <a:pt x="331299" y="415003"/>
                    <a:pt x="328582" y="416263"/>
                    <a:pt x="324895" y="417910"/>
                  </a:cubicBezTo>
                  <a:cubicBezTo>
                    <a:pt x="320334" y="420041"/>
                    <a:pt x="314609" y="422754"/>
                    <a:pt x="304032" y="422754"/>
                  </a:cubicBezTo>
                  <a:cubicBezTo>
                    <a:pt x="293551" y="422754"/>
                    <a:pt x="287826" y="420041"/>
                    <a:pt x="283265" y="417910"/>
                  </a:cubicBezTo>
                  <a:cubicBezTo>
                    <a:pt x="279481" y="416263"/>
                    <a:pt x="276861" y="415003"/>
                    <a:pt x="270650" y="415003"/>
                  </a:cubicBezTo>
                  <a:cubicBezTo>
                    <a:pt x="264343" y="415003"/>
                    <a:pt x="261723" y="416263"/>
                    <a:pt x="257938" y="417910"/>
                  </a:cubicBezTo>
                  <a:cubicBezTo>
                    <a:pt x="253378" y="420041"/>
                    <a:pt x="247652" y="422754"/>
                    <a:pt x="237075" y="422754"/>
                  </a:cubicBezTo>
                  <a:cubicBezTo>
                    <a:pt x="226595" y="422754"/>
                    <a:pt x="220870" y="420041"/>
                    <a:pt x="216309" y="417910"/>
                  </a:cubicBezTo>
                  <a:cubicBezTo>
                    <a:pt x="212525" y="416263"/>
                    <a:pt x="209905" y="415003"/>
                    <a:pt x="203597" y="415003"/>
                  </a:cubicBezTo>
                  <a:cubicBezTo>
                    <a:pt x="197387" y="415003"/>
                    <a:pt x="194670" y="416263"/>
                    <a:pt x="190982" y="417910"/>
                  </a:cubicBezTo>
                  <a:cubicBezTo>
                    <a:pt x="186421" y="420041"/>
                    <a:pt x="180696" y="422754"/>
                    <a:pt x="170119" y="422754"/>
                  </a:cubicBezTo>
                  <a:cubicBezTo>
                    <a:pt x="159639" y="422754"/>
                    <a:pt x="153914" y="420041"/>
                    <a:pt x="149353" y="417910"/>
                  </a:cubicBezTo>
                  <a:cubicBezTo>
                    <a:pt x="145568" y="416263"/>
                    <a:pt x="142948" y="415003"/>
                    <a:pt x="136641" y="415003"/>
                  </a:cubicBezTo>
                  <a:cubicBezTo>
                    <a:pt x="130431" y="415003"/>
                    <a:pt x="127714" y="416263"/>
                    <a:pt x="124026" y="417910"/>
                  </a:cubicBezTo>
                  <a:cubicBezTo>
                    <a:pt x="119465" y="420041"/>
                    <a:pt x="113740" y="422754"/>
                    <a:pt x="103163" y="422754"/>
                  </a:cubicBezTo>
                  <a:cubicBezTo>
                    <a:pt x="96370" y="422754"/>
                    <a:pt x="91615" y="421591"/>
                    <a:pt x="87831" y="420235"/>
                  </a:cubicBezTo>
                  <a:cubicBezTo>
                    <a:pt x="96176" y="435640"/>
                    <a:pt x="106171" y="450077"/>
                    <a:pt x="117622" y="463351"/>
                  </a:cubicBezTo>
                  <a:cubicBezTo>
                    <a:pt x="121115" y="467420"/>
                    <a:pt x="120630" y="473524"/>
                    <a:pt x="116554" y="477012"/>
                  </a:cubicBezTo>
                  <a:cubicBezTo>
                    <a:pt x="114710" y="478660"/>
                    <a:pt x="112479" y="479435"/>
                    <a:pt x="110247" y="479435"/>
                  </a:cubicBezTo>
                  <a:cubicBezTo>
                    <a:pt x="107530" y="479435"/>
                    <a:pt x="104813" y="478272"/>
                    <a:pt x="102872" y="476043"/>
                  </a:cubicBezTo>
                  <a:cubicBezTo>
                    <a:pt x="85599" y="455890"/>
                    <a:pt x="71431" y="433412"/>
                    <a:pt x="60854" y="409190"/>
                  </a:cubicBezTo>
                  <a:cubicBezTo>
                    <a:pt x="60757" y="409093"/>
                    <a:pt x="60757" y="409093"/>
                    <a:pt x="60757" y="408996"/>
                  </a:cubicBezTo>
                  <a:cubicBezTo>
                    <a:pt x="60660" y="408705"/>
                    <a:pt x="60563" y="408511"/>
                    <a:pt x="60466" y="408221"/>
                  </a:cubicBezTo>
                  <a:cubicBezTo>
                    <a:pt x="60466" y="408124"/>
                    <a:pt x="60369" y="408027"/>
                    <a:pt x="60369" y="407930"/>
                  </a:cubicBezTo>
                  <a:cubicBezTo>
                    <a:pt x="60272" y="407639"/>
                    <a:pt x="60175" y="407252"/>
                    <a:pt x="60175" y="406864"/>
                  </a:cubicBezTo>
                  <a:cubicBezTo>
                    <a:pt x="60175" y="406864"/>
                    <a:pt x="60078" y="406767"/>
                    <a:pt x="60078" y="406670"/>
                  </a:cubicBezTo>
                  <a:cubicBezTo>
                    <a:pt x="60078" y="406380"/>
                    <a:pt x="60078" y="406089"/>
                    <a:pt x="59981" y="405798"/>
                  </a:cubicBezTo>
                  <a:cubicBezTo>
                    <a:pt x="59981" y="405702"/>
                    <a:pt x="59981" y="405605"/>
                    <a:pt x="59981" y="405508"/>
                  </a:cubicBezTo>
                  <a:cubicBezTo>
                    <a:pt x="59981" y="405217"/>
                    <a:pt x="59981" y="404926"/>
                    <a:pt x="60078" y="404636"/>
                  </a:cubicBezTo>
                  <a:cubicBezTo>
                    <a:pt x="60078" y="404539"/>
                    <a:pt x="60078" y="404442"/>
                    <a:pt x="60078" y="404345"/>
                  </a:cubicBezTo>
                  <a:cubicBezTo>
                    <a:pt x="60078" y="403667"/>
                    <a:pt x="60272" y="402892"/>
                    <a:pt x="60466" y="402214"/>
                  </a:cubicBezTo>
                  <a:cubicBezTo>
                    <a:pt x="60563" y="402117"/>
                    <a:pt x="60563" y="402020"/>
                    <a:pt x="60563" y="401923"/>
                  </a:cubicBezTo>
                  <a:cubicBezTo>
                    <a:pt x="60660" y="401729"/>
                    <a:pt x="60757" y="401438"/>
                    <a:pt x="60951" y="401148"/>
                  </a:cubicBezTo>
                  <a:cubicBezTo>
                    <a:pt x="60951" y="401051"/>
                    <a:pt x="61048" y="400954"/>
                    <a:pt x="61048" y="400857"/>
                  </a:cubicBezTo>
                  <a:cubicBezTo>
                    <a:pt x="61145" y="400760"/>
                    <a:pt x="61145" y="400663"/>
                    <a:pt x="61242" y="400566"/>
                  </a:cubicBezTo>
                  <a:lnTo>
                    <a:pt x="95594" y="339526"/>
                  </a:lnTo>
                  <a:lnTo>
                    <a:pt x="88510" y="339526"/>
                  </a:lnTo>
                  <a:cubicBezTo>
                    <a:pt x="85017" y="339526"/>
                    <a:pt x="81912" y="337685"/>
                    <a:pt x="80165" y="334681"/>
                  </a:cubicBezTo>
                  <a:cubicBezTo>
                    <a:pt x="78418" y="331775"/>
                    <a:pt x="78321" y="328093"/>
                    <a:pt x="80068" y="325089"/>
                  </a:cubicBezTo>
                  <a:lnTo>
                    <a:pt x="131983" y="232657"/>
                  </a:lnTo>
                  <a:cubicBezTo>
                    <a:pt x="133730" y="229653"/>
                    <a:pt x="136932" y="227715"/>
                    <a:pt x="140425" y="227715"/>
                  </a:cubicBezTo>
                  <a:close/>
                  <a:moveTo>
                    <a:pt x="305654" y="191374"/>
                  </a:moveTo>
                  <a:lnTo>
                    <a:pt x="537955" y="191374"/>
                  </a:lnTo>
                  <a:cubicBezTo>
                    <a:pt x="543388" y="191374"/>
                    <a:pt x="547658" y="195725"/>
                    <a:pt x="547658" y="201042"/>
                  </a:cubicBezTo>
                  <a:cubicBezTo>
                    <a:pt x="547658" y="206359"/>
                    <a:pt x="543388" y="210709"/>
                    <a:pt x="537955" y="210709"/>
                  </a:cubicBezTo>
                  <a:lnTo>
                    <a:pt x="305654" y="210709"/>
                  </a:lnTo>
                  <a:cubicBezTo>
                    <a:pt x="300318" y="210709"/>
                    <a:pt x="295951" y="206359"/>
                    <a:pt x="295951" y="201042"/>
                  </a:cubicBezTo>
                  <a:cubicBezTo>
                    <a:pt x="295951" y="195725"/>
                    <a:pt x="300318" y="191374"/>
                    <a:pt x="305654" y="191374"/>
                  </a:cubicBezTo>
                  <a:close/>
                  <a:moveTo>
                    <a:pt x="515939" y="152633"/>
                  </a:moveTo>
                  <a:cubicBezTo>
                    <a:pt x="521298" y="152633"/>
                    <a:pt x="525642" y="156962"/>
                    <a:pt x="525642" y="162301"/>
                  </a:cubicBezTo>
                  <a:cubicBezTo>
                    <a:pt x="525642" y="167640"/>
                    <a:pt x="521298" y="171969"/>
                    <a:pt x="515939" y="171969"/>
                  </a:cubicBezTo>
                  <a:cubicBezTo>
                    <a:pt x="510580" y="171969"/>
                    <a:pt x="506236" y="167640"/>
                    <a:pt x="506236" y="162301"/>
                  </a:cubicBezTo>
                  <a:cubicBezTo>
                    <a:pt x="506236" y="156962"/>
                    <a:pt x="510580" y="152633"/>
                    <a:pt x="515939" y="152633"/>
                  </a:cubicBezTo>
                  <a:close/>
                  <a:moveTo>
                    <a:pt x="477128" y="139720"/>
                  </a:moveTo>
                  <a:cubicBezTo>
                    <a:pt x="482465" y="139720"/>
                    <a:pt x="486831" y="144078"/>
                    <a:pt x="486831" y="149404"/>
                  </a:cubicBezTo>
                  <a:lnTo>
                    <a:pt x="486831" y="162284"/>
                  </a:lnTo>
                  <a:cubicBezTo>
                    <a:pt x="486831" y="167610"/>
                    <a:pt x="482465" y="171968"/>
                    <a:pt x="477128" y="171968"/>
                  </a:cubicBezTo>
                  <a:cubicBezTo>
                    <a:pt x="471695" y="171968"/>
                    <a:pt x="467426" y="167610"/>
                    <a:pt x="467426" y="162284"/>
                  </a:cubicBezTo>
                  <a:lnTo>
                    <a:pt x="467426" y="149404"/>
                  </a:lnTo>
                  <a:cubicBezTo>
                    <a:pt x="467426" y="144078"/>
                    <a:pt x="471695" y="139720"/>
                    <a:pt x="477128" y="139720"/>
                  </a:cubicBezTo>
                  <a:close/>
                  <a:moveTo>
                    <a:pt x="438318" y="139720"/>
                  </a:moveTo>
                  <a:cubicBezTo>
                    <a:pt x="443654" y="139720"/>
                    <a:pt x="448020" y="144078"/>
                    <a:pt x="448020" y="149404"/>
                  </a:cubicBezTo>
                  <a:lnTo>
                    <a:pt x="448020" y="162284"/>
                  </a:lnTo>
                  <a:cubicBezTo>
                    <a:pt x="448020" y="167610"/>
                    <a:pt x="443654" y="171968"/>
                    <a:pt x="438318" y="171968"/>
                  </a:cubicBezTo>
                  <a:cubicBezTo>
                    <a:pt x="432884" y="171968"/>
                    <a:pt x="428615" y="167610"/>
                    <a:pt x="428615" y="162284"/>
                  </a:cubicBezTo>
                  <a:lnTo>
                    <a:pt x="428615" y="149404"/>
                  </a:lnTo>
                  <a:cubicBezTo>
                    <a:pt x="428615" y="144078"/>
                    <a:pt x="432884" y="139720"/>
                    <a:pt x="438318" y="139720"/>
                  </a:cubicBezTo>
                  <a:close/>
                  <a:moveTo>
                    <a:pt x="399506" y="139720"/>
                  </a:moveTo>
                  <a:cubicBezTo>
                    <a:pt x="404843" y="139720"/>
                    <a:pt x="409209" y="144078"/>
                    <a:pt x="409209" y="149404"/>
                  </a:cubicBezTo>
                  <a:lnTo>
                    <a:pt x="409209" y="162284"/>
                  </a:lnTo>
                  <a:cubicBezTo>
                    <a:pt x="409209" y="167610"/>
                    <a:pt x="404843" y="171968"/>
                    <a:pt x="399506" y="171968"/>
                  </a:cubicBezTo>
                  <a:cubicBezTo>
                    <a:pt x="394073" y="171968"/>
                    <a:pt x="389804" y="167610"/>
                    <a:pt x="389804" y="162284"/>
                  </a:cubicBezTo>
                  <a:lnTo>
                    <a:pt x="389804" y="149404"/>
                  </a:lnTo>
                  <a:cubicBezTo>
                    <a:pt x="389804" y="144078"/>
                    <a:pt x="394073" y="139720"/>
                    <a:pt x="399506" y="139720"/>
                  </a:cubicBezTo>
                  <a:close/>
                  <a:moveTo>
                    <a:pt x="129807" y="107471"/>
                  </a:moveTo>
                  <a:lnTo>
                    <a:pt x="341283" y="107471"/>
                  </a:lnTo>
                  <a:cubicBezTo>
                    <a:pt x="357296" y="107471"/>
                    <a:pt x="370398" y="120449"/>
                    <a:pt x="370398" y="136525"/>
                  </a:cubicBezTo>
                  <a:cubicBezTo>
                    <a:pt x="370398" y="152504"/>
                    <a:pt x="357296" y="165578"/>
                    <a:pt x="341283" y="165578"/>
                  </a:cubicBezTo>
                  <a:lnTo>
                    <a:pt x="266844" y="165578"/>
                  </a:lnTo>
                  <a:cubicBezTo>
                    <a:pt x="259662" y="165578"/>
                    <a:pt x="253936" y="171292"/>
                    <a:pt x="253936" y="178459"/>
                  </a:cubicBezTo>
                  <a:cubicBezTo>
                    <a:pt x="253936" y="185528"/>
                    <a:pt x="259662" y="191339"/>
                    <a:pt x="266844" y="191339"/>
                  </a:cubicBezTo>
                  <a:cubicBezTo>
                    <a:pt x="272182" y="191339"/>
                    <a:pt x="276549" y="195697"/>
                    <a:pt x="276549" y="201024"/>
                  </a:cubicBezTo>
                  <a:cubicBezTo>
                    <a:pt x="276549" y="206350"/>
                    <a:pt x="272182" y="210708"/>
                    <a:pt x="266844" y="210708"/>
                  </a:cubicBezTo>
                  <a:cubicBezTo>
                    <a:pt x="248986" y="210708"/>
                    <a:pt x="234526" y="196278"/>
                    <a:pt x="234526" y="178459"/>
                  </a:cubicBezTo>
                  <a:cubicBezTo>
                    <a:pt x="234526" y="160639"/>
                    <a:pt x="248986" y="146209"/>
                    <a:pt x="266844" y="146209"/>
                  </a:cubicBezTo>
                  <a:lnTo>
                    <a:pt x="341283" y="146209"/>
                  </a:lnTo>
                  <a:cubicBezTo>
                    <a:pt x="346620" y="146209"/>
                    <a:pt x="350988" y="141851"/>
                    <a:pt x="350988" y="136525"/>
                  </a:cubicBezTo>
                  <a:cubicBezTo>
                    <a:pt x="350988" y="131101"/>
                    <a:pt x="346620" y="126840"/>
                    <a:pt x="341283" y="126840"/>
                  </a:cubicBezTo>
                  <a:lnTo>
                    <a:pt x="129807" y="126840"/>
                  </a:lnTo>
                  <a:cubicBezTo>
                    <a:pt x="124469" y="126840"/>
                    <a:pt x="120102" y="122482"/>
                    <a:pt x="120102" y="117156"/>
                  </a:cubicBezTo>
                  <a:cubicBezTo>
                    <a:pt x="120102" y="111732"/>
                    <a:pt x="124469" y="107471"/>
                    <a:pt x="129807" y="107471"/>
                  </a:cubicBezTo>
                  <a:close/>
                  <a:moveTo>
                    <a:pt x="186046" y="68731"/>
                  </a:moveTo>
                  <a:cubicBezTo>
                    <a:pt x="191405" y="68731"/>
                    <a:pt x="195749" y="73060"/>
                    <a:pt x="195749" y="78399"/>
                  </a:cubicBezTo>
                  <a:cubicBezTo>
                    <a:pt x="195749" y="83738"/>
                    <a:pt x="191405" y="88067"/>
                    <a:pt x="186046" y="88067"/>
                  </a:cubicBezTo>
                  <a:cubicBezTo>
                    <a:pt x="180687" y="88067"/>
                    <a:pt x="176343" y="83738"/>
                    <a:pt x="176343" y="78399"/>
                  </a:cubicBezTo>
                  <a:cubicBezTo>
                    <a:pt x="176343" y="73060"/>
                    <a:pt x="180687" y="68731"/>
                    <a:pt x="186046" y="68731"/>
                  </a:cubicBezTo>
                  <a:close/>
                  <a:moveTo>
                    <a:pt x="341290" y="55747"/>
                  </a:moveTo>
                  <a:cubicBezTo>
                    <a:pt x="346626" y="55747"/>
                    <a:pt x="350992" y="60102"/>
                    <a:pt x="350992" y="65424"/>
                  </a:cubicBezTo>
                  <a:lnTo>
                    <a:pt x="350992" y="78390"/>
                  </a:lnTo>
                  <a:cubicBezTo>
                    <a:pt x="350992" y="83712"/>
                    <a:pt x="346626" y="88066"/>
                    <a:pt x="341290" y="88066"/>
                  </a:cubicBezTo>
                  <a:cubicBezTo>
                    <a:pt x="335856" y="88066"/>
                    <a:pt x="331587" y="83712"/>
                    <a:pt x="331587" y="78390"/>
                  </a:cubicBezTo>
                  <a:lnTo>
                    <a:pt x="331587" y="65424"/>
                  </a:lnTo>
                  <a:cubicBezTo>
                    <a:pt x="331587" y="60102"/>
                    <a:pt x="335856" y="55747"/>
                    <a:pt x="341290" y="55747"/>
                  </a:cubicBezTo>
                  <a:close/>
                  <a:moveTo>
                    <a:pt x="302478" y="55747"/>
                  </a:moveTo>
                  <a:cubicBezTo>
                    <a:pt x="307815" y="55747"/>
                    <a:pt x="312181" y="60102"/>
                    <a:pt x="312181" y="65424"/>
                  </a:cubicBezTo>
                  <a:lnTo>
                    <a:pt x="312181" y="78390"/>
                  </a:lnTo>
                  <a:cubicBezTo>
                    <a:pt x="312181" y="83712"/>
                    <a:pt x="307815" y="88066"/>
                    <a:pt x="302478" y="88066"/>
                  </a:cubicBezTo>
                  <a:cubicBezTo>
                    <a:pt x="297045" y="88066"/>
                    <a:pt x="292776" y="83712"/>
                    <a:pt x="292776" y="78390"/>
                  </a:cubicBezTo>
                  <a:lnTo>
                    <a:pt x="292776" y="65424"/>
                  </a:lnTo>
                  <a:cubicBezTo>
                    <a:pt x="292776" y="60102"/>
                    <a:pt x="297045" y="55747"/>
                    <a:pt x="302478" y="55747"/>
                  </a:cubicBezTo>
                  <a:close/>
                  <a:moveTo>
                    <a:pt x="263668" y="55747"/>
                  </a:moveTo>
                  <a:cubicBezTo>
                    <a:pt x="269004" y="55747"/>
                    <a:pt x="273370" y="60102"/>
                    <a:pt x="273370" y="65424"/>
                  </a:cubicBezTo>
                  <a:lnTo>
                    <a:pt x="273370" y="78390"/>
                  </a:lnTo>
                  <a:cubicBezTo>
                    <a:pt x="273370" y="83712"/>
                    <a:pt x="269004" y="88066"/>
                    <a:pt x="263668" y="88066"/>
                  </a:cubicBezTo>
                  <a:cubicBezTo>
                    <a:pt x="258234" y="88066"/>
                    <a:pt x="253965" y="83712"/>
                    <a:pt x="253965" y="78390"/>
                  </a:cubicBezTo>
                  <a:lnTo>
                    <a:pt x="253965" y="65424"/>
                  </a:lnTo>
                  <a:cubicBezTo>
                    <a:pt x="253965" y="60102"/>
                    <a:pt x="258234" y="55747"/>
                    <a:pt x="263668" y="55747"/>
                  </a:cubicBezTo>
                  <a:close/>
                  <a:moveTo>
                    <a:pt x="224856" y="55747"/>
                  </a:moveTo>
                  <a:cubicBezTo>
                    <a:pt x="230193" y="55747"/>
                    <a:pt x="234559" y="60102"/>
                    <a:pt x="234559" y="65424"/>
                  </a:cubicBezTo>
                  <a:lnTo>
                    <a:pt x="234559" y="78390"/>
                  </a:lnTo>
                  <a:cubicBezTo>
                    <a:pt x="234559" y="83712"/>
                    <a:pt x="230193" y="88066"/>
                    <a:pt x="224856" y="88066"/>
                  </a:cubicBezTo>
                  <a:cubicBezTo>
                    <a:pt x="219423" y="88066"/>
                    <a:pt x="215154" y="83712"/>
                    <a:pt x="215154" y="78390"/>
                  </a:cubicBezTo>
                  <a:lnTo>
                    <a:pt x="215154" y="65424"/>
                  </a:lnTo>
                  <a:cubicBezTo>
                    <a:pt x="215154" y="60102"/>
                    <a:pt x="219423" y="55747"/>
                    <a:pt x="224856" y="55747"/>
                  </a:cubicBezTo>
                  <a:close/>
                  <a:moveTo>
                    <a:pt x="304018" y="19378"/>
                  </a:moveTo>
                  <a:cubicBezTo>
                    <a:pt x="147109" y="19378"/>
                    <a:pt x="19407" y="146887"/>
                    <a:pt x="19407" y="303560"/>
                  </a:cubicBezTo>
                  <a:cubicBezTo>
                    <a:pt x="19407" y="460329"/>
                    <a:pt x="147109" y="587838"/>
                    <a:pt x="304018" y="587838"/>
                  </a:cubicBezTo>
                  <a:cubicBezTo>
                    <a:pt x="461024" y="587838"/>
                    <a:pt x="588726" y="460329"/>
                    <a:pt x="588726" y="303560"/>
                  </a:cubicBezTo>
                  <a:cubicBezTo>
                    <a:pt x="588726" y="146887"/>
                    <a:pt x="461024" y="19378"/>
                    <a:pt x="304018" y="19378"/>
                  </a:cubicBezTo>
                  <a:close/>
                  <a:moveTo>
                    <a:pt x="304018" y="0"/>
                  </a:moveTo>
                  <a:cubicBezTo>
                    <a:pt x="385238" y="0"/>
                    <a:pt x="461607" y="31586"/>
                    <a:pt x="519053" y="88946"/>
                  </a:cubicBezTo>
                  <a:cubicBezTo>
                    <a:pt x="576499" y="146306"/>
                    <a:pt x="608133" y="222462"/>
                    <a:pt x="608133" y="303560"/>
                  </a:cubicBezTo>
                  <a:cubicBezTo>
                    <a:pt x="608133" y="384658"/>
                    <a:pt x="576499" y="460911"/>
                    <a:pt x="519053" y="518270"/>
                  </a:cubicBezTo>
                  <a:cubicBezTo>
                    <a:pt x="461607" y="575630"/>
                    <a:pt x="385238" y="607216"/>
                    <a:pt x="304018" y="607216"/>
                  </a:cubicBezTo>
                  <a:cubicBezTo>
                    <a:pt x="222798" y="607216"/>
                    <a:pt x="146526" y="575630"/>
                    <a:pt x="89080" y="518270"/>
                  </a:cubicBezTo>
                  <a:cubicBezTo>
                    <a:pt x="31634" y="460911"/>
                    <a:pt x="0" y="384658"/>
                    <a:pt x="0" y="303560"/>
                  </a:cubicBezTo>
                  <a:cubicBezTo>
                    <a:pt x="0" y="222462"/>
                    <a:pt x="31634" y="146306"/>
                    <a:pt x="89080" y="88946"/>
                  </a:cubicBezTo>
                  <a:cubicBezTo>
                    <a:pt x="146526" y="31586"/>
                    <a:pt x="222798" y="0"/>
                    <a:pt x="304018" y="0"/>
                  </a:cubicBezTo>
                  <a:close/>
                </a:path>
              </a:pathLst>
            </a:custGeom>
            <a:solidFill>
              <a:srgbClr val="2CCA92"/>
            </a:solidFill>
            <a:ln>
              <a:noFill/>
            </a:ln>
          </p:spPr>
        </p:sp>
      </p:grpSp>
      <p:grpSp>
        <p:nvGrpSpPr>
          <p:cNvPr id="49" name="组合 48"/>
          <p:cNvGrpSpPr/>
          <p:nvPr/>
        </p:nvGrpSpPr>
        <p:grpSpPr>
          <a:xfrm>
            <a:off x="1041400" y="4246584"/>
            <a:ext cx="3137601" cy="995767"/>
            <a:chOff x="2654586" y="3385096"/>
            <a:chExt cx="3137601" cy="995767"/>
          </a:xfrm>
        </p:grpSpPr>
        <p:sp>
          <p:nvSpPr>
            <p:cNvPr id="80" name="矩形 79"/>
            <p:cNvSpPr/>
            <p:nvPr/>
          </p:nvSpPr>
          <p:spPr bwMode="auto">
            <a:xfrm>
              <a:off x="2654586" y="3857643"/>
              <a:ext cx="3137601" cy="523220"/>
            </a:xfrm>
            <a:prstGeom prst="rect">
              <a:avLst/>
            </a:prstGeom>
          </p:spPr>
          <p:txBody>
            <a:bodyPr wrap="square">
              <a:spAutoFit/>
              <a:scene3d>
                <a:camera prst="orthographicFront"/>
                <a:lightRig rig="threePt" dir="t"/>
              </a:scene3d>
              <a:sp3d contourW="12700"/>
            </a:bodyPr>
            <a:lstStyle/>
            <a:p>
              <a:pPr algn="r" eaLnBrk="1" fontAlgn="auto" hangingPunct="1">
                <a:spcBef>
                  <a:spcPts val="0"/>
                </a:spcBef>
                <a:spcAft>
                  <a:spcPts val="0"/>
                </a:spcAft>
                <a:defRPr/>
              </a:pPr>
              <a:r>
                <a:rPr lang="zh-CN" altLang="en-US" sz="1400" dirty="0">
                  <a:solidFill>
                    <a:srgbClr val="E0F8F0"/>
                  </a:solidFill>
                  <a:latin typeface="思源黑体 Bold" panose="020B0800000000000000" pitchFamily="34" charset="-122"/>
                  <a:ea typeface="思源黑体 Bold" panose="020B0800000000000000" pitchFamily="34" charset="-122"/>
                </a:rPr>
                <a:t>太阳风强劲，扰动地球大气层</a:t>
              </a:r>
              <a:endParaRPr lang="en-US" altLang="zh-CN" sz="1400" dirty="0">
                <a:solidFill>
                  <a:srgbClr val="E0F8F0"/>
                </a:solidFill>
                <a:latin typeface="思源黑体 Bold" panose="020B0800000000000000" pitchFamily="34" charset="-122"/>
                <a:ea typeface="思源黑体 Bold" panose="020B0800000000000000" pitchFamily="34" charset="-122"/>
              </a:endParaRPr>
            </a:p>
            <a:p>
              <a:pPr algn="r" eaLnBrk="1" fontAlgn="auto" hangingPunct="1">
                <a:spcBef>
                  <a:spcPts val="0"/>
                </a:spcBef>
                <a:spcAft>
                  <a:spcPts val="0"/>
                </a:spcAft>
                <a:defRPr/>
              </a:pPr>
              <a:r>
                <a:rPr lang="zh-CN" altLang="en-US" sz="1400" dirty="0">
                  <a:solidFill>
                    <a:srgbClr val="E0F8F0"/>
                  </a:solidFill>
                  <a:latin typeface="思源黑体 Bold" panose="020B0800000000000000" pitchFamily="34" charset="-122"/>
                  <a:ea typeface="思源黑体 Bold" panose="020B0800000000000000" pitchFamily="34" charset="-122"/>
                </a:rPr>
                <a:t>在两极地区上空出现美丽的极光现象</a:t>
              </a:r>
              <a:endParaRPr lang="zh-CN" altLang="en-US" sz="1400" dirty="0">
                <a:solidFill>
                  <a:srgbClr val="E0F8F0"/>
                </a:solidFill>
                <a:latin typeface="思源黑体 Bold" panose="020B0800000000000000" pitchFamily="34" charset="-122"/>
                <a:ea typeface="思源黑体 Bold" panose="020B0800000000000000" pitchFamily="34" charset="-122"/>
              </a:endParaRPr>
            </a:p>
          </p:txBody>
        </p:sp>
        <p:sp>
          <p:nvSpPr>
            <p:cNvPr id="82" name="文本框 81"/>
            <p:cNvSpPr txBox="1"/>
            <p:nvPr/>
          </p:nvSpPr>
          <p:spPr>
            <a:xfrm>
              <a:off x="3778372" y="3385096"/>
              <a:ext cx="2006383" cy="584775"/>
            </a:xfrm>
            <a:prstGeom prst="rect">
              <a:avLst/>
            </a:prstGeom>
            <a:noFill/>
          </p:spPr>
          <p:txBody>
            <a:bodyPr wrap="square" rtlCol="0">
              <a:spAutoFit/>
              <a:scene3d>
                <a:camera prst="orthographicFront"/>
                <a:lightRig rig="threePt" dir="t"/>
              </a:scene3d>
              <a:sp3d contourW="12700"/>
            </a:bodyPr>
            <a:lstStyle/>
            <a:p>
              <a:pPr algn="r"/>
              <a:r>
                <a:rPr lang="zh-CN" altLang="en-US" sz="3200" dirty="0">
                  <a:solidFill>
                    <a:srgbClr val="E0F8F0"/>
                  </a:solidFill>
                  <a:latin typeface="思源黑体 Bold" panose="020B0800000000000000" pitchFamily="34" charset="-122"/>
                  <a:ea typeface="思源黑体 Bold" panose="020B0800000000000000" pitchFamily="34" charset="-122"/>
                </a:rPr>
                <a:t>产生极光</a:t>
              </a:r>
              <a:endParaRPr lang="zh-CN" altLang="en-US" sz="3200" dirty="0">
                <a:solidFill>
                  <a:srgbClr val="E0F8F0"/>
                </a:solidFill>
                <a:latin typeface="思源黑体 Bold" panose="020B0800000000000000" pitchFamily="34" charset="-122"/>
                <a:ea typeface="思源黑体 Bold" panose="020B0800000000000000" pitchFamily="34" charset="-122"/>
              </a:endParaRPr>
            </a:p>
          </p:txBody>
        </p:sp>
        <p:cxnSp>
          <p:nvCxnSpPr>
            <p:cNvPr id="98" name="直接连接符 97"/>
            <p:cNvCxnSpPr/>
            <p:nvPr/>
          </p:nvCxnSpPr>
          <p:spPr>
            <a:xfrm>
              <a:off x="3441986" y="3856824"/>
              <a:ext cx="2253673" cy="0"/>
            </a:xfrm>
            <a:prstGeom prst="line">
              <a:avLst/>
            </a:prstGeom>
            <a:ln>
              <a:solidFill>
                <a:srgbClr val="2CCA92"/>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368443" y="2085773"/>
            <a:ext cx="1362796" cy="1362796"/>
            <a:chOff x="7560758" y="2605668"/>
            <a:chExt cx="837138" cy="837138"/>
          </a:xfrm>
        </p:grpSpPr>
        <p:sp>
          <p:nvSpPr>
            <p:cNvPr id="71" name="任意多边形: 形状 70"/>
            <p:cNvSpPr/>
            <p:nvPr/>
          </p:nvSpPr>
          <p:spPr>
            <a:xfrm>
              <a:off x="7560758" y="2605668"/>
              <a:ext cx="837138" cy="837138"/>
            </a:xfrm>
            <a:custGeom>
              <a:avLst/>
              <a:gdLst>
                <a:gd name="connsiteX0" fmla="*/ 2643698 w 2918950"/>
                <a:gd name="connsiteY0" fmla="*/ 1605525 h 2918950"/>
                <a:gd name="connsiteX1" fmla="*/ 2918950 w 2918950"/>
                <a:gd name="connsiteY1" fmla="*/ 1605525 h 2918950"/>
                <a:gd name="connsiteX2" fmla="*/ 2918752 w 2918950"/>
                <a:gd name="connsiteY2" fmla="*/ 1609452 h 2918950"/>
                <a:gd name="connsiteX3" fmla="*/ 1609452 w 2918950"/>
                <a:gd name="connsiteY3" fmla="*/ 2918752 h 2918950"/>
                <a:gd name="connsiteX4" fmla="*/ 1605525 w 2918950"/>
                <a:gd name="connsiteY4" fmla="*/ 2918950 h 2918950"/>
                <a:gd name="connsiteX5" fmla="*/ 1605525 w 2918950"/>
                <a:gd name="connsiteY5" fmla="*/ 2643698 h 2918950"/>
                <a:gd name="connsiteX6" fmla="*/ 1700117 w 2918950"/>
                <a:gd name="connsiteY6" fmla="*/ 2629261 h 2918950"/>
                <a:gd name="connsiteX7" fmla="*/ 2629261 w 2918950"/>
                <a:gd name="connsiteY7" fmla="*/ 1700117 h 2918950"/>
                <a:gd name="connsiteX8" fmla="*/ 0 w 2918950"/>
                <a:gd name="connsiteY8" fmla="*/ 1605525 h 2918950"/>
                <a:gd name="connsiteX9" fmla="*/ 275252 w 2918950"/>
                <a:gd name="connsiteY9" fmla="*/ 1605525 h 2918950"/>
                <a:gd name="connsiteX10" fmla="*/ 289689 w 2918950"/>
                <a:gd name="connsiteY10" fmla="*/ 1700117 h 2918950"/>
                <a:gd name="connsiteX11" fmla="*/ 1218833 w 2918950"/>
                <a:gd name="connsiteY11" fmla="*/ 2629261 h 2918950"/>
                <a:gd name="connsiteX12" fmla="*/ 1313425 w 2918950"/>
                <a:gd name="connsiteY12" fmla="*/ 2643698 h 2918950"/>
                <a:gd name="connsiteX13" fmla="*/ 1313425 w 2918950"/>
                <a:gd name="connsiteY13" fmla="*/ 2918950 h 2918950"/>
                <a:gd name="connsiteX14" fmla="*/ 1309498 w 2918950"/>
                <a:gd name="connsiteY14" fmla="*/ 2918752 h 2918950"/>
                <a:gd name="connsiteX15" fmla="*/ 198 w 2918950"/>
                <a:gd name="connsiteY15" fmla="*/ 1609452 h 2918950"/>
                <a:gd name="connsiteX16" fmla="*/ 1605525 w 2918950"/>
                <a:gd name="connsiteY16" fmla="*/ 0 h 2918950"/>
                <a:gd name="connsiteX17" fmla="*/ 1609452 w 2918950"/>
                <a:gd name="connsiteY17" fmla="*/ 198 h 2918950"/>
                <a:gd name="connsiteX18" fmla="*/ 2918752 w 2918950"/>
                <a:gd name="connsiteY18" fmla="*/ 1309498 h 2918950"/>
                <a:gd name="connsiteX19" fmla="*/ 2918950 w 2918950"/>
                <a:gd name="connsiteY19" fmla="*/ 1313425 h 2918950"/>
                <a:gd name="connsiteX20" fmla="*/ 2643698 w 2918950"/>
                <a:gd name="connsiteY20" fmla="*/ 1313425 h 2918950"/>
                <a:gd name="connsiteX21" fmla="*/ 2629261 w 2918950"/>
                <a:gd name="connsiteY21" fmla="*/ 1218833 h 2918950"/>
                <a:gd name="connsiteX22" fmla="*/ 1700117 w 2918950"/>
                <a:gd name="connsiteY22" fmla="*/ 289689 h 2918950"/>
                <a:gd name="connsiteX23" fmla="*/ 1605525 w 2918950"/>
                <a:gd name="connsiteY23" fmla="*/ 275253 h 2918950"/>
                <a:gd name="connsiteX24" fmla="*/ 1313425 w 2918950"/>
                <a:gd name="connsiteY24" fmla="*/ 0 h 2918950"/>
                <a:gd name="connsiteX25" fmla="*/ 1313425 w 2918950"/>
                <a:gd name="connsiteY25" fmla="*/ 275253 h 2918950"/>
                <a:gd name="connsiteX26" fmla="*/ 1218833 w 2918950"/>
                <a:gd name="connsiteY26" fmla="*/ 289689 h 2918950"/>
                <a:gd name="connsiteX27" fmla="*/ 289689 w 2918950"/>
                <a:gd name="connsiteY27" fmla="*/ 1218833 h 2918950"/>
                <a:gd name="connsiteX28" fmla="*/ 275252 w 2918950"/>
                <a:gd name="connsiteY28" fmla="*/ 1313425 h 2918950"/>
                <a:gd name="connsiteX29" fmla="*/ 0 w 2918950"/>
                <a:gd name="connsiteY29" fmla="*/ 1313425 h 2918950"/>
                <a:gd name="connsiteX30" fmla="*/ 198 w 2918950"/>
                <a:gd name="connsiteY30" fmla="*/ 1309498 h 2918950"/>
                <a:gd name="connsiteX31" fmla="*/ 1309498 w 2918950"/>
                <a:gd name="connsiteY31" fmla="*/ 198 h 291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18950" h="2918950">
                  <a:moveTo>
                    <a:pt x="2643698" y="1605525"/>
                  </a:moveTo>
                  <a:lnTo>
                    <a:pt x="2918950" y="1605525"/>
                  </a:lnTo>
                  <a:lnTo>
                    <a:pt x="2918752" y="1609452"/>
                  </a:lnTo>
                  <a:cubicBezTo>
                    <a:pt x="2848642" y="2299809"/>
                    <a:pt x="2299809" y="2848642"/>
                    <a:pt x="1609452" y="2918752"/>
                  </a:cubicBezTo>
                  <a:lnTo>
                    <a:pt x="1605525" y="2918950"/>
                  </a:lnTo>
                  <a:lnTo>
                    <a:pt x="1605525" y="2643698"/>
                  </a:lnTo>
                  <a:lnTo>
                    <a:pt x="1700117" y="2629261"/>
                  </a:lnTo>
                  <a:cubicBezTo>
                    <a:pt x="2166494" y="2533827"/>
                    <a:pt x="2533827" y="2166494"/>
                    <a:pt x="2629261" y="1700117"/>
                  </a:cubicBezTo>
                  <a:close/>
                  <a:moveTo>
                    <a:pt x="0" y="1605525"/>
                  </a:moveTo>
                  <a:lnTo>
                    <a:pt x="275252" y="1605525"/>
                  </a:lnTo>
                  <a:lnTo>
                    <a:pt x="289689" y="1700117"/>
                  </a:lnTo>
                  <a:cubicBezTo>
                    <a:pt x="385123" y="2166494"/>
                    <a:pt x="752456" y="2533827"/>
                    <a:pt x="1218833" y="2629261"/>
                  </a:cubicBezTo>
                  <a:lnTo>
                    <a:pt x="1313425" y="2643698"/>
                  </a:lnTo>
                  <a:lnTo>
                    <a:pt x="1313425" y="2918950"/>
                  </a:lnTo>
                  <a:lnTo>
                    <a:pt x="1309498" y="2918752"/>
                  </a:lnTo>
                  <a:cubicBezTo>
                    <a:pt x="619141" y="2848642"/>
                    <a:pt x="70308" y="2299809"/>
                    <a:pt x="198" y="1609452"/>
                  </a:cubicBezTo>
                  <a:close/>
                  <a:moveTo>
                    <a:pt x="1605525" y="0"/>
                  </a:moveTo>
                  <a:lnTo>
                    <a:pt x="1609452" y="198"/>
                  </a:lnTo>
                  <a:cubicBezTo>
                    <a:pt x="2299809" y="70308"/>
                    <a:pt x="2848642" y="619141"/>
                    <a:pt x="2918752" y="1309498"/>
                  </a:cubicBezTo>
                  <a:lnTo>
                    <a:pt x="2918950" y="1313425"/>
                  </a:lnTo>
                  <a:lnTo>
                    <a:pt x="2643698" y="1313425"/>
                  </a:lnTo>
                  <a:lnTo>
                    <a:pt x="2629261" y="1218833"/>
                  </a:lnTo>
                  <a:cubicBezTo>
                    <a:pt x="2533827" y="752457"/>
                    <a:pt x="2166494" y="385123"/>
                    <a:pt x="1700117" y="289689"/>
                  </a:cubicBezTo>
                  <a:lnTo>
                    <a:pt x="1605525" y="275253"/>
                  </a:lnTo>
                  <a:close/>
                  <a:moveTo>
                    <a:pt x="1313425" y="0"/>
                  </a:moveTo>
                  <a:lnTo>
                    <a:pt x="1313425" y="275253"/>
                  </a:lnTo>
                  <a:lnTo>
                    <a:pt x="1218833" y="289689"/>
                  </a:lnTo>
                  <a:cubicBezTo>
                    <a:pt x="752456" y="385123"/>
                    <a:pt x="385123" y="752457"/>
                    <a:pt x="289689" y="1218833"/>
                  </a:cubicBezTo>
                  <a:lnTo>
                    <a:pt x="275252" y="1313425"/>
                  </a:lnTo>
                  <a:lnTo>
                    <a:pt x="0" y="1313425"/>
                  </a:lnTo>
                  <a:lnTo>
                    <a:pt x="198" y="1309498"/>
                  </a:lnTo>
                  <a:cubicBezTo>
                    <a:pt x="70308" y="619141"/>
                    <a:pt x="619141" y="70308"/>
                    <a:pt x="1309498" y="198"/>
                  </a:cubicBez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72" name="圆: 空心 71"/>
            <p:cNvSpPr/>
            <p:nvPr/>
          </p:nvSpPr>
          <p:spPr>
            <a:xfrm rot="2774943">
              <a:off x="7704334" y="2749244"/>
              <a:ext cx="549985" cy="549985"/>
            </a:xfrm>
            <a:prstGeom prst="donut">
              <a:avLst>
                <a:gd name="adj" fmla="val 2098"/>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74" name="任意多边形: 形状 73"/>
            <p:cNvSpPr/>
            <p:nvPr/>
          </p:nvSpPr>
          <p:spPr>
            <a:xfrm>
              <a:off x="7632433" y="2676331"/>
              <a:ext cx="695054" cy="696627"/>
            </a:xfrm>
            <a:custGeom>
              <a:avLst/>
              <a:gdLst>
                <a:gd name="connsiteX0" fmla="*/ 1113690 w 2330730"/>
                <a:gd name="connsiteY0" fmla="*/ 2076450 h 2336006"/>
                <a:gd name="connsiteX1" fmla="*/ 1212793 w 2330730"/>
                <a:gd name="connsiteY1" fmla="*/ 2076450 h 2336006"/>
                <a:gd name="connsiteX2" fmla="*/ 1212793 w 2330730"/>
                <a:gd name="connsiteY2" fmla="*/ 2336006 h 2336006"/>
                <a:gd name="connsiteX3" fmla="*/ 1113690 w 2330730"/>
                <a:gd name="connsiteY3" fmla="*/ 2336006 h 2336006"/>
                <a:gd name="connsiteX4" fmla="*/ 2071174 w 2330730"/>
                <a:gd name="connsiteY4" fmla="*/ 1117088 h 2336006"/>
                <a:gd name="connsiteX5" fmla="*/ 2330730 w 2330730"/>
                <a:gd name="connsiteY5" fmla="*/ 1117088 h 2336006"/>
                <a:gd name="connsiteX6" fmla="*/ 2330730 w 2330730"/>
                <a:gd name="connsiteY6" fmla="*/ 1216191 h 2336006"/>
                <a:gd name="connsiteX7" fmla="*/ 2071174 w 2330730"/>
                <a:gd name="connsiteY7" fmla="*/ 1216191 h 2336006"/>
                <a:gd name="connsiteX8" fmla="*/ 0 w 2330730"/>
                <a:gd name="connsiteY8" fmla="*/ 1117087 h 2336006"/>
                <a:gd name="connsiteX9" fmla="*/ 259556 w 2330730"/>
                <a:gd name="connsiteY9" fmla="*/ 1117087 h 2336006"/>
                <a:gd name="connsiteX10" fmla="*/ 259556 w 2330730"/>
                <a:gd name="connsiteY10" fmla="*/ 1216190 h 2336006"/>
                <a:gd name="connsiteX11" fmla="*/ 0 w 2330730"/>
                <a:gd name="connsiteY11" fmla="*/ 1216190 h 2336006"/>
                <a:gd name="connsiteX12" fmla="*/ 1113690 w 2330730"/>
                <a:gd name="connsiteY12" fmla="*/ 0 h 2336006"/>
                <a:gd name="connsiteX13" fmla="*/ 1212793 w 2330730"/>
                <a:gd name="connsiteY13" fmla="*/ 0 h 2336006"/>
                <a:gd name="connsiteX14" fmla="*/ 1212793 w 2330730"/>
                <a:gd name="connsiteY14" fmla="*/ 259556 h 2336006"/>
                <a:gd name="connsiteX15" fmla="*/ 1113690 w 2330730"/>
                <a:gd name="connsiteY15" fmla="*/ 259556 h 233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0730" h="2336006">
                  <a:moveTo>
                    <a:pt x="1113690" y="2076450"/>
                  </a:moveTo>
                  <a:lnTo>
                    <a:pt x="1212793" y="2076450"/>
                  </a:lnTo>
                  <a:lnTo>
                    <a:pt x="1212793" y="2336006"/>
                  </a:lnTo>
                  <a:lnTo>
                    <a:pt x="1113690" y="2336006"/>
                  </a:lnTo>
                  <a:close/>
                  <a:moveTo>
                    <a:pt x="2071174" y="1117088"/>
                  </a:moveTo>
                  <a:lnTo>
                    <a:pt x="2330730" y="1117088"/>
                  </a:lnTo>
                  <a:lnTo>
                    <a:pt x="2330730" y="1216191"/>
                  </a:lnTo>
                  <a:lnTo>
                    <a:pt x="2071174" y="1216191"/>
                  </a:lnTo>
                  <a:close/>
                  <a:moveTo>
                    <a:pt x="0" y="1117087"/>
                  </a:moveTo>
                  <a:lnTo>
                    <a:pt x="259556" y="1117087"/>
                  </a:lnTo>
                  <a:lnTo>
                    <a:pt x="259556" y="1216190"/>
                  </a:lnTo>
                  <a:lnTo>
                    <a:pt x="0" y="1216190"/>
                  </a:lnTo>
                  <a:close/>
                  <a:moveTo>
                    <a:pt x="1113690" y="0"/>
                  </a:moveTo>
                  <a:lnTo>
                    <a:pt x="1212793" y="0"/>
                  </a:lnTo>
                  <a:lnTo>
                    <a:pt x="1212793" y="259556"/>
                  </a:lnTo>
                  <a:lnTo>
                    <a:pt x="1113690" y="259556"/>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90" name="satellite-dish_103568"/>
            <p:cNvSpPr>
              <a:spLocks noChangeAspect="1"/>
            </p:cNvSpPr>
            <p:nvPr/>
          </p:nvSpPr>
          <p:spPr bwMode="auto">
            <a:xfrm>
              <a:off x="7818722" y="2838550"/>
              <a:ext cx="330447" cy="362136"/>
            </a:xfrm>
            <a:custGeom>
              <a:avLst/>
              <a:gdLst>
                <a:gd name="connsiteX0" fmla="*/ 113448 w 554403"/>
                <a:gd name="connsiteY0" fmla="*/ 447689 h 607568"/>
                <a:gd name="connsiteX1" fmla="*/ 53988 w 554403"/>
                <a:gd name="connsiteY1" fmla="*/ 566448 h 607568"/>
                <a:gd name="connsiteX2" fmla="*/ 272469 w 554403"/>
                <a:gd name="connsiteY2" fmla="*/ 566448 h 607568"/>
                <a:gd name="connsiteX3" fmla="*/ 272469 w 554403"/>
                <a:gd name="connsiteY3" fmla="*/ 526555 h 607568"/>
                <a:gd name="connsiteX4" fmla="*/ 113448 w 554403"/>
                <a:gd name="connsiteY4" fmla="*/ 447689 h 607568"/>
                <a:gd name="connsiteX5" fmla="*/ 277290 w 554403"/>
                <a:gd name="connsiteY5" fmla="*/ 253250 h 607568"/>
                <a:gd name="connsiteX6" fmla="*/ 260332 w 554403"/>
                <a:gd name="connsiteY6" fmla="*/ 254976 h 607568"/>
                <a:gd name="connsiteX7" fmla="*/ 299203 w 554403"/>
                <a:gd name="connsiteY7" fmla="*/ 293641 h 607568"/>
                <a:gd name="connsiteX8" fmla="*/ 292750 w 554403"/>
                <a:gd name="connsiteY8" fmla="*/ 261420 h 607568"/>
                <a:gd name="connsiteX9" fmla="*/ 277290 w 554403"/>
                <a:gd name="connsiteY9" fmla="*/ 253250 h 607568"/>
                <a:gd name="connsiteX10" fmla="*/ 85331 w 554403"/>
                <a:gd name="connsiteY10" fmla="*/ 138366 h 607568"/>
                <a:gd name="connsiteX11" fmla="*/ 138799 w 554403"/>
                <a:gd name="connsiteY11" fmla="*/ 415008 h 607568"/>
                <a:gd name="connsiteX12" fmla="*/ 316873 w 554403"/>
                <a:gd name="connsiteY12" fmla="*/ 488656 h 607568"/>
                <a:gd name="connsiteX13" fmla="*/ 415973 w 554403"/>
                <a:gd name="connsiteY13" fmla="*/ 468557 h 607568"/>
                <a:gd name="connsiteX14" fmla="*/ 287652 w 554403"/>
                <a:gd name="connsiteY14" fmla="*/ 109870 h 607568"/>
                <a:gd name="connsiteX15" fmla="*/ 444392 w 554403"/>
                <a:gd name="connsiteY15" fmla="*/ 266360 h 607568"/>
                <a:gd name="connsiteX16" fmla="*/ 423801 w 554403"/>
                <a:gd name="connsiteY16" fmla="*/ 286919 h 607568"/>
                <a:gd name="connsiteX17" fmla="*/ 403209 w 554403"/>
                <a:gd name="connsiteY17" fmla="*/ 266360 h 607568"/>
                <a:gd name="connsiteX18" fmla="*/ 287652 w 554403"/>
                <a:gd name="connsiteY18" fmla="*/ 151141 h 607568"/>
                <a:gd name="connsiteX19" fmla="*/ 267061 w 554403"/>
                <a:gd name="connsiteY19" fmla="*/ 130582 h 607568"/>
                <a:gd name="connsiteX20" fmla="*/ 287652 w 554403"/>
                <a:gd name="connsiteY20" fmla="*/ 109870 h 607568"/>
                <a:gd name="connsiteX21" fmla="*/ 76881 w 554403"/>
                <a:gd name="connsiteY21" fmla="*/ 83130 h 607568"/>
                <a:gd name="connsiteX22" fmla="*/ 94242 w 554403"/>
                <a:gd name="connsiteY22" fmla="*/ 88960 h 607568"/>
                <a:gd name="connsiteX23" fmla="*/ 230217 w 554403"/>
                <a:gd name="connsiteY23" fmla="*/ 224903 h 607568"/>
                <a:gd name="connsiteX24" fmla="*/ 321789 w 554403"/>
                <a:gd name="connsiteY24" fmla="*/ 232268 h 607568"/>
                <a:gd name="connsiteX25" fmla="*/ 329318 w 554403"/>
                <a:gd name="connsiteY25" fmla="*/ 323715 h 607568"/>
                <a:gd name="connsiteX26" fmla="*/ 465293 w 554403"/>
                <a:gd name="connsiteY26" fmla="*/ 459657 h 607568"/>
                <a:gd name="connsiteX27" fmla="*/ 471131 w 554403"/>
                <a:gd name="connsiteY27" fmla="*/ 476995 h 607568"/>
                <a:gd name="connsiteX28" fmla="*/ 460991 w 554403"/>
                <a:gd name="connsiteY28" fmla="*/ 492185 h 607568"/>
                <a:gd name="connsiteX29" fmla="*/ 313646 w 554403"/>
                <a:gd name="connsiteY29" fmla="*/ 529777 h 607568"/>
                <a:gd name="connsiteX30" fmla="*/ 313646 w 554403"/>
                <a:gd name="connsiteY30" fmla="*/ 587008 h 607568"/>
                <a:gd name="connsiteX31" fmla="*/ 293058 w 554403"/>
                <a:gd name="connsiteY31" fmla="*/ 607568 h 607568"/>
                <a:gd name="connsiteX32" fmla="*/ 20647 w 554403"/>
                <a:gd name="connsiteY32" fmla="*/ 607568 h 607568"/>
                <a:gd name="connsiteX33" fmla="*/ 3131 w 554403"/>
                <a:gd name="connsiteY33" fmla="*/ 597748 h 607568"/>
                <a:gd name="connsiteX34" fmla="*/ 2210 w 554403"/>
                <a:gd name="connsiteY34" fmla="*/ 577802 h 607568"/>
                <a:gd name="connsiteX35" fmla="*/ 84870 w 554403"/>
                <a:gd name="connsiteY35" fmla="*/ 415929 h 607568"/>
                <a:gd name="connsiteX36" fmla="*/ 61670 w 554403"/>
                <a:gd name="connsiteY36" fmla="*/ 93410 h 607568"/>
                <a:gd name="connsiteX37" fmla="*/ 76881 w 554403"/>
                <a:gd name="connsiteY37" fmla="*/ 83130 h 607568"/>
                <a:gd name="connsiteX38" fmla="*/ 287651 w 554403"/>
                <a:gd name="connsiteY38" fmla="*/ 0 h 607568"/>
                <a:gd name="connsiteX39" fmla="*/ 554403 w 554403"/>
                <a:gd name="connsiteY39" fmla="*/ 266359 h 607568"/>
                <a:gd name="connsiteX40" fmla="*/ 533813 w 554403"/>
                <a:gd name="connsiteY40" fmla="*/ 286919 h 607568"/>
                <a:gd name="connsiteX41" fmla="*/ 513222 w 554403"/>
                <a:gd name="connsiteY41" fmla="*/ 266359 h 607568"/>
                <a:gd name="connsiteX42" fmla="*/ 287651 w 554403"/>
                <a:gd name="connsiteY42" fmla="*/ 41120 h 607568"/>
                <a:gd name="connsiteX43" fmla="*/ 267061 w 554403"/>
                <a:gd name="connsiteY43" fmla="*/ 20560 h 607568"/>
                <a:gd name="connsiteX44" fmla="*/ 287651 w 554403"/>
                <a:gd name="connsiteY44"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4403" h="607568">
                  <a:moveTo>
                    <a:pt x="113448" y="447689"/>
                  </a:moveTo>
                  <a:lnTo>
                    <a:pt x="53988" y="566448"/>
                  </a:lnTo>
                  <a:lnTo>
                    <a:pt x="272469" y="566448"/>
                  </a:lnTo>
                  <a:lnTo>
                    <a:pt x="272469" y="526555"/>
                  </a:lnTo>
                  <a:cubicBezTo>
                    <a:pt x="212702" y="517502"/>
                    <a:pt x="157544" y="490344"/>
                    <a:pt x="113448" y="447689"/>
                  </a:cubicBezTo>
                  <a:close/>
                  <a:moveTo>
                    <a:pt x="277290" y="253250"/>
                  </a:moveTo>
                  <a:cubicBezTo>
                    <a:pt x="271625" y="252176"/>
                    <a:pt x="265710" y="252751"/>
                    <a:pt x="260332" y="254976"/>
                  </a:cubicBezTo>
                  <a:lnTo>
                    <a:pt x="299203" y="293641"/>
                  </a:lnTo>
                  <a:cubicBezTo>
                    <a:pt x="303505" y="282901"/>
                    <a:pt x="301354" y="270166"/>
                    <a:pt x="292750" y="261420"/>
                  </a:cubicBezTo>
                  <a:cubicBezTo>
                    <a:pt x="288371" y="257048"/>
                    <a:pt x="282956" y="254324"/>
                    <a:pt x="277290" y="253250"/>
                  </a:cubicBezTo>
                  <a:close/>
                  <a:moveTo>
                    <a:pt x="85331" y="138366"/>
                  </a:moveTo>
                  <a:cubicBezTo>
                    <a:pt x="45383" y="231654"/>
                    <a:pt x="65818" y="341973"/>
                    <a:pt x="138799" y="415008"/>
                  </a:cubicBezTo>
                  <a:cubicBezTo>
                    <a:pt x="186429" y="462573"/>
                    <a:pt x="249576" y="488656"/>
                    <a:pt x="316873" y="488656"/>
                  </a:cubicBezTo>
                  <a:cubicBezTo>
                    <a:pt x="350981" y="488656"/>
                    <a:pt x="384783" y="481752"/>
                    <a:pt x="415973" y="468557"/>
                  </a:cubicBezTo>
                  <a:close/>
                  <a:moveTo>
                    <a:pt x="287652" y="109870"/>
                  </a:moveTo>
                  <a:cubicBezTo>
                    <a:pt x="374013" y="109870"/>
                    <a:pt x="444392" y="180137"/>
                    <a:pt x="444392" y="266360"/>
                  </a:cubicBezTo>
                  <a:cubicBezTo>
                    <a:pt x="444392" y="277714"/>
                    <a:pt x="435172" y="286919"/>
                    <a:pt x="423801" y="286919"/>
                  </a:cubicBezTo>
                  <a:cubicBezTo>
                    <a:pt x="412429" y="286919"/>
                    <a:pt x="403209" y="277714"/>
                    <a:pt x="403209" y="266360"/>
                  </a:cubicBezTo>
                  <a:cubicBezTo>
                    <a:pt x="403209" y="202844"/>
                    <a:pt x="351270" y="151141"/>
                    <a:pt x="287652" y="151141"/>
                  </a:cubicBezTo>
                  <a:cubicBezTo>
                    <a:pt x="276281" y="151141"/>
                    <a:pt x="267061" y="141935"/>
                    <a:pt x="267061" y="130582"/>
                  </a:cubicBezTo>
                  <a:cubicBezTo>
                    <a:pt x="267061" y="119075"/>
                    <a:pt x="276281" y="109870"/>
                    <a:pt x="287652" y="109870"/>
                  </a:cubicBezTo>
                  <a:close/>
                  <a:moveTo>
                    <a:pt x="76881" y="83130"/>
                  </a:moveTo>
                  <a:cubicBezTo>
                    <a:pt x="83180" y="82209"/>
                    <a:pt x="89633" y="84357"/>
                    <a:pt x="94242" y="88960"/>
                  </a:cubicBezTo>
                  <a:lnTo>
                    <a:pt x="230217" y="224903"/>
                  </a:lnTo>
                  <a:cubicBezTo>
                    <a:pt x="258027" y="204956"/>
                    <a:pt x="296899" y="207411"/>
                    <a:pt x="321789" y="232268"/>
                  </a:cubicBezTo>
                  <a:cubicBezTo>
                    <a:pt x="346679" y="257124"/>
                    <a:pt x="349138" y="296096"/>
                    <a:pt x="329318" y="323715"/>
                  </a:cubicBezTo>
                  <a:lnTo>
                    <a:pt x="465293" y="459657"/>
                  </a:lnTo>
                  <a:cubicBezTo>
                    <a:pt x="469902" y="464260"/>
                    <a:pt x="472053" y="470551"/>
                    <a:pt x="471131" y="476995"/>
                  </a:cubicBezTo>
                  <a:cubicBezTo>
                    <a:pt x="470363" y="483286"/>
                    <a:pt x="466522" y="488963"/>
                    <a:pt x="460991" y="492185"/>
                  </a:cubicBezTo>
                  <a:cubicBezTo>
                    <a:pt x="417202" y="516735"/>
                    <a:pt x="364041" y="529777"/>
                    <a:pt x="313646" y="529777"/>
                  </a:cubicBezTo>
                  <a:lnTo>
                    <a:pt x="313646" y="587008"/>
                  </a:lnTo>
                  <a:cubicBezTo>
                    <a:pt x="313646" y="598362"/>
                    <a:pt x="304427" y="607568"/>
                    <a:pt x="293058" y="607568"/>
                  </a:cubicBezTo>
                  <a:lnTo>
                    <a:pt x="20647" y="607568"/>
                  </a:lnTo>
                  <a:cubicBezTo>
                    <a:pt x="13426" y="607568"/>
                    <a:pt x="6819" y="603886"/>
                    <a:pt x="3131" y="597748"/>
                  </a:cubicBezTo>
                  <a:cubicBezTo>
                    <a:pt x="-710" y="591764"/>
                    <a:pt x="-1017" y="584093"/>
                    <a:pt x="2210" y="577802"/>
                  </a:cubicBezTo>
                  <a:lnTo>
                    <a:pt x="84870" y="415929"/>
                  </a:lnTo>
                  <a:cubicBezTo>
                    <a:pt x="14040" y="324021"/>
                    <a:pt x="3439" y="196364"/>
                    <a:pt x="61670" y="93410"/>
                  </a:cubicBezTo>
                  <a:cubicBezTo>
                    <a:pt x="64896" y="87733"/>
                    <a:pt x="70427" y="84050"/>
                    <a:pt x="76881" y="83130"/>
                  </a:cubicBezTo>
                  <a:close/>
                  <a:moveTo>
                    <a:pt x="287651" y="0"/>
                  </a:moveTo>
                  <a:cubicBezTo>
                    <a:pt x="434703" y="0"/>
                    <a:pt x="554403" y="119524"/>
                    <a:pt x="554403" y="266359"/>
                  </a:cubicBezTo>
                  <a:cubicBezTo>
                    <a:pt x="554403" y="277713"/>
                    <a:pt x="545183" y="286919"/>
                    <a:pt x="533813" y="286919"/>
                  </a:cubicBezTo>
                  <a:cubicBezTo>
                    <a:pt x="522442" y="286919"/>
                    <a:pt x="513222" y="277713"/>
                    <a:pt x="513222" y="266359"/>
                  </a:cubicBezTo>
                  <a:cubicBezTo>
                    <a:pt x="513222" y="142232"/>
                    <a:pt x="411961" y="41120"/>
                    <a:pt x="287651" y="41120"/>
                  </a:cubicBezTo>
                  <a:cubicBezTo>
                    <a:pt x="276281" y="41120"/>
                    <a:pt x="267061" y="31914"/>
                    <a:pt x="267061" y="20560"/>
                  </a:cubicBezTo>
                  <a:cubicBezTo>
                    <a:pt x="267061" y="9206"/>
                    <a:pt x="276281" y="0"/>
                    <a:pt x="287651" y="0"/>
                  </a:cubicBezTo>
                  <a:close/>
                </a:path>
              </a:pathLst>
            </a:custGeom>
            <a:solidFill>
              <a:srgbClr val="2CCA92"/>
            </a:solidFill>
            <a:ln>
              <a:noFill/>
            </a:ln>
          </p:spPr>
        </p:sp>
        <p:sp>
          <p:nvSpPr>
            <p:cNvPr id="3" name="椭圆 2"/>
            <p:cNvSpPr/>
            <p:nvPr/>
          </p:nvSpPr>
          <p:spPr>
            <a:xfrm>
              <a:off x="7705221" y="2752181"/>
              <a:ext cx="541264" cy="541264"/>
            </a:xfrm>
            <a:prstGeom prst="ellipse">
              <a:avLst/>
            </a:prstGeom>
            <a:noFill/>
            <a:ln w="5715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87E5C3"/>
                </a:solidFill>
                <a:latin typeface="思源黑体 Bold" panose="020B0800000000000000" pitchFamily="34" charset="-122"/>
                <a:ea typeface="思源黑体 Bold" panose="020B0800000000000000" pitchFamily="34" charset="-122"/>
              </a:endParaRPr>
            </a:p>
          </p:txBody>
        </p:sp>
      </p:grpSp>
      <p:grpSp>
        <p:nvGrpSpPr>
          <p:cNvPr id="50" name="组合 49"/>
          <p:cNvGrpSpPr/>
          <p:nvPr/>
        </p:nvGrpSpPr>
        <p:grpSpPr>
          <a:xfrm>
            <a:off x="7990854" y="2283260"/>
            <a:ext cx="3591546" cy="997041"/>
            <a:chOff x="6649195" y="3430298"/>
            <a:chExt cx="3591546" cy="997041"/>
          </a:xfrm>
        </p:grpSpPr>
        <p:sp>
          <p:nvSpPr>
            <p:cNvPr id="84" name="矩形 83"/>
            <p:cNvSpPr/>
            <p:nvPr/>
          </p:nvSpPr>
          <p:spPr bwMode="auto">
            <a:xfrm>
              <a:off x="6654741" y="3904119"/>
              <a:ext cx="3586000" cy="523220"/>
            </a:xfrm>
            <a:prstGeom prst="rect">
              <a:avLst/>
            </a:prstGeom>
          </p:spPr>
          <p:txBody>
            <a:bodyPr wrap="square">
              <a:spAutoFit/>
              <a:scene3d>
                <a:camera prst="orthographicFront"/>
                <a:lightRig rig="threePt" dir="t"/>
              </a:scene3d>
              <a:sp3d contourW="12700"/>
            </a:bodyPr>
            <a:lstStyle/>
            <a:p>
              <a:pPr eaLnBrk="1" fontAlgn="auto" hangingPunct="1">
                <a:spcBef>
                  <a:spcPts val="0"/>
                </a:spcBef>
                <a:spcAft>
                  <a:spcPts val="0"/>
                </a:spcAft>
                <a:defRPr/>
              </a:pPr>
              <a:r>
                <a:rPr lang="zh-CN" altLang="en-US" sz="1400" dirty="0">
                  <a:solidFill>
                    <a:srgbClr val="E0F8F0"/>
                  </a:solidFill>
                  <a:latin typeface="思源黑体 Bold" panose="020B0800000000000000" pitchFamily="34" charset="-122"/>
                  <a:ea typeface="思源黑体 Bold" panose="020B0800000000000000" pitchFamily="34" charset="-122"/>
                </a:rPr>
                <a:t>扰动强烈时，会对卫星导航</a:t>
              </a:r>
              <a:r>
                <a:rPr lang="en-US" altLang="zh-CN" sz="1400" dirty="0">
                  <a:solidFill>
                    <a:srgbClr val="E0F8F0"/>
                  </a:solidFill>
                  <a:latin typeface="思源黑体 Bold" panose="020B0800000000000000" pitchFamily="34" charset="-122"/>
                  <a:ea typeface="思源黑体 Bold" panose="020B0800000000000000" pitchFamily="34" charset="-122"/>
                </a:rPr>
                <a:t>.</a:t>
              </a:r>
              <a:r>
                <a:rPr lang="zh-CN" altLang="en-US" sz="1400" dirty="0">
                  <a:solidFill>
                    <a:srgbClr val="E0F8F0"/>
                  </a:solidFill>
                  <a:latin typeface="思源黑体 Bold" panose="020B0800000000000000" pitchFamily="34" charset="-122"/>
                  <a:ea typeface="思源黑体 Bold" panose="020B0800000000000000" pitchFamily="34" charset="-122"/>
                </a:rPr>
                <a:t>空间通信</a:t>
              </a:r>
              <a:r>
                <a:rPr lang="en-US" altLang="zh-CN" sz="1400" dirty="0">
                  <a:solidFill>
                    <a:srgbClr val="E0F8F0"/>
                  </a:solidFill>
                  <a:latin typeface="思源黑体 Bold" panose="020B0800000000000000" pitchFamily="34" charset="-122"/>
                  <a:ea typeface="思源黑体 Bold" panose="020B0800000000000000" pitchFamily="34" charset="-122"/>
                </a:rPr>
                <a:t>.</a:t>
              </a:r>
              <a:r>
                <a:rPr lang="zh-CN" altLang="en-US" sz="1400" dirty="0">
                  <a:solidFill>
                    <a:srgbClr val="E0F8F0"/>
                  </a:solidFill>
                  <a:latin typeface="思源黑体 Bold" panose="020B0800000000000000" pitchFamily="34" charset="-122"/>
                  <a:ea typeface="思源黑体 Bold" panose="020B0800000000000000" pitchFamily="34" charset="-122"/>
                </a:rPr>
                <a:t>电网</a:t>
              </a:r>
              <a:r>
                <a:rPr lang="en-US" altLang="zh-CN" sz="1400" dirty="0">
                  <a:solidFill>
                    <a:srgbClr val="E0F8F0"/>
                  </a:solidFill>
                  <a:latin typeface="思源黑体 Bold" panose="020B0800000000000000" pitchFamily="34" charset="-122"/>
                  <a:ea typeface="思源黑体 Bold" panose="020B0800000000000000" pitchFamily="34" charset="-122"/>
                </a:rPr>
                <a:t>.</a:t>
              </a:r>
              <a:endParaRPr lang="en-US" altLang="zh-CN" sz="1400" dirty="0">
                <a:solidFill>
                  <a:srgbClr val="E0F8F0"/>
                </a:solidFill>
                <a:latin typeface="思源黑体 Bold" panose="020B0800000000000000" pitchFamily="34" charset="-122"/>
                <a:ea typeface="思源黑体 Bold" panose="020B0800000000000000" pitchFamily="34" charset="-122"/>
              </a:endParaRPr>
            </a:p>
            <a:p>
              <a:pPr eaLnBrk="1" fontAlgn="auto" hangingPunct="1">
                <a:spcBef>
                  <a:spcPts val="0"/>
                </a:spcBef>
                <a:spcAft>
                  <a:spcPts val="0"/>
                </a:spcAft>
                <a:defRPr/>
              </a:pPr>
              <a:r>
                <a:rPr lang="zh-CN" altLang="en-US" sz="1400" dirty="0">
                  <a:solidFill>
                    <a:srgbClr val="E0F8F0"/>
                  </a:solidFill>
                  <a:latin typeface="思源黑体 Bold" panose="020B0800000000000000" pitchFamily="34" charset="-122"/>
                  <a:ea typeface="思源黑体 Bold" panose="020B0800000000000000" pitchFamily="34" charset="-122"/>
                </a:rPr>
                <a:t>航空航天等人类活动产生灾害性影响。</a:t>
              </a:r>
              <a:endParaRPr lang="zh-CN" altLang="en-US" sz="1400" dirty="0">
                <a:solidFill>
                  <a:srgbClr val="E0F8F0"/>
                </a:solidFill>
                <a:latin typeface="思源黑体 Bold" panose="020B0800000000000000" pitchFamily="34" charset="-122"/>
                <a:ea typeface="思源黑体 Bold" panose="020B0800000000000000" pitchFamily="34" charset="-122"/>
              </a:endParaRPr>
            </a:p>
          </p:txBody>
        </p:sp>
        <p:sp>
          <p:nvSpPr>
            <p:cNvPr id="85" name="文本框 84"/>
            <p:cNvSpPr txBox="1"/>
            <p:nvPr/>
          </p:nvSpPr>
          <p:spPr>
            <a:xfrm>
              <a:off x="6649195" y="3430298"/>
              <a:ext cx="2234633" cy="584775"/>
            </a:xfrm>
            <a:prstGeom prst="rect">
              <a:avLst/>
            </a:prstGeom>
            <a:noFill/>
          </p:spPr>
          <p:txBody>
            <a:bodyPr wrap="square" rtlCol="0">
              <a:spAutoFit/>
              <a:scene3d>
                <a:camera prst="orthographicFront"/>
                <a:lightRig rig="threePt" dir="t"/>
              </a:scene3d>
              <a:sp3d contourW="12700"/>
            </a:bodyPr>
            <a:lstStyle/>
            <a:p>
              <a:r>
                <a:rPr lang="zh-CN" altLang="en-US" sz="3200" dirty="0">
                  <a:solidFill>
                    <a:srgbClr val="E0F8F0"/>
                  </a:solidFill>
                  <a:latin typeface="思源黑体 Bold" panose="020B0800000000000000" pitchFamily="34" charset="-122"/>
                  <a:ea typeface="思源黑体 Bold" panose="020B0800000000000000" pitchFamily="34" charset="-122"/>
                </a:rPr>
                <a:t>干扰通讯</a:t>
              </a:r>
              <a:endParaRPr lang="zh-CN" altLang="en-US" sz="3200" dirty="0">
                <a:solidFill>
                  <a:srgbClr val="E0F8F0"/>
                </a:solidFill>
                <a:latin typeface="思源黑体 Bold" panose="020B0800000000000000" pitchFamily="34" charset="-122"/>
                <a:ea typeface="思源黑体 Bold" panose="020B0800000000000000" pitchFamily="34" charset="-122"/>
              </a:endParaRPr>
            </a:p>
          </p:txBody>
        </p:sp>
        <p:cxnSp>
          <p:nvCxnSpPr>
            <p:cNvPr id="99" name="直接连接符 98"/>
            <p:cNvCxnSpPr/>
            <p:nvPr/>
          </p:nvCxnSpPr>
          <p:spPr>
            <a:xfrm>
              <a:off x="6748614" y="3904119"/>
              <a:ext cx="2643369" cy="0"/>
            </a:xfrm>
            <a:prstGeom prst="line">
              <a:avLst/>
            </a:prstGeom>
            <a:ln>
              <a:solidFill>
                <a:srgbClr val="2CCA92"/>
              </a:solidFill>
              <a:prstDash val="dash"/>
            </a:ln>
          </p:spPr>
          <p:style>
            <a:lnRef idx="1">
              <a:schemeClr val="accent1"/>
            </a:lnRef>
            <a:fillRef idx="0">
              <a:schemeClr val="accent1"/>
            </a:fillRef>
            <a:effectRef idx="0">
              <a:schemeClr val="accent1"/>
            </a:effectRef>
            <a:fontRef idx="minor">
              <a:schemeClr val="tx1"/>
            </a:fontRef>
          </p:style>
        </p:cxnSp>
      </p:grpSp>
      <p:grpSp>
        <p:nvGrpSpPr>
          <p:cNvPr id="100" name="Group 10"/>
          <p:cNvGrpSpPr/>
          <p:nvPr/>
        </p:nvGrpSpPr>
        <p:grpSpPr>
          <a:xfrm>
            <a:off x="6369473" y="3960875"/>
            <a:ext cx="1362796" cy="1362796"/>
            <a:chOff x="10267519" y="2605668"/>
            <a:chExt cx="837138" cy="837138"/>
          </a:xfrm>
        </p:grpSpPr>
        <p:grpSp>
          <p:nvGrpSpPr>
            <p:cNvPr id="101" name="组合 100"/>
            <p:cNvGrpSpPr/>
            <p:nvPr/>
          </p:nvGrpSpPr>
          <p:grpSpPr>
            <a:xfrm>
              <a:off x="10267519" y="2605668"/>
              <a:ext cx="837138" cy="837138"/>
              <a:chOff x="5202906" y="2056190"/>
              <a:chExt cx="2807183" cy="2807183"/>
            </a:xfrm>
          </p:grpSpPr>
          <p:sp>
            <p:nvSpPr>
              <p:cNvPr id="104" name="任意多边形: 形状 103"/>
              <p:cNvSpPr/>
              <p:nvPr/>
            </p:nvSpPr>
            <p:spPr>
              <a:xfrm>
                <a:off x="5202906" y="2056190"/>
                <a:ext cx="2807183" cy="2807183"/>
              </a:xfrm>
              <a:custGeom>
                <a:avLst/>
                <a:gdLst>
                  <a:gd name="connsiteX0" fmla="*/ 2643698 w 2918950"/>
                  <a:gd name="connsiteY0" fmla="*/ 1605525 h 2918950"/>
                  <a:gd name="connsiteX1" fmla="*/ 2918950 w 2918950"/>
                  <a:gd name="connsiteY1" fmla="*/ 1605525 h 2918950"/>
                  <a:gd name="connsiteX2" fmla="*/ 2918752 w 2918950"/>
                  <a:gd name="connsiteY2" fmla="*/ 1609452 h 2918950"/>
                  <a:gd name="connsiteX3" fmla="*/ 1609452 w 2918950"/>
                  <a:gd name="connsiteY3" fmla="*/ 2918752 h 2918950"/>
                  <a:gd name="connsiteX4" fmla="*/ 1605525 w 2918950"/>
                  <a:gd name="connsiteY4" fmla="*/ 2918950 h 2918950"/>
                  <a:gd name="connsiteX5" fmla="*/ 1605525 w 2918950"/>
                  <a:gd name="connsiteY5" fmla="*/ 2643698 h 2918950"/>
                  <a:gd name="connsiteX6" fmla="*/ 1700117 w 2918950"/>
                  <a:gd name="connsiteY6" fmla="*/ 2629261 h 2918950"/>
                  <a:gd name="connsiteX7" fmla="*/ 2629261 w 2918950"/>
                  <a:gd name="connsiteY7" fmla="*/ 1700117 h 2918950"/>
                  <a:gd name="connsiteX8" fmla="*/ 0 w 2918950"/>
                  <a:gd name="connsiteY8" fmla="*/ 1605525 h 2918950"/>
                  <a:gd name="connsiteX9" fmla="*/ 275252 w 2918950"/>
                  <a:gd name="connsiteY9" fmla="*/ 1605525 h 2918950"/>
                  <a:gd name="connsiteX10" fmla="*/ 289689 w 2918950"/>
                  <a:gd name="connsiteY10" fmla="*/ 1700117 h 2918950"/>
                  <a:gd name="connsiteX11" fmla="*/ 1218833 w 2918950"/>
                  <a:gd name="connsiteY11" fmla="*/ 2629261 h 2918950"/>
                  <a:gd name="connsiteX12" fmla="*/ 1313425 w 2918950"/>
                  <a:gd name="connsiteY12" fmla="*/ 2643698 h 2918950"/>
                  <a:gd name="connsiteX13" fmla="*/ 1313425 w 2918950"/>
                  <a:gd name="connsiteY13" fmla="*/ 2918950 h 2918950"/>
                  <a:gd name="connsiteX14" fmla="*/ 1309498 w 2918950"/>
                  <a:gd name="connsiteY14" fmla="*/ 2918752 h 2918950"/>
                  <a:gd name="connsiteX15" fmla="*/ 198 w 2918950"/>
                  <a:gd name="connsiteY15" fmla="*/ 1609452 h 2918950"/>
                  <a:gd name="connsiteX16" fmla="*/ 1605525 w 2918950"/>
                  <a:gd name="connsiteY16" fmla="*/ 0 h 2918950"/>
                  <a:gd name="connsiteX17" fmla="*/ 1609452 w 2918950"/>
                  <a:gd name="connsiteY17" fmla="*/ 198 h 2918950"/>
                  <a:gd name="connsiteX18" fmla="*/ 2918752 w 2918950"/>
                  <a:gd name="connsiteY18" fmla="*/ 1309498 h 2918950"/>
                  <a:gd name="connsiteX19" fmla="*/ 2918950 w 2918950"/>
                  <a:gd name="connsiteY19" fmla="*/ 1313425 h 2918950"/>
                  <a:gd name="connsiteX20" fmla="*/ 2643698 w 2918950"/>
                  <a:gd name="connsiteY20" fmla="*/ 1313425 h 2918950"/>
                  <a:gd name="connsiteX21" fmla="*/ 2629261 w 2918950"/>
                  <a:gd name="connsiteY21" fmla="*/ 1218833 h 2918950"/>
                  <a:gd name="connsiteX22" fmla="*/ 1700117 w 2918950"/>
                  <a:gd name="connsiteY22" fmla="*/ 289689 h 2918950"/>
                  <a:gd name="connsiteX23" fmla="*/ 1605525 w 2918950"/>
                  <a:gd name="connsiteY23" fmla="*/ 275253 h 2918950"/>
                  <a:gd name="connsiteX24" fmla="*/ 1313425 w 2918950"/>
                  <a:gd name="connsiteY24" fmla="*/ 0 h 2918950"/>
                  <a:gd name="connsiteX25" fmla="*/ 1313425 w 2918950"/>
                  <a:gd name="connsiteY25" fmla="*/ 275253 h 2918950"/>
                  <a:gd name="connsiteX26" fmla="*/ 1218833 w 2918950"/>
                  <a:gd name="connsiteY26" fmla="*/ 289689 h 2918950"/>
                  <a:gd name="connsiteX27" fmla="*/ 289689 w 2918950"/>
                  <a:gd name="connsiteY27" fmla="*/ 1218833 h 2918950"/>
                  <a:gd name="connsiteX28" fmla="*/ 275252 w 2918950"/>
                  <a:gd name="connsiteY28" fmla="*/ 1313425 h 2918950"/>
                  <a:gd name="connsiteX29" fmla="*/ 0 w 2918950"/>
                  <a:gd name="connsiteY29" fmla="*/ 1313425 h 2918950"/>
                  <a:gd name="connsiteX30" fmla="*/ 198 w 2918950"/>
                  <a:gd name="connsiteY30" fmla="*/ 1309498 h 2918950"/>
                  <a:gd name="connsiteX31" fmla="*/ 1309498 w 2918950"/>
                  <a:gd name="connsiteY31" fmla="*/ 198 h 291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18950" h="2918950">
                    <a:moveTo>
                      <a:pt x="2643698" y="1605525"/>
                    </a:moveTo>
                    <a:lnTo>
                      <a:pt x="2918950" y="1605525"/>
                    </a:lnTo>
                    <a:lnTo>
                      <a:pt x="2918752" y="1609452"/>
                    </a:lnTo>
                    <a:cubicBezTo>
                      <a:pt x="2848642" y="2299809"/>
                      <a:pt x="2299809" y="2848642"/>
                      <a:pt x="1609452" y="2918752"/>
                    </a:cubicBezTo>
                    <a:lnTo>
                      <a:pt x="1605525" y="2918950"/>
                    </a:lnTo>
                    <a:lnTo>
                      <a:pt x="1605525" y="2643698"/>
                    </a:lnTo>
                    <a:lnTo>
                      <a:pt x="1700117" y="2629261"/>
                    </a:lnTo>
                    <a:cubicBezTo>
                      <a:pt x="2166494" y="2533827"/>
                      <a:pt x="2533827" y="2166494"/>
                      <a:pt x="2629261" y="1700117"/>
                    </a:cubicBezTo>
                    <a:close/>
                    <a:moveTo>
                      <a:pt x="0" y="1605525"/>
                    </a:moveTo>
                    <a:lnTo>
                      <a:pt x="275252" y="1605525"/>
                    </a:lnTo>
                    <a:lnTo>
                      <a:pt x="289689" y="1700117"/>
                    </a:lnTo>
                    <a:cubicBezTo>
                      <a:pt x="385123" y="2166494"/>
                      <a:pt x="752456" y="2533827"/>
                      <a:pt x="1218833" y="2629261"/>
                    </a:cubicBezTo>
                    <a:lnTo>
                      <a:pt x="1313425" y="2643698"/>
                    </a:lnTo>
                    <a:lnTo>
                      <a:pt x="1313425" y="2918950"/>
                    </a:lnTo>
                    <a:lnTo>
                      <a:pt x="1309498" y="2918752"/>
                    </a:lnTo>
                    <a:cubicBezTo>
                      <a:pt x="619141" y="2848642"/>
                      <a:pt x="70308" y="2299809"/>
                      <a:pt x="198" y="1609452"/>
                    </a:cubicBezTo>
                    <a:close/>
                    <a:moveTo>
                      <a:pt x="1605525" y="0"/>
                    </a:moveTo>
                    <a:lnTo>
                      <a:pt x="1609452" y="198"/>
                    </a:lnTo>
                    <a:cubicBezTo>
                      <a:pt x="2299809" y="70308"/>
                      <a:pt x="2848642" y="619141"/>
                      <a:pt x="2918752" y="1309498"/>
                    </a:cubicBezTo>
                    <a:lnTo>
                      <a:pt x="2918950" y="1313425"/>
                    </a:lnTo>
                    <a:lnTo>
                      <a:pt x="2643698" y="1313425"/>
                    </a:lnTo>
                    <a:lnTo>
                      <a:pt x="2629261" y="1218833"/>
                    </a:lnTo>
                    <a:cubicBezTo>
                      <a:pt x="2533827" y="752457"/>
                      <a:pt x="2166494" y="385123"/>
                      <a:pt x="1700117" y="289689"/>
                    </a:cubicBezTo>
                    <a:lnTo>
                      <a:pt x="1605525" y="275253"/>
                    </a:lnTo>
                    <a:close/>
                    <a:moveTo>
                      <a:pt x="1313425" y="0"/>
                    </a:moveTo>
                    <a:lnTo>
                      <a:pt x="1313425" y="275253"/>
                    </a:lnTo>
                    <a:lnTo>
                      <a:pt x="1218833" y="289689"/>
                    </a:lnTo>
                    <a:cubicBezTo>
                      <a:pt x="752456" y="385123"/>
                      <a:pt x="385123" y="752457"/>
                      <a:pt x="289689" y="1218833"/>
                    </a:cubicBezTo>
                    <a:lnTo>
                      <a:pt x="275252" y="1313425"/>
                    </a:lnTo>
                    <a:lnTo>
                      <a:pt x="0" y="1313425"/>
                    </a:lnTo>
                    <a:lnTo>
                      <a:pt x="198" y="1309498"/>
                    </a:lnTo>
                    <a:cubicBezTo>
                      <a:pt x="70308" y="619141"/>
                      <a:pt x="619141" y="70308"/>
                      <a:pt x="1309498" y="198"/>
                    </a:cubicBez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105" name="圆: 空心 104"/>
              <p:cNvSpPr/>
              <p:nvPr/>
            </p:nvSpPr>
            <p:spPr>
              <a:xfrm rot="2774943">
                <a:off x="5684362" y="2537646"/>
                <a:ext cx="1844271" cy="1844271"/>
              </a:xfrm>
              <a:prstGeom prst="donut">
                <a:avLst>
                  <a:gd name="adj" fmla="val 2098"/>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sp>
            <p:nvSpPr>
              <p:cNvPr id="106" name="任意多边形: 形状 105"/>
              <p:cNvSpPr/>
              <p:nvPr/>
            </p:nvSpPr>
            <p:spPr>
              <a:xfrm>
                <a:off x="5443255" y="2293144"/>
                <a:ext cx="2330730" cy="2336006"/>
              </a:xfrm>
              <a:custGeom>
                <a:avLst/>
                <a:gdLst>
                  <a:gd name="connsiteX0" fmla="*/ 1113690 w 2330730"/>
                  <a:gd name="connsiteY0" fmla="*/ 2076450 h 2336006"/>
                  <a:gd name="connsiteX1" fmla="*/ 1212793 w 2330730"/>
                  <a:gd name="connsiteY1" fmla="*/ 2076450 h 2336006"/>
                  <a:gd name="connsiteX2" fmla="*/ 1212793 w 2330730"/>
                  <a:gd name="connsiteY2" fmla="*/ 2336006 h 2336006"/>
                  <a:gd name="connsiteX3" fmla="*/ 1113690 w 2330730"/>
                  <a:gd name="connsiteY3" fmla="*/ 2336006 h 2336006"/>
                  <a:gd name="connsiteX4" fmla="*/ 2071174 w 2330730"/>
                  <a:gd name="connsiteY4" fmla="*/ 1117088 h 2336006"/>
                  <a:gd name="connsiteX5" fmla="*/ 2330730 w 2330730"/>
                  <a:gd name="connsiteY5" fmla="*/ 1117088 h 2336006"/>
                  <a:gd name="connsiteX6" fmla="*/ 2330730 w 2330730"/>
                  <a:gd name="connsiteY6" fmla="*/ 1216191 h 2336006"/>
                  <a:gd name="connsiteX7" fmla="*/ 2071174 w 2330730"/>
                  <a:gd name="connsiteY7" fmla="*/ 1216191 h 2336006"/>
                  <a:gd name="connsiteX8" fmla="*/ 0 w 2330730"/>
                  <a:gd name="connsiteY8" fmla="*/ 1117087 h 2336006"/>
                  <a:gd name="connsiteX9" fmla="*/ 259556 w 2330730"/>
                  <a:gd name="connsiteY9" fmla="*/ 1117087 h 2336006"/>
                  <a:gd name="connsiteX10" fmla="*/ 259556 w 2330730"/>
                  <a:gd name="connsiteY10" fmla="*/ 1216190 h 2336006"/>
                  <a:gd name="connsiteX11" fmla="*/ 0 w 2330730"/>
                  <a:gd name="connsiteY11" fmla="*/ 1216190 h 2336006"/>
                  <a:gd name="connsiteX12" fmla="*/ 1113690 w 2330730"/>
                  <a:gd name="connsiteY12" fmla="*/ 0 h 2336006"/>
                  <a:gd name="connsiteX13" fmla="*/ 1212793 w 2330730"/>
                  <a:gd name="connsiteY13" fmla="*/ 0 h 2336006"/>
                  <a:gd name="connsiteX14" fmla="*/ 1212793 w 2330730"/>
                  <a:gd name="connsiteY14" fmla="*/ 259556 h 2336006"/>
                  <a:gd name="connsiteX15" fmla="*/ 1113690 w 2330730"/>
                  <a:gd name="connsiteY15" fmla="*/ 259556 h 233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0730" h="2336006">
                    <a:moveTo>
                      <a:pt x="1113690" y="2076450"/>
                    </a:moveTo>
                    <a:lnTo>
                      <a:pt x="1212793" y="2076450"/>
                    </a:lnTo>
                    <a:lnTo>
                      <a:pt x="1212793" y="2336006"/>
                    </a:lnTo>
                    <a:lnTo>
                      <a:pt x="1113690" y="2336006"/>
                    </a:lnTo>
                    <a:close/>
                    <a:moveTo>
                      <a:pt x="2071174" y="1117088"/>
                    </a:moveTo>
                    <a:lnTo>
                      <a:pt x="2330730" y="1117088"/>
                    </a:lnTo>
                    <a:lnTo>
                      <a:pt x="2330730" y="1216191"/>
                    </a:lnTo>
                    <a:lnTo>
                      <a:pt x="2071174" y="1216191"/>
                    </a:lnTo>
                    <a:close/>
                    <a:moveTo>
                      <a:pt x="0" y="1117087"/>
                    </a:moveTo>
                    <a:lnTo>
                      <a:pt x="259556" y="1117087"/>
                    </a:lnTo>
                    <a:lnTo>
                      <a:pt x="259556" y="1216190"/>
                    </a:lnTo>
                    <a:lnTo>
                      <a:pt x="0" y="1216190"/>
                    </a:lnTo>
                    <a:close/>
                    <a:moveTo>
                      <a:pt x="1113690" y="0"/>
                    </a:moveTo>
                    <a:lnTo>
                      <a:pt x="1212793" y="0"/>
                    </a:lnTo>
                    <a:lnTo>
                      <a:pt x="1212793" y="259556"/>
                    </a:lnTo>
                    <a:lnTo>
                      <a:pt x="1113690" y="259556"/>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87E5C3"/>
                  </a:solidFill>
                  <a:latin typeface="思源黑体 Bold" panose="020B0800000000000000" pitchFamily="34" charset="-122"/>
                  <a:ea typeface="思源黑体 Bold" panose="020B0800000000000000" pitchFamily="34" charset="-122"/>
                </a:endParaRPr>
              </a:p>
            </p:txBody>
          </p:sp>
        </p:grpSp>
        <p:sp>
          <p:nvSpPr>
            <p:cNvPr id="102" name="satellite-dish_103568"/>
            <p:cNvSpPr>
              <a:spLocks noChangeAspect="1"/>
            </p:cNvSpPr>
            <p:nvPr/>
          </p:nvSpPr>
          <p:spPr bwMode="auto">
            <a:xfrm>
              <a:off x="10509638" y="2856444"/>
              <a:ext cx="362136" cy="326347"/>
            </a:xfrm>
            <a:custGeom>
              <a:avLst/>
              <a:gdLst>
                <a:gd name="connsiteX0" fmla="*/ 311264 w 607639"/>
                <a:gd name="connsiteY0" fmla="*/ 458817 h 547588"/>
                <a:gd name="connsiteX1" fmla="*/ 355650 w 607639"/>
                <a:gd name="connsiteY1" fmla="*/ 458817 h 547588"/>
                <a:gd name="connsiteX2" fmla="*/ 355650 w 607639"/>
                <a:gd name="connsiteY2" fmla="*/ 547588 h 547588"/>
                <a:gd name="connsiteX3" fmla="*/ 311264 w 607639"/>
                <a:gd name="connsiteY3" fmla="*/ 547588 h 547588"/>
                <a:gd name="connsiteX4" fmla="*/ 222352 w 607639"/>
                <a:gd name="connsiteY4" fmla="*/ 458817 h 547588"/>
                <a:gd name="connsiteX5" fmla="*/ 266738 w 607639"/>
                <a:gd name="connsiteY5" fmla="*/ 458817 h 547588"/>
                <a:gd name="connsiteX6" fmla="*/ 266738 w 607639"/>
                <a:gd name="connsiteY6" fmla="*/ 547588 h 547588"/>
                <a:gd name="connsiteX7" fmla="*/ 222352 w 607639"/>
                <a:gd name="connsiteY7" fmla="*/ 547588 h 547588"/>
                <a:gd name="connsiteX8" fmla="*/ 133439 w 607639"/>
                <a:gd name="connsiteY8" fmla="*/ 458817 h 547588"/>
                <a:gd name="connsiteX9" fmla="*/ 177825 w 607639"/>
                <a:gd name="connsiteY9" fmla="*/ 458817 h 547588"/>
                <a:gd name="connsiteX10" fmla="*/ 177825 w 607639"/>
                <a:gd name="connsiteY10" fmla="*/ 547588 h 547588"/>
                <a:gd name="connsiteX11" fmla="*/ 133439 w 607639"/>
                <a:gd name="connsiteY11" fmla="*/ 547588 h 547588"/>
                <a:gd name="connsiteX12" fmla="*/ 244497 w 607639"/>
                <a:gd name="connsiteY12" fmla="*/ 133232 h 547588"/>
                <a:gd name="connsiteX13" fmla="*/ 148194 w 607639"/>
                <a:gd name="connsiteY13" fmla="*/ 229400 h 547588"/>
                <a:gd name="connsiteX14" fmla="*/ 148194 w 607639"/>
                <a:gd name="connsiteY14" fmla="*/ 251620 h 547588"/>
                <a:gd name="connsiteX15" fmla="*/ 103780 w 607639"/>
                <a:gd name="connsiteY15" fmla="*/ 251620 h 547588"/>
                <a:gd name="connsiteX16" fmla="*/ 44502 w 607639"/>
                <a:gd name="connsiteY16" fmla="*/ 310814 h 547588"/>
                <a:gd name="connsiteX17" fmla="*/ 103780 w 607639"/>
                <a:gd name="connsiteY17" fmla="*/ 370009 h 547588"/>
                <a:gd name="connsiteX18" fmla="*/ 385304 w 607639"/>
                <a:gd name="connsiteY18" fmla="*/ 370009 h 547588"/>
                <a:gd name="connsiteX19" fmla="*/ 444582 w 607639"/>
                <a:gd name="connsiteY19" fmla="*/ 310814 h 547588"/>
                <a:gd name="connsiteX20" fmla="*/ 385304 w 607639"/>
                <a:gd name="connsiteY20" fmla="*/ 251620 h 547588"/>
                <a:gd name="connsiteX21" fmla="*/ 340890 w 607639"/>
                <a:gd name="connsiteY21" fmla="*/ 251620 h 547588"/>
                <a:gd name="connsiteX22" fmla="*/ 340890 w 607639"/>
                <a:gd name="connsiteY22" fmla="*/ 229400 h 547588"/>
                <a:gd name="connsiteX23" fmla="*/ 244497 w 607639"/>
                <a:gd name="connsiteY23" fmla="*/ 133232 h 547588"/>
                <a:gd name="connsiteX24" fmla="*/ 363053 w 607639"/>
                <a:gd name="connsiteY24" fmla="*/ 44440 h 547588"/>
                <a:gd name="connsiteX25" fmla="*/ 279298 w 607639"/>
                <a:gd name="connsiteY25" fmla="*/ 93146 h 547588"/>
                <a:gd name="connsiteX26" fmla="*/ 383524 w 607639"/>
                <a:gd name="connsiteY26" fmla="*/ 207180 h 547588"/>
                <a:gd name="connsiteX27" fmla="*/ 385304 w 607639"/>
                <a:gd name="connsiteY27" fmla="*/ 207180 h 547588"/>
                <a:gd name="connsiteX28" fmla="*/ 484723 w 607639"/>
                <a:gd name="connsiteY28" fmla="*/ 281217 h 547588"/>
                <a:gd name="connsiteX29" fmla="*/ 503859 w 607639"/>
                <a:gd name="connsiteY29" fmla="*/ 281217 h 547588"/>
                <a:gd name="connsiteX30" fmla="*/ 563137 w 607639"/>
                <a:gd name="connsiteY30" fmla="*/ 222023 h 547588"/>
                <a:gd name="connsiteX31" fmla="*/ 503859 w 607639"/>
                <a:gd name="connsiteY31" fmla="*/ 162829 h 547588"/>
                <a:gd name="connsiteX32" fmla="*/ 459445 w 607639"/>
                <a:gd name="connsiteY32" fmla="*/ 162829 h 547588"/>
                <a:gd name="connsiteX33" fmla="*/ 459445 w 607639"/>
                <a:gd name="connsiteY33" fmla="*/ 140609 h 547588"/>
                <a:gd name="connsiteX34" fmla="*/ 363053 w 607639"/>
                <a:gd name="connsiteY34" fmla="*/ 44440 h 547588"/>
                <a:gd name="connsiteX35" fmla="*/ 363053 w 607639"/>
                <a:gd name="connsiteY35" fmla="*/ 0 h 547588"/>
                <a:gd name="connsiteX36" fmla="*/ 502079 w 607639"/>
                <a:gd name="connsiteY36" fmla="*/ 118389 h 547588"/>
                <a:gd name="connsiteX37" fmla="*/ 503859 w 607639"/>
                <a:gd name="connsiteY37" fmla="*/ 118389 h 547588"/>
                <a:gd name="connsiteX38" fmla="*/ 607639 w 607639"/>
                <a:gd name="connsiteY38" fmla="*/ 222023 h 547588"/>
                <a:gd name="connsiteX39" fmla="*/ 503859 w 607639"/>
                <a:gd name="connsiteY39" fmla="*/ 325568 h 547588"/>
                <a:gd name="connsiteX40" fmla="*/ 488016 w 607639"/>
                <a:gd name="connsiteY40" fmla="*/ 325568 h 547588"/>
                <a:gd name="connsiteX41" fmla="*/ 385304 w 607639"/>
                <a:gd name="connsiteY41" fmla="*/ 414360 h 547588"/>
                <a:gd name="connsiteX42" fmla="*/ 103780 w 607639"/>
                <a:gd name="connsiteY42" fmla="*/ 414360 h 547588"/>
                <a:gd name="connsiteX43" fmla="*/ 0 w 607639"/>
                <a:gd name="connsiteY43" fmla="*/ 310814 h 547588"/>
                <a:gd name="connsiteX44" fmla="*/ 103780 w 607639"/>
                <a:gd name="connsiteY44" fmla="*/ 207180 h 547588"/>
                <a:gd name="connsiteX45" fmla="*/ 105471 w 607639"/>
                <a:gd name="connsiteY45" fmla="*/ 207180 h 547588"/>
                <a:gd name="connsiteX46" fmla="*/ 232037 w 607639"/>
                <a:gd name="connsiteY46" fmla="*/ 89325 h 547588"/>
                <a:gd name="connsiteX47" fmla="*/ 363053 w 607639"/>
                <a:gd name="connsiteY47" fmla="*/ 0 h 54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547588">
                  <a:moveTo>
                    <a:pt x="311264" y="458817"/>
                  </a:moveTo>
                  <a:lnTo>
                    <a:pt x="355650" y="458817"/>
                  </a:lnTo>
                  <a:lnTo>
                    <a:pt x="355650" y="547588"/>
                  </a:lnTo>
                  <a:lnTo>
                    <a:pt x="311264" y="547588"/>
                  </a:lnTo>
                  <a:close/>
                  <a:moveTo>
                    <a:pt x="222352" y="458817"/>
                  </a:moveTo>
                  <a:lnTo>
                    <a:pt x="266738" y="458817"/>
                  </a:lnTo>
                  <a:lnTo>
                    <a:pt x="266738" y="547588"/>
                  </a:lnTo>
                  <a:lnTo>
                    <a:pt x="222352" y="547588"/>
                  </a:lnTo>
                  <a:close/>
                  <a:moveTo>
                    <a:pt x="133439" y="458817"/>
                  </a:moveTo>
                  <a:lnTo>
                    <a:pt x="177825" y="458817"/>
                  </a:lnTo>
                  <a:lnTo>
                    <a:pt x="177825" y="547588"/>
                  </a:lnTo>
                  <a:lnTo>
                    <a:pt x="133439" y="547588"/>
                  </a:lnTo>
                  <a:close/>
                  <a:moveTo>
                    <a:pt x="244497" y="133232"/>
                  </a:moveTo>
                  <a:cubicBezTo>
                    <a:pt x="191450" y="133232"/>
                    <a:pt x="148194" y="176338"/>
                    <a:pt x="148194" y="229400"/>
                  </a:cubicBezTo>
                  <a:lnTo>
                    <a:pt x="148194" y="251620"/>
                  </a:lnTo>
                  <a:lnTo>
                    <a:pt x="103780" y="251620"/>
                  </a:lnTo>
                  <a:cubicBezTo>
                    <a:pt x="71026" y="251620"/>
                    <a:pt x="44502" y="278106"/>
                    <a:pt x="44502" y="310814"/>
                  </a:cubicBezTo>
                  <a:cubicBezTo>
                    <a:pt x="44502" y="343433"/>
                    <a:pt x="71026" y="370009"/>
                    <a:pt x="103780" y="370009"/>
                  </a:cubicBezTo>
                  <a:lnTo>
                    <a:pt x="385304" y="370009"/>
                  </a:lnTo>
                  <a:cubicBezTo>
                    <a:pt x="417969" y="370009"/>
                    <a:pt x="444582" y="343433"/>
                    <a:pt x="444582" y="310814"/>
                  </a:cubicBezTo>
                  <a:cubicBezTo>
                    <a:pt x="444582" y="278106"/>
                    <a:pt x="417969" y="251620"/>
                    <a:pt x="385304" y="251620"/>
                  </a:cubicBezTo>
                  <a:lnTo>
                    <a:pt x="340890" y="251620"/>
                  </a:lnTo>
                  <a:lnTo>
                    <a:pt x="340890" y="229400"/>
                  </a:lnTo>
                  <a:cubicBezTo>
                    <a:pt x="340890" y="176338"/>
                    <a:pt x="297633" y="133232"/>
                    <a:pt x="244497" y="133232"/>
                  </a:cubicBezTo>
                  <a:close/>
                  <a:moveTo>
                    <a:pt x="363053" y="44440"/>
                  </a:moveTo>
                  <a:cubicBezTo>
                    <a:pt x="327184" y="44440"/>
                    <a:pt x="295942" y="64083"/>
                    <a:pt x="279298" y="93146"/>
                  </a:cubicBezTo>
                  <a:cubicBezTo>
                    <a:pt x="333147" y="106923"/>
                    <a:pt x="374712" y="151630"/>
                    <a:pt x="383524" y="207180"/>
                  </a:cubicBezTo>
                  <a:lnTo>
                    <a:pt x="385304" y="207180"/>
                  </a:lnTo>
                  <a:cubicBezTo>
                    <a:pt x="432210" y="207180"/>
                    <a:pt x="471906" y="238466"/>
                    <a:pt x="484723" y="281217"/>
                  </a:cubicBezTo>
                  <a:lnTo>
                    <a:pt x="503859" y="281217"/>
                  </a:lnTo>
                  <a:cubicBezTo>
                    <a:pt x="536524" y="281217"/>
                    <a:pt x="563137" y="254642"/>
                    <a:pt x="563137" y="222023"/>
                  </a:cubicBezTo>
                  <a:cubicBezTo>
                    <a:pt x="563137" y="189315"/>
                    <a:pt x="536524" y="162829"/>
                    <a:pt x="503859" y="162829"/>
                  </a:cubicBezTo>
                  <a:lnTo>
                    <a:pt x="459445" y="162829"/>
                  </a:lnTo>
                  <a:lnTo>
                    <a:pt x="459445" y="140609"/>
                  </a:lnTo>
                  <a:cubicBezTo>
                    <a:pt x="459445" y="87547"/>
                    <a:pt x="416189" y="44440"/>
                    <a:pt x="363053" y="44440"/>
                  </a:cubicBezTo>
                  <a:close/>
                  <a:moveTo>
                    <a:pt x="363053" y="0"/>
                  </a:moveTo>
                  <a:cubicBezTo>
                    <a:pt x="433189" y="0"/>
                    <a:pt x="491398" y="51373"/>
                    <a:pt x="502079" y="118389"/>
                  </a:cubicBezTo>
                  <a:lnTo>
                    <a:pt x="503859" y="118389"/>
                  </a:lnTo>
                  <a:cubicBezTo>
                    <a:pt x="561089" y="118389"/>
                    <a:pt x="607639" y="164873"/>
                    <a:pt x="607639" y="222023"/>
                  </a:cubicBezTo>
                  <a:cubicBezTo>
                    <a:pt x="607639" y="279084"/>
                    <a:pt x="561089" y="325568"/>
                    <a:pt x="503859" y="325568"/>
                  </a:cubicBezTo>
                  <a:lnTo>
                    <a:pt x="488016" y="325568"/>
                  </a:lnTo>
                  <a:cubicBezTo>
                    <a:pt x="480718" y="375697"/>
                    <a:pt x="437461" y="414360"/>
                    <a:pt x="385304" y="414360"/>
                  </a:cubicBezTo>
                  <a:lnTo>
                    <a:pt x="103780" y="414360"/>
                  </a:lnTo>
                  <a:cubicBezTo>
                    <a:pt x="46550" y="414360"/>
                    <a:pt x="0" y="367876"/>
                    <a:pt x="0" y="310814"/>
                  </a:cubicBezTo>
                  <a:cubicBezTo>
                    <a:pt x="0" y="253664"/>
                    <a:pt x="46550" y="207180"/>
                    <a:pt x="103780" y="207180"/>
                  </a:cubicBezTo>
                  <a:lnTo>
                    <a:pt x="105471" y="207180"/>
                  </a:lnTo>
                  <a:cubicBezTo>
                    <a:pt x="115529" y="144253"/>
                    <a:pt x="167597" y="95013"/>
                    <a:pt x="232037" y="89325"/>
                  </a:cubicBezTo>
                  <a:cubicBezTo>
                    <a:pt x="252508" y="37063"/>
                    <a:pt x="303508" y="0"/>
                    <a:pt x="363053" y="0"/>
                  </a:cubicBezTo>
                  <a:close/>
                </a:path>
              </a:pathLst>
            </a:custGeom>
            <a:solidFill>
              <a:srgbClr val="2CCA92"/>
            </a:solidFill>
            <a:ln>
              <a:noFill/>
            </a:ln>
          </p:spPr>
          <p:txBody>
            <a:bodyPr/>
            <a:lstStyle/>
            <a:p>
              <a:endParaRPr lang="zh-CN" altLang="en-US">
                <a:latin typeface="思源黑体 Bold" panose="020B0800000000000000" pitchFamily="34" charset="-122"/>
                <a:ea typeface="思源黑体 Bold" panose="020B0800000000000000" pitchFamily="34" charset="-122"/>
              </a:endParaRPr>
            </a:p>
          </p:txBody>
        </p:sp>
        <p:sp>
          <p:nvSpPr>
            <p:cNvPr id="103" name="椭圆 102"/>
            <p:cNvSpPr/>
            <p:nvPr/>
          </p:nvSpPr>
          <p:spPr>
            <a:xfrm>
              <a:off x="10411982" y="2752181"/>
              <a:ext cx="541264" cy="541264"/>
            </a:xfrm>
            <a:prstGeom prst="ellipse">
              <a:avLst/>
            </a:prstGeom>
            <a:noFill/>
            <a:ln w="5715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87E5C3"/>
                </a:solidFill>
                <a:latin typeface="思源黑体 Bold" panose="020B0800000000000000" pitchFamily="34" charset="-122"/>
                <a:ea typeface="思源黑体 Bold" panose="020B0800000000000000" pitchFamily="34" charset="-122"/>
              </a:endParaRPr>
            </a:p>
          </p:txBody>
        </p:sp>
      </p:grpSp>
      <p:grpSp>
        <p:nvGrpSpPr>
          <p:cNvPr id="51" name="组合 50"/>
          <p:cNvGrpSpPr/>
          <p:nvPr/>
        </p:nvGrpSpPr>
        <p:grpSpPr>
          <a:xfrm>
            <a:off x="7990854" y="4233884"/>
            <a:ext cx="3477246" cy="1003531"/>
            <a:chOff x="9361502" y="3423808"/>
            <a:chExt cx="3477246" cy="1003531"/>
          </a:xfrm>
        </p:grpSpPr>
        <p:sp>
          <p:nvSpPr>
            <p:cNvPr id="89" name="矩形 88"/>
            <p:cNvSpPr/>
            <p:nvPr/>
          </p:nvSpPr>
          <p:spPr bwMode="auto">
            <a:xfrm>
              <a:off x="9361502" y="3904119"/>
              <a:ext cx="3477246" cy="523220"/>
            </a:xfrm>
            <a:prstGeom prst="rect">
              <a:avLst/>
            </a:prstGeom>
          </p:spPr>
          <p:txBody>
            <a:bodyPr wrap="square">
              <a:spAutoFit/>
              <a:scene3d>
                <a:camera prst="orthographicFront"/>
                <a:lightRig rig="threePt" dir="t"/>
              </a:scene3d>
              <a:sp3d contourW="12700"/>
            </a:bodyPr>
            <a:lstStyle/>
            <a:p>
              <a:pPr eaLnBrk="1" fontAlgn="auto" hangingPunct="1">
                <a:spcBef>
                  <a:spcPts val="0"/>
                </a:spcBef>
                <a:spcAft>
                  <a:spcPts val="0"/>
                </a:spcAft>
                <a:defRPr/>
              </a:pPr>
              <a:r>
                <a:rPr lang="zh-CN" altLang="en-US" sz="1400" dirty="0">
                  <a:solidFill>
                    <a:srgbClr val="E0F8F0"/>
                  </a:solidFill>
                  <a:latin typeface="思源黑体 Bold" panose="020B0800000000000000" pitchFamily="34" charset="-122"/>
                  <a:ea typeface="思源黑体 Bold" panose="020B0800000000000000" pitchFamily="34" charset="-122"/>
                </a:rPr>
                <a:t>虽然影响机制仍是未解之谜，但众多统计数据表明太阳活动与天气和农业有相关性</a:t>
              </a:r>
              <a:endParaRPr lang="zh-CN" altLang="en-US" sz="1400" dirty="0">
                <a:solidFill>
                  <a:srgbClr val="E0F8F0"/>
                </a:solidFill>
                <a:latin typeface="思源黑体 Bold" panose="020B0800000000000000" pitchFamily="34" charset="-122"/>
                <a:ea typeface="思源黑体 Bold" panose="020B0800000000000000" pitchFamily="34" charset="-122"/>
              </a:endParaRPr>
            </a:p>
          </p:txBody>
        </p:sp>
        <p:sp>
          <p:nvSpPr>
            <p:cNvPr id="91" name="文本框 90"/>
            <p:cNvSpPr txBox="1"/>
            <p:nvPr/>
          </p:nvSpPr>
          <p:spPr>
            <a:xfrm>
              <a:off x="9361502" y="3423808"/>
              <a:ext cx="2131046" cy="584775"/>
            </a:xfrm>
            <a:prstGeom prst="rect">
              <a:avLst/>
            </a:prstGeom>
            <a:noFill/>
          </p:spPr>
          <p:txBody>
            <a:bodyPr wrap="square" rtlCol="0">
              <a:spAutoFit/>
              <a:scene3d>
                <a:camera prst="orthographicFront"/>
                <a:lightRig rig="threePt" dir="t"/>
              </a:scene3d>
              <a:sp3d contourW="12700"/>
            </a:bodyPr>
            <a:lstStyle/>
            <a:p>
              <a:r>
                <a:rPr lang="zh-CN" altLang="en-US" sz="3200" dirty="0">
                  <a:solidFill>
                    <a:srgbClr val="E0F8F0"/>
                  </a:solidFill>
                  <a:latin typeface="思源黑体 Bold" panose="020B0800000000000000" pitchFamily="34" charset="-122"/>
                  <a:ea typeface="思源黑体 Bold" panose="020B0800000000000000" pitchFamily="34" charset="-122"/>
                </a:rPr>
                <a:t>影响气候</a:t>
              </a:r>
              <a:endParaRPr lang="zh-CN" altLang="en-US" sz="3200" dirty="0">
                <a:solidFill>
                  <a:srgbClr val="E0F8F0"/>
                </a:solidFill>
                <a:latin typeface="思源黑体 Bold" panose="020B0800000000000000" pitchFamily="34" charset="-122"/>
                <a:ea typeface="思源黑体 Bold" panose="020B0800000000000000" pitchFamily="34" charset="-122"/>
              </a:endParaRPr>
            </a:p>
          </p:txBody>
        </p:sp>
        <p:cxnSp>
          <p:nvCxnSpPr>
            <p:cNvPr id="88" name="直接连接符 87"/>
            <p:cNvCxnSpPr/>
            <p:nvPr/>
          </p:nvCxnSpPr>
          <p:spPr>
            <a:xfrm>
              <a:off x="9455375" y="3904119"/>
              <a:ext cx="2740291" cy="0"/>
            </a:xfrm>
            <a:prstGeom prst="line">
              <a:avLst/>
            </a:prstGeom>
            <a:ln>
              <a:solidFill>
                <a:srgbClr val="2CCA92"/>
              </a:solidFill>
              <a:prstDash val="dash"/>
            </a:ln>
          </p:spPr>
          <p:style>
            <a:lnRef idx="1">
              <a:schemeClr val="accent1"/>
            </a:lnRef>
            <a:fillRef idx="0">
              <a:schemeClr val="accent1"/>
            </a:fillRef>
            <a:effectRef idx="0">
              <a:schemeClr val="accent1"/>
            </a:effectRef>
            <a:fontRef idx="minor">
              <a:schemeClr val="tx1"/>
            </a:fontRef>
          </p:style>
        </p:cxnSp>
      </p:grpSp>
      <p:sp>
        <p:nvSpPr>
          <p:cNvPr id="54" name="等腰三角形 53"/>
          <p:cNvSpPr/>
          <p:nvPr/>
        </p:nvSpPr>
        <p:spPr>
          <a:xfrm rot="2700000">
            <a:off x="6245409" y="3391495"/>
            <a:ext cx="127676" cy="216444"/>
          </a:xfrm>
          <a:prstGeom prst="triangle">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sp>
        <p:nvSpPr>
          <p:cNvPr id="107" name="等腰三角形 106"/>
          <p:cNvSpPr/>
          <p:nvPr/>
        </p:nvSpPr>
        <p:spPr>
          <a:xfrm rot="18900000" flipH="1">
            <a:off x="5819383" y="3391495"/>
            <a:ext cx="127676" cy="216444"/>
          </a:xfrm>
          <a:prstGeom prst="triangle">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sp>
        <p:nvSpPr>
          <p:cNvPr id="108" name="等腰三角形 107"/>
          <p:cNvSpPr/>
          <p:nvPr/>
        </p:nvSpPr>
        <p:spPr>
          <a:xfrm rot="2700000" flipH="1" flipV="1">
            <a:off x="5819383" y="3823286"/>
            <a:ext cx="127676" cy="216444"/>
          </a:xfrm>
          <a:prstGeom prst="triangle">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sp>
        <p:nvSpPr>
          <p:cNvPr id="109" name="等腰三角形 108"/>
          <p:cNvSpPr/>
          <p:nvPr/>
        </p:nvSpPr>
        <p:spPr>
          <a:xfrm rot="18900000" flipV="1">
            <a:off x="6245083" y="3823285"/>
            <a:ext cx="127676" cy="216444"/>
          </a:xfrm>
          <a:prstGeom prst="triangle">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grpSp>
        <p:nvGrpSpPr>
          <p:cNvPr id="60" name="组合 59"/>
          <p:cNvGrpSpPr/>
          <p:nvPr/>
        </p:nvGrpSpPr>
        <p:grpSpPr>
          <a:xfrm>
            <a:off x="5877203" y="3497906"/>
            <a:ext cx="437735" cy="437735"/>
            <a:chOff x="5877203" y="3209630"/>
            <a:chExt cx="437735" cy="437735"/>
          </a:xfrm>
        </p:grpSpPr>
        <p:sp>
          <p:nvSpPr>
            <p:cNvPr id="53" name="椭圆 52"/>
            <p:cNvSpPr/>
            <p:nvPr/>
          </p:nvSpPr>
          <p:spPr>
            <a:xfrm>
              <a:off x="5877203" y="3209630"/>
              <a:ext cx="437735" cy="437735"/>
            </a:xfrm>
            <a:prstGeom prst="ellipse">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sp>
          <p:nvSpPr>
            <p:cNvPr id="110" name="椭圆 109"/>
            <p:cNvSpPr/>
            <p:nvPr/>
          </p:nvSpPr>
          <p:spPr>
            <a:xfrm>
              <a:off x="5931694" y="3264694"/>
              <a:ext cx="328614" cy="328614"/>
            </a:xfrm>
            <a:prstGeom prst="ellipse">
              <a:avLst/>
            </a:prstGeom>
            <a:solidFill>
              <a:srgbClr val="FFC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Bold" panose="020B0800000000000000" pitchFamily="34" charset="-122"/>
                <a:ea typeface="思源黑体 Bold" panose="020B0800000000000000" pitchFamily="34" charset="-122"/>
              </a:endParaRPr>
            </a:p>
          </p:txBody>
        </p:sp>
      </p:grpSp>
      <p:sp>
        <p:nvSpPr>
          <p:cNvPr id="114" name="矩形: 圆角 113"/>
          <p:cNvSpPr/>
          <p:nvPr/>
        </p:nvSpPr>
        <p:spPr>
          <a:xfrm>
            <a:off x="11804913" y="-1304835"/>
            <a:ext cx="387087" cy="127893"/>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200" fill="hold"/>
                                        <p:tgtEl>
                                          <p:spTgt spid="60"/>
                                        </p:tgtEl>
                                        <p:attrNameLst>
                                          <p:attrName>ppt_w</p:attrName>
                                        </p:attrNameLst>
                                      </p:cBhvr>
                                      <p:tavLst>
                                        <p:tav tm="0">
                                          <p:val>
                                            <p:fltVal val="0"/>
                                          </p:val>
                                        </p:tav>
                                        <p:tav tm="100000">
                                          <p:val>
                                            <p:strVal val="#ppt_w"/>
                                          </p:val>
                                        </p:tav>
                                      </p:tavLst>
                                    </p:anim>
                                    <p:anim calcmode="lin" valueType="num">
                                      <p:cBhvr>
                                        <p:cTn id="13" dur="200" fill="hold"/>
                                        <p:tgtEl>
                                          <p:spTgt spid="60"/>
                                        </p:tgtEl>
                                        <p:attrNameLst>
                                          <p:attrName>ppt_h</p:attrName>
                                        </p:attrNameLst>
                                      </p:cBhvr>
                                      <p:tavLst>
                                        <p:tav tm="0">
                                          <p:val>
                                            <p:fltVal val="0"/>
                                          </p:val>
                                        </p:tav>
                                        <p:tav tm="100000">
                                          <p:val>
                                            <p:strVal val="#ppt_h"/>
                                          </p:val>
                                        </p:tav>
                                      </p:tavLst>
                                    </p:anim>
                                    <p:animEffect transition="in" filter="fade">
                                      <p:cBhvr>
                                        <p:cTn id="14" dur="200"/>
                                        <p:tgtEl>
                                          <p:spTgt spid="60"/>
                                        </p:tgtEl>
                                      </p:cBhvr>
                                    </p:animEffect>
                                  </p:childTnLst>
                                </p:cTn>
                              </p:par>
                              <p:par>
                                <p:cTn id="15" presetID="1" presetClass="entr" presetSubtype="0" fill="hold" grpId="0" nodeType="withEffect">
                                  <p:stCondLst>
                                    <p:cond delay="200"/>
                                  </p:stCondLst>
                                  <p:childTnLst>
                                    <p:set>
                                      <p:cBhvr>
                                        <p:cTn id="16" dur="1" fill="hold">
                                          <p:stCondLst>
                                            <p:cond delay="0"/>
                                          </p:stCondLst>
                                        </p:cTn>
                                        <p:tgtEl>
                                          <p:spTgt spid="114"/>
                                        </p:tgtEl>
                                        <p:attrNameLst>
                                          <p:attrName>style.visibility</p:attrName>
                                        </p:attrNameLst>
                                      </p:cBhvr>
                                      <p:to>
                                        <p:strVal val="visible"/>
                                      </p:to>
                                    </p:set>
                                  </p:childTnLst>
                                </p:cTn>
                              </p:par>
                              <p:par>
                                <p:cTn id="17" presetID="6" presetClass="emph" presetSubtype="0" autoRev="1" fill="hold" nodeType="withEffect">
                                  <p:stCondLst>
                                    <p:cond delay="200"/>
                                  </p:stCondLst>
                                  <p:childTnLst>
                                    <p:animScale>
                                      <p:cBhvr>
                                        <p:cTn id="18" dur="100" fill="hold"/>
                                        <p:tgtEl>
                                          <p:spTgt spid="60"/>
                                        </p:tgtEl>
                                      </p:cBhvr>
                                      <p:by x="110000" y="110000"/>
                                    </p:animScale>
                                  </p:childTnLst>
                                </p:cTn>
                              </p:par>
                              <p:par>
                                <p:cTn id="19" presetID="6" presetClass="emph" presetSubtype="0" autoRev="1" fill="hold" nodeType="withEffect">
                                  <p:stCondLst>
                                    <p:cond delay="400"/>
                                  </p:stCondLst>
                                  <p:childTnLst>
                                    <p:animScale>
                                      <p:cBhvr>
                                        <p:cTn id="20" dur="100" fill="hold"/>
                                        <p:tgtEl>
                                          <p:spTgt spid="60"/>
                                        </p:tgtEl>
                                      </p:cBhvr>
                                      <p:by x="105000" y="105000"/>
                                    </p:animScale>
                                  </p:childTnLst>
                                </p:cTn>
                              </p:par>
                              <p:par>
                                <p:cTn id="21" presetID="22" presetClass="entr" presetSubtype="2" fill="hold" grpId="0" nodeType="withEffect">
                                  <p:stCondLst>
                                    <p:cond delay="600"/>
                                  </p:stCondLst>
                                  <p:childTnLst>
                                    <p:set>
                                      <p:cBhvr>
                                        <p:cTn id="22" dur="1" fill="hold">
                                          <p:stCondLst>
                                            <p:cond delay="0"/>
                                          </p:stCondLst>
                                        </p:cTn>
                                        <p:tgtEl>
                                          <p:spTgt spid="107"/>
                                        </p:tgtEl>
                                        <p:attrNameLst>
                                          <p:attrName>style.visibility</p:attrName>
                                        </p:attrNameLst>
                                      </p:cBhvr>
                                      <p:to>
                                        <p:strVal val="visible"/>
                                      </p:to>
                                    </p:set>
                                    <p:animEffect transition="in" filter="wipe(right)">
                                      <p:cBhvr>
                                        <p:cTn id="23" dur="250"/>
                                        <p:tgtEl>
                                          <p:spTgt spid="107"/>
                                        </p:tgtEl>
                                      </p:cBhvr>
                                    </p:animEffect>
                                  </p:childTnLst>
                                </p:cTn>
                              </p:par>
                              <p:par>
                                <p:cTn id="24" presetID="53" presetClass="entr" presetSubtype="16" fill="hold" nodeType="withEffect">
                                  <p:stCondLst>
                                    <p:cond delay="1100"/>
                                  </p:stCondLst>
                                  <p:childTnLst>
                                    <p:set>
                                      <p:cBhvr>
                                        <p:cTn id="25" dur="1" fill="hold">
                                          <p:stCondLst>
                                            <p:cond delay="0"/>
                                          </p:stCondLst>
                                        </p:cTn>
                                        <p:tgtEl>
                                          <p:spTgt spid="52"/>
                                        </p:tgtEl>
                                        <p:attrNameLst>
                                          <p:attrName>style.visibility</p:attrName>
                                        </p:attrNameLst>
                                      </p:cBhvr>
                                      <p:to>
                                        <p:strVal val="visible"/>
                                      </p:to>
                                    </p:set>
                                    <p:anim calcmode="lin" valueType="num">
                                      <p:cBhvr>
                                        <p:cTn id="26" dur="200" fill="hold"/>
                                        <p:tgtEl>
                                          <p:spTgt spid="52"/>
                                        </p:tgtEl>
                                        <p:attrNameLst>
                                          <p:attrName>ppt_w</p:attrName>
                                        </p:attrNameLst>
                                      </p:cBhvr>
                                      <p:tavLst>
                                        <p:tav tm="0">
                                          <p:val>
                                            <p:fltVal val="0"/>
                                          </p:val>
                                        </p:tav>
                                        <p:tav tm="100000">
                                          <p:val>
                                            <p:strVal val="#ppt_w"/>
                                          </p:val>
                                        </p:tav>
                                      </p:tavLst>
                                    </p:anim>
                                    <p:anim calcmode="lin" valueType="num">
                                      <p:cBhvr>
                                        <p:cTn id="27" dur="200" fill="hold"/>
                                        <p:tgtEl>
                                          <p:spTgt spid="52"/>
                                        </p:tgtEl>
                                        <p:attrNameLst>
                                          <p:attrName>ppt_h</p:attrName>
                                        </p:attrNameLst>
                                      </p:cBhvr>
                                      <p:tavLst>
                                        <p:tav tm="0">
                                          <p:val>
                                            <p:fltVal val="0"/>
                                          </p:val>
                                        </p:tav>
                                        <p:tav tm="100000">
                                          <p:val>
                                            <p:strVal val="#ppt_h"/>
                                          </p:val>
                                        </p:tav>
                                      </p:tavLst>
                                    </p:anim>
                                    <p:animEffect transition="in" filter="fade">
                                      <p:cBhvr>
                                        <p:cTn id="28" dur="200"/>
                                        <p:tgtEl>
                                          <p:spTgt spid="52"/>
                                        </p:tgtEl>
                                      </p:cBhvr>
                                    </p:animEffect>
                                  </p:childTnLst>
                                </p:cTn>
                              </p:par>
                              <p:par>
                                <p:cTn id="29" presetID="6" presetClass="emph" presetSubtype="0" autoRev="1" fill="hold" nodeType="withEffect">
                                  <p:stCondLst>
                                    <p:cond delay="1300"/>
                                  </p:stCondLst>
                                  <p:childTnLst>
                                    <p:animScale>
                                      <p:cBhvr>
                                        <p:cTn id="30" dur="100" fill="hold"/>
                                        <p:tgtEl>
                                          <p:spTgt spid="52"/>
                                        </p:tgtEl>
                                      </p:cBhvr>
                                      <p:by x="110000" y="110000"/>
                                    </p:animScale>
                                  </p:childTnLst>
                                </p:cTn>
                              </p:par>
                              <p:par>
                                <p:cTn id="31" presetID="6" presetClass="emph" presetSubtype="0" autoRev="1" fill="hold" nodeType="withEffect">
                                  <p:stCondLst>
                                    <p:cond delay="1500"/>
                                  </p:stCondLst>
                                  <p:childTnLst>
                                    <p:animScale>
                                      <p:cBhvr>
                                        <p:cTn id="32" dur="100" fill="hold"/>
                                        <p:tgtEl>
                                          <p:spTgt spid="52"/>
                                        </p:tgtEl>
                                      </p:cBhvr>
                                      <p:by x="105000" y="105000"/>
                                    </p:animScale>
                                  </p:childTnLst>
                                </p:cTn>
                              </p:par>
                              <p:par>
                                <p:cTn id="33" presetID="22" presetClass="entr" presetSubtype="2" fill="hold" nodeType="withEffect">
                                  <p:stCondLst>
                                    <p:cond delay="1700"/>
                                  </p:stCondLst>
                                  <p:childTnLst>
                                    <p:set>
                                      <p:cBhvr>
                                        <p:cTn id="34" dur="1" fill="hold">
                                          <p:stCondLst>
                                            <p:cond delay="0"/>
                                          </p:stCondLst>
                                        </p:cTn>
                                        <p:tgtEl>
                                          <p:spTgt spid="23"/>
                                        </p:tgtEl>
                                        <p:attrNameLst>
                                          <p:attrName>style.visibility</p:attrName>
                                        </p:attrNameLst>
                                      </p:cBhvr>
                                      <p:to>
                                        <p:strVal val="visible"/>
                                      </p:to>
                                    </p:set>
                                    <p:animEffect transition="in" filter="wipe(righ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left)">
                                      <p:cBhvr>
                                        <p:cTn id="40" dur="250"/>
                                        <p:tgtEl>
                                          <p:spTgt spid="54"/>
                                        </p:tgtEl>
                                      </p:cBhvr>
                                    </p:animEffect>
                                  </p:childTnLst>
                                </p:cTn>
                              </p:par>
                              <p:par>
                                <p:cTn id="41" presetID="53" presetClass="entr" presetSubtype="16" fill="hold" nodeType="withEffect">
                                  <p:stCondLst>
                                    <p:cond delay="5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200" fill="hold"/>
                                        <p:tgtEl>
                                          <p:spTgt spid="13"/>
                                        </p:tgtEl>
                                        <p:attrNameLst>
                                          <p:attrName>ppt_w</p:attrName>
                                        </p:attrNameLst>
                                      </p:cBhvr>
                                      <p:tavLst>
                                        <p:tav tm="0">
                                          <p:val>
                                            <p:fltVal val="0"/>
                                          </p:val>
                                        </p:tav>
                                        <p:tav tm="100000">
                                          <p:val>
                                            <p:strVal val="#ppt_w"/>
                                          </p:val>
                                        </p:tav>
                                      </p:tavLst>
                                    </p:anim>
                                    <p:anim calcmode="lin" valueType="num">
                                      <p:cBhvr>
                                        <p:cTn id="44" dur="200" fill="hold"/>
                                        <p:tgtEl>
                                          <p:spTgt spid="13"/>
                                        </p:tgtEl>
                                        <p:attrNameLst>
                                          <p:attrName>ppt_h</p:attrName>
                                        </p:attrNameLst>
                                      </p:cBhvr>
                                      <p:tavLst>
                                        <p:tav tm="0">
                                          <p:val>
                                            <p:fltVal val="0"/>
                                          </p:val>
                                        </p:tav>
                                        <p:tav tm="100000">
                                          <p:val>
                                            <p:strVal val="#ppt_h"/>
                                          </p:val>
                                        </p:tav>
                                      </p:tavLst>
                                    </p:anim>
                                    <p:animEffect transition="in" filter="fade">
                                      <p:cBhvr>
                                        <p:cTn id="45" dur="200"/>
                                        <p:tgtEl>
                                          <p:spTgt spid="13"/>
                                        </p:tgtEl>
                                      </p:cBhvr>
                                    </p:animEffect>
                                  </p:childTnLst>
                                </p:cTn>
                              </p:par>
                              <p:par>
                                <p:cTn id="46" presetID="6" presetClass="emph" presetSubtype="0" autoRev="1" fill="hold" nodeType="withEffect">
                                  <p:stCondLst>
                                    <p:cond delay="700"/>
                                  </p:stCondLst>
                                  <p:childTnLst>
                                    <p:animScale>
                                      <p:cBhvr>
                                        <p:cTn id="47" dur="100" fill="hold"/>
                                        <p:tgtEl>
                                          <p:spTgt spid="13"/>
                                        </p:tgtEl>
                                      </p:cBhvr>
                                      <p:by x="110000" y="110000"/>
                                    </p:animScale>
                                  </p:childTnLst>
                                </p:cTn>
                              </p:par>
                              <p:par>
                                <p:cTn id="48" presetID="6" presetClass="emph" presetSubtype="0" autoRev="1" fill="hold" nodeType="withEffect">
                                  <p:stCondLst>
                                    <p:cond delay="900"/>
                                  </p:stCondLst>
                                  <p:childTnLst>
                                    <p:animScale>
                                      <p:cBhvr>
                                        <p:cTn id="49" dur="100" fill="hold"/>
                                        <p:tgtEl>
                                          <p:spTgt spid="13"/>
                                        </p:tgtEl>
                                      </p:cBhvr>
                                      <p:by x="105000" y="105000"/>
                                    </p:animScale>
                                  </p:childTnLst>
                                </p:cTn>
                              </p:par>
                              <p:par>
                                <p:cTn id="50" presetID="22" presetClass="entr" presetSubtype="8" fill="hold" nodeType="withEffect">
                                  <p:stCondLst>
                                    <p:cond delay="110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wipe(up)">
                                      <p:cBhvr>
                                        <p:cTn id="57" dur="250"/>
                                        <p:tgtEl>
                                          <p:spTgt spid="108"/>
                                        </p:tgtEl>
                                      </p:cBhvr>
                                    </p:animEffect>
                                  </p:childTnLst>
                                </p:cTn>
                              </p:par>
                              <p:par>
                                <p:cTn id="58" presetID="53" presetClass="entr" presetSubtype="16" fill="hold" nodeType="withEffect">
                                  <p:stCondLst>
                                    <p:cond delay="300"/>
                                  </p:stCondLst>
                                  <p:childTnLst>
                                    <p:set>
                                      <p:cBhvr>
                                        <p:cTn id="59" dur="1" fill="hold">
                                          <p:stCondLst>
                                            <p:cond delay="0"/>
                                          </p:stCondLst>
                                        </p:cTn>
                                        <p:tgtEl>
                                          <p:spTgt spid="14"/>
                                        </p:tgtEl>
                                        <p:attrNameLst>
                                          <p:attrName>style.visibility</p:attrName>
                                        </p:attrNameLst>
                                      </p:cBhvr>
                                      <p:to>
                                        <p:strVal val="visible"/>
                                      </p:to>
                                    </p:set>
                                    <p:anim calcmode="lin" valueType="num">
                                      <p:cBhvr>
                                        <p:cTn id="60" dur="200" fill="hold"/>
                                        <p:tgtEl>
                                          <p:spTgt spid="14"/>
                                        </p:tgtEl>
                                        <p:attrNameLst>
                                          <p:attrName>ppt_w</p:attrName>
                                        </p:attrNameLst>
                                      </p:cBhvr>
                                      <p:tavLst>
                                        <p:tav tm="0">
                                          <p:val>
                                            <p:fltVal val="0"/>
                                          </p:val>
                                        </p:tav>
                                        <p:tav tm="100000">
                                          <p:val>
                                            <p:strVal val="#ppt_w"/>
                                          </p:val>
                                        </p:tav>
                                      </p:tavLst>
                                    </p:anim>
                                    <p:anim calcmode="lin" valueType="num">
                                      <p:cBhvr>
                                        <p:cTn id="61" dur="200" fill="hold"/>
                                        <p:tgtEl>
                                          <p:spTgt spid="14"/>
                                        </p:tgtEl>
                                        <p:attrNameLst>
                                          <p:attrName>ppt_h</p:attrName>
                                        </p:attrNameLst>
                                      </p:cBhvr>
                                      <p:tavLst>
                                        <p:tav tm="0">
                                          <p:val>
                                            <p:fltVal val="0"/>
                                          </p:val>
                                        </p:tav>
                                        <p:tav tm="100000">
                                          <p:val>
                                            <p:strVal val="#ppt_h"/>
                                          </p:val>
                                        </p:tav>
                                      </p:tavLst>
                                    </p:anim>
                                    <p:animEffect transition="in" filter="fade">
                                      <p:cBhvr>
                                        <p:cTn id="62" dur="200"/>
                                        <p:tgtEl>
                                          <p:spTgt spid="14"/>
                                        </p:tgtEl>
                                      </p:cBhvr>
                                    </p:animEffect>
                                  </p:childTnLst>
                                </p:cTn>
                              </p:par>
                              <p:par>
                                <p:cTn id="63" presetID="6" presetClass="emph" presetSubtype="0" autoRev="1" fill="hold" nodeType="withEffect">
                                  <p:stCondLst>
                                    <p:cond delay="500"/>
                                  </p:stCondLst>
                                  <p:childTnLst>
                                    <p:animScale>
                                      <p:cBhvr>
                                        <p:cTn id="64" dur="100" fill="hold"/>
                                        <p:tgtEl>
                                          <p:spTgt spid="14"/>
                                        </p:tgtEl>
                                      </p:cBhvr>
                                      <p:by x="110000" y="110000"/>
                                    </p:animScale>
                                  </p:childTnLst>
                                </p:cTn>
                              </p:par>
                              <p:par>
                                <p:cTn id="65" presetID="6" presetClass="emph" presetSubtype="0" autoRev="1" fill="hold" nodeType="withEffect">
                                  <p:stCondLst>
                                    <p:cond delay="700"/>
                                  </p:stCondLst>
                                  <p:childTnLst>
                                    <p:animScale>
                                      <p:cBhvr>
                                        <p:cTn id="66" dur="100" fill="hold"/>
                                        <p:tgtEl>
                                          <p:spTgt spid="14"/>
                                        </p:tgtEl>
                                      </p:cBhvr>
                                      <p:by x="105000" y="105000"/>
                                    </p:animScale>
                                  </p:childTnLst>
                                </p:cTn>
                              </p:par>
                              <p:par>
                                <p:cTn id="67" presetID="22" presetClass="entr" presetSubtype="2" fill="hold" nodeType="withEffect">
                                  <p:stCondLst>
                                    <p:cond delay="900"/>
                                  </p:stCondLst>
                                  <p:childTnLst>
                                    <p:set>
                                      <p:cBhvr>
                                        <p:cTn id="68" dur="1" fill="hold">
                                          <p:stCondLst>
                                            <p:cond delay="0"/>
                                          </p:stCondLst>
                                        </p:cTn>
                                        <p:tgtEl>
                                          <p:spTgt spid="49"/>
                                        </p:tgtEl>
                                        <p:attrNameLst>
                                          <p:attrName>style.visibility</p:attrName>
                                        </p:attrNameLst>
                                      </p:cBhvr>
                                      <p:to>
                                        <p:strVal val="visible"/>
                                      </p:to>
                                    </p:set>
                                    <p:animEffect transition="in" filter="wipe(right)">
                                      <p:cBhvr>
                                        <p:cTn id="69" dur="500"/>
                                        <p:tgtEl>
                                          <p:spTgt spid="4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wipe(left)">
                                      <p:cBhvr>
                                        <p:cTn id="74" dur="250"/>
                                        <p:tgtEl>
                                          <p:spTgt spid="109"/>
                                        </p:tgtEl>
                                      </p:cBhvr>
                                    </p:animEffect>
                                  </p:childTnLst>
                                </p:cTn>
                              </p:par>
                              <p:par>
                                <p:cTn id="75" presetID="53" presetClass="entr" presetSubtype="16" fill="hold" nodeType="withEffect">
                                  <p:stCondLst>
                                    <p:cond delay="300"/>
                                  </p:stCondLst>
                                  <p:childTnLst>
                                    <p:set>
                                      <p:cBhvr>
                                        <p:cTn id="76" dur="1" fill="hold">
                                          <p:stCondLst>
                                            <p:cond delay="0"/>
                                          </p:stCondLst>
                                        </p:cTn>
                                        <p:tgtEl>
                                          <p:spTgt spid="100"/>
                                        </p:tgtEl>
                                        <p:attrNameLst>
                                          <p:attrName>style.visibility</p:attrName>
                                        </p:attrNameLst>
                                      </p:cBhvr>
                                      <p:to>
                                        <p:strVal val="visible"/>
                                      </p:to>
                                    </p:set>
                                    <p:anim calcmode="lin" valueType="num">
                                      <p:cBhvr>
                                        <p:cTn id="77" dur="200" fill="hold"/>
                                        <p:tgtEl>
                                          <p:spTgt spid="100"/>
                                        </p:tgtEl>
                                        <p:attrNameLst>
                                          <p:attrName>ppt_w</p:attrName>
                                        </p:attrNameLst>
                                      </p:cBhvr>
                                      <p:tavLst>
                                        <p:tav tm="0">
                                          <p:val>
                                            <p:fltVal val="0"/>
                                          </p:val>
                                        </p:tav>
                                        <p:tav tm="100000">
                                          <p:val>
                                            <p:strVal val="#ppt_w"/>
                                          </p:val>
                                        </p:tav>
                                      </p:tavLst>
                                    </p:anim>
                                    <p:anim calcmode="lin" valueType="num">
                                      <p:cBhvr>
                                        <p:cTn id="78" dur="200" fill="hold"/>
                                        <p:tgtEl>
                                          <p:spTgt spid="100"/>
                                        </p:tgtEl>
                                        <p:attrNameLst>
                                          <p:attrName>ppt_h</p:attrName>
                                        </p:attrNameLst>
                                      </p:cBhvr>
                                      <p:tavLst>
                                        <p:tav tm="0">
                                          <p:val>
                                            <p:fltVal val="0"/>
                                          </p:val>
                                        </p:tav>
                                        <p:tav tm="100000">
                                          <p:val>
                                            <p:strVal val="#ppt_h"/>
                                          </p:val>
                                        </p:tav>
                                      </p:tavLst>
                                    </p:anim>
                                    <p:animEffect transition="in" filter="fade">
                                      <p:cBhvr>
                                        <p:cTn id="79" dur="200"/>
                                        <p:tgtEl>
                                          <p:spTgt spid="100"/>
                                        </p:tgtEl>
                                      </p:cBhvr>
                                    </p:animEffect>
                                  </p:childTnLst>
                                </p:cTn>
                              </p:par>
                              <p:par>
                                <p:cTn id="80" presetID="6" presetClass="emph" presetSubtype="0" autoRev="1" fill="hold" nodeType="withEffect">
                                  <p:stCondLst>
                                    <p:cond delay="500"/>
                                  </p:stCondLst>
                                  <p:childTnLst>
                                    <p:animScale>
                                      <p:cBhvr>
                                        <p:cTn id="81" dur="100" fill="hold"/>
                                        <p:tgtEl>
                                          <p:spTgt spid="100"/>
                                        </p:tgtEl>
                                      </p:cBhvr>
                                      <p:by x="110000" y="110000"/>
                                    </p:animScale>
                                  </p:childTnLst>
                                </p:cTn>
                              </p:par>
                              <p:par>
                                <p:cTn id="82" presetID="6" presetClass="emph" presetSubtype="0" autoRev="1" fill="hold" nodeType="withEffect">
                                  <p:stCondLst>
                                    <p:cond delay="700"/>
                                  </p:stCondLst>
                                  <p:childTnLst>
                                    <p:animScale>
                                      <p:cBhvr>
                                        <p:cTn id="83" dur="100" fill="hold"/>
                                        <p:tgtEl>
                                          <p:spTgt spid="100"/>
                                        </p:tgtEl>
                                      </p:cBhvr>
                                      <p:by x="105000" y="105000"/>
                                    </p:animScale>
                                  </p:childTnLst>
                                </p:cTn>
                              </p:par>
                              <p:par>
                                <p:cTn id="84" presetID="22" presetClass="entr" presetSubtype="8" fill="hold" nodeType="withEffect">
                                  <p:stCondLst>
                                    <p:cond delay="900"/>
                                  </p:stCondLst>
                                  <p:childTnLst>
                                    <p:set>
                                      <p:cBhvr>
                                        <p:cTn id="85" dur="1" fill="hold">
                                          <p:stCondLst>
                                            <p:cond delay="0"/>
                                          </p:stCondLst>
                                        </p:cTn>
                                        <p:tgtEl>
                                          <p:spTgt spid="51"/>
                                        </p:tgtEl>
                                        <p:attrNameLst>
                                          <p:attrName>style.visibility</p:attrName>
                                        </p:attrNameLst>
                                      </p:cBhvr>
                                      <p:to>
                                        <p:strVal val="visible"/>
                                      </p:to>
                                    </p:set>
                                    <p:animEffect transition="in" filter="wipe(left)">
                                      <p:cBhvr>
                                        <p:cTn id="8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animBg="1"/>
      <p:bldP spid="107" grpId="0" animBg="1"/>
      <p:bldP spid="108" grpId="0" animBg="1"/>
      <p:bldP spid="109" grpId="0" animBg="1"/>
      <p:bldP spid="1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519611" y="1863634"/>
          <a:ext cx="11152778" cy="458820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4" name="组合 3"/>
          <p:cNvGrpSpPr/>
          <p:nvPr/>
        </p:nvGrpSpPr>
        <p:grpSpPr>
          <a:xfrm>
            <a:off x="4518100" y="616479"/>
            <a:ext cx="3134199" cy="724002"/>
            <a:chOff x="4910596" y="576416"/>
            <a:chExt cx="2384493" cy="724002"/>
          </a:xfrm>
        </p:grpSpPr>
        <p:sp>
          <p:nvSpPr>
            <p:cNvPr id="27" name="文本框 26"/>
            <p:cNvSpPr txBox="1"/>
            <p:nvPr/>
          </p:nvSpPr>
          <p:spPr>
            <a:xfrm>
              <a:off x="4910596" y="592532"/>
              <a:ext cx="2384488" cy="707886"/>
            </a:xfrm>
            <a:prstGeom prst="rect">
              <a:avLst/>
            </a:prstGeom>
            <a:noFill/>
          </p:spPr>
          <p:txBody>
            <a:bodyPr wrap="none" rtlCol="0">
              <a:spAutoFit/>
            </a:bodyPr>
            <a:lstStyle/>
            <a:p>
              <a:pPr algn="ctr"/>
              <a:r>
                <a:rPr lang="zh-CN" altLang="en-US" sz="40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rPr>
                <a:t>本节课小结</a:t>
              </a:r>
              <a:endParaRPr lang="zh-CN" altLang="en-US" sz="4000" spc="60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latin typeface="思源黑体 Bold" panose="020B0800000000000000" pitchFamily="34" charset="-122"/>
                <a:ea typeface="思源黑体 Bold" panose="020B0800000000000000" pitchFamily="34" charset="-122"/>
              </a:endParaRPr>
            </a:p>
          </p:txBody>
        </p:sp>
        <p:sp>
          <p:nvSpPr>
            <p:cNvPr id="28" name="文本框 27"/>
            <p:cNvSpPr txBox="1"/>
            <p:nvPr/>
          </p:nvSpPr>
          <p:spPr>
            <a:xfrm>
              <a:off x="4910601" y="576416"/>
              <a:ext cx="2384488" cy="707886"/>
            </a:xfrm>
            <a:prstGeom prst="rect">
              <a:avLst/>
            </a:prstGeom>
            <a:noFill/>
          </p:spPr>
          <p:txBody>
            <a:bodyPr wrap="none" rtlCol="0">
              <a:spAutoFit/>
            </a:bodyPr>
            <a:lstStyle/>
            <a:p>
              <a:pPr algn="ctr"/>
              <a:r>
                <a:rPr lang="zh-CN" altLang="en-US" sz="40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rPr>
                <a:t>本节课小结</a:t>
              </a:r>
              <a:endParaRPr lang="zh-CN" altLang="en-US" sz="4000" spc="600" dirty="0">
                <a:gradFill flip="none" rotWithShape="1">
                  <a:gsLst>
                    <a:gs pos="100000">
                      <a:srgbClr val="2CCA92"/>
                    </a:gs>
                    <a:gs pos="0">
                      <a:schemeClr val="bg1"/>
                    </a:gs>
                    <a:gs pos="58000">
                      <a:srgbClr val="B7EFDB"/>
                    </a:gs>
                  </a:gsLst>
                  <a:lin ang="2700000" scaled="1"/>
                  <a:tileRect/>
                </a:gradFill>
                <a:latin typeface="思源黑体 Bold" panose="020B0800000000000000" pitchFamily="34" charset="-122"/>
                <a:ea typeface="思源黑体 Bold" panose="020B0800000000000000" pitchFamily="34" charset="-122"/>
              </a:endParaRPr>
            </a:p>
          </p:txBody>
        </p:sp>
      </p:grpSp>
      <p:grpSp>
        <p:nvGrpSpPr>
          <p:cNvPr id="5" name="组合 4"/>
          <p:cNvGrpSpPr/>
          <p:nvPr/>
        </p:nvGrpSpPr>
        <p:grpSpPr>
          <a:xfrm>
            <a:off x="4109187" y="705977"/>
            <a:ext cx="247270" cy="545006"/>
            <a:chOff x="5023919" y="1189370"/>
            <a:chExt cx="451619" cy="995411"/>
          </a:xfrm>
        </p:grpSpPr>
        <p:sp>
          <p:nvSpPr>
            <p:cNvPr id="17" name="任意多边形: 形状 1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000">
                <a:latin typeface="思源黑体 Bold" panose="020B0800000000000000" pitchFamily="34" charset="-122"/>
                <a:ea typeface="思源黑体 Bold" panose="020B0800000000000000" pitchFamily="34" charset="-122"/>
              </a:endParaRPr>
            </a:p>
          </p:txBody>
        </p:sp>
        <p:grpSp>
          <p:nvGrpSpPr>
            <p:cNvPr id="18" name="组合 17"/>
            <p:cNvGrpSpPr/>
            <p:nvPr/>
          </p:nvGrpSpPr>
          <p:grpSpPr>
            <a:xfrm>
              <a:off x="5023919" y="1189370"/>
              <a:ext cx="451619" cy="995411"/>
              <a:chOff x="5023919" y="1189370"/>
              <a:chExt cx="451619" cy="995411"/>
            </a:xfrm>
          </p:grpSpPr>
          <p:grpSp>
            <p:nvGrpSpPr>
              <p:cNvPr id="19" name="组合 18"/>
              <p:cNvGrpSpPr/>
              <p:nvPr/>
            </p:nvGrpSpPr>
            <p:grpSpPr>
              <a:xfrm>
                <a:off x="5023919" y="1189370"/>
                <a:ext cx="399823" cy="995411"/>
                <a:chOff x="5023919" y="1189370"/>
                <a:chExt cx="399823" cy="995411"/>
              </a:xfrm>
            </p:grpSpPr>
            <p:sp>
              <p:nvSpPr>
                <p:cNvPr id="24" name="任意多边形: 形状 2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000">
                    <a:latin typeface="思源黑体 Bold" panose="020B0800000000000000" pitchFamily="34" charset="-122"/>
                    <a:ea typeface="思源黑体 Bold" panose="020B0800000000000000" pitchFamily="34" charset="-122"/>
                  </a:endParaRPr>
                </a:p>
              </p:txBody>
            </p:sp>
            <p:cxnSp>
              <p:nvCxnSpPr>
                <p:cNvPr id="25" name="直接连接符 2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075715" y="1189370"/>
                <a:ext cx="399823" cy="995411"/>
                <a:chOff x="5023919" y="1189370"/>
                <a:chExt cx="399823" cy="995411"/>
              </a:xfrm>
            </p:grpSpPr>
            <p:sp>
              <p:nvSpPr>
                <p:cNvPr id="21" name="任意多边形: 形状 2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000">
                    <a:latin typeface="思源黑体 Bold" panose="020B0800000000000000" pitchFamily="34" charset="-122"/>
                    <a:ea typeface="思源黑体 Bold" panose="020B0800000000000000" pitchFamily="34" charset="-122"/>
                  </a:endParaRPr>
                </a:p>
              </p:txBody>
            </p:sp>
            <p:cxnSp>
              <p:nvCxnSpPr>
                <p:cNvPr id="22" name="直接连接符 2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grpSp>
        <p:nvGrpSpPr>
          <p:cNvPr id="6" name="组合 5"/>
          <p:cNvGrpSpPr/>
          <p:nvPr/>
        </p:nvGrpSpPr>
        <p:grpSpPr>
          <a:xfrm flipH="1">
            <a:off x="7813942" y="705977"/>
            <a:ext cx="247270" cy="545006"/>
            <a:chOff x="5023919" y="1189370"/>
            <a:chExt cx="451619" cy="995411"/>
          </a:xfrm>
        </p:grpSpPr>
        <p:sp>
          <p:nvSpPr>
            <p:cNvPr id="7" name="任意多边形: 形状 6"/>
            <p:cNvSpPr/>
            <p:nvPr/>
          </p:nvSpPr>
          <p:spPr>
            <a:xfrm>
              <a:off x="5227601" y="1299124"/>
              <a:ext cx="236709" cy="774777"/>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9" h="774777">
                  <a:moveTo>
                    <a:pt x="236709" y="0"/>
                  </a:moveTo>
                  <a:lnTo>
                    <a:pt x="236709" y="110660"/>
                  </a:lnTo>
                  <a:lnTo>
                    <a:pt x="66874" y="390737"/>
                  </a:lnTo>
                  <a:lnTo>
                    <a:pt x="236709" y="670814"/>
                  </a:lnTo>
                  <a:lnTo>
                    <a:pt x="236709" y="774777"/>
                  </a:lnTo>
                  <a:lnTo>
                    <a:pt x="233107" y="774777"/>
                  </a:lnTo>
                  <a:lnTo>
                    <a:pt x="0" y="390359"/>
                  </a:lnTo>
                  <a:close/>
                </a:path>
              </a:pathLst>
            </a:custGeom>
            <a:solidFill>
              <a:srgbClr val="18A8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000">
                <a:latin typeface="思源黑体 Bold" panose="020B0800000000000000" pitchFamily="34" charset="-122"/>
                <a:ea typeface="思源黑体 Bold" panose="020B0800000000000000" pitchFamily="34" charset="-122"/>
              </a:endParaRPr>
            </a:p>
          </p:txBody>
        </p:sp>
        <p:grpSp>
          <p:nvGrpSpPr>
            <p:cNvPr id="8" name="组合 7"/>
            <p:cNvGrpSpPr/>
            <p:nvPr/>
          </p:nvGrpSpPr>
          <p:grpSpPr>
            <a:xfrm>
              <a:off x="5023919" y="1189370"/>
              <a:ext cx="451619" cy="995411"/>
              <a:chOff x="5023919" y="1189370"/>
              <a:chExt cx="451619" cy="995411"/>
            </a:xfrm>
          </p:grpSpPr>
          <p:grpSp>
            <p:nvGrpSpPr>
              <p:cNvPr id="9" name="组合 8"/>
              <p:cNvGrpSpPr/>
              <p:nvPr/>
            </p:nvGrpSpPr>
            <p:grpSpPr>
              <a:xfrm>
                <a:off x="5023919" y="1189370"/>
                <a:ext cx="399823" cy="995411"/>
                <a:chOff x="5023919" y="1189370"/>
                <a:chExt cx="399823" cy="995411"/>
              </a:xfrm>
            </p:grpSpPr>
            <p:sp>
              <p:nvSpPr>
                <p:cNvPr id="14" name="任意多边形: 形状 13"/>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000">
                    <a:latin typeface="思源黑体 Bold" panose="020B0800000000000000" pitchFamily="34" charset="-122"/>
                    <a:ea typeface="思源黑体 Bold" panose="020B0800000000000000" pitchFamily="34" charset="-122"/>
                  </a:endParaRPr>
                </a:p>
              </p:txBody>
            </p:sp>
            <p:cxnSp>
              <p:nvCxnSpPr>
                <p:cNvPr id="15" name="直接连接符 14"/>
                <p:cNvCxnSpPr/>
                <p:nvPr/>
              </p:nvCxnSpPr>
              <p:spPr>
                <a:xfrm>
                  <a:off x="5322929" y="119175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22929" y="2184781"/>
                  <a:ext cx="100813" cy="0"/>
                </a:xfrm>
                <a:prstGeom prst="line">
                  <a:avLst/>
                </a:prstGeom>
                <a:ln w="12700">
                  <a:solidFill>
                    <a:srgbClr val="5FBEA9"/>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5075715" y="1189370"/>
                <a:ext cx="399823" cy="995411"/>
                <a:chOff x="5023919" y="1189370"/>
                <a:chExt cx="399823" cy="995411"/>
              </a:xfrm>
            </p:grpSpPr>
            <p:sp>
              <p:nvSpPr>
                <p:cNvPr id="11" name="任意多边形: 形状 10"/>
                <p:cNvSpPr/>
                <p:nvPr/>
              </p:nvSpPr>
              <p:spPr>
                <a:xfrm>
                  <a:off x="5023919" y="1189370"/>
                  <a:ext cx="303772" cy="994286"/>
                </a:xfrm>
                <a:custGeom>
                  <a:avLst/>
                  <a:gdLst>
                    <a:gd name="connsiteX0" fmla="*/ 236709 w 236709"/>
                    <a:gd name="connsiteY0" fmla="*/ 0 h 774777"/>
                    <a:gd name="connsiteX1" fmla="*/ 236709 w 236709"/>
                    <a:gd name="connsiteY1" fmla="*/ 110660 h 774777"/>
                    <a:gd name="connsiteX2" fmla="*/ 66874 w 236709"/>
                    <a:gd name="connsiteY2" fmla="*/ 390737 h 774777"/>
                    <a:gd name="connsiteX3" fmla="*/ 236709 w 236709"/>
                    <a:gd name="connsiteY3" fmla="*/ 670814 h 774777"/>
                    <a:gd name="connsiteX4" fmla="*/ 236709 w 236709"/>
                    <a:gd name="connsiteY4" fmla="*/ 774777 h 774777"/>
                    <a:gd name="connsiteX5" fmla="*/ 233107 w 236709"/>
                    <a:gd name="connsiteY5" fmla="*/ 774777 h 774777"/>
                    <a:gd name="connsiteX6" fmla="*/ 0 w 236709"/>
                    <a:gd name="connsiteY6" fmla="*/ 390359 h 774777"/>
                    <a:gd name="connsiteX0-1" fmla="*/ 236709 w 328149"/>
                    <a:gd name="connsiteY0-2" fmla="*/ 110660 h 774777"/>
                    <a:gd name="connsiteX1-3" fmla="*/ 66874 w 328149"/>
                    <a:gd name="connsiteY1-4" fmla="*/ 390737 h 774777"/>
                    <a:gd name="connsiteX2-5" fmla="*/ 236709 w 328149"/>
                    <a:gd name="connsiteY2-6" fmla="*/ 670814 h 774777"/>
                    <a:gd name="connsiteX3-7" fmla="*/ 236709 w 328149"/>
                    <a:gd name="connsiteY3-8" fmla="*/ 774777 h 774777"/>
                    <a:gd name="connsiteX4-9" fmla="*/ 233107 w 328149"/>
                    <a:gd name="connsiteY4-10" fmla="*/ 774777 h 774777"/>
                    <a:gd name="connsiteX5-11" fmla="*/ 0 w 328149"/>
                    <a:gd name="connsiteY5-12" fmla="*/ 390359 h 774777"/>
                    <a:gd name="connsiteX6-13" fmla="*/ 236709 w 328149"/>
                    <a:gd name="connsiteY6-14" fmla="*/ 0 h 774777"/>
                    <a:gd name="connsiteX7" fmla="*/ 328149 w 328149"/>
                    <a:gd name="connsiteY7" fmla="*/ 202100 h 774777"/>
                    <a:gd name="connsiteX0-15" fmla="*/ 236709 w 236709"/>
                    <a:gd name="connsiteY0-16" fmla="*/ 110660 h 774777"/>
                    <a:gd name="connsiteX1-17" fmla="*/ 66874 w 236709"/>
                    <a:gd name="connsiteY1-18" fmla="*/ 390737 h 774777"/>
                    <a:gd name="connsiteX2-19" fmla="*/ 236709 w 236709"/>
                    <a:gd name="connsiteY2-20" fmla="*/ 670814 h 774777"/>
                    <a:gd name="connsiteX3-21" fmla="*/ 236709 w 236709"/>
                    <a:gd name="connsiteY3-22" fmla="*/ 774777 h 774777"/>
                    <a:gd name="connsiteX4-23" fmla="*/ 233107 w 236709"/>
                    <a:gd name="connsiteY4-24" fmla="*/ 774777 h 774777"/>
                    <a:gd name="connsiteX5-25" fmla="*/ 0 w 236709"/>
                    <a:gd name="connsiteY5-26" fmla="*/ 390359 h 774777"/>
                    <a:gd name="connsiteX6-27" fmla="*/ 236709 w 236709"/>
                    <a:gd name="connsiteY6-28" fmla="*/ 0 h 774777"/>
                    <a:gd name="connsiteX0-29" fmla="*/ 66874 w 236709"/>
                    <a:gd name="connsiteY0-30" fmla="*/ 390737 h 774777"/>
                    <a:gd name="connsiteX1-31" fmla="*/ 236709 w 236709"/>
                    <a:gd name="connsiteY1-32" fmla="*/ 670814 h 774777"/>
                    <a:gd name="connsiteX2-33" fmla="*/ 236709 w 236709"/>
                    <a:gd name="connsiteY2-34" fmla="*/ 774777 h 774777"/>
                    <a:gd name="connsiteX3-35" fmla="*/ 233107 w 236709"/>
                    <a:gd name="connsiteY3-36" fmla="*/ 774777 h 774777"/>
                    <a:gd name="connsiteX4-37" fmla="*/ 0 w 236709"/>
                    <a:gd name="connsiteY4-38" fmla="*/ 390359 h 774777"/>
                    <a:gd name="connsiteX5-39" fmla="*/ 236709 w 236709"/>
                    <a:gd name="connsiteY5-40" fmla="*/ 0 h 774777"/>
                    <a:gd name="connsiteX0-41" fmla="*/ 236709 w 236709"/>
                    <a:gd name="connsiteY0-42" fmla="*/ 670814 h 774777"/>
                    <a:gd name="connsiteX1-43" fmla="*/ 236709 w 236709"/>
                    <a:gd name="connsiteY1-44" fmla="*/ 774777 h 774777"/>
                    <a:gd name="connsiteX2-45" fmla="*/ 233107 w 236709"/>
                    <a:gd name="connsiteY2-46" fmla="*/ 774777 h 774777"/>
                    <a:gd name="connsiteX3-47" fmla="*/ 0 w 236709"/>
                    <a:gd name="connsiteY3-48" fmla="*/ 390359 h 774777"/>
                    <a:gd name="connsiteX4-49" fmla="*/ 236709 w 236709"/>
                    <a:gd name="connsiteY4-50" fmla="*/ 0 h 774777"/>
                    <a:gd name="connsiteX0-51" fmla="*/ 236709 w 236709"/>
                    <a:gd name="connsiteY0-52" fmla="*/ 774777 h 774777"/>
                    <a:gd name="connsiteX1-53" fmla="*/ 233107 w 236709"/>
                    <a:gd name="connsiteY1-54" fmla="*/ 774777 h 774777"/>
                    <a:gd name="connsiteX2-55" fmla="*/ 0 w 236709"/>
                    <a:gd name="connsiteY2-56" fmla="*/ 390359 h 774777"/>
                    <a:gd name="connsiteX3-57" fmla="*/ 236709 w 236709"/>
                    <a:gd name="connsiteY3-58" fmla="*/ 0 h 774777"/>
                  </a:gdLst>
                  <a:ahLst/>
                  <a:cxnLst>
                    <a:cxn ang="0">
                      <a:pos x="connsiteX0-1" y="connsiteY0-2"/>
                    </a:cxn>
                    <a:cxn ang="0">
                      <a:pos x="connsiteX1-3" y="connsiteY1-4"/>
                    </a:cxn>
                    <a:cxn ang="0">
                      <a:pos x="connsiteX2-5" y="connsiteY2-6"/>
                    </a:cxn>
                    <a:cxn ang="0">
                      <a:pos x="connsiteX3-7" y="connsiteY3-8"/>
                    </a:cxn>
                  </a:cxnLst>
                  <a:rect l="l" t="t" r="r" b="b"/>
                  <a:pathLst>
                    <a:path w="236709" h="774777">
                      <a:moveTo>
                        <a:pt x="236709" y="774777"/>
                      </a:moveTo>
                      <a:lnTo>
                        <a:pt x="233107" y="774777"/>
                      </a:lnTo>
                      <a:lnTo>
                        <a:pt x="0" y="390359"/>
                      </a:lnTo>
                      <a:lnTo>
                        <a:pt x="236709" y="0"/>
                      </a:lnTo>
                    </a:path>
                  </a:pathLst>
                </a:custGeom>
                <a:noFill/>
                <a:ln w="6350">
                  <a:solidFill>
                    <a:srgbClr val="5FBEA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000" dirty="0">
                    <a:latin typeface="思源黑体 Bold" panose="020B0800000000000000" pitchFamily="34" charset="-122"/>
                    <a:ea typeface="思源黑体 Bold" panose="020B0800000000000000" pitchFamily="34" charset="-122"/>
                  </a:endParaRPr>
                </a:p>
              </p:txBody>
            </p:sp>
            <p:cxnSp>
              <p:nvCxnSpPr>
                <p:cNvPr id="12" name="直接连接符 11"/>
                <p:cNvCxnSpPr/>
                <p:nvPr/>
              </p:nvCxnSpPr>
              <p:spPr>
                <a:xfrm>
                  <a:off x="5322929" y="119175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22929" y="2184781"/>
                  <a:ext cx="100813" cy="0"/>
                </a:xfrm>
                <a:prstGeom prst="line">
                  <a:avLst/>
                </a:prstGeom>
                <a:ln w="9525">
                  <a:solidFill>
                    <a:srgbClr val="5FBEA9"/>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FD4134C-9D64-4986-807D-37D13F02AA78}"/>
                                            </p:graphicEl>
                                          </p:spTgt>
                                        </p:tgtEl>
                                        <p:attrNameLst>
                                          <p:attrName>style.visibility</p:attrName>
                                        </p:attrNameLst>
                                      </p:cBhvr>
                                      <p:to>
                                        <p:strVal val="visible"/>
                                      </p:to>
                                    </p:set>
                                    <p:animEffect transition="in" filter="fade">
                                      <p:cBhvr>
                                        <p:cTn id="7" dur="500"/>
                                        <p:tgtEl>
                                          <p:spTgt spid="2">
                                            <p:graphicEl>
                                              <a:dgm id="{4FD4134C-9D64-4986-807D-37D13F02AA7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BD1D34BE-13EB-4D04-9854-BC9ABD9992D3}"/>
                                            </p:graphicEl>
                                          </p:spTgt>
                                        </p:tgtEl>
                                        <p:attrNameLst>
                                          <p:attrName>style.visibility</p:attrName>
                                        </p:attrNameLst>
                                      </p:cBhvr>
                                      <p:to>
                                        <p:strVal val="visible"/>
                                      </p:to>
                                    </p:set>
                                    <p:animEffect transition="in" filter="fade">
                                      <p:cBhvr>
                                        <p:cTn id="12" dur="500"/>
                                        <p:tgtEl>
                                          <p:spTgt spid="2">
                                            <p:graphicEl>
                                              <a:dgm id="{BD1D34BE-13EB-4D04-9854-BC9ABD9992D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1BA00CDE-3EF5-433E-AE12-1C6BE1AD8029}"/>
                                            </p:graphicEl>
                                          </p:spTgt>
                                        </p:tgtEl>
                                        <p:attrNameLst>
                                          <p:attrName>style.visibility</p:attrName>
                                        </p:attrNameLst>
                                      </p:cBhvr>
                                      <p:to>
                                        <p:strVal val="visible"/>
                                      </p:to>
                                    </p:set>
                                    <p:animEffect transition="in" filter="fade">
                                      <p:cBhvr>
                                        <p:cTn id="17" dur="500"/>
                                        <p:tgtEl>
                                          <p:spTgt spid="2">
                                            <p:graphicEl>
                                              <a:dgm id="{1BA00CDE-3EF5-433E-AE12-1C6BE1AD802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3F12F806-DA9A-4515-924F-746AB95F9689}"/>
                                            </p:graphicEl>
                                          </p:spTgt>
                                        </p:tgtEl>
                                        <p:attrNameLst>
                                          <p:attrName>style.visibility</p:attrName>
                                        </p:attrNameLst>
                                      </p:cBhvr>
                                      <p:to>
                                        <p:strVal val="visible"/>
                                      </p:to>
                                    </p:set>
                                    <p:animEffect transition="in" filter="fade">
                                      <p:cBhvr>
                                        <p:cTn id="22" dur="500"/>
                                        <p:tgtEl>
                                          <p:spTgt spid="2">
                                            <p:graphicEl>
                                              <a:dgm id="{3F12F806-DA9A-4515-924F-746AB95F968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5AE2260C-20B2-40D4-960E-C7BC6F3394FA}"/>
                                            </p:graphicEl>
                                          </p:spTgt>
                                        </p:tgtEl>
                                        <p:attrNameLst>
                                          <p:attrName>style.visibility</p:attrName>
                                        </p:attrNameLst>
                                      </p:cBhvr>
                                      <p:to>
                                        <p:strVal val="visible"/>
                                      </p:to>
                                    </p:set>
                                    <p:animEffect transition="in" filter="fade">
                                      <p:cBhvr>
                                        <p:cTn id="27" dur="500"/>
                                        <p:tgtEl>
                                          <p:spTgt spid="2">
                                            <p:graphicEl>
                                              <a:dgm id="{5AE2260C-20B2-40D4-960E-C7BC6F3394F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25D3919D-CDCD-4BA8-B964-E24F415CB8C6}"/>
                                            </p:graphicEl>
                                          </p:spTgt>
                                        </p:tgtEl>
                                        <p:attrNameLst>
                                          <p:attrName>style.visibility</p:attrName>
                                        </p:attrNameLst>
                                      </p:cBhvr>
                                      <p:to>
                                        <p:strVal val="visible"/>
                                      </p:to>
                                    </p:set>
                                    <p:animEffect transition="in" filter="fade">
                                      <p:cBhvr>
                                        <p:cTn id="32" dur="500"/>
                                        <p:tgtEl>
                                          <p:spTgt spid="2">
                                            <p:graphicEl>
                                              <a:dgm id="{25D3919D-CDCD-4BA8-B964-E24F415CB8C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80A9EB7E-166A-4AAC-AC75-D6848D5E226D}"/>
                                            </p:graphicEl>
                                          </p:spTgt>
                                        </p:tgtEl>
                                        <p:attrNameLst>
                                          <p:attrName>style.visibility</p:attrName>
                                        </p:attrNameLst>
                                      </p:cBhvr>
                                      <p:to>
                                        <p:strVal val="visible"/>
                                      </p:to>
                                    </p:set>
                                    <p:animEffect transition="in" filter="fade">
                                      <p:cBhvr>
                                        <p:cTn id="37" dur="500"/>
                                        <p:tgtEl>
                                          <p:spTgt spid="2">
                                            <p:graphicEl>
                                              <a:dgm id="{80A9EB7E-166A-4AAC-AC75-D6848D5E226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graphicEl>
                                              <a:dgm id="{6DB7A6B1-32EA-4ED8-A4C2-33FD0A9130D1}"/>
                                            </p:graphicEl>
                                          </p:spTgt>
                                        </p:tgtEl>
                                        <p:attrNameLst>
                                          <p:attrName>style.visibility</p:attrName>
                                        </p:attrNameLst>
                                      </p:cBhvr>
                                      <p:to>
                                        <p:strVal val="visible"/>
                                      </p:to>
                                    </p:set>
                                    <p:animEffect transition="in" filter="fade">
                                      <p:cBhvr>
                                        <p:cTn id="42" dur="500"/>
                                        <p:tgtEl>
                                          <p:spTgt spid="2">
                                            <p:graphicEl>
                                              <a:dgm id="{6DB7A6B1-32EA-4ED8-A4C2-33FD0A9130D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graphicEl>
                                              <a:dgm id="{C76C379C-3EEB-44A5-8302-5594A4ECCB32}"/>
                                            </p:graphicEl>
                                          </p:spTgt>
                                        </p:tgtEl>
                                        <p:attrNameLst>
                                          <p:attrName>style.visibility</p:attrName>
                                        </p:attrNameLst>
                                      </p:cBhvr>
                                      <p:to>
                                        <p:strVal val="visible"/>
                                      </p:to>
                                    </p:set>
                                    <p:animEffect transition="in" filter="fade">
                                      <p:cBhvr>
                                        <p:cTn id="47" dur="500"/>
                                        <p:tgtEl>
                                          <p:spTgt spid="2">
                                            <p:graphicEl>
                                              <a:dgm id="{C76C379C-3EEB-44A5-8302-5594A4ECCB32}"/>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2D75FDC3-77B8-482B-8D4A-BB3E00D567EA}"/>
                                            </p:graphicEl>
                                          </p:spTgt>
                                        </p:tgtEl>
                                        <p:attrNameLst>
                                          <p:attrName>style.visibility</p:attrName>
                                        </p:attrNameLst>
                                      </p:cBhvr>
                                      <p:to>
                                        <p:strVal val="visible"/>
                                      </p:to>
                                    </p:set>
                                    <p:animEffect transition="in" filter="fade">
                                      <p:cBhvr>
                                        <p:cTn id="52" dur="500"/>
                                        <p:tgtEl>
                                          <p:spTgt spid="2">
                                            <p:graphicEl>
                                              <a:dgm id="{2D75FDC3-77B8-482B-8D4A-BB3E00D567EA}"/>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graphicEl>
                                              <a:dgm id="{0C60162B-C2C6-498F-A072-E5F94D35E213}"/>
                                            </p:graphicEl>
                                          </p:spTgt>
                                        </p:tgtEl>
                                        <p:attrNameLst>
                                          <p:attrName>style.visibility</p:attrName>
                                        </p:attrNameLst>
                                      </p:cBhvr>
                                      <p:to>
                                        <p:strVal val="visible"/>
                                      </p:to>
                                    </p:set>
                                    <p:animEffect transition="in" filter="fade">
                                      <p:cBhvr>
                                        <p:cTn id="57" dur="500"/>
                                        <p:tgtEl>
                                          <p:spTgt spid="2">
                                            <p:graphicEl>
                                              <a:dgm id="{0C60162B-C2C6-498F-A072-E5F94D35E213}"/>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
                                            <p:graphicEl>
                                              <a:dgm id="{39CE9524-1CE5-4479-A662-A501DB4BF401}"/>
                                            </p:graphicEl>
                                          </p:spTgt>
                                        </p:tgtEl>
                                        <p:attrNameLst>
                                          <p:attrName>style.visibility</p:attrName>
                                        </p:attrNameLst>
                                      </p:cBhvr>
                                      <p:to>
                                        <p:strVal val="visible"/>
                                      </p:to>
                                    </p:set>
                                    <p:animEffect transition="in" filter="fade">
                                      <p:cBhvr>
                                        <p:cTn id="62" dur="500"/>
                                        <p:tgtEl>
                                          <p:spTgt spid="2">
                                            <p:graphicEl>
                                              <a:dgm id="{39CE9524-1CE5-4479-A662-A501DB4BF401}"/>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
                                            <p:graphicEl>
                                              <a:dgm id="{CBB47B30-6ED5-4B49-85E5-18FBD4F5A440}"/>
                                            </p:graphicEl>
                                          </p:spTgt>
                                        </p:tgtEl>
                                        <p:attrNameLst>
                                          <p:attrName>style.visibility</p:attrName>
                                        </p:attrNameLst>
                                      </p:cBhvr>
                                      <p:to>
                                        <p:strVal val="visible"/>
                                      </p:to>
                                    </p:set>
                                    <p:animEffect transition="in" filter="fade">
                                      <p:cBhvr>
                                        <p:cTn id="67" dur="500"/>
                                        <p:tgtEl>
                                          <p:spTgt spid="2">
                                            <p:graphicEl>
                                              <a:dgm id="{CBB47B30-6ED5-4B49-85E5-18FBD4F5A440}"/>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
                                            <p:graphicEl>
                                              <a:dgm id="{AE4DA640-B048-43A2-A29A-2BB833696A97}"/>
                                            </p:graphicEl>
                                          </p:spTgt>
                                        </p:tgtEl>
                                        <p:attrNameLst>
                                          <p:attrName>style.visibility</p:attrName>
                                        </p:attrNameLst>
                                      </p:cBhvr>
                                      <p:to>
                                        <p:strVal val="visible"/>
                                      </p:to>
                                    </p:set>
                                    <p:animEffect transition="in" filter="fade">
                                      <p:cBhvr>
                                        <p:cTn id="72" dur="500"/>
                                        <p:tgtEl>
                                          <p:spTgt spid="2">
                                            <p:graphicEl>
                                              <a:dgm id="{AE4DA640-B048-43A2-A29A-2BB833696A9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282700" y="1396231"/>
            <a:ext cx="8331200" cy="4065537"/>
          </a:xfrm>
          <a:prstGeom prst="rect">
            <a:avLst/>
          </a:prstGeom>
        </p:spPr>
        <p:txBody>
          <a:bodyPr wrap="square">
            <a:spAutoFit/>
          </a:bodyPr>
          <a:lstStyle/>
          <a:p>
            <a:pPr>
              <a:lnSpc>
                <a:spcPct val="150000"/>
              </a:lnSpc>
            </a:pPr>
            <a:r>
              <a:rPr lang="en-US" altLang="zh-CN" sz="2400" dirty="0">
                <a:latin typeface="思源黑体 Normal" panose="020B0400000000000000" pitchFamily="34" charset="-122"/>
                <a:ea typeface="思源黑体 Normal" panose="020B0400000000000000" pitchFamily="34" charset="-122"/>
              </a:rPr>
              <a:t>1.</a:t>
            </a:r>
            <a:r>
              <a:rPr lang="zh-CN" altLang="en-US" sz="2400" dirty="0">
                <a:latin typeface="思源黑体 Normal" panose="020B0400000000000000" pitchFamily="34" charset="-122"/>
                <a:ea typeface="思源黑体 Normal" panose="020B0400000000000000" pitchFamily="34" charset="-122"/>
              </a:rPr>
              <a:t>太阳物质构成的主要成分是</a:t>
            </a:r>
            <a:r>
              <a:rPr lang="en-US" altLang="zh-CN"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5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氢和氧          </a:t>
            </a: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氧和氦   　</a:t>
            </a:r>
            <a:endParaRPr lang="en-US" altLang="zh-CN" sz="2400" dirty="0">
              <a:latin typeface="思源黑体 Normal" panose="020B0400000000000000" pitchFamily="34" charset="-122"/>
              <a:ea typeface="思源黑体 Normal" panose="020B0400000000000000" pitchFamily="34" charset="-122"/>
            </a:endParaRPr>
          </a:p>
          <a:p>
            <a:pPr>
              <a:lnSpc>
                <a:spcPct val="15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氢和氦          </a:t>
            </a: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氧和氮</a:t>
            </a:r>
            <a:endParaRPr lang="en-US" altLang="zh-CN" sz="2400" dirty="0">
              <a:latin typeface="思源黑体 Normal" panose="020B0400000000000000" pitchFamily="34" charset="-122"/>
              <a:ea typeface="思源黑体 Normal" panose="020B0400000000000000" pitchFamily="34" charset="-122"/>
            </a:endParaRPr>
          </a:p>
          <a:p>
            <a:pPr>
              <a:lnSpc>
                <a:spcPct val="150000"/>
              </a:lnSpc>
            </a:pPr>
            <a:endParaRPr lang="zh-CN" altLang="en-US" sz="2400" dirty="0">
              <a:latin typeface="思源黑体 Normal" panose="020B0400000000000000" pitchFamily="34" charset="-122"/>
              <a:ea typeface="思源黑体 Normal" panose="020B0400000000000000" pitchFamily="34" charset="-122"/>
            </a:endParaRPr>
          </a:p>
          <a:p>
            <a:pPr>
              <a:lnSpc>
                <a:spcPct val="150000"/>
              </a:lnSpc>
              <a:spcBef>
                <a:spcPts val="1200"/>
              </a:spcBef>
            </a:pPr>
            <a:r>
              <a:rPr lang="en-US" altLang="zh-CN" sz="2400" dirty="0">
                <a:latin typeface="思源黑体 Normal" panose="020B0400000000000000" pitchFamily="34" charset="-122"/>
                <a:ea typeface="思源黑体 Normal" panose="020B0400000000000000" pitchFamily="34" charset="-122"/>
              </a:rPr>
              <a:t>2.</a:t>
            </a:r>
            <a:r>
              <a:rPr lang="zh-CN" altLang="en-US" sz="2400" dirty="0">
                <a:latin typeface="思源黑体 Normal" panose="020B0400000000000000" pitchFamily="34" charset="-122"/>
                <a:ea typeface="思源黑体 Normal" panose="020B0400000000000000" pitchFamily="34" charset="-122"/>
              </a:rPr>
              <a:t>太阳巨大的辐射能量来自</a:t>
            </a:r>
            <a:r>
              <a:rPr lang="en-US" altLang="zh-CN"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5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太阳内部的核聚变    </a:t>
            </a: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太阳内部的核裂变    </a:t>
            </a:r>
            <a:endParaRPr lang="en-US" altLang="zh-CN" sz="2400" dirty="0">
              <a:latin typeface="思源黑体 Normal" panose="020B0400000000000000" pitchFamily="34" charset="-122"/>
              <a:ea typeface="思源黑体 Normal" panose="020B0400000000000000" pitchFamily="34" charset="-122"/>
            </a:endParaRPr>
          </a:p>
          <a:p>
            <a:pPr>
              <a:lnSpc>
                <a:spcPct val="15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太阳表面剧 烈的太阳活动    </a:t>
            </a: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太阳表面的磁爆炸 </a:t>
            </a:r>
            <a:endParaRPr lang="zh-CN" altLang="en-US" sz="2400" dirty="0">
              <a:latin typeface="思源黑体 Normal" panose="020B0400000000000000" pitchFamily="34" charset="-122"/>
              <a:ea typeface="思源黑体 Normal" panose="020B0400000000000000" pitchFamily="34" charset="-122"/>
            </a:endParaRPr>
          </a:p>
        </p:txBody>
      </p:sp>
      <p:sp>
        <p:nvSpPr>
          <p:cNvPr id="15" name="文本框 14"/>
          <p:cNvSpPr txBox="1"/>
          <p:nvPr/>
        </p:nvSpPr>
        <p:spPr>
          <a:xfrm>
            <a:off x="5395174" y="1289551"/>
            <a:ext cx="304416" cy="752835"/>
          </a:xfrm>
          <a:prstGeom prst="rect">
            <a:avLst/>
          </a:prstGeom>
          <a:noFill/>
        </p:spPr>
        <p:txBody>
          <a:bodyPr wrap="square" rtlCol="0">
            <a:spAutoFit/>
          </a:bodyPr>
          <a:lstStyle/>
          <a:p>
            <a:pPr>
              <a:lnSpc>
                <a:spcPct val="150000"/>
              </a:lnSpc>
            </a:pPr>
            <a:r>
              <a:rPr lang="en-US" altLang="zh-CN" sz="3200" dirty="0">
                <a:solidFill>
                  <a:srgbClr val="C00000"/>
                </a:solidFill>
                <a:latin typeface="思源黑体 Bold" panose="020B0800000000000000" pitchFamily="34" charset="-122"/>
                <a:ea typeface="思源黑体 Bold" panose="020B0800000000000000" pitchFamily="34" charset="-122"/>
              </a:rPr>
              <a:t>C</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27" name="iconfont-1043-169336"/>
          <p:cNvSpPr>
            <a:spLocks noChangeAspect="1"/>
          </p:cNvSpPr>
          <p:nvPr/>
        </p:nvSpPr>
        <p:spPr bwMode="auto">
          <a:xfrm>
            <a:off x="1466765" y="2657993"/>
            <a:ext cx="360765"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
        <p:nvSpPr>
          <p:cNvPr id="28" name="文本框 27"/>
          <p:cNvSpPr txBox="1"/>
          <p:nvPr/>
        </p:nvSpPr>
        <p:spPr>
          <a:xfrm>
            <a:off x="5110813" y="3641669"/>
            <a:ext cx="447558" cy="752835"/>
          </a:xfrm>
          <a:prstGeom prst="rect">
            <a:avLst/>
          </a:prstGeom>
          <a:noFill/>
        </p:spPr>
        <p:txBody>
          <a:bodyPr wrap="none" rtlCol="0">
            <a:spAutoFit/>
          </a:bodyPr>
          <a:lstStyle/>
          <a:p>
            <a:pPr>
              <a:lnSpc>
                <a:spcPct val="150000"/>
              </a:lnSpc>
            </a:pPr>
            <a:r>
              <a:rPr lang="en-US" altLang="zh-CN" sz="3200" dirty="0">
                <a:solidFill>
                  <a:srgbClr val="C00000"/>
                </a:solidFill>
                <a:latin typeface="思源黑体 Bold" panose="020B0800000000000000" pitchFamily="34" charset="-122"/>
                <a:ea typeface="思源黑体 Bold" panose="020B0800000000000000" pitchFamily="34" charset="-122"/>
              </a:rPr>
              <a:t>A</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32" name="iconfont-1043-169336"/>
          <p:cNvSpPr>
            <a:spLocks noChangeAspect="1"/>
          </p:cNvSpPr>
          <p:nvPr/>
        </p:nvSpPr>
        <p:spPr bwMode="auto">
          <a:xfrm>
            <a:off x="1466765" y="4481723"/>
            <a:ext cx="360765"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193800" y="368258"/>
            <a:ext cx="10767060" cy="6121484"/>
          </a:xfrm>
          <a:prstGeom prst="rect">
            <a:avLst/>
          </a:prstGeom>
        </p:spPr>
        <p:txBody>
          <a:bodyPr wrap="square">
            <a:spAutoFit/>
          </a:bodyPr>
          <a:lstStyle/>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3.</a:t>
            </a:r>
            <a:r>
              <a:rPr lang="zh-CN" altLang="en-US" sz="2400" dirty="0">
                <a:latin typeface="思源黑体 Normal" panose="020B0400000000000000" pitchFamily="34" charset="-122"/>
                <a:ea typeface="思源黑体 Normal" panose="020B0400000000000000" pitchFamily="34" charset="-122"/>
              </a:rPr>
              <a:t>下列关于太阳辐射的叙述，正确的</a:t>
            </a:r>
            <a:r>
              <a:rPr lang="en-US" altLang="zh-CN" sz="2400" dirty="0">
                <a:latin typeface="思源黑体 Normal" panose="020B0400000000000000" pitchFamily="34" charset="-122"/>
                <a:ea typeface="思源黑体 Normal" panose="020B0400000000000000" pitchFamily="34" charset="-122"/>
              </a:rPr>
              <a:t>(      )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太阳辐射能不仅能量大，而且分布集中</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太阳辐 射能是地理环境形成和变化的重要因素</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太阳辐射能大部分到达地球</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煤</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石油等能源与太阳辐射无关</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4.</a:t>
            </a:r>
            <a:r>
              <a:rPr lang="zh-CN" altLang="en-US" sz="2400" dirty="0">
                <a:latin typeface="思源黑体 Normal" panose="020B0400000000000000" pitchFamily="34" charset="-122"/>
                <a:ea typeface="思源黑体 Normal" panose="020B0400000000000000" pitchFamily="34" charset="-122"/>
              </a:rPr>
              <a:t>下列自然现象与太阳辐射无关的是</a:t>
            </a:r>
            <a:r>
              <a:rPr lang="en-US" altLang="zh-CN"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生物的形成       </a:t>
            </a: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大气和水体的运动       </a:t>
            </a: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煤</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石油的形成     </a:t>
            </a: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火山的喷发</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5.</a:t>
            </a:r>
            <a:r>
              <a:rPr lang="zh-CN" altLang="en-US" sz="2400" dirty="0">
                <a:latin typeface="思源黑体 Normal" panose="020B0400000000000000" pitchFamily="34" charset="-122"/>
                <a:ea typeface="思源黑体 Normal" panose="020B0400000000000000" pitchFamily="34" charset="-122"/>
              </a:rPr>
              <a:t>有关太阳的叙述正确的是</a:t>
            </a:r>
            <a:r>
              <a:rPr lang="en-US" altLang="zh-CN"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太阳的体积</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质量</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半径</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密度均比地球大得多</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太阳是银河系的中心天体</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太阳的巨大能量来自其内部的核裂变反应</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地球表面化石燃料形成中固定了大量太阳辐射能</a:t>
            </a:r>
            <a:endParaRPr lang="zh-CN" altLang="en-US" sz="2400" dirty="0">
              <a:latin typeface="思源黑体 Normal" panose="020B0400000000000000" pitchFamily="34" charset="-122"/>
              <a:ea typeface="思源黑体 Normal" panose="020B0400000000000000" pitchFamily="34" charset="-122"/>
            </a:endParaRPr>
          </a:p>
        </p:txBody>
      </p:sp>
      <p:sp>
        <p:nvSpPr>
          <p:cNvPr id="29" name="文本框 28"/>
          <p:cNvSpPr txBox="1"/>
          <p:nvPr/>
        </p:nvSpPr>
        <p:spPr>
          <a:xfrm>
            <a:off x="6185893" y="422335"/>
            <a:ext cx="463588"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B</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30" name="文本框 29"/>
          <p:cNvSpPr txBox="1"/>
          <p:nvPr/>
        </p:nvSpPr>
        <p:spPr>
          <a:xfrm>
            <a:off x="6185893" y="2932818"/>
            <a:ext cx="478016"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D</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31" name="文本框 30"/>
          <p:cNvSpPr txBox="1"/>
          <p:nvPr/>
        </p:nvSpPr>
        <p:spPr>
          <a:xfrm>
            <a:off x="4972474" y="4084056"/>
            <a:ext cx="478016"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D</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33" name="iconfont-1043-169336"/>
          <p:cNvSpPr>
            <a:spLocks noChangeAspect="1"/>
          </p:cNvSpPr>
          <p:nvPr/>
        </p:nvSpPr>
        <p:spPr bwMode="auto">
          <a:xfrm>
            <a:off x="1283250" y="1355812"/>
            <a:ext cx="360765"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
        <p:nvSpPr>
          <p:cNvPr id="34" name="iconfont-1043-169336"/>
          <p:cNvSpPr>
            <a:spLocks noChangeAspect="1"/>
          </p:cNvSpPr>
          <p:nvPr/>
        </p:nvSpPr>
        <p:spPr bwMode="auto">
          <a:xfrm>
            <a:off x="9393283" y="3473544"/>
            <a:ext cx="360765"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
        <p:nvSpPr>
          <p:cNvPr id="35" name="iconfont-1043-169336"/>
          <p:cNvSpPr>
            <a:spLocks noChangeAspect="1"/>
          </p:cNvSpPr>
          <p:nvPr/>
        </p:nvSpPr>
        <p:spPr bwMode="auto">
          <a:xfrm>
            <a:off x="1320544" y="6006847"/>
            <a:ext cx="360765"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BP02Shot01_00000">
            <a:hlinkClick r:id="" action="ppaction://media"/>
          </p:cNvPr>
          <p:cNvPicPr>
            <a:picLocks noChangeAspect="1"/>
          </p:cNvPicPr>
          <p:nvPr>
            <a:videoFile r:link="rId1"/>
            <p:extLst>
              <p:ext uri="{DAA4B4D4-6D71-4841-9C94-3DE7FCFB9230}">
                <p14:media xmlns:p14="http://schemas.microsoft.com/office/powerpoint/2010/main" r:embed="rId2">
                  <p14:fade in="1000.000000" out="1000.000000"/>
                </p14:media>
              </p:ext>
            </p:extLst>
          </p:nvPr>
        </p:nvPicPr>
        <p:blipFill>
          <a:blip r:embed="rId3"/>
          <a:stretch>
            <a:fillRect/>
          </a:stretch>
        </p:blipFill>
        <p:spPr>
          <a:xfrm>
            <a:off x="0" y="3979325"/>
            <a:ext cx="12192000" cy="2878675"/>
          </a:xfrm>
          <a:prstGeom prst="rect">
            <a:avLst/>
          </a:prstGeom>
          <a:ln>
            <a:noFill/>
          </a:ln>
        </p:spPr>
      </p:pic>
      <p:grpSp>
        <p:nvGrpSpPr>
          <p:cNvPr id="3" name="组合 2"/>
          <p:cNvGrpSpPr/>
          <p:nvPr/>
        </p:nvGrpSpPr>
        <p:grpSpPr>
          <a:xfrm rot="939189">
            <a:off x="3015934" y="1356524"/>
            <a:ext cx="6167756" cy="2713138"/>
            <a:chOff x="3015932" y="1360226"/>
            <a:chExt cx="6167756" cy="2713138"/>
          </a:xfrm>
        </p:grpSpPr>
        <p:sp>
          <p:nvSpPr>
            <p:cNvPr id="51" name="椭圆 61"/>
            <p:cNvSpPr/>
            <p:nvPr/>
          </p:nvSpPr>
          <p:spPr>
            <a:xfrm>
              <a:off x="8281154" y="1942479"/>
              <a:ext cx="82312" cy="76014"/>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0412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46" name="椭圆 63"/>
            <p:cNvSpPr/>
            <p:nvPr/>
          </p:nvSpPr>
          <p:spPr>
            <a:xfrm>
              <a:off x="4638075" y="2891594"/>
              <a:ext cx="49436" cy="47947"/>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rgbClr val="0412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Medium" panose="020B0600000000000000" pitchFamily="34" charset="-122"/>
                <a:ea typeface="思源黑体 Medium" panose="020B0600000000000000" pitchFamily="34" charset="-122"/>
              </a:endParaRPr>
            </a:p>
          </p:txBody>
        </p:sp>
        <p:pic>
          <p:nvPicPr>
            <p:cNvPr id="1026" name="Picture 2"/>
            <p:cNvPicPr>
              <a:picLocks noChangeAspect="1" noChangeArrowheads="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l="13061" t="13061" r="13061" b="13061"/>
            <a:stretch>
              <a:fillRect/>
            </a:stretch>
          </p:blipFill>
          <p:spPr bwMode="auto">
            <a:xfrm>
              <a:off x="4729298" y="1360226"/>
              <a:ext cx="2713138" cy="2713138"/>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47" name="任意多边形: 形状 46"/>
            <p:cNvSpPr/>
            <p:nvPr/>
          </p:nvSpPr>
          <p:spPr>
            <a:xfrm rot="20668686">
              <a:off x="4310741" y="2455054"/>
              <a:ext cx="3586718" cy="554372"/>
            </a:xfrm>
            <a:custGeom>
              <a:avLst/>
              <a:gdLst>
                <a:gd name="connsiteX0" fmla="*/ 733885 w 3586718"/>
                <a:gd name="connsiteY0" fmla="*/ 0 h 554372"/>
                <a:gd name="connsiteX1" fmla="*/ 733885 w 3586718"/>
                <a:gd name="connsiteY1" fmla="*/ 382146 h 554372"/>
                <a:gd name="connsiteX2" fmla="*/ 2856640 w 3586718"/>
                <a:gd name="connsiteY2" fmla="*/ 382146 h 554372"/>
                <a:gd name="connsiteX3" fmla="*/ 2856640 w 3586718"/>
                <a:gd name="connsiteY3" fmla="*/ 538 h 554372"/>
                <a:gd name="connsiteX4" fmla="*/ 3061456 w 3586718"/>
                <a:gd name="connsiteY4" fmla="*/ 29510 h 554372"/>
                <a:gd name="connsiteX5" fmla="*/ 3586718 w 3586718"/>
                <a:gd name="connsiteY5" fmla="*/ 246915 h 554372"/>
                <a:gd name="connsiteX6" fmla="*/ 1793359 w 3586718"/>
                <a:gd name="connsiteY6" fmla="*/ 554372 h 554372"/>
                <a:gd name="connsiteX7" fmla="*/ 0 w 3586718"/>
                <a:gd name="connsiteY7" fmla="*/ 246915 h 554372"/>
                <a:gd name="connsiteX8" fmla="*/ 525263 w 3586718"/>
                <a:gd name="connsiteY8" fmla="*/ 29510 h 554372"/>
                <a:gd name="connsiteX0-1" fmla="*/ 733885 w 3586718"/>
                <a:gd name="connsiteY0-2" fmla="*/ 0 h 554372"/>
                <a:gd name="connsiteX1-3" fmla="*/ 2856640 w 3586718"/>
                <a:gd name="connsiteY1-4" fmla="*/ 382146 h 554372"/>
                <a:gd name="connsiteX2-5" fmla="*/ 2856640 w 3586718"/>
                <a:gd name="connsiteY2-6" fmla="*/ 538 h 554372"/>
                <a:gd name="connsiteX3-7" fmla="*/ 3061456 w 3586718"/>
                <a:gd name="connsiteY3-8" fmla="*/ 29510 h 554372"/>
                <a:gd name="connsiteX4-9" fmla="*/ 3586718 w 3586718"/>
                <a:gd name="connsiteY4-10" fmla="*/ 246915 h 554372"/>
                <a:gd name="connsiteX5-11" fmla="*/ 1793359 w 3586718"/>
                <a:gd name="connsiteY5-12" fmla="*/ 554372 h 554372"/>
                <a:gd name="connsiteX6-13" fmla="*/ 0 w 3586718"/>
                <a:gd name="connsiteY6-14" fmla="*/ 246915 h 554372"/>
                <a:gd name="connsiteX7-15" fmla="*/ 525263 w 3586718"/>
                <a:gd name="connsiteY7-16" fmla="*/ 29510 h 554372"/>
                <a:gd name="connsiteX8-17" fmla="*/ 733885 w 3586718"/>
                <a:gd name="connsiteY8-18" fmla="*/ 0 h 554372"/>
                <a:gd name="connsiteX0-19" fmla="*/ 733885 w 3586718"/>
                <a:gd name="connsiteY0-20" fmla="*/ 0 h 554372"/>
                <a:gd name="connsiteX1-21" fmla="*/ 2856640 w 3586718"/>
                <a:gd name="connsiteY1-22" fmla="*/ 538 h 554372"/>
                <a:gd name="connsiteX2-23" fmla="*/ 3061456 w 3586718"/>
                <a:gd name="connsiteY2-24" fmla="*/ 29510 h 554372"/>
                <a:gd name="connsiteX3-25" fmla="*/ 3586718 w 3586718"/>
                <a:gd name="connsiteY3-26" fmla="*/ 246915 h 554372"/>
                <a:gd name="connsiteX4-27" fmla="*/ 1793359 w 3586718"/>
                <a:gd name="connsiteY4-28" fmla="*/ 554372 h 554372"/>
                <a:gd name="connsiteX5-29" fmla="*/ 0 w 3586718"/>
                <a:gd name="connsiteY5-30" fmla="*/ 246915 h 554372"/>
                <a:gd name="connsiteX6-31" fmla="*/ 525263 w 3586718"/>
                <a:gd name="connsiteY6-32" fmla="*/ 29510 h 554372"/>
                <a:gd name="connsiteX7-33" fmla="*/ 733885 w 3586718"/>
                <a:gd name="connsiteY7-34" fmla="*/ 0 h 554372"/>
                <a:gd name="connsiteX0-35" fmla="*/ 733885 w 3586718"/>
                <a:gd name="connsiteY0-36" fmla="*/ 5608 h 559980"/>
                <a:gd name="connsiteX1-37" fmla="*/ 1807648 w 3586718"/>
                <a:gd name="connsiteY1-38" fmla="*/ 0 h 559980"/>
                <a:gd name="connsiteX2-39" fmla="*/ 2856640 w 3586718"/>
                <a:gd name="connsiteY2-40" fmla="*/ 6146 h 559980"/>
                <a:gd name="connsiteX3-41" fmla="*/ 3061456 w 3586718"/>
                <a:gd name="connsiteY3-42" fmla="*/ 35118 h 559980"/>
                <a:gd name="connsiteX4-43" fmla="*/ 3586718 w 3586718"/>
                <a:gd name="connsiteY4-44" fmla="*/ 252523 h 559980"/>
                <a:gd name="connsiteX5-45" fmla="*/ 1793359 w 3586718"/>
                <a:gd name="connsiteY5-46" fmla="*/ 559980 h 559980"/>
                <a:gd name="connsiteX6-47" fmla="*/ 0 w 3586718"/>
                <a:gd name="connsiteY6-48" fmla="*/ 252523 h 559980"/>
                <a:gd name="connsiteX7-49" fmla="*/ 525263 w 3586718"/>
                <a:gd name="connsiteY7-50" fmla="*/ 35118 h 559980"/>
                <a:gd name="connsiteX8-51" fmla="*/ 733885 w 3586718"/>
                <a:gd name="connsiteY8-52" fmla="*/ 5608 h 559980"/>
                <a:gd name="connsiteX0-53" fmla="*/ 1807648 w 3586718"/>
                <a:gd name="connsiteY0-54" fmla="*/ 0 h 559980"/>
                <a:gd name="connsiteX1-55" fmla="*/ 2856640 w 3586718"/>
                <a:gd name="connsiteY1-56" fmla="*/ 6146 h 559980"/>
                <a:gd name="connsiteX2-57" fmla="*/ 3061456 w 3586718"/>
                <a:gd name="connsiteY2-58" fmla="*/ 35118 h 559980"/>
                <a:gd name="connsiteX3-59" fmla="*/ 3586718 w 3586718"/>
                <a:gd name="connsiteY3-60" fmla="*/ 252523 h 559980"/>
                <a:gd name="connsiteX4-61" fmla="*/ 1793359 w 3586718"/>
                <a:gd name="connsiteY4-62" fmla="*/ 559980 h 559980"/>
                <a:gd name="connsiteX5-63" fmla="*/ 0 w 3586718"/>
                <a:gd name="connsiteY5-64" fmla="*/ 252523 h 559980"/>
                <a:gd name="connsiteX6-65" fmla="*/ 525263 w 3586718"/>
                <a:gd name="connsiteY6-66" fmla="*/ 35118 h 559980"/>
                <a:gd name="connsiteX7-67" fmla="*/ 733885 w 3586718"/>
                <a:gd name="connsiteY7-68" fmla="*/ 5608 h 559980"/>
                <a:gd name="connsiteX8-69" fmla="*/ 1899088 w 3586718"/>
                <a:gd name="connsiteY8-70" fmla="*/ 91440 h 559980"/>
                <a:gd name="connsiteX0-71" fmla="*/ 1807648 w 3586718"/>
                <a:gd name="connsiteY0-72" fmla="*/ 0 h 559980"/>
                <a:gd name="connsiteX1-73" fmla="*/ 2856640 w 3586718"/>
                <a:gd name="connsiteY1-74" fmla="*/ 6146 h 559980"/>
                <a:gd name="connsiteX2-75" fmla="*/ 3061456 w 3586718"/>
                <a:gd name="connsiteY2-76" fmla="*/ 35118 h 559980"/>
                <a:gd name="connsiteX3-77" fmla="*/ 3586718 w 3586718"/>
                <a:gd name="connsiteY3-78" fmla="*/ 252523 h 559980"/>
                <a:gd name="connsiteX4-79" fmla="*/ 1793359 w 3586718"/>
                <a:gd name="connsiteY4-80" fmla="*/ 559980 h 559980"/>
                <a:gd name="connsiteX5-81" fmla="*/ 0 w 3586718"/>
                <a:gd name="connsiteY5-82" fmla="*/ 252523 h 559980"/>
                <a:gd name="connsiteX6-83" fmla="*/ 525263 w 3586718"/>
                <a:gd name="connsiteY6-84" fmla="*/ 35118 h 559980"/>
                <a:gd name="connsiteX7-85" fmla="*/ 733885 w 3586718"/>
                <a:gd name="connsiteY7-86" fmla="*/ 5608 h 559980"/>
                <a:gd name="connsiteX0-87" fmla="*/ 2856640 w 3586718"/>
                <a:gd name="connsiteY0-88" fmla="*/ 538 h 554372"/>
                <a:gd name="connsiteX1-89" fmla="*/ 3061456 w 3586718"/>
                <a:gd name="connsiteY1-90" fmla="*/ 29510 h 554372"/>
                <a:gd name="connsiteX2-91" fmla="*/ 3586718 w 3586718"/>
                <a:gd name="connsiteY2-92" fmla="*/ 246915 h 554372"/>
                <a:gd name="connsiteX3-93" fmla="*/ 1793359 w 3586718"/>
                <a:gd name="connsiteY3-94" fmla="*/ 554372 h 554372"/>
                <a:gd name="connsiteX4-95" fmla="*/ 0 w 3586718"/>
                <a:gd name="connsiteY4-96" fmla="*/ 246915 h 554372"/>
                <a:gd name="connsiteX5-97" fmla="*/ 525263 w 3586718"/>
                <a:gd name="connsiteY5-98" fmla="*/ 29510 h 554372"/>
                <a:gd name="connsiteX6-99" fmla="*/ 733885 w 3586718"/>
                <a:gd name="connsiteY6-100" fmla="*/ 0 h 554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86718" h="554372">
                  <a:moveTo>
                    <a:pt x="2856640" y="538"/>
                  </a:moveTo>
                  <a:lnTo>
                    <a:pt x="3061456" y="29510"/>
                  </a:lnTo>
                  <a:cubicBezTo>
                    <a:pt x="3385990" y="85149"/>
                    <a:pt x="3586718" y="162013"/>
                    <a:pt x="3586718" y="246915"/>
                  </a:cubicBezTo>
                  <a:cubicBezTo>
                    <a:pt x="3586718" y="416719"/>
                    <a:pt x="2783804" y="554372"/>
                    <a:pt x="1793359" y="554372"/>
                  </a:cubicBezTo>
                  <a:cubicBezTo>
                    <a:pt x="802914" y="554372"/>
                    <a:pt x="0" y="416719"/>
                    <a:pt x="0" y="246915"/>
                  </a:cubicBezTo>
                  <a:cubicBezTo>
                    <a:pt x="0" y="162013"/>
                    <a:pt x="200729" y="85149"/>
                    <a:pt x="525263" y="29510"/>
                  </a:cubicBezTo>
                  <a:lnTo>
                    <a:pt x="733885" y="0"/>
                  </a:lnTo>
                </a:path>
              </a:pathLst>
            </a:custGeom>
            <a:noFill/>
            <a:ln>
              <a:gradFill>
                <a:gsLst>
                  <a:gs pos="0">
                    <a:srgbClr val="018D79">
                      <a:alpha val="22000"/>
                    </a:srgbClr>
                  </a:gs>
                  <a:gs pos="100000">
                    <a:srgbClr val="2CCA9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48" name="任意多边形: 形状 47"/>
            <p:cNvSpPr/>
            <p:nvPr/>
          </p:nvSpPr>
          <p:spPr>
            <a:xfrm rot="20668686">
              <a:off x="3651545" y="2319354"/>
              <a:ext cx="4898778" cy="802975"/>
            </a:xfrm>
            <a:custGeom>
              <a:avLst/>
              <a:gdLst>
                <a:gd name="connsiteX0" fmla="*/ 3444506 w 4898778"/>
                <a:gd name="connsiteY0" fmla="*/ 0 h 802975"/>
                <a:gd name="connsiteX1" fmla="*/ 3818866 w 4898778"/>
                <a:gd name="connsiteY1" fmla="*/ 34836 h 802975"/>
                <a:gd name="connsiteX2" fmla="*/ 4898778 w 4898778"/>
                <a:gd name="connsiteY2" fmla="*/ 383047 h 802975"/>
                <a:gd name="connsiteX3" fmla="*/ 2449389 w 4898778"/>
                <a:gd name="connsiteY3" fmla="*/ 802975 h 802975"/>
                <a:gd name="connsiteX4" fmla="*/ 0 w 4898778"/>
                <a:gd name="connsiteY4" fmla="*/ 383047 h 802975"/>
                <a:gd name="connsiteX5" fmla="*/ 1079913 w 4898778"/>
                <a:gd name="connsiteY5" fmla="*/ 34836 h 802975"/>
                <a:gd name="connsiteX6" fmla="*/ 1430910 w 4898778"/>
                <a:gd name="connsiteY6" fmla="*/ 2174 h 802975"/>
                <a:gd name="connsiteX7" fmla="*/ 1430910 w 4898778"/>
                <a:gd name="connsiteY7" fmla="*/ 442594 h 802975"/>
                <a:gd name="connsiteX8" fmla="*/ 3444506 w 4898778"/>
                <a:gd name="connsiteY8" fmla="*/ 442594 h 802975"/>
                <a:gd name="connsiteX0-1" fmla="*/ 3444506 w 4898778"/>
                <a:gd name="connsiteY0-2" fmla="*/ 0 h 802975"/>
                <a:gd name="connsiteX1-3" fmla="*/ 3818866 w 4898778"/>
                <a:gd name="connsiteY1-4" fmla="*/ 34836 h 802975"/>
                <a:gd name="connsiteX2-5" fmla="*/ 4898778 w 4898778"/>
                <a:gd name="connsiteY2-6" fmla="*/ 383047 h 802975"/>
                <a:gd name="connsiteX3-7" fmla="*/ 2449389 w 4898778"/>
                <a:gd name="connsiteY3-8" fmla="*/ 802975 h 802975"/>
                <a:gd name="connsiteX4-9" fmla="*/ 0 w 4898778"/>
                <a:gd name="connsiteY4-10" fmla="*/ 383047 h 802975"/>
                <a:gd name="connsiteX5-11" fmla="*/ 1079913 w 4898778"/>
                <a:gd name="connsiteY5-12" fmla="*/ 34836 h 802975"/>
                <a:gd name="connsiteX6-13" fmla="*/ 1430910 w 4898778"/>
                <a:gd name="connsiteY6-14" fmla="*/ 2174 h 802975"/>
                <a:gd name="connsiteX7-15" fmla="*/ 3444506 w 4898778"/>
                <a:gd name="connsiteY7-16" fmla="*/ 442594 h 802975"/>
                <a:gd name="connsiteX8-17" fmla="*/ 3444506 w 4898778"/>
                <a:gd name="connsiteY8-18" fmla="*/ 0 h 802975"/>
                <a:gd name="connsiteX0-19" fmla="*/ 3444506 w 4898778"/>
                <a:gd name="connsiteY0-20" fmla="*/ 0 h 802975"/>
                <a:gd name="connsiteX1-21" fmla="*/ 3818866 w 4898778"/>
                <a:gd name="connsiteY1-22" fmla="*/ 34836 h 802975"/>
                <a:gd name="connsiteX2-23" fmla="*/ 4898778 w 4898778"/>
                <a:gd name="connsiteY2-24" fmla="*/ 383047 h 802975"/>
                <a:gd name="connsiteX3-25" fmla="*/ 2449389 w 4898778"/>
                <a:gd name="connsiteY3-26" fmla="*/ 802975 h 802975"/>
                <a:gd name="connsiteX4-27" fmla="*/ 0 w 4898778"/>
                <a:gd name="connsiteY4-28" fmla="*/ 383047 h 802975"/>
                <a:gd name="connsiteX5-29" fmla="*/ 1079913 w 4898778"/>
                <a:gd name="connsiteY5-30" fmla="*/ 34836 h 802975"/>
                <a:gd name="connsiteX6-31" fmla="*/ 1430910 w 4898778"/>
                <a:gd name="connsiteY6-32" fmla="*/ 2174 h 802975"/>
                <a:gd name="connsiteX7-33" fmla="*/ 3444506 w 4898778"/>
                <a:gd name="connsiteY7-34" fmla="*/ 0 h 802975"/>
                <a:gd name="connsiteX0-35" fmla="*/ 3444506 w 4898778"/>
                <a:gd name="connsiteY0-36" fmla="*/ 2827 h 805802"/>
                <a:gd name="connsiteX1-37" fmla="*/ 3818866 w 4898778"/>
                <a:gd name="connsiteY1-38" fmla="*/ 37663 h 805802"/>
                <a:gd name="connsiteX2-39" fmla="*/ 4898778 w 4898778"/>
                <a:gd name="connsiteY2-40" fmla="*/ 385874 h 805802"/>
                <a:gd name="connsiteX3-41" fmla="*/ 2449389 w 4898778"/>
                <a:gd name="connsiteY3-42" fmla="*/ 805802 h 805802"/>
                <a:gd name="connsiteX4-43" fmla="*/ 0 w 4898778"/>
                <a:gd name="connsiteY4-44" fmla="*/ 385874 h 805802"/>
                <a:gd name="connsiteX5-45" fmla="*/ 1079913 w 4898778"/>
                <a:gd name="connsiteY5-46" fmla="*/ 37663 h 805802"/>
                <a:gd name="connsiteX6-47" fmla="*/ 1430910 w 4898778"/>
                <a:gd name="connsiteY6-48" fmla="*/ 5001 h 805802"/>
                <a:gd name="connsiteX7-49" fmla="*/ 2463678 w 4898778"/>
                <a:gd name="connsiteY7-50" fmla="*/ 0 h 805802"/>
                <a:gd name="connsiteX8-51" fmla="*/ 3444506 w 4898778"/>
                <a:gd name="connsiteY8-52" fmla="*/ 2827 h 805802"/>
                <a:gd name="connsiteX0-53" fmla="*/ 2463678 w 4898778"/>
                <a:gd name="connsiteY0-54" fmla="*/ 0 h 805802"/>
                <a:gd name="connsiteX1-55" fmla="*/ 3444506 w 4898778"/>
                <a:gd name="connsiteY1-56" fmla="*/ 2827 h 805802"/>
                <a:gd name="connsiteX2-57" fmla="*/ 3818866 w 4898778"/>
                <a:gd name="connsiteY2-58" fmla="*/ 37663 h 805802"/>
                <a:gd name="connsiteX3-59" fmla="*/ 4898778 w 4898778"/>
                <a:gd name="connsiteY3-60" fmla="*/ 385874 h 805802"/>
                <a:gd name="connsiteX4-61" fmla="*/ 2449389 w 4898778"/>
                <a:gd name="connsiteY4-62" fmla="*/ 805802 h 805802"/>
                <a:gd name="connsiteX5-63" fmla="*/ 0 w 4898778"/>
                <a:gd name="connsiteY5-64" fmla="*/ 385874 h 805802"/>
                <a:gd name="connsiteX6-65" fmla="*/ 1079913 w 4898778"/>
                <a:gd name="connsiteY6-66" fmla="*/ 37663 h 805802"/>
                <a:gd name="connsiteX7-67" fmla="*/ 1430910 w 4898778"/>
                <a:gd name="connsiteY7-68" fmla="*/ 5001 h 805802"/>
                <a:gd name="connsiteX8-69" fmla="*/ 2555118 w 4898778"/>
                <a:gd name="connsiteY8-70" fmla="*/ 91440 h 805802"/>
                <a:gd name="connsiteX0-71" fmla="*/ 2463678 w 4898778"/>
                <a:gd name="connsiteY0-72" fmla="*/ 0 h 805802"/>
                <a:gd name="connsiteX1-73" fmla="*/ 3444506 w 4898778"/>
                <a:gd name="connsiteY1-74" fmla="*/ 2827 h 805802"/>
                <a:gd name="connsiteX2-75" fmla="*/ 3818866 w 4898778"/>
                <a:gd name="connsiteY2-76" fmla="*/ 37663 h 805802"/>
                <a:gd name="connsiteX3-77" fmla="*/ 4898778 w 4898778"/>
                <a:gd name="connsiteY3-78" fmla="*/ 385874 h 805802"/>
                <a:gd name="connsiteX4-79" fmla="*/ 2449389 w 4898778"/>
                <a:gd name="connsiteY4-80" fmla="*/ 805802 h 805802"/>
                <a:gd name="connsiteX5-81" fmla="*/ 0 w 4898778"/>
                <a:gd name="connsiteY5-82" fmla="*/ 385874 h 805802"/>
                <a:gd name="connsiteX6-83" fmla="*/ 1079913 w 4898778"/>
                <a:gd name="connsiteY6-84" fmla="*/ 37663 h 805802"/>
                <a:gd name="connsiteX7-85" fmla="*/ 1430910 w 4898778"/>
                <a:gd name="connsiteY7-86" fmla="*/ 5001 h 805802"/>
                <a:gd name="connsiteX0-87" fmla="*/ 3444506 w 4898778"/>
                <a:gd name="connsiteY0-88" fmla="*/ 0 h 802975"/>
                <a:gd name="connsiteX1-89" fmla="*/ 3818866 w 4898778"/>
                <a:gd name="connsiteY1-90" fmla="*/ 34836 h 802975"/>
                <a:gd name="connsiteX2-91" fmla="*/ 4898778 w 4898778"/>
                <a:gd name="connsiteY2-92" fmla="*/ 383047 h 802975"/>
                <a:gd name="connsiteX3-93" fmla="*/ 2449389 w 4898778"/>
                <a:gd name="connsiteY3-94" fmla="*/ 802975 h 802975"/>
                <a:gd name="connsiteX4-95" fmla="*/ 0 w 4898778"/>
                <a:gd name="connsiteY4-96" fmla="*/ 383047 h 802975"/>
                <a:gd name="connsiteX5-97" fmla="*/ 1079913 w 4898778"/>
                <a:gd name="connsiteY5-98" fmla="*/ 34836 h 802975"/>
                <a:gd name="connsiteX6-99" fmla="*/ 1430910 w 4898778"/>
                <a:gd name="connsiteY6-100" fmla="*/ 2174 h 8029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898778" h="802975">
                  <a:moveTo>
                    <a:pt x="3444506" y="0"/>
                  </a:moveTo>
                  <a:lnTo>
                    <a:pt x="3818866" y="34836"/>
                  </a:lnTo>
                  <a:cubicBezTo>
                    <a:pt x="4470408" y="110300"/>
                    <a:pt x="4898778" y="238097"/>
                    <a:pt x="4898778" y="383047"/>
                  </a:cubicBezTo>
                  <a:cubicBezTo>
                    <a:pt x="4898778" y="614967"/>
                    <a:pt x="3802149" y="802975"/>
                    <a:pt x="2449389" y="802975"/>
                  </a:cubicBezTo>
                  <a:cubicBezTo>
                    <a:pt x="1096629" y="802975"/>
                    <a:pt x="0" y="614967"/>
                    <a:pt x="0" y="383047"/>
                  </a:cubicBezTo>
                  <a:cubicBezTo>
                    <a:pt x="0" y="238097"/>
                    <a:pt x="428371" y="110300"/>
                    <a:pt x="1079913" y="34836"/>
                  </a:cubicBezTo>
                  <a:lnTo>
                    <a:pt x="1430910" y="2174"/>
                  </a:lnTo>
                </a:path>
              </a:pathLst>
            </a:custGeom>
            <a:noFill/>
            <a:ln>
              <a:gradFill>
                <a:gsLst>
                  <a:gs pos="0">
                    <a:srgbClr val="018D79">
                      <a:alpha val="22000"/>
                    </a:srgbClr>
                  </a:gs>
                  <a:gs pos="100000">
                    <a:srgbClr val="2CCA9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sp>
          <p:nvSpPr>
            <p:cNvPr id="49" name="任意多边形: 形状 48"/>
            <p:cNvSpPr/>
            <p:nvPr/>
          </p:nvSpPr>
          <p:spPr>
            <a:xfrm rot="20668686">
              <a:off x="3015932" y="2202330"/>
              <a:ext cx="6167756" cy="1028931"/>
            </a:xfrm>
            <a:custGeom>
              <a:avLst/>
              <a:gdLst>
                <a:gd name="connsiteX0" fmla="*/ 4038712 w 6167756"/>
                <a:gd name="connsiteY0" fmla="*/ 0 h 1028931"/>
                <a:gd name="connsiteX1" fmla="*/ 4284263 w 6167756"/>
                <a:gd name="connsiteY1" fmla="*/ 13068 h 1028931"/>
                <a:gd name="connsiteX2" fmla="*/ 6167756 w 6167756"/>
                <a:gd name="connsiteY2" fmla="*/ 500225 h 1028931"/>
                <a:gd name="connsiteX3" fmla="*/ 3083878 w 6167756"/>
                <a:gd name="connsiteY3" fmla="*/ 1028931 h 1028931"/>
                <a:gd name="connsiteX4" fmla="*/ 0 w 6167756"/>
                <a:gd name="connsiteY4" fmla="*/ 500225 h 1028931"/>
                <a:gd name="connsiteX5" fmla="*/ 1883494 w 6167756"/>
                <a:gd name="connsiteY5" fmla="*/ 13068 h 1028931"/>
                <a:gd name="connsiteX6" fmla="*/ 2105681 w 6167756"/>
                <a:gd name="connsiteY6" fmla="*/ 1243 h 1028931"/>
                <a:gd name="connsiteX7" fmla="*/ 2105681 w 6167756"/>
                <a:gd name="connsiteY7" fmla="*/ 482017 h 1028931"/>
                <a:gd name="connsiteX8" fmla="*/ 4038712 w 6167756"/>
                <a:gd name="connsiteY8" fmla="*/ 482017 h 1028931"/>
                <a:gd name="connsiteX0-1" fmla="*/ 4038712 w 6167756"/>
                <a:gd name="connsiteY0-2" fmla="*/ 0 h 1028931"/>
                <a:gd name="connsiteX1-3" fmla="*/ 4284263 w 6167756"/>
                <a:gd name="connsiteY1-4" fmla="*/ 13068 h 1028931"/>
                <a:gd name="connsiteX2-5" fmla="*/ 6167756 w 6167756"/>
                <a:gd name="connsiteY2-6" fmla="*/ 500225 h 1028931"/>
                <a:gd name="connsiteX3-7" fmla="*/ 3083878 w 6167756"/>
                <a:gd name="connsiteY3-8" fmla="*/ 1028931 h 1028931"/>
                <a:gd name="connsiteX4-9" fmla="*/ 0 w 6167756"/>
                <a:gd name="connsiteY4-10" fmla="*/ 500225 h 1028931"/>
                <a:gd name="connsiteX5-11" fmla="*/ 1883494 w 6167756"/>
                <a:gd name="connsiteY5-12" fmla="*/ 13068 h 1028931"/>
                <a:gd name="connsiteX6-13" fmla="*/ 2105681 w 6167756"/>
                <a:gd name="connsiteY6-14" fmla="*/ 1243 h 1028931"/>
                <a:gd name="connsiteX7-15" fmla="*/ 4038712 w 6167756"/>
                <a:gd name="connsiteY7-16" fmla="*/ 482017 h 1028931"/>
                <a:gd name="connsiteX8-17" fmla="*/ 4038712 w 6167756"/>
                <a:gd name="connsiteY8-18" fmla="*/ 0 h 1028931"/>
                <a:gd name="connsiteX0-19" fmla="*/ 4038712 w 6167756"/>
                <a:gd name="connsiteY0-20" fmla="*/ 0 h 1028931"/>
                <a:gd name="connsiteX1-21" fmla="*/ 4284263 w 6167756"/>
                <a:gd name="connsiteY1-22" fmla="*/ 13068 h 1028931"/>
                <a:gd name="connsiteX2-23" fmla="*/ 6167756 w 6167756"/>
                <a:gd name="connsiteY2-24" fmla="*/ 500225 h 1028931"/>
                <a:gd name="connsiteX3-25" fmla="*/ 3083878 w 6167756"/>
                <a:gd name="connsiteY3-26" fmla="*/ 1028931 h 1028931"/>
                <a:gd name="connsiteX4-27" fmla="*/ 0 w 6167756"/>
                <a:gd name="connsiteY4-28" fmla="*/ 500225 h 1028931"/>
                <a:gd name="connsiteX5-29" fmla="*/ 1883494 w 6167756"/>
                <a:gd name="connsiteY5-30" fmla="*/ 13068 h 1028931"/>
                <a:gd name="connsiteX6-31" fmla="*/ 2105681 w 6167756"/>
                <a:gd name="connsiteY6-32" fmla="*/ 1243 h 1028931"/>
                <a:gd name="connsiteX7-33" fmla="*/ 4038712 w 6167756"/>
                <a:gd name="connsiteY7-34" fmla="*/ 0 h 1028931"/>
                <a:gd name="connsiteX0-35" fmla="*/ 4038712 w 6167756"/>
                <a:gd name="connsiteY0-36" fmla="*/ 0 h 1028931"/>
                <a:gd name="connsiteX1-37" fmla="*/ 4284263 w 6167756"/>
                <a:gd name="connsiteY1-38" fmla="*/ 13068 h 1028931"/>
                <a:gd name="connsiteX2-39" fmla="*/ 6167756 w 6167756"/>
                <a:gd name="connsiteY2-40" fmla="*/ 500225 h 1028931"/>
                <a:gd name="connsiteX3-41" fmla="*/ 3083878 w 6167756"/>
                <a:gd name="connsiteY3-42" fmla="*/ 1028931 h 1028931"/>
                <a:gd name="connsiteX4-43" fmla="*/ 0 w 6167756"/>
                <a:gd name="connsiteY4-44" fmla="*/ 500225 h 1028931"/>
                <a:gd name="connsiteX5-45" fmla="*/ 1883494 w 6167756"/>
                <a:gd name="connsiteY5-46" fmla="*/ 13068 h 1028931"/>
                <a:gd name="connsiteX6-47" fmla="*/ 2105681 w 6167756"/>
                <a:gd name="connsiteY6-48" fmla="*/ 1243 h 1028931"/>
                <a:gd name="connsiteX7-49" fmla="*/ 3288667 w 6167756"/>
                <a:gd name="connsiteY7-50" fmla="*/ 51 h 1028931"/>
                <a:gd name="connsiteX8-51" fmla="*/ 4038712 w 6167756"/>
                <a:gd name="connsiteY8-52" fmla="*/ 0 h 1028931"/>
                <a:gd name="connsiteX0-53" fmla="*/ 3288667 w 6167756"/>
                <a:gd name="connsiteY0-54" fmla="*/ 51 h 1028931"/>
                <a:gd name="connsiteX1-55" fmla="*/ 4038712 w 6167756"/>
                <a:gd name="connsiteY1-56" fmla="*/ 0 h 1028931"/>
                <a:gd name="connsiteX2-57" fmla="*/ 4284263 w 6167756"/>
                <a:gd name="connsiteY2-58" fmla="*/ 13068 h 1028931"/>
                <a:gd name="connsiteX3-59" fmla="*/ 6167756 w 6167756"/>
                <a:gd name="connsiteY3-60" fmla="*/ 500225 h 1028931"/>
                <a:gd name="connsiteX4-61" fmla="*/ 3083878 w 6167756"/>
                <a:gd name="connsiteY4-62" fmla="*/ 1028931 h 1028931"/>
                <a:gd name="connsiteX5-63" fmla="*/ 0 w 6167756"/>
                <a:gd name="connsiteY5-64" fmla="*/ 500225 h 1028931"/>
                <a:gd name="connsiteX6-65" fmla="*/ 1883494 w 6167756"/>
                <a:gd name="connsiteY6-66" fmla="*/ 13068 h 1028931"/>
                <a:gd name="connsiteX7-67" fmla="*/ 2105681 w 6167756"/>
                <a:gd name="connsiteY7-68" fmla="*/ 1243 h 1028931"/>
                <a:gd name="connsiteX8-69" fmla="*/ 3380107 w 6167756"/>
                <a:gd name="connsiteY8-70" fmla="*/ 91491 h 1028931"/>
                <a:gd name="connsiteX0-71" fmla="*/ 3288667 w 6167756"/>
                <a:gd name="connsiteY0-72" fmla="*/ 51 h 1028931"/>
                <a:gd name="connsiteX1-73" fmla="*/ 4038712 w 6167756"/>
                <a:gd name="connsiteY1-74" fmla="*/ 0 h 1028931"/>
                <a:gd name="connsiteX2-75" fmla="*/ 4284263 w 6167756"/>
                <a:gd name="connsiteY2-76" fmla="*/ 13068 h 1028931"/>
                <a:gd name="connsiteX3-77" fmla="*/ 6167756 w 6167756"/>
                <a:gd name="connsiteY3-78" fmla="*/ 500225 h 1028931"/>
                <a:gd name="connsiteX4-79" fmla="*/ 3083878 w 6167756"/>
                <a:gd name="connsiteY4-80" fmla="*/ 1028931 h 1028931"/>
                <a:gd name="connsiteX5-81" fmla="*/ 0 w 6167756"/>
                <a:gd name="connsiteY5-82" fmla="*/ 500225 h 1028931"/>
                <a:gd name="connsiteX6-83" fmla="*/ 1883494 w 6167756"/>
                <a:gd name="connsiteY6-84" fmla="*/ 13068 h 1028931"/>
                <a:gd name="connsiteX7-85" fmla="*/ 2105681 w 6167756"/>
                <a:gd name="connsiteY7-86" fmla="*/ 1243 h 1028931"/>
                <a:gd name="connsiteX0-87" fmla="*/ 4038712 w 6167756"/>
                <a:gd name="connsiteY0-88" fmla="*/ 0 h 1028931"/>
                <a:gd name="connsiteX1-89" fmla="*/ 4284263 w 6167756"/>
                <a:gd name="connsiteY1-90" fmla="*/ 13068 h 1028931"/>
                <a:gd name="connsiteX2-91" fmla="*/ 6167756 w 6167756"/>
                <a:gd name="connsiteY2-92" fmla="*/ 500225 h 1028931"/>
                <a:gd name="connsiteX3-93" fmla="*/ 3083878 w 6167756"/>
                <a:gd name="connsiteY3-94" fmla="*/ 1028931 h 1028931"/>
                <a:gd name="connsiteX4-95" fmla="*/ 0 w 6167756"/>
                <a:gd name="connsiteY4-96" fmla="*/ 500225 h 1028931"/>
                <a:gd name="connsiteX5-97" fmla="*/ 1883494 w 6167756"/>
                <a:gd name="connsiteY5-98" fmla="*/ 13068 h 1028931"/>
                <a:gd name="connsiteX6-99" fmla="*/ 2105681 w 6167756"/>
                <a:gd name="connsiteY6-100" fmla="*/ 1243 h 10289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67756" h="1028931">
                  <a:moveTo>
                    <a:pt x="4038712" y="0"/>
                  </a:moveTo>
                  <a:lnTo>
                    <a:pt x="4284263" y="13068"/>
                  </a:lnTo>
                  <a:cubicBezTo>
                    <a:pt x="5391113" y="93330"/>
                    <a:pt x="6167756" y="281228"/>
                    <a:pt x="6167756" y="500225"/>
                  </a:cubicBezTo>
                  <a:cubicBezTo>
                    <a:pt x="6167756" y="792221"/>
                    <a:pt x="4787057" y="1028931"/>
                    <a:pt x="3083878" y="1028931"/>
                  </a:cubicBezTo>
                  <a:cubicBezTo>
                    <a:pt x="1380699" y="1028931"/>
                    <a:pt x="0" y="792221"/>
                    <a:pt x="0" y="500225"/>
                  </a:cubicBezTo>
                  <a:cubicBezTo>
                    <a:pt x="0" y="281228"/>
                    <a:pt x="776643" y="93330"/>
                    <a:pt x="1883494" y="13068"/>
                  </a:cubicBezTo>
                  <a:lnTo>
                    <a:pt x="2105681" y="1243"/>
                  </a:lnTo>
                </a:path>
              </a:pathLst>
            </a:custGeom>
            <a:noFill/>
            <a:ln>
              <a:gradFill>
                <a:gsLst>
                  <a:gs pos="0">
                    <a:srgbClr val="018D79">
                      <a:alpha val="22000"/>
                    </a:srgbClr>
                  </a:gs>
                  <a:gs pos="100000">
                    <a:srgbClr val="2CCA9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pitchFamily="34" charset="-122"/>
                <a:ea typeface="思源黑体 Medium" panose="020B0600000000000000" pitchFamily="34" charset="-122"/>
              </a:endParaRPr>
            </a:p>
          </p:txBody>
        </p:sp>
      </p:grpSp>
      <p:grpSp>
        <p:nvGrpSpPr>
          <p:cNvPr id="94" name="组合 93"/>
          <p:cNvGrpSpPr/>
          <p:nvPr/>
        </p:nvGrpSpPr>
        <p:grpSpPr>
          <a:xfrm>
            <a:off x="934415" y="731773"/>
            <a:ext cx="3043165" cy="1283741"/>
            <a:chOff x="795013" y="1963168"/>
            <a:chExt cx="3043165" cy="1283741"/>
          </a:xfrm>
        </p:grpSpPr>
        <p:sp>
          <p:nvSpPr>
            <p:cNvPr id="91" name="矩形 90"/>
            <p:cNvSpPr/>
            <p:nvPr/>
          </p:nvSpPr>
          <p:spPr>
            <a:xfrm>
              <a:off x="800895" y="2067108"/>
              <a:ext cx="2978713" cy="1012393"/>
            </a:xfrm>
            <a:prstGeom prst="rect">
              <a:avLst/>
            </a:prstGeom>
          </p:spPr>
          <p:txBody>
            <a:bodyPr wrap="square">
              <a:spAutoFit/>
            </a:bodyPr>
            <a:lstStyle/>
            <a:p>
              <a:pPr algn="ctr">
                <a:lnSpc>
                  <a:spcPct val="130000"/>
                </a:lnSpc>
              </a:pPr>
              <a:r>
                <a:rPr lang="zh-CN"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巨大炽热气体星球</a:t>
              </a:r>
              <a:endParaRPr lang="en-US"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endParaRPr>
            </a:p>
            <a:p>
              <a:pPr algn="ctr">
                <a:lnSpc>
                  <a:spcPct val="130000"/>
                </a:lnSpc>
              </a:pPr>
              <a:r>
                <a:rPr lang="zh-CN"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主要成分氢和氦</a:t>
              </a:r>
              <a:endParaRPr lang="zh-CN" altLang="en-US" sz="2400" dirty="0">
                <a:solidFill>
                  <a:srgbClr val="E0F8F0"/>
                </a:solidFill>
                <a:latin typeface="思源黑体 Medium" panose="020B0600000000000000" pitchFamily="34" charset="-122"/>
                <a:ea typeface="思源黑体 Medium" panose="020B0600000000000000" pitchFamily="34" charset="-122"/>
              </a:endParaRPr>
            </a:p>
          </p:txBody>
        </p:sp>
        <p:grpSp>
          <p:nvGrpSpPr>
            <p:cNvPr id="96" name="组合 95"/>
            <p:cNvGrpSpPr/>
            <p:nvPr/>
          </p:nvGrpSpPr>
          <p:grpSpPr>
            <a:xfrm>
              <a:off x="795013" y="1963168"/>
              <a:ext cx="3043165" cy="1283741"/>
              <a:chOff x="1584402" y="1903846"/>
              <a:chExt cx="9062674" cy="3823037"/>
            </a:xfrm>
          </p:grpSpPr>
          <p:grpSp>
            <p:nvGrpSpPr>
              <p:cNvPr id="100" name="组合 99"/>
              <p:cNvGrpSpPr/>
              <p:nvPr/>
            </p:nvGrpSpPr>
            <p:grpSpPr>
              <a:xfrm>
                <a:off x="1584402" y="3589771"/>
                <a:ext cx="9062674" cy="2137112"/>
                <a:chOff x="1584402" y="3589771"/>
                <a:chExt cx="9062674" cy="2137112"/>
              </a:xfrm>
            </p:grpSpPr>
            <p:sp>
              <p:nvSpPr>
                <p:cNvPr id="111" name="任意多边形: 形状 11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12" name="梯形 111"/>
                <p:cNvSpPr/>
                <p:nvPr/>
              </p:nvSpPr>
              <p:spPr>
                <a:xfrm flipV="1">
                  <a:off x="2795159" y="5595578"/>
                  <a:ext cx="851792" cy="131305"/>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13" name="梯形 112"/>
                <p:cNvSpPr/>
                <p:nvPr/>
              </p:nvSpPr>
              <p:spPr>
                <a:xfrm rot="5400000" flipV="1">
                  <a:off x="1407134" y="4727547"/>
                  <a:ext cx="419147" cy="64612"/>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14"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15" name="椭圆 114"/>
                <p:cNvSpPr/>
                <p:nvPr/>
              </p:nvSpPr>
              <p:spPr>
                <a:xfrm>
                  <a:off x="10526994" y="5210782"/>
                  <a:ext cx="106082" cy="106082"/>
                </a:xfrm>
                <a:prstGeom prst="ellipse">
                  <a:avLst/>
                </a:pr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16" name="任意多边形: 形状 11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17" name="任意多边形: 形状 11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18" name="任意多边形: 形状 11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19" name="任意多边形: 形状 11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grpSp>
          <p:grpSp>
            <p:nvGrpSpPr>
              <p:cNvPr id="101" name="组合 100"/>
              <p:cNvGrpSpPr/>
              <p:nvPr/>
            </p:nvGrpSpPr>
            <p:grpSpPr>
              <a:xfrm flipH="1" flipV="1">
                <a:off x="1584402" y="1903846"/>
                <a:ext cx="9062674" cy="2137112"/>
                <a:chOff x="1584402" y="3589771"/>
                <a:chExt cx="9062674" cy="2137112"/>
              </a:xfrm>
            </p:grpSpPr>
            <p:sp>
              <p:nvSpPr>
                <p:cNvPr id="102" name="任意多边形: 形状 10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03" name="梯形 102"/>
                <p:cNvSpPr/>
                <p:nvPr/>
              </p:nvSpPr>
              <p:spPr>
                <a:xfrm flipV="1">
                  <a:off x="2795159" y="5595578"/>
                  <a:ext cx="851792" cy="131305"/>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04" name="梯形 103"/>
                <p:cNvSpPr/>
                <p:nvPr/>
              </p:nvSpPr>
              <p:spPr>
                <a:xfrm rot="5400000" flipV="1">
                  <a:off x="1407134" y="4727547"/>
                  <a:ext cx="419147" cy="64612"/>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05"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06" name="椭圆 105"/>
                <p:cNvSpPr/>
                <p:nvPr/>
              </p:nvSpPr>
              <p:spPr>
                <a:xfrm>
                  <a:off x="10526994" y="5210782"/>
                  <a:ext cx="106082" cy="106082"/>
                </a:xfrm>
                <a:prstGeom prst="ellipse">
                  <a:avLst/>
                </a:pr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07" name="任意多边形: 形状 10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08" name="任意多边形: 形状 10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09" name="任意多边形: 形状 10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10" name="任意多边形: 形状 10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grpSp>
        </p:grpSp>
      </p:grpSp>
      <p:grpSp>
        <p:nvGrpSpPr>
          <p:cNvPr id="1024" name="组合 1023"/>
          <p:cNvGrpSpPr/>
          <p:nvPr/>
        </p:nvGrpSpPr>
        <p:grpSpPr>
          <a:xfrm>
            <a:off x="8027205" y="574147"/>
            <a:ext cx="3608005" cy="1711853"/>
            <a:chOff x="8242333" y="3012283"/>
            <a:chExt cx="3046329" cy="1283741"/>
          </a:xfrm>
        </p:grpSpPr>
        <p:sp>
          <p:nvSpPr>
            <p:cNvPr id="92" name="矩形 91"/>
            <p:cNvSpPr/>
            <p:nvPr/>
          </p:nvSpPr>
          <p:spPr>
            <a:xfrm>
              <a:off x="8245497" y="3080420"/>
              <a:ext cx="3043165" cy="1149412"/>
            </a:xfrm>
            <a:prstGeom prst="rect">
              <a:avLst/>
            </a:prstGeom>
          </p:spPr>
          <p:txBody>
            <a:bodyPr wrap="square">
              <a:spAutoFit/>
            </a:bodyPr>
            <a:lstStyle/>
            <a:p>
              <a:pPr algn="ctr">
                <a:lnSpc>
                  <a:spcPct val="130000"/>
                </a:lnSpc>
              </a:pPr>
              <a:r>
                <a:rPr lang="zh-CN"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太阳辐射</a:t>
              </a:r>
              <a:r>
                <a:rPr lang="en-US"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a:t>
              </a:r>
              <a:r>
                <a:rPr lang="zh-CN"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以电磁波的形式向</a:t>
              </a:r>
              <a:r>
                <a:rPr lang="zh-CN" altLang="zh-CN" sz="2400" b="1"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宇</a:t>
              </a:r>
              <a:r>
                <a:rPr lang="zh-CN"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宙空间放射能量</a:t>
              </a:r>
              <a:endParaRPr lang="en-US"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endParaRPr>
            </a:p>
            <a:p>
              <a:pPr algn="ctr">
                <a:lnSpc>
                  <a:spcPct val="130000"/>
                </a:lnSpc>
              </a:pPr>
              <a:r>
                <a:rPr lang="zh-CN"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能量来</a:t>
              </a:r>
              <a:r>
                <a:rPr lang="zh-CN" altLang="en-US"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源：</a:t>
              </a:r>
              <a:r>
                <a:rPr lang="zh-CN"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rPr>
                <a:t>内部核聚变</a:t>
              </a:r>
              <a:endParaRPr lang="en-US" altLang="zh-CN" sz="2400" kern="100" dirty="0">
                <a:solidFill>
                  <a:srgbClr val="E0F8F0"/>
                </a:solidFill>
                <a:latin typeface="思源黑体 Medium" panose="020B0600000000000000" pitchFamily="34" charset="-122"/>
                <a:ea typeface="思源黑体 Medium" panose="020B0600000000000000" pitchFamily="34" charset="-122"/>
                <a:cs typeface="Arial" panose="020B0604020202020204" pitchFamily="34" charset="0"/>
              </a:endParaRPr>
            </a:p>
          </p:txBody>
        </p:sp>
        <p:grpSp>
          <p:nvGrpSpPr>
            <p:cNvPr id="120" name="组合 119"/>
            <p:cNvGrpSpPr/>
            <p:nvPr/>
          </p:nvGrpSpPr>
          <p:grpSpPr>
            <a:xfrm>
              <a:off x="8242333" y="3012283"/>
              <a:ext cx="3043165" cy="1283741"/>
              <a:chOff x="1584402" y="1903846"/>
              <a:chExt cx="9062674" cy="3823037"/>
            </a:xfrm>
          </p:grpSpPr>
          <p:grpSp>
            <p:nvGrpSpPr>
              <p:cNvPr id="121" name="组合 120"/>
              <p:cNvGrpSpPr/>
              <p:nvPr/>
            </p:nvGrpSpPr>
            <p:grpSpPr>
              <a:xfrm>
                <a:off x="1584402" y="3589771"/>
                <a:ext cx="9062674" cy="2137112"/>
                <a:chOff x="1584402" y="3589771"/>
                <a:chExt cx="9062674" cy="2137112"/>
              </a:xfrm>
            </p:grpSpPr>
            <p:sp>
              <p:nvSpPr>
                <p:cNvPr id="132" name="任意多边形: 形状 13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33" name="梯形 132"/>
                <p:cNvSpPr/>
                <p:nvPr/>
              </p:nvSpPr>
              <p:spPr>
                <a:xfrm flipV="1">
                  <a:off x="2795159" y="5595578"/>
                  <a:ext cx="851792" cy="131305"/>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34" name="梯形 133"/>
                <p:cNvSpPr/>
                <p:nvPr/>
              </p:nvSpPr>
              <p:spPr>
                <a:xfrm rot="5400000" flipV="1">
                  <a:off x="1407134" y="4727547"/>
                  <a:ext cx="419147" cy="64612"/>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35"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36" name="椭圆 135"/>
                <p:cNvSpPr/>
                <p:nvPr/>
              </p:nvSpPr>
              <p:spPr>
                <a:xfrm>
                  <a:off x="10526994" y="5210782"/>
                  <a:ext cx="106082" cy="106082"/>
                </a:xfrm>
                <a:prstGeom prst="ellipse">
                  <a:avLst/>
                </a:pr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37" name="任意多边形: 形状 13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38" name="任意多边形: 形状 13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39" name="任意多边形: 形状 13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40" name="任意多边形: 形状 13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grpSp>
          <p:grpSp>
            <p:nvGrpSpPr>
              <p:cNvPr id="122" name="组合 121"/>
              <p:cNvGrpSpPr/>
              <p:nvPr/>
            </p:nvGrpSpPr>
            <p:grpSpPr>
              <a:xfrm flipH="1" flipV="1">
                <a:off x="1584402" y="1903846"/>
                <a:ext cx="9062674" cy="2137112"/>
                <a:chOff x="1584402" y="3589771"/>
                <a:chExt cx="9062674" cy="2137112"/>
              </a:xfrm>
            </p:grpSpPr>
            <p:sp>
              <p:nvSpPr>
                <p:cNvPr id="123" name="任意多边形: 形状 12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24" name="梯形 123"/>
                <p:cNvSpPr/>
                <p:nvPr/>
              </p:nvSpPr>
              <p:spPr>
                <a:xfrm flipV="1">
                  <a:off x="2795159" y="5595578"/>
                  <a:ext cx="851792" cy="131305"/>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25" name="梯形 124"/>
                <p:cNvSpPr/>
                <p:nvPr/>
              </p:nvSpPr>
              <p:spPr>
                <a:xfrm rot="5400000" flipV="1">
                  <a:off x="1407134" y="4727547"/>
                  <a:ext cx="419147" cy="64612"/>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26"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27" name="椭圆 126"/>
                <p:cNvSpPr/>
                <p:nvPr/>
              </p:nvSpPr>
              <p:spPr>
                <a:xfrm>
                  <a:off x="10526994" y="5210782"/>
                  <a:ext cx="106082" cy="106082"/>
                </a:xfrm>
                <a:prstGeom prst="ellipse">
                  <a:avLst/>
                </a:pr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28" name="任意多边形: 形状 12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29" name="任意多边形: 形状 12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30" name="任意多边形: 形状 12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sp>
              <p:nvSpPr>
                <p:cNvPr id="131" name="任意多边形: 形状 13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7E5C3"/>
                    </a:solidFill>
                    <a:latin typeface="思源黑体 Medium" panose="020B0600000000000000" pitchFamily="34" charset="-122"/>
                    <a:ea typeface="思源黑体 Medium" panose="020B0600000000000000" pitchFamily="34" charset="-122"/>
                  </a:endParaRPr>
                </a:p>
              </p:txBody>
            </p:sp>
          </p:grpSp>
        </p:grpSp>
      </p:grpSp>
      <p:sp>
        <p:nvSpPr>
          <p:cNvPr id="4" name="矩形 3"/>
          <p:cNvSpPr/>
          <p:nvPr/>
        </p:nvSpPr>
        <p:spPr>
          <a:xfrm>
            <a:off x="0" y="3911601"/>
            <a:ext cx="12192000" cy="2946400"/>
          </a:xfrm>
          <a:prstGeom prst="rect">
            <a:avLst/>
          </a:prstGeom>
          <a:gradFill>
            <a:gsLst>
              <a:gs pos="100000">
                <a:srgbClr val="0A1233">
                  <a:alpha val="0"/>
                </a:srgbClr>
              </a:gs>
              <a:gs pos="12000">
                <a:srgbClr val="0A12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340976" y="4221813"/>
            <a:ext cx="9510048" cy="1141659"/>
          </a:xfrm>
          <a:prstGeom prst="rect">
            <a:avLst/>
          </a:prstGeom>
        </p:spPr>
        <p:txBody>
          <a:bodyPr wrap="square">
            <a:spAutoFit/>
          </a:bodyPr>
          <a:lstStyle/>
          <a:p>
            <a:pPr algn="ctr">
              <a:lnSpc>
                <a:spcPct val="150000"/>
              </a:lnSpc>
              <a:spcAft>
                <a:spcPts val="0"/>
              </a:spcAft>
            </a:pPr>
            <a:r>
              <a:rPr lang="zh-CN" altLang="zh-CN" sz="2400" kern="100" dirty="0">
                <a:solidFill>
                  <a:srgbClr val="BDD5D2"/>
                </a:solidFill>
                <a:latin typeface="思源黑体 Medium" panose="020B0600000000000000" pitchFamily="34" charset="-122"/>
                <a:ea typeface="思源黑体 Medium" panose="020B0600000000000000" pitchFamily="34" charset="-122"/>
                <a:cs typeface="Arial" panose="020B0604020202020204" pitchFamily="34" charset="0"/>
              </a:rPr>
              <a:t>太阳辐射能量巨大，尽管只有</a:t>
            </a:r>
            <a:r>
              <a:rPr lang="zh-CN" altLang="en-US" sz="2400" kern="100" dirty="0">
                <a:solidFill>
                  <a:srgbClr val="BDD5D2"/>
                </a:solidFill>
                <a:latin typeface="思源黑体 Medium" panose="020B0600000000000000" pitchFamily="34" charset="-122"/>
                <a:ea typeface="思源黑体 Medium" panose="020B0600000000000000" pitchFamily="34" charset="-122"/>
                <a:cs typeface="Arial" panose="020B0604020202020204" pitchFamily="34" charset="0"/>
              </a:rPr>
              <a:t>二十二</a:t>
            </a:r>
            <a:r>
              <a:rPr lang="zh-CN" altLang="zh-CN" sz="2400" kern="100" dirty="0">
                <a:solidFill>
                  <a:srgbClr val="BDD5D2"/>
                </a:solidFill>
                <a:latin typeface="思源黑体 Medium" panose="020B0600000000000000" pitchFamily="34" charset="-122"/>
                <a:ea typeface="思源黑体 Medium" panose="020B0600000000000000" pitchFamily="34" charset="-122"/>
                <a:cs typeface="Arial" panose="020B0604020202020204" pitchFamily="34" charset="0"/>
              </a:rPr>
              <a:t>亿分之一达地球</a:t>
            </a:r>
            <a:endParaRPr lang="en-US" altLang="zh-CN" sz="2400" kern="100" dirty="0">
              <a:solidFill>
                <a:srgbClr val="BDD5D2"/>
              </a:solidFill>
              <a:latin typeface="思源黑体 Medium" panose="020B0600000000000000" pitchFamily="34" charset="-122"/>
              <a:ea typeface="思源黑体 Medium" panose="020B0600000000000000" pitchFamily="34" charset="-122"/>
              <a:cs typeface="Arial" panose="020B0604020202020204" pitchFamily="34" charset="0"/>
            </a:endParaRPr>
          </a:p>
          <a:p>
            <a:pPr algn="ctr">
              <a:lnSpc>
                <a:spcPct val="150000"/>
              </a:lnSpc>
              <a:spcAft>
                <a:spcPts val="0"/>
              </a:spcAft>
            </a:pPr>
            <a:r>
              <a:rPr lang="zh-CN" altLang="en-US" sz="2400" kern="100" dirty="0">
                <a:solidFill>
                  <a:srgbClr val="BDD5D2"/>
                </a:solidFill>
                <a:latin typeface="思源黑体 Medium" panose="020B0600000000000000" pitchFamily="34" charset="-122"/>
                <a:ea typeface="思源黑体 Medium" panose="020B0600000000000000" pitchFamily="34" charset="-122"/>
                <a:cs typeface="Arial" panose="020B0604020202020204" pitchFamily="34" charset="0"/>
              </a:rPr>
              <a:t>却</a:t>
            </a:r>
            <a:r>
              <a:rPr lang="zh-CN" altLang="zh-CN" sz="2400" kern="100" dirty="0">
                <a:solidFill>
                  <a:srgbClr val="BDD5D2"/>
                </a:solidFill>
                <a:latin typeface="思源黑体 Medium" panose="020B0600000000000000" pitchFamily="34" charset="-122"/>
                <a:ea typeface="思源黑体 Medium" panose="020B0600000000000000" pitchFamily="34" charset="-122"/>
                <a:cs typeface="Arial" panose="020B0604020202020204" pitchFamily="34" charset="0"/>
              </a:rPr>
              <a:t>是地球及整个太阳系光和热的主要源泉</a:t>
            </a:r>
            <a:r>
              <a:rPr lang="en-US" altLang="zh-CN" sz="2400" kern="100" dirty="0">
                <a:solidFill>
                  <a:srgbClr val="BDD5D2"/>
                </a:solidFill>
                <a:latin typeface="思源黑体 Medium" panose="020B0600000000000000" pitchFamily="34" charset="-122"/>
                <a:ea typeface="思源黑体 Medium" panose="020B0600000000000000" pitchFamily="34" charset="-122"/>
                <a:cs typeface="Arial" panose="020B0604020202020204" pitchFamily="34" charset="0"/>
              </a:rPr>
              <a:t>,</a:t>
            </a:r>
            <a:r>
              <a:rPr lang="zh-CN" altLang="zh-CN" sz="2400" kern="100" dirty="0">
                <a:solidFill>
                  <a:srgbClr val="BDD5D2"/>
                </a:solidFill>
                <a:latin typeface="思源黑体 Medium" panose="020B0600000000000000" pitchFamily="34" charset="-122"/>
                <a:ea typeface="思源黑体 Medium" panose="020B0600000000000000" pitchFamily="34" charset="-122"/>
                <a:cs typeface="Arial" panose="020B0604020202020204" pitchFamily="34" charset="0"/>
              </a:rPr>
              <a:t>对地球和人类影响不可估量</a:t>
            </a:r>
            <a:endParaRPr lang="zh-CN" altLang="zh-CN" sz="2400" kern="100" dirty="0">
              <a:solidFill>
                <a:srgbClr val="BDD5D2"/>
              </a:solidFill>
              <a:latin typeface="思源黑体 Medium" panose="020B0600000000000000" pitchFamily="34" charset="-122"/>
              <a:ea typeface="思源黑体 Medium" panose="020B0600000000000000"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p:cTn id="11" dur="200" fill="hold"/>
                                        <p:tgtEl>
                                          <p:spTgt spid="94"/>
                                        </p:tgtEl>
                                        <p:attrNameLst>
                                          <p:attrName>ppt_w</p:attrName>
                                        </p:attrNameLst>
                                      </p:cBhvr>
                                      <p:tavLst>
                                        <p:tav tm="0">
                                          <p:val>
                                            <p:fltVal val="0"/>
                                          </p:val>
                                        </p:tav>
                                        <p:tav tm="100000">
                                          <p:val>
                                            <p:strVal val="#ppt_w"/>
                                          </p:val>
                                        </p:tav>
                                      </p:tavLst>
                                    </p:anim>
                                    <p:anim calcmode="lin" valueType="num">
                                      <p:cBhvr>
                                        <p:cTn id="12" dur="200" fill="hold"/>
                                        <p:tgtEl>
                                          <p:spTgt spid="94"/>
                                        </p:tgtEl>
                                        <p:attrNameLst>
                                          <p:attrName>ppt_h</p:attrName>
                                        </p:attrNameLst>
                                      </p:cBhvr>
                                      <p:tavLst>
                                        <p:tav tm="0">
                                          <p:val>
                                            <p:fltVal val="0"/>
                                          </p:val>
                                        </p:tav>
                                        <p:tav tm="100000">
                                          <p:val>
                                            <p:strVal val="#ppt_h"/>
                                          </p:val>
                                        </p:tav>
                                      </p:tavLst>
                                    </p:anim>
                                    <p:animEffect transition="in" filter="fade">
                                      <p:cBhvr>
                                        <p:cTn id="13" dur="200"/>
                                        <p:tgtEl>
                                          <p:spTgt spid="94"/>
                                        </p:tgtEl>
                                      </p:cBhvr>
                                    </p:animEffect>
                                  </p:childTnLst>
                                </p:cTn>
                              </p:par>
                              <p:par>
                                <p:cTn id="14" presetID="6" presetClass="emph" presetSubtype="0" autoRev="1" fill="hold" nodeType="withEffect">
                                  <p:stCondLst>
                                    <p:cond delay="200"/>
                                  </p:stCondLst>
                                  <p:childTnLst>
                                    <p:animScale>
                                      <p:cBhvr>
                                        <p:cTn id="15" dur="100" fill="hold"/>
                                        <p:tgtEl>
                                          <p:spTgt spid="94"/>
                                        </p:tgtEl>
                                      </p:cBhvr>
                                      <p:by x="110000" y="110000"/>
                                    </p:animScale>
                                  </p:childTnLst>
                                </p:cTn>
                              </p:par>
                              <p:par>
                                <p:cTn id="16" presetID="6" presetClass="emph" presetSubtype="0" autoRev="1" fill="hold" nodeType="withEffect">
                                  <p:stCondLst>
                                    <p:cond delay="400"/>
                                  </p:stCondLst>
                                  <p:childTnLst>
                                    <p:animScale>
                                      <p:cBhvr>
                                        <p:cTn id="17" dur="100" fill="hold"/>
                                        <p:tgtEl>
                                          <p:spTgt spid="94"/>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4"/>
                                        </p:tgtEl>
                                        <p:attrNameLst>
                                          <p:attrName>style.visibility</p:attrName>
                                        </p:attrNameLst>
                                      </p:cBhvr>
                                      <p:to>
                                        <p:strVal val="visible"/>
                                      </p:to>
                                    </p:set>
                                    <p:anim calcmode="lin" valueType="num">
                                      <p:cBhvr>
                                        <p:cTn id="22" dur="200" fill="hold"/>
                                        <p:tgtEl>
                                          <p:spTgt spid="1024"/>
                                        </p:tgtEl>
                                        <p:attrNameLst>
                                          <p:attrName>ppt_w</p:attrName>
                                        </p:attrNameLst>
                                      </p:cBhvr>
                                      <p:tavLst>
                                        <p:tav tm="0">
                                          <p:val>
                                            <p:fltVal val="0"/>
                                          </p:val>
                                        </p:tav>
                                        <p:tav tm="100000">
                                          <p:val>
                                            <p:strVal val="#ppt_w"/>
                                          </p:val>
                                        </p:tav>
                                      </p:tavLst>
                                    </p:anim>
                                    <p:anim calcmode="lin" valueType="num">
                                      <p:cBhvr>
                                        <p:cTn id="23" dur="200" fill="hold"/>
                                        <p:tgtEl>
                                          <p:spTgt spid="1024"/>
                                        </p:tgtEl>
                                        <p:attrNameLst>
                                          <p:attrName>ppt_h</p:attrName>
                                        </p:attrNameLst>
                                      </p:cBhvr>
                                      <p:tavLst>
                                        <p:tav tm="0">
                                          <p:val>
                                            <p:fltVal val="0"/>
                                          </p:val>
                                        </p:tav>
                                        <p:tav tm="100000">
                                          <p:val>
                                            <p:strVal val="#ppt_h"/>
                                          </p:val>
                                        </p:tav>
                                      </p:tavLst>
                                    </p:anim>
                                    <p:animEffect transition="in" filter="fade">
                                      <p:cBhvr>
                                        <p:cTn id="24" dur="200"/>
                                        <p:tgtEl>
                                          <p:spTgt spid="1024"/>
                                        </p:tgtEl>
                                      </p:cBhvr>
                                    </p:animEffect>
                                  </p:childTnLst>
                                </p:cTn>
                              </p:par>
                              <p:par>
                                <p:cTn id="25" presetID="6" presetClass="emph" presetSubtype="0" autoRev="1" fill="hold" nodeType="withEffect">
                                  <p:stCondLst>
                                    <p:cond delay="200"/>
                                  </p:stCondLst>
                                  <p:childTnLst>
                                    <p:animScale>
                                      <p:cBhvr>
                                        <p:cTn id="26" dur="100" fill="hold"/>
                                        <p:tgtEl>
                                          <p:spTgt spid="1024"/>
                                        </p:tgtEl>
                                      </p:cBhvr>
                                      <p:by x="110000" y="110000"/>
                                    </p:animScale>
                                  </p:childTnLst>
                                </p:cTn>
                              </p:par>
                              <p:par>
                                <p:cTn id="27" presetID="6" presetClass="emph" presetSubtype="0" autoRev="1" fill="hold" nodeType="withEffect">
                                  <p:stCondLst>
                                    <p:cond delay="400"/>
                                  </p:stCondLst>
                                  <p:childTnLst>
                                    <p:animScale>
                                      <p:cBhvr>
                                        <p:cTn id="28" dur="100" fill="hold"/>
                                        <p:tgtEl>
                                          <p:spTgt spid="1024"/>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fade">
                                      <p:cBhvr>
                                        <p:cTn id="33" dur="1000"/>
                                        <p:tgtEl>
                                          <p:spTgt spid="93"/>
                                        </p:tgtEl>
                                      </p:cBhvr>
                                    </p:animEffect>
                                    <p:anim calcmode="lin" valueType="num">
                                      <p:cBhvr>
                                        <p:cTn id="34" dur="1000" fill="hold"/>
                                        <p:tgtEl>
                                          <p:spTgt spid="93"/>
                                        </p:tgtEl>
                                        <p:attrNameLst>
                                          <p:attrName>ppt_x</p:attrName>
                                        </p:attrNameLst>
                                      </p:cBhvr>
                                      <p:tavLst>
                                        <p:tav tm="0">
                                          <p:val>
                                            <p:strVal val="#ppt_x"/>
                                          </p:val>
                                        </p:tav>
                                        <p:tav tm="100000">
                                          <p:val>
                                            <p:strVal val="#ppt_x"/>
                                          </p:val>
                                        </p:tav>
                                      </p:tavLst>
                                    </p:anim>
                                    <p:anim calcmode="lin" valueType="num">
                                      <p:cBhvr>
                                        <p:cTn id="35"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repeatCount="indefinite" fill="hold" display="0">
                  <p:stCondLst>
                    <p:cond delay="indefinite"/>
                  </p:stCondLst>
                </p:cTn>
                <p:tgtEl>
                  <p:spTgt spid="2"/>
                </p:tgtEl>
              </p:cMediaNode>
            </p:video>
          </p:childTnLst>
        </p:cTn>
      </p:par>
    </p:tnLst>
    <p:bldLst>
      <p:bldP spid="9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193800" y="833523"/>
            <a:ext cx="11658600" cy="5007333"/>
          </a:xfrm>
          <a:prstGeom prst="rect">
            <a:avLst/>
          </a:prstGeom>
        </p:spPr>
        <p:txBody>
          <a:bodyPr wrap="square">
            <a:spAutoFit/>
          </a:bodyPr>
          <a:lstStyle/>
          <a:p>
            <a:pPr>
              <a:lnSpc>
                <a:spcPct val="130000"/>
              </a:lnSpc>
            </a:pPr>
            <a:r>
              <a:rPr lang="en-US" altLang="zh-CN" sz="2400" dirty="0">
                <a:latin typeface="思源黑体 Normal" panose="020B0400000000000000" pitchFamily="34" charset="-122"/>
                <a:ea typeface="思源黑体 Normal" panose="020B0400000000000000" pitchFamily="34" charset="-122"/>
              </a:rPr>
              <a:t>6.</a:t>
            </a:r>
            <a:r>
              <a:rPr lang="zh-CN" altLang="en-US" sz="2400" dirty="0">
                <a:latin typeface="思源黑体 Normal" panose="020B0400000000000000" pitchFamily="34" charset="-122"/>
                <a:ea typeface="思源黑体 Normal" panose="020B0400000000000000" pitchFamily="34" charset="-122"/>
              </a:rPr>
              <a:t>下列地理现象与太阳活动密切相关的是</a:t>
            </a:r>
            <a:r>
              <a:rPr lang="en-US" altLang="zh-CN"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酸雨的形成          </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磁暴”现象的产生        </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臭氧层空洞的出现        </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杨尘</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沙暴天气的出现</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7.</a:t>
            </a:r>
            <a:r>
              <a:rPr lang="zh-CN" altLang="en-US" sz="2400" dirty="0">
                <a:latin typeface="思源黑体 Normal" panose="020B0400000000000000" pitchFamily="34" charset="-122"/>
                <a:ea typeface="思源黑体 Normal" panose="020B0400000000000000" pitchFamily="34" charset="-122"/>
              </a:rPr>
              <a:t>关于太阳活动的正确叙述是</a:t>
            </a:r>
            <a:r>
              <a:rPr lang="en-US" altLang="zh-CN"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主要类型是太阳黑子和太阳风</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耀斑爆发是太阳活动最激烈的显示</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太阳黑子多的时候，通常耀斑也多，但它们出现的地方不一样</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太阳黑子的变化具有明显的周期性，耀斑没有周期性</a:t>
            </a:r>
            <a:endParaRPr lang="zh-CN" altLang="en-US" sz="2400" dirty="0">
              <a:latin typeface="思源黑体 Normal" panose="020B0400000000000000" pitchFamily="34" charset="-122"/>
              <a:ea typeface="思源黑体 Normal" panose="020B0400000000000000" pitchFamily="34" charset="-122"/>
            </a:endParaRPr>
          </a:p>
        </p:txBody>
      </p:sp>
      <p:sp>
        <p:nvSpPr>
          <p:cNvPr id="3" name="文本框 2"/>
          <p:cNvSpPr txBox="1"/>
          <p:nvPr/>
        </p:nvSpPr>
        <p:spPr>
          <a:xfrm>
            <a:off x="6805733" y="868726"/>
            <a:ext cx="463588"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B</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4" name="iconfont-1043-169336"/>
          <p:cNvSpPr>
            <a:spLocks noChangeAspect="1"/>
          </p:cNvSpPr>
          <p:nvPr/>
        </p:nvSpPr>
        <p:spPr bwMode="auto">
          <a:xfrm>
            <a:off x="1374183" y="1813505"/>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
        <p:nvSpPr>
          <p:cNvPr id="5" name="文本框 4"/>
          <p:cNvSpPr txBox="1"/>
          <p:nvPr/>
        </p:nvSpPr>
        <p:spPr>
          <a:xfrm>
            <a:off x="5260857" y="3429000"/>
            <a:ext cx="463588"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B</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9" name="iconfont-1043-169336"/>
          <p:cNvSpPr>
            <a:spLocks noChangeAspect="1"/>
          </p:cNvSpPr>
          <p:nvPr/>
        </p:nvSpPr>
        <p:spPr bwMode="auto">
          <a:xfrm>
            <a:off x="1374182" y="4431905"/>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38200" y="389386"/>
            <a:ext cx="11658600" cy="5641353"/>
          </a:xfrm>
          <a:prstGeom prst="rect">
            <a:avLst/>
          </a:prstGeom>
        </p:spPr>
        <p:txBody>
          <a:bodyPr wrap="square">
            <a:spAutoFit/>
          </a:bodyPr>
          <a:lstStyle/>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8.</a:t>
            </a:r>
            <a:r>
              <a:rPr lang="zh-CN" altLang="en-US" sz="2400" dirty="0">
                <a:latin typeface="思源黑体 Normal" panose="020B0400000000000000" pitchFamily="34" charset="-122"/>
                <a:ea typeface="思源黑体 Normal" panose="020B0400000000000000" pitchFamily="34" charset="-122"/>
              </a:rPr>
              <a:t>关于太阳活动对地球的影响，正确的叙述是</a:t>
            </a:r>
            <a:r>
              <a:rPr lang="en-US" altLang="zh-CN" sz="2400" dirty="0">
                <a:latin typeface="思源黑体 Normal" panose="020B0400000000000000" pitchFamily="34" charset="-122"/>
                <a:ea typeface="思源黑体 Normal" panose="020B0400000000000000" pitchFamily="34" charset="-122"/>
              </a:rPr>
              <a:t>(      )</a:t>
            </a:r>
            <a:r>
              <a:rPr lang="zh-CN" altLang="en-US"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太阳黑子会使地球温度降低                 </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耀斑爆发时，会引起地球电离层扰动，干扰无线电短波通讯</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会引起“磁暴”，罗盘指针坏掉        </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耀斑将大量能量发射至地球，引起地球上大面积干旱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9.</a:t>
            </a:r>
            <a:r>
              <a:rPr lang="zh-CN" altLang="en-US" sz="2400" dirty="0">
                <a:latin typeface="思源黑体 Normal" panose="020B0400000000000000" pitchFamily="34" charset="-122"/>
                <a:ea typeface="思源黑体 Normal" panose="020B0400000000000000" pitchFamily="34" charset="-122"/>
              </a:rPr>
              <a:t>公元前</a:t>
            </a:r>
            <a:r>
              <a:rPr lang="en-US" altLang="zh-CN" sz="2400" dirty="0">
                <a:latin typeface="思源黑体 Normal" panose="020B0400000000000000" pitchFamily="34" charset="-122"/>
                <a:ea typeface="思源黑体 Normal" panose="020B0400000000000000" pitchFamily="34" charset="-122"/>
              </a:rPr>
              <a:t>28</a:t>
            </a:r>
            <a:r>
              <a:rPr lang="zh-CN" altLang="en-US" sz="2400" dirty="0">
                <a:latin typeface="思源黑体 Normal" panose="020B0400000000000000" pitchFamily="34" charset="-122"/>
                <a:ea typeface="思源黑体 Normal" panose="020B0400000000000000" pitchFamily="34" charset="-122"/>
              </a:rPr>
              <a:t>年</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曾有记载</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三月巳末</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日出黄</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有黑气大如钱</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居日中央。”这种现象发生在太阳大气层的</a:t>
            </a:r>
            <a:r>
              <a:rPr lang="en-US" altLang="zh-CN" sz="2400" dirty="0">
                <a:latin typeface="思源黑体 Normal" panose="020B0400000000000000" pitchFamily="34" charset="-122"/>
                <a:ea typeface="思源黑体 Normal" panose="020B0400000000000000" pitchFamily="34" charset="-122"/>
              </a:rPr>
              <a:t>(      )</a:t>
            </a:r>
            <a:r>
              <a:rPr lang="zh-CN" altLang="en-US"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光球     </a:t>
            </a: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色球     </a:t>
            </a: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日冕      </a:t>
            </a: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大气层之外</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10.</a:t>
            </a:r>
            <a:r>
              <a:rPr lang="zh-CN" altLang="en-US" sz="2400" dirty="0">
                <a:latin typeface="思源黑体 Normal" panose="020B0400000000000000" pitchFamily="34" charset="-122"/>
                <a:ea typeface="思源黑体 Normal" panose="020B0400000000000000" pitchFamily="34" charset="-122"/>
              </a:rPr>
              <a:t>下列现象属于太阳活动对地球影响的是</a:t>
            </a:r>
            <a:r>
              <a:rPr lang="en-US" altLang="zh-CN" sz="2400" dirty="0">
                <a:latin typeface="思源黑体 Normal" panose="020B0400000000000000" pitchFamily="34" charset="-122"/>
                <a:ea typeface="思源黑体 Normal" panose="020B0400000000000000" pitchFamily="34" charset="-122"/>
              </a:rPr>
              <a:t>(      )</a:t>
            </a:r>
            <a:r>
              <a:rPr lang="zh-CN" altLang="en-US"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南极上空出现臭氧层空洞                         </a:t>
            </a: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地面短波通讯受影响</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大气中二氧化碳增多</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气温升高               </a:t>
            </a: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北极地区出现极昼现象</a:t>
            </a:r>
            <a:endParaRPr lang="zh-CN" altLang="en-US" sz="2400" dirty="0">
              <a:latin typeface="思源黑体 Normal" panose="020B0400000000000000" pitchFamily="34" charset="-122"/>
              <a:ea typeface="思源黑体 Normal" panose="020B0400000000000000" pitchFamily="34" charset="-122"/>
            </a:endParaRPr>
          </a:p>
        </p:txBody>
      </p:sp>
      <p:sp>
        <p:nvSpPr>
          <p:cNvPr id="6" name="文本框 5"/>
          <p:cNvSpPr txBox="1"/>
          <p:nvPr/>
        </p:nvSpPr>
        <p:spPr>
          <a:xfrm>
            <a:off x="7012165" y="389386"/>
            <a:ext cx="463588"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B</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7" name="文本框 6"/>
          <p:cNvSpPr txBox="1"/>
          <p:nvPr/>
        </p:nvSpPr>
        <p:spPr>
          <a:xfrm>
            <a:off x="2578092" y="3428739"/>
            <a:ext cx="447558"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A</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8" name="文本框 7"/>
          <p:cNvSpPr txBox="1"/>
          <p:nvPr/>
        </p:nvSpPr>
        <p:spPr>
          <a:xfrm>
            <a:off x="6574704" y="4514064"/>
            <a:ext cx="463588"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B</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10" name="iconfont-1043-169336"/>
          <p:cNvSpPr>
            <a:spLocks noChangeAspect="1"/>
          </p:cNvSpPr>
          <p:nvPr/>
        </p:nvSpPr>
        <p:spPr bwMode="auto">
          <a:xfrm>
            <a:off x="1053182" y="1415697"/>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txBody>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11" name="iconfont-1043-169336"/>
          <p:cNvSpPr>
            <a:spLocks noChangeAspect="1"/>
          </p:cNvSpPr>
          <p:nvPr/>
        </p:nvSpPr>
        <p:spPr bwMode="auto">
          <a:xfrm>
            <a:off x="869126" y="3936969"/>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txBody>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12" name="iconfont-1043-169336"/>
          <p:cNvSpPr>
            <a:spLocks noChangeAspect="1"/>
          </p:cNvSpPr>
          <p:nvPr/>
        </p:nvSpPr>
        <p:spPr bwMode="auto">
          <a:xfrm>
            <a:off x="6306733" y="5098839"/>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227542" y="608323"/>
            <a:ext cx="10088159" cy="5641353"/>
          </a:xfrm>
          <a:prstGeom prst="rect">
            <a:avLst/>
          </a:prstGeom>
        </p:spPr>
        <p:txBody>
          <a:bodyPr wrap="square">
            <a:spAutoFit/>
          </a:bodyPr>
          <a:lstStyle/>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11.</a:t>
            </a:r>
            <a:r>
              <a:rPr lang="zh-CN" altLang="en-US" sz="2400" dirty="0">
                <a:latin typeface="思源黑体 Normal" panose="020B0400000000000000" pitchFamily="34" charset="-122"/>
                <a:ea typeface="思源黑体 Normal" panose="020B0400000000000000" pitchFamily="34" charset="-122"/>
              </a:rPr>
              <a:t>下列关于太阳黑子的叙述</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不正确的是（      ）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太阳黑子是太阳表面温度稍低</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显得较暗的部分        </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太阳黑子的变化周期约为</a:t>
            </a:r>
            <a:r>
              <a:rPr lang="en-US" altLang="zh-CN" sz="2400" dirty="0">
                <a:latin typeface="思源黑体 Normal" panose="020B0400000000000000" pitchFamily="34" charset="-122"/>
                <a:ea typeface="思源黑体 Normal" panose="020B0400000000000000" pitchFamily="34" charset="-122"/>
              </a:rPr>
              <a:t>11</a:t>
            </a:r>
            <a:r>
              <a:rPr lang="zh-CN" altLang="en-US" sz="2400" dirty="0">
                <a:latin typeface="思源黑体 Normal" panose="020B0400000000000000" pitchFamily="34" charset="-122"/>
                <a:ea typeface="思源黑体 Normal" panose="020B0400000000000000" pitchFamily="34" charset="-122"/>
              </a:rPr>
              <a:t>年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太阳黑子是太阳表面温度最高的部分                       </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太阳黑子数目多的年份称为太阳活动的高峰年</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endParaRPr lang="zh-CN" altLang="en-US" sz="2400" dirty="0">
              <a:latin typeface="思源黑体 Normal" panose="020B0400000000000000" pitchFamily="34" charset="-122"/>
              <a:ea typeface="思源黑体 Normal" panose="020B0400000000000000" pitchFamily="34" charset="-122"/>
            </a:endParaRPr>
          </a:p>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12.</a:t>
            </a:r>
            <a:r>
              <a:rPr lang="zh-CN" altLang="en-US" sz="2400" dirty="0">
                <a:latin typeface="思源黑体 Normal" panose="020B0400000000000000" pitchFamily="34" charset="-122"/>
                <a:ea typeface="思源黑体 Normal" panose="020B0400000000000000" pitchFamily="34" charset="-122"/>
              </a:rPr>
              <a:t>分别出现在太阳光球层和色球层，属于太阳活动的主要标志是（      ）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黑子和耀斑      </a:t>
            </a: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耀斑和日珥       </a:t>
            </a: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黑子和日珥        </a:t>
            </a: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耀斑和黑子</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endParaRPr lang="zh-CN" altLang="en-US" sz="2400" dirty="0">
              <a:latin typeface="思源黑体 Normal" panose="020B0400000000000000" pitchFamily="34" charset="-122"/>
              <a:ea typeface="思源黑体 Normal" panose="020B0400000000000000" pitchFamily="34" charset="-122"/>
            </a:endParaRPr>
          </a:p>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13.</a:t>
            </a:r>
            <a:r>
              <a:rPr lang="zh-CN" altLang="en-US" sz="2400" dirty="0">
                <a:latin typeface="思源黑体 Normal" panose="020B0400000000000000" pitchFamily="34" charset="-122"/>
                <a:ea typeface="思源黑体 Normal" panose="020B0400000000000000" pitchFamily="34" charset="-122"/>
              </a:rPr>
              <a:t>我国年太阳辐射总量最丰富的地区是（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四川盆地          </a:t>
            </a: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大小兴安岭           </a:t>
            </a: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青藏高原          </a:t>
            </a: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东南沿海</a:t>
            </a:r>
            <a:endParaRPr lang="zh-CN" altLang="en-US" sz="2400" dirty="0">
              <a:latin typeface="思源黑体 Normal" panose="020B0400000000000000" pitchFamily="34" charset="-122"/>
              <a:ea typeface="思源黑体 Normal" panose="020B0400000000000000" pitchFamily="34" charset="-122"/>
            </a:endParaRPr>
          </a:p>
        </p:txBody>
      </p:sp>
      <p:sp>
        <p:nvSpPr>
          <p:cNvPr id="3" name="文本框 2"/>
          <p:cNvSpPr txBox="1"/>
          <p:nvPr/>
        </p:nvSpPr>
        <p:spPr>
          <a:xfrm>
            <a:off x="6980810" y="606587"/>
            <a:ext cx="453970"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C</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4" name="iconfont-1043-169336"/>
          <p:cNvSpPr>
            <a:spLocks noChangeAspect="1"/>
          </p:cNvSpPr>
          <p:nvPr/>
        </p:nvSpPr>
        <p:spPr bwMode="auto">
          <a:xfrm>
            <a:off x="1407925" y="2106000"/>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
        <p:nvSpPr>
          <p:cNvPr id="5" name="文本框 4"/>
          <p:cNvSpPr txBox="1"/>
          <p:nvPr/>
        </p:nvSpPr>
        <p:spPr>
          <a:xfrm>
            <a:off x="10234267" y="3602523"/>
            <a:ext cx="447558"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A</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6" name="文本框 5"/>
          <p:cNvSpPr txBox="1"/>
          <p:nvPr/>
        </p:nvSpPr>
        <p:spPr>
          <a:xfrm>
            <a:off x="6876092" y="5190156"/>
            <a:ext cx="453970"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C</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9" name="iconfont-1043-169336"/>
          <p:cNvSpPr>
            <a:spLocks noChangeAspect="1"/>
          </p:cNvSpPr>
          <p:nvPr/>
        </p:nvSpPr>
        <p:spPr bwMode="auto">
          <a:xfrm>
            <a:off x="1407924" y="4212001"/>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
        <p:nvSpPr>
          <p:cNvPr id="10" name="iconfont-1043-169336"/>
          <p:cNvSpPr>
            <a:spLocks noChangeAspect="1"/>
          </p:cNvSpPr>
          <p:nvPr/>
        </p:nvSpPr>
        <p:spPr bwMode="auto">
          <a:xfrm>
            <a:off x="6096000" y="5774931"/>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txBody>
          <a:bodyPr/>
          <a:lstStyle/>
          <a:p>
            <a:endParaRPr lang="zh-CN" altLang="en-US" dirty="0">
              <a:latin typeface="思源黑体 Normal" panose="020B0400000000000000" pitchFamily="34" charset="-122"/>
              <a:ea typeface="思源黑体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237066" y="589379"/>
            <a:ext cx="11658600" cy="5487464"/>
          </a:xfrm>
          <a:prstGeom prst="rect">
            <a:avLst/>
          </a:prstGeom>
        </p:spPr>
        <p:txBody>
          <a:bodyPr wrap="square">
            <a:spAutoFit/>
          </a:bodyPr>
          <a:lstStyle/>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14.</a:t>
            </a:r>
            <a:r>
              <a:rPr lang="zh-CN" altLang="en-US" sz="2400" dirty="0">
                <a:latin typeface="思源黑体 Normal" panose="020B0400000000000000" pitchFamily="34" charset="-122"/>
                <a:ea typeface="思源黑体 Normal" panose="020B0400000000000000" pitchFamily="34" charset="-122"/>
              </a:rPr>
              <a:t>下列关于太阳大气的叙述，正确的是</a:t>
            </a:r>
            <a:r>
              <a:rPr lang="en-US" altLang="zh-CN" sz="2400" dirty="0">
                <a:latin typeface="思源黑体 Normal" panose="020B0400000000000000" pitchFamily="34" charset="-122"/>
                <a:ea typeface="思源黑体 Normal" panose="020B0400000000000000" pitchFamily="34" charset="-122"/>
              </a:rPr>
              <a:t>(      )</a:t>
            </a:r>
            <a:r>
              <a:rPr lang="zh-CN" altLang="en-US"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我们能直接观测到 的太阳， 是太阳的大气层。           </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太阳大气稀薄，人们肉眼观测不到</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太阳大气从外向里分为光球</a:t>
            </a:r>
            <a:r>
              <a:rPr lang="en-US" altLang="zh-CN" sz="2400" dirty="0">
                <a:latin typeface="思源黑体 Normal" panose="020B0400000000000000" pitchFamily="34" charset="-122"/>
                <a:ea typeface="思源黑体 Normal" panose="020B0400000000000000" pitchFamily="34" charset="-122"/>
              </a:rPr>
              <a:t>.</a:t>
            </a:r>
            <a:r>
              <a:rPr lang="zh-CN" altLang="en-US" sz="2400" dirty="0">
                <a:latin typeface="思源黑体 Normal" panose="020B0400000000000000" pitchFamily="34" charset="-122"/>
                <a:ea typeface="思源黑体 Normal" panose="020B0400000000000000" pitchFamily="34" charset="-122"/>
              </a:rPr>
              <a:t>色球和日冕三层。            </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太阳大气的变化通常称为太阳活动。</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pPr>
            <a:endParaRPr lang="zh-CN" altLang="en-US" sz="2400" dirty="0">
              <a:latin typeface="思源黑体 Normal" panose="020B0400000000000000" pitchFamily="34" charset="-122"/>
              <a:ea typeface="思源黑体 Normal" panose="020B0400000000000000" pitchFamily="34" charset="-122"/>
            </a:endParaRPr>
          </a:p>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15.</a:t>
            </a:r>
            <a:r>
              <a:rPr lang="zh-CN" altLang="en-US" sz="2400" dirty="0">
                <a:latin typeface="思源黑体 Normal" panose="020B0400000000000000" pitchFamily="34" charset="-122"/>
                <a:ea typeface="思源黑体 Normal" panose="020B0400000000000000" pitchFamily="34" charset="-122"/>
              </a:rPr>
              <a:t>有关太阳辐射及其对地球影响的叙述，正确的是</a:t>
            </a:r>
            <a:r>
              <a:rPr lang="en-US" altLang="zh-CN" sz="2400" dirty="0">
                <a:latin typeface="思源黑体 Normal" panose="020B0400000000000000" pitchFamily="34" charset="-122"/>
                <a:ea typeface="思源黑体 Normal" panose="020B0400000000000000" pitchFamily="34" charset="-122"/>
              </a:rPr>
              <a:t>(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A.</a:t>
            </a:r>
            <a:r>
              <a:rPr lang="zh-CN" altLang="en-US" sz="2400" dirty="0">
                <a:latin typeface="思源黑体 Normal" panose="020B0400000000000000" pitchFamily="34" charset="-122"/>
                <a:ea typeface="思源黑体 Normal" panose="020B0400000000000000" pitchFamily="34" charset="-122"/>
              </a:rPr>
              <a:t>太阳辐射的能量来源于太阳内部的核聚变反应 </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B.</a:t>
            </a:r>
            <a:r>
              <a:rPr lang="zh-CN" altLang="en-US" sz="2400" dirty="0">
                <a:latin typeface="思源黑体 Normal" panose="020B0400000000000000" pitchFamily="34" charset="-122"/>
                <a:ea typeface="思源黑体 Normal" panose="020B0400000000000000" pitchFamily="34" charset="-122"/>
              </a:rPr>
              <a:t>太阳放出的能量中到达地球的很多，成为地球表面自然环境变化的主要动力</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C.</a:t>
            </a:r>
            <a:r>
              <a:rPr lang="zh-CN" altLang="en-US" sz="2400" dirty="0">
                <a:latin typeface="思源黑体 Normal" panose="020B0400000000000000" pitchFamily="34" charset="-122"/>
                <a:ea typeface="思源黑体 Normal" panose="020B0400000000000000" pitchFamily="34" charset="-122"/>
              </a:rPr>
              <a:t>太阳能量 巨大，很容易被人类直接利用</a:t>
            </a:r>
            <a:endParaRPr lang="zh-CN" altLang="en-US" sz="2400" dirty="0">
              <a:latin typeface="思源黑体 Normal" panose="020B0400000000000000" pitchFamily="34" charset="-122"/>
              <a:ea typeface="思源黑体 Normal" panose="020B0400000000000000" pitchFamily="34" charset="-122"/>
            </a:endParaRPr>
          </a:p>
          <a:p>
            <a:pPr>
              <a:lnSpc>
                <a:spcPct val="130000"/>
              </a:lnSpc>
            </a:pPr>
            <a:r>
              <a:rPr lang="en-US" altLang="zh-CN" sz="2400" dirty="0">
                <a:latin typeface="思源黑体 Normal" panose="020B0400000000000000" pitchFamily="34" charset="-122"/>
                <a:ea typeface="思源黑体 Normal" panose="020B0400000000000000" pitchFamily="34" charset="-122"/>
              </a:rPr>
              <a:t>D.</a:t>
            </a:r>
            <a:r>
              <a:rPr lang="zh-CN" altLang="en-US" sz="2400" dirty="0">
                <a:latin typeface="思源黑体 Normal" panose="020B0400000000000000" pitchFamily="34" charset="-122"/>
                <a:ea typeface="思源黑体 Normal" panose="020B0400000000000000" pitchFamily="34" charset="-122"/>
              </a:rPr>
              <a:t>太阳能是目前人类日常生活和生产所用的直接能源</a:t>
            </a:r>
            <a:endParaRPr lang="zh-CN" altLang="en-US" sz="2400" dirty="0">
              <a:latin typeface="思源黑体 Normal" panose="020B0400000000000000" pitchFamily="34" charset="-122"/>
              <a:ea typeface="思源黑体 Normal" panose="020B0400000000000000" pitchFamily="34" charset="-122"/>
            </a:endParaRPr>
          </a:p>
        </p:txBody>
      </p:sp>
      <p:sp>
        <p:nvSpPr>
          <p:cNvPr id="7" name="文本框 6"/>
          <p:cNvSpPr txBox="1"/>
          <p:nvPr/>
        </p:nvSpPr>
        <p:spPr>
          <a:xfrm>
            <a:off x="6702328" y="589379"/>
            <a:ext cx="447558"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A</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8" name="文本框 7"/>
          <p:cNvSpPr txBox="1"/>
          <p:nvPr/>
        </p:nvSpPr>
        <p:spPr>
          <a:xfrm>
            <a:off x="8214632" y="3610548"/>
            <a:ext cx="447558" cy="584775"/>
          </a:xfrm>
          <a:prstGeom prst="rect">
            <a:avLst/>
          </a:prstGeom>
          <a:noFill/>
        </p:spPr>
        <p:txBody>
          <a:bodyPr wrap="none" rtlCol="0">
            <a:spAutoFit/>
          </a:bodyPr>
          <a:lstStyle/>
          <a:p>
            <a:r>
              <a:rPr lang="en-US" altLang="zh-CN" sz="3200" dirty="0">
                <a:solidFill>
                  <a:srgbClr val="C00000"/>
                </a:solidFill>
                <a:latin typeface="思源黑体 Bold" panose="020B0800000000000000" pitchFamily="34" charset="-122"/>
                <a:ea typeface="思源黑体 Bold" panose="020B0800000000000000" pitchFamily="34" charset="-122"/>
              </a:rPr>
              <a:t>A</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11" name="iconfont-1043-169336"/>
          <p:cNvSpPr>
            <a:spLocks noChangeAspect="1"/>
          </p:cNvSpPr>
          <p:nvPr/>
        </p:nvSpPr>
        <p:spPr bwMode="auto">
          <a:xfrm>
            <a:off x="1303062" y="1174154"/>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txBody>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12" name="iconfont-1043-169336"/>
          <p:cNvSpPr>
            <a:spLocks noChangeAspect="1"/>
          </p:cNvSpPr>
          <p:nvPr/>
        </p:nvSpPr>
        <p:spPr bwMode="auto">
          <a:xfrm>
            <a:off x="1303062" y="4195323"/>
            <a:ext cx="360767" cy="360000"/>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C00000"/>
          </a:solidFill>
          <a:ln>
            <a:noFill/>
          </a:ln>
        </p:spPr>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61712" y="747171"/>
            <a:ext cx="9903691" cy="532262"/>
          </a:xfrm>
          <a:prstGeom prst="rect">
            <a:avLst/>
          </a:prstGeom>
        </p:spPr>
        <p:txBody>
          <a:bodyPr wrap="square">
            <a:spAutoFit/>
          </a:bodyPr>
          <a:lstStyle/>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16.</a:t>
            </a:r>
            <a:r>
              <a:rPr lang="zh-CN" altLang="en-US" sz="2400" dirty="0">
                <a:latin typeface="思源黑体 Normal" panose="020B0400000000000000" pitchFamily="34" charset="-122"/>
                <a:ea typeface="思源黑体 Normal" panose="020B0400000000000000" pitchFamily="34" charset="-122"/>
              </a:rPr>
              <a:t>简答题：如何理解风能、水能间接来自太阳辐射能？</a:t>
            </a:r>
            <a:endParaRPr lang="zh-CN" altLang="en-US" sz="2400" dirty="0">
              <a:latin typeface="思源黑体 Normal" panose="020B0400000000000000" pitchFamily="34" charset="-122"/>
              <a:ea typeface="思源黑体 Normal" panose="020B0400000000000000" pitchFamily="34" charset="-122"/>
            </a:endParaRPr>
          </a:p>
        </p:txBody>
      </p:sp>
      <p:sp>
        <p:nvSpPr>
          <p:cNvPr id="3" name="矩形 2"/>
          <p:cNvSpPr/>
          <p:nvPr/>
        </p:nvSpPr>
        <p:spPr>
          <a:xfrm>
            <a:off x="1261712" y="3155810"/>
            <a:ext cx="9903691" cy="2606676"/>
          </a:xfrm>
          <a:prstGeom prst="rect">
            <a:avLst/>
          </a:prstGeom>
        </p:spPr>
        <p:txBody>
          <a:bodyPr wrap="square">
            <a:spAutoFit/>
          </a:bodyPr>
          <a:lstStyle/>
          <a:p>
            <a:pPr>
              <a:lnSpc>
                <a:spcPct val="130000"/>
              </a:lnSpc>
              <a:spcBef>
                <a:spcPts val="1200"/>
              </a:spcBef>
            </a:pPr>
            <a:r>
              <a:rPr lang="en-US" altLang="zh-CN" sz="2400" dirty="0">
                <a:latin typeface="思源黑体 Normal" panose="020B0400000000000000" pitchFamily="34" charset="-122"/>
                <a:ea typeface="思源黑体 Normal" panose="020B0400000000000000" pitchFamily="34" charset="-122"/>
              </a:rPr>
              <a:t>17.</a:t>
            </a:r>
            <a:r>
              <a:rPr lang="zh-CN" altLang="en-US" sz="2400" dirty="0">
                <a:latin typeface="思源黑体 Normal" panose="020B0400000000000000" pitchFamily="34" charset="-122"/>
                <a:ea typeface="思源黑体 Normal" panose="020B0400000000000000" pitchFamily="34" charset="-122"/>
              </a:rPr>
              <a:t>填空题：</a:t>
            </a:r>
            <a:endParaRPr lang="en-US" altLang="zh-CN" sz="2400" dirty="0">
              <a:latin typeface="思源黑体 Normal" panose="020B0400000000000000" pitchFamily="34" charset="-122"/>
              <a:ea typeface="思源黑体 Normal" panose="020B0400000000000000" pitchFamily="34" charset="-122"/>
            </a:endParaRPr>
          </a:p>
          <a:p>
            <a:pPr>
              <a:lnSpc>
                <a:spcPct val="130000"/>
              </a:lnSpc>
              <a:spcBef>
                <a:spcPts val="1200"/>
              </a:spcBef>
            </a:pPr>
            <a:r>
              <a:rPr lang="zh-CN" altLang="en-US" sz="2400" dirty="0">
                <a:latin typeface="思源黑体 Normal" panose="020B0400000000000000" pitchFamily="34" charset="-122"/>
                <a:ea typeface="思源黑体 Normal" panose="020B0400000000000000" pitchFamily="34" charset="-122"/>
              </a:rPr>
              <a:t>太阳活动的周期大约是</a:t>
            </a:r>
            <a:r>
              <a:rPr lang="en-US" altLang="zh-CN" sz="2400" dirty="0">
                <a:latin typeface="思源黑体 Normal" panose="020B0400000000000000" pitchFamily="34" charset="-122"/>
                <a:ea typeface="思源黑体 Normal" panose="020B0400000000000000" pitchFamily="34" charset="-122"/>
              </a:rPr>
              <a:t>_____</a:t>
            </a:r>
            <a:r>
              <a:rPr lang="zh-CN" altLang="en-US" sz="2400" dirty="0">
                <a:latin typeface="思源黑体 Normal" panose="020B0400000000000000" pitchFamily="34" charset="-122"/>
                <a:ea typeface="思源黑体 Normal" panose="020B0400000000000000" pitchFamily="34" charset="-122"/>
              </a:rPr>
              <a:t>年，在太阳活动的高峰年，异常增强的太阳辐射能会扰乱地球上空的</a:t>
            </a:r>
            <a:r>
              <a:rPr lang="en-US" altLang="zh-CN" sz="2400" dirty="0">
                <a:latin typeface="思源黑体 Normal" panose="020B0400000000000000" pitchFamily="34" charset="-122"/>
                <a:ea typeface="思源黑体 Normal" panose="020B0400000000000000" pitchFamily="34" charset="-122"/>
              </a:rPr>
              <a:t>_________</a:t>
            </a:r>
            <a:r>
              <a:rPr lang="zh-CN" altLang="en-US" sz="2400" dirty="0">
                <a:latin typeface="思源黑体 Normal" panose="020B0400000000000000" pitchFamily="34" charset="-122"/>
                <a:ea typeface="思源黑体 Normal" panose="020B0400000000000000" pitchFamily="34" charset="-122"/>
              </a:rPr>
              <a:t>层，产生“磁暴”现象，对短波通信造成不同程度的干扰和破坏。大多数情况下，一部分带电粒子流撞入地球大气层，轰击高层大气，在高纬度地区产生绚丽的</a:t>
            </a:r>
            <a:r>
              <a:rPr lang="en-US" altLang="zh-CN" sz="2400" dirty="0">
                <a:latin typeface="思源黑体 Normal" panose="020B0400000000000000" pitchFamily="34" charset="-122"/>
                <a:ea typeface="思源黑体 Normal" panose="020B0400000000000000" pitchFamily="34" charset="-122"/>
              </a:rPr>
              <a:t>_________</a:t>
            </a:r>
            <a:r>
              <a:rPr lang="zh-CN" altLang="en-US" sz="2400" dirty="0">
                <a:latin typeface="思源黑体 Normal" panose="020B0400000000000000" pitchFamily="34" charset="-122"/>
                <a:ea typeface="思源黑体 Normal" panose="020B0400000000000000" pitchFamily="34" charset="-122"/>
              </a:rPr>
              <a:t>现象。</a:t>
            </a:r>
            <a:endParaRPr lang="zh-CN" altLang="en-US" sz="2400" dirty="0">
              <a:latin typeface="思源黑体 Normal" panose="020B0400000000000000" pitchFamily="34" charset="-122"/>
              <a:ea typeface="思源黑体 Normal" panose="020B0400000000000000" pitchFamily="34" charset="-122"/>
            </a:endParaRPr>
          </a:p>
        </p:txBody>
      </p:sp>
      <p:sp>
        <p:nvSpPr>
          <p:cNvPr id="4" name="矩形 3"/>
          <p:cNvSpPr/>
          <p:nvPr/>
        </p:nvSpPr>
        <p:spPr>
          <a:xfrm>
            <a:off x="1282700" y="1279433"/>
            <a:ext cx="8079014" cy="1725922"/>
          </a:xfrm>
          <a:prstGeom prst="rect">
            <a:avLst/>
          </a:prstGeom>
          <a:noFill/>
        </p:spPr>
        <p:txBody>
          <a:bodyPr wrap="square" rtlCol="0">
            <a:spAutoFit/>
          </a:bodyPr>
          <a:lstStyle/>
          <a:p>
            <a:pPr>
              <a:lnSpc>
                <a:spcPct val="130000"/>
              </a:lnSpc>
            </a:pPr>
            <a:r>
              <a:rPr lang="zh-CN" altLang="en-US" sz="2800" dirty="0">
                <a:solidFill>
                  <a:srgbClr val="C00000"/>
                </a:solidFill>
                <a:latin typeface="思源黑体 Bold" panose="020B0800000000000000" pitchFamily="34" charset="-122"/>
                <a:ea typeface="思源黑体 Bold" panose="020B0800000000000000" pitchFamily="34" charset="-122"/>
              </a:rPr>
              <a:t>太阳辐射是地球大气运动和水循环的动力来源</a:t>
            </a:r>
            <a:endParaRPr lang="en-US" altLang="zh-CN" sz="2800" dirty="0">
              <a:solidFill>
                <a:srgbClr val="C00000"/>
              </a:solidFill>
              <a:latin typeface="思源黑体 Bold" panose="020B0800000000000000" pitchFamily="34" charset="-122"/>
              <a:ea typeface="思源黑体 Bold" panose="020B0800000000000000" pitchFamily="34" charset="-122"/>
            </a:endParaRPr>
          </a:p>
          <a:p>
            <a:pPr>
              <a:lnSpc>
                <a:spcPct val="130000"/>
              </a:lnSpc>
            </a:pPr>
            <a:r>
              <a:rPr lang="zh-CN" altLang="en-US" sz="2800" dirty="0">
                <a:solidFill>
                  <a:srgbClr val="C00000"/>
                </a:solidFill>
                <a:latin typeface="思源黑体 Bold" panose="020B0800000000000000" pitchFamily="34" charset="-122"/>
                <a:ea typeface="思源黑体 Bold" panose="020B0800000000000000" pitchFamily="34" charset="-122"/>
              </a:rPr>
              <a:t>而风能和水能分别与大气运动和水循环相关</a:t>
            </a:r>
            <a:endParaRPr lang="en-US" altLang="zh-CN" sz="2800" dirty="0">
              <a:solidFill>
                <a:srgbClr val="C00000"/>
              </a:solidFill>
              <a:latin typeface="思源黑体 Bold" panose="020B0800000000000000" pitchFamily="34" charset="-122"/>
              <a:ea typeface="思源黑体 Bold" panose="020B0800000000000000" pitchFamily="34" charset="-122"/>
            </a:endParaRPr>
          </a:p>
          <a:p>
            <a:pPr>
              <a:lnSpc>
                <a:spcPct val="130000"/>
              </a:lnSpc>
            </a:pPr>
            <a:r>
              <a:rPr lang="zh-CN" altLang="en-US" sz="2800" dirty="0">
                <a:solidFill>
                  <a:srgbClr val="C00000"/>
                </a:solidFill>
                <a:latin typeface="思源黑体 Bold" panose="020B0800000000000000" pitchFamily="34" charset="-122"/>
                <a:ea typeface="思源黑体 Bold" panose="020B0800000000000000" pitchFamily="34" charset="-122"/>
              </a:rPr>
              <a:t>所以，风能、水能间接来自太阳辐射能。</a:t>
            </a:r>
            <a:endParaRPr lang="zh-CN" altLang="en-US" sz="2800" dirty="0">
              <a:solidFill>
                <a:srgbClr val="C00000"/>
              </a:solidFill>
              <a:latin typeface="思源黑体 Bold" panose="020B0800000000000000" pitchFamily="34" charset="-122"/>
              <a:ea typeface="思源黑体 Bold" panose="020B0800000000000000" pitchFamily="34" charset="-122"/>
            </a:endParaRPr>
          </a:p>
        </p:txBody>
      </p:sp>
      <p:sp>
        <p:nvSpPr>
          <p:cNvPr id="5" name="矩形 4"/>
          <p:cNvSpPr/>
          <p:nvPr/>
        </p:nvSpPr>
        <p:spPr>
          <a:xfrm>
            <a:off x="4329768" y="3644628"/>
            <a:ext cx="915957" cy="678968"/>
          </a:xfrm>
          <a:prstGeom prst="rect">
            <a:avLst/>
          </a:prstGeom>
          <a:noFill/>
        </p:spPr>
        <p:txBody>
          <a:bodyPr wrap="square" rtlCol="0">
            <a:spAutoFit/>
          </a:bodyPr>
          <a:lstStyle/>
          <a:p>
            <a:pPr algn="ctr">
              <a:lnSpc>
                <a:spcPct val="130000"/>
              </a:lnSpc>
            </a:pPr>
            <a:r>
              <a:rPr lang="en-US" altLang="zh-CN" sz="3200" dirty="0">
                <a:solidFill>
                  <a:srgbClr val="C00000"/>
                </a:solidFill>
                <a:latin typeface="思源黑体 Bold" panose="020B0800000000000000" pitchFamily="34" charset="-122"/>
                <a:ea typeface="思源黑体 Bold" panose="020B0800000000000000" pitchFamily="34" charset="-122"/>
              </a:rPr>
              <a:t>11</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6" name="矩形 5"/>
          <p:cNvSpPr/>
          <p:nvPr/>
        </p:nvSpPr>
        <p:spPr>
          <a:xfrm>
            <a:off x="4761619" y="4116028"/>
            <a:ext cx="1545920" cy="678968"/>
          </a:xfrm>
          <a:prstGeom prst="rect">
            <a:avLst/>
          </a:prstGeom>
          <a:noFill/>
        </p:spPr>
        <p:txBody>
          <a:bodyPr wrap="square" rtlCol="0">
            <a:spAutoFit/>
          </a:bodyPr>
          <a:lstStyle/>
          <a:p>
            <a:pPr algn="ctr">
              <a:lnSpc>
                <a:spcPct val="130000"/>
              </a:lnSpc>
            </a:pPr>
            <a:r>
              <a:rPr lang="zh-CN" altLang="en-US" sz="3200" dirty="0">
                <a:solidFill>
                  <a:srgbClr val="C00000"/>
                </a:solidFill>
                <a:latin typeface="思源黑体 Bold" panose="020B0800000000000000" pitchFamily="34" charset="-122"/>
                <a:ea typeface="思源黑体 Bold" panose="020B0800000000000000" pitchFamily="34" charset="-122"/>
              </a:rPr>
              <a:t>电离</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
        <p:nvSpPr>
          <p:cNvPr id="7" name="矩形 6"/>
          <p:cNvSpPr/>
          <p:nvPr/>
        </p:nvSpPr>
        <p:spPr>
          <a:xfrm>
            <a:off x="8661557" y="5045316"/>
            <a:ext cx="1545920" cy="678968"/>
          </a:xfrm>
          <a:prstGeom prst="rect">
            <a:avLst/>
          </a:prstGeom>
          <a:noFill/>
        </p:spPr>
        <p:txBody>
          <a:bodyPr wrap="square" rtlCol="0">
            <a:spAutoFit/>
          </a:bodyPr>
          <a:lstStyle/>
          <a:p>
            <a:pPr algn="ctr">
              <a:lnSpc>
                <a:spcPct val="130000"/>
              </a:lnSpc>
            </a:pPr>
            <a:r>
              <a:rPr lang="zh-CN" altLang="en-US" sz="3200" dirty="0">
                <a:solidFill>
                  <a:srgbClr val="C00000"/>
                </a:solidFill>
                <a:latin typeface="思源黑体 Bold" panose="020B0800000000000000" pitchFamily="34" charset="-122"/>
                <a:ea typeface="思源黑体 Bold" panose="020B0800000000000000" pitchFamily="34" charset="-122"/>
              </a:rPr>
              <a:t>极光</a:t>
            </a:r>
            <a:endParaRPr lang="zh-CN" altLang="en-US" sz="3200" dirty="0">
              <a:solidFill>
                <a:srgbClr val="C00000"/>
              </a:solidFill>
              <a:latin typeface="思源黑体 Bold" panose="020B0800000000000000" pitchFamily="34" charset="-122"/>
              <a:ea typeface="思源黑体 Bold" panose="020B08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srcRect l="33525" r="32739" b="78258"/>
          <a:stretch>
            <a:fillRect/>
          </a:stretch>
        </p:blipFill>
        <p:spPr>
          <a:xfrm>
            <a:off x="4" y="5808245"/>
            <a:ext cx="12191996" cy="1049753"/>
          </a:xfrm>
          <a:custGeom>
            <a:avLst/>
            <a:gdLst>
              <a:gd name="connsiteX0" fmla="*/ 0 w 12191996"/>
              <a:gd name="connsiteY0" fmla="*/ 0 h 1484714"/>
              <a:gd name="connsiteX1" fmla="*/ 12191996 w 12191996"/>
              <a:gd name="connsiteY1" fmla="*/ 0 h 1484714"/>
              <a:gd name="connsiteX2" fmla="*/ 12191996 w 12191996"/>
              <a:gd name="connsiteY2" fmla="*/ 1484714 h 1484714"/>
              <a:gd name="connsiteX3" fmla="*/ 0 w 12191996"/>
              <a:gd name="connsiteY3" fmla="*/ 1484714 h 1484714"/>
            </a:gdLst>
            <a:ahLst/>
            <a:cxnLst>
              <a:cxn ang="0">
                <a:pos x="connsiteX0" y="connsiteY0"/>
              </a:cxn>
              <a:cxn ang="0">
                <a:pos x="connsiteX1" y="connsiteY1"/>
              </a:cxn>
              <a:cxn ang="0">
                <a:pos x="connsiteX2" y="connsiteY2"/>
              </a:cxn>
              <a:cxn ang="0">
                <a:pos x="connsiteX3" y="connsiteY3"/>
              </a:cxn>
            </a:cxnLst>
            <a:rect l="l" t="t" r="r" b="b"/>
            <a:pathLst>
              <a:path w="12191996" h="1484714">
                <a:moveTo>
                  <a:pt x="0" y="0"/>
                </a:moveTo>
                <a:lnTo>
                  <a:pt x="12191996" y="0"/>
                </a:lnTo>
                <a:lnTo>
                  <a:pt x="12191996" y="1484714"/>
                </a:lnTo>
                <a:lnTo>
                  <a:pt x="0" y="1484714"/>
                </a:lnTo>
                <a:close/>
              </a:path>
            </a:pathLst>
          </a:custGeom>
        </p:spPr>
      </p:pic>
      <p:pic>
        <p:nvPicPr>
          <p:cNvPr id="27" name="图片 26"/>
          <p:cNvPicPr>
            <a:picLocks noChangeAspect="1"/>
          </p:cNvPicPr>
          <p:nvPr/>
        </p:nvPicPr>
        <p:blipFill>
          <a:blip r:embed="rId1"/>
          <a:srcRect l="27041" r="2162" b="82909"/>
          <a:stretch>
            <a:fillRect/>
          </a:stretch>
        </p:blipFill>
        <p:spPr>
          <a:xfrm>
            <a:off x="1" y="6032797"/>
            <a:ext cx="12192000" cy="825204"/>
          </a:xfrm>
          <a:custGeom>
            <a:avLst/>
            <a:gdLst>
              <a:gd name="connsiteX0" fmla="*/ 0 w 12192000"/>
              <a:gd name="connsiteY0" fmla="*/ 0 h 1167123"/>
              <a:gd name="connsiteX1" fmla="*/ 12192000 w 12192000"/>
              <a:gd name="connsiteY1" fmla="*/ 0 h 1167123"/>
              <a:gd name="connsiteX2" fmla="*/ 12192000 w 12192000"/>
              <a:gd name="connsiteY2" fmla="*/ 1167123 h 1167123"/>
              <a:gd name="connsiteX3" fmla="*/ 0 w 12192000"/>
              <a:gd name="connsiteY3" fmla="*/ 1167123 h 1167123"/>
            </a:gdLst>
            <a:ahLst/>
            <a:cxnLst>
              <a:cxn ang="0">
                <a:pos x="connsiteX0" y="connsiteY0"/>
              </a:cxn>
              <a:cxn ang="0">
                <a:pos x="connsiteX1" y="connsiteY1"/>
              </a:cxn>
              <a:cxn ang="0">
                <a:pos x="connsiteX2" y="connsiteY2"/>
              </a:cxn>
              <a:cxn ang="0">
                <a:pos x="connsiteX3" y="connsiteY3"/>
              </a:cxn>
            </a:cxnLst>
            <a:rect l="l" t="t" r="r" b="b"/>
            <a:pathLst>
              <a:path w="12192000" h="1167123">
                <a:moveTo>
                  <a:pt x="0" y="0"/>
                </a:moveTo>
                <a:lnTo>
                  <a:pt x="12192000" y="0"/>
                </a:lnTo>
                <a:lnTo>
                  <a:pt x="12192000" y="1167123"/>
                </a:lnTo>
                <a:lnTo>
                  <a:pt x="0" y="1167123"/>
                </a:lnTo>
                <a:close/>
              </a:path>
            </a:pathLst>
          </a:custGeom>
        </p:spPr>
      </p:pic>
      <p:pic>
        <p:nvPicPr>
          <p:cNvPr id="17" name="图片 16"/>
          <p:cNvPicPr>
            <a:picLocks noChangeAspect="1"/>
          </p:cNvPicPr>
          <p:nvPr/>
        </p:nvPicPr>
        <p:blipFill>
          <a:blip r:embed="rId1"/>
          <a:srcRect r="50368" b="77328"/>
          <a:stretch>
            <a:fillRect/>
          </a:stretch>
        </p:blipFill>
        <p:spPr>
          <a:xfrm>
            <a:off x="3953783" y="5763337"/>
            <a:ext cx="8238218" cy="1094664"/>
          </a:xfrm>
          <a:custGeom>
            <a:avLst/>
            <a:gdLst>
              <a:gd name="connsiteX0" fmla="*/ 0 w 8238218"/>
              <a:gd name="connsiteY0" fmla="*/ 0 h 1548233"/>
              <a:gd name="connsiteX1" fmla="*/ 8238218 w 8238218"/>
              <a:gd name="connsiteY1" fmla="*/ 0 h 1548233"/>
              <a:gd name="connsiteX2" fmla="*/ 8238218 w 8238218"/>
              <a:gd name="connsiteY2" fmla="*/ 1548233 h 1548233"/>
              <a:gd name="connsiteX3" fmla="*/ 0 w 8238218"/>
              <a:gd name="connsiteY3" fmla="*/ 1548233 h 1548233"/>
            </a:gdLst>
            <a:ahLst/>
            <a:cxnLst>
              <a:cxn ang="0">
                <a:pos x="connsiteX0" y="connsiteY0"/>
              </a:cxn>
              <a:cxn ang="0">
                <a:pos x="connsiteX1" y="connsiteY1"/>
              </a:cxn>
              <a:cxn ang="0">
                <a:pos x="connsiteX2" y="connsiteY2"/>
              </a:cxn>
              <a:cxn ang="0">
                <a:pos x="connsiteX3" y="connsiteY3"/>
              </a:cxn>
            </a:cxnLst>
            <a:rect l="l" t="t" r="r" b="b"/>
            <a:pathLst>
              <a:path w="8238218" h="1548233">
                <a:moveTo>
                  <a:pt x="0" y="0"/>
                </a:moveTo>
                <a:lnTo>
                  <a:pt x="8238218" y="0"/>
                </a:lnTo>
                <a:lnTo>
                  <a:pt x="8238218" y="1548233"/>
                </a:lnTo>
                <a:lnTo>
                  <a:pt x="0" y="1548233"/>
                </a:lnTo>
                <a:close/>
              </a:path>
            </a:pathLst>
          </a:custGeom>
        </p:spPr>
      </p:pic>
      <p:pic>
        <p:nvPicPr>
          <p:cNvPr id="106" name="图片 105"/>
          <p:cNvPicPr>
            <a:picLocks noChangeAspect="1"/>
          </p:cNvPicPr>
          <p:nvPr/>
        </p:nvPicPr>
        <p:blipFill rotWithShape="1">
          <a:blip r:embed="rId1"/>
          <a:srcRect t="2" r="50368" b="87074"/>
          <a:stretch>
            <a:fillRect/>
          </a:stretch>
        </p:blipFill>
        <p:spPr>
          <a:xfrm flipH="1" flipV="1">
            <a:off x="0" y="0"/>
            <a:ext cx="9333535" cy="414621"/>
          </a:xfrm>
          <a:custGeom>
            <a:avLst/>
            <a:gdLst>
              <a:gd name="connsiteX0" fmla="*/ 0 w 8238218"/>
              <a:gd name="connsiteY0" fmla="*/ 0 h 1548233"/>
              <a:gd name="connsiteX1" fmla="*/ 8238218 w 8238218"/>
              <a:gd name="connsiteY1" fmla="*/ 0 h 1548233"/>
              <a:gd name="connsiteX2" fmla="*/ 8238218 w 8238218"/>
              <a:gd name="connsiteY2" fmla="*/ 1548233 h 1548233"/>
              <a:gd name="connsiteX3" fmla="*/ 0 w 8238218"/>
              <a:gd name="connsiteY3" fmla="*/ 1548233 h 1548233"/>
            </a:gdLst>
            <a:ahLst/>
            <a:cxnLst>
              <a:cxn ang="0">
                <a:pos x="connsiteX0" y="connsiteY0"/>
              </a:cxn>
              <a:cxn ang="0">
                <a:pos x="connsiteX1" y="connsiteY1"/>
              </a:cxn>
              <a:cxn ang="0">
                <a:pos x="connsiteX2" y="connsiteY2"/>
              </a:cxn>
              <a:cxn ang="0">
                <a:pos x="connsiteX3" y="connsiteY3"/>
              </a:cxn>
            </a:cxnLst>
            <a:rect l="l" t="t" r="r" b="b"/>
            <a:pathLst>
              <a:path w="8238218" h="1548233">
                <a:moveTo>
                  <a:pt x="0" y="0"/>
                </a:moveTo>
                <a:lnTo>
                  <a:pt x="8238218" y="0"/>
                </a:lnTo>
                <a:lnTo>
                  <a:pt x="8238218" y="1548233"/>
                </a:lnTo>
                <a:lnTo>
                  <a:pt x="0" y="1548233"/>
                </a:lnTo>
                <a:close/>
              </a:path>
            </a:pathLst>
          </a:custGeom>
        </p:spPr>
      </p:pic>
      <p:grpSp>
        <p:nvGrpSpPr>
          <p:cNvPr id="67" name="组合 66"/>
          <p:cNvGrpSpPr/>
          <p:nvPr/>
        </p:nvGrpSpPr>
        <p:grpSpPr>
          <a:xfrm>
            <a:off x="2587062" y="2385394"/>
            <a:ext cx="7018534" cy="1676630"/>
            <a:chOff x="2587062" y="1752370"/>
            <a:chExt cx="7018534" cy="1676630"/>
          </a:xfrm>
        </p:grpSpPr>
        <p:sp>
          <p:nvSpPr>
            <p:cNvPr id="69" name="文本框 68"/>
            <p:cNvSpPr txBox="1"/>
            <p:nvPr/>
          </p:nvSpPr>
          <p:spPr>
            <a:xfrm>
              <a:off x="2641890" y="2044092"/>
              <a:ext cx="6917279"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uLnTx/>
                  <a:uFillTx/>
                  <a:latin typeface="思源黑体 Bold" panose="020B0800000000000000" pitchFamily="34" charset="-122"/>
                  <a:ea typeface="思源黑体 Bold" panose="020B0800000000000000" pitchFamily="34" charset="-122"/>
                </a:rPr>
                <a:t>本节课到此结束</a:t>
              </a:r>
              <a:endParaRPr kumimoji="0" lang="zh-CN" altLang="en-US" sz="7200" b="0" i="0" u="none" strike="noStrike" kern="1200" cap="none" spc="300" normalizeH="0" baseline="0" noProof="0" dirty="0">
                <a:ln w="15875">
                  <a:solidFill>
                    <a:srgbClr val="018D79"/>
                  </a:solidFill>
                </a:ln>
                <a:gradFill>
                  <a:gsLst>
                    <a:gs pos="58900">
                      <a:srgbClr val="018D79"/>
                    </a:gs>
                    <a:gs pos="100000">
                      <a:srgbClr val="018D79"/>
                    </a:gs>
                    <a:gs pos="0">
                      <a:srgbClr val="018D79"/>
                    </a:gs>
                  </a:gsLst>
                  <a:lin ang="2700000" scaled="1"/>
                </a:gradFill>
                <a:effectLst>
                  <a:outerShdw blurRad="419100" dist="38100" dir="2700000" algn="tl" rotWithShape="0">
                    <a:prstClr val="black">
                      <a:alpha val="27000"/>
                    </a:prstClr>
                  </a:outerShdw>
                </a:effectLst>
                <a:uLnTx/>
                <a:uFillTx/>
                <a:latin typeface="思源黑体 Bold" panose="020B0800000000000000" pitchFamily="34" charset="-122"/>
                <a:ea typeface="思源黑体 Bold" panose="020B0800000000000000" pitchFamily="34" charset="-122"/>
              </a:endParaRPr>
            </a:p>
          </p:txBody>
        </p:sp>
        <p:sp>
          <p:nvSpPr>
            <p:cNvPr id="81" name="文本框 80"/>
            <p:cNvSpPr txBox="1"/>
            <p:nvPr/>
          </p:nvSpPr>
          <p:spPr>
            <a:xfrm>
              <a:off x="2643714" y="2012866"/>
              <a:ext cx="6917279"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a:noFill/>
                  </a:ln>
                  <a:gradFill flip="none" rotWithShape="1">
                    <a:gsLst>
                      <a:gs pos="100000">
                        <a:srgbClr val="2CCA92"/>
                      </a:gs>
                      <a:gs pos="0">
                        <a:srgbClr val="FFFFFF"/>
                      </a:gs>
                      <a:gs pos="58000">
                        <a:srgbClr val="B7EFDB"/>
                      </a:gs>
                    </a:gsLst>
                    <a:lin ang="2700000" scaled="1"/>
                    <a:tileRect/>
                  </a:gradFill>
                  <a:effectLst/>
                  <a:uLnTx/>
                  <a:uFillTx/>
                  <a:latin typeface="思源黑体 Bold" panose="020B0800000000000000" pitchFamily="34" charset="-122"/>
                  <a:ea typeface="思源黑体 Bold" panose="020B0800000000000000" pitchFamily="34" charset="-122"/>
                </a:rPr>
                <a:t>本节课到此结束</a:t>
              </a:r>
              <a:endParaRPr kumimoji="0" lang="zh-CN" altLang="en-US" sz="7200" b="0" i="0" u="none" strike="noStrike" kern="1200" cap="none" spc="300" normalizeH="0" baseline="0" noProof="0" dirty="0">
                <a:ln>
                  <a:noFill/>
                </a:ln>
                <a:gradFill flip="none" rotWithShape="1">
                  <a:gsLst>
                    <a:gs pos="100000">
                      <a:srgbClr val="2CCA92"/>
                    </a:gs>
                    <a:gs pos="0">
                      <a:srgbClr val="FFFFFF"/>
                    </a:gs>
                    <a:gs pos="58000">
                      <a:srgbClr val="B7EFDB"/>
                    </a:gs>
                  </a:gsLst>
                  <a:lin ang="2700000" scaled="1"/>
                  <a:tileRect/>
                </a:gradFill>
                <a:effectLst/>
                <a:uLnTx/>
                <a:uFillTx/>
                <a:latin typeface="思源黑体 Bold" panose="020B0800000000000000" pitchFamily="34" charset="-122"/>
                <a:ea typeface="思源黑体 Bold" panose="020B0800000000000000" pitchFamily="34" charset="-122"/>
              </a:endParaRPr>
            </a:p>
          </p:txBody>
        </p:sp>
        <p:grpSp>
          <p:nvGrpSpPr>
            <p:cNvPr id="82" name="组合 81"/>
            <p:cNvGrpSpPr/>
            <p:nvPr/>
          </p:nvGrpSpPr>
          <p:grpSpPr>
            <a:xfrm>
              <a:off x="2587062" y="1752370"/>
              <a:ext cx="7018534" cy="1676630"/>
              <a:chOff x="2711450" y="1451518"/>
              <a:chExt cx="6769734" cy="1863273"/>
            </a:xfrm>
          </p:grpSpPr>
          <p:grpSp>
            <p:nvGrpSpPr>
              <p:cNvPr id="84" name="组合 83"/>
              <p:cNvGrpSpPr/>
              <p:nvPr/>
            </p:nvGrpSpPr>
            <p:grpSpPr>
              <a:xfrm>
                <a:off x="2713749" y="2177257"/>
                <a:ext cx="6766801" cy="1137534"/>
                <a:chOff x="2713749" y="2697435"/>
                <a:chExt cx="6766801" cy="1596253"/>
              </a:xfrm>
            </p:grpSpPr>
            <p:sp>
              <p:nvSpPr>
                <p:cNvPr id="96" name="任意多边形: 形状 95"/>
                <p:cNvSpPr/>
                <p:nvPr/>
              </p:nvSpPr>
              <p:spPr>
                <a:xfrm>
                  <a:off x="2761946" y="2697435"/>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7" name="梯形 96"/>
                <p:cNvSpPr/>
                <p:nvPr/>
              </p:nvSpPr>
              <p:spPr>
                <a:xfrm flipV="1">
                  <a:off x="3615790" y="4195614"/>
                  <a:ext cx="636221" cy="98074"/>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8" name="梯形 97"/>
                <p:cNvSpPr/>
                <p:nvPr/>
              </p:nvSpPr>
              <p:spPr>
                <a:xfrm rot="5400000" flipV="1">
                  <a:off x="2583638" y="3319338"/>
                  <a:ext cx="313069" cy="48260"/>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9" name="梯形 4"/>
                <p:cNvSpPr/>
                <p:nvPr/>
              </p:nvSpPr>
              <p:spPr>
                <a:xfrm rot="2304233" flipV="1">
                  <a:off x="2713749" y="4025782"/>
                  <a:ext cx="314411" cy="91898"/>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 name="connsiteX0-11" fmla="*/ 0 w 639318"/>
                    <a:gd name="connsiteY0-12" fmla="*/ 76132 h 79795"/>
                    <a:gd name="connsiteX1-13" fmla="*/ 116439 w 639318"/>
                    <a:gd name="connsiteY1-14" fmla="*/ 0 h 79795"/>
                    <a:gd name="connsiteX2-15" fmla="*/ 496835 w 639318"/>
                    <a:gd name="connsiteY2-16" fmla="*/ 0 h 79795"/>
                    <a:gd name="connsiteX3-17" fmla="*/ 639318 w 639318"/>
                    <a:gd name="connsiteY3-18" fmla="*/ 79794 h 79795"/>
                    <a:gd name="connsiteX4-19" fmla="*/ 0 w 639318"/>
                    <a:gd name="connsiteY4-20" fmla="*/ 76132 h 79795"/>
                    <a:gd name="connsiteX0-21" fmla="*/ 0 w 639318"/>
                    <a:gd name="connsiteY0-22" fmla="*/ 77752 h 81413"/>
                    <a:gd name="connsiteX1-23" fmla="*/ 106218 w 639318"/>
                    <a:gd name="connsiteY1-24" fmla="*/ 0 h 81413"/>
                    <a:gd name="connsiteX2-25" fmla="*/ 496835 w 639318"/>
                    <a:gd name="connsiteY2-26" fmla="*/ 1620 h 81413"/>
                    <a:gd name="connsiteX3-27" fmla="*/ 639318 w 639318"/>
                    <a:gd name="connsiteY3-28" fmla="*/ 81414 h 81413"/>
                    <a:gd name="connsiteX4-29" fmla="*/ 0 w 639318"/>
                    <a:gd name="connsiteY4-30" fmla="*/ 77752 h 814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9318" h="81413">
                      <a:moveTo>
                        <a:pt x="0" y="77752"/>
                      </a:moveTo>
                      <a:lnTo>
                        <a:pt x="106218" y="0"/>
                      </a:lnTo>
                      <a:lnTo>
                        <a:pt x="496835" y="1620"/>
                      </a:lnTo>
                      <a:lnTo>
                        <a:pt x="639318" y="81414"/>
                      </a:lnTo>
                      <a:lnTo>
                        <a:pt x="0" y="77752"/>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14" name="椭圆 113"/>
                <p:cNvSpPr/>
                <p:nvPr/>
              </p:nvSpPr>
              <p:spPr>
                <a:xfrm>
                  <a:off x="9390858" y="3908200"/>
                  <a:ext cx="69448" cy="112282"/>
                </a:xfrm>
                <a:prstGeom prst="ellipse">
                  <a:avLst/>
                </a:pr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15" name="组合 114"/>
                <p:cNvGrpSpPr/>
                <p:nvPr/>
              </p:nvGrpSpPr>
              <p:grpSpPr>
                <a:xfrm>
                  <a:off x="9328162" y="3259731"/>
                  <a:ext cx="152388" cy="550396"/>
                  <a:chOff x="9328162" y="3757933"/>
                  <a:chExt cx="152388" cy="550396"/>
                </a:xfrm>
              </p:grpSpPr>
              <p:sp>
                <p:nvSpPr>
                  <p:cNvPr id="116" name="任意多边形: 形状 115"/>
                  <p:cNvSpPr/>
                  <p:nvPr/>
                </p:nvSpPr>
                <p:spPr>
                  <a:xfrm>
                    <a:off x="9328162" y="4153202"/>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7" name="任意多边形: 形状 116"/>
                  <p:cNvSpPr/>
                  <p:nvPr/>
                </p:nvSpPr>
                <p:spPr>
                  <a:xfrm>
                    <a:off x="9328162" y="402144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8" name="任意多边形: 形状 117"/>
                  <p:cNvSpPr/>
                  <p:nvPr/>
                </p:nvSpPr>
                <p:spPr>
                  <a:xfrm>
                    <a:off x="9328162" y="3889689"/>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24" name="任意多边形: 形状 123"/>
                  <p:cNvSpPr/>
                  <p:nvPr/>
                </p:nvSpPr>
                <p:spPr>
                  <a:xfrm>
                    <a:off x="9328162" y="3757933"/>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grpSp>
            <p:nvGrpSpPr>
              <p:cNvPr id="85" name="组合 84"/>
              <p:cNvGrpSpPr/>
              <p:nvPr/>
            </p:nvGrpSpPr>
            <p:grpSpPr>
              <a:xfrm>
                <a:off x="2711450" y="1451518"/>
                <a:ext cx="6769734" cy="1025535"/>
                <a:chOff x="2711450" y="1451517"/>
                <a:chExt cx="6769734" cy="1596253"/>
              </a:xfrm>
            </p:grpSpPr>
            <p:sp>
              <p:nvSpPr>
                <p:cNvPr id="86" name="任意多边形: 形状 85"/>
                <p:cNvSpPr/>
                <p:nvPr/>
              </p:nvSpPr>
              <p:spPr>
                <a:xfrm flipH="1" flipV="1">
                  <a:off x="2790685" y="1549591"/>
                  <a:ext cx="6639370" cy="149817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87" name="梯形 86"/>
                <p:cNvSpPr/>
                <p:nvPr/>
              </p:nvSpPr>
              <p:spPr>
                <a:xfrm flipH="1">
                  <a:off x="7939989" y="1451517"/>
                  <a:ext cx="636221" cy="98074"/>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8" name="梯形 87"/>
                <p:cNvSpPr/>
                <p:nvPr/>
              </p:nvSpPr>
              <p:spPr>
                <a:xfrm rot="5400000" flipH="1">
                  <a:off x="9299886" y="2149682"/>
                  <a:ext cx="313070" cy="48260"/>
                </a:xfrm>
                <a:prstGeom prst="trapezoid">
                  <a:avLst>
                    <a:gd name="adj" fmla="val 83457"/>
                  </a:avLst>
                </a:pr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9" name="梯形 4"/>
                <p:cNvSpPr/>
                <p:nvPr/>
              </p:nvSpPr>
              <p:spPr>
                <a:xfrm rot="2007769" flipH="1">
                  <a:off x="9163035" y="1618795"/>
                  <a:ext cx="318149" cy="121334"/>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 name="connsiteX0-11" fmla="*/ 0 w 562727"/>
                    <a:gd name="connsiteY0-12" fmla="*/ 91794 h 94615"/>
                    <a:gd name="connsiteX1-13" fmla="*/ 116439 w 562727"/>
                    <a:gd name="connsiteY1-14" fmla="*/ 15662 h 94615"/>
                    <a:gd name="connsiteX2-15" fmla="*/ 466777 w 562727"/>
                    <a:gd name="connsiteY2-16" fmla="*/ 0 h 94615"/>
                    <a:gd name="connsiteX3-17" fmla="*/ 562727 w 562727"/>
                    <a:gd name="connsiteY3-18" fmla="*/ 94615 h 94615"/>
                    <a:gd name="connsiteX4-19" fmla="*/ 0 w 562727"/>
                    <a:gd name="connsiteY4-20" fmla="*/ 91794 h 94615"/>
                    <a:gd name="connsiteX0-21" fmla="*/ 0 w 562727"/>
                    <a:gd name="connsiteY0-22" fmla="*/ 91794 h 94615"/>
                    <a:gd name="connsiteX1-23" fmla="*/ 92686 w 562727"/>
                    <a:gd name="connsiteY1-24" fmla="*/ 11798 h 94615"/>
                    <a:gd name="connsiteX2-25" fmla="*/ 466777 w 562727"/>
                    <a:gd name="connsiteY2-26" fmla="*/ 0 h 94615"/>
                    <a:gd name="connsiteX3-27" fmla="*/ 562727 w 562727"/>
                    <a:gd name="connsiteY3-28" fmla="*/ 94615 h 94615"/>
                    <a:gd name="connsiteX4-29" fmla="*/ 0 w 562727"/>
                    <a:gd name="connsiteY4-30" fmla="*/ 91794 h 94615"/>
                    <a:gd name="connsiteX0-31" fmla="*/ 0 w 562661"/>
                    <a:gd name="connsiteY0-32" fmla="*/ 104596 h 104595"/>
                    <a:gd name="connsiteX1-33" fmla="*/ 92620 w 562661"/>
                    <a:gd name="connsiteY1-34" fmla="*/ 11798 h 104595"/>
                    <a:gd name="connsiteX2-35" fmla="*/ 466711 w 562661"/>
                    <a:gd name="connsiteY2-36" fmla="*/ 0 h 104595"/>
                    <a:gd name="connsiteX3-37" fmla="*/ 562661 w 562661"/>
                    <a:gd name="connsiteY3-38" fmla="*/ 94615 h 104595"/>
                    <a:gd name="connsiteX4-39" fmla="*/ 0 w 562661"/>
                    <a:gd name="connsiteY4-40" fmla="*/ 104596 h 104595"/>
                    <a:gd name="connsiteX0-41" fmla="*/ 0 w 623859"/>
                    <a:gd name="connsiteY0-42" fmla="*/ 104596 h 104596"/>
                    <a:gd name="connsiteX1-43" fmla="*/ 92620 w 623859"/>
                    <a:gd name="connsiteY1-44" fmla="*/ 11798 h 104596"/>
                    <a:gd name="connsiteX2-45" fmla="*/ 466711 w 623859"/>
                    <a:gd name="connsiteY2-46" fmla="*/ 0 h 104596"/>
                    <a:gd name="connsiteX3-47" fmla="*/ 623859 w 623859"/>
                    <a:gd name="connsiteY3-48" fmla="*/ 92454 h 104596"/>
                    <a:gd name="connsiteX4-49" fmla="*/ 0 w 623859"/>
                    <a:gd name="connsiteY4-50" fmla="*/ 104596 h 104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859" h="104596">
                      <a:moveTo>
                        <a:pt x="0" y="104596"/>
                      </a:moveTo>
                      <a:lnTo>
                        <a:pt x="92620" y="11798"/>
                      </a:lnTo>
                      <a:lnTo>
                        <a:pt x="466711" y="0"/>
                      </a:lnTo>
                      <a:lnTo>
                        <a:pt x="623859" y="92454"/>
                      </a:lnTo>
                      <a:lnTo>
                        <a:pt x="0" y="104596"/>
                      </a:lnTo>
                      <a:close/>
                    </a:path>
                  </a:pathLst>
                </a:custGeom>
                <a:solidFill>
                  <a:srgbClr val="2CC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90" name="椭圆 89"/>
                <p:cNvSpPr/>
                <p:nvPr/>
              </p:nvSpPr>
              <p:spPr>
                <a:xfrm flipH="1" flipV="1">
                  <a:off x="2721907" y="1757769"/>
                  <a:ext cx="69448" cy="124544"/>
                </a:xfrm>
                <a:prstGeom prst="ellipse">
                  <a:avLst/>
                </a:pr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91" name="组合 90"/>
                <p:cNvGrpSpPr/>
                <p:nvPr/>
              </p:nvGrpSpPr>
              <p:grpSpPr>
                <a:xfrm>
                  <a:off x="2711450" y="1935078"/>
                  <a:ext cx="152388" cy="550396"/>
                  <a:chOff x="2711450" y="1935078"/>
                  <a:chExt cx="152388" cy="550396"/>
                </a:xfrm>
              </p:grpSpPr>
              <p:sp>
                <p:nvSpPr>
                  <p:cNvPr id="92" name="任意多边形: 形状 91"/>
                  <p:cNvSpPr/>
                  <p:nvPr/>
                </p:nvSpPr>
                <p:spPr>
                  <a:xfrm flipH="1" flipV="1">
                    <a:off x="2711450" y="1935078"/>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3" name="任意多边形: 形状 92"/>
                  <p:cNvSpPr/>
                  <p:nvPr/>
                </p:nvSpPr>
                <p:spPr>
                  <a:xfrm flipH="1" flipV="1">
                    <a:off x="2711450" y="2066835"/>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4" name="任意多边形: 形状 93"/>
                  <p:cNvSpPr/>
                  <p:nvPr/>
                </p:nvSpPr>
                <p:spPr>
                  <a:xfrm flipH="1" flipV="1">
                    <a:off x="2711450" y="2198591"/>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5" name="任意多边形: 形状 94"/>
                  <p:cNvSpPr/>
                  <p:nvPr/>
                </p:nvSpPr>
                <p:spPr>
                  <a:xfrm flipH="1" flipV="1">
                    <a:off x="2711450" y="2330347"/>
                    <a:ext cx="152388" cy="15512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12700">
                    <a:solidFill>
                      <a:srgbClr val="2CCA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grpSp>
      </p:grpSp>
      <p:pic>
        <p:nvPicPr>
          <p:cNvPr id="150" name="图片 149"/>
          <p:cNvPicPr>
            <a:picLocks noChangeAspect="1"/>
          </p:cNvPicPr>
          <p:nvPr/>
        </p:nvPicPr>
        <p:blipFill>
          <a:blip r:embed="rId2">
            <a:duotone>
              <a:prstClr val="black"/>
              <a:srgbClr val="018D79">
                <a:tint val="45000"/>
                <a:satMod val="400000"/>
              </a:srgbClr>
            </a:duotone>
            <a:extLst>
              <a:ext uri="{28A0092B-C50C-407E-A947-70E740481C1C}">
                <a14:useLocalDpi xmlns:a14="http://schemas.microsoft.com/office/drawing/2010/main" val="0"/>
              </a:ext>
            </a:extLst>
          </a:blip>
          <a:stretch>
            <a:fillRect/>
          </a:stretch>
        </p:blipFill>
        <p:spPr>
          <a:xfrm rot="10800000">
            <a:off x="2654830" y="3734421"/>
            <a:ext cx="6882340" cy="180000"/>
          </a:xfrm>
          <a:prstGeom prst="rect">
            <a:avLst/>
          </a:prstGeom>
        </p:spPr>
      </p:pic>
      <p:sp>
        <p:nvSpPr>
          <p:cNvPr id="4" name="矩形 3"/>
          <p:cNvSpPr/>
          <p:nvPr/>
        </p:nvSpPr>
        <p:spPr>
          <a:xfrm>
            <a:off x="11765611" y="-761638"/>
            <a:ext cx="426389" cy="1963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5831639" y="0"/>
            <a:ext cx="528723" cy="668666"/>
            <a:chOff x="504752" y="1000758"/>
            <a:chExt cx="978609" cy="1237628"/>
          </a:xfrm>
        </p:grpSpPr>
        <p:sp>
          <p:nvSpPr>
            <p:cNvPr id="65" name="任意多边形: 形状 64"/>
            <p:cNvSpPr/>
            <p:nvPr/>
          </p:nvSpPr>
          <p:spPr>
            <a:xfrm>
              <a:off x="585915" y="1000758"/>
              <a:ext cx="816282" cy="1237628"/>
            </a:xfrm>
            <a:custGeom>
              <a:avLst/>
              <a:gdLst>
                <a:gd name="connsiteX0" fmla="*/ 0 w 816282"/>
                <a:gd name="connsiteY0" fmla="*/ 0 h 1805643"/>
                <a:gd name="connsiteX1" fmla="*/ 816282 w 816282"/>
                <a:gd name="connsiteY1" fmla="*/ 0 h 1805643"/>
                <a:gd name="connsiteX2" fmla="*/ 816282 w 816282"/>
                <a:gd name="connsiteY2" fmla="*/ 1805643 h 1805643"/>
                <a:gd name="connsiteX3" fmla="*/ 408141 w 816282"/>
                <a:gd name="connsiteY3" fmla="*/ 1352922 h 1805643"/>
                <a:gd name="connsiteX4" fmla="*/ 0 w 816282"/>
                <a:gd name="connsiteY4" fmla="*/ 1805643 h 180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82" h="1805643">
                  <a:moveTo>
                    <a:pt x="0" y="0"/>
                  </a:moveTo>
                  <a:lnTo>
                    <a:pt x="816282" y="0"/>
                  </a:lnTo>
                  <a:lnTo>
                    <a:pt x="816282" y="1805643"/>
                  </a:lnTo>
                  <a:lnTo>
                    <a:pt x="408141" y="1352922"/>
                  </a:lnTo>
                  <a:lnTo>
                    <a:pt x="0" y="1805643"/>
                  </a:lnTo>
                  <a:close/>
                </a:path>
              </a:pathLst>
            </a:custGeom>
            <a:solidFill>
              <a:srgbClr val="229A6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思源黑体 Normal" panose="020B0400000000000000" pitchFamily="34" charset="-122"/>
                <a:ea typeface="思源黑体 Normal" panose="020B0400000000000000" pitchFamily="34" charset="-122"/>
              </a:endParaRPr>
            </a:p>
          </p:txBody>
        </p:sp>
        <p:sp>
          <p:nvSpPr>
            <p:cNvPr id="66" name="文本框 65"/>
            <p:cNvSpPr txBox="1"/>
            <p:nvPr/>
          </p:nvSpPr>
          <p:spPr>
            <a:xfrm>
              <a:off x="504752" y="1083917"/>
              <a:ext cx="978609" cy="830637"/>
            </a:xfrm>
            <a:prstGeom prst="rect">
              <a:avLst/>
            </a:prstGeom>
          </p:spPr>
          <p:txBody>
            <a:bodyPr wrap="square">
              <a:spAutoFit/>
            </a:bodyPr>
            <a:lstStyle>
              <a:defPPr>
                <a:defRPr lang="zh-CN"/>
              </a:defPPr>
              <a:lvl1pPr algn="r">
                <a:defRPr sz="2400" b="1">
                  <a:solidFill>
                    <a:prstClr val="white"/>
                  </a:solidFill>
                  <a:cs typeface="+mn-ea"/>
                </a:defRPr>
              </a:lvl1pPr>
            </a:lstStyle>
            <a:p>
              <a:pPr algn="ctr">
                <a:lnSpc>
                  <a:spcPct val="120000"/>
                </a:lnSpc>
              </a:pPr>
              <a:r>
                <a:rPr lang="zh-CN" altLang="en-US" sz="1000" spc="300" dirty="0">
                  <a:latin typeface="思源黑体 Normal" panose="020B0400000000000000" pitchFamily="34" charset="-122"/>
                  <a:ea typeface="思源黑体 Normal" panose="020B0400000000000000" pitchFamily="34" charset="-122"/>
                  <a:sym typeface="+mn-lt"/>
                </a:rPr>
                <a:t>新湘</a:t>
              </a:r>
              <a:endParaRPr lang="en-US" altLang="zh-CN" sz="1000" spc="300" dirty="0">
                <a:latin typeface="思源黑体 Normal" panose="020B0400000000000000" pitchFamily="34" charset="-122"/>
                <a:ea typeface="思源黑体 Normal" panose="020B0400000000000000" pitchFamily="34" charset="-122"/>
                <a:sym typeface="+mn-lt"/>
              </a:endParaRPr>
            </a:p>
            <a:p>
              <a:pPr algn="ctr">
                <a:lnSpc>
                  <a:spcPct val="120000"/>
                </a:lnSpc>
              </a:pPr>
              <a:r>
                <a:rPr lang="zh-CN" altLang="en-US" sz="1000" spc="300" dirty="0">
                  <a:latin typeface="思源黑体 Normal" panose="020B0400000000000000" pitchFamily="34" charset="-122"/>
                  <a:ea typeface="思源黑体 Normal" panose="020B0400000000000000" pitchFamily="34" charset="-122"/>
                  <a:sym typeface="+mn-lt"/>
                </a:rPr>
                <a:t>教版</a:t>
              </a:r>
              <a:endParaRPr lang="zh-CN" altLang="en-US" sz="1000" spc="300" dirty="0">
                <a:latin typeface="思源黑体 Normal" panose="020B0400000000000000" pitchFamily="34" charset="-122"/>
                <a:ea typeface="思源黑体 Normal" panose="020B0400000000000000" pitchFamily="34"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200" fill="hold"/>
                                        <p:tgtEl>
                                          <p:spTgt spid="67"/>
                                        </p:tgtEl>
                                        <p:attrNameLst>
                                          <p:attrName>ppt_w</p:attrName>
                                        </p:attrNameLst>
                                      </p:cBhvr>
                                      <p:tavLst>
                                        <p:tav tm="0">
                                          <p:val>
                                            <p:fltVal val="0"/>
                                          </p:val>
                                        </p:tav>
                                        <p:tav tm="100000">
                                          <p:val>
                                            <p:strVal val="#ppt_w"/>
                                          </p:val>
                                        </p:tav>
                                      </p:tavLst>
                                    </p:anim>
                                    <p:anim calcmode="lin" valueType="num">
                                      <p:cBhvr>
                                        <p:cTn id="8" dur="200" fill="hold"/>
                                        <p:tgtEl>
                                          <p:spTgt spid="67"/>
                                        </p:tgtEl>
                                        <p:attrNameLst>
                                          <p:attrName>ppt_h</p:attrName>
                                        </p:attrNameLst>
                                      </p:cBhvr>
                                      <p:tavLst>
                                        <p:tav tm="0">
                                          <p:val>
                                            <p:fltVal val="0"/>
                                          </p:val>
                                        </p:tav>
                                        <p:tav tm="100000">
                                          <p:val>
                                            <p:strVal val="#ppt_h"/>
                                          </p:val>
                                        </p:tav>
                                      </p:tavLst>
                                    </p:anim>
                                    <p:animEffect transition="in" filter="fade">
                                      <p:cBhvr>
                                        <p:cTn id="9" dur="200"/>
                                        <p:tgtEl>
                                          <p:spTgt spid="67"/>
                                        </p:tgtEl>
                                      </p:cBhvr>
                                    </p:animEffect>
                                  </p:childTnLst>
                                </p:cTn>
                              </p:par>
                              <p:par>
                                <p:cTn id="10" presetID="6" presetClass="emph" presetSubtype="0" autoRev="1" fill="hold" nodeType="withEffect">
                                  <p:stCondLst>
                                    <p:cond delay="200"/>
                                  </p:stCondLst>
                                  <p:childTnLst>
                                    <p:animScale>
                                      <p:cBhvr>
                                        <p:cTn id="11" dur="100" fill="hold"/>
                                        <p:tgtEl>
                                          <p:spTgt spid="67"/>
                                        </p:tgtEl>
                                      </p:cBhvr>
                                      <p:by x="110000" y="110000"/>
                                    </p:animScale>
                                  </p:childTnLst>
                                </p:cTn>
                              </p:par>
                              <p:par>
                                <p:cTn id="12" presetID="6" presetClass="emph" presetSubtype="0" autoRev="1" fill="hold" nodeType="withEffect">
                                  <p:stCondLst>
                                    <p:cond delay="400"/>
                                  </p:stCondLst>
                                  <p:childTnLst>
                                    <p:animScale>
                                      <p:cBhvr>
                                        <p:cTn id="13" dur="100" fill="hold"/>
                                        <p:tgtEl>
                                          <p:spTgt spid="67"/>
                                        </p:tgtEl>
                                      </p:cBhvr>
                                      <p:by x="105000" y="105000"/>
                                    </p:animScale>
                                  </p:childTnLst>
                                </p:cTn>
                              </p:par>
                              <p:par>
                                <p:cTn id="14" presetID="1" presetClass="entr" presetSubtype="0"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childTnLst>
                                </p:cTn>
                              </p:par>
                              <p:par>
                                <p:cTn id="16" presetID="53" presetClass="entr" presetSubtype="16" fill="hold" nodeType="withEffect">
                                  <p:stCondLst>
                                    <p:cond delay="0"/>
                                  </p:stCondLst>
                                  <p:childTnLst>
                                    <p:set>
                                      <p:cBhvr>
                                        <p:cTn id="17" dur="1" fill="hold">
                                          <p:stCondLst>
                                            <p:cond delay="0"/>
                                          </p:stCondLst>
                                        </p:cTn>
                                        <p:tgtEl>
                                          <p:spTgt spid="150"/>
                                        </p:tgtEl>
                                        <p:attrNameLst>
                                          <p:attrName>style.visibility</p:attrName>
                                        </p:attrNameLst>
                                      </p:cBhvr>
                                      <p:to>
                                        <p:strVal val="visible"/>
                                      </p:to>
                                    </p:set>
                                    <p:anim calcmode="lin" valueType="num">
                                      <p:cBhvr>
                                        <p:cTn id="18" dur="200" fill="hold"/>
                                        <p:tgtEl>
                                          <p:spTgt spid="150"/>
                                        </p:tgtEl>
                                        <p:attrNameLst>
                                          <p:attrName>ppt_w</p:attrName>
                                        </p:attrNameLst>
                                      </p:cBhvr>
                                      <p:tavLst>
                                        <p:tav tm="0">
                                          <p:val>
                                            <p:fltVal val="0"/>
                                          </p:val>
                                        </p:tav>
                                        <p:tav tm="100000">
                                          <p:val>
                                            <p:strVal val="#ppt_w"/>
                                          </p:val>
                                        </p:tav>
                                      </p:tavLst>
                                    </p:anim>
                                    <p:anim calcmode="lin" valueType="num">
                                      <p:cBhvr>
                                        <p:cTn id="19" dur="200" fill="hold"/>
                                        <p:tgtEl>
                                          <p:spTgt spid="150"/>
                                        </p:tgtEl>
                                        <p:attrNameLst>
                                          <p:attrName>ppt_h</p:attrName>
                                        </p:attrNameLst>
                                      </p:cBhvr>
                                      <p:tavLst>
                                        <p:tav tm="0">
                                          <p:val>
                                            <p:fltVal val="0"/>
                                          </p:val>
                                        </p:tav>
                                        <p:tav tm="100000">
                                          <p:val>
                                            <p:strVal val="#ppt_h"/>
                                          </p:val>
                                        </p:tav>
                                      </p:tavLst>
                                    </p:anim>
                                    <p:animEffect transition="in" filter="fade">
                                      <p:cBhvr>
                                        <p:cTn id="20" dur="200"/>
                                        <p:tgtEl>
                                          <p:spTgt spid="150"/>
                                        </p:tgtEl>
                                      </p:cBhvr>
                                    </p:animEffect>
                                  </p:childTnLst>
                                </p:cTn>
                              </p:par>
                              <p:par>
                                <p:cTn id="21" presetID="6" presetClass="emph" presetSubtype="0" autoRev="1" fill="hold" nodeType="withEffect">
                                  <p:stCondLst>
                                    <p:cond delay="200"/>
                                  </p:stCondLst>
                                  <p:childTnLst>
                                    <p:animScale>
                                      <p:cBhvr>
                                        <p:cTn id="22" dur="100" fill="hold"/>
                                        <p:tgtEl>
                                          <p:spTgt spid="150"/>
                                        </p:tgtEl>
                                      </p:cBhvr>
                                      <p:by x="110000" y="110000"/>
                                    </p:animScale>
                                  </p:childTnLst>
                                </p:cTn>
                              </p:par>
                              <p:par>
                                <p:cTn id="23" presetID="6" presetClass="emph" presetSubtype="0" autoRev="1" fill="hold" nodeType="withEffect">
                                  <p:stCondLst>
                                    <p:cond delay="400"/>
                                  </p:stCondLst>
                                  <p:childTnLst>
                                    <p:animScale>
                                      <p:cBhvr>
                                        <p:cTn id="24" dur="100" fill="hold"/>
                                        <p:tgtEl>
                                          <p:spTgt spid="1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圆角 74"/>
          <p:cNvSpPr/>
          <p:nvPr/>
        </p:nvSpPr>
        <p:spPr>
          <a:xfrm>
            <a:off x="238123" y="185308"/>
            <a:ext cx="11715754" cy="6487384"/>
          </a:xfrm>
          <a:prstGeom prst="roundRect">
            <a:avLst>
              <a:gd name="adj" fmla="val 1762"/>
            </a:avLst>
          </a:prstGeom>
          <a:solidFill>
            <a:srgbClr val="B2E6F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1340059" y="2079625"/>
            <a:ext cx="438254" cy="3581755"/>
          </a:xfrm>
          <a:custGeom>
            <a:avLst/>
            <a:gdLst>
              <a:gd name="connsiteX0" fmla="*/ 371875 w 371875"/>
              <a:gd name="connsiteY0" fmla="*/ 0 h 3039257"/>
              <a:gd name="connsiteX1" fmla="*/ 371875 w 371875"/>
              <a:gd name="connsiteY1" fmla="*/ 3039257 h 3039257"/>
              <a:gd name="connsiteX2" fmla="*/ 0 w 371875"/>
              <a:gd name="connsiteY2" fmla="*/ 3039257 h 3039257"/>
              <a:gd name="connsiteX3" fmla="*/ 8709 w 371875"/>
              <a:gd name="connsiteY3" fmla="*/ 2917337 h 3039257"/>
              <a:gd name="connsiteX4" fmla="*/ 121920 w 371875"/>
              <a:gd name="connsiteY4" fmla="*/ 2673497 h 3039257"/>
              <a:gd name="connsiteX5" fmla="*/ 226423 w 371875"/>
              <a:gd name="connsiteY5" fmla="*/ 1402045 h 3039257"/>
              <a:gd name="connsiteX6" fmla="*/ 269966 w 371875"/>
              <a:gd name="connsiteY6" fmla="*/ 1367211 h 3039257"/>
              <a:gd name="connsiteX7" fmla="*/ 269966 w 371875"/>
              <a:gd name="connsiteY7" fmla="*/ 1236582 h 3039257"/>
              <a:gd name="connsiteX8" fmla="*/ 313509 w 371875"/>
              <a:gd name="connsiteY8" fmla="*/ 1158205 h 3039257"/>
              <a:gd name="connsiteX9" fmla="*/ 339635 w 371875"/>
              <a:gd name="connsiteY9" fmla="*/ 1053702 h 3039257"/>
              <a:gd name="connsiteX10" fmla="*/ 330926 w 371875"/>
              <a:gd name="connsiteY10" fmla="*/ 687942 h 303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875" h="3039257">
                <a:moveTo>
                  <a:pt x="371875" y="0"/>
                </a:moveTo>
                <a:lnTo>
                  <a:pt x="371875" y="3039257"/>
                </a:lnTo>
                <a:lnTo>
                  <a:pt x="0" y="3039257"/>
                </a:lnTo>
                <a:lnTo>
                  <a:pt x="8709" y="2917337"/>
                </a:lnTo>
                <a:cubicBezTo>
                  <a:pt x="46446" y="2836057"/>
                  <a:pt x="85634" y="2926046"/>
                  <a:pt x="121920" y="2673497"/>
                </a:cubicBezTo>
                <a:cubicBezTo>
                  <a:pt x="158206" y="2420948"/>
                  <a:pt x="192314" y="1911496"/>
                  <a:pt x="226423" y="1402045"/>
                </a:cubicBezTo>
                <a:lnTo>
                  <a:pt x="269966" y="1367211"/>
                </a:lnTo>
                <a:lnTo>
                  <a:pt x="269966" y="1236582"/>
                </a:lnTo>
                <a:lnTo>
                  <a:pt x="313509" y="1158205"/>
                </a:lnTo>
                <a:lnTo>
                  <a:pt x="339635" y="1053702"/>
                </a:lnTo>
                <a:lnTo>
                  <a:pt x="330926" y="687942"/>
                </a:lnTo>
                <a:close/>
              </a:path>
            </a:pathLst>
          </a:custGeom>
          <a:solidFill>
            <a:srgbClr val="8A09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形状 14"/>
          <p:cNvSpPr/>
          <p:nvPr/>
        </p:nvSpPr>
        <p:spPr>
          <a:xfrm>
            <a:off x="1766848" y="889072"/>
            <a:ext cx="802481" cy="4772307"/>
          </a:xfrm>
          <a:custGeom>
            <a:avLst/>
            <a:gdLst>
              <a:gd name="connsiteX0" fmla="*/ 73282 w 680936"/>
              <a:gd name="connsiteY0" fmla="*/ 0 h 4049486"/>
              <a:gd name="connsiteX1" fmla="*/ 116825 w 680936"/>
              <a:gd name="connsiteY1" fmla="*/ 104503 h 4049486"/>
              <a:gd name="connsiteX2" fmla="*/ 169076 w 680936"/>
              <a:gd name="connsiteY2" fmla="*/ 8709 h 4049486"/>
              <a:gd name="connsiteX3" fmla="*/ 177785 w 680936"/>
              <a:gd name="connsiteY3" fmla="*/ 156754 h 4049486"/>
              <a:gd name="connsiteX4" fmla="*/ 195202 w 680936"/>
              <a:gd name="connsiteY4" fmla="*/ 269966 h 4049486"/>
              <a:gd name="connsiteX5" fmla="*/ 230036 w 680936"/>
              <a:gd name="connsiteY5" fmla="*/ 191589 h 4049486"/>
              <a:gd name="connsiteX6" fmla="*/ 238745 w 680936"/>
              <a:gd name="connsiteY6" fmla="*/ 322217 h 4049486"/>
              <a:gd name="connsiteX7" fmla="*/ 256162 w 680936"/>
              <a:gd name="connsiteY7" fmla="*/ 235131 h 4049486"/>
              <a:gd name="connsiteX8" fmla="*/ 282288 w 680936"/>
              <a:gd name="connsiteY8" fmla="*/ 365760 h 4049486"/>
              <a:gd name="connsiteX9" fmla="*/ 334539 w 680936"/>
              <a:gd name="connsiteY9" fmla="*/ 235131 h 4049486"/>
              <a:gd name="connsiteX10" fmla="*/ 517419 w 680936"/>
              <a:gd name="connsiteY10" fmla="*/ 1088571 h 4049486"/>
              <a:gd name="connsiteX11" fmla="*/ 675857 w 680936"/>
              <a:gd name="connsiteY11" fmla="*/ 1610754 h 4049486"/>
              <a:gd name="connsiteX12" fmla="*/ 680936 w 680936"/>
              <a:gd name="connsiteY12" fmla="*/ 1626464 h 4049486"/>
              <a:gd name="connsiteX13" fmla="*/ 680936 w 680936"/>
              <a:gd name="connsiteY13" fmla="*/ 4049486 h 4049486"/>
              <a:gd name="connsiteX14" fmla="*/ 0 w 680936"/>
              <a:gd name="connsiteY14" fmla="*/ 4049486 h 4049486"/>
              <a:gd name="connsiteX15" fmla="*/ 0 w 680936"/>
              <a:gd name="connsiteY15" fmla="*/ 1173660 h 4049486"/>
              <a:gd name="connsiteX16" fmla="*/ 12322 w 680936"/>
              <a:gd name="connsiteY16" fmla="*/ 966651 h 4049486"/>
              <a:gd name="connsiteX17" fmla="*/ 12322 w 680936"/>
              <a:gd name="connsiteY17" fmla="*/ 766354 h 4049486"/>
              <a:gd name="connsiteX18" fmla="*/ 64573 w 680936"/>
              <a:gd name="connsiteY18" fmla="*/ 905691 h 4049486"/>
              <a:gd name="connsiteX19" fmla="*/ 81991 w 680936"/>
              <a:gd name="connsiteY19" fmla="*/ 661851 h 4049486"/>
              <a:gd name="connsiteX20" fmla="*/ 81991 w 680936"/>
              <a:gd name="connsiteY20" fmla="*/ 235131 h 404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0936" h="4049486">
                <a:moveTo>
                  <a:pt x="73282" y="0"/>
                </a:moveTo>
                <a:lnTo>
                  <a:pt x="116825" y="104503"/>
                </a:lnTo>
                <a:lnTo>
                  <a:pt x="169076" y="8709"/>
                </a:lnTo>
                <a:lnTo>
                  <a:pt x="177785" y="156754"/>
                </a:lnTo>
                <a:lnTo>
                  <a:pt x="195202" y="269966"/>
                </a:lnTo>
                <a:lnTo>
                  <a:pt x="230036" y="191589"/>
                </a:lnTo>
                <a:lnTo>
                  <a:pt x="238745" y="322217"/>
                </a:lnTo>
                <a:lnTo>
                  <a:pt x="256162" y="235131"/>
                </a:lnTo>
                <a:lnTo>
                  <a:pt x="282288" y="365760"/>
                </a:lnTo>
                <a:lnTo>
                  <a:pt x="334539" y="235131"/>
                </a:lnTo>
                <a:cubicBezTo>
                  <a:pt x="395499" y="519611"/>
                  <a:pt x="399853" y="708297"/>
                  <a:pt x="517419" y="1088571"/>
                </a:cubicBezTo>
                <a:cubicBezTo>
                  <a:pt x="561507" y="1231174"/>
                  <a:pt x="614778" y="1416027"/>
                  <a:pt x="675857" y="1610754"/>
                </a:cubicBezTo>
                <a:lnTo>
                  <a:pt x="680936" y="1626464"/>
                </a:lnTo>
                <a:lnTo>
                  <a:pt x="680936" y="4049486"/>
                </a:lnTo>
                <a:lnTo>
                  <a:pt x="0" y="4049486"/>
                </a:lnTo>
                <a:lnTo>
                  <a:pt x="0" y="1173660"/>
                </a:lnTo>
                <a:lnTo>
                  <a:pt x="12322" y="966651"/>
                </a:lnTo>
                <a:lnTo>
                  <a:pt x="12322" y="766354"/>
                </a:lnTo>
                <a:lnTo>
                  <a:pt x="64573" y="905691"/>
                </a:lnTo>
                <a:lnTo>
                  <a:pt x="81991" y="661851"/>
                </a:lnTo>
                <a:lnTo>
                  <a:pt x="81991" y="235131"/>
                </a:lnTo>
                <a:close/>
              </a:path>
            </a:pathLst>
          </a:custGeom>
          <a:solidFill>
            <a:srgbClr val="0086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2569328" y="2805852"/>
            <a:ext cx="5246700" cy="2855528"/>
          </a:xfrm>
          <a:custGeom>
            <a:avLst/>
            <a:gdLst>
              <a:gd name="connsiteX0" fmla="*/ 0 w 4452027"/>
              <a:gd name="connsiteY0" fmla="*/ 0 h 2423025"/>
              <a:gd name="connsiteX1" fmla="*/ 58553 w 4452027"/>
              <a:gd name="connsiteY1" fmla="*/ 181112 h 2423025"/>
              <a:gd name="connsiteX2" fmla="*/ 358998 w 4452027"/>
              <a:gd name="connsiteY2" fmla="*/ 890316 h 2423025"/>
              <a:gd name="connsiteX3" fmla="*/ 1168896 w 4452027"/>
              <a:gd name="connsiteY3" fmla="*/ 1665379 h 2423025"/>
              <a:gd name="connsiteX4" fmla="*/ 2213924 w 4452027"/>
              <a:gd name="connsiteY4" fmla="*/ 2065973 h 2423025"/>
              <a:gd name="connsiteX5" fmla="*/ 3250244 w 4452027"/>
              <a:gd name="connsiteY5" fmla="*/ 2187893 h 2423025"/>
              <a:gd name="connsiteX6" fmla="*/ 3912096 w 4452027"/>
              <a:gd name="connsiteY6" fmla="*/ 2257562 h 2423025"/>
              <a:gd name="connsiteX7" fmla="*/ 4452027 w 4452027"/>
              <a:gd name="connsiteY7" fmla="*/ 2257562 h 2423025"/>
              <a:gd name="connsiteX8" fmla="*/ 4452027 w 4452027"/>
              <a:gd name="connsiteY8" fmla="*/ 2423025 h 2423025"/>
              <a:gd name="connsiteX9" fmla="*/ 0 w 4452027"/>
              <a:gd name="connsiteY9" fmla="*/ 2423025 h 242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2027" h="2423025">
                <a:moveTo>
                  <a:pt x="0" y="0"/>
                </a:moveTo>
                <a:lnTo>
                  <a:pt x="58553" y="181112"/>
                </a:lnTo>
                <a:cubicBezTo>
                  <a:pt x="146727" y="444728"/>
                  <a:pt x="247964" y="706711"/>
                  <a:pt x="358998" y="890316"/>
                </a:cubicBezTo>
                <a:cubicBezTo>
                  <a:pt x="581067" y="1257527"/>
                  <a:pt x="859742" y="1469436"/>
                  <a:pt x="1168896" y="1665379"/>
                </a:cubicBezTo>
                <a:cubicBezTo>
                  <a:pt x="1478050" y="1861322"/>
                  <a:pt x="1867033" y="1978887"/>
                  <a:pt x="2213924" y="2065973"/>
                </a:cubicBezTo>
                <a:cubicBezTo>
                  <a:pt x="2560815" y="2153059"/>
                  <a:pt x="3250244" y="2187893"/>
                  <a:pt x="3250244" y="2187893"/>
                </a:cubicBezTo>
                <a:cubicBezTo>
                  <a:pt x="3533273" y="2219824"/>
                  <a:pt x="3711799" y="2245951"/>
                  <a:pt x="3912096" y="2257562"/>
                </a:cubicBezTo>
                <a:cubicBezTo>
                  <a:pt x="4112393" y="2269173"/>
                  <a:pt x="4282210" y="2263367"/>
                  <a:pt x="4452027" y="2257562"/>
                </a:cubicBezTo>
                <a:lnTo>
                  <a:pt x="4452027" y="2423025"/>
                </a:lnTo>
                <a:lnTo>
                  <a:pt x="0" y="2423025"/>
                </a:lnTo>
                <a:close/>
              </a:path>
            </a:pathLst>
          </a:custGeom>
          <a:solidFill>
            <a:srgbClr val="DA5A2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0" name="任意多边形: 形状 19"/>
          <p:cNvSpPr/>
          <p:nvPr/>
        </p:nvSpPr>
        <p:spPr>
          <a:xfrm>
            <a:off x="1350324" y="889073"/>
            <a:ext cx="6465705" cy="4628624"/>
          </a:xfrm>
          <a:custGeom>
            <a:avLst/>
            <a:gdLst>
              <a:gd name="connsiteX0" fmla="*/ 0 w 5495109"/>
              <a:gd name="connsiteY0" fmla="*/ 4049486 h 4049486"/>
              <a:gd name="connsiteX1" fmla="*/ 8709 w 5495109"/>
              <a:gd name="connsiteY1" fmla="*/ 3927566 h 4049486"/>
              <a:gd name="connsiteX2" fmla="*/ 121920 w 5495109"/>
              <a:gd name="connsiteY2" fmla="*/ 3683726 h 4049486"/>
              <a:gd name="connsiteX3" fmla="*/ 226423 w 5495109"/>
              <a:gd name="connsiteY3" fmla="*/ 2412274 h 4049486"/>
              <a:gd name="connsiteX4" fmla="*/ 269966 w 5495109"/>
              <a:gd name="connsiteY4" fmla="*/ 2377440 h 4049486"/>
              <a:gd name="connsiteX5" fmla="*/ 269966 w 5495109"/>
              <a:gd name="connsiteY5" fmla="*/ 2246811 h 4049486"/>
              <a:gd name="connsiteX6" fmla="*/ 313509 w 5495109"/>
              <a:gd name="connsiteY6" fmla="*/ 2168434 h 4049486"/>
              <a:gd name="connsiteX7" fmla="*/ 339635 w 5495109"/>
              <a:gd name="connsiteY7" fmla="*/ 2063931 h 4049486"/>
              <a:gd name="connsiteX8" fmla="*/ 330926 w 5495109"/>
              <a:gd name="connsiteY8" fmla="*/ 1698171 h 4049486"/>
              <a:gd name="connsiteX9" fmla="*/ 374469 w 5495109"/>
              <a:gd name="connsiteY9" fmla="*/ 966651 h 4049486"/>
              <a:gd name="connsiteX10" fmla="*/ 374469 w 5495109"/>
              <a:gd name="connsiteY10" fmla="*/ 766354 h 4049486"/>
              <a:gd name="connsiteX11" fmla="*/ 426720 w 5495109"/>
              <a:gd name="connsiteY11" fmla="*/ 905691 h 4049486"/>
              <a:gd name="connsiteX12" fmla="*/ 444138 w 5495109"/>
              <a:gd name="connsiteY12" fmla="*/ 661851 h 4049486"/>
              <a:gd name="connsiteX13" fmla="*/ 444138 w 5495109"/>
              <a:gd name="connsiteY13" fmla="*/ 235131 h 4049486"/>
              <a:gd name="connsiteX14" fmla="*/ 435429 w 5495109"/>
              <a:gd name="connsiteY14" fmla="*/ 0 h 4049486"/>
              <a:gd name="connsiteX15" fmla="*/ 478972 w 5495109"/>
              <a:gd name="connsiteY15" fmla="*/ 104503 h 4049486"/>
              <a:gd name="connsiteX16" fmla="*/ 531223 w 5495109"/>
              <a:gd name="connsiteY16" fmla="*/ 8709 h 4049486"/>
              <a:gd name="connsiteX17" fmla="*/ 539932 w 5495109"/>
              <a:gd name="connsiteY17" fmla="*/ 156754 h 4049486"/>
              <a:gd name="connsiteX18" fmla="*/ 557349 w 5495109"/>
              <a:gd name="connsiteY18" fmla="*/ 269966 h 4049486"/>
              <a:gd name="connsiteX19" fmla="*/ 592183 w 5495109"/>
              <a:gd name="connsiteY19" fmla="*/ 191589 h 4049486"/>
              <a:gd name="connsiteX20" fmla="*/ 600892 w 5495109"/>
              <a:gd name="connsiteY20" fmla="*/ 322217 h 4049486"/>
              <a:gd name="connsiteX21" fmla="*/ 618309 w 5495109"/>
              <a:gd name="connsiteY21" fmla="*/ 235131 h 4049486"/>
              <a:gd name="connsiteX22" fmla="*/ 644435 w 5495109"/>
              <a:gd name="connsiteY22" fmla="*/ 365760 h 4049486"/>
              <a:gd name="connsiteX23" fmla="*/ 696686 w 5495109"/>
              <a:gd name="connsiteY23" fmla="*/ 235131 h 4049486"/>
              <a:gd name="connsiteX24" fmla="*/ 879566 w 5495109"/>
              <a:gd name="connsiteY24" fmla="*/ 1088571 h 4049486"/>
              <a:gd name="connsiteX25" fmla="*/ 1402080 w 5495109"/>
              <a:gd name="connsiteY25" fmla="*/ 2516777 h 4049486"/>
              <a:gd name="connsiteX26" fmla="*/ 2211978 w 5495109"/>
              <a:gd name="connsiteY26" fmla="*/ 3291840 h 4049486"/>
              <a:gd name="connsiteX27" fmla="*/ 3257006 w 5495109"/>
              <a:gd name="connsiteY27" fmla="*/ 3692434 h 4049486"/>
              <a:gd name="connsiteX28" fmla="*/ 4293326 w 5495109"/>
              <a:gd name="connsiteY28" fmla="*/ 3814354 h 4049486"/>
              <a:gd name="connsiteX29" fmla="*/ 4955178 w 5495109"/>
              <a:gd name="connsiteY29" fmla="*/ 3884023 h 4049486"/>
              <a:gd name="connsiteX30" fmla="*/ 5495109 w 5495109"/>
              <a:gd name="connsiteY30" fmla="*/ 3884023 h 4049486"/>
              <a:gd name="connsiteX31" fmla="*/ 5495109 w 5495109"/>
              <a:gd name="connsiteY31" fmla="*/ 4049486 h 4049486"/>
              <a:gd name="connsiteX32" fmla="*/ 0 w 5495109"/>
              <a:gd name="connsiteY32" fmla="*/ 4049486 h 4049486"/>
              <a:gd name="connsiteX0-1" fmla="*/ 0 w 5495109"/>
              <a:gd name="connsiteY0-2" fmla="*/ 4049486 h 4091987"/>
              <a:gd name="connsiteX1-3" fmla="*/ 8709 w 5495109"/>
              <a:gd name="connsiteY1-4" fmla="*/ 3927566 h 4091987"/>
              <a:gd name="connsiteX2-5" fmla="*/ 121920 w 5495109"/>
              <a:gd name="connsiteY2-6" fmla="*/ 3683726 h 4091987"/>
              <a:gd name="connsiteX3-7" fmla="*/ 226423 w 5495109"/>
              <a:gd name="connsiteY3-8" fmla="*/ 2412274 h 4091987"/>
              <a:gd name="connsiteX4-9" fmla="*/ 269966 w 5495109"/>
              <a:gd name="connsiteY4-10" fmla="*/ 2377440 h 4091987"/>
              <a:gd name="connsiteX5-11" fmla="*/ 269966 w 5495109"/>
              <a:gd name="connsiteY5-12" fmla="*/ 2246811 h 4091987"/>
              <a:gd name="connsiteX6-13" fmla="*/ 313509 w 5495109"/>
              <a:gd name="connsiteY6-14" fmla="*/ 2168434 h 4091987"/>
              <a:gd name="connsiteX7-15" fmla="*/ 339635 w 5495109"/>
              <a:gd name="connsiteY7-16" fmla="*/ 2063931 h 4091987"/>
              <a:gd name="connsiteX8-17" fmla="*/ 330926 w 5495109"/>
              <a:gd name="connsiteY8-18" fmla="*/ 1698171 h 4091987"/>
              <a:gd name="connsiteX9-19" fmla="*/ 374469 w 5495109"/>
              <a:gd name="connsiteY9-20" fmla="*/ 966651 h 4091987"/>
              <a:gd name="connsiteX10-21" fmla="*/ 374469 w 5495109"/>
              <a:gd name="connsiteY10-22" fmla="*/ 766354 h 4091987"/>
              <a:gd name="connsiteX11-23" fmla="*/ 426720 w 5495109"/>
              <a:gd name="connsiteY11-24" fmla="*/ 905691 h 4091987"/>
              <a:gd name="connsiteX12-25" fmla="*/ 444138 w 5495109"/>
              <a:gd name="connsiteY12-26" fmla="*/ 661851 h 4091987"/>
              <a:gd name="connsiteX13-27" fmla="*/ 444138 w 5495109"/>
              <a:gd name="connsiteY13-28" fmla="*/ 235131 h 4091987"/>
              <a:gd name="connsiteX14-29" fmla="*/ 435429 w 5495109"/>
              <a:gd name="connsiteY14-30" fmla="*/ 0 h 4091987"/>
              <a:gd name="connsiteX15-31" fmla="*/ 478972 w 5495109"/>
              <a:gd name="connsiteY15-32" fmla="*/ 104503 h 4091987"/>
              <a:gd name="connsiteX16-33" fmla="*/ 531223 w 5495109"/>
              <a:gd name="connsiteY16-34" fmla="*/ 8709 h 4091987"/>
              <a:gd name="connsiteX17-35" fmla="*/ 539932 w 5495109"/>
              <a:gd name="connsiteY17-36" fmla="*/ 156754 h 4091987"/>
              <a:gd name="connsiteX18-37" fmla="*/ 557349 w 5495109"/>
              <a:gd name="connsiteY18-38" fmla="*/ 269966 h 4091987"/>
              <a:gd name="connsiteX19-39" fmla="*/ 592183 w 5495109"/>
              <a:gd name="connsiteY19-40" fmla="*/ 191589 h 4091987"/>
              <a:gd name="connsiteX20-41" fmla="*/ 600892 w 5495109"/>
              <a:gd name="connsiteY20-42" fmla="*/ 322217 h 4091987"/>
              <a:gd name="connsiteX21-43" fmla="*/ 618309 w 5495109"/>
              <a:gd name="connsiteY21-44" fmla="*/ 235131 h 4091987"/>
              <a:gd name="connsiteX22-45" fmla="*/ 644435 w 5495109"/>
              <a:gd name="connsiteY22-46" fmla="*/ 365760 h 4091987"/>
              <a:gd name="connsiteX23-47" fmla="*/ 696686 w 5495109"/>
              <a:gd name="connsiteY23-48" fmla="*/ 235131 h 4091987"/>
              <a:gd name="connsiteX24-49" fmla="*/ 879566 w 5495109"/>
              <a:gd name="connsiteY24-50" fmla="*/ 1088571 h 4091987"/>
              <a:gd name="connsiteX25-51" fmla="*/ 1402080 w 5495109"/>
              <a:gd name="connsiteY25-52" fmla="*/ 2516777 h 4091987"/>
              <a:gd name="connsiteX26-53" fmla="*/ 2211978 w 5495109"/>
              <a:gd name="connsiteY26-54" fmla="*/ 3291840 h 4091987"/>
              <a:gd name="connsiteX27-55" fmla="*/ 3257006 w 5495109"/>
              <a:gd name="connsiteY27-56" fmla="*/ 3692434 h 4091987"/>
              <a:gd name="connsiteX28-57" fmla="*/ 4293326 w 5495109"/>
              <a:gd name="connsiteY28-58" fmla="*/ 3814354 h 4091987"/>
              <a:gd name="connsiteX29-59" fmla="*/ 4955178 w 5495109"/>
              <a:gd name="connsiteY29-60" fmla="*/ 3884023 h 4091987"/>
              <a:gd name="connsiteX30-61" fmla="*/ 5495109 w 5495109"/>
              <a:gd name="connsiteY30-62" fmla="*/ 3884023 h 4091987"/>
              <a:gd name="connsiteX31-63" fmla="*/ 5495109 w 5495109"/>
              <a:gd name="connsiteY31-64" fmla="*/ 4049486 h 4091987"/>
              <a:gd name="connsiteX32-65" fmla="*/ 2113734 w 5495109"/>
              <a:gd name="connsiteY32-66" fmla="*/ 4091940 h 4091987"/>
              <a:gd name="connsiteX33" fmla="*/ 0 w 5495109"/>
              <a:gd name="connsiteY33" fmla="*/ 4049486 h 4091987"/>
              <a:gd name="connsiteX0-67" fmla="*/ 2113734 w 5495109"/>
              <a:gd name="connsiteY0-68" fmla="*/ 4091940 h 4183380"/>
              <a:gd name="connsiteX1-69" fmla="*/ 0 w 5495109"/>
              <a:gd name="connsiteY1-70" fmla="*/ 4049486 h 4183380"/>
              <a:gd name="connsiteX2-71" fmla="*/ 8709 w 5495109"/>
              <a:gd name="connsiteY2-72" fmla="*/ 3927566 h 4183380"/>
              <a:gd name="connsiteX3-73" fmla="*/ 121920 w 5495109"/>
              <a:gd name="connsiteY3-74" fmla="*/ 3683726 h 4183380"/>
              <a:gd name="connsiteX4-75" fmla="*/ 226423 w 5495109"/>
              <a:gd name="connsiteY4-76" fmla="*/ 2412274 h 4183380"/>
              <a:gd name="connsiteX5-77" fmla="*/ 269966 w 5495109"/>
              <a:gd name="connsiteY5-78" fmla="*/ 2377440 h 4183380"/>
              <a:gd name="connsiteX6-79" fmla="*/ 269966 w 5495109"/>
              <a:gd name="connsiteY6-80" fmla="*/ 2246811 h 4183380"/>
              <a:gd name="connsiteX7-81" fmla="*/ 313509 w 5495109"/>
              <a:gd name="connsiteY7-82" fmla="*/ 2168434 h 4183380"/>
              <a:gd name="connsiteX8-83" fmla="*/ 339635 w 5495109"/>
              <a:gd name="connsiteY8-84" fmla="*/ 2063931 h 4183380"/>
              <a:gd name="connsiteX9-85" fmla="*/ 330926 w 5495109"/>
              <a:gd name="connsiteY9-86" fmla="*/ 1698171 h 4183380"/>
              <a:gd name="connsiteX10-87" fmla="*/ 374469 w 5495109"/>
              <a:gd name="connsiteY10-88" fmla="*/ 966651 h 4183380"/>
              <a:gd name="connsiteX11-89" fmla="*/ 374469 w 5495109"/>
              <a:gd name="connsiteY11-90" fmla="*/ 766354 h 4183380"/>
              <a:gd name="connsiteX12-91" fmla="*/ 426720 w 5495109"/>
              <a:gd name="connsiteY12-92" fmla="*/ 905691 h 4183380"/>
              <a:gd name="connsiteX13-93" fmla="*/ 444138 w 5495109"/>
              <a:gd name="connsiteY13-94" fmla="*/ 661851 h 4183380"/>
              <a:gd name="connsiteX14-95" fmla="*/ 444138 w 5495109"/>
              <a:gd name="connsiteY14-96" fmla="*/ 235131 h 4183380"/>
              <a:gd name="connsiteX15-97" fmla="*/ 435429 w 5495109"/>
              <a:gd name="connsiteY15-98" fmla="*/ 0 h 4183380"/>
              <a:gd name="connsiteX16-99" fmla="*/ 478972 w 5495109"/>
              <a:gd name="connsiteY16-100" fmla="*/ 104503 h 4183380"/>
              <a:gd name="connsiteX17-101" fmla="*/ 531223 w 5495109"/>
              <a:gd name="connsiteY17-102" fmla="*/ 8709 h 4183380"/>
              <a:gd name="connsiteX18-103" fmla="*/ 539932 w 5495109"/>
              <a:gd name="connsiteY18-104" fmla="*/ 156754 h 4183380"/>
              <a:gd name="connsiteX19-105" fmla="*/ 557349 w 5495109"/>
              <a:gd name="connsiteY19-106" fmla="*/ 269966 h 4183380"/>
              <a:gd name="connsiteX20-107" fmla="*/ 592183 w 5495109"/>
              <a:gd name="connsiteY20-108" fmla="*/ 191589 h 4183380"/>
              <a:gd name="connsiteX21-109" fmla="*/ 600892 w 5495109"/>
              <a:gd name="connsiteY21-110" fmla="*/ 322217 h 4183380"/>
              <a:gd name="connsiteX22-111" fmla="*/ 618309 w 5495109"/>
              <a:gd name="connsiteY22-112" fmla="*/ 235131 h 4183380"/>
              <a:gd name="connsiteX23-113" fmla="*/ 644435 w 5495109"/>
              <a:gd name="connsiteY23-114" fmla="*/ 365760 h 4183380"/>
              <a:gd name="connsiteX24-115" fmla="*/ 696686 w 5495109"/>
              <a:gd name="connsiteY24-116" fmla="*/ 235131 h 4183380"/>
              <a:gd name="connsiteX25-117" fmla="*/ 879566 w 5495109"/>
              <a:gd name="connsiteY25-118" fmla="*/ 1088571 h 4183380"/>
              <a:gd name="connsiteX26-119" fmla="*/ 1402080 w 5495109"/>
              <a:gd name="connsiteY26-120" fmla="*/ 2516777 h 4183380"/>
              <a:gd name="connsiteX27-121" fmla="*/ 2211978 w 5495109"/>
              <a:gd name="connsiteY27-122" fmla="*/ 3291840 h 4183380"/>
              <a:gd name="connsiteX28-123" fmla="*/ 3257006 w 5495109"/>
              <a:gd name="connsiteY28-124" fmla="*/ 3692434 h 4183380"/>
              <a:gd name="connsiteX29-125" fmla="*/ 4293326 w 5495109"/>
              <a:gd name="connsiteY29-126" fmla="*/ 3814354 h 4183380"/>
              <a:gd name="connsiteX30-127" fmla="*/ 4955178 w 5495109"/>
              <a:gd name="connsiteY30-128" fmla="*/ 3884023 h 4183380"/>
              <a:gd name="connsiteX31-129" fmla="*/ 5495109 w 5495109"/>
              <a:gd name="connsiteY31-130" fmla="*/ 3884023 h 4183380"/>
              <a:gd name="connsiteX32-131" fmla="*/ 5495109 w 5495109"/>
              <a:gd name="connsiteY32-132" fmla="*/ 4049486 h 4183380"/>
              <a:gd name="connsiteX33-133" fmla="*/ 2205174 w 5495109"/>
              <a:gd name="connsiteY33-134" fmla="*/ 4183380 h 4183380"/>
              <a:gd name="connsiteX0-135" fmla="*/ 2113734 w 5495109"/>
              <a:gd name="connsiteY0-136" fmla="*/ 4091940 h 4091940"/>
              <a:gd name="connsiteX1-137" fmla="*/ 0 w 5495109"/>
              <a:gd name="connsiteY1-138" fmla="*/ 4049486 h 4091940"/>
              <a:gd name="connsiteX2-139" fmla="*/ 8709 w 5495109"/>
              <a:gd name="connsiteY2-140" fmla="*/ 3927566 h 4091940"/>
              <a:gd name="connsiteX3-141" fmla="*/ 121920 w 5495109"/>
              <a:gd name="connsiteY3-142" fmla="*/ 3683726 h 4091940"/>
              <a:gd name="connsiteX4-143" fmla="*/ 226423 w 5495109"/>
              <a:gd name="connsiteY4-144" fmla="*/ 2412274 h 4091940"/>
              <a:gd name="connsiteX5-145" fmla="*/ 269966 w 5495109"/>
              <a:gd name="connsiteY5-146" fmla="*/ 2377440 h 4091940"/>
              <a:gd name="connsiteX6-147" fmla="*/ 269966 w 5495109"/>
              <a:gd name="connsiteY6-148" fmla="*/ 2246811 h 4091940"/>
              <a:gd name="connsiteX7-149" fmla="*/ 313509 w 5495109"/>
              <a:gd name="connsiteY7-150" fmla="*/ 2168434 h 4091940"/>
              <a:gd name="connsiteX8-151" fmla="*/ 339635 w 5495109"/>
              <a:gd name="connsiteY8-152" fmla="*/ 2063931 h 4091940"/>
              <a:gd name="connsiteX9-153" fmla="*/ 330926 w 5495109"/>
              <a:gd name="connsiteY9-154" fmla="*/ 1698171 h 4091940"/>
              <a:gd name="connsiteX10-155" fmla="*/ 374469 w 5495109"/>
              <a:gd name="connsiteY10-156" fmla="*/ 966651 h 4091940"/>
              <a:gd name="connsiteX11-157" fmla="*/ 374469 w 5495109"/>
              <a:gd name="connsiteY11-158" fmla="*/ 766354 h 4091940"/>
              <a:gd name="connsiteX12-159" fmla="*/ 426720 w 5495109"/>
              <a:gd name="connsiteY12-160" fmla="*/ 905691 h 4091940"/>
              <a:gd name="connsiteX13-161" fmla="*/ 444138 w 5495109"/>
              <a:gd name="connsiteY13-162" fmla="*/ 661851 h 4091940"/>
              <a:gd name="connsiteX14-163" fmla="*/ 444138 w 5495109"/>
              <a:gd name="connsiteY14-164" fmla="*/ 235131 h 4091940"/>
              <a:gd name="connsiteX15-165" fmla="*/ 435429 w 5495109"/>
              <a:gd name="connsiteY15-166" fmla="*/ 0 h 4091940"/>
              <a:gd name="connsiteX16-167" fmla="*/ 478972 w 5495109"/>
              <a:gd name="connsiteY16-168" fmla="*/ 104503 h 4091940"/>
              <a:gd name="connsiteX17-169" fmla="*/ 531223 w 5495109"/>
              <a:gd name="connsiteY17-170" fmla="*/ 8709 h 4091940"/>
              <a:gd name="connsiteX18-171" fmla="*/ 539932 w 5495109"/>
              <a:gd name="connsiteY18-172" fmla="*/ 156754 h 4091940"/>
              <a:gd name="connsiteX19-173" fmla="*/ 557349 w 5495109"/>
              <a:gd name="connsiteY19-174" fmla="*/ 269966 h 4091940"/>
              <a:gd name="connsiteX20-175" fmla="*/ 592183 w 5495109"/>
              <a:gd name="connsiteY20-176" fmla="*/ 191589 h 4091940"/>
              <a:gd name="connsiteX21-177" fmla="*/ 600892 w 5495109"/>
              <a:gd name="connsiteY21-178" fmla="*/ 322217 h 4091940"/>
              <a:gd name="connsiteX22-179" fmla="*/ 618309 w 5495109"/>
              <a:gd name="connsiteY22-180" fmla="*/ 235131 h 4091940"/>
              <a:gd name="connsiteX23-181" fmla="*/ 644435 w 5495109"/>
              <a:gd name="connsiteY23-182" fmla="*/ 365760 h 4091940"/>
              <a:gd name="connsiteX24-183" fmla="*/ 696686 w 5495109"/>
              <a:gd name="connsiteY24-184" fmla="*/ 235131 h 4091940"/>
              <a:gd name="connsiteX25-185" fmla="*/ 879566 w 5495109"/>
              <a:gd name="connsiteY25-186" fmla="*/ 1088571 h 4091940"/>
              <a:gd name="connsiteX26-187" fmla="*/ 1402080 w 5495109"/>
              <a:gd name="connsiteY26-188" fmla="*/ 2516777 h 4091940"/>
              <a:gd name="connsiteX27-189" fmla="*/ 2211978 w 5495109"/>
              <a:gd name="connsiteY27-190" fmla="*/ 3291840 h 4091940"/>
              <a:gd name="connsiteX28-191" fmla="*/ 3257006 w 5495109"/>
              <a:gd name="connsiteY28-192" fmla="*/ 3692434 h 4091940"/>
              <a:gd name="connsiteX29-193" fmla="*/ 4293326 w 5495109"/>
              <a:gd name="connsiteY29-194" fmla="*/ 3814354 h 4091940"/>
              <a:gd name="connsiteX30-195" fmla="*/ 4955178 w 5495109"/>
              <a:gd name="connsiteY30-196" fmla="*/ 3884023 h 4091940"/>
              <a:gd name="connsiteX31-197" fmla="*/ 5495109 w 5495109"/>
              <a:gd name="connsiteY31-198" fmla="*/ 3884023 h 4091940"/>
              <a:gd name="connsiteX32-199" fmla="*/ 5495109 w 5495109"/>
              <a:gd name="connsiteY32-200" fmla="*/ 4049486 h 4091940"/>
              <a:gd name="connsiteX0-201" fmla="*/ 0 w 5495109"/>
              <a:gd name="connsiteY0-202" fmla="*/ 4049486 h 4049486"/>
              <a:gd name="connsiteX1-203" fmla="*/ 8709 w 5495109"/>
              <a:gd name="connsiteY1-204" fmla="*/ 3927566 h 4049486"/>
              <a:gd name="connsiteX2-205" fmla="*/ 121920 w 5495109"/>
              <a:gd name="connsiteY2-206" fmla="*/ 3683726 h 4049486"/>
              <a:gd name="connsiteX3-207" fmla="*/ 226423 w 5495109"/>
              <a:gd name="connsiteY3-208" fmla="*/ 2412274 h 4049486"/>
              <a:gd name="connsiteX4-209" fmla="*/ 269966 w 5495109"/>
              <a:gd name="connsiteY4-210" fmla="*/ 2377440 h 4049486"/>
              <a:gd name="connsiteX5-211" fmla="*/ 269966 w 5495109"/>
              <a:gd name="connsiteY5-212" fmla="*/ 2246811 h 4049486"/>
              <a:gd name="connsiteX6-213" fmla="*/ 313509 w 5495109"/>
              <a:gd name="connsiteY6-214" fmla="*/ 2168434 h 4049486"/>
              <a:gd name="connsiteX7-215" fmla="*/ 339635 w 5495109"/>
              <a:gd name="connsiteY7-216" fmla="*/ 2063931 h 4049486"/>
              <a:gd name="connsiteX8-217" fmla="*/ 330926 w 5495109"/>
              <a:gd name="connsiteY8-218" fmla="*/ 1698171 h 4049486"/>
              <a:gd name="connsiteX9-219" fmla="*/ 374469 w 5495109"/>
              <a:gd name="connsiteY9-220" fmla="*/ 966651 h 4049486"/>
              <a:gd name="connsiteX10-221" fmla="*/ 374469 w 5495109"/>
              <a:gd name="connsiteY10-222" fmla="*/ 766354 h 4049486"/>
              <a:gd name="connsiteX11-223" fmla="*/ 426720 w 5495109"/>
              <a:gd name="connsiteY11-224" fmla="*/ 905691 h 4049486"/>
              <a:gd name="connsiteX12-225" fmla="*/ 444138 w 5495109"/>
              <a:gd name="connsiteY12-226" fmla="*/ 661851 h 4049486"/>
              <a:gd name="connsiteX13-227" fmla="*/ 444138 w 5495109"/>
              <a:gd name="connsiteY13-228" fmla="*/ 235131 h 4049486"/>
              <a:gd name="connsiteX14-229" fmla="*/ 435429 w 5495109"/>
              <a:gd name="connsiteY14-230" fmla="*/ 0 h 4049486"/>
              <a:gd name="connsiteX15-231" fmla="*/ 478972 w 5495109"/>
              <a:gd name="connsiteY15-232" fmla="*/ 104503 h 4049486"/>
              <a:gd name="connsiteX16-233" fmla="*/ 531223 w 5495109"/>
              <a:gd name="connsiteY16-234" fmla="*/ 8709 h 4049486"/>
              <a:gd name="connsiteX17-235" fmla="*/ 539932 w 5495109"/>
              <a:gd name="connsiteY17-236" fmla="*/ 156754 h 4049486"/>
              <a:gd name="connsiteX18-237" fmla="*/ 557349 w 5495109"/>
              <a:gd name="connsiteY18-238" fmla="*/ 269966 h 4049486"/>
              <a:gd name="connsiteX19-239" fmla="*/ 592183 w 5495109"/>
              <a:gd name="connsiteY19-240" fmla="*/ 191589 h 4049486"/>
              <a:gd name="connsiteX20-241" fmla="*/ 600892 w 5495109"/>
              <a:gd name="connsiteY20-242" fmla="*/ 322217 h 4049486"/>
              <a:gd name="connsiteX21-243" fmla="*/ 618309 w 5495109"/>
              <a:gd name="connsiteY21-244" fmla="*/ 235131 h 4049486"/>
              <a:gd name="connsiteX22-245" fmla="*/ 644435 w 5495109"/>
              <a:gd name="connsiteY22-246" fmla="*/ 365760 h 4049486"/>
              <a:gd name="connsiteX23-247" fmla="*/ 696686 w 5495109"/>
              <a:gd name="connsiteY23-248" fmla="*/ 235131 h 4049486"/>
              <a:gd name="connsiteX24-249" fmla="*/ 879566 w 5495109"/>
              <a:gd name="connsiteY24-250" fmla="*/ 1088571 h 4049486"/>
              <a:gd name="connsiteX25-251" fmla="*/ 1402080 w 5495109"/>
              <a:gd name="connsiteY25-252" fmla="*/ 2516777 h 4049486"/>
              <a:gd name="connsiteX26-253" fmla="*/ 2211978 w 5495109"/>
              <a:gd name="connsiteY26-254" fmla="*/ 3291840 h 4049486"/>
              <a:gd name="connsiteX27-255" fmla="*/ 3257006 w 5495109"/>
              <a:gd name="connsiteY27-256" fmla="*/ 3692434 h 4049486"/>
              <a:gd name="connsiteX28-257" fmla="*/ 4293326 w 5495109"/>
              <a:gd name="connsiteY28-258" fmla="*/ 3814354 h 4049486"/>
              <a:gd name="connsiteX29-259" fmla="*/ 4955178 w 5495109"/>
              <a:gd name="connsiteY29-260" fmla="*/ 3884023 h 4049486"/>
              <a:gd name="connsiteX30-261" fmla="*/ 5495109 w 5495109"/>
              <a:gd name="connsiteY30-262" fmla="*/ 3884023 h 4049486"/>
              <a:gd name="connsiteX31-263" fmla="*/ 5495109 w 5495109"/>
              <a:gd name="connsiteY31-264" fmla="*/ 4049486 h 4049486"/>
              <a:gd name="connsiteX0-265" fmla="*/ 0 w 5486400"/>
              <a:gd name="connsiteY0-266" fmla="*/ 3927566 h 4049486"/>
              <a:gd name="connsiteX1-267" fmla="*/ 113211 w 5486400"/>
              <a:gd name="connsiteY1-268" fmla="*/ 3683726 h 4049486"/>
              <a:gd name="connsiteX2-269" fmla="*/ 217714 w 5486400"/>
              <a:gd name="connsiteY2-270" fmla="*/ 2412274 h 4049486"/>
              <a:gd name="connsiteX3-271" fmla="*/ 261257 w 5486400"/>
              <a:gd name="connsiteY3-272" fmla="*/ 2377440 h 4049486"/>
              <a:gd name="connsiteX4-273" fmla="*/ 261257 w 5486400"/>
              <a:gd name="connsiteY4-274" fmla="*/ 2246811 h 4049486"/>
              <a:gd name="connsiteX5-275" fmla="*/ 304800 w 5486400"/>
              <a:gd name="connsiteY5-276" fmla="*/ 2168434 h 4049486"/>
              <a:gd name="connsiteX6-277" fmla="*/ 330926 w 5486400"/>
              <a:gd name="connsiteY6-278" fmla="*/ 2063931 h 4049486"/>
              <a:gd name="connsiteX7-279" fmla="*/ 322217 w 5486400"/>
              <a:gd name="connsiteY7-280" fmla="*/ 1698171 h 4049486"/>
              <a:gd name="connsiteX8-281" fmla="*/ 365760 w 5486400"/>
              <a:gd name="connsiteY8-282" fmla="*/ 966651 h 4049486"/>
              <a:gd name="connsiteX9-283" fmla="*/ 365760 w 5486400"/>
              <a:gd name="connsiteY9-284" fmla="*/ 766354 h 4049486"/>
              <a:gd name="connsiteX10-285" fmla="*/ 418011 w 5486400"/>
              <a:gd name="connsiteY10-286" fmla="*/ 905691 h 4049486"/>
              <a:gd name="connsiteX11-287" fmla="*/ 435429 w 5486400"/>
              <a:gd name="connsiteY11-288" fmla="*/ 661851 h 4049486"/>
              <a:gd name="connsiteX12-289" fmla="*/ 435429 w 5486400"/>
              <a:gd name="connsiteY12-290" fmla="*/ 235131 h 4049486"/>
              <a:gd name="connsiteX13-291" fmla="*/ 426720 w 5486400"/>
              <a:gd name="connsiteY13-292" fmla="*/ 0 h 4049486"/>
              <a:gd name="connsiteX14-293" fmla="*/ 470263 w 5486400"/>
              <a:gd name="connsiteY14-294" fmla="*/ 104503 h 4049486"/>
              <a:gd name="connsiteX15-295" fmla="*/ 522514 w 5486400"/>
              <a:gd name="connsiteY15-296" fmla="*/ 8709 h 4049486"/>
              <a:gd name="connsiteX16-297" fmla="*/ 531223 w 5486400"/>
              <a:gd name="connsiteY16-298" fmla="*/ 156754 h 4049486"/>
              <a:gd name="connsiteX17-299" fmla="*/ 548640 w 5486400"/>
              <a:gd name="connsiteY17-300" fmla="*/ 269966 h 4049486"/>
              <a:gd name="connsiteX18-301" fmla="*/ 583474 w 5486400"/>
              <a:gd name="connsiteY18-302" fmla="*/ 191589 h 4049486"/>
              <a:gd name="connsiteX19-303" fmla="*/ 592183 w 5486400"/>
              <a:gd name="connsiteY19-304" fmla="*/ 322217 h 4049486"/>
              <a:gd name="connsiteX20-305" fmla="*/ 609600 w 5486400"/>
              <a:gd name="connsiteY20-306" fmla="*/ 235131 h 4049486"/>
              <a:gd name="connsiteX21-307" fmla="*/ 635726 w 5486400"/>
              <a:gd name="connsiteY21-308" fmla="*/ 365760 h 4049486"/>
              <a:gd name="connsiteX22-309" fmla="*/ 687977 w 5486400"/>
              <a:gd name="connsiteY22-310" fmla="*/ 235131 h 4049486"/>
              <a:gd name="connsiteX23-311" fmla="*/ 870857 w 5486400"/>
              <a:gd name="connsiteY23-312" fmla="*/ 1088571 h 4049486"/>
              <a:gd name="connsiteX24-313" fmla="*/ 1393371 w 5486400"/>
              <a:gd name="connsiteY24-314" fmla="*/ 2516777 h 4049486"/>
              <a:gd name="connsiteX25-315" fmla="*/ 2203269 w 5486400"/>
              <a:gd name="connsiteY25-316" fmla="*/ 3291840 h 4049486"/>
              <a:gd name="connsiteX26-317" fmla="*/ 3248297 w 5486400"/>
              <a:gd name="connsiteY26-318" fmla="*/ 3692434 h 4049486"/>
              <a:gd name="connsiteX27-319" fmla="*/ 4284617 w 5486400"/>
              <a:gd name="connsiteY27-320" fmla="*/ 3814354 h 4049486"/>
              <a:gd name="connsiteX28-321" fmla="*/ 4946469 w 5486400"/>
              <a:gd name="connsiteY28-322" fmla="*/ 3884023 h 4049486"/>
              <a:gd name="connsiteX29-323" fmla="*/ 5486400 w 5486400"/>
              <a:gd name="connsiteY29-324" fmla="*/ 3884023 h 4049486"/>
              <a:gd name="connsiteX30-325" fmla="*/ 5486400 w 5486400"/>
              <a:gd name="connsiteY30-326" fmla="*/ 4049486 h 4049486"/>
              <a:gd name="connsiteX0-327" fmla="*/ 0 w 5486400"/>
              <a:gd name="connsiteY0-328" fmla="*/ 3927566 h 3927566"/>
              <a:gd name="connsiteX1-329" fmla="*/ 113211 w 5486400"/>
              <a:gd name="connsiteY1-330" fmla="*/ 3683726 h 3927566"/>
              <a:gd name="connsiteX2-331" fmla="*/ 217714 w 5486400"/>
              <a:gd name="connsiteY2-332" fmla="*/ 2412274 h 3927566"/>
              <a:gd name="connsiteX3-333" fmla="*/ 261257 w 5486400"/>
              <a:gd name="connsiteY3-334" fmla="*/ 2377440 h 3927566"/>
              <a:gd name="connsiteX4-335" fmla="*/ 261257 w 5486400"/>
              <a:gd name="connsiteY4-336" fmla="*/ 2246811 h 3927566"/>
              <a:gd name="connsiteX5-337" fmla="*/ 304800 w 5486400"/>
              <a:gd name="connsiteY5-338" fmla="*/ 2168434 h 3927566"/>
              <a:gd name="connsiteX6-339" fmla="*/ 330926 w 5486400"/>
              <a:gd name="connsiteY6-340" fmla="*/ 2063931 h 3927566"/>
              <a:gd name="connsiteX7-341" fmla="*/ 322217 w 5486400"/>
              <a:gd name="connsiteY7-342" fmla="*/ 1698171 h 3927566"/>
              <a:gd name="connsiteX8-343" fmla="*/ 365760 w 5486400"/>
              <a:gd name="connsiteY8-344" fmla="*/ 966651 h 3927566"/>
              <a:gd name="connsiteX9-345" fmla="*/ 365760 w 5486400"/>
              <a:gd name="connsiteY9-346" fmla="*/ 766354 h 3927566"/>
              <a:gd name="connsiteX10-347" fmla="*/ 418011 w 5486400"/>
              <a:gd name="connsiteY10-348" fmla="*/ 905691 h 3927566"/>
              <a:gd name="connsiteX11-349" fmla="*/ 435429 w 5486400"/>
              <a:gd name="connsiteY11-350" fmla="*/ 661851 h 3927566"/>
              <a:gd name="connsiteX12-351" fmla="*/ 435429 w 5486400"/>
              <a:gd name="connsiteY12-352" fmla="*/ 235131 h 3927566"/>
              <a:gd name="connsiteX13-353" fmla="*/ 426720 w 5486400"/>
              <a:gd name="connsiteY13-354" fmla="*/ 0 h 3927566"/>
              <a:gd name="connsiteX14-355" fmla="*/ 470263 w 5486400"/>
              <a:gd name="connsiteY14-356" fmla="*/ 104503 h 3927566"/>
              <a:gd name="connsiteX15-357" fmla="*/ 522514 w 5486400"/>
              <a:gd name="connsiteY15-358" fmla="*/ 8709 h 3927566"/>
              <a:gd name="connsiteX16-359" fmla="*/ 531223 w 5486400"/>
              <a:gd name="connsiteY16-360" fmla="*/ 156754 h 3927566"/>
              <a:gd name="connsiteX17-361" fmla="*/ 548640 w 5486400"/>
              <a:gd name="connsiteY17-362" fmla="*/ 269966 h 3927566"/>
              <a:gd name="connsiteX18-363" fmla="*/ 583474 w 5486400"/>
              <a:gd name="connsiteY18-364" fmla="*/ 191589 h 3927566"/>
              <a:gd name="connsiteX19-365" fmla="*/ 592183 w 5486400"/>
              <a:gd name="connsiteY19-366" fmla="*/ 322217 h 3927566"/>
              <a:gd name="connsiteX20-367" fmla="*/ 609600 w 5486400"/>
              <a:gd name="connsiteY20-368" fmla="*/ 235131 h 3927566"/>
              <a:gd name="connsiteX21-369" fmla="*/ 635726 w 5486400"/>
              <a:gd name="connsiteY21-370" fmla="*/ 365760 h 3927566"/>
              <a:gd name="connsiteX22-371" fmla="*/ 687977 w 5486400"/>
              <a:gd name="connsiteY22-372" fmla="*/ 235131 h 3927566"/>
              <a:gd name="connsiteX23-373" fmla="*/ 870857 w 5486400"/>
              <a:gd name="connsiteY23-374" fmla="*/ 1088571 h 3927566"/>
              <a:gd name="connsiteX24-375" fmla="*/ 1393371 w 5486400"/>
              <a:gd name="connsiteY24-376" fmla="*/ 2516777 h 3927566"/>
              <a:gd name="connsiteX25-377" fmla="*/ 2203269 w 5486400"/>
              <a:gd name="connsiteY25-378" fmla="*/ 3291840 h 3927566"/>
              <a:gd name="connsiteX26-379" fmla="*/ 3248297 w 5486400"/>
              <a:gd name="connsiteY26-380" fmla="*/ 3692434 h 3927566"/>
              <a:gd name="connsiteX27-381" fmla="*/ 4284617 w 5486400"/>
              <a:gd name="connsiteY27-382" fmla="*/ 3814354 h 3927566"/>
              <a:gd name="connsiteX28-383" fmla="*/ 4946469 w 5486400"/>
              <a:gd name="connsiteY28-384" fmla="*/ 3884023 h 3927566"/>
              <a:gd name="connsiteX29-385" fmla="*/ 5486400 w 5486400"/>
              <a:gd name="connsiteY29-386" fmla="*/ 3884023 h 39275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5486400" h="3927566">
                <a:moveTo>
                  <a:pt x="0" y="3927566"/>
                </a:moveTo>
                <a:cubicBezTo>
                  <a:pt x="37737" y="3846286"/>
                  <a:pt x="76925" y="3936275"/>
                  <a:pt x="113211" y="3683726"/>
                </a:cubicBezTo>
                <a:cubicBezTo>
                  <a:pt x="149497" y="3431177"/>
                  <a:pt x="183605" y="2921725"/>
                  <a:pt x="217714" y="2412274"/>
                </a:cubicBezTo>
                <a:lnTo>
                  <a:pt x="261257" y="2377440"/>
                </a:lnTo>
                <a:lnTo>
                  <a:pt x="261257" y="2246811"/>
                </a:lnTo>
                <a:lnTo>
                  <a:pt x="304800" y="2168434"/>
                </a:lnTo>
                <a:lnTo>
                  <a:pt x="330926" y="2063931"/>
                </a:lnTo>
                <a:lnTo>
                  <a:pt x="322217" y="1698171"/>
                </a:lnTo>
                <a:lnTo>
                  <a:pt x="365760" y="966651"/>
                </a:lnTo>
                <a:lnTo>
                  <a:pt x="365760" y="766354"/>
                </a:lnTo>
                <a:lnTo>
                  <a:pt x="418011" y="905691"/>
                </a:lnTo>
                <a:lnTo>
                  <a:pt x="435429" y="661851"/>
                </a:lnTo>
                <a:lnTo>
                  <a:pt x="435429" y="235131"/>
                </a:lnTo>
                <a:lnTo>
                  <a:pt x="426720" y="0"/>
                </a:lnTo>
                <a:lnTo>
                  <a:pt x="470263" y="104503"/>
                </a:lnTo>
                <a:lnTo>
                  <a:pt x="522514" y="8709"/>
                </a:lnTo>
                <a:lnTo>
                  <a:pt x="531223" y="156754"/>
                </a:lnTo>
                <a:lnTo>
                  <a:pt x="548640" y="269966"/>
                </a:lnTo>
                <a:lnTo>
                  <a:pt x="583474" y="191589"/>
                </a:lnTo>
                <a:lnTo>
                  <a:pt x="592183" y="322217"/>
                </a:lnTo>
                <a:lnTo>
                  <a:pt x="609600" y="235131"/>
                </a:lnTo>
                <a:lnTo>
                  <a:pt x="635726" y="365760"/>
                </a:lnTo>
                <a:lnTo>
                  <a:pt x="687977" y="235131"/>
                </a:lnTo>
                <a:cubicBezTo>
                  <a:pt x="748937" y="519611"/>
                  <a:pt x="753291" y="708297"/>
                  <a:pt x="870857" y="1088571"/>
                </a:cubicBezTo>
                <a:cubicBezTo>
                  <a:pt x="988423" y="1468845"/>
                  <a:pt x="1171302" y="2149566"/>
                  <a:pt x="1393371" y="2516777"/>
                </a:cubicBezTo>
                <a:cubicBezTo>
                  <a:pt x="1615440" y="2883988"/>
                  <a:pt x="1894115" y="3095897"/>
                  <a:pt x="2203269" y="3291840"/>
                </a:cubicBezTo>
                <a:cubicBezTo>
                  <a:pt x="2512423" y="3487783"/>
                  <a:pt x="2901406" y="3605348"/>
                  <a:pt x="3248297" y="3692434"/>
                </a:cubicBezTo>
                <a:cubicBezTo>
                  <a:pt x="3595188" y="3779520"/>
                  <a:pt x="4284617" y="3814354"/>
                  <a:pt x="4284617" y="3814354"/>
                </a:cubicBezTo>
                <a:cubicBezTo>
                  <a:pt x="4567646" y="3846285"/>
                  <a:pt x="4746172" y="3872412"/>
                  <a:pt x="4946469" y="3884023"/>
                </a:cubicBezTo>
                <a:cubicBezTo>
                  <a:pt x="5146766" y="3895634"/>
                  <a:pt x="5316583" y="3889828"/>
                  <a:pt x="5486400" y="388402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928389" y="5512163"/>
            <a:ext cx="8000345" cy="548668"/>
            <a:chOff x="928389" y="5512163"/>
            <a:chExt cx="8000345" cy="548668"/>
          </a:xfrm>
        </p:grpSpPr>
        <p:cxnSp>
          <p:nvCxnSpPr>
            <p:cNvPr id="5" name="直接连接符 4"/>
            <p:cNvCxnSpPr/>
            <p:nvPr/>
          </p:nvCxnSpPr>
          <p:spPr>
            <a:xfrm>
              <a:off x="929545" y="5661379"/>
              <a:ext cx="68880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349498" y="5512163"/>
              <a:ext cx="0" cy="146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1764719" y="5512163"/>
              <a:ext cx="0" cy="146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2188470" y="5512163"/>
              <a:ext cx="0" cy="146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51508" y="5512163"/>
              <a:ext cx="0" cy="146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072452" y="5512163"/>
              <a:ext cx="0" cy="146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4172520" y="5512163"/>
              <a:ext cx="0" cy="146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5317488" y="5512163"/>
              <a:ext cx="0" cy="146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7576555" y="5512163"/>
              <a:ext cx="0" cy="146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565793" y="5647676"/>
              <a:ext cx="1362941" cy="398985"/>
            </a:xfrm>
            <a:prstGeom prst="rect">
              <a:avLst/>
            </a:prstGeom>
            <a:noFill/>
          </p:spPr>
          <p:txBody>
            <a:bodyPr wrap="square" rtlCol="0">
              <a:spAutoFit/>
            </a:bodyPr>
            <a:lstStyle/>
            <a:p>
              <a:pPr algn="ctr"/>
              <a:r>
                <a:rPr lang="zh-CN" altLang="en-US" sz="1600" dirty="0">
                  <a:latin typeface="思源黑体 Medium" panose="020B0600000000000000" pitchFamily="34" charset="-122"/>
                  <a:ea typeface="思源黑体 Medium" panose="020B0600000000000000" pitchFamily="34" charset="-122"/>
                </a:rPr>
                <a:t>波长</a:t>
              </a:r>
              <a:r>
                <a:rPr lang="en-US" altLang="zh-CN" sz="1600" dirty="0">
                  <a:latin typeface="思源黑体 Medium" panose="020B0600000000000000" pitchFamily="34" charset="-122"/>
                  <a:ea typeface="思源黑体 Medium" panose="020B0600000000000000" pitchFamily="34" charset="-122"/>
                </a:rPr>
                <a:t>/</a:t>
              </a:r>
              <a:r>
                <a:rPr lang="zh-CN" altLang="en-US" sz="1600" dirty="0">
                  <a:latin typeface="思源黑体 Medium" panose="020B0600000000000000" pitchFamily="34" charset="-122"/>
                  <a:ea typeface="思源黑体 Medium" panose="020B0600000000000000" pitchFamily="34" charset="-122"/>
                </a:rPr>
                <a:t>微米</a:t>
              </a:r>
              <a:endParaRPr lang="zh-CN" altLang="en-US" sz="1600" dirty="0">
                <a:latin typeface="思源黑体 Medium" panose="020B0600000000000000" pitchFamily="34" charset="-122"/>
                <a:ea typeface="思源黑体 Medium" panose="020B0600000000000000" pitchFamily="34" charset="-122"/>
              </a:endParaRPr>
            </a:p>
          </p:txBody>
        </p:sp>
        <p:sp>
          <p:nvSpPr>
            <p:cNvPr id="44" name="文本框 43"/>
            <p:cNvSpPr txBox="1"/>
            <p:nvPr/>
          </p:nvSpPr>
          <p:spPr>
            <a:xfrm>
              <a:off x="7273100" y="5661846"/>
              <a:ext cx="665469"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3.0</a:t>
              </a:r>
              <a:endParaRPr lang="zh-CN" altLang="en-US" sz="1600" dirty="0">
                <a:latin typeface="思源黑体 Medium" panose="020B0600000000000000" pitchFamily="34" charset="-122"/>
                <a:ea typeface="思源黑体 Medium" panose="020B0600000000000000" pitchFamily="34" charset="-122"/>
              </a:endParaRPr>
            </a:p>
          </p:txBody>
        </p:sp>
        <p:sp>
          <p:nvSpPr>
            <p:cNvPr id="45" name="文本框 44"/>
            <p:cNvSpPr txBox="1"/>
            <p:nvPr/>
          </p:nvSpPr>
          <p:spPr>
            <a:xfrm>
              <a:off x="4974608" y="5661846"/>
              <a:ext cx="718926"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2.0</a:t>
              </a:r>
              <a:endParaRPr lang="zh-CN" altLang="en-US" sz="1600" dirty="0">
                <a:latin typeface="思源黑体 Medium" panose="020B0600000000000000" pitchFamily="34" charset="-122"/>
                <a:ea typeface="思源黑体 Medium" panose="020B0600000000000000" pitchFamily="34" charset="-122"/>
              </a:endParaRPr>
            </a:p>
          </p:txBody>
        </p:sp>
        <p:sp>
          <p:nvSpPr>
            <p:cNvPr id="46" name="文本框 45"/>
            <p:cNvSpPr txBox="1"/>
            <p:nvPr/>
          </p:nvSpPr>
          <p:spPr>
            <a:xfrm>
              <a:off x="3863296" y="5661846"/>
              <a:ext cx="695862"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1.5</a:t>
              </a:r>
              <a:endParaRPr lang="zh-CN" altLang="en-US" sz="1600" dirty="0">
                <a:latin typeface="思源黑体 Medium" panose="020B0600000000000000" pitchFamily="34" charset="-122"/>
                <a:ea typeface="思源黑体 Medium" panose="020B0600000000000000" pitchFamily="34" charset="-122"/>
              </a:endParaRPr>
            </a:p>
          </p:txBody>
        </p:sp>
        <p:sp>
          <p:nvSpPr>
            <p:cNvPr id="47" name="文本框 46"/>
            <p:cNvSpPr txBox="1"/>
            <p:nvPr/>
          </p:nvSpPr>
          <p:spPr>
            <a:xfrm>
              <a:off x="2792053" y="5661846"/>
              <a:ext cx="663390"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1.0</a:t>
              </a:r>
              <a:endParaRPr lang="zh-CN" altLang="en-US" sz="1600" dirty="0">
                <a:latin typeface="思源黑体 Medium" panose="020B0600000000000000" pitchFamily="34" charset="-122"/>
                <a:ea typeface="思源黑体 Medium" panose="020B0600000000000000" pitchFamily="34" charset="-122"/>
              </a:endParaRPr>
            </a:p>
          </p:txBody>
        </p:sp>
        <p:sp>
          <p:nvSpPr>
            <p:cNvPr id="48" name="文本框 47"/>
            <p:cNvSpPr txBox="1"/>
            <p:nvPr/>
          </p:nvSpPr>
          <p:spPr>
            <a:xfrm>
              <a:off x="2327098" y="5661846"/>
              <a:ext cx="671043"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0.8</a:t>
              </a:r>
              <a:endParaRPr lang="zh-CN" altLang="en-US" sz="1600" dirty="0">
                <a:latin typeface="思源黑体 Medium" panose="020B0600000000000000" pitchFamily="34" charset="-122"/>
                <a:ea typeface="思源黑体 Medium" panose="020B0600000000000000" pitchFamily="34" charset="-122"/>
              </a:endParaRPr>
            </a:p>
          </p:txBody>
        </p:sp>
        <p:sp>
          <p:nvSpPr>
            <p:cNvPr id="49" name="文本框 48"/>
            <p:cNvSpPr txBox="1"/>
            <p:nvPr/>
          </p:nvSpPr>
          <p:spPr>
            <a:xfrm>
              <a:off x="1813465" y="5661846"/>
              <a:ext cx="709248"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0.6</a:t>
              </a:r>
              <a:endParaRPr lang="zh-CN" altLang="en-US" sz="1600" dirty="0">
                <a:latin typeface="思源黑体 Medium" panose="020B0600000000000000" pitchFamily="34" charset="-122"/>
                <a:ea typeface="思源黑体 Medium" panose="020B0600000000000000" pitchFamily="34" charset="-122"/>
              </a:endParaRPr>
            </a:p>
          </p:txBody>
        </p:sp>
        <p:sp>
          <p:nvSpPr>
            <p:cNvPr id="57" name="文本框 56"/>
            <p:cNvSpPr txBox="1"/>
            <p:nvPr/>
          </p:nvSpPr>
          <p:spPr>
            <a:xfrm>
              <a:off x="1387911" y="5661846"/>
              <a:ext cx="710141"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0.4</a:t>
              </a:r>
              <a:endParaRPr lang="zh-CN" altLang="en-US" sz="1600" dirty="0">
                <a:latin typeface="思源黑体 Medium" panose="020B0600000000000000" pitchFamily="34" charset="-122"/>
                <a:ea typeface="思源黑体 Medium" panose="020B0600000000000000" pitchFamily="34" charset="-122"/>
              </a:endParaRPr>
            </a:p>
          </p:txBody>
        </p:sp>
        <p:sp>
          <p:nvSpPr>
            <p:cNvPr id="58" name="文本框 57"/>
            <p:cNvSpPr txBox="1"/>
            <p:nvPr/>
          </p:nvSpPr>
          <p:spPr>
            <a:xfrm>
              <a:off x="928389" y="5661846"/>
              <a:ext cx="732115"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0.2</a:t>
              </a:r>
              <a:endParaRPr lang="zh-CN" altLang="en-US" sz="1600" dirty="0">
                <a:latin typeface="思源黑体 Medium" panose="020B0600000000000000" pitchFamily="34" charset="-122"/>
                <a:ea typeface="思源黑体 Medium" panose="020B0600000000000000" pitchFamily="34" charset="-122"/>
              </a:endParaRPr>
            </a:p>
          </p:txBody>
        </p:sp>
      </p:grpSp>
      <p:grpSp>
        <p:nvGrpSpPr>
          <p:cNvPr id="4" name="组合 3"/>
          <p:cNvGrpSpPr/>
          <p:nvPr/>
        </p:nvGrpSpPr>
        <p:grpSpPr>
          <a:xfrm>
            <a:off x="-6154" y="517259"/>
            <a:ext cx="3721984" cy="5352042"/>
            <a:chOff x="-6154" y="517259"/>
            <a:chExt cx="3721984" cy="5352042"/>
          </a:xfrm>
        </p:grpSpPr>
        <p:cxnSp>
          <p:nvCxnSpPr>
            <p:cNvPr id="8" name="直接连接符 7"/>
            <p:cNvCxnSpPr/>
            <p:nvPr/>
          </p:nvCxnSpPr>
          <p:spPr>
            <a:xfrm flipH="1" flipV="1">
              <a:off x="943830" y="889072"/>
              <a:ext cx="1" cy="47723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751079" y="4940615"/>
              <a:ext cx="19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751079" y="4235112"/>
              <a:ext cx="19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51079" y="3529610"/>
              <a:ext cx="19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51079" y="2824107"/>
              <a:ext cx="19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51079" y="2118605"/>
              <a:ext cx="19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751079" y="1413102"/>
              <a:ext cx="19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154" y="517259"/>
              <a:ext cx="3721984" cy="398985"/>
            </a:xfrm>
            <a:prstGeom prst="rect">
              <a:avLst/>
            </a:prstGeom>
            <a:noFill/>
          </p:spPr>
          <p:txBody>
            <a:bodyPr wrap="square" rtlCol="0">
              <a:spAutoFit/>
            </a:bodyPr>
            <a:lstStyle/>
            <a:p>
              <a:pPr algn="ctr"/>
              <a:r>
                <a:rPr lang="zh-CN" altLang="en-US" sz="1600" dirty="0">
                  <a:latin typeface="思源黑体 Medium" panose="020B0600000000000000" pitchFamily="34" charset="-122"/>
                  <a:ea typeface="思源黑体 Medium" panose="020B0600000000000000" pitchFamily="34" charset="-122"/>
                </a:rPr>
                <a:t>辐射能力</a:t>
              </a:r>
              <a:r>
                <a:rPr lang="en-US" altLang="zh-CN" sz="1600" dirty="0">
                  <a:latin typeface="思源黑体 Medium" panose="020B0600000000000000" pitchFamily="34" charset="-122"/>
                  <a:ea typeface="思源黑体 Medium" panose="020B0600000000000000" pitchFamily="34" charset="-122"/>
                </a:rPr>
                <a:t>/[</a:t>
              </a:r>
              <a:r>
                <a:rPr lang="zh-CN" altLang="en-US" sz="1600" dirty="0">
                  <a:latin typeface="思源黑体 Medium" panose="020B0600000000000000" pitchFamily="34" charset="-122"/>
                  <a:ea typeface="思源黑体 Medium" panose="020B0600000000000000" pitchFamily="34" charset="-122"/>
                </a:rPr>
                <a:t>焦</a:t>
              </a:r>
              <a:r>
                <a:rPr lang="en-US" altLang="zh-CN" sz="1600" dirty="0">
                  <a:latin typeface="思源黑体 Medium" panose="020B0600000000000000" pitchFamily="34" charset="-122"/>
                  <a:ea typeface="思源黑体 Medium" panose="020B0600000000000000" pitchFamily="34" charset="-122"/>
                </a:rPr>
                <a:t>/(</a:t>
              </a:r>
              <a:r>
                <a:rPr lang="zh-CN" altLang="en-US" sz="1600" dirty="0">
                  <a:latin typeface="思源黑体 Medium" panose="020B0600000000000000" pitchFamily="34" charset="-122"/>
                  <a:ea typeface="思源黑体 Medium" panose="020B0600000000000000" pitchFamily="34" charset="-122"/>
                </a:rPr>
                <a:t>厘米</a:t>
              </a:r>
              <a:r>
                <a:rPr lang="en-US" altLang="zh-CN" sz="2000" baseline="15000" dirty="0">
                  <a:latin typeface="思源黑体 Medium" panose="020B0600000000000000" pitchFamily="34" charset="-122"/>
                  <a:ea typeface="思源黑体 Medium" panose="020B0600000000000000" pitchFamily="34" charset="-122"/>
                </a:rPr>
                <a:t>2</a:t>
              </a:r>
              <a:r>
                <a:rPr lang="zh-CN" altLang="en-US" sz="1600" dirty="0">
                  <a:latin typeface="思源黑体 Medium" panose="020B0600000000000000" pitchFamily="34" charset="-122"/>
                  <a:ea typeface="思源黑体 Medium" panose="020B0600000000000000" pitchFamily="34" charset="-122"/>
                  <a:sym typeface="Wingdings" panose="05000000000000000000" pitchFamily="2" charset="2"/>
                </a:rPr>
                <a:t></a:t>
              </a:r>
              <a:r>
                <a:rPr lang="zh-CN" altLang="en-US" sz="1600" dirty="0">
                  <a:latin typeface="思源黑体 Medium" panose="020B0600000000000000" pitchFamily="34" charset="-122"/>
                  <a:ea typeface="思源黑体 Medium" panose="020B0600000000000000" pitchFamily="34" charset="-122"/>
                </a:rPr>
                <a:t>分</a:t>
              </a:r>
              <a:r>
                <a:rPr lang="zh-CN" altLang="en-US" sz="1600" dirty="0">
                  <a:latin typeface="思源黑体 Medium" panose="020B0600000000000000" pitchFamily="34" charset="-122"/>
                  <a:ea typeface="思源黑体 Medium" panose="020B0600000000000000" pitchFamily="34" charset="-122"/>
                  <a:sym typeface="Wingdings" panose="05000000000000000000" pitchFamily="2" charset="2"/>
                </a:rPr>
                <a:t></a:t>
              </a:r>
              <a:r>
                <a:rPr lang="zh-CN" altLang="en-US" sz="1600" dirty="0">
                  <a:latin typeface="思源黑体 Medium" panose="020B0600000000000000" pitchFamily="34" charset="-122"/>
                  <a:ea typeface="思源黑体 Medium" panose="020B0600000000000000" pitchFamily="34" charset="-122"/>
                </a:rPr>
                <a:t>微米</a:t>
              </a:r>
              <a:r>
                <a:rPr lang="en-US" altLang="zh-CN" sz="1600" dirty="0">
                  <a:latin typeface="思源黑体 Medium" panose="020B0600000000000000" pitchFamily="34" charset="-122"/>
                  <a:ea typeface="思源黑体 Medium" panose="020B0600000000000000" pitchFamily="34" charset="-122"/>
                </a:rPr>
                <a:t>)]</a:t>
              </a:r>
              <a:endParaRPr lang="zh-CN" altLang="en-US" sz="1600" dirty="0">
                <a:latin typeface="思源黑体 Medium" panose="020B0600000000000000" pitchFamily="34" charset="-122"/>
                <a:ea typeface="思源黑体 Medium" panose="020B0600000000000000" pitchFamily="34" charset="-122"/>
              </a:endParaRPr>
            </a:p>
          </p:txBody>
        </p:sp>
        <p:sp>
          <p:nvSpPr>
            <p:cNvPr id="59" name="文本框 58"/>
            <p:cNvSpPr txBox="1"/>
            <p:nvPr/>
          </p:nvSpPr>
          <p:spPr>
            <a:xfrm>
              <a:off x="265733" y="5470316"/>
              <a:ext cx="732115"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0</a:t>
              </a:r>
              <a:endParaRPr lang="zh-CN" altLang="en-US" sz="1600" dirty="0">
                <a:latin typeface="思源黑体 Medium" panose="020B0600000000000000" pitchFamily="34" charset="-122"/>
                <a:ea typeface="思源黑体 Medium" panose="020B0600000000000000" pitchFamily="34" charset="-122"/>
              </a:endParaRPr>
            </a:p>
          </p:txBody>
        </p:sp>
        <p:sp>
          <p:nvSpPr>
            <p:cNvPr id="60" name="文本框 59"/>
            <p:cNvSpPr txBox="1"/>
            <p:nvPr/>
          </p:nvSpPr>
          <p:spPr>
            <a:xfrm>
              <a:off x="265733" y="4760866"/>
              <a:ext cx="732115"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2</a:t>
              </a:r>
              <a:endParaRPr lang="zh-CN" altLang="en-US" sz="1600" dirty="0">
                <a:latin typeface="思源黑体 Medium" panose="020B0600000000000000" pitchFamily="34" charset="-122"/>
                <a:ea typeface="思源黑体 Medium" panose="020B0600000000000000" pitchFamily="34" charset="-122"/>
              </a:endParaRPr>
            </a:p>
          </p:txBody>
        </p:sp>
        <p:sp>
          <p:nvSpPr>
            <p:cNvPr id="61" name="文本框 60"/>
            <p:cNvSpPr txBox="1"/>
            <p:nvPr/>
          </p:nvSpPr>
          <p:spPr>
            <a:xfrm>
              <a:off x="265733" y="4051416"/>
              <a:ext cx="732115"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4</a:t>
              </a:r>
              <a:endParaRPr lang="zh-CN" altLang="en-US" sz="1600" dirty="0">
                <a:latin typeface="思源黑体 Medium" panose="020B0600000000000000" pitchFamily="34" charset="-122"/>
                <a:ea typeface="思源黑体 Medium" panose="020B0600000000000000" pitchFamily="34" charset="-122"/>
              </a:endParaRPr>
            </a:p>
          </p:txBody>
        </p:sp>
        <p:sp>
          <p:nvSpPr>
            <p:cNvPr id="62" name="文本框 61"/>
            <p:cNvSpPr txBox="1"/>
            <p:nvPr/>
          </p:nvSpPr>
          <p:spPr>
            <a:xfrm>
              <a:off x="265733" y="3341965"/>
              <a:ext cx="732115"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6</a:t>
              </a:r>
              <a:endParaRPr lang="zh-CN" altLang="en-US" sz="1600" dirty="0">
                <a:latin typeface="思源黑体 Medium" panose="020B0600000000000000" pitchFamily="34" charset="-122"/>
                <a:ea typeface="思源黑体 Medium" panose="020B0600000000000000" pitchFamily="34" charset="-122"/>
              </a:endParaRPr>
            </a:p>
          </p:txBody>
        </p:sp>
        <p:sp>
          <p:nvSpPr>
            <p:cNvPr id="63" name="文本框 62"/>
            <p:cNvSpPr txBox="1"/>
            <p:nvPr/>
          </p:nvSpPr>
          <p:spPr>
            <a:xfrm>
              <a:off x="265733" y="2632513"/>
              <a:ext cx="732115"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8</a:t>
              </a:r>
              <a:endParaRPr lang="zh-CN" altLang="en-US" sz="1600" dirty="0">
                <a:latin typeface="思源黑体 Medium" panose="020B0600000000000000" pitchFamily="34" charset="-122"/>
                <a:ea typeface="思源黑体 Medium" panose="020B0600000000000000" pitchFamily="34" charset="-122"/>
              </a:endParaRPr>
            </a:p>
          </p:txBody>
        </p:sp>
        <p:sp>
          <p:nvSpPr>
            <p:cNvPr id="64" name="文本框 63"/>
            <p:cNvSpPr txBox="1"/>
            <p:nvPr/>
          </p:nvSpPr>
          <p:spPr>
            <a:xfrm>
              <a:off x="187157" y="1923062"/>
              <a:ext cx="732115"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10</a:t>
              </a:r>
              <a:endParaRPr lang="zh-CN" altLang="en-US" sz="1600" dirty="0">
                <a:latin typeface="思源黑体 Medium" panose="020B0600000000000000" pitchFamily="34" charset="-122"/>
                <a:ea typeface="思源黑体 Medium" panose="020B0600000000000000" pitchFamily="34" charset="-122"/>
              </a:endParaRPr>
            </a:p>
          </p:txBody>
        </p:sp>
        <p:sp>
          <p:nvSpPr>
            <p:cNvPr id="65" name="文本框 64"/>
            <p:cNvSpPr txBox="1"/>
            <p:nvPr/>
          </p:nvSpPr>
          <p:spPr>
            <a:xfrm>
              <a:off x="187157" y="1213610"/>
              <a:ext cx="732115" cy="398985"/>
            </a:xfrm>
            <a:prstGeom prst="rect">
              <a:avLst/>
            </a:prstGeom>
            <a:noFill/>
          </p:spPr>
          <p:txBody>
            <a:bodyPr wrap="square" rtlCol="0">
              <a:spAutoFit/>
            </a:bodyPr>
            <a:lstStyle/>
            <a:p>
              <a:pPr algn="ctr"/>
              <a:r>
                <a:rPr lang="en-US" altLang="zh-CN" sz="1600" dirty="0">
                  <a:latin typeface="思源黑体 Medium" panose="020B0600000000000000" pitchFamily="34" charset="-122"/>
                  <a:ea typeface="思源黑体 Medium" panose="020B0600000000000000" pitchFamily="34" charset="-122"/>
                </a:rPr>
                <a:t>12</a:t>
              </a:r>
              <a:endParaRPr lang="zh-CN" altLang="en-US" sz="1600" dirty="0">
                <a:latin typeface="思源黑体 Medium" panose="020B0600000000000000" pitchFamily="34" charset="-122"/>
                <a:ea typeface="思源黑体 Medium" panose="020B0600000000000000" pitchFamily="34" charset="-122"/>
              </a:endParaRPr>
            </a:p>
          </p:txBody>
        </p:sp>
      </p:grpSp>
      <p:sp>
        <p:nvSpPr>
          <p:cNvPr id="66" name="文本框 65"/>
          <p:cNvSpPr txBox="1"/>
          <p:nvPr/>
        </p:nvSpPr>
        <p:spPr>
          <a:xfrm>
            <a:off x="2152398" y="6072848"/>
            <a:ext cx="4224822" cy="461665"/>
          </a:xfrm>
          <a:prstGeom prst="rect">
            <a:avLst/>
          </a:prstGeom>
          <a:noFill/>
        </p:spPr>
        <p:txBody>
          <a:bodyPr wrap="square" rtlCol="0">
            <a:spAutoFit/>
          </a:bodyPr>
          <a:lstStyle/>
          <a:p>
            <a:pPr algn="dist"/>
            <a:r>
              <a:rPr lang="zh-CN" altLang="en-US" sz="2400" dirty="0">
                <a:latin typeface="思源黑体 Bold" panose="020B0800000000000000" pitchFamily="34" charset="-122"/>
                <a:ea typeface="思源黑体 Bold" panose="020B0800000000000000" pitchFamily="34" charset="-122"/>
              </a:rPr>
              <a:t>太阳辐射能量随波长的分布</a:t>
            </a:r>
            <a:endParaRPr lang="zh-CN" altLang="en-US" sz="2400" dirty="0">
              <a:latin typeface="思源黑体 Bold" panose="020B0800000000000000" pitchFamily="34" charset="-122"/>
              <a:ea typeface="思源黑体 Bold" panose="020B0800000000000000" pitchFamily="34" charset="-122"/>
            </a:endParaRPr>
          </a:p>
        </p:txBody>
      </p:sp>
      <p:sp>
        <p:nvSpPr>
          <p:cNvPr id="77" name="文本框 76"/>
          <p:cNvSpPr txBox="1"/>
          <p:nvPr/>
        </p:nvSpPr>
        <p:spPr>
          <a:xfrm>
            <a:off x="1911059" y="3294196"/>
            <a:ext cx="553998" cy="1360029"/>
          </a:xfrm>
          <a:prstGeom prst="rect">
            <a:avLst/>
          </a:prstGeom>
          <a:noFill/>
        </p:spPr>
        <p:txBody>
          <a:bodyPr vert="eaVert" wrap="square" rtlCol="0">
            <a:spAutoFit/>
          </a:bodyPr>
          <a:lstStyle/>
          <a:p>
            <a:pPr algn="ctr"/>
            <a:r>
              <a:rPr lang="zh-CN" altLang="en-US" sz="2400" dirty="0">
                <a:solidFill>
                  <a:schemeClr val="bg1"/>
                </a:solidFill>
                <a:latin typeface="思源黑体 Medium" panose="020B0600000000000000" pitchFamily="34" charset="-122"/>
                <a:ea typeface="思源黑体 Medium" panose="020B0600000000000000" pitchFamily="34" charset="-122"/>
              </a:rPr>
              <a:t>可见光区</a:t>
            </a:r>
            <a:endParaRPr lang="zh-CN" altLang="en-US" sz="2400" dirty="0">
              <a:solidFill>
                <a:schemeClr val="bg1"/>
              </a:solidFill>
              <a:latin typeface="思源黑体 Medium" panose="020B0600000000000000" pitchFamily="34" charset="-122"/>
              <a:ea typeface="思源黑体 Medium" panose="020B0600000000000000" pitchFamily="34" charset="-122"/>
            </a:endParaRPr>
          </a:p>
        </p:txBody>
      </p:sp>
      <p:sp>
        <p:nvSpPr>
          <p:cNvPr id="78" name="文本框 77"/>
          <p:cNvSpPr txBox="1"/>
          <p:nvPr/>
        </p:nvSpPr>
        <p:spPr>
          <a:xfrm>
            <a:off x="2632341" y="4821800"/>
            <a:ext cx="1436572" cy="461665"/>
          </a:xfrm>
          <a:prstGeom prst="rect">
            <a:avLst/>
          </a:prstGeom>
          <a:noFill/>
        </p:spPr>
        <p:txBody>
          <a:bodyPr vert="horz" wrap="square" rtlCol="0">
            <a:spAutoFit/>
          </a:bodyPr>
          <a:lstStyle/>
          <a:p>
            <a:pPr algn="ctr"/>
            <a:r>
              <a:rPr lang="zh-CN" altLang="en-US" sz="2400" dirty="0">
                <a:solidFill>
                  <a:schemeClr val="bg1"/>
                </a:solidFill>
                <a:latin typeface="思源黑体 Medium" panose="020B0600000000000000" pitchFamily="34" charset="-122"/>
                <a:ea typeface="思源黑体 Medium" panose="020B0600000000000000" pitchFamily="34" charset="-122"/>
              </a:rPr>
              <a:t>红外区</a:t>
            </a:r>
            <a:endParaRPr lang="zh-CN" altLang="en-US" sz="2400" dirty="0">
              <a:solidFill>
                <a:schemeClr val="bg1"/>
              </a:solidFill>
              <a:latin typeface="思源黑体 Medium" panose="020B0600000000000000" pitchFamily="34" charset="-122"/>
              <a:ea typeface="思源黑体 Medium" panose="020B0600000000000000" pitchFamily="34" charset="-122"/>
            </a:endParaRPr>
          </a:p>
        </p:txBody>
      </p:sp>
      <p:graphicFrame>
        <p:nvGraphicFramePr>
          <p:cNvPr id="82" name="图示 81"/>
          <p:cNvGraphicFramePr/>
          <p:nvPr/>
        </p:nvGraphicFramePr>
        <p:xfrm>
          <a:off x="4308651" y="392925"/>
          <a:ext cx="5925820" cy="40275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7" name="组合 6"/>
          <p:cNvGrpSpPr/>
          <p:nvPr/>
        </p:nvGrpSpPr>
        <p:grpSpPr>
          <a:xfrm>
            <a:off x="1763193" y="2579585"/>
            <a:ext cx="802601" cy="3070088"/>
            <a:chOff x="1763193" y="2579585"/>
            <a:chExt cx="802601" cy="3070088"/>
          </a:xfrm>
        </p:grpSpPr>
        <p:cxnSp>
          <p:nvCxnSpPr>
            <p:cNvPr id="70" name="直接连接符 69"/>
            <p:cNvCxnSpPr/>
            <p:nvPr/>
          </p:nvCxnSpPr>
          <p:spPr>
            <a:xfrm>
              <a:off x="1763193" y="2579585"/>
              <a:ext cx="0" cy="30700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565794" y="2787251"/>
              <a:ext cx="0" cy="286242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990128" y="3298446"/>
            <a:ext cx="600929" cy="1970645"/>
            <a:chOff x="990128" y="3298446"/>
            <a:chExt cx="600929" cy="1970645"/>
          </a:xfrm>
        </p:grpSpPr>
        <p:sp>
          <p:nvSpPr>
            <p:cNvPr id="76" name="文本框 75"/>
            <p:cNvSpPr txBox="1"/>
            <p:nvPr/>
          </p:nvSpPr>
          <p:spPr>
            <a:xfrm>
              <a:off x="990128" y="3298446"/>
              <a:ext cx="553998" cy="1518725"/>
            </a:xfrm>
            <a:prstGeom prst="rect">
              <a:avLst/>
            </a:prstGeom>
            <a:noFill/>
          </p:spPr>
          <p:txBody>
            <a:bodyPr vert="eaVert" wrap="square" rtlCol="0">
              <a:spAutoFit/>
            </a:bodyPr>
            <a:lstStyle/>
            <a:p>
              <a:pPr algn="ctr"/>
              <a:r>
                <a:rPr lang="zh-CN" altLang="en-US" sz="2400" dirty="0">
                  <a:latin typeface="思源黑体 Medium" panose="020B0600000000000000" pitchFamily="34" charset="-122"/>
                  <a:ea typeface="思源黑体 Medium" panose="020B0600000000000000" pitchFamily="34" charset="-122"/>
                </a:rPr>
                <a:t>紫外区</a:t>
              </a:r>
              <a:endParaRPr lang="zh-CN" altLang="en-US" sz="2400" dirty="0">
                <a:latin typeface="思源黑体 Medium" panose="020B0600000000000000" pitchFamily="34" charset="-122"/>
                <a:ea typeface="思源黑体 Medium" panose="020B0600000000000000" pitchFamily="34" charset="-122"/>
              </a:endParaRPr>
            </a:p>
          </p:txBody>
        </p:sp>
        <p:cxnSp>
          <p:nvCxnSpPr>
            <p:cNvPr id="80" name="直接连接符 79"/>
            <p:cNvCxnSpPr/>
            <p:nvPr/>
          </p:nvCxnSpPr>
          <p:spPr>
            <a:xfrm>
              <a:off x="1298241" y="4560443"/>
              <a:ext cx="292816" cy="7086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9757732" y="3276244"/>
            <a:ext cx="2434268" cy="3581755"/>
            <a:chOff x="12466992" y="-2689"/>
            <a:chExt cx="4660900" cy="6858000"/>
          </a:xfrm>
        </p:grpSpPr>
        <p:sp>
          <p:nvSpPr>
            <p:cNvPr id="55" name="AutoShape 3"/>
            <p:cNvSpPr>
              <a:spLocks noChangeAspect="1" noChangeArrowheads="1" noTextEdit="1"/>
            </p:cNvSpPr>
            <p:nvPr/>
          </p:nvSpPr>
          <p:spPr bwMode="auto">
            <a:xfrm>
              <a:off x="12466992" y="-2689"/>
              <a:ext cx="4660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Freeform 7"/>
            <p:cNvSpPr/>
            <p:nvPr/>
          </p:nvSpPr>
          <p:spPr bwMode="auto">
            <a:xfrm flipV="1">
              <a:off x="14381517" y="602149"/>
              <a:ext cx="874713" cy="384175"/>
            </a:xfrm>
            <a:custGeom>
              <a:avLst/>
              <a:gdLst>
                <a:gd name="T0" fmla="*/ 0 w 3012"/>
                <a:gd name="T1" fmla="*/ 1209 h 1325"/>
                <a:gd name="T2" fmla="*/ 921 w 3012"/>
                <a:gd name="T3" fmla="*/ 1228 h 1325"/>
                <a:gd name="T4" fmla="*/ 1562 w 3012"/>
                <a:gd name="T5" fmla="*/ 1049 h 1325"/>
                <a:gd name="T6" fmla="*/ 1953 w 3012"/>
                <a:gd name="T7" fmla="*/ 713 h 1325"/>
                <a:gd name="T8" fmla="*/ 2393 w 3012"/>
                <a:gd name="T9" fmla="*/ 653 h 1325"/>
                <a:gd name="T10" fmla="*/ 3012 w 3012"/>
                <a:gd name="T11" fmla="*/ 0 h 1325"/>
                <a:gd name="T12" fmla="*/ 2949 w 3012"/>
                <a:gd name="T13" fmla="*/ 87 h 1325"/>
                <a:gd name="T14" fmla="*/ 2744 w 3012"/>
                <a:gd name="T15" fmla="*/ 340 h 1325"/>
                <a:gd name="T16" fmla="*/ 2312 w 3012"/>
                <a:gd name="T17" fmla="*/ 640 h 1325"/>
                <a:gd name="T18" fmla="*/ 1882 w 3012"/>
                <a:gd name="T19" fmla="*/ 685 h 1325"/>
                <a:gd name="T20" fmla="*/ 1548 w 3012"/>
                <a:gd name="T21" fmla="*/ 1004 h 1325"/>
                <a:gd name="T22" fmla="*/ 1108 w 3012"/>
                <a:gd name="T23" fmla="*/ 1147 h 1325"/>
                <a:gd name="T24" fmla="*/ 0 w 3012"/>
                <a:gd name="T25" fmla="*/ 120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2" h="1325">
                  <a:moveTo>
                    <a:pt x="0" y="1209"/>
                  </a:moveTo>
                  <a:cubicBezTo>
                    <a:pt x="294" y="1325"/>
                    <a:pt x="618" y="1281"/>
                    <a:pt x="921" y="1228"/>
                  </a:cubicBezTo>
                  <a:cubicBezTo>
                    <a:pt x="1147" y="1222"/>
                    <a:pt x="1355" y="1129"/>
                    <a:pt x="1562" y="1049"/>
                  </a:cubicBezTo>
                  <a:cubicBezTo>
                    <a:pt x="1727" y="982"/>
                    <a:pt x="1818" y="819"/>
                    <a:pt x="1953" y="713"/>
                  </a:cubicBezTo>
                  <a:cubicBezTo>
                    <a:pt x="2102" y="720"/>
                    <a:pt x="2257" y="729"/>
                    <a:pt x="2393" y="653"/>
                  </a:cubicBezTo>
                  <a:cubicBezTo>
                    <a:pt x="2662" y="516"/>
                    <a:pt x="2923" y="297"/>
                    <a:pt x="3012" y="0"/>
                  </a:cubicBezTo>
                  <a:cubicBezTo>
                    <a:pt x="2991" y="29"/>
                    <a:pt x="2970" y="58"/>
                    <a:pt x="2949" y="87"/>
                  </a:cubicBezTo>
                  <a:cubicBezTo>
                    <a:pt x="2885" y="175"/>
                    <a:pt x="2820" y="263"/>
                    <a:pt x="2744" y="340"/>
                  </a:cubicBezTo>
                  <a:cubicBezTo>
                    <a:pt x="2621" y="465"/>
                    <a:pt x="2483" y="587"/>
                    <a:pt x="2312" y="640"/>
                  </a:cubicBezTo>
                  <a:cubicBezTo>
                    <a:pt x="2170" y="668"/>
                    <a:pt x="2023" y="649"/>
                    <a:pt x="1882" y="685"/>
                  </a:cubicBezTo>
                  <a:cubicBezTo>
                    <a:pt x="1796" y="814"/>
                    <a:pt x="1694" y="943"/>
                    <a:pt x="1548" y="1004"/>
                  </a:cubicBezTo>
                  <a:cubicBezTo>
                    <a:pt x="1406" y="1064"/>
                    <a:pt x="1257" y="1107"/>
                    <a:pt x="1108" y="1147"/>
                  </a:cubicBezTo>
                  <a:cubicBezTo>
                    <a:pt x="747" y="1246"/>
                    <a:pt x="369" y="1202"/>
                    <a:pt x="0" y="1209"/>
                  </a:cubicBezTo>
                </a:path>
              </a:pathLst>
            </a:custGeom>
            <a:solidFill>
              <a:srgbClr val="A09C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flipV="1">
              <a:off x="14119580" y="624374"/>
              <a:ext cx="657225" cy="188913"/>
            </a:xfrm>
            <a:custGeom>
              <a:avLst/>
              <a:gdLst>
                <a:gd name="T0" fmla="*/ 0 w 2265"/>
                <a:gd name="T1" fmla="*/ 456 h 649"/>
                <a:gd name="T2" fmla="*/ 901 w 2265"/>
                <a:gd name="T3" fmla="*/ 612 h 649"/>
                <a:gd name="T4" fmla="*/ 2009 w 2265"/>
                <a:gd name="T5" fmla="*/ 550 h 649"/>
                <a:gd name="T6" fmla="*/ 1892 w 2265"/>
                <a:gd name="T7" fmla="*/ 521 h 649"/>
                <a:gd name="T8" fmla="*/ 2265 w 2265"/>
                <a:gd name="T9" fmla="*/ 107 h 649"/>
                <a:gd name="T10" fmla="*/ 2154 w 2265"/>
                <a:gd name="T11" fmla="*/ 77 h 649"/>
                <a:gd name="T12" fmla="*/ 2170 w 2265"/>
                <a:gd name="T13" fmla="*/ 0 h 649"/>
                <a:gd name="T14" fmla="*/ 1710 w 2265"/>
                <a:gd name="T15" fmla="*/ 516 h 649"/>
                <a:gd name="T16" fmla="*/ 1118 w 2265"/>
                <a:gd name="T17" fmla="*/ 522 h 649"/>
                <a:gd name="T18" fmla="*/ 163 w 2265"/>
                <a:gd name="T19" fmla="*/ 401 h 649"/>
                <a:gd name="T20" fmla="*/ 0 w 2265"/>
                <a:gd name="T21" fmla="*/ 456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5" h="649">
                  <a:moveTo>
                    <a:pt x="0" y="456"/>
                  </a:moveTo>
                  <a:cubicBezTo>
                    <a:pt x="282" y="580"/>
                    <a:pt x="596" y="614"/>
                    <a:pt x="901" y="612"/>
                  </a:cubicBezTo>
                  <a:cubicBezTo>
                    <a:pt x="1270" y="605"/>
                    <a:pt x="1648" y="649"/>
                    <a:pt x="2009" y="550"/>
                  </a:cubicBezTo>
                  <a:cubicBezTo>
                    <a:pt x="1980" y="543"/>
                    <a:pt x="1921" y="528"/>
                    <a:pt x="1892" y="521"/>
                  </a:cubicBezTo>
                  <a:cubicBezTo>
                    <a:pt x="1989" y="359"/>
                    <a:pt x="2161" y="264"/>
                    <a:pt x="2265" y="107"/>
                  </a:cubicBezTo>
                  <a:cubicBezTo>
                    <a:pt x="2228" y="97"/>
                    <a:pt x="2191" y="87"/>
                    <a:pt x="2154" y="77"/>
                  </a:cubicBezTo>
                  <a:cubicBezTo>
                    <a:pt x="2159" y="52"/>
                    <a:pt x="2165" y="26"/>
                    <a:pt x="2170" y="0"/>
                  </a:cubicBezTo>
                  <a:cubicBezTo>
                    <a:pt x="2025" y="177"/>
                    <a:pt x="1937" y="421"/>
                    <a:pt x="1710" y="516"/>
                  </a:cubicBezTo>
                  <a:cubicBezTo>
                    <a:pt x="1515" y="551"/>
                    <a:pt x="1315" y="518"/>
                    <a:pt x="1118" y="522"/>
                  </a:cubicBezTo>
                  <a:cubicBezTo>
                    <a:pt x="796" y="516"/>
                    <a:pt x="481" y="439"/>
                    <a:pt x="163" y="401"/>
                  </a:cubicBezTo>
                  <a:cubicBezTo>
                    <a:pt x="102" y="388"/>
                    <a:pt x="52" y="431"/>
                    <a:pt x="0" y="456"/>
                  </a:cubicBezTo>
                </a:path>
              </a:pathLst>
            </a:custGeom>
            <a:solidFill>
              <a:srgbClr val="403A3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9"/>
            <p:cNvSpPr>
              <a:spLocks noEditPoints="1"/>
            </p:cNvSpPr>
            <p:nvPr/>
          </p:nvSpPr>
          <p:spPr bwMode="auto">
            <a:xfrm flipV="1">
              <a:off x="13643330" y="652949"/>
              <a:ext cx="1598613" cy="1098550"/>
            </a:xfrm>
            <a:custGeom>
              <a:avLst/>
              <a:gdLst>
                <a:gd name="T0" fmla="*/ 2754 w 5501"/>
                <a:gd name="T1" fmla="*/ 3753 h 3782"/>
                <a:gd name="T2" fmla="*/ 3806 w 5501"/>
                <a:gd name="T3" fmla="*/ 3231 h 3782"/>
                <a:gd name="T4" fmla="*/ 3896 w 5501"/>
                <a:gd name="T5" fmla="*/ 2887 h 3782"/>
                <a:gd name="T6" fmla="*/ 4314 w 5501"/>
                <a:gd name="T7" fmla="*/ 2936 h 3782"/>
                <a:gd name="T8" fmla="*/ 4809 w 5501"/>
                <a:gd name="T9" fmla="*/ 3165 h 3782"/>
                <a:gd name="T10" fmla="*/ 5486 w 5501"/>
                <a:gd name="T11" fmla="*/ 2721 h 3782"/>
                <a:gd name="T12" fmla="*/ 5461 w 5501"/>
                <a:gd name="T13" fmla="*/ 1930 h 3782"/>
                <a:gd name="T14" fmla="*/ 5403 w 5501"/>
                <a:gd name="T15" fmla="*/ 1634 h 3782"/>
                <a:gd name="T16" fmla="*/ 5366 w 5501"/>
                <a:gd name="T17" fmla="*/ 1376 h 3782"/>
                <a:gd name="T18" fmla="*/ 4845 w 5501"/>
                <a:gd name="T19" fmla="*/ 1073 h 3782"/>
                <a:gd name="T20" fmla="*/ 4315 w 5501"/>
                <a:gd name="T21" fmla="*/ 1076 h 3782"/>
                <a:gd name="T22" fmla="*/ 4089 w 5501"/>
                <a:gd name="T23" fmla="*/ 1101 h 3782"/>
                <a:gd name="T24" fmla="*/ 3785 w 5501"/>
                <a:gd name="T25" fmla="*/ 1590 h 3782"/>
                <a:gd name="T26" fmla="*/ 3703 w 5501"/>
                <a:gd name="T27" fmla="*/ 2270 h 3782"/>
                <a:gd name="T28" fmla="*/ 3284 w 5501"/>
                <a:gd name="T29" fmla="*/ 1788 h 3782"/>
                <a:gd name="T30" fmla="*/ 3188 w 5501"/>
                <a:gd name="T31" fmla="*/ 1203 h 3782"/>
                <a:gd name="T32" fmla="*/ 2957 w 5501"/>
                <a:gd name="T33" fmla="*/ 788 h 3782"/>
                <a:gd name="T34" fmla="*/ 2967 w 5501"/>
                <a:gd name="T35" fmla="*/ 1836 h 3782"/>
                <a:gd name="T36" fmla="*/ 2868 w 5501"/>
                <a:gd name="T37" fmla="*/ 1879 h 3782"/>
                <a:gd name="T38" fmla="*/ 2471 w 5501"/>
                <a:gd name="T39" fmla="*/ 1822 h 3782"/>
                <a:gd name="T40" fmla="*/ 2014 w 5501"/>
                <a:gd name="T41" fmla="*/ 1432 h 3782"/>
                <a:gd name="T42" fmla="*/ 2649 w 5501"/>
                <a:gd name="T43" fmla="*/ 2569 h 3782"/>
                <a:gd name="T44" fmla="*/ 1618 w 5501"/>
                <a:gd name="T45" fmla="*/ 1968 h 3782"/>
                <a:gd name="T46" fmla="*/ 745 w 5501"/>
                <a:gd name="T47" fmla="*/ 1147 h 3782"/>
                <a:gd name="T48" fmla="*/ 739 w 5501"/>
                <a:gd name="T49" fmla="*/ 1555 h 3782"/>
                <a:gd name="T50" fmla="*/ 474 w 5501"/>
                <a:gd name="T51" fmla="*/ 924 h 3782"/>
                <a:gd name="T52" fmla="*/ 564 w 5501"/>
                <a:gd name="T53" fmla="*/ 2097 h 3782"/>
                <a:gd name="T54" fmla="*/ 267 w 5501"/>
                <a:gd name="T55" fmla="*/ 1224 h 3782"/>
                <a:gd name="T56" fmla="*/ 366 w 5501"/>
                <a:gd name="T57" fmla="*/ 0 h 3782"/>
                <a:gd name="T58" fmla="*/ 48 w 5501"/>
                <a:gd name="T59" fmla="*/ 174 h 3782"/>
                <a:gd name="T60" fmla="*/ 48 w 5501"/>
                <a:gd name="T61" fmla="*/ 1596 h 3782"/>
                <a:gd name="T62" fmla="*/ 82 w 5501"/>
                <a:gd name="T63" fmla="*/ 1324 h 3782"/>
                <a:gd name="T64" fmla="*/ 225 w 5501"/>
                <a:gd name="T65" fmla="*/ 1948 h 3782"/>
                <a:gd name="T66" fmla="*/ 1626 w 5501"/>
                <a:gd name="T67" fmla="*/ 3610 h 3782"/>
                <a:gd name="T68" fmla="*/ 1378 w 5501"/>
                <a:gd name="T69" fmla="*/ 3614 h 3782"/>
                <a:gd name="T70" fmla="*/ 1636 w 5501"/>
                <a:gd name="T71" fmla="*/ 3687 h 3782"/>
                <a:gd name="T72" fmla="*/ 1068 w 5501"/>
                <a:gd name="T73" fmla="*/ 2741 h 3782"/>
                <a:gd name="T74" fmla="*/ 1337 w 5501"/>
                <a:gd name="T75" fmla="*/ 2481 h 3782"/>
                <a:gd name="T76" fmla="*/ 1677 w 5501"/>
                <a:gd name="T77" fmla="*/ 2329 h 3782"/>
                <a:gd name="T78" fmla="*/ 1790 w 5501"/>
                <a:gd name="T79" fmla="*/ 2901 h 3782"/>
                <a:gd name="T80" fmla="*/ 1304 w 5501"/>
                <a:gd name="T81" fmla="*/ 3222 h 3782"/>
                <a:gd name="T82" fmla="*/ 4349 w 5501"/>
                <a:gd name="T83" fmla="*/ 2611 h 3782"/>
                <a:gd name="T84" fmla="*/ 4023 w 5501"/>
                <a:gd name="T85" fmla="*/ 2172 h 3782"/>
                <a:gd name="T86" fmla="*/ 4403 w 5501"/>
                <a:gd name="T87" fmla="*/ 1707 h 3782"/>
                <a:gd name="T88" fmla="*/ 4909 w 5501"/>
                <a:gd name="T89" fmla="*/ 1673 h 3782"/>
                <a:gd name="T90" fmla="*/ 5051 w 5501"/>
                <a:gd name="T91" fmla="*/ 2451 h 3782"/>
                <a:gd name="T92" fmla="*/ 4349 w 5501"/>
                <a:gd name="T93" fmla="*/ 2611 h 3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01" h="3782">
                  <a:moveTo>
                    <a:pt x="1799" y="3632"/>
                  </a:moveTo>
                  <a:cubicBezTo>
                    <a:pt x="2117" y="3670"/>
                    <a:pt x="2432" y="3747"/>
                    <a:pt x="2754" y="3753"/>
                  </a:cubicBezTo>
                  <a:cubicBezTo>
                    <a:pt x="2951" y="3749"/>
                    <a:pt x="3151" y="3782"/>
                    <a:pt x="3346" y="3747"/>
                  </a:cubicBezTo>
                  <a:cubicBezTo>
                    <a:pt x="3573" y="3652"/>
                    <a:pt x="3661" y="3408"/>
                    <a:pt x="3806" y="3231"/>
                  </a:cubicBezTo>
                  <a:cubicBezTo>
                    <a:pt x="3855" y="3182"/>
                    <a:pt x="3916" y="3141"/>
                    <a:pt x="3949" y="3079"/>
                  </a:cubicBezTo>
                  <a:cubicBezTo>
                    <a:pt x="3942" y="3012"/>
                    <a:pt x="3916" y="2950"/>
                    <a:pt x="3896" y="2887"/>
                  </a:cubicBezTo>
                  <a:cubicBezTo>
                    <a:pt x="3980" y="2869"/>
                    <a:pt x="4066" y="2860"/>
                    <a:pt x="4152" y="2871"/>
                  </a:cubicBezTo>
                  <a:cubicBezTo>
                    <a:pt x="4207" y="2887"/>
                    <a:pt x="4270" y="2895"/>
                    <a:pt x="4314" y="2936"/>
                  </a:cubicBezTo>
                  <a:cubicBezTo>
                    <a:pt x="4346" y="2997"/>
                    <a:pt x="4363" y="3063"/>
                    <a:pt x="4384" y="3128"/>
                  </a:cubicBezTo>
                  <a:cubicBezTo>
                    <a:pt x="4520" y="3175"/>
                    <a:pt x="4667" y="3202"/>
                    <a:pt x="4809" y="3165"/>
                  </a:cubicBezTo>
                  <a:cubicBezTo>
                    <a:pt x="4979" y="3134"/>
                    <a:pt x="5105" y="2987"/>
                    <a:pt x="5281" y="2974"/>
                  </a:cubicBezTo>
                  <a:cubicBezTo>
                    <a:pt x="5357" y="2897"/>
                    <a:pt x="5422" y="2809"/>
                    <a:pt x="5486" y="2721"/>
                  </a:cubicBezTo>
                  <a:cubicBezTo>
                    <a:pt x="5465" y="2721"/>
                    <a:pt x="5423" y="2720"/>
                    <a:pt x="5402" y="2720"/>
                  </a:cubicBezTo>
                  <a:cubicBezTo>
                    <a:pt x="5470" y="2463"/>
                    <a:pt x="5501" y="2193"/>
                    <a:pt x="5461" y="1930"/>
                  </a:cubicBezTo>
                  <a:cubicBezTo>
                    <a:pt x="5458" y="1836"/>
                    <a:pt x="5311" y="1845"/>
                    <a:pt x="5303" y="1756"/>
                  </a:cubicBezTo>
                  <a:cubicBezTo>
                    <a:pt x="5333" y="1713"/>
                    <a:pt x="5369" y="1675"/>
                    <a:pt x="5403" y="1634"/>
                  </a:cubicBezTo>
                  <a:lnTo>
                    <a:pt x="5418" y="1610"/>
                  </a:lnTo>
                  <a:cubicBezTo>
                    <a:pt x="5401" y="1532"/>
                    <a:pt x="5384" y="1454"/>
                    <a:pt x="5366" y="1376"/>
                  </a:cubicBezTo>
                  <a:cubicBezTo>
                    <a:pt x="5182" y="1380"/>
                    <a:pt x="4999" y="1379"/>
                    <a:pt x="4816" y="1384"/>
                  </a:cubicBezTo>
                  <a:cubicBezTo>
                    <a:pt x="4836" y="1282"/>
                    <a:pt x="4868" y="1177"/>
                    <a:pt x="4845" y="1073"/>
                  </a:cubicBezTo>
                  <a:cubicBezTo>
                    <a:pt x="4818" y="956"/>
                    <a:pt x="4758" y="852"/>
                    <a:pt x="4701" y="749"/>
                  </a:cubicBezTo>
                  <a:cubicBezTo>
                    <a:pt x="4578" y="864"/>
                    <a:pt x="4454" y="980"/>
                    <a:pt x="4315" y="1076"/>
                  </a:cubicBezTo>
                  <a:cubicBezTo>
                    <a:pt x="4298" y="1057"/>
                    <a:pt x="4264" y="1020"/>
                    <a:pt x="4248" y="1001"/>
                  </a:cubicBezTo>
                  <a:cubicBezTo>
                    <a:pt x="4196" y="1037"/>
                    <a:pt x="4143" y="1070"/>
                    <a:pt x="4089" y="1101"/>
                  </a:cubicBezTo>
                  <a:cubicBezTo>
                    <a:pt x="3908" y="1218"/>
                    <a:pt x="3764" y="1388"/>
                    <a:pt x="3699" y="1595"/>
                  </a:cubicBezTo>
                  <a:cubicBezTo>
                    <a:pt x="3720" y="1594"/>
                    <a:pt x="3764" y="1591"/>
                    <a:pt x="3785" y="1590"/>
                  </a:cubicBezTo>
                  <a:cubicBezTo>
                    <a:pt x="3743" y="1758"/>
                    <a:pt x="3629" y="1921"/>
                    <a:pt x="3669" y="2101"/>
                  </a:cubicBezTo>
                  <a:cubicBezTo>
                    <a:pt x="3679" y="2158"/>
                    <a:pt x="3691" y="2214"/>
                    <a:pt x="3703" y="2270"/>
                  </a:cubicBezTo>
                  <a:cubicBezTo>
                    <a:pt x="3590" y="2214"/>
                    <a:pt x="3466" y="2171"/>
                    <a:pt x="3374" y="2081"/>
                  </a:cubicBezTo>
                  <a:cubicBezTo>
                    <a:pt x="3312" y="1996"/>
                    <a:pt x="3308" y="1886"/>
                    <a:pt x="3284" y="1788"/>
                  </a:cubicBezTo>
                  <a:cubicBezTo>
                    <a:pt x="3251" y="1585"/>
                    <a:pt x="3169" y="1396"/>
                    <a:pt x="3106" y="1202"/>
                  </a:cubicBezTo>
                  <a:cubicBezTo>
                    <a:pt x="3126" y="1203"/>
                    <a:pt x="3168" y="1203"/>
                    <a:pt x="3188" y="1203"/>
                  </a:cubicBezTo>
                  <a:cubicBezTo>
                    <a:pt x="3101" y="1079"/>
                    <a:pt x="3030" y="945"/>
                    <a:pt x="2967" y="807"/>
                  </a:cubicBezTo>
                  <a:lnTo>
                    <a:pt x="2957" y="788"/>
                  </a:lnTo>
                  <a:cubicBezTo>
                    <a:pt x="2922" y="851"/>
                    <a:pt x="2885" y="912"/>
                    <a:pt x="2843" y="970"/>
                  </a:cubicBezTo>
                  <a:cubicBezTo>
                    <a:pt x="2865" y="1261"/>
                    <a:pt x="2894" y="1553"/>
                    <a:pt x="2967" y="1836"/>
                  </a:cubicBezTo>
                  <a:cubicBezTo>
                    <a:pt x="2947" y="1833"/>
                    <a:pt x="2907" y="1828"/>
                    <a:pt x="2887" y="1825"/>
                  </a:cubicBezTo>
                  <a:cubicBezTo>
                    <a:pt x="2883" y="1838"/>
                    <a:pt x="2873" y="1866"/>
                    <a:pt x="2868" y="1879"/>
                  </a:cubicBezTo>
                  <a:cubicBezTo>
                    <a:pt x="2976" y="1939"/>
                    <a:pt x="3097" y="2000"/>
                    <a:pt x="3116" y="2136"/>
                  </a:cubicBezTo>
                  <a:cubicBezTo>
                    <a:pt x="2896" y="2047"/>
                    <a:pt x="2611" y="2039"/>
                    <a:pt x="2471" y="1822"/>
                  </a:cubicBezTo>
                  <a:cubicBezTo>
                    <a:pt x="2286" y="1553"/>
                    <a:pt x="2181" y="1226"/>
                    <a:pt x="1936" y="999"/>
                  </a:cubicBezTo>
                  <a:cubicBezTo>
                    <a:pt x="1947" y="1146"/>
                    <a:pt x="1976" y="1290"/>
                    <a:pt x="2014" y="1432"/>
                  </a:cubicBezTo>
                  <a:cubicBezTo>
                    <a:pt x="2064" y="1645"/>
                    <a:pt x="2139" y="1854"/>
                    <a:pt x="2246" y="2045"/>
                  </a:cubicBezTo>
                  <a:cubicBezTo>
                    <a:pt x="2354" y="2240"/>
                    <a:pt x="2541" y="2375"/>
                    <a:pt x="2649" y="2569"/>
                  </a:cubicBezTo>
                  <a:cubicBezTo>
                    <a:pt x="2542" y="2546"/>
                    <a:pt x="2459" y="2476"/>
                    <a:pt x="2397" y="2388"/>
                  </a:cubicBezTo>
                  <a:cubicBezTo>
                    <a:pt x="2144" y="2235"/>
                    <a:pt x="1853" y="2151"/>
                    <a:pt x="1618" y="1968"/>
                  </a:cubicBezTo>
                  <a:cubicBezTo>
                    <a:pt x="1367" y="1775"/>
                    <a:pt x="1120" y="1571"/>
                    <a:pt x="921" y="1324"/>
                  </a:cubicBezTo>
                  <a:cubicBezTo>
                    <a:pt x="867" y="1260"/>
                    <a:pt x="807" y="1202"/>
                    <a:pt x="745" y="1147"/>
                  </a:cubicBezTo>
                  <a:cubicBezTo>
                    <a:pt x="765" y="1268"/>
                    <a:pt x="796" y="1388"/>
                    <a:pt x="837" y="1504"/>
                  </a:cubicBezTo>
                  <a:cubicBezTo>
                    <a:pt x="805" y="1521"/>
                    <a:pt x="772" y="1538"/>
                    <a:pt x="739" y="1555"/>
                  </a:cubicBezTo>
                  <a:cubicBezTo>
                    <a:pt x="690" y="1462"/>
                    <a:pt x="649" y="1364"/>
                    <a:pt x="621" y="1263"/>
                  </a:cubicBezTo>
                  <a:cubicBezTo>
                    <a:pt x="588" y="1143"/>
                    <a:pt x="538" y="1029"/>
                    <a:pt x="474" y="924"/>
                  </a:cubicBezTo>
                  <a:cubicBezTo>
                    <a:pt x="439" y="1241"/>
                    <a:pt x="490" y="1559"/>
                    <a:pt x="555" y="1869"/>
                  </a:cubicBezTo>
                  <a:cubicBezTo>
                    <a:pt x="571" y="1944"/>
                    <a:pt x="570" y="2021"/>
                    <a:pt x="564" y="2097"/>
                  </a:cubicBezTo>
                  <a:cubicBezTo>
                    <a:pt x="482" y="1944"/>
                    <a:pt x="415" y="1784"/>
                    <a:pt x="336" y="1629"/>
                  </a:cubicBezTo>
                  <a:cubicBezTo>
                    <a:pt x="272" y="1506"/>
                    <a:pt x="235" y="1362"/>
                    <a:pt x="267" y="1224"/>
                  </a:cubicBezTo>
                  <a:cubicBezTo>
                    <a:pt x="299" y="1083"/>
                    <a:pt x="364" y="954"/>
                    <a:pt x="407" y="817"/>
                  </a:cubicBezTo>
                  <a:cubicBezTo>
                    <a:pt x="471" y="554"/>
                    <a:pt x="544" y="234"/>
                    <a:pt x="366" y="0"/>
                  </a:cubicBezTo>
                  <a:cubicBezTo>
                    <a:pt x="319" y="58"/>
                    <a:pt x="273" y="115"/>
                    <a:pt x="228" y="173"/>
                  </a:cubicBezTo>
                  <a:cubicBezTo>
                    <a:pt x="168" y="174"/>
                    <a:pt x="108" y="174"/>
                    <a:pt x="48" y="174"/>
                  </a:cubicBezTo>
                  <a:cubicBezTo>
                    <a:pt x="32" y="504"/>
                    <a:pt x="130" y="850"/>
                    <a:pt x="0" y="1166"/>
                  </a:cubicBezTo>
                  <a:cubicBezTo>
                    <a:pt x="12" y="1310"/>
                    <a:pt x="31" y="1453"/>
                    <a:pt x="48" y="1596"/>
                  </a:cubicBezTo>
                  <a:lnTo>
                    <a:pt x="74" y="1606"/>
                  </a:lnTo>
                  <a:cubicBezTo>
                    <a:pt x="76" y="1512"/>
                    <a:pt x="78" y="1418"/>
                    <a:pt x="82" y="1324"/>
                  </a:cubicBezTo>
                  <a:cubicBezTo>
                    <a:pt x="111" y="1386"/>
                    <a:pt x="142" y="1448"/>
                    <a:pt x="164" y="1513"/>
                  </a:cubicBezTo>
                  <a:cubicBezTo>
                    <a:pt x="213" y="1654"/>
                    <a:pt x="142" y="1816"/>
                    <a:pt x="225" y="1948"/>
                  </a:cubicBezTo>
                  <a:cubicBezTo>
                    <a:pt x="490" y="2358"/>
                    <a:pt x="625" y="2854"/>
                    <a:pt x="983" y="3201"/>
                  </a:cubicBezTo>
                  <a:cubicBezTo>
                    <a:pt x="1160" y="3389"/>
                    <a:pt x="1396" y="3501"/>
                    <a:pt x="1626" y="3610"/>
                  </a:cubicBezTo>
                  <a:cubicBezTo>
                    <a:pt x="1561" y="3610"/>
                    <a:pt x="1496" y="3612"/>
                    <a:pt x="1430" y="3612"/>
                  </a:cubicBezTo>
                  <a:cubicBezTo>
                    <a:pt x="1417" y="3613"/>
                    <a:pt x="1391" y="3613"/>
                    <a:pt x="1378" y="3614"/>
                  </a:cubicBezTo>
                  <a:cubicBezTo>
                    <a:pt x="1455" y="3643"/>
                    <a:pt x="1533" y="3672"/>
                    <a:pt x="1611" y="3702"/>
                  </a:cubicBezTo>
                  <a:lnTo>
                    <a:pt x="1636" y="3687"/>
                  </a:lnTo>
                  <a:cubicBezTo>
                    <a:pt x="1688" y="3662"/>
                    <a:pt x="1738" y="3619"/>
                    <a:pt x="1799" y="3632"/>
                  </a:cubicBezTo>
                  <a:moveTo>
                    <a:pt x="1068" y="2741"/>
                  </a:moveTo>
                  <a:cubicBezTo>
                    <a:pt x="1131" y="2701"/>
                    <a:pt x="1216" y="2723"/>
                    <a:pt x="1288" y="2716"/>
                  </a:cubicBezTo>
                  <a:cubicBezTo>
                    <a:pt x="1302" y="2638"/>
                    <a:pt x="1310" y="2557"/>
                    <a:pt x="1337" y="2481"/>
                  </a:cubicBezTo>
                  <a:cubicBezTo>
                    <a:pt x="1400" y="2423"/>
                    <a:pt x="1476" y="2381"/>
                    <a:pt x="1552" y="2342"/>
                  </a:cubicBezTo>
                  <a:cubicBezTo>
                    <a:pt x="1591" y="2325"/>
                    <a:pt x="1638" y="2294"/>
                    <a:pt x="1677" y="2329"/>
                  </a:cubicBezTo>
                  <a:cubicBezTo>
                    <a:pt x="1845" y="2444"/>
                    <a:pt x="2001" y="2581"/>
                    <a:pt x="2129" y="2739"/>
                  </a:cubicBezTo>
                  <a:cubicBezTo>
                    <a:pt x="2049" y="2848"/>
                    <a:pt x="1910" y="2866"/>
                    <a:pt x="1790" y="2901"/>
                  </a:cubicBezTo>
                  <a:cubicBezTo>
                    <a:pt x="1787" y="2957"/>
                    <a:pt x="1784" y="3013"/>
                    <a:pt x="1781" y="3069"/>
                  </a:cubicBezTo>
                  <a:cubicBezTo>
                    <a:pt x="1607" y="3069"/>
                    <a:pt x="1453" y="3141"/>
                    <a:pt x="1304" y="3222"/>
                  </a:cubicBezTo>
                  <a:cubicBezTo>
                    <a:pt x="1081" y="3212"/>
                    <a:pt x="938" y="2925"/>
                    <a:pt x="1068" y="2741"/>
                  </a:cubicBezTo>
                  <a:moveTo>
                    <a:pt x="4349" y="2611"/>
                  </a:moveTo>
                  <a:cubicBezTo>
                    <a:pt x="4360" y="2514"/>
                    <a:pt x="4384" y="2420"/>
                    <a:pt x="4414" y="2327"/>
                  </a:cubicBezTo>
                  <a:cubicBezTo>
                    <a:pt x="4276" y="2310"/>
                    <a:pt x="4095" y="2318"/>
                    <a:pt x="4023" y="2172"/>
                  </a:cubicBezTo>
                  <a:cubicBezTo>
                    <a:pt x="3953" y="2084"/>
                    <a:pt x="4028" y="1985"/>
                    <a:pt x="4094" y="1923"/>
                  </a:cubicBezTo>
                  <a:cubicBezTo>
                    <a:pt x="4187" y="1839"/>
                    <a:pt x="4275" y="1735"/>
                    <a:pt x="4403" y="1707"/>
                  </a:cubicBezTo>
                  <a:cubicBezTo>
                    <a:pt x="4401" y="1789"/>
                    <a:pt x="4398" y="1870"/>
                    <a:pt x="4396" y="1952"/>
                  </a:cubicBezTo>
                  <a:cubicBezTo>
                    <a:pt x="4600" y="1936"/>
                    <a:pt x="4723" y="1740"/>
                    <a:pt x="4909" y="1673"/>
                  </a:cubicBezTo>
                  <a:cubicBezTo>
                    <a:pt x="5014" y="1856"/>
                    <a:pt x="4835" y="2043"/>
                    <a:pt x="4870" y="2233"/>
                  </a:cubicBezTo>
                  <a:cubicBezTo>
                    <a:pt x="4932" y="2304"/>
                    <a:pt x="5069" y="2335"/>
                    <a:pt x="5051" y="2451"/>
                  </a:cubicBezTo>
                  <a:cubicBezTo>
                    <a:pt x="5045" y="2558"/>
                    <a:pt x="4932" y="2621"/>
                    <a:pt x="4836" y="2631"/>
                  </a:cubicBezTo>
                  <a:cubicBezTo>
                    <a:pt x="4674" y="2645"/>
                    <a:pt x="4511" y="2626"/>
                    <a:pt x="4349" y="2611"/>
                  </a:cubicBezTo>
                </a:path>
              </a:pathLst>
            </a:custGeom>
            <a:solidFill>
              <a:srgbClr val="534B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71" name="Freeform 10"/>
            <p:cNvSpPr/>
            <p:nvPr/>
          </p:nvSpPr>
          <p:spPr bwMode="auto">
            <a:xfrm flipV="1">
              <a:off x="14668855" y="652949"/>
              <a:ext cx="260350" cy="268288"/>
            </a:xfrm>
            <a:custGeom>
              <a:avLst/>
              <a:gdLst>
                <a:gd name="T0" fmla="*/ 0 w 897"/>
                <a:gd name="T1" fmla="*/ 892 h 921"/>
                <a:gd name="T2" fmla="*/ 117 w 897"/>
                <a:gd name="T3" fmla="*/ 921 h 921"/>
                <a:gd name="T4" fmla="*/ 557 w 897"/>
                <a:gd name="T5" fmla="*/ 778 h 921"/>
                <a:gd name="T6" fmla="*/ 891 w 897"/>
                <a:gd name="T7" fmla="*/ 459 h 921"/>
                <a:gd name="T8" fmla="*/ 897 w 897"/>
                <a:gd name="T9" fmla="*/ 377 h 921"/>
                <a:gd name="T10" fmla="*/ 479 w 897"/>
                <a:gd name="T11" fmla="*/ 180 h 921"/>
                <a:gd name="T12" fmla="*/ 624 w 897"/>
                <a:gd name="T13" fmla="*/ 11 h 921"/>
                <a:gd name="T14" fmla="*/ 368 w 897"/>
                <a:gd name="T15" fmla="*/ 27 h 921"/>
                <a:gd name="T16" fmla="*/ 421 w 897"/>
                <a:gd name="T17" fmla="*/ 219 h 921"/>
                <a:gd name="T18" fmla="*/ 278 w 897"/>
                <a:gd name="T19" fmla="*/ 371 h 921"/>
                <a:gd name="T20" fmla="*/ 262 w 897"/>
                <a:gd name="T21" fmla="*/ 448 h 921"/>
                <a:gd name="T22" fmla="*/ 373 w 897"/>
                <a:gd name="T23" fmla="*/ 478 h 921"/>
                <a:gd name="T24" fmla="*/ 0 w 897"/>
                <a:gd name="T25" fmla="*/ 892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7" h="921">
                  <a:moveTo>
                    <a:pt x="0" y="892"/>
                  </a:moveTo>
                  <a:cubicBezTo>
                    <a:pt x="29" y="899"/>
                    <a:pt x="88" y="914"/>
                    <a:pt x="117" y="921"/>
                  </a:cubicBezTo>
                  <a:cubicBezTo>
                    <a:pt x="266" y="881"/>
                    <a:pt x="415" y="838"/>
                    <a:pt x="557" y="778"/>
                  </a:cubicBezTo>
                  <a:cubicBezTo>
                    <a:pt x="703" y="717"/>
                    <a:pt x="805" y="588"/>
                    <a:pt x="891" y="459"/>
                  </a:cubicBezTo>
                  <a:cubicBezTo>
                    <a:pt x="893" y="432"/>
                    <a:pt x="895" y="404"/>
                    <a:pt x="897" y="377"/>
                  </a:cubicBezTo>
                  <a:cubicBezTo>
                    <a:pt x="767" y="291"/>
                    <a:pt x="590" y="296"/>
                    <a:pt x="479" y="180"/>
                  </a:cubicBezTo>
                  <a:cubicBezTo>
                    <a:pt x="534" y="130"/>
                    <a:pt x="587" y="76"/>
                    <a:pt x="624" y="11"/>
                  </a:cubicBezTo>
                  <a:cubicBezTo>
                    <a:pt x="538" y="0"/>
                    <a:pt x="452" y="9"/>
                    <a:pt x="368" y="27"/>
                  </a:cubicBezTo>
                  <a:cubicBezTo>
                    <a:pt x="388" y="90"/>
                    <a:pt x="414" y="152"/>
                    <a:pt x="421" y="219"/>
                  </a:cubicBezTo>
                  <a:cubicBezTo>
                    <a:pt x="388" y="281"/>
                    <a:pt x="327" y="322"/>
                    <a:pt x="278" y="371"/>
                  </a:cubicBezTo>
                  <a:cubicBezTo>
                    <a:pt x="273" y="397"/>
                    <a:pt x="267" y="423"/>
                    <a:pt x="262" y="448"/>
                  </a:cubicBezTo>
                  <a:cubicBezTo>
                    <a:pt x="299" y="458"/>
                    <a:pt x="336" y="468"/>
                    <a:pt x="373" y="478"/>
                  </a:cubicBezTo>
                  <a:cubicBezTo>
                    <a:pt x="269" y="635"/>
                    <a:pt x="97" y="730"/>
                    <a:pt x="0" y="892"/>
                  </a:cubicBezTo>
                </a:path>
              </a:pathLst>
            </a:custGeom>
            <a:solidFill>
              <a:srgbClr val="2321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
            <p:cNvSpPr/>
            <p:nvPr/>
          </p:nvSpPr>
          <p:spPr bwMode="auto">
            <a:xfrm flipV="1">
              <a:off x="13587767" y="702161"/>
              <a:ext cx="528638" cy="663575"/>
            </a:xfrm>
            <a:custGeom>
              <a:avLst/>
              <a:gdLst>
                <a:gd name="T0" fmla="*/ 1624 w 1820"/>
                <a:gd name="T1" fmla="*/ 2288 h 2288"/>
                <a:gd name="T2" fmla="*/ 1820 w 1820"/>
                <a:gd name="T3" fmla="*/ 2286 h 2288"/>
                <a:gd name="T4" fmla="*/ 1177 w 1820"/>
                <a:gd name="T5" fmla="*/ 1877 h 2288"/>
                <a:gd name="T6" fmla="*/ 419 w 1820"/>
                <a:gd name="T7" fmla="*/ 624 h 2288"/>
                <a:gd name="T8" fmla="*/ 358 w 1820"/>
                <a:gd name="T9" fmla="*/ 189 h 2288"/>
                <a:gd name="T10" fmla="*/ 276 w 1820"/>
                <a:gd name="T11" fmla="*/ 0 h 2288"/>
                <a:gd name="T12" fmla="*/ 268 w 1820"/>
                <a:gd name="T13" fmla="*/ 282 h 2288"/>
                <a:gd name="T14" fmla="*/ 242 w 1820"/>
                <a:gd name="T15" fmla="*/ 272 h 2288"/>
                <a:gd name="T16" fmla="*/ 0 w 1820"/>
                <a:gd name="T17" fmla="*/ 204 h 2288"/>
                <a:gd name="T18" fmla="*/ 15 w 1820"/>
                <a:gd name="T19" fmla="*/ 288 h 2288"/>
                <a:gd name="T20" fmla="*/ 236 w 1820"/>
                <a:gd name="T21" fmla="*/ 489 h 2288"/>
                <a:gd name="T22" fmla="*/ 725 w 1820"/>
                <a:gd name="T23" fmla="*/ 1444 h 2288"/>
                <a:gd name="T24" fmla="*/ 1185 w 1820"/>
                <a:gd name="T25" fmla="*/ 2050 h 2288"/>
                <a:gd name="T26" fmla="*/ 1624 w 1820"/>
                <a:gd name="T27" fmla="*/ 2288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0" h="2288">
                  <a:moveTo>
                    <a:pt x="1624" y="2288"/>
                  </a:moveTo>
                  <a:cubicBezTo>
                    <a:pt x="1690" y="2288"/>
                    <a:pt x="1755" y="2286"/>
                    <a:pt x="1820" y="2286"/>
                  </a:cubicBezTo>
                  <a:cubicBezTo>
                    <a:pt x="1590" y="2177"/>
                    <a:pt x="1354" y="2065"/>
                    <a:pt x="1177" y="1877"/>
                  </a:cubicBezTo>
                  <a:cubicBezTo>
                    <a:pt x="819" y="1530"/>
                    <a:pt x="684" y="1034"/>
                    <a:pt x="419" y="624"/>
                  </a:cubicBezTo>
                  <a:cubicBezTo>
                    <a:pt x="336" y="492"/>
                    <a:pt x="407" y="330"/>
                    <a:pt x="358" y="189"/>
                  </a:cubicBezTo>
                  <a:cubicBezTo>
                    <a:pt x="336" y="124"/>
                    <a:pt x="305" y="62"/>
                    <a:pt x="276" y="0"/>
                  </a:cubicBezTo>
                  <a:cubicBezTo>
                    <a:pt x="272" y="94"/>
                    <a:pt x="270" y="188"/>
                    <a:pt x="268" y="282"/>
                  </a:cubicBezTo>
                  <a:lnTo>
                    <a:pt x="242" y="272"/>
                  </a:lnTo>
                  <a:cubicBezTo>
                    <a:pt x="162" y="248"/>
                    <a:pt x="81" y="226"/>
                    <a:pt x="0" y="204"/>
                  </a:cubicBezTo>
                  <a:cubicBezTo>
                    <a:pt x="4" y="225"/>
                    <a:pt x="11" y="267"/>
                    <a:pt x="15" y="288"/>
                  </a:cubicBezTo>
                  <a:cubicBezTo>
                    <a:pt x="100" y="340"/>
                    <a:pt x="185" y="401"/>
                    <a:pt x="236" y="489"/>
                  </a:cubicBezTo>
                  <a:cubicBezTo>
                    <a:pt x="425" y="793"/>
                    <a:pt x="580" y="1117"/>
                    <a:pt x="725" y="1444"/>
                  </a:cubicBezTo>
                  <a:cubicBezTo>
                    <a:pt x="843" y="1668"/>
                    <a:pt x="960" y="1914"/>
                    <a:pt x="1185" y="2050"/>
                  </a:cubicBezTo>
                  <a:cubicBezTo>
                    <a:pt x="1327" y="2137"/>
                    <a:pt x="1467" y="2232"/>
                    <a:pt x="1624" y="2288"/>
                  </a:cubicBezTo>
                </a:path>
              </a:pathLst>
            </a:custGeom>
            <a:solidFill>
              <a:srgbClr val="312D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2"/>
            <p:cNvSpPr/>
            <p:nvPr/>
          </p:nvSpPr>
          <p:spPr bwMode="auto">
            <a:xfrm flipV="1">
              <a:off x="14806967" y="787886"/>
              <a:ext cx="371475" cy="130175"/>
            </a:xfrm>
            <a:custGeom>
              <a:avLst/>
              <a:gdLst>
                <a:gd name="T0" fmla="*/ 412 w 1274"/>
                <a:gd name="T1" fmla="*/ 448 h 448"/>
                <a:gd name="T2" fmla="*/ 842 w 1274"/>
                <a:gd name="T3" fmla="*/ 403 h 448"/>
                <a:gd name="T4" fmla="*/ 1274 w 1274"/>
                <a:gd name="T5" fmla="*/ 103 h 448"/>
                <a:gd name="T6" fmla="*/ 802 w 1274"/>
                <a:gd name="T7" fmla="*/ 294 h 448"/>
                <a:gd name="T8" fmla="*/ 377 w 1274"/>
                <a:gd name="T9" fmla="*/ 257 h 448"/>
                <a:gd name="T10" fmla="*/ 307 w 1274"/>
                <a:gd name="T11" fmla="*/ 65 h 448"/>
                <a:gd name="T12" fmla="*/ 145 w 1274"/>
                <a:gd name="T13" fmla="*/ 0 h 448"/>
                <a:gd name="T14" fmla="*/ 0 w 1274"/>
                <a:gd name="T15" fmla="*/ 169 h 448"/>
                <a:gd name="T16" fmla="*/ 418 w 1274"/>
                <a:gd name="T17" fmla="*/ 366 h 448"/>
                <a:gd name="T18" fmla="*/ 412 w 1274"/>
                <a:gd name="T19"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4" h="448">
                  <a:moveTo>
                    <a:pt x="412" y="448"/>
                  </a:moveTo>
                  <a:cubicBezTo>
                    <a:pt x="553" y="412"/>
                    <a:pt x="700" y="431"/>
                    <a:pt x="842" y="403"/>
                  </a:cubicBezTo>
                  <a:cubicBezTo>
                    <a:pt x="1013" y="350"/>
                    <a:pt x="1151" y="228"/>
                    <a:pt x="1274" y="103"/>
                  </a:cubicBezTo>
                  <a:cubicBezTo>
                    <a:pt x="1098" y="116"/>
                    <a:pt x="972" y="263"/>
                    <a:pt x="802" y="294"/>
                  </a:cubicBezTo>
                  <a:cubicBezTo>
                    <a:pt x="660" y="331"/>
                    <a:pt x="513" y="304"/>
                    <a:pt x="377" y="257"/>
                  </a:cubicBezTo>
                  <a:cubicBezTo>
                    <a:pt x="356" y="192"/>
                    <a:pt x="339" y="126"/>
                    <a:pt x="307" y="65"/>
                  </a:cubicBezTo>
                  <a:cubicBezTo>
                    <a:pt x="263" y="24"/>
                    <a:pt x="200" y="16"/>
                    <a:pt x="145" y="0"/>
                  </a:cubicBezTo>
                  <a:cubicBezTo>
                    <a:pt x="108" y="65"/>
                    <a:pt x="55" y="119"/>
                    <a:pt x="0" y="169"/>
                  </a:cubicBezTo>
                  <a:cubicBezTo>
                    <a:pt x="111" y="285"/>
                    <a:pt x="288" y="280"/>
                    <a:pt x="418" y="366"/>
                  </a:cubicBezTo>
                  <a:cubicBezTo>
                    <a:pt x="416" y="393"/>
                    <a:pt x="414" y="421"/>
                    <a:pt x="412" y="448"/>
                  </a:cubicBezTo>
                </a:path>
              </a:pathLst>
            </a:custGeom>
            <a:solidFill>
              <a:srgbClr val="3B36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3"/>
            <p:cNvSpPr>
              <a:spLocks noEditPoints="1"/>
            </p:cNvSpPr>
            <p:nvPr/>
          </p:nvSpPr>
          <p:spPr bwMode="auto">
            <a:xfrm flipV="1">
              <a:off x="13916380" y="814874"/>
              <a:ext cx="346075" cy="269875"/>
            </a:xfrm>
            <a:custGeom>
              <a:avLst/>
              <a:gdLst>
                <a:gd name="T0" fmla="*/ 130 w 1191"/>
                <a:gd name="T1" fmla="*/ 447 h 928"/>
                <a:gd name="T2" fmla="*/ 366 w 1191"/>
                <a:gd name="T3" fmla="*/ 928 h 928"/>
                <a:gd name="T4" fmla="*/ 843 w 1191"/>
                <a:gd name="T5" fmla="*/ 775 h 928"/>
                <a:gd name="T6" fmla="*/ 852 w 1191"/>
                <a:gd name="T7" fmla="*/ 607 h 928"/>
                <a:gd name="T8" fmla="*/ 1191 w 1191"/>
                <a:gd name="T9" fmla="*/ 445 h 928"/>
                <a:gd name="T10" fmla="*/ 739 w 1191"/>
                <a:gd name="T11" fmla="*/ 35 h 928"/>
                <a:gd name="T12" fmla="*/ 614 w 1191"/>
                <a:gd name="T13" fmla="*/ 48 h 928"/>
                <a:gd name="T14" fmla="*/ 399 w 1191"/>
                <a:gd name="T15" fmla="*/ 187 h 928"/>
                <a:gd name="T16" fmla="*/ 350 w 1191"/>
                <a:gd name="T17" fmla="*/ 422 h 928"/>
                <a:gd name="T18" fmla="*/ 130 w 1191"/>
                <a:gd name="T19" fmla="*/ 447 h 928"/>
                <a:gd name="T20" fmla="*/ 134 w 1191"/>
                <a:gd name="T21" fmla="*/ 487 h 928"/>
                <a:gd name="T22" fmla="*/ 476 w 1191"/>
                <a:gd name="T23" fmla="*/ 511 h 928"/>
                <a:gd name="T24" fmla="*/ 492 w 1191"/>
                <a:gd name="T25" fmla="*/ 217 h 928"/>
                <a:gd name="T26" fmla="*/ 784 w 1191"/>
                <a:gd name="T27" fmla="*/ 184 h 928"/>
                <a:gd name="T28" fmla="*/ 1041 w 1191"/>
                <a:gd name="T29" fmla="*/ 469 h 928"/>
                <a:gd name="T30" fmla="*/ 690 w 1191"/>
                <a:gd name="T31" fmla="*/ 544 h 928"/>
                <a:gd name="T32" fmla="*/ 712 w 1191"/>
                <a:gd name="T33" fmla="*/ 707 h 928"/>
                <a:gd name="T34" fmla="*/ 271 w 1191"/>
                <a:gd name="T35" fmla="*/ 789 h 928"/>
                <a:gd name="T36" fmla="*/ 134 w 1191"/>
                <a:gd name="T37" fmla="*/ 487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1" h="928">
                  <a:moveTo>
                    <a:pt x="130" y="447"/>
                  </a:moveTo>
                  <a:cubicBezTo>
                    <a:pt x="0" y="631"/>
                    <a:pt x="143" y="918"/>
                    <a:pt x="366" y="928"/>
                  </a:cubicBezTo>
                  <a:cubicBezTo>
                    <a:pt x="515" y="847"/>
                    <a:pt x="669" y="775"/>
                    <a:pt x="843" y="775"/>
                  </a:cubicBezTo>
                  <a:cubicBezTo>
                    <a:pt x="846" y="719"/>
                    <a:pt x="849" y="663"/>
                    <a:pt x="852" y="607"/>
                  </a:cubicBezTo>
                  <a:cubicBezTo>
                    <a:pt x="972" y="572"/>
                    <a:pt x="1111" y="554"/>
                    <a:pt x="1191" y="445"/>
                  </a:cubicBezTo>
                  <a:cubicBezTo>
                    <a:pt x="1063" y="287"/>
                    <a:pt x="907" y="150"/>
                    <a:pt x="739" y="35"/>
                  </a:cubicBezTo>
                  <a:cubicBezTo>
                    <a:pt x="700" y="0"/>
                    <a:pt x="653" y="31"/>
                    <a:pt x="614" y="48"/>
                  </a:cubicBezTo>
                  <a:cubicBezTo>
                    <a:pt x="538" y="87"/>
                    <a:pt x="462" y="129"/>
                    <a:pt x="399" y="187"/>
                  </a:cubicBezTo>
                  <a:cubicBezTo>
                    <a:pt x="372" y="263"/>
                    <a:pt x="364" y="344"/>
                    <a:pt x="350" y="422"/>
                  </a:cubicBezTo>
                  <a:cubicBezTo>
                    <a:pt x="278" y="429"/>
                    <a:pt x="193" y="407"/>
                    <a:pt x="130" y="447"/>
                  </a:cubicBezTo>
                  <a:moveTo>
                    <a:pt x="134" y="487"/>
                  </a:moveTo>
                  <a:cubicBezTo>
                    <a:pt x="249" y="469"/>
                    <a:pt x="363" y="494"/>
                    <a:pt x="476" y="511"/>
                  </a:cubicBezTo>
                  <a:cubicBezTo>
                    <a:pt x="481" y="416"/>
                    <a:pt x="425" y="298"/>
                    <a:pt x="492" y="217"/>
                  </a:cubicBezTo>
                  <a:cubicBezTo>
                    <a:pt x="587" y="192"/>
                    <a:pt x="686" y="176"/>
                    <a:pt x="784" y="184"/>
                  </a:cubicBezTo>
                  <a:cubicBezTo>
                    <a:pt x="915" y="217"/>
                    <a:pt x="1053" y="319"/>
                    <a:pt x="1041" y="469"/>
                  </a:cubicBezTo>
                  <a:cubicBezTo>
                    <a:pt x="924" y="495"/>
                    <a:pt x="807" y="516"/>
                    <a:pt x="690" y="544"/>
                  </a:cubicBezTo>
                  <a:cubicBezTo>
                    <a:pt x="698" y="598"/>
                    <a:pt x="705" y="653"/>
                    <a:pt x="712" y="707"/>
                  </a:cubicBezTo>
                  <a:cubicBezTo>
                    <a:pt x="559" y="698"/>
                    <a:pt x="418" y="758"/>
                    <a:pt x="271" y="789"/>
                  </a:cubicBezTo>
                  <a:cubicBezTo>
                    <a:pt x="146" y="754"/>
                    <a:pt x="136" y="596"/>
                    <a:pt x="134" y="487"/>
                  </a:cubicBezTo>
                </a:path>
              </a:pathLst>
            </a:custGeom>
            <a:solidFill>
              <a:srgbClr val="988B85"/>
            </a:solidFill>
            <a:ln w="9525">
              <a:solidFill>
                <a:srgbClr val="988B85"/>
              </a:solidFill>
              <a:round/>
            </a:ln>
          </p:spPr>
          <p:txBody>
            <a:bodyPr vert="horz" wrap="square" lIns="91440" tIns="45720" rIns="91440" bIns="45720" numCol="1" anchor="t" anchorCtr="0" compatLnSpc="1"/>
            <a:lstStyle/>
            <a:p>
              <a:endParaRPr lang="zh-CN" altLang="en-US"/>
            </a:p>
          </p:txBody>
        </p:sp>
        <p:sp>
          <p:nvSpPr>
            <p:cNvPr id="81" name="Freeform 14"/>
            <p:cNvSpPr>
              <a:spLocks noEditPoints="1"/>
            </p:cNvSpPr>
            <p:nvPr/>
          </p:nvSpPr>
          <p:spPr bwMode="auto">
            <a:xfrm flipV="1">
              <a:off x="13956067" y="856149"/>
              <a:ext cx="266700" cy="177800"/>
            </a:xfrm>
            <a:custGeom>
              <a:avLst/>
              <a:gdLst>
                <a:gd name="T0" fmla="*/ 0 w 919"/>
                <a:gd name="T1" fmla="*/ 311 h 613"/>
                <a:gd name="T2" fmla="*/ 137 w 919"/>
                <a:gd name="T3" fmla="*/ 613 h 613"/>
                <a:gd name="T4" fmla="*/ 578 w 919"/>
                <a:gd name="T5" fmla="*/ 531 h 613"/>
                <a:gd name="T6" fmla="*/ 556 w 919"/>
                <a:gd name="T7" fmla="*/ 368 h 613"/>
                <a:gd name="T8" fmla="*/ 907 w 919"/>
                <a:gd name="T9" fmla="*/ 293 h 613"/>
                <a:gd name="T10" fmla="*/ 650 w 919"/>
                <a:gd name="T11" fmla="*/ 8 h 613"/>
                <a:gd name="T12" fmla="*/ 358 w 919"/>
                <a:gd name="T13" fmla="*/ 41 h 613"/>
                <a:gd name="T14" fmla="*/ 342 w 919"/>
                <a:gd name="T15" fmla="*/ 335 h 613"/>
                <a:gd name="T16" fmla="*/ 0 w 919"/>
                <a:gd name="T17" fmla="*/ 311 h 613"/>
                <a:gd name="T18" fmla="*/ 472 w 919"/>
                <a:gd name="T19" fmla="*/ 274 h 613"/>
                <a:gd name="T20" fmla="*/ 377 w 919"/>
                <a:gd name="T21" fmla="*/ 102 h 613"/>
                <a:gd name="T22" fmla="*/ 752 w 919"/>
                <a:gd name="T23" fmla="*/ 105 h 613"/>
                <a:gd name="T24" fmla="*/ 799 w 919"/>
                <a:gd name="T25" fmla="*/ 257 h 613"/>
                <a:gd name="T26" fmla="*/ 472 w 919"/>
                <a:gd name="T27" fmla="*/ 27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9" h="613">
                  <a:moveTo>
                    <a:pt x="0" y="311"/>
                  </a:moveTo>
                  <a:cubicBezTo>
                    <a:pt x="2" y="420"/>
                    <a:pt x="12" y="578"/>
                    <a:pt x="137" y="613"/>
                  </a:cubicBezTo>
                  <a:cubicBezTo>
                    <a:pt x="284" y="582"/>
                    <a:pt x="425" y="522"/>
                    <a:pt x="578" y="531"/>
                  </a:cubicBezTo>
                  <a:cubicBezTo>
                    <a:pt x="571" y="477"/>
                    <a:pt x="564" y="422"/>
                    <a:pt x="556" y="368"/>
                  </a:cubicBezTo>
                  <a:cubicBezTo>
                    <a:pt x="673" y="340"/>
                    <a:pt x="790" y="319"/>
                    <a:pt x="907" y="293"/>
                  </a:cubicBezTo>
                  <a:cubicBezTo>
                    <a:pt x="919" y="143"/>
                    <a:pt x="781" y="41"/>
                    <a:pt x="650" y="8"/>
                  </a:cubicBezTo>
                  <a:cubicBezTo>
                    <a:pt x="552" y="0"/>
                    <a:pt x="453" y="16"/>
                    <a:pt x="358" y="41"/>
                  </a:cubicBezTo>
                  <a:cubicBezTo>
                    <a:pt x="291" y="122"/>
                    <a:pt x="347" y="240"/>
                    <a:pt x="342" y="335"/>
                  </a:cubicBezTo>
                  <a:cubicBezTo>
                    <a:pt x="229" y="318"/>
                    <a:pt x="115" y="293"/>
                    <a:pt x="0" y="311"/>
                  </a:cubicBezTo>
                  <a:moveTo>
                    <a:pt x="472" y="274"/>
                  </a:moveTo>
                  <a:cubicBezTo>
                    <a:pt x="400" y="250"/>
                    <a:pt x="400" y="162"/>
                    <a:pt x="377" y="102"/>
                  </a:cubicBezTo>
                  <a:cubicBezTo>
                    <a:pt x="501" y="96"/>
                    <a:pt x="628" y="83"/>
                    <a:pt x="752" y="105"/>
                  </a:cubicBezTo>
                  <a:cubicBezTo>
                    <a:pt x="808" y="135"/>
                    <a:pt x="788" y="206"/>
                    <a:pt x="799" y="257"/>
                  </a:cubicBezTo>
                  <a:cubicBezTo>
                    <a:pt x="693" y="286"/>
                    <a:pt x="579" y="312"/>
                    <a:pt x="472" y="274"/>
                  </a:cubicBezTo>
                </a:path>
              </a:pathLst>
            </a:custGeom>
            <a:solidFill>
              <a:srgbClr val="988B85"/>
            </a:solidFill>
            <a:ln w="9525">
              <a:solidFill>
                <a:srgbClr val="988B85"/>
              </a:solidFill>
              <a:round/>
            </a:ln>
          </p:spPr>
          <p:txBody>
            <a:bodyPr vert="horz" wrap="square" lIns="91440" tIns="45720" rIns="91440" bIns="45720" numCol="1" anchor="t" anchorCtr="0" compatLnSpc="1"/>
            <a:lstStyle/>
            <a:p>
              <a:endParaRPr lang="zh-CN" altLang="en-US"/>
            </a:p>
          </p:txBody>
        </p:sp>
        <p:sp>
          <p:nvSpPr>
            <p:cNvPr id="83" name="Freeform 15"/>
            <p:cNvSpPr/>
            <p:nvPr/>
          </p:nvSpPr>
          <p:spPr bwMode="auto">
            <a:xfrm flipV="1">
              <a:off x="14065605" y="943461"/>
              <a:ext cx="123825" cy="66675"/>
            </a:xfrm>
            <a:custGeom>
              <a:avLst/>
              <a:gdLst>
                <a:gd name="T0" fmla="*/ 95 w 431"/>
                <a:gd name="T1" fmla="*/ 191 h 229"/>
                <a:gd name="T2" fmla="*/ 422 w 431"/>
                <a:gd name="T3" fmla="*/ 174 h 229"/>
                <a:gd name="T4" fmla="*/ 375 w 431"/>
                <a:gd name="T5" fmla="*/ 22 h 229"/>
                <a:gd name="T6" fmla="*/ 0 w 431"/>
                <a:gd name="T7" fmla="*/ 19 h 229"/>
                <a:gd name="T8" fmla="*/ 95 w 431"/>
                <a:gd name="T9" fmla="*/ 191 h 229"/>
              </a:gdLst>
              <a:ahLst/>
              <a:cxnLst>
                <a:cxn ang="0">
                  <a:pos x="T0" y="T1"/>
                </a:cxn>
                <a:cxn ang="0">
                  <a:pos x="T2" y="T3"/>
                </a:cxn>
                <a:cxn ang="0">
                  <a:pos x="T4" y="T5"/>
                </a:cxn>
                <a:cxn ang="0">
                  <a:pos x="T6" y="T7"/>
                </a:cxn>
                <a:cxn ang="0">
                  <a:pos x="T8" y="T9"/>
                </a:cxn>
              </a:cxnLst>
              <a:rect l="0" t="0" r="r" b="b"/>
              <a:pathLst>
                <a:path w="431" h="229">
                  <a:moveTo>
                    <a:pt x="95" y="191"/>
                  </a:moveTo>
                  <a:cubicBezTo>
                    <a:pt x="202" y="229"/>
                    <a:pt x="316" y="203"/>
                    <a:pt x="422" y="174"/>
                  </a:cubicBezTo>
                  <a:cubicBezTo>
                    <a:pt x="411" y="123"/>
                    <a:pt x="431" y="52"/>
                    <a:pt x="375" y="22"/>
                  </a:cubicBezTo>
                  <a:cubicBezTo>
                    <a:pt x="251" y="0"/>
                    <a:pt x="124" y="13"/>
                    <a:pt x="0" y="19"/>
                  </a:cubicBezTo>
                  <a:cubicBezTo>
                    <a:pt x="23" y="79"/>
                    <a:pt x="23" y="167"/>
                    <a:pt x="95" y="191"/>
                  </a:cubicBezTo>
                </a:path>
              </a:pathLst>
            </a:custGeom>
            <a:solidFill>
              <a:srgbClr val="988B85"/>
            </a:solidFill>
            <a:ln w="9525">
              <a:solidFill>
                <a:srgbClr val="988B85"/>
              </a:solidFill>
              <a:round/>
            </a:ln>
          </p:spPr>
          <p:txBody>
            <a:bodyPr vert="horz" wrap="square" lIns="91440" tIns="45720" rIns="91440" bIns="45720" numCol="1" anchor="t" anchorCtr="0" compatLnSpc="1"/>
            <a:lstStyle/>
            <a:p>
              <a:endParaRPr lang="zh-CN" altLang="en-US"/>
            </a:p>
          </p:txBody>
        </p:sp>
        <p:sp>
          <p:nvSpPr>
            <p:cNvPr id="85" name="Freeform 16"/>
            <p:cNvSpPr/>
            <p:nvPr/>
          </p:nvSpPr>
          <p:spPr bwMode="auto">
            <a:xfrm flipV="1">
              <a:off x="15184792" y="960924"/>
              <a:ext cx="88900" cy="315913"/>
            </a:xfrm>
            <a:custGeom>
              <a:avLst/>
              <a:gdLst>
                <a:gd name="T0" fmla="*/ 99 w 308"/>
                <a:gd name="T1" fmla="*/ 1086 h 1087"/>
                <a:gd name="T2" fmla="*/ 183 w 308"/>
                <a:gd name="T3" fmla="*/ 1087 h 1087"/>
                <a:gd name="T4" fmla="*/ 246 w 308"/>
                <a:gd name="T5" fmla="*/ 1000 h 1087"/>
                <a:gd name="T6" fmla="*/ 264 w 308"/>
                <a:gd name="T7" fmla="*/ 960 h 1087"/>
                <a:gd name="T8" fmla="*/ 234 w 308"/>
                <a:gd name="T9" fmla="*/ 83 h 1087"/>
                <a:gd name="T10" fmla="*/ 35 w 308"/>
                <a:gd name="T11" fmla="*/ 141 h 1087"/>
                <a:gd name="T12" fmla="*/ 100 w 308"/>
                <a:gd name="T13" fmla="*/ 0 h 1087"/>
                <a:gd name="T14" fmla="*/ 0 w 308"/>
                <a:gd name="T15" fmla="*/ 122 h 1087"/>
                <a:gd name="T16" fmla="*/ 158 w 308"/>
                <a:gd name="T17" fmla="*/ 296 h 1087"/>
                <a:gd name="T18" fmla="*/ 99 w 308"/>
                <a:gd name="T19" fmla="*/ 1086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1087">
                  <a:moveTo>
                    <a:pt x="99" y="1086"/>
                  </a:moveTo>
                  <a:cubicBezTo>
                    <a:pt x="120" y="1086"/>
                    <a:pt x="162" y="1087"/>
                    <a:pt x="183" y="1087"/>
                  </a:cubicBezTo>
                  <a:cubicBezTo>
                    <a:pt x="204" y="1058"/>
                    <a:pt x="225" y="1029"/>
                    <a:pt x="246" y="1000"/>
                  </a:cubicBezTo>
                  <a:cubicBezTo>
                    <a:pt x="250" y="990"/>
                    <a:pt x="259" y="970"/>
                    <a:pt x="264" y="960"/>
                  </a:cubicBezTo>
                  <a:cubicBezTo>
                    <a:pt x="247" y="667"/>
                    <a:pt x="308" y="372"/>
                    <a:pt x="234" y="83"/>
                  </a:cubicBezTo>
                  <a:cubicBezTo>
                    <a:pt x="167" y="102"/>
                    <a:pt x="101" y="121"/>
                    <a:pt x="35" y="141"/>
                  </a:cubicBezTo>
                  <a:cubicBezTo>
                    <a:pt x="56" y="94"/>
                    <a:pt x="77" y="47"/>
                    <a:pt x="100" y="0"/>
                  </a:cubicBezTo>
                  <a:cubicBezTo>
                    <a:pt x="66" y="41"/>
                    <a:pt x="30" y="79"/>
                    <a:pt x="0" y="122"/>
                  </a:cubicBezTo>
                  <a:cubicBezTo>
                    <a:pt x="8" y="211"/>
                    <a:pt x="155" y="202"/>
                    <a:pt x="158" y="296"/>
                  </a:cubicBezTo>
                  <a:cubicBezTo>
                    <a:pt x="198" y="559"/>
                    <a:pt x="167" y="829"/>
                    <a:pt x="99" y="1086"/>
                  </a:cubicBezTo>
                </a:path>
              </a:pathLst>
            </a:custGeom>
            <a:solidFill>
              <a:srgbClr val="3F39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7"/>
            <p:cNvSpPr>
              <a:spLocks noEditPoints="1"/>
            </p:cNvSpPr>
            <p:nvPr/>
          </p:nvSpPr>
          <p:spPr bwMode="auto">
            <a:xfrm flipV="1">
              <a:off x="14792680" y="983149"/>
              <a:ext cx="323850" cy="282575"/>
            </a:xfrm>
            <a:custGeom>
              <a:avLst/>
              <a:gdLst>
                <a:gd name="T0" fmla="*/ 396 w 1116"/>
                <a:gd name="T1" fmla="*/ 938 h 972"/>
                <a:gd name="T2" fmla="*/ 883 w 1116"/>
                <a:gd name="T3" fmla="*/ 958 h 972"/>
                <a:gd name="T4" fmla="*/ 1098 w 1116"/>
                <a:gd name="T5" fmla="*/ 778 h 972"/>
                <a:gd name="T6" fmla="*/ 917 w 1116"/>
                <a:gd name="T7" fmla="*/ 560 h 972"/>
                <a:gd name="T8" fmla="*/ 956 w 1116"/>
                <a:gd name="T9" fmla="*/ 0 h 972"/>
                <a:gd name="T10" fmla="*/ 443 w 1116"/>
                <a:gd name="T11" fmla="*/ 279 h 972"/>
                <a:gd name="T12" fmla="*/ 450 w 1116"/>
                <a:gd name="T13" fmla="*/ 34 h 972"/>
                <a:gd name="T14" fmla="*/ 141 w 1116"/>
                <a:gd name="T15" fmla="*/ 250 h 972"/>
                <a:gd name="T16" fmla="*/ 70 w 1116"/>
                <a:gd name="T17" fmla="*/ 499 h 972"/>
                <a:gd name="T18" fmla="*/ 461 w 1116"/>
                <a:gd name="T19" fmla="*/ 654 h 972"/>
                <a:gd name="T20" fmla="*/ 396 w 1116"/>
                <a:gd name="T21" fmla="*/ 938 h 972"/>
                <a:gd name="T22" fmla="*/ 492 w 1116"/>
                <a:gd name="T23" fmla="*/ 848 h 972"/>
                <a:gd name="T24" fmla="*/ 626 w 1116"/>
                <a:gd name="T25" fmla="*/ 537 h 972"/>
                <a:gd name="T26" fmla="*/ 227 w 1116"/>
                <a:gd name="T27" fmla="*/ 557 h 972"/>
                <a:gd name="T28" fmla="*/ 193 w 1116"/>
                <a:gd name="T29" fmla="*/ 374 h 972"/>
                <a:gd name="T30" fmla="*/ 440 w 1116"/>
                <a:gd name="T31" fmla="*/ 374 h 972"/>
                <a:gd name="T32" fmla="*/ 913 w 1116"/>
                <a:gd name="T33" fmla="*/ 144 h 972"/>
                <a:gd name="T34" fmla="*/ 788 w 1116"/>
                <a:gd name="T35" fmla="*/ 665 h 972"/>
                <a:gd name="T36" fmla="*/ 987 w 1116"/>
                <a:gd name="T37" fmla="*/ 771 h 972"/>
                <a:gd name="T38" fmla="*/ 879 w 1116"/>
                <a:gd name="T39" fmla="*/ 881 h 972"/>
                <a:gd name="T40" fmla="*/ 492 w 1116"/>
                <a:gd name="T41" fmla="*/ 8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6" h="972">
                  <a:moveTo>
                    <a:pt x="396" y="938"/>
                  </a:moveTo>
                  <a:cubicBezTo>
                    <a:pt x="558" y="953"/>
                    <a:pt x="721" y="972"/>
                    <a:pt x="883" y="958"/>
                  </a:cubicBezTo>
                  <a:cubicBezTo>
                    <a:pt x="979" y="948"/>
                    <a:pt x="1092" y="885"/>
                    <a:pt x="1098" y="778"/>
                  </a:cubicBezTo>
                  <a:cubicBezTo>
                    <a:pt x="1116" y="662"/>
                    <a:pt x="979" y="631"/>
                    <a:pt x="917" y="560"/>
                  </a:cubicBezTo>
                  <a:cubicBezTo>
                    <a:pt x="882" y="370"/>
                    <a:pt x="1061" y="183"/>
                    <a:pt x="956" y="0"/>
                  </a:cubicBezTo>
                  <a:cubicBezTo>
                    <a:pt x="770" y="67"/>
                    <a:pt x="647" y="263"/>
                    <a:pt x="443" y="279"/>
                  </a:cubicBezTo>
                  <a:cubicBezTo>
                    <a:pt x="445" y="197"/>
                    <a:pt x="448" y="116"/>
                    <a:pt x="450" y="34"/>
                  </a:cubicBezTo>
                  <a:cubicBezTo>
                    <a:pt x="322" y="62"/>
                    <a:pt x="234" y="166"/>
                    <a:pt x="141" y="250"/>
                  </a:cubicBezTo>
                  <a:cubicBezTo>
                    <a:pt x="75" y="312"/>
                    <a:pt x="0" y="411"/>
                    <a:pt x="70" y="499"/>
                  </a:cubicBezTo>
                  <a:cubicBezTo>
                    <a:pt x="142" y="645"/>
                    <a:pt x="323" y="637"/>
                    <a:pt x="461" y="654"/>
                  </a:cubicBezTo>
                  <a:cubicBezTo>
                    <a:pt x="431" y="747"/>
                    <a:pt x="407" y="841"/>
                    <a:pt x="396" y="938"/>
                  </a:cubicBezTo>
                  <a:moveTo>
                    <a:pt x="492" y="848"/>
                  </a:moveTo>
                  <a:cubicBezTo>
                    <a:pt x="530" y="743"/>
                    <a:pt x="624" y="649"/>
                    <a:pt x="626" y="537"/>
                  </a:cubicBezTo>
                  <a:cubicBezTo>
                    <a:pt x="496" y="488"/>
                    <a:pt x="350" y="645"/>
                    <a:pt x="227" y="557"/>
                  </a:cubicBezTo>
                  <a:cubicBezTo>
                    <a:pt x="162" y="518"/>
                    <a:pt x="199" y="435"/>
                    <a:pt x="193" y="374"/>
                  </a:cubicBezTo>
                  <a:cubicBezTo>
                    <a:pt x="275" y="376"/>
                    <a:pt x="358" y="385"/>
                    <a:pt x="440" y="374"/>
                  </a:cubicBezTo>
                  <a:cubicBezTo>
                    <a:pt x="617" y="336"/>
                    <a:pt x="725" y="150"/>
                    <a:pt x="913" y="144"/>
                  </a:cubicBezTo>
                  <a:cubicBezTo>
                    <a:pt x="901" y="325"/>
                    <a:pt x="810" y="487"/>
                    <a:pt x="788" y="665"/>
                  </a:cubicBezTo>
                  <a:cubicBezTo>
                    <a:pt x="831" y="733"/>
                    <a:pt x="921" y="739"/>
                    <a:pt x="987" y="771"/>
                  </a:cubicBezTo>
                  <a:cubicBezTo>
                    <a:pt x="959" y="814"/>
                    <a:pt x="939" y="876"/>
                    <a:pt x="879" y="881"/>
                  </a:cubicBezTo>
                  <a:cubicBezTo>
                    <a:pt x="750" y="905"/>
                    <a:pt x="617" y="883"/>
                    <a:pt x="492" y="848"/>
                  </a:cubicBezTo>
                </a:path>
              </a:pathLst>
            </a:custGeom>
            <a:solidFill>
              <a:srgbClr val="988B85"/>
            </a:solidFill>
            <a:ln w="9525">
              <a:solidFill>
                <a:srgbClr val="988B85"/>
              </a:solidFill>
              <a:round/>
            </a:ln>
          </p:spPr>
          <p:txBody>
            <a:bodyPr vert="horz" wrap="square" lIns="91440" tIns="45720" rIns="91440" bIns="45720" numCol="1" anchor="t" anchorCtr="0" compatLnSpc="1"/>
            <a:lstStyle/>
            <a:p>
              <a:endParaRPr lang="zh-CN" altLang="en-US"/>
            </a:p>
          </p:txBody>
        </p:sp>
        <p:sp>
          <p:nvSpPr>
            <p:cNvPr id="87" name="Freeform 18"/>
            <p:cNvSpPr/>
            <p:nvPr/>
          </p:nvSpPr>
          <p:spPr bwMode="auto">
            <a:xfrm flipV="1">
              <a:off x="14983180" y="997436"/>
              <a:ext cx="427038" cy="1317625"/>
            </a:xfrm>
            <a:custGeom>
              <a:avLst/>
              <a:gdLst>
                <a:gd name="T0" fmla="*/ 958 w 1473"/>
                <a:gd name="T1" fmla="*/ 4538 h 4538"/>
                <a:gd name="T2" fmla="*/ 1321 w 1473"/>
                <a:gd name="T3" fmla="*/ 3575 h 4538"/>
                <a:gd name="T4" fmla="*/ 1367 w 1473"/>
                <a:gd name="T5" fmla="*/ 3123 h 4538"/>
                <a:gd name="T6" fmla="*/ 1473 w 1473"/>
                <a:gd name="T7" fmla="*/ 2542 h 4538"/>
                <a:gd name="T8" fmla="*/ 1349 w 1473"/>
                <a:gd name="T9" fmla="*/ 2330 h 4538"/>
                <a:gd name="T10" fmla="*/ 1249 w 1473"/>
                <a:gd name="T11" fmla="*/ 1954 h 4538"/>
                <a:gd name="T12" fmla="*/ 1319 w 1473"/>
                <a:gd name="T13" fmla="*/ 2086 h 4538"/>
                <a:gd name="T14" fmla="*/ 1354 w 1473"/>
                <a:gd name="T15" fmla="*/ 2053 h 4538"/>
                <a:gd name="T16" fmla="*/ 1346 w 1473"/>
                <a:gd name="T17" fmla="*/ 1598 h 4538"/>
                <a:gd name="T18" fmla="*/ 1247 w 1473"/>
                <a:gd name="T19" fmla="*/ 1565 h 4538"/>
                <a:gd name="T20" fmla="*/ 1201 w 1473"/>
                <a:gd name="T21" fmla="*/ 1550 h 4538"/>
                <a:gd name="T22" fmla="*/ 1027 w 1473"/>
                <a:gd name="T23" fmla="*/ 828 h 4538"/>
                <a:gd name="T24" fmla="*/ 886 w 1473"/>
                <a:gd name="T25" fmla="*/ 807 h 4538"/>
                <a:gd name="T26" fmla="*/ 661 w 1473"/>
                <a:gd name="T27" fmla="*/ 0 h 4538"/>
                <a:gd name="T28" fmla="*/ 564 w 1473"/>
                <a:gd name="T29" fmla="*/ 0 h 4538"/>
                <a:gd name="T30" fmla="*/ 484 w 1473"/>
                <a:gd name="T31" fmla="*/ 464 h 4538"/>
                <a:gd name="T32" fmla="*/ 420 w 1473"/>
                <a:gd name="T33" fmla="*/ 462 h 4538"/>
                <a:gd name="T34" fmla="*/ 324 w 1473"/>
                <a:gd name="T35" fmla="*/ 276 h 4538"/>
                <a:gd name="T36" fmla="*/ 250 w 1473"/>
                <a:gd name="T37" fmla="*/ 9 h 4538"/>
                <a:gd name="T38" fmla="*/ 177 w 1473"/>
                <a:gd name="T39" fmla="*/ 483 h 4538"/>
                <a:gd name="T40" fmla="*/ 101 w 1473"/>
                <a:gd name="T41" fmla="*/ 714 h 4538"/>
                <a:gd name="T42" fmla="*/ 183 w 1473"/>
                <a:gd name="T43" fmla="*/ 1503 h 4538"/>
                <a:gd name="T44" fmla="*/ 657 w 1473"/>
                <a:gd name="T45" fmla="*/ 1883 h 4538"/>
                <a:gd name="T46" fmla="*/ 668 w 1473"/>
                <a:gd name="T47" fmla="*/ 2548 h 4538"/>
                <a:gd name="T48" fmla="*/ 400 w 1473"/>
                <a:gd name="T49" fmla="*/ 2601 h 4538"/>
                <a:gd name="T50" fmla="*/ 142 w 1473"/>
                <a:gd name="T51" fmla="*/ 2065 h 4538"/>
                <a:gd name="T52" fmla="*/ 117 w 1473"/>
                <a:gd name="T53" fmla="*/ 2240 h 4538"/>
                <a:gd name="T54" fmla="*/ 0 w 1473"/>
                <a:gd name="T55" fmla="*/ 2639 h 4538"/>
                <a:gd name="T56" fmla="*/ 175 w 1473"/>
                <a:gd name="T57" fmla="*/ 2648 h 4538"/>
                <a:gd name="T58" fmla="*/ 321 w 1473"/>
                <a:gd name="T59" fmla="*/ 2931 h 4538"/>
                <a:gd name="T60" fmla="*/ 255 w 1473"/>
                <a:gd name="T61" fmla="*/ 3284 h 4538"/>
                <a:gd name="T62" fmla="*/ 762 w 1473"/>
                <a:gd name="T63" fmla="*/ 3172 h 4538"/>
                <a:gd name="T64" fmla="*/ 886 w 1473"/>
                <a:gd name="T65" fmla="*/ 3282 h 4538"/>
                <a:gd name="T66" fmla="*/ 809 w 1473"/>
                <a:gd name="T67" fmla="*/ 3554 h 4538"/>
                <a:gd name="T68" fmla="*/ 794 w 1473"/>
                <a:gd name="T69" fmla="*/ 3578 h 4538"/>
                <a:gd name="T70" fmla="*/ 729 w 1473"/>
                <a:gd name="T71" fmla="*/ 3719 h 4538"/>
                <a:gd name="T72" fmla="*/ 928 w 1473"/>
                <a:gd name="T73" fmla="*/ 3661 h 4538"/>
                <a:gd name="T74" fmla="*/ 958 w 1473"/>
                <a:gd name="T75" fmla="*/ 4538 h 4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73" h="4538">
                  <a:moveTo>
                    <a:pt x="958" y="4538"/>
                  </a:moveTo>
                  <a:cubicBezTo>
                    <a:pt x="1136" y="4243"/>
                    <a:pt x="1229" y="3904"/>
                    <a:pt x="1321" y="3575"/>
                  </a:cubicBezTo>
                  <a:cubicBezTo>
                    <a:pt x="1346" y="3425"/>
                    <a:pt x="1333" y="3272"/>
                    <a:pt x="1367" y="3123"/>
                  </a:cubicBezTo>
                  <a:cubicBezTo>
                    <a:pt x="1372" y="2925"/>
                    <a:pt x="1390" y="2724"/>
                    <a:pt x="1473" y="2542"/>
                  </a:cubicBezTo>
                  <a:cubicBezTo>
                    <a:pt x="1420" y="2479"/>
                    <a:pt x="1356" y="2417"/>
                    <a:pt x="1349" y="2330"/>
                  </a:cubicBezTo>
                  <a:cubicBezTo>
                    <a:pt x="1331" y="2200"/>
                    <a:pt x="1263" y="2084"/>
                    <a:pt x="1249" y="1954"/>
                  </a:cubicBezTo>
                  <a:cubicBezTo>
                    <a:pt x="1273" y="1998"/>
                    <a:pt x="1297" y="2042"/>
                    <a:pt x="1319" y="2086"/>
                  </a:cubicBezTo>
                  <a:cubicBezTo>
                    <a:pt x="1331" y="2075"/>
                    <a:pt x="1342" y="2064"/>
                    <a:pt x="1354" y="2053"/>
                  </a:cubicBezTo>
                  <a:cubicBezTo>
                    <a:pt x="1295" y="1907"/>
                    <a:pt x="1334" y="1749"/>
                    <a:pt x="1346" y="1598"/>
                  </a:cubicBezTo>
                  <a:cubicBezTo>
                    <a:pt x="1321" y="1590"/>
                    <a:pt x="1272" y="1573"/>
                    <a:pt x="1247" y="1565"/>
                  </a:cubicBezTo>
                  <a:cubicBezTo>
                    <a:pt x="1236" y="1561"/>
                    <a:pt x="1213" y="1554"/>
                    <a:pt x="1201" y="1550"/>
                  </a:cubicBezTo>
                  <a:cubicBezTo>
                    <a:pt x="1225" y="1296"/>
                    <a:pt x="1138" y="1052"/>
                    <a:pt x="1027" y="828"/>
                  </a:cubicBezTo>
                  <a:cubicBezTo>
                    <a:pt x="981" y="813"/>
                    <a:pt x="933" y="812"/>
                    <a:pt x="886" y="807"/>
                  </a:cubicBezTo>
                  <a:cubicBezTo>
                    <a:pt x="794" y="543"/>
                    <a:pt x="647" y="288"/>
                    <a:pt x="661" y="0"/>
                  </a:cubicBezTo>
                  <a:cubicBezTo>
                    <a:pt x="629" y="0"/>
                    <a:pt x="596" y="0"/>
                    <a:pt x="564" y="0"/>
                  </a:cubicBezTo>
                  <a:cubicBezTo>
                    <a:pt x="524" y="152"/>
                    <a:pt x="512" y="310"/>
                    <a:pt x="484" y="464"/>
                  </a:cubicBezTo>
                  <a:cubicBezTo>
                    <a:pt x="468" y="464"/>
                    <a:pt x="436" y="463"/>
                    <a:pt x="420" y="462"/>
                  </a:cubicBezTo>
                  <a:cubicBezTo>
                    <a:pt x="385" y="402"/>
                    <a:pt x="351" y="340"/>
                    <a:pt x="324" y="276"/>
                  </a:cubicBezTo>
                  <a:cubicBezTo>
                    <a:pt x="296" y="188"/>
                    <a:pt x="272" y="99"/>
                    <a:pt x="250" y="9"/>
                  </a:cubicBezTo>
                  <a:cubicBezTo>
                    <a:pt x="214" y="165"/>
                    <a:pt x="180" y="322"/>
                    <a:pt x="177" y="483"/>
                  </a:cubicBezTo>
                  <a:cubicBezTo>
                    <a:pt x="178" y="567"/>
                    <a:pt x="136" y="641"/>
                    <a:pt x="101" y="714"/>
                  </a:cubicBezTo>
                  <a:cubicBezTo>
                    <a:pt x="236" y="956"/>
                    <a:pt x="153" y="1241"/>
                    <a:pt x="183" y="1503"/>
                  </a:cubicBezTo>
                  <a:cubicBezTo>
                    <a:pt x="393" y="1545"/>
                    <a:pt x="591" y="1670"/>
                    <a:pt x="657" y="1883"/>
                  </a:cubicBezTo>
                  <a:cubicBezTo>
                    <a:pt x="752" y="2087"/>
                    <a:pt x="781" y="2346"/>
                    <a:pt x="668" y="2548"/>
                  </a:cubicBezTo>
                  <a:cubicBezTo>
                    <a:pt x="616" y="2653"/>
                    <a:pt x="491" y="2613"/>
                    <a:pt x="400" y="2601"/>
                  </a:cubicBezTo>
                  <a:cubicBezTo>
                    <a:pt x="382" y="2397"/>
                    <a:pt x="274" y="2218"/>
                    <a:pt x="142" y="2065"/>
                  </a:cubicBezTo>
                  <a:cubicBezTo>
                    <a:pt x="135" y="2123"/>
                    <a:pt x="129" y="2182"/>
                    <a:pt x="117" y="2240"/>
                  </a:cubicBezTo>
                  <a:cubicBezTo>
                    <a:pt x="87" y="2375"/>
                    <a:pt x="26" y="2502"/>
                    <a:pt x="0" y="2639"/>
                  </a:cubicBezTo>
                  <a:cubicBezTo>
                    <a:pt x="57" y="2639"/>
                    <a:pt x="130" y="2596"/>
                    <a:pt x="175" y="2648"/>
                  </a:cubicBezTo>
                  <a:cubicBezTo>
                    <a:pt x="248" y="2727"/>
                    <a:pt x="293" y="2829"/>
                    <a:pt x="321" y="2931"/>
                  </a:cubicBezTo>
                  <a:cubicBezTo>
                    <a:pt x="353" y="3053"/>
                    <a:pt x="292" y="3171"/>
                    <a:pt x="255" y="3284"/>
                  </a:cubicBezTo>
                  <a:cubicBezTo>
                    <a:pt x="420" y="3231"/>
                    <a:pt x="590" y="3193"/>
                    <a:pt x="762" y="3172"/>
                  </a:cubicBezTo>
                  <a:cubicBezTo>
                    <a:pt x="832" y="3148"/>
                    <a:pt x="874" y="3225"/>
                    <a:pt x="886" y="3282"/>
                  </a:cubicBezTo>
                  <a:cubicBezTo>
                    <a:pt x="911" y="3380"/>
                    <a:pt x="860" y="3474"/>
                    <a:pt x="809" y="3554"/>
                  </a:cubicBezTo>
                  <a:lnTo>
                    <a:pt x="794" y="3578"/>
                  </a:lnTo>
                  <a:cubicBezTo>
                    <a:pt x="771" y="3625"/>
                    <a:pt x="750" y="3672"/>
                    <a:pt x="729" y="3719"/>
                  </a:cubicBezTo>
                  <a:cubicBezTo>
                    <a:pt x="795" y="3699"/>
                    <a:pt x="861" y="3680"/>
                    <a:pt x="928" y="3661"/>
                  </a:cubicBezTo>
                  <a:cubicBezTo>
                    <a:pt x="1002" y="3950"/>
                    <a:pt x="941" y="4245"/>
                    <a:pt x="958" y="4538"/>
                  </a:cubicBezTo>
                </a:path>
              </a:pathLst>
            </a:custGeom>
            <a:solidFill>
              <a:srgbClr val="211F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9"/>
            <p:cNvSpPr/>
            <p:nvPr/>
          </p:nvSpPr>
          <p:spPr bwMode="auto">
            <a:xfrm flipV="1">
              <a:off x="13711592" y="1005374"/>
              <a:ext cx="701675" cy="1419225"/>
            </a:xfrm>
            <a:custGeom>
              <a:avLst/>
              <a:gdLst>
                <a:gd name="T0" fmla="*/ 2162 w 2414"/>
                <a:gd name="T1" fmla="*/ 4711 h 4892"/>
                <a:gd name="T2" fmla="*/ 2414 w 2414"/>
                <a:gd name="T3" fmla="*/ 4892 h 4892"/>
                <a:gd name="T4" fmla="*/ 2011 w 2414"/>
                <a:gd name="T5" fmla="*/ 4368 h 4892"/>
                <a:gd name="T6" fmla="*/ 1779 w 2414"/>
                <a:gd name="T7" fmla="*/ 3755 h 4892"/>
                <a:gd name="T8" fmla="*/ 1626 w 2414"/>
                <a:gd name="T9" fmla="*/ 3807 h 4892"/>
                <a:gd name="T10" fmla="*/ 1566 w 2414"/>
                <a:gd name="T11" fmla="*/ 3751 h 4892"/>
                <a:gd name="T12" fmla="*/ 1212 w 2414"/>
                <a:gd name="T13" fmla="*/ 3296 h 4892"/>
                <a:gd name="T14" fmla="*/ 942 w 2414"/>
                <a:gd name="T15" fmla="*/ 2760 h 4892"/>
                <a:gd name="T16" fmla="*/ 851 w 2414"/>
                <a:gd name="T17" fmla="*/ 2302 h 4892"/>
                <a:gd name="T18" fmla="*/ 878 w 2414"/>
                <a:gd name="T19" fmla="*/ 1640 h 4892"/>
                <a:gd name="T20" fmla="*/ 1001 w 2414"/>
                <a:gd name="T21" fmla="*/ 1492 h 4892"/>
                <a:gd name="T22" fmla="*/ 1119 w 2414"/>
                <a:gd name="T23" fmla="*/ 1425 h 4892"/>
                <a:gd name="T24" fmla="*/ 1243 w 2414"/>
                <a:gd name="T25" fmla="*/ 1368 h 4892"/>
                <a:gd name="T26" fmla="*/ 1111 w 2414"/>
                <a:gd name="T27" fmla="*/ 1343 h 4892"/>
                <a:gd name="T28" fmla="*/ 1160 w 2414"/>
                <a:gd name="T29" fmla="*/ 1225 h 4892"/>
                <a:gd name="T30" fmla="*/ 1205 w 2414"/>
                <a:gd name="T31" fmla="*/ 1177 h 4892"/>
                <a:gd name="T32" fmla="*/ 1498 w 2414"/>
                <a:gd name="T33" fmla="*/ 614 h 4892"/>
                <a:gd name="T34" fmla="*/ 1922 w 2414"/>
                <a:gd name="T35" fmla="*/ 119 h 4892"/>
                <a:gd name="T36" fmla="*/ 1672 w 2414"/>
                <a:gd name="T37" fmla="*/ 121 h 4892"/>
                <a:gd name="T38" fmla="*/ 1223 w 2414"/>
                <a:gd name="T39" fmla="*/ 341 h 4892"/>
                <a:gd name="T40" fmla="*/ 1288 w 2414"/>
                <a:gd name="T41" fmla="*/ 0 h 4892"/>
                <a:gd name="T42" fmla="*/ 1113 w 2414"/>
                <a:gd name="T43" fmla="*/ 137 h 4892"/>
                <a:gd name="T44" fmla="*/ 1168 w 2414"/>
                <a:gd name="T45" fmla="*/ 259 h 4892"/>
                <a:gd name="T46" fmla="*/ 881 w 2414"/>
                <a:gd name="T47" fmla="*/ 631 h 4892"/>
                <a:gd name="T48" fmla="*/ 397 w 2414"/>
                <a:gd name="T49" fmla="*/ 1275 h 4892"/>
                <a:gd name="T50" fmla="*/ 162 w 2414"/>
                <a:gd name="T51" fmla="*/ 1819 h 4892"/>
                <a:gd name="T52" fmla="*/ 143 w 2414"/>
                <a:gd name="T53" fmla="*/ 1567 h 4892"/>
                <a:gd name="T54" fmla="*/ 78 w 2414"/>
                <a:gd name="T55" fmla="*/ 1638 h 4892"/>
                <a:gd name="T56" fmla="*/ 70 w 2414"/>
                <a:gd name="T57" fmla="*/ 1664 h 4892"/>
                <a:gd name="T58" fmla="*/ 257 w 2414"/>
                <a:gd name="T59" fmla="*/ 2350 h 4892"/>
                <a:gd name="T60" fmla="*/ 304 w 2414"/>
                <a:gd name="T61" fmla="*/ 3011 h 4892"/>
                <a:gd name="T62" fmla="*/ 172 w 2414"/>
                <a:gd name="T63" fmla="*/ 3140 h 4892"/>
                <a:gd name="T64" fmla="*/ 32 w 2414"/>
                <a:gd name="T65" fmla="*/ 3547 h 4892"/>
                <a:gd name="T66" fmla="*/ 101 w 2414"/>
                <a:gd name="T67" fmla="*/ 3952 h 4892"/>
                <a:gd name="T68" fmla="*/ 329 w 2414"/>
                <a:gd name="T69" fmla="*/ 4420 h 4892"/>
                <a:gd name="T70" fmla="*/ 320 w 2414"/>
                <a:gd name="T71" fmla="*/ 4192 h 4892"/>
                <a:gd name="T72" fmla="*/ 239 w 2414"/>
                <a:gd name="T73" fmla="*/ 3247 h 4892"/>
                <a:gd name="T74" fmla="*/ 386 w 2414"/>
                <a:gd name="T75" fmla="*/ 3586 h 4892"/>
                <a:gd name="T76" fmla="*/ 474 w 2414"/>
                <a:gd name="T77" fmla="*/ 3642 h 4892"/>
                <a:gd name="T78" fmla="*/ 543 w 2414"/>
                <a:gd name="T79" fmla="*/ 3320 h 4892"/>
                <a:gd name="T80" fmla="*/ 871 w 2414"/>
                <a:gd name="T81" fmla="*/ 3709 h 4892"/>
                <a:gd name="T82" fmla="*/ 1770 w 2414"/>
                <a:gd name="T83" fmla="*/ 4398 h 4892"/>
                <a:gd name="T84" fmla="*/ 2162 w 2414"/>
                <a:gd name="T85" fmla="*/ 4711 h 4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4" h="4892">
                  <a:moveTo>
                    <a:pt x="2162" y="4711"/>
                  </a:moveTo>
                  <a:cubicBezTo>
                    <a:pt x="2224" y="4799"/>
                    <a:pt x="2307" y="4869"/>
                    <a:pt x="2414" y="4892"/>
                  </a:cubicBezTo>
                  <a:cubicBezTo>
                    <a:pt x="2306" y="4698"/>
                    <a:pt x="2119" y="4563"/>
                    <a:pt x="2011" y="4368"/>
                  </a:cubicBezTo>
                  <a:cubicBezTo>
                    <a:pt x="1904" y="4177"/>
                    <a:pt x="1829" y="3968"/>
                    <a:pt x="1779" y="3755"/>
                  </a:cubicBezTo>
                  <a:cubicBezTo>
                    <a:pt x="1730" y="3774"/>
                    <a:pt x="1680" y="3851"/>
                    <a:pt x="1626" y="3807"/>
                  </a:cubicBezTo>
                  <a:cubicBezTo>
                    <a:pt x="1604" y="3790"/>
                    <a:pt x="1584" y="3772"/>
                    <a:pt x="1566" y="3751"/>
                  </a:cubicBezTo>
                  <a:cubicBezTo>
                    <a:pt x="1457" y="3593"/>
                    <a:pt x="1322" y="3454"/>
                    <a:pt x="1212" y="3296"/>
                  </a:cubicBezTo>
                  <a:cubicBezTo>
                    <a:pt x="1095" y="3132"/>
                    <a:pt x="1025" y="2942"/>
                    <a:pt x="942" y="2760"/>
                  </a:cubicBezTo>
                  <a:cubicBezTo>
                    <a:pt x="875" y="2616"/>
                    <a:pt x="876" y="2455"/>
                    <a:pt x="851" y="2302"/>
                  </a:cubicBezTo>
                  <a:cubicBezTo>
                    <a:pt x="809" y="2081"/>
                    <a:pt x="873" y="1861"/>
                    <a:pt x="878" y="1640"/>
                  </a:cubicBezTo>
                  <a:cubicBezTo>
                    <a:pt x="872" y="1564"/>
                    <a:pt x="951" y="1531"/>
                    <a:pt x="1001" y="1492"/>
                  </a:cubicBezTo>
                  <a:cubicBezTo>
                    <a:pt x="1039" y="1468"/>
                    <a:pt x="1078" y="1446"/>
                    <a:pt x="1119" y="1425"/>
                  </a:cubicBezTo>
                  <a:cubicBezTo>
                    <a:pt x="1160" y="1405"/>
                    <a:pt x="1201" y="1386"/>
                    <a:pt x="1243" y="1368"/>
                  </a:cubicBezTo>
                  <a:cubicBezTo>
                    <a:pt x="1198" y="1361"/>
                    <a:pt x="1155" y="1353"/>
                    <a:pt x="1111" y="1343"/>
                  </a:cubicBezTo>
                  <a:cubicBezTo>
                    <a:pt x="1086" y="1293"/>
                    <a:pt x="1130" y="1259"/>
                    <a:pt x="1160" y="1225"/>
                  </a:cubicBezTo>
                  <a:cubicBezTo>
                    <a:pt x="1171" y="1213"/>
                    <a:pt x="1193" y="1189"/>
                    <a:pt x="1205" y="1177"/>
                  </a:cubicBezTo>
                  <a:cubicBezTo>
                    <a:pt x="1306" y="991"/>
                    <a:pt x="1375" y="788"/>
                    <a:pt x="1498" y="614"/>
                  </a:cubicBezTo>
                  <a:cubicBezTo>
                    <a:pt x="1617" y="431"/>
                    <a:pt x="1780" y="283"/>
                    <a:pt x="1922" y="119"/>
                  </a:cubicBezTo>
                  <a:cubicBezTo>
                    <a:pt x="1840" y="112"/>
                    <a:pt x="1754" y="94"/>
                    <a:pt x="1672" y="121"/>
                  </a:cubicBezTo>
                  <a:cubicBezTo>
                    <a:pt x="1509" y="168"/>
                    <a:pt x="1397" y="321"/>
                    <a:pt x="1223" y="341"/>
                  </a:cubicBezTo>
                  <a:cubicBezTo>
                    <a:pt x="1251" y="229"/>
                    <a:pt x="1276" y="115"/>
                    <a:pt x="1288" y="0"/>
                  </a:cubicBezTo>
                  <a:cubicBezTo>
                    <a:pt x="1228" y="44"/>
                    <a:pt x="1171" y="91"/>
                    <a:pt x="1113" y="137"/>
                  </a:cubicBezTo>
                  <a:cubicBezTo>
                    <a:pt x="1132" y="178"/>
                    <a:pt x="1154" y="217"/>
                    <a:pt x="1168" y="259"/>
                  </a:cubicBezTo>
                  <a:cubicBezTo>
                    <a:pt x="1102" y="404"/>
                    <a:pt x="978" y="509"/>
                    <a:pt x="881" y="631"/>
                  </a:cubicBezTo>
                  <a:cubicBezTo>
                    <a:pt x="712" y="839"/>
                    <a:pt x="525" y="1037"/>
                    <a:pt x="397" y="1275"/>
                  </a:cubicBezTo>
                  <a:cubicBezTo>
                    <a:pt x="296" y="1446"/>
                    <a:pt x="238" y="1637"/>
                    <a:pt x="162" y="1819"/>
                  </a:cubicBezTo>
                  <a:cubicBezTo>
                    <a:pt x="155" y="1735"/>
                    <a:pt x="149" y="1651"/>
                    <a:pt x="143" y="1567"/>
                  </a:cubicBezTo>
                  <a:cubicBezTo>
                    <a:pt x="121" y="1591"/>
                    <a:pt x="100" y="1614"/>
                    <a:pt x="78" y="1638"/>
                  </a:cubicBezTo>
                  <a:lnTo>
                    <a:pt x="70" y="1664"/>
                  </a:lnTo>
                  <a:cubicBezTo>
                    <a:pt x="168" y="1883"/>
                    <a:pt x="172" y="2128"/>
                    <a:pt x="257" y="2350"/>
                  </a:cubicBezTo>
                  <a:cubicBezTo>
                    <a:pt x="336" y="2561"/>
                    <a:pt x="321" y="2792"/>
                    <a:pt x="304" y="3011"/>
                  </a:cubicBezTo>
                  <a:cubicBezTo>
                    <a:pt x="313" y="3091"/>
                    <a:pt x="228" y="3112"/>
                    <a:pt x="172" y="3140"/>
                  </a:cubicBezTo>
                  <a:cubicBezTo>
                    <a:pt x="129" y="3277"/>
                    <a:pt x="64" y="3406"/>
                    <a:pt x="32" y="3547"/>
                  </a:cubicBezTo>
                  <a:cubicBezTo>
                    <a:pt x="0" y="3685"/>
                    <a:pt x="37" y="3829"/>
                    <a:pt x="101" y="3952"/>
                  </a:cubicBezTo>
                  <a:cubicBezTo>
                    <a:pt x="180" y="4107"/>
                    <a:pt x="247" y="4267"/>
                    <a:pt x="329" y="4420"/>
                  </a:cubicBezTo>
                  <a:cubicBezTo>
                    <a:pt x="335" y="4344"/>
                    <a:pt x="336" y="4267"/>
                    <a:pt x="320" y="4192"/>
                  </a:cubicBezTo>
                  <a:cubicBezTo>
                    <a:pt x="255" y="3882"/>
                    <a:pt x="204" y="3564"/>
                    <a:pt x="239" y="3247"/>
                  </a:cubicBezTo>
                  <a:cubicBezTo>
                    <a:pt x="303" y="3352"/>
                    <a:pt x="353" y="3466"/>
                    <a:pt x="386" y="3586"/>
                  </a:cubicBezTo>
                  <a:cubicBezTo>
                    <a:pt x="415" y="3605"/>
                    <a:pt x="445" y="3623"/>
                    <a:pt x="474" y="3642"/>
                  </a:cubicBezTo>
                  <a:cubicBezTo>
                    <a:pt x="493" y="3537"/>
                    <a:pt x="455" y="3398"/>
                    <a:pt x="543" y="3320"/>
                  </a:cubicBezTo>
                  <a:cubicBezTo>
                    <a:pt x="669" y="3435"/>
                    <a:pt x="754" y="3586"/>
                    <a:pt x="871" y="3709"/>
                  </a:cubicBezTo>
                  <a:cubicBezTo>
                    <a:pt x="1130" y="3985"/>
                    <a:pt x="1419" y="4246"/>
                    <a:pt x="1770" y="4398"/>
                  </a:cubicBezTo>
                  <a:cubicBezTo>
                    <a:pt x="1928" y="4463"/>
                    <a:pt x="2066" y="4569"/>
                    <a:pt x="2162" y="4711"/>
                  </a:cubicBezTo>
                </a:path>
              </a:pathLst>
            </a:custGeom>
            <a:solidFill>
              <a:srgbClr val="221F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0"/>
            <p:cNvSpPr/>
            <p:nvPr/>
          </p:nvSpPr>
          <p:spPr bwMode="auto">
            <a:xfrm flipV="1">
              <a:off x="14838717" y="1002199"/>
              <a:ext cx="239713" cy="220663"/>
            </a:xfrm>
            <a:custGeom>
              <a:avLst/>
              <a:gdLst>
                <a:gd name="T0" fmla="*/ 330 w 825"/>
                <a:gd name="T1" fmla="*/ 704 h 761"/>
                <a:gd name="T2" fmla="*/ 717 w 825"/>
                <a:gd name="T3" fmla="*/ 737 h 761"/>
                <a:gd name="T4" fmla="*/ 825 w 825"/>
                <a:gd name="T5" fmla="*/ 627 h 761"/>
                <a:gd name="T6" fmla="*/ 626 w 825"/>
                <a:gd name="T7" fmla="*/ 521 h 761"/>
                <a:gd name="T8" fmla="*/ 751 w 825"/>
                <a:gd name="T9" fmla="*/ 0 h 761"/>
                <a:gd name="T10" fmla="*/ 278 w 825"/>
                <a:gd name="T11" fmla="*/ 230 h 761"/>
                <a:gd name="T12" fmla="*/ 31 w 825"/>
                <a:gd name="T13" fmla="*/ 230 h 761"/>
                <a:gd name="T14" fmla="*/ 65 w 825"/>
                <a:gd name="T15" fmla="*/ 413 h 761"/>
                <a:gd name="T16" fmla="*/ 464 w 825"/>
                <a:gd name="T17" fmla="*/ 393 h 761"/>
                <a:gd name="T18" fmla="*/ 330 w 825"/>
                <a:gd name="T19" fmla="*/ 704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761">
                  <a:moveTo>
                    <a:pt x="330" y="704"/>
                  </a:moveTo>
                  <a:cubicBezTo>
                    <a:pt x="455" y="739"/>
                    <a:pt x="588" y="761"/>
                    <a:pt x="717" y="737"/>
                  </a:cubicBezTo>
                  <a:cubicBezTo>
                    <a:pt x="777" y="732"/>
                    <a:pt x="797" y="670"/>
                    <a:pt x="825" y="627"/>
                  </a:cubicBezTo>
                  <a:cubicBezTo>
                    <a:pt x="759" y="595"/>
                    <a:pt x="669" y="589"/>
                    <a:pt x="626" y="521"/>
                  </a:cubicBezTo>
                  <a:cubicBezTo>
                    <a:pt x="648" y="343"/>
                    <a:pt x="739" y="181"/>
                    <a:pt x="751" y="0"/>
                  </a:cubicBezTo>
                  <a:cubicBezTo>
                    <a:pt x="563" y="6"/>
                    <a:pt x="455" y="192"/>
                    <a:pt x="278" y="230"/>
                  </a:cubicBezTo>
                  <a:cubicBezTo>
                    <a:pt x="196" y="241"/>
                    <a:pt x="113" y="232"/>
                    <a:pt x="31" y="230"/>
                  </a:cubicBezTo>
                  <a:cubicBezTo>
                    <a:pt x="37" y="291"/>
                    <a:pt x="0" y="374"/>
                    <a:pt x="65" y="413"/>
                  </a:cubicBezTo>
                  <a:cubicBezTo>
                    <a:pt x="188" y="501"/>
                    <a:pt x="334" y="344"/>
                    <a:pt x="464" y="393"/>
                  </a:cubicBezTo>
                  <a:cubicBezTo>
                    <a:pt x="462" y="505"/>
                    <a:pt x="368" y="599"/>
                    <a:pt x="330" y="704"/>
                  </a:cubicBezTo>
                </a:path>
              </a:pathLst>
            </a:custGeom>
            <a:solidFill>
              <a:srgbClr val="988B85"/>
            </a:solidFill>
            <a:ln w="9525">
              <a:solidFill>
                <a:srgbClr val="988B85"/>
              </a:solidFill>
              <a:round/>
            </a:ln>
          </p:spPr>
          <p:txBody>
            <a:bodyPr vert="horz" wrap="square" lIns="91440" tIns="45720" rIns="91440" bIns="45720" numCol="1" anchor="t" anchorCtr="0" compatLnSpc="1"/>
            <a:lstStyle/>
            <a:p>
              <a:endParaRPr lang="zh-CN" altLang="en-US"/>
            </a:p>
          </p:txBody>
        </p:sp>
        <p:sp>
          <p:nvSpPr>
            <p:cNvPr id="90" name="Freeform 21"/>
            <p:cNvSpPr/>
            <p:nvPr/>
          </p:nvSpPr>
          <p:spPr bwMode="auto">
            <a:xfrm flipV="1">
              <a:off x="13824305" y="1057761"/>
              <a:ext cx="515938" cy="403225"/>
            </a:xfrm>
            <a:custGeom>
              <a:avLst/>
              <a:gdLst>
                <a:gd name="T0" fmla="*/ 997 w 1776"/>
                <a:gd name="T1" fmla="*/ 971 h 1391"/>
                <a:gd name="T2" fmla="*/ 1776 w 1776"/>
                <a:gd name="T3" fmla="*/ 1391 h 1391"/>
                <a:gd name="T4" fmla="*/ 1384 w 1776"/>
                <a:gd name="T5" fmla="*/ 1078 h 1391"/>
                <a:gd name="T6" fmla="*/ 485 w 1776"/>
                <a:gd name="T7" fmla="*/ 389 h 1391"/>
                <a:gd name="T8" fmla="*/ 157 w 1776"/>
                <a:gd name="T9" fmla="*/ 0 h 1391"/>
                <a:gd name="T10" fmla="*/ 88 w 1776"/>
                <a:gd name="T11" fmla="*/ 322 h 1391"/>
                <a:gd name="T12" fmla="*/ 0 w 1776"/>
                <a:gd name="T13" fmla="*/ 266 h 1391"/>
                <a:gd name="T14" fmla="*/ 118 w 1776"/>
                <a:gd name="T15" fmla="*/ 558 h 1391"/>
                <a:gd name="T16" fmla="*/ 216 w 1776"/>
                <a:gd name="T17" fmla="*/ 507 h 1391"/>
                <a:gd name="T18" fmla="*/ 124 w 1776"/>
                <a:gd name="T19" fmla="*/ 150 h 1391"/>
                <a:gd name="T20" fmla="*/ 300 w 1776"/>
                <a:gd name="T21" fmla="*/ 327 h 1391"/>
                <a:gd name="T22" fmla="*/ 997 w 1776"/>
                <a:gd name="T23" fmla="*/ 971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76" h="1391">
                  <a:moveTo>
                    <a:pt x="997" y="971"/>
                  </a:moveTo>
                  <a:cubicBezTo>
                    <a:pt x="1232" y="1154"/>
                    <a:pt x="1523" y="1238"/>
                    <a:pt x="1776" y="1391"/>
                  </a:cubicBezTo>
                  <a:cubicBezTo>
                    <a:pt x="1680" y="1249"/>
                    <a:pt x="1542" y="1143"/>
                    <a:pt x="1384" y="1078"/>
                  </a:cubicBezTo>
                  <a:cubicBezTo>
                    <a:pt x="1033" y="926"/>
                    <a:pt x="744" y="665"/>
                    <a:pt x="485" y="389"/>
                  </a:cubicBezTo>
                  <a:cubicBezTo>
                    <a:pt x="368" y="266"/>
                    <a:pt x="283" y="115"/>
                    <a:pt x="157" y="0"/>
                  </a:cubicBezTo>
                  <a:cubicBezTo>
                    <a:pt x="69" y="78"/>
                    <a:pt x="107" y="217"/>
                    <a:pt x="88" y="322"/>
                  </a:cubicBezTo>
                  <a:cubicBezTo>
                    <a:pt x="59" y="303"/>
                    <a:pt x="29" y="285"/>
                    <a:pt x="0" y="266"/>
                  </a:cubicBezTo>
                  <a:cubicBezTo>
                    <a:pt x="28" y="367"/>
                    <a:pt x="69" y="465"/>
                    <a:pt x="118" y="558"/>
                  </a:cubicBezTo>
                  <a:cubicBezTo>
                    <a:pt x="151" y="541"/>
                    <a:pt x="184" y="524"/>
                    <a:pt x="216" y="507"/>
                  </a:cubicBezTo>
                  <a:cubicBezTo>
                    <a:pt x="175" y="391"/>
                    <a:pt x="144" y="271"/>
                    <a:pt x="124" y="150"/>
                  </a:cubicBezTo>
                  <a:cubicBezTo>
                    <a:pt x="186" y="205"/>
                    <a:pt x="246" y="263"/>
                    <a:pt x="300" y="327"/>
                  </a:cubicBezTo>
                  <a:cubicBezTo>
                    <a:pt x="499" y="574"/>
                    <a:pt x="746" y="778"/>
                    <a:pt x="997" y="971"/>
                  </a:cubicBezTo>
                </a:path>
              </a:pathLst>
            </a:custGeom>
            <a:solidFill>
              <a:srgbClr val="3935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2"/>
            <p:cNvSpPr/>
            <p:nvPr/>
          </p:nvSpPr>
          <p:spPr bwMode="auto">
            <a:xfrm flipV="1">
              <a:off x="14546617" y="1091099"/>
              <a:ext cx="196850" cy="311150"/>
            </a:xfrm>
            <a:custGeom>
              <a:avLst/>
              <a:gdLst>
                <a:gd name="T0" fmla="*/ 268 w 679"/>
                <a:gd name="T1" fmla="*/ 879 h 1068"/>
                <a:gd name="T2" fmla="*/ 597 w 679"/>
                <a:gd name="T3" fmla="*/ 1068 h 1068"/>
                <a:gd name="T4" fmla="*/ 563 w 679"/>
                <a:gd name="T5" fmla="*/ 899 h 1068"/>
                <a:gd name="T6" fmla="*/ 679 w 679"/>
                <a:gd name="T7" fmla="*/ 388 h 1068"/>
                <a:gd name="T8" fmla="*/ 593 w 679"/>
                <a:gd name="T9" fmla="*/ 393 h 1068"/>
                <a:gd name="T10" fmla="*/ 507 w 679"/>
                <a:gd name="T11" fmla="*/ 639 h 1068"/>
                <a:gd name="T12" fmla="*/ 439 w 679"/>
                <a:gd name="T13" fmla="*/ 638 h 1068"/>
                <a:gd name="T14" fmla="*/ 82 w 679"/>
                <a:gd name="T15" fmla="*/ 1 h 1068"/>
                <a:gd name="T16" fmla="*/ 0 w 679"/>
                <a:gd name="T17" fmla="*/ 0 h 1068"/>
                <a:gd name="T18" fmla="*/ 178 w 679"/>
                <a:gd name="T19" fmla="*/ 586 h 1068"/>
                <a:gd name="T20" fmla="*/ 268 w 679"/>
                <a:gd name="T21" fmla="*/ 879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9" h="1068">
                  <a:moveTo>
                    <a:pt x="268" y="879"/>
                  </a:moveTo>
                  <a:cubicBezTo>
                    <a:pt x="360" y="969"/>
                    <a:pt x="484" y="1012"/>
                    <a:pt x="597" y="1068"/>
                  </a:cubicBezTo>
                  <a:cubicBezTo>
                    <a:pt x="585" y="1012"/>
                    <a:pt x="573" y="956"/>
                    <a:pt x="563" y="899"/>
                  </a:cubicBezTo>
                  <a:cubicBezTo>
                    <a:pt x="523" y="719"/>
                    <a:pt x="637" y="556"/>
                    <a:pt x="679" y="388"/>
                  </a:cubicBezTo>
                  <a:cubicBezTo>
                    <a:pt x="658" y="389"/>
                    <a:pt x="614" y="392"/>
                    <a:pt x="593" y="393"/>
                  </a:cubicBezTo>
                  <a:cubicBezTo>
                    <a:pt x="562" y="474"/>
                    <a:pt x="535" y="557"/>
                    <a:pt x="507" y="639"/>
                  </a:cubicBezTo>
                  <a:cubicBezTo>
                    <a:pt x="490" y="639"/>
                    <a:pt x="456" y="638"/>
                    <a:pt x="439" y="638"/>
                  </a:cubicBezTo>
                  <a:cubicBezTo>
                    <a:pt x="354" y="408"/>
                    <a:pt x="231" y="195"/>
                    <a:pt x="82" y="1"/>
                  </a:cubicBezTo>
                  <a:cubicBezTo>
                    <a:pt x="62" y="1"/>
                    <a:pt x="20" y="1"/>
                    <a:pt x="0" y="0"/>
                  </a:cubicBezTo>
                  <a:cubicBezTo>
                    <a:pt x="63" y="194"/>
                    <a:pt x="145" y="383"/>
                    <a:pt x="178" y="586"/>
                  </a:cubicBezTo>
                  <a:cubicBezTo>
                    <a:pt x="202" y="684"/>
                    <a:pt x="206" y="794"/>
                    <a:pt x="268" y="879"/>
                  </a:cubicBezTo>
                </a:path>
              </a:pathLst>
            </a:custGeom>
            <a:solidFill>
              <a:srgbClr val="2C28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3"/>
            <p:cNvSpPr/>
            <p:nvPr/>
          </p:nvSpPr>
          <p:spPr bwMode="auto">
            <a:xfrm flipV="1">
              <a:off x="14165617" y="1130786"/>
              <a:ext cx="382588" cy="431800"/>
            </a:xfrm>
            <a:custGeom>
              <a:avLst/>
              <a:gdLst>
                <a:gd name="T0" fmla="*/ 673 w 1318"/>
                <a:gd name="T1" fmla="*/ 1171 h 1485"/>
                <a:gd name="T2" fmla="*/ 1318 w 1318"/>
                <a:gd name="T3" fmla="*/ 1485 h 1485"/>
                <a:gd name="T4" fmla="*/ 1070 w 1318"/>
                <a:gd name="T5" fmla="*/ 1228 h 1485"/>
                <a:gd name="T6" fmla="*/ 215 w 1318"/>
                <a:gd name="T7" fmla="*/ 175 h 1485"/>
                <a:gd name="T8" fmla="*/ 103 w 1318"/>
                <a:gd name="T9" fmla="*/ 0 h 1485"/>
                <a:gd name="T10" fmla="*/ 80 w 1318"/>
                <a:gd name="T11" fmla="*/ 705 h 1485"/>
                <a:gd name="T12" fmla="*/ 3 w 1318"/>
                <a:gd name="T13" fmla="*/ 777 h 1485"/>
                <a:gd name="T14" fmla="*/ 63 w 1318"/>
                <a:gd name="T15" fmla="*/ 833 h 1485"/>
                <a:gd name="T16" fmla="*/ 216 w 1318"/>
                <a:gd name="T17" fmla="*/ 781 h 1485"/>
                <a:gd name="T18" fmla="*/ 138 w 1318"/>
                <a:gd name="T19" fmla="*/ 348 h 1485"/>
                <a:gd name="T20" fmla="*/ 673 w 1318"/>
                <a:gd name="T21" fmla="*/ 1171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8" h="1485">
                  <a:moveTo>
                    <a:pt x="673" y="1171"/>
                  </a:moveTo>
                  <a:cubicBezTo>
                    <a:pt x="813" y="1388"/>
                    <a:pt x="1098" y="1396"/>
                    <a:pt x="1318" y="1485"/>
                  </a:cubicBezTo>
                  <a:cubicBezTo>
                    <a:pt x="1299" y="1349"/>
                    <a:pt x="1178" y="1288"/>
                    <a:pt x="1070" y="1228"/>
                  </a:cubicBezTo>
                  <a:cubicBezTo>
                    <a:pt x="685" y="975"/>
                    <a:pt x="430" y="574"/>
                    <a:pt x="215" y="175"/>
                  </a:cubicBezTo>
                  <a:cubicBezTo>
                    <a:pt x="177" y="117"/>
                    <a:pt x="139" y="59"/>
                    <a:pt x="103" y="0"/>
                  </a:cubicBezTo>
                  <a:cubicBezTo>
                    <a:pt x="0" y="226"/>
                    <a:pt x="92" y="471"/>
                    <a:pt x="80" y="705"/>
                  </a:cubicBezTo>
                  <a:cubicBezTo>
                    <a:pt x="61" y="723"/>
                    <a:pt x="22" y="759"/>
                    <a:pt x="3" y="777"/>
                  </a:cubicBezTo>
                  <a:cubicBezTo>
                    <a:pt x="21" y="798"/>
                    <a:pt x="41" y="816"/>
                    <a:pt x="63" y="833"/>
                  </a:cubicBezTo>
                  <a:cubicBezTo>
                    <a:pt x="117" y="877"/>
                    <a:pt x="167" y="800"/>
                    <a:pt x="216" y="781"/>
                  </a:cubicBezTo>
                  <a:cubicBezTo>
                    <a:pt x="178" y="639"/>
                    <a:pt x="149" y="495"/>
                    <a:pt x="138" y="348"/>
                  </a:cubicBezTo>
                  <a:cubicBezTo>
                    <a:pt x="383" y="575"/>
                    <a:pt x="488" y="902"/>
                    <a:pt x="673" y="1171"/>
                  </a:cubicBezTo>
                </a:path>
              </a:pathLst>
            </a:custGeom>
            <a:solidFill>
              <a:srgbClr val="2D2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4"/>
            <p:cNvSpPr/>
            <p:nvPr/>
          </p:nvSpPr>
          <p:spPr bwMode="auto">
            <a:xfrm flipV="1">
              <a:off x="14229117" y="1205399"/>
              <a:ext cx="738188" cy="566738"/>
            </a:xfrm>
            <a:custGeom>
              <a:avLst/>
              <a:gdLst>
                <a:gd name="T0" fmla="*/ 0 w 2546"/>
                <a:gd name="T1" fmla="*/ 900 h 1953"/>
                <a:gd name="T2" fmla="*/ 855 w 2546"/>
                <a:gd name="T3" fmla="*/ 1953 h 1953"/>
                <a:gd name="T4" fmla="*/ 874 w 2546"/>
                <a:gd name="T5" fmla="*/ 1899 h 1953"/>
                <a:gd name="T6" fmla="*/ 758 w 2546"/>
                <a:gd name="T7" fmla="*/ 1293 h 1953"/>
                <a:gd name="T8" fmla="*/ 736 w 2546"/>
                <a:gd name="T9" fmla="*/ 554 h 1953"/>
                <a:gd name="T10" fmla="*/ 796 w 2546"/>
                <a:gd name="T11" fmla="*/ 529 h 1953"/>
                <a:gd name="T12" fmla="*/ 1098 w 2546"/>
                <a:gd name="T13" fmla="*/ 723 h 1953"/>
                <a:gd name="T14" fmla="*/ 795 w 2546"/>
                <a:gd name="T15" fmla="*/ 374 h 1953"/>
                <a:gd name="T16" fmla="*/ 1231 w 2546"/>
                <a:gd name="T17" fmla="*/ 591 h 1953"/>
                <a:gd name="T18" fmla="*/ 1602 w 2546"/>
                <a:gd name="T19" fmla="*/ 800 h 1953"/>
                <a:gd name="T20" fmla="*/ 2003 w 2546"/>
                <a:gd name="T21" fmla="*/ 494 h 1953"/>
                <a:gd name="T22" fmla="*/ 2060 w 2546"/>
                <a:gd name="T23" fmla="*/ 676 h 1953"/>
                <a:gd name="T24" fmla="*/ 2241 w 2546"/>
                <a:gd name="T25" fmla="*/ 561 h 1953"/>
                <a:gd name="T26" fmla="*/ 2546 w 2546"/>
                <a:gd name="T27" fmla="*/ 667 h 1953"/>
                <a:gd name="T28" fmla="*/ 2261 w 2546"/>
                <a:gd name="T29" fmla="*/ 529 h 1953"/>
                <a:gd name="T30" fmla="*/ 2039 w 2546"/>
                <a:gd name="T31" fmla="*/ 596 h 1953"/>
                <a:gd name="T32" fmla="*/ 2146 w 2546"/>
                <a:gd name="T33" fmla="*/ 454 h 1953"/>
                <a:gd name="T34" fmla="*/ 2052 w 2546"/>
                <a:gd name="T35" fmla="*/ 311 h 1953"/>
                <a:gd name="T36" fmla="*/ 1967 w 2546"/>
                <a:gd name="T37" fmla="*/ 424 h 1953"/>
                <a:gd name="T38" fmla="*/ 1852 w 2546"/>
                <a:gd name="T39" fmla="*/ 460 h 1953"/>
                <a:gd name="T40" fmla="*/ 1844 w 2546"/>
                <a:gd name="T41" fmla="*/ 497 h 1953"/>
                <a:gd name="T42" fmla="*/ 1557 w 2546"/>
                <a:gd name="T43" fmla="*/ 676 h 1953"/>
                <a:gd name="T44" fmla="*/ 1363 w 2546"/>
                <a:gd name="T45" fmla="*/ 588 h 1953"/>
                <a:gd name="T46" fmla="*/ 1004 w 2546"/>
                <a:gd name="T47" fmla="*/ 160 h 1953"/>
                <a:gd name="T48" fmla="*/ 954 w 2546"/>
                <a:gd name="T49" fmla="*/ 222 h 1953"/>
                <a:gd name="T50" fmla="*/ 760 w 2546"/>
                <a:gd name="T51" fmla="*/ 11 h 1953"/>
                <a:gd name="T52" fmla="*/ 419 w 2546"/>
                <a:gd name="T53" fmla="*/ 0 h 1953"/>
                <a:gd name="T54" fmla="*/ 729 w 2546"/>
                <a:gd name="T55" fmla="*/ 71 h 1953"/>
                <a:gd name="T56" fmla="*/ 853 w 2546"/>
                <a:gd name="T57" fmla="*/ 281 h 1953"/>
                <a:gd name="T58" fmla="*/ 680 w 2546"/>
                <a:gd name="T59" fmla="*/ 622 h 1953"/>
                <a:gd name="T60" fmla="*/ 702 w 2546"/>
                <a:gd name="T61" fmla="*/ 1466 h 1953"/>
                <a:gd name="T62" fmla="*/ 0 w 2546"/>
                <a:gd name="T63" fmla="*/ 900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46" h="1953">
                  <a:moveTo>
                    <a:pt x="0" y="900"/>
                  </a:moveTo>
                  <a:cubicBezTo>
                    <a:pt x="215" y="1299"/>
                    <a:pt x="470" y="1700"/>
                    <a:pt x="855" y="1953"/>
                  </a:cubicBezTo>
                  <a:cubicBezTo>
                    <a:pt x="860" y="1940"/>
                    <a:pt x="870" y="1912"/>
                    <a:pt x="874" y="1899"/>
                  </a:cubicBezTo>
                  <a:cubicBezTo>
                    <a:pt x="812" y="1702"/>
                    <a:pt x="767" y="1500"/>
                    <a:pt x="758" y="1293"/>
                  </a:cubicBezTo>
                  <a:cubicBezTo>
                    <a:pt x="750" y="1047"/>
                    <a:pt x="714" y="801"/>
                    <a:pt x="736" y="554"/>
                  </a:cubicBezTo>
                  <a:cubicBezTo>
                    <a:pt x="751" y="547"/>
                    <a:pt x="781" y="535"/>
                    <a:pt x="796" y="529"/>
                  </a:cubicBezTo>
                  <a:cubicBezTo>
                    <a:pt x="900" y="587"/>
                    <a:pt x="993" y="665"/>
                    <a:pt x="1098" y="723"/>
                  </a:cubicBezTo>
                  <a:cubicBezTo>
                    <a:pt x="983" y="621"/>
                    <a:pt x="862" y="516"/>
                    <a:pt x="795" y="374"/>
                  </a:cubicBezTo>
                  <a:cubicBezTo>
                    <a:pt x="968" y="377"/>
                    <a:pt x="1099" y="496"/>
                    <a:pt x="1231" y="591"/>
                  </a:cubicBezTo>
                  <a:cubicBezTo>
                    <a:pt x="1346" y="676"/>
                    <a:pt x="1475" y="737"/>
                    <a:pt x="1602" y="800"/>
                  </a:cubicBezTo>
                  <a:cubicBezTo>
                    <a:pt x="1655" y="618"/>
                    <a:pt x="1834" y="536"/>
                    <a:pt x="2003" y="494"/>
                  </a:cubicBezTo>
                  <a:cubicBezTo>
                    <a:pt x="2021" y="554"/>
                    <a:pt x="2041" y="615"/>
                    <a:pt x="2060" y="676"/>
                  </a:cubicBezTo>
                  <a:cubicBezTo>
                    <a:pt x="2121" y="639"/>
                    <a:pt x="2181" y="600"/>
                    <a:pt x="2241" y="561"/>
                  </a:cubicBezTo>
                  <a:cubicBezTo>
                    <a:pt x="2343" y="592"/>
                    <a:pt x="2446" y="626"/>
                    <a:pt x="2546" y="667"/>
                  </a:cubicBezTo>
                  <a:cubicBezTo>
                    <a:pt x="2464" y="601"/>
                    <a:pt x="2371" y="528"/>
                    <a:pt x="2261" y="529"/>
                  </a:cubicBezTo>
                  <a:cubicBezTo>
                    <a:pt x="2184" y="540"/>
                    <a:pt x="2113" y="573"/>
                    <a:pt x="2039" y="596"/>
                  </a:cubicBezTo>
                  <a:cubicBezTo>
                    <a:pt x="2075" y="549"/>
                    <a:pt x="2111" y="502"/>
                    <a:pt x="2146" y="454"/>
                  </a:cubicBezTo>
                  <a:cubicBezTo>
                    <a:pt x="2115" y="406"/>
                    <a:pt x="2084" y="358"/>
                    <a:pt x="2052" y="311"/>
                  </a:cubicBezTo>
                  <a:cubicBezTo>
                    <a:pt x="2036" y="357"/>
                    <a:pt x="2012" y="400"/>
                    <a:pt x="1967" y="424"/>
                  </a:cubicBezTo>
                  <a:cubicBezTo>
                    <a:pt x="1929" y="437"/>
                    <a:pt x="1891" y="448"/>
                    <a:pt x="1852" y="460"/>
                  </a:cubicBezTo>
                  <a:cubicBezTo>
                    <a:pt x="1850" y="469"/>
                    <a:pt x="1846" y="488"/>
                    <a:pt x="1844" y="497"/>
                  </a:cubicBezTo>
                  <a:cubicBezTo>
                    <a:pt x="1738" y="540"/>
                    <a:pt x="1656" y="623"/>
                    <a:pt x="1557" y="676"/>
                  </a:cubicBezTo>
                  <a:cubicBezTo>
                    <a:pt x="1483" y="674"/>
                    <a:pt x="1421" y="629"/>
                    <a:pt x="1363" y="588"/>
                  </a:cubicBezTo>
                  <a:cubicBezTo>
                    <a:pt x="1221" y="467"/>
                    <a:pt x="1061" y="346"/>
                    <a:pt x="1004" y="160"/>
                  </a:cubicBezTo>
                  <a:cubicBezTo>
                    <a:pt x="992" y="175"/>
                    <a:pt x="967" y="207"/>
                    <a:pt x="954" y="222"/>
                  </a:cubicBezTo>
                  <a:cubicBezTo>
                    <a:pt x="819" y="303"/>
                    <a:pt x="802" y="95"/>
                    <a:pt x="760" y="11"/>
                  </a:cubicBezTo>
                  <a:cubicBezTo>
                    <a:pt x="646" y="14"/>
                    <a:pt x="533" y="10"/>
                    <a:pt x="419" y="0"/>
                  </a:cubicBezTo>
                  <a:cubicBezTo>
                    <a:pt x="519" y="37"/>
                    <a:pt x="624" y="55"/>
                    <a:pt x="729" y="71"/>
                  </a:cubicBezTo>
                  <a:cubicBezTo>
                    <a:pt x="770" y="141"/>
                    <a:pt x="812" y="211"/>
                    <a:pt x="853" y="281"/>
                  </a:cubicBezTo>
                  <a:cubicBezTo>
                    <a:pt x="741" y="357"/>
                    <a:pt x="672" y="485"/>
                    <a:pt x="680" y="622"/>
                  </a:cubicBezTo>
                  <a:cubicBezTo>
                    <a:pt x="688" y="903"/>
                    <a:pt x="739" y="1184"/>
                    <a:pt x="702" y="1466"/>
                  </a:cubicBezTo>
                  <a:cubicBezTo>
                    <a:pt x="412" y="1353"/>
                    <a:pt x="236" y="1087"/>
                    <a:pt x="0" y="900"/>
                  </a:cubicBezTo>
                </a:path>
              </a:pathLst>
            </a:custGeom>
            <a:solidFill>
              <a:srgbClr val="BDA4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5"/>
            <p:cNvSpPr/>
            <p:nvPr/>
          </p:nvSpPr>
          <p:spPr bwMode="auto">
            <a:xfrm flipV="1">
              <a:off x="14435492" y="1218099"/>
              <a:ext cx="69850" cy="400050"/>
            </a:xfrm>
            <a:custGeom>
              <a:avLst/>
              <a:gdLst>
                <a:gd name="T0" fmla="*/ 160 w 240"/>
                <a:gd name="T1" fmla="*/ 1370 h 1381"/>
                <a:gd name="T2" fmla="*/ 240 w 240"/>
                <a:gd name="T3" fmla="*/ 1381 h 1381"/>
                <a:gd name="T4" fmla="*/ 116 w 240"/>
                <a:gd name="T5" fmla="*/ 515 h 1381"/>
                <a:gd name="T6" fmla="*/ 230 w 240"/>
                <a:gd name="T7" fmla="*/ 333 h 1381"/>
                <a:gd name="T8" fmla="*/ 82 w 240"/>
                <a:gd name="T9" fmla="*/ 0 h 1381"/>
                <a:gd name="T10" fmla="*/ 22 w 240"/>
                <a:gd name="T11" fmla="*/ 25 h 1381"/>
                <a:gd name="T12" fmla="*/ 44 w 240"/>
                <a:gd name="T13" fmla="*/ 764 h 1381"/>
                <a:gd name="T14" fmla="*/ 160 w 240"/>
                <a:gd name="T15" fmla="*/ 1370 h 1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381">
                  <a:moveTo>
                    <a:pt x="160" y="1370"/>
                  </a:moveTo>
                  <a:cubicBezTo>
                    <a:pt x="180" y="1373"/>
                    <a:pt x="220" y="1378"/>
                    <a:pt x="240" y="1381"/>
                  </a:cubicBezTo>
                  <a:cubicBezTo>
                    <a:pt x="167" y="1098"/>
                    <a:pt x="138" y="806"/>
                    <a:pt x="116" y="515"/>
                  </a:cubicBezTo>
                  <a:cubicBezTo>
                    <a:pt x="158" y="457"/>
                    <a:pt x="195" y="396"/>
                    <a:pt x="230" y="333"/>
                  </a:cubicBezTo>
                  <a:cubicBezTo>
                    <a:pt x="173" y="225"/>
                    <a:pt x="126" y="113"/>
                    <a:pt x="82" y="0"/>
                  </a:cubicBezTo>
                  <a:cubicBezTo>
                    <a:pt x="67" y="6"/>
                    <a:pt x="37" y="18"/>
                    <a:pt x="22" y="25"/>
                  </a:cubicBezTo>
                  <a:cubicBezTo>
                    <a:pt x="0" y="272"/>
                    <a:pt x="36" y="518"/>
                    <a:pt x="44" y="764"/>
                  </a:cubicBezTo>
                  <a:cubicBezTo>
                    <a:pt x="53" y="971"/>
                    <a:pt x="98" y="1173"/>
                    <a:pt x="160" y="1370"/>
                  </a:cubicBezTo>
                </a:path>
              </a:pathLst>
            </a:custGeom>
            <a:solidFill>
              <a:srgbClr val="302D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6"/>
            <p:cNvSpPr/>
            <p:nvPr/>
          </p:nvSpPr>
          <p:spPr bwMode="auto">
            <a:xfrm flipV="1">
              <a:off x="14505342" y="1216511"/>
              <a:ext cx="325438" cy="300038"/>
            </a:xfrm>
            <a:custGeom>
              <a:avLst/>
              <a:gdLst>
                <a:gd name="T0" fmla="*/ 578 w 1122"/>
                <a:gd name="T1" fmla="*/ 1033 h 1034"/>
                <a:gd name="T2" fmla="*/ 646 w 1122"/>
                <a:gd name="T3" fmla="*/ 1034 h 1034"/>
                <a:gd name="T4" fmla="*/ 732 w 1122"/>
                <a:gd name="T5" fmla="*/ 788 h 1034"/>
                <a:gd name="T6" fmla="*/ 1122 w 1122"/>
                <a:gd name="T7" fmla="*/ 294 h 1034"/>
                <a:gd name="T8" fmla="*/ 617 w 1122"/>
                <a:gd name="T9" fmla="*/ 492 h 1034"/>
                <a:gd name="T10" fmla="*/ 366 w 1122"/>
                <a:gd name="T11" fmla="*/ 364 h 1034"/>
                <a:gd name="T12" fmla="*/ 0 w 1122"/>
                <a:gd name="T13" fmla="*/ 0 h 1034"/>
                <a:gd name="T14" fmla="*/ 221 w 1122"/>
                <a:gd name="T15" fmla="*/ 396 h 1034"/>
                <a:gd name="T16" fmla="*/ 578 w 1122"/>
                <a:gd name="T17" fmla="*/ 103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2" h="1034">
                  <a:moveTo>
                    <a:pt x="578" y="1033"/>
                  </a:moveTo>
                  <a:cubicBezTo>
                    <a:pt x="595" y="1033"/>
                    <a:pt x="629" y="1034"/>
                    <a:pt x="646" y="1034"/>
                  </a:cubicBezTo>
                  <a:cubicBezTo>
                    <a:pt x="674" y="952"/>
                    <a:pt x="701" y="869"/>
                    <a:pt x="732" y="788"/>
                  </a:cubicBezTo>
                  <a:cubicBezTo>
                    <a:pt x="797" y="581"/>
                    <a:pt x="941" y="411"/>
                    <a:pt x="1122" y="294"/>
                  </a:cubicBezTo>
                  <a:cubicBezTo>
                    <a:pt x="945" y="338"/>
                    <a:pt x="786" y="427"/>
                    <a:pt x="617" y="492"/>
                  </a:cubicBezTo>
                  <a:cubicBezTo>
                    <a:pt x="513" y="533"/>
                    <a:pt x="430" y="430"/>
                    <a:pt x="366" y="364"/>
                  </a:cubicBezTo>
                  <a:cubicBezTo>
                    <a:pt x="256" y="231"/>
                    <a:pt x="146" y="96"/>
                    <a:pt x="0" y="0"/>
                  </a:cubicBezTo>
                  <a:cubicBezTo>
                    <a:pt x="63" y="138"/>
                    <a:pt x="134" y="272"/>
                    <a:pt x="221" y="396"/>
                  </a:cubicBezTo>
                  <a:cubicBezTo>
                    <a:pt x="370" y="590"/>
                    <a:pt x="493" y="803"/>
                    <a:pt x="578" y="1033"/>
                  </a:cubicBezTo>
                </a:path>
              </a:pathLst>
            </a:custGeom>
            <a:solidFill>
              <a:srgbClr val="BEA6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7"/>
            <p:cNvSpPr/>
            <p:nvPr/>
          </p:nvSpPr>
          <p:spPr bwMode="auto">
            <a:xfrm flipV="1">
              <a:off x="13570305" y="1283186"/>
              <a:ext cx="219075" cy="833438"/>
            </a:xfrm>
            <a:custGeom>
              <a:avLst/>
              <a:gdLst>
                <a:gd name="T0" fmla="*/ 36 w 754"/>
                <a:gd name="T1" fmla="*/ 2734 h 2872"/>
                <a:gd name="T2" fmla="*/ 77 w 754"/>
                <a:gd name="T3" fmla="*/ 2872 h 2872"/>
                <a:gd name="T4" fmla="*/ 62 w 754"/>
                <a:gd name="T5" fmla="*/ 2788 h 2872"/>
                <a:gd name="T6" fmla="*/ 304 w 754"/>
                <a:gd name="T7" fmla="*/ 2856 h 2872"/>
                <a:gd name="T8" fmla="*/ 256 w 754"/>
                <a:gd name="T9" fmla="*/ 2426 h 2872"/>
                <a:gd name="T10" fmla="*/ 194 w 754"/>
                <a:gd name="T11" fmla="*/ 1671 h 2872"/>
                <a:gd name="T12" fmla="*/ 297 w 754"/>
                <a:gd name="T13" fmla="*/ 1002 h 2872"/>
                <a:gd name="T14" fmla="*/ 342 w 754"/>
                <a:gd name="T15" fmla="*/ 851 h 2872"/>
                <a:gd name="T16" fmla="*/ 506 w 754"/>
                <a:gd name="T17" fmla="*/ 940 h 2872"/>
                <a:gd name="T18" fmla="*/ 561 w 754"/>
                <a:gd name="T19" fmla="*/ 601 h 2872"/>
                <a:gd name="T20" fmla="*/ 569 w 754"/>
                <a:gd name="T21" fmla="*/ 575 h 2872"/>
                <a:gd name="T22" fmla="*/ 754 w 754"/>
                <a:gd name="T23" fmla="*/ 0 h 2872"/>
                <a:gd name="T24" fmla="*/ 650 w 754"/>
                <a:gd name="T25" fmla="*/ 185 h 2872"/>
                <a:gd name="T26" fmla="*/ 469 w 754"/>
                <a:gd name="T27" fmla="*/ 834 h 2872"/>
                <a:gd name="T28" fmla="*/ 288 w 754"/>
                <a:gd name="T29" fmla="*/ 835 h 2872"/>
                <a:gd name="T30" fmla="*/ 186 w 754"/>
                <a:gd name="T31" fmla="*/ 1373 h 2872"/>
                <a:gd name="T32" fmla="*/ 157 w 754"/>
                <a:gd name="T33" fmla="*/ 2020 h 2872"/>
                <a:gd name="T34" fmla="*/ 265 w 754"/>
                <a:gd name="T35" fmla="*/ 2789 h 2872"/>
                <a:gd name="T36" fmla="*/ 36 w 754"/>
                <a:gd name="T37" fmla="*/ 2734 h 2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4" h="2872">
                  <a:moveTo>
                    <a:pt x="36" y="2734"/>
                  </a:moveTo>
                  <a:cubicBezTo>
                    <a:pt x="33" y="2786"/>
                    <a:pt x="0" y="2861"/>
                    <a:pt x="77" y="2872"/>
                  </a:cubicBezTo>
                  <a:cubicBezTo>
                    <a:pt x="73" y="2851"/>
                    <a:pt x="66" y="2809"/>
                    <a:pt x="62" y="2788"/>
                  </a:cubicBezTo>
                  <a:cubicBezTo>
                    <a:pt x="143" y="2810"/>
                    <a:pt x="224" y="2832"/>
                    <a:pt x="304" y="2856"/>
                  </a:cubicBezTo>
                  <a:cubicBezTo>
                    <a:pt x="287" y="2713"/>
                    <a:pt x="268" y="2570"/>
                    <a:pt x="256" y="2426"/>
                  </a:cubicBezTo>
                  <a:cubicBezTo>
                    <a:pt x="215" y="2177"/>
                    <a:pt x="151" y="1925"/>
                    <a:pt x="194" y="1671"/>
                  </a:cubicBezTo>
                  <a:cubicBezTo>
                    <a:pt x="230" y="1448"/>
                    <a:pt x="257" y="1224"/>
                    <a:pt x="297" y="1002"/>
                  </a:cubicBezTo>
                  <a:cubicBezTo>
                    <a:pt x="310" y="951"/>
                    <a:pt x="326" y="901"/>
                    <a:pt x="342" y="851"/>
                  </a:cubicBezTo>
                  <a:cubicBezTo>
                    <a:pt x="393" y="887"/>
                    <a:pt x="440" y="939"/>
                    <a:pt x="506" y="940"/>
                  </a:cubicBezTo>
                  <a:cubicBezTo>
                    <a:pt x="516" y="826"/>
                    <a:pt x="524" y="710"/>
                    <a:pt x="561" y="601"/>
                  </a:cubicBezTo>
                  <a:lnTo>
                    <a:pt x="569" y="575"/>
                  </a:lnTo>
                  <a:cubicBezTo>
                    <a:pt x="622" y="381"/>
                    <a:pt x="692" y="192"/>
                    <a:pt x="754" y="0"/>
                  </a:cubicBezTo>
                  <a:cubicBezTo>
                    <a:pt x="708" y="55"/>
                    <a:pt x="673" y="118"/>
                    <a:pt x="650" y="185"/>
                  </a:cubicBezTo>
                  <a:cubicBezTo>
                    <a:pt x="576" y="397"/>
                    <a:pt x="497" y="610"/>
                    <a:pt x="469" y="834"/>
                  </a:cubicBezTo>
                  <a:cubicBezTo>
                    <a:pt x="408" y="834"/>
                    <a:pt x="348" y="834"/>
                    <a:pt x="288" y="835"/>
                  </a:cubicBezTo>
                  <a:cubicBezTo>
                    <a:pt x="264" y="1016"/>
                    <a:pt x="225" y="1195"/>
                    <a:pt x="186" y="1373"/>
                  </a:cubicBezTo>
                  <a:cubicBezTo>
                    <a:pt x="137" y="1586"/>
                    <a:pt x="166" y="1805"/>
                    <a:pt x="157" y="2020"/>
                  </a:cubicBezTo>
                  <a:cubicBezTo>
                    <a:pt x="147" y="2281"/>
                    <a:pt x="225" y="2533"/>
                    <a:pt x="265" y="2789"/>
                  </a:cubicBezTo>
                  <a:cubicBezTo>
                    <a:pt x="188" y="2771"/>
                    <a:pt x="112" y="2752"/>
                    <a:pt x="36" y="2734"/>
                  </a:cubicBezTo>
                </a:path>
              </a:pathLst>
            </a:custGeom>
            <a:solidFill>
              <a:srgbClr val="AAA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8"/>
            <p:cNvSpPr/>
            <p:nvPr/>
          </p:nvSpPr>
          <p:spPr bwMode="auto">
            <a:xfrm flipV="1">
              <a:off x="14718067" y="1283186"/>
              <a:ext cx="528638" cy="533400"/>
            </a:xfrm>
            <a:custGeom>
              <a:avLst/>
              <a:gdLst>
                <a:gd name="T0" fmla="*/ 1718 w 1820"/>
                <a:gd name="T1" fmla="*/ 1839 h 1839"/>
                <a:gd name="T2" fmla="*/ 1795 w 1820"/>
                <a:gd name="T3" fmla="*/ 1567 h 1839"/>
                <a:gd name="T4" fmla="*/ 1671 w 1820"/>
                <a:gd name="T5" fmla="*/ 1457 h 1839"/>
                <a:gd name="T6" fmla="*/ 1164 w 1820"/>
                <a:gd name="T7" fmla="*/ 1569 h 1839"/>
                <a:gd name="T8" fmla="*/ 1230 w 1820"/>
                <a:gd name="T9" fmla="*/ 1216 h 1839"/>
                <a:gd name="T10" fmla="*/ 1084 w 1820"/>
                <a:gd name="T11" fmla="*/ 933 h 1839"/>
                <a:gd name="T12" fmla="*/ 909 w 1820"/>
                <a:gd name="T13" fmla="*/ 924 h 1839"/>
                <a:gd name="T14" fmla="*/ 1026 w 1820"/>
                <a:gd name="T15" fmla="*/ 525 h 1839"/>
                <a:gd name="T16" fmla="*/ 966 w 1820"/>
                <a:gd name="T17" fmla="*/ 645 h 1839"/>
                <a:gd name="T18" fmla="*/ 952 w 1820"/>
                <a:gd name="T19" fmla="*/ 677 h 1839"/>
                <a:gd name="T20" fmla="*/ 647 w 1820"/>
                <a:gd name="T21" fmla="*/ 458 h 1839"/>
                <a:gd name="T22" fmla="*/ 352 w 1820"/>
                <a:gd name="T23" fmla="*/ 111 h 1839"/>
                <a:gd name="T24" fmla="*/ 152 w 1820"/>
                <a:gd name="T25" fmla="*/ 0 h 1839"/>
                <a:gd name="T26" fmla="*/ 0 w 1820"/>
                <a:gd name="T27" fmla="*/ 28 h 1839"/>
                <a:gd name="T28" fmla="*/ 262 w 1820"/>
                <a:gd name="T29" fmla="*/ 194 h 1839"/>
                <a:gd name="T30" fmla="*/ 516 w 1820"/>
                <a:gd name="T31" fmla="*/ 377 h 1839"/>
                <a:gd name="T32" fmla="*/ 459 w 1820"/>
                <a:gd name="T33" fmla="*/ 609 h 1839"/>
                <a:gd name="T34" fmla="*/ 352 w 1820"/>
                <a:gd name="T35" fmla="*/ 751 h 1839"/>
                <a:gd name="T36" fmla="*/ 574 w 1820"/>
                <a:gd name="T37" fmla="*/ 684 h 1839"/>
                <a:gd name="T38" fmla="*/ 859 w 1820"/>
                <a:gd name="T39" fmla="*/ 822 h 1839"/>
                <a:gd name="T40" fmla="*/ 798 w 1820"/>
                <a:gd name="T41" fmla="*/ 1005 h 1839"/>
                <a:gd name="T42" fmla="*/ 548 w 1820"/>
                <a:gd name="T43" fmla="*/ 1230 h 1839"/>
                <a:gd name="T44" fmla="*/ 615 w 1820"/>
                <a:gd name="T45" fmla="*/ 1305 h 1839"/>
                <a:gd name="T46" fmla="*/ 1001 w 1820"/>
                <a:gd name="T47" fmla="*/ 978 h 1839"/>
                <a:gd name="T48" fmla="*/ 1145 w 1820"/>
                <a:gd name="T49" fmla="*/ 1302 h 1839"/>
                <a:gd name="T50" fmla="*/ 1116 w 1820"/>
                <a:gd name="T51" fmla="*/ 1613 h 1839"/>
                <a:gd name="T52" fmla="*/ 1666 w 1820"/>
                <a:gd name="T53" fmla="*/ 1605 h 1839"/>
                <a:gd name="T54" fmla="*/ 1718 w 1820"/>
                <a:gd name="T55" fmla="*/ 1839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0" h="1839">
                  <a:moveTo>
                    <a:pt x="1718" y="1839"/>
                  </a:moveTo>
                  <a:cubicBezTo>
                    <a:pt x="1769" y="1759"/>
                    <a:pt x="1820" y="1665"/>
                    <a:pt x="1795" y="1567"/>
                  </a:cubicBezTo>
                  <a:cubicBezTo>
                    <a:pt x="1783" y="1510"/>
                    <a:pt x="1741" y="1433"/>
                    <a:pt x="1671" y="1457"/>
                  </a:cubicBezTo>
                  <a:cubicBezTo>
                    <a:pt x="1499" y="1478"/>
                    <a:pt x="1329" y="1516"/>
                    <a:pt x="1164" y="1569"/>
                  </a:cubicBezTo>
                  <a:cubicBezTo>
                    <a:pt x="1201" y="1456"/>
                    <a:pt x="1262" y="1338"/>
                    <a:pt x="1230" y="1216"/>
                  </a:cubicBezTo>
                  <a:cubicBezTo>
                    <a:pt x="1202" y="1114"/>
                    <a:pt x="1157" y="1012"/>
                    <a:pt x="1084" y="933"/>
                  </a:cubicBezTo>
                  <a:cubicBezTo>
                    <a:pt x="1039" y="881"/>
                    <a:pt x="966" y="924"/>
                    <a:pt x="909" y="924"/>
                  </a:cubicBezTo>
                  <a:cubicBezTo>
                    <a:pt x="935" y="787"/>
                    <a:pt x="996" y="660"/>
                    <a:pt x="1026" y="525"/>
                  </a:cubicBezTo>
                  <a:cubicBezTo>
                    <a:pt x="1007" y="565"/>
                    <a:pt x="986" y="605"/>
                    <a:pt x="966" y="645"/>
                  </a:cubicBezTo>
                  <a:lnTo>
                    <a:pt x="952" y="677"/>
                  </a:lnTo>
                  <a:cubicBezTo>
                    <a:pt x="834" y="635"/>
                    <a:pt x="695" y="587"/>
                    <a:pt x="647" y="458"/>
                  </a:cubicBezTo>
                  <a:cubicBezTo>
                    <a:pt x="588" y="314"/>
                    <a:pt x="487" y="190"/>
                    <a:pt x="352" y="111"/>
                  </a:cubicBezTo>
                  <a:cubicBezTo>
                    <a:pt x="287" y="71"/>
                    <a:pt x="220" y="34"/>
                    <a:pt x="152" y="0"/>
                  </a:cubicBezTo>
                  <a:cubicBezTo>
                    <a:pt x="101" y="10"/>
                    <a:pt x="51" y="20"/>
                    <a:pt x="0" y="28"/>
                  </a:cubicBezTo>
                  <a:cubicBezTo>
                    <a:pt x="90" y="80"/>
                    <a:pt x="176" y="138"/>
                    <a:pt x="262" y="194"/>
                  </a:cubicBezTo>
                  <a:cubicBezTo>
                    <a:pt x="349" y="252"/>
                    <a:pt x="442" y="303"/>
                    <a:pt x="516" y="377"/>
                  </a:cubicBezTo>
                  <a:cubicBezTo>
                    <a:pt x="553" y="458"/>
                    <a:pt x="498" y="540"/>
                    <a:pt x="459" y="609"/>
                  </a:cubicBezTo>
                  <a:cubicBezTo>
                    <a:pt x="424" y="657"/>
                    <a:pt x="388" y="704"/>
                    <a:pt x="352" y="751"/>
                  </a:cubicBezTo>
                  <a:cubicBezTo>
                    <a:pt x="426" y="728"/>
                    <a:pt x="497" y="695"/>
                    <a:pt x="574" y="684"/>
                  </a:cubicBezTo>
                  <a:cubicBezTo>
                    <a:pt x="684" y="683"/>
                    <a:pt x="777" y="756"/>
                    <a:pt x="859" y="822"/>
                  </a:cubicBezTo>
                  <a:cubicBezTo>
                    <a:pt x="901" y="889"/>
                    <a:pt x="832" y="952"/>
                    <a:pt x="798" y="1005"/>
                  </a:cubicBezTo>
                  <a:cubicBezTo>
                    <a:pt x="727" y="1093"/>
                    <a:pt x="639" y="1164"/>
                    <a:pt x="548" y="1230"/>
                  </a:cubicBezTo>
                  <a:cubicBezTo>
                    <a:pt x="564" y="1249"/>
                    <a:pt x="598" y="1286"/>
                    <a:pt x="615" y="1305"/>
                  </a:cubicBezTo>
                  <a:cubicBezTo>
                    <a:pt x="754" y="1209"/>
                    <a:pt x="878" y="1093"/>
                    <a:pt x="1001" y="978"/>
                  </a:cubicBezTo>
                  <a:cubicBezTo>
                    <a:pt x="1058" y="1081"/>
                    <a:pt x="1118" y="1185"/>
                    <a:pt x="1145" y="1302"/>
                  </a:cubicBezTo>
                  <a:cubicBezTo>
                    <a:pt x="1168" y="1406"/>
                    <a:pt x="1136" y="1511"/>
                    <a:pt x="1116" y="1613"/>
                  </a:cubicBezTo>
                  <a:cubicBezTo>
                    <a:pt x="1299" y="1608"/>
                    <a:pt x="1482" y="1609"/>
                    <a:pt x="1666" y="1605"/>
                  </a:cubicBezTo>
                  <a:cubicBezTo>
                    <a:pt x="1684" y="1683"/>
                    <a:pt x="1701" y="1761"/>
                    <a:pt x="1718" y="1839"/>
                  </a:cubicBezTo>
                </a:path>
              </a:pathLst>
            </a:custGeom>
            <a:solidFill>
              <a:srgbClr val="3C37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9"/>
            <p:cNvSpPr/>
            <p:nvPr/>
          </p:nvSpPr>
          <p:spPr bwMode="auto">
            <a:xfrm flipV="1">
              <a:off x="13971942" y="1335574"/>
              <a:ext cx="223838" cy="400050"/>
            </a:xfrm>
            <a:custGeom>
              <a:avLst/>
              <a:gdLst>
                <a:gd name="T0" fmla="*/ 320 w 774"/>
                <a:gd name="T1" fmla="*/ 921 h 1376"/>
                <a:gd name="T2" fmla="*/ 674 w 774"/>
                <a:gd name="T3" fmla="*/ 1376 h 1376"/>
                <a:gd name="T4" fmla="*/ 751 w 774"/>
                <a:gd name="T5" fmla="*/ 1304 h 1376"/>
                <a:gd name="T6" fmla="*/ 774 w 774"/>
                <a:gd name="T7" fmla="*/ 599 h 1376"/>
                <a:gd name="T8" fmla="*/ 762 w 774"/>
                <a:gd name="T9" fmla="*/ 568 h 1376"/>
                <a:gd name="T10" fmla="*/ 681 w 774"/>
                <a:gd name="T11" fmla="*/ 601 h 1376"/>
                <a:gd name="T12" fmla="*/ 672 w 774"/>
                <a:gd name="T13" fmla="*/ 707 h 1376"/>
                <a:gd name="T14" fmla="*/ 655 w 774"/>
                <a:gd name="T15" fmla="*/ 1003 h 1376"/>
                <a:gd name="T16" fmla="*/ 508 w 774"/>
                <a:gd name="T17" fmla="*/ 734 h 1376"/>
                <a:gd name="T18" fmla="*/ 291 w 774"/>
                <a:gd name="T19" fmla="*/ 160 h 1376"/>
                <a:gd name="T20" fmla="*/ 393 w 774"/>
                <a:gd name="T21" fmla="*/ 148 h 1376"/>
                <a:gd name="T22" fmla="*/ 745 w 774"/>
                <a:gd name="T23" fmla="*/ 46 h 1376"/>
                <a:gd name="T24" fmla="*/ 108 w 774"/>
                <a:gd name="T25" fmla="*/ 16 h 1376"/>
                <a:gd name="T26" fmla="*/ 0 w 774"/>
                <a:gd name="T27" fmla="*/ 0 h 1376"/>
                <a:gd name="T28" fmla="*/ 320 w 774"/>
                <a:gd name="T29" fmla="*/ 921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4" h="1376">
                  <a:moveTo>
                    <a:pt x="320" y="921"/>
                  </a:moveTo>
                  <a:cubicBezTo>
                    <a:pt x="430" y="1079"/>
                    <a:pt x="565" y="1218"/>
                    <a:pt x="674" y="1376"/>
                  </a:cubicBezTo>
                  <a:cubicBezTo>
                    <a:pt x="693" y="1358"/>
                    <a:pt x="732" y="1322"/>
                    <a:pt x="751" y="1304"/>
                  </a:cubicBezTo>
                  <a:cubicBezTo>
                    <a:pt x="763" y="1070"/>
                    <a:pt x="671" y="825"/>
                    <a:pt x="774" y="599"/>
                  </a:cubicBezTo>
                  <a:lnTo>
                    <a:pt x="762" y="568"/>
                  </a:lnTo>
                  <a:cubicBezTo>
                    <a:pt x="742" y="576"/>
                    <a:pt x="701" y="593"/>
                    <a:pt x="681" y="601"/>
                  </a:cubicBezTo>
                  <a:cubicBezTo>
                    <a:pt x="678" y="627"/>
                    <a:pt x="674" y="681"/>
                    <a:pt x="672" y="707"/>
                  </a:cubicBezTo>
                  <a:cubicBezTo>
                    <a:pt x="666" y="806"/>
                    <a:pt x="662" y="905"/>
                    <a:pt x="655" y="1003"/>
                  </a:cubicBezTo>
                  <a:cubicBezTo>
                    <a:pt x="591" y="923"/>
                    <a:pt x="540" y="832"/>
                    <a:pt x="508" y="734"/>
                  </a:cubicBezTo>
                  <a:cubicBezTo>
                    <a:pt x="443" y="540"/>
                    <a:pt x="370" y="349"/>
                    <a:pt x="291" y="160"/>
                  </a:cubicBezTo>
                  <a:cubicBezTo>
                    <a:pt x="317" y="157"/>
                    <a:pt x="367" y="151"/>
                    <a:pt x="393" y="148"/>
                  </a:cubicBezTo>
                  <a:cubicBezTo>
                    <a:pt x="515" y="134"/>
                    <a:pt x="632" y="94"/>
                    <a:pt x="745" y="46"/>
                  </a:cubicBezTo>
                  <a:cubicBezTo>
                    <a:pt x="532" y="78"/>
                    <a:pt x="315" y="73"/>
                    <a:pt x="108" y="16"/>
                  </a:cubicBezTo>
                  <a:cubicBezTo>
                    <a:pt x="81" y="12"/>
                    <a:pt x="27" y="4"/>
                    <a:pt x="0" y="0"/>
                  </a:cubicBezTo>
                  <a:cubicBezTo>
                    <a:pt x="13" y="335"/>
                    <a:pt x="225" y="610"/>
                    <a:pt x="320" y="921"/>
                  </a:cubicBezTo>
                </a:path>
              </a:pathLst>
            </a:custGeom>
            <a:solidFill>
              <a:srgbClr val="BDA6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0"/>
            <p:cNvSpPr/>
            <p:nvPr/>
          </p:nvSpPr>
          <p:spPr bwMode="auto">
            <a:xfrm flipV="1">
              <a:off x="14086242" y="1346686"/>
              <a:ext cx="390525" cy="466725"/>
            </a:xfrm>
            <a:custGeom>
              <a:avLst/>
              <a:gdLst>
                <a:gd name="T0" fmla="*/ 493 w 1346"/>
                <a:gd name="T1" fmla="*/ 1039 h 1605"/>
                <a:gd name="T2" fmla="*/ 1195 w 1346"/>
                <a:gd name="T3" fmla="*/ 1605 h 1605"/>
                <a:gd name="T4" fmla="*/ 1173 w 1346"/>
                <a:gd name="T5" fmla="*/ 761 h 1605"/>
                <a:gd name="T6" fmla="*/ 1346 w 1346"/>
                <a:gd name="T7" fmla="*/ 420 h 1605"/>
                <a:gd name="T8" fmla="*/ 1222 w 1346"/>
                <a:gd name="T9" fmla="*/ 210 h 1605"/>
                <a:gd name="T10" fmla="*/ 912 w 1346"/>
                <a:gd name="T11" fmla="*/ 139 h 1605"/>
                <a:gd name="T12" fmla="*/ 796 w 1346"/>
                <a:gd name="T13" fmla="*/ 0 h 1605"/>
                <a:gd name="T14" fmla="*/ 352 w 1346"/>
                <a:gd name="T15" fmla="*/ 311 h 1605"/>
                <a:gd name="T16" fmla="*/ 0 w 1346"/>
                <a:gd name="T17" fmla="*/ 413 h 1605"/>
                <a:gd name="T18" fmla="*/ 227 w 1346"/>
                <a:gd name="T19" fmla="*/ 1002 h 1605"/>
                <a:gd name="T20" fmla="*/ 279 w 1346"/>
                <a:gd name="T21" fmla="*/ 972 h 1605"/>
                <a:gd name="T22" fmla="*/ 288 w 1346"/>
                <a:gd name="T23" fmla="*/ 866 h 1605"/>
                <a:gd name="T24" fmla="*/ 369 w 1346"/>
                <a:gd name="T25" fmla="*/ 833 h 1605"/>
                <a:gd name="T26" fmla="*/ 381 w 1346"/>
                <a:gd name="T27" fmla="*/ 864 h 1605"/>
                <a:gd name="T28" fmla="*/ 493 w 1346"/>
                <a:gd name="T29" fmla="*/ 1039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6" h="1605">
                  <a:moveTo>
                    <a:pt x="493" y="1039"/>
                  </a:moveTo>
                  <a:cubicBezTo>
                    <a:pt x="729" y="1226"/>
                    <a:pt x="905" y="1492"/>
                    <a:pt x="1195" y="1605"/>
                  </a:cubicBezTo>
                  <a:cubicBezTo>
                    <a:pt x="1232" y="1323"/>
                    <a:pt x="1181" y="1042"/>
                    <a:pt x="1173" y="761"/>
                  </a:cubicBezTo>
                  <a:cubicBezTo>
                    <a:pt x="1165" y="624"/>
                    <a:pt x="1234" y="496"/>
                    <a:pt x="1346" y="420"/>
                  </a:cubicBezTo>
                  <a:cubicBezTo>
                    <a:pt x="1305" y="350"/>
                    <a:pt x="1263" y="280"/>
                    <a:pt x="1222" y="210"/>
                  </a:cubicBezTo>
                  <a:cubicBezTo>
                    <a:pt x="1117" y="194"/>
                    <a:pt x="1012" y="176"/>
                    <a:pt x="912" y="139"/>
                  </a:cubicBezTo>
                  <a:cubicBezTo>
                    <a:pt x="872" y="94"/>
                    <a:pt x="835" y="46"/>
                    <a:pt x="796" y="0"/>
                  </a:cubicBezTo>
                  <a:cubicBezTo>
                    <a:pt x="634" y="87"/>
                    <a:pt x="544" y="272"/>
                    <a:pt x="352" y="311"/>
                  </a:cubicBezTo>
                  <a:cubicBezTo>
                    <a:pt x="239" y="359"/>
                    <a:pt x="122" y="399"/>
                    <a:pt x="0" y="413"/>
                  </a:cubicBezTo>
                  <a:cubicBezTo>
                    <a:pt x="87" y="605"/>
                    <a:pt x="137" y="811"/>
                    <a:pt x="227" y="1002"/>
                  </a:cubicBezTo>
                  <a:cubicBezTo>
                    <a:pt x="240" y="995"/>
                    <a:pt x="266" y="980"/>
                    <a:pt x="279" y="972"/>
                  </a:cubicBezTo>
                  <a:cubicBezTo>
                    <a:pt x="281" y="946"/>
                    <a:pt x="285" y="892"/>
                    <a:pt x="288" y="866"/>
                  </a:cubicBezTo>
                  <a:cubicBezTo>
                    <a:pt x="308" y="858"/>
                    <a:pt x="349" y="841"/>
                    <a:pt x="369" y="833"/>
                  </a:cubicBezTo>
                  <a:lnTo>
                    <a:pt x="381" y="864"/>
                  </a:lnTo>
                  <a:cubicBezTo>
                    <a:pt x="417" y="923"/>
                    <a:pt x="455" y="981"/>
                    <a:pt x="493" y="1039"/>
                  </a:cubicBezTo>
                </a:path>
              </a:pathLst>
            </a:custGeom>
            <a:solidFill>
              <a:srgbClr val="EAD7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1"/>
            <p:cNvSpPr/>
            <p:nvPr/>
          </p:nvSpPr>
          <p:spPr bwMode="auto">
            <a:xfrm flipV="1">
              <a:off x="14459305" y="1362561"/>
              <a:ext cx="520700" cy="266700"/>
            </a:xfrm>
            <a:custGeom>
              <a:avLst/>
              <a:gdLst>
                <a:gd name="T0" fmla="*/ 524 w 1792"/>
                <a:gd name="T1" fmla="*/ 751 h 920"/>
                <a:gd name="T2" fmla="*/ 775 w 1792"/>
                <a:gd name="T3" fmla="*/ 879 h 920"/>
                <a:gd name="T4" fmla="*/ 1280 w 1792"/>
                <a:gd name="T5" fmla="*/ 681 h 920"/>
                <a:gd name="T6" fmla="*/ 1439 w 1792"/>
                <a:gd name="T7" fmla="*/ 581 h 920"/>
                <a:gd name="T8" fmla="*/ 1689 w 1792"/>
                <a:gd name="T9" fmla="*/ 356 h 920"/>
                <a:gd name="T10" fmla="*/ 1750 w 1792"/>
                <a:gd name="T11" fmla="*/ 173 h 920"/>
                <a:gd name="T12" fmla="*/ 1445 w 1792"/>
                <a:gd name="T13" fmla="*/ 67 h 920"/>
                <a:gd name="T14" fmla="*/ 1264 w 1792"/>
                <a:gd name="T15" fmla="*/ 182 h 920"/>
                <a:gd name="T16" fmla="*/ 1207 w 1792"/>
                <a:gd name="T17" fmla="*/ 0 h 920"/>
                <a:gd name="T18" fmla="*/ 806 w 1792"/>
                <a:gd name="T19" fmla="*/ 306 h 920"/>
                <a:gd name="T20" fmla="*/ 1104 w 1792"/>
                <a:gd name="T21" fmla="*/ 411 h 920"/>
                <a:gd name="T22" fmla="*/ 1091 w 1792"/>
                <a:gd name="T23" fmla="*/ 509 h 920"/>
                <a:gd name="T24" fmla="*/ 325 w 1792"/>
                <a:gd name="T25" fmla="*/ 242 h 920"/>
                <a:gd name="T26" fmla="*/ 302 w 1792"/>
                <a:gd name="T27" fmla="*/ 229 h 920"/>
                <a:gd name="T28" fmla="*/ 0 w 1792"/>
                <a:gd name="T29" fmla="*/ 35 h 920"/>
                <a:gd name="T30" fmla="*/ 148 w 1792"/>
                <a:gd name="T31" fmla="*/ 368 h 920"/>
                <a:gd name="T32" fmla="*/ 158 w 1792"/>
                <a:gd name="T33" fmla="*/ 387 h 920"/>
                <a:gd name="T34" fmla="*/ 524 w 1792"/>
                <a:gd name="T35" fmla="*/ 75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2" h="920">
                  <a:moveTo>
                    <a:pt x="524" y="751"/>
                  </a:moveTo>
                  <a:cubicBezTo>
                    <a:pt x="588" y="817"/>
                    <a:pt x="671" y="920"/>
                    <a:pt x="775" y="879"/>
                  </a:cubicBezTo>
                  <a:cubicBezTo>
                    <a:pt x="944" y="814"/>
                    <a:pt x="1103" y="725"/>
                    <a:pt x="1280" y="681"/>
                  </a:cubicBezTo>
                  <a:cubicBezTo>
                    <a:pt x="1334" y="650"/>
                    <a:pt x="1387" y="617"/>
                    <a:pt x="1439" y="581"/>
                  </a:cubicBezTo>
                  <a:cubicBezTo>
                    <a:pt x="1530" y="515"/>
                    <a:pt x="1618" y="444"/>
                    <a:pt x="1689" y="356"/>
                  </a:cubicBezTo>
                  <a:cubicBezTo>
                    <a:pt x="1723" y="303"/>
                    <a:pt x="1792" y="240"/>
                    <a:pt x="1750" y="173"/>
                  </a:cubicBezTo>
                  <a:cubicBezTo>
                    <a:pt x="1650" y="132"/>
                    <a:pt x="1547" y="98"/>
                    <a:pt x="1445" y="67"/>
                  </a:cubicBezTo>
                  <a:cubicBezTo>
                    <a:pt x="1385" y="106"/>
                    <a:pt x="1325" y="145"/>
                    <a:pt x="1264" y="182"/>
                  </a:cubicBezTo>
                  <a:cubicBezTo>
                    <a:pt x="1245" y="121"/>
                    <a:pt x="1225" y="60"/>
                    <a:pt x="1207" y="0"/>
                  </a:cubicBezTo>
                  <a:cubicBezTo>
                    <a:pt x="1038" y="42"/>
                    <a:pt x="859" y="124"/>
                    <a:pt x="806" y="306"/>
                  </a:cubicBezTo>
                  <a:cubicBezTo>
                    <a:pt x="908" y="332"/>
                    <a:pt x="1007" y="370"/>
                    <a:pt x="1104" y="411"/>
                  </a:cubicBezTo>
                  <a:cubicBezTo>
                    <a:pt x="1100" y="436"/>
                    <a:pt x="1094" y="485"/>
                    <a:pt x="1091" y="509"/>
                  </a:cubicBezTo>
                  <a:cubicBezTo>
                    <a:pt x="826" y="452"/>
                    <a:pt x="563" y="373"/>
                    <a:pt x="325" y="242"/>
                  </a:cubicBezTo>
                  <a:lnTo>
                    <a:pt x="302" y="229"/>
                  </a:lnTo>
                  <a:cubicBezTo>
                    <a:pt x="197" y="171"/>
                    <a:pt x="104" y="93"/>
                    <a:pt x="0" y="35"/>
                  </a:cubicBezTo>
                  <a:cubicBezTo>
                    <a:pt x="44" y="148"/>
                    <a:pt x="91" y="260"/>
                    <a:pt x="148" y="368"/>
                  </a:cubicBezTo>
                  <a:lnTo>
                    <a:pt x="158" y="387"/>
                  </a:lnTo>
                  <a:cubicBezTo>
                    <a:pt x="304" y="483"/>
                    <a:pt x="414" y="618"/>
                    <a:pt x="524" y="751"/>
                  </a:cubicBezTo>
                </a:path>
              </a:pathLst>
            </a:custGeom>
            <a:solidFill>
              <a:srgbClr val="EAD7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2"/>
            <p:cNvSpPr/>
            <p:nvPr/>
          </p:nvSpPr>
          <p:spPr bwMode="auto">
            <a:xfrm flipV="1">
              <a:off x="13613167" y="1411774"/>
              <a:ext cx="196850" cy="530225"/>
            </a:xfrm>
            <a:custGeom>
              <a:avLst/>
              <a:gdLst>
                <a:gd name="T0" fmla="*/ 105 w 676"/>
                <a:gd name="T1" fmla="*/ 1825 h 1825"/>
                <a:gd name="T2" fmla="*/ 153 w 676"/>
                <a:gd name="T3" fmla="*/ 833 h 1825"/>
                <a:gd name="T4" fmla="*/ 333 w 676"/>
                <a:gd name="T5" fmla="*/ 832 h 1825"/>
                <a:gd name="T6" fmla="*/ 471 w 676"/>
                <a:gd name="T7" fmla="*/ 659 h 1825"/>
                <a:gd name="T8" fmla="*/ 512 w 676"/>
                <a:gd name="T9" fmla="*/ 1476 h 1825"/>
                <a:gd name="T10" fmla="*/ 644 w 676"/>
                <a:gd name="T11" fmla="*/ 1347 h 1825"/>
                <a:gd name="T12" fmla="*/ 597 w 676"/>
                <a:gd name="T13" fmla="*/ 686 h 1825"/>
                <a:gd name="T14" fmla="*/ 410 w 676"/>
                <a:gd name="T15" fmla="*/ 0 h 1825"/>
                <a:gd name="T16" fmla="*/ 355 w 676"/>
                <a:gd name="T17" fmla="*/ 339 h 1825"/>
                <a:gd name="T18" fmla="*/ 295 w 676"/>
                <a:gd name="T19" fmla="*/ 564 h 1825"/>
                <a:gd name="T20" fmla="*/ 202 w 676"/>
                <a:gd name="T21" fmla="*/ 316 h 1825"/>
                <a:gd name="T22" fmla="*/ 146 w 676"/>
                <a:gd name="T23" fmla="*/ 401 h 1825"/>
                <a:gd name="T24" fmla="*/ 43 w 676"/>
                <a:gd name="T25" fmla="*/ 1070 h 1825"/>
                <a:gd name="T26" fmla="*/ 105 w 676"/>
                <a:gd name="T27" fmla="*/ 1825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6" h="1825">
                  <a:moveTo>
                    <a:pt x="105" y="1825"/>
                  </a:moveTo>
                  <a:cubicBezTo>
                    <a:pt x="235" y="1509"/>
                    <a:pt x="137" y="1163"/>
                    <a:pt x="153" y="833"/>
                  </a:cubicBezTo>
                  <a:cubicBezTo>
                    <a:pt x="213" y="833"/>
                    <a:pt x="273" y="833"/>
                    <a:pt x="333" y="832"/>
                  </a:cubicBezTo>
                  <a:cubicBezTo>
                    <a:pt x="378" y="774"/>
                    <a:pt x="424" y="717"/>
                    <a:pt x="471" y="659"/>
                  </a:cubicBezTo>
                  <a:cubicBezTo>
                    <a:pt x="649" y="893"/>
                    <a:pt x="576" y="1213"/>
                    <a:pt x="512" y="1476"/>
                  </a:cubicBezTo>
                  <a:cubicBezTo>
                    <a:pt x="568" y="1448"/>
                    <a:pt x="653" y="1427"/>
                    <a:pt x="644" y="1347"/>
                  </a:cubicBezTo>
                  <a:cubicBezTo>
                    <a:pt x="661" y="1128"/>
                    <a:pt x="676" y="897"/>
                    <a:pt x="597" y="686"/>
                  </a:cubicBezTo>
                  <a:cubicBezTo>
                    <a:pt x="512" y="464"/>
                    <a:pt x="508" y="219"/>
                    <a:pt x="410" y="0"/>
                  </a:cubicBezTo>
                  <a:cubicBezTo>
                    <a:pt x="373" y="109"/>
                    <a:pt x="365" y="225"/>
                    <a:pt x="355" y="339"/>
                  </a:cubicBezTo>
                  <a:cubicBezTo>
                    <a:pt x="349" y="417"/>
                    <a:pt x="324" y="491"/>
                    <a:pt x="295" y="564"/>
                  </a:cubicBezTo>
                  <a:cubicBezTo>
                    <a:pt x="262" y="482"/>
                    <a:pt x="232" y="399"/>
                    <a:pt x="202" y="316"/>
                  </a:cubicBezTo>
                  <a:cubicBezTo>
                    <a:pt x="183" y="344"/>
                    <a:pt x="164" y="372"/>
                    <a:pt x="146" y="401"/>
                  </a:cubicBezTo>
                  <a:cubicBezTo>
                    <a:pt x="106" y="623"/>
                    <a:pt x="79" y="847"/>
                    <a:pt x="43" y="1070"/>
                  </a:cubicBezTo>
                  <a:cubicBezTo>
                    <a:pt x="0" y="1324"/>
                    <a:pt x="64" y="1576"/>
                    <a:pt x="105" y="1825"/>
                  </a:cubicBezTo>
                </a:path>
              </a:pathLst>
            </a:custGeom>
            <a:solidFill>
              <a:srgbClr val="3E3A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3"/>
            <p:cNvSpPr/>
            <p:nvPr/>
          </p:nvSpPr>
          <p:spPr bwMode="auto">
            <a:xfrm flipV="1">
              <a:off x="14056080" y="1445111"/>
              <a:ext cx="111125" cy="247650"/>
            </a:xfrm>
            <a:custGeom>
              <a:avLst/>
              <a:gdLst>
                <a:gd name="T0" fmla="*/ 217 w 381"/>
                <a:gd name="T1" fmla="*/ 586 h 855"/>
                <a:gd name="T2" fmla="*/ 364 w 381"/>
                <a:gd name="T3" fmla="*/ 855 h 855"/>
                <a:gd name="T4" fmla="*/ 381 w 381"/>
                <a:gd name="T5" fmla="*/ 559 h 855"/>
                <a:gd name="T6" fmla="*/ 329 w 381"/>
                <a:gd name="T7" fmla="*/ 589 h 855"/>
                <a:gd name="T8" fmla="*/ 102 w 381"/>
                <a:gd name="T9" fmla="*/ 0 h 855"/>
                <a:gd name="T10" fmla="*/ 0 w 381"/>
                <a:gd name="T11" fmla="*/ 12 h 855"/>
                <a:gd name="T12" fmla="*/ 217 w 381"/>
                <a:gd name="T13" fmla="*/ 586 h 855"/>
              </a:gdLst>
              <a:ahLst/>
              <a:cxnLst>
                <a:cxn ang="0">
                  <a:pos x="T0" y="T1"/>
                </a:cxn>
                <a:cxn ang="0">
                  <a:pos x="T2" y="T3"/>
                </a:cxn>
                <a:cxn ang="0">
                  <a:pos x="T4" y="T5"/>
                </a:cxn>
                <a:cxn ang="0">
                  <a:pos x="T6" y="T7"/>
                </a:cxn>
                <a:cxn ang="0">
                  <a:pos x="T8" y="T9"/>
                </a:cxn>
                <a:cxn ang="0">
                  <a:pos x="T10" y="T11"/>
                </a:cxn>
                <a:cxn ang="0">
                  <a:pos x="T12" y="T13"/>
                </a:cxn>
              </a:cxnLst>
              <a:rect l="0" t="0" r="r" b="b"/>
              <a:pathLst>
                <a:path w="381" h="855">
                  <a:moveTo>
                    <a:pt x="217" y="586"/>
                  </a:moveTo>
                  <a:cubicBezTo>
                    <a:pt x="249" y="684"/>
                    <a:pt x="300" y="775"/>
                    <a:pt x="364" y="855"/>
                  </a:cubicBezTo>
                  <a:cubicBezTo>
                    <a:pt x="371" y="757"/>
                    <a:pt x="375" y="658"/>
                    <a:pt x="381" y="559"/>
                  </a:cubicBezTo>
                  <a:cubicBezTo>
                    <a:pt x="368" y="567"/>
                    <a:pt x="342" y="582"/>
                    <a:pt x="329" y="589"/>
                  </a:cubicBezTo>
                  <a:cubicBezTo>
                    <a:pt x="239" y="398"/>
                    <a:pt x="189" y="192"/>
                    <a:pt x="102" y="0"/>
                  </a:cubicBezTo>
                  <a:cubicBezTo>
                    <a:pt x="76" y="3"/>
                    <a:pt x="26" y="9"/>
                    <a:pt x="0" y="12"/>
                  </a:cubicBezTo>
                  <a:cubicBezTo>
                    <a:pt x="79" y="201"/>
                    <a:pt x="152" y="392"/>
                    <a:pt x="217" y="586"/>
                  </a:cubicBezTo>
                </a:path>
              </a:pathLst>
            </a:custGeom>
            <a:solidFill>
              <a:srgbClr val="D5BF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4"/>
            <p:cNvSpPr/>
            <p:nvPr/>
          </p:nvSpPr>
          <p:spPr bwMode="auto">
            <a:xfrm flipV="1">
              <a:off x="13946542" y="1468924"/>
              <a:ext cx="369888" cy="528638"/>
            </a:xfrm>
            <a:custGeom>
              <a:avLst/>
              <a:gdLst>
                <a:gd name="T0" fmla="*/ 133 w 1272"/>
                <a:gd name="T1" fmla="*/ 1289 h 1825"/>
                <a:gd name="T2" fmla="*/ 403 w 1272"/>
                <a:gd name="T3" fmla="*/ 1825 h 1825"/>
                <a:gd name="T4" fmla="*/ 83 w 1272"/>
                <a:gd name="T5" fmla="*/ 904 h 1825"/>
                <a:gd name="T6" fmla="*/ 191 w 1272"/>
                <a:gd name="T7" fmla="*/ 920 h 1825"/>
                <a:gd name="T8" fmla="*/ 119 w 1272"/>
                <a:gd name="T9" fmla="*/ 817 h 1825"/>
                <a:gd name="T10" fmla="*/ 653 w 1272"/>
                <a:gd name="T11" fmla="*/ 837 h 1825"/>
                <a:gd name="T12" fmla="*/ 1046 w 1272"/>
                <a:gd name="T13" fmla="*/ 770 h 1825"/>
                <a:gd name="T14" fmla="*/ 828 w 1272"/>
                <a:gd name="T15" fmla="*/ 950 h 1825"/>
                <a:gd name="T16" fmla="*/ 1272 w 1272"/>
                <a:gd name="T17" fmla="*/ 639 h 1825"/>
                <a:gd name="T18" fmla="*/ 1114 w 1272"/>
                <a:gd name="T19" fmla="*/ 636 h 1825"/>
                <a:gd name="T20" fmla="*/ 1221 w 1272"/>
                <a:gd name="T21" fmla="*/ 407 h 1825"/>
                <a:gd name="T22" fmla="*/ 1135 w 1272"/>
                <a:gd name="T23" fmla="*/ 493 h 1825"/>
                <a:gd name="T24" fmla="*/ 941 w 1272"/>
                <a:gd name="T25" fmla="*/ 442 h 1825"/>
                <a:gd name="T26" fmla="*/ 972 w 1272"/>
                <a:gd name="T27" fmla="*/ 167 h 1825"/>
                <a:gd name="T28" fmla="*/ 594 w 1272"/>
                <a:gd name="T29" fmla="*/ 0 h 1825"/>
                <a:gd name="T30" fmla="*/ 468 w 1272"/>
                <a:gd name="T31" fmla="*/ 197 h 1825"/>
                <a:gd name="T32" fmla="*/ 226 w 1272"/>
                <a:gd name="T33" fmla="*/ 324 h 1825"/>
                <a:gd name="T34" fmla="*/ 222 w 1272"/>
                <a:gd name="T35" fmla="*/ 355 h 1825"/>
                <a:gd name="T36" fmla="*/ 664 w 1272"/>
                <a:gd name="T37" fmla="*/ 101 h 1825"/>
                <a:gd name="T38" fmla="*/ 801 w 1272"/>
                <a:gd name="T39" fmla="*/ 155 h 1825"/>
                <a:gd name="T40" fmla="*/ 1035 w 1272"/>
                <a:gd name="T41" fmla="*/ 556 h 1825"/>
                <a:gd name="T42" fmla="*/ 710 w 1272"/>
                <a:gd name="T43" fmla="*/ 545 h 1825"/>
                <a:gd name="T44" fmla="*/ 675 w 1272"/>
                <a:gd name="T45" fmla="*/ 406 h 1825"/>
                <a:gd name="T46" fmla="*/ 552 w 1272"/>
                <a:gd name="T47" fmla="*/ 436 h 1825"/>
                <a:gd name="T48" fmla="*/ 698 w 1272"/>
                <a:gd name="T49" fmla="*/ 663 h 1825"/>
                <a:gd name="T50" fmla="*/ 392 w 1272"/>
                <a:gd name="T51" fmla="*/ 642 h 1825"/>
                <a:gd name="T52" fmla="*/ 233 w 1272"/>
                <a:gd name="T53" fmla="*/ 438 h 1825"/>
                <a:gd name="T54" fmla="*/ 357 w 1272"/>
                <a:gd name="T55" fmla="*/ 670 h 1825"/>
                <a:gd name="T56" fmla="*/ 651 w 1272"/>
                <a:gd name="T57" fmla="*/ 697 h 1825"/>
                <a:gd name="T58" fmla="*/ 835 w 1272"/>
                <a:gd name="T59" fmla="*/ 598 h 1825"/>
                <a:gd name="T60" fmla="*/ 1071 w 1272"/>
                <a:gd name="T61" fmla="*/ 600 h 1825"/>
                <a:gd name="T62" fmla="*/ 1092 w 1272"/>
                <a:gd name="T63" fmla="*/ 630 h 1825"/>
                <a:gd name="T64" fmla="*/ 915 w 1272"/>
                <a:gd name="T65" fmla="*/ 756 h 1825"/>
                <a:gd name="T66" fmla="*/ 55 w 1272"/>
                <a:gd name="T67" fmla="*/ 743 h 1825"/>
                <a:gd name="T68" fmla="*/ 146 w 1272"/>
                <a:gd name="T69" fmla="*/ 88 h 1825"/>
                <a:gd name="T70" fmla="*/ 192 w 1272"/>
                <a:gd name="T71" fmla="*/ 21 h 1825"/>
                <a:gd name="T72" fmla="*/ 69 w 1272"/>
                <a:gd name="T73" fmla="*/ 169 h 1825"/>
                <a:gd name="T74" fmla="*/ 42 w 1272"/>
                <a:gd name="T75" fmla="*/ 831 h 1825"/>
                <a:gd name="T76" fmla="*/ 133 w 1272"/>
                <a:gd name="T77" fmla="*/ 128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2" h="1825">
                  <a:moveTo>
                    <a:pt x="133" y="1289"/>
                  </a:moveTo>
                  <a:cubicBezTo>
                    <a:pt x="216" y="1471"/>
                    <a:pt x="286" y="1661"/>
                    <a:pt x="403" y="1825"/>
                  </a:cubicBezTo>
                  <a:cubicBezTo>
                    <a:pt x="308" y="1514"/>
                    <a:pt x="96" y="1239"/>
                    <a:pt x="83" y="904"/>
                  </a:cubicBezTo>
                  <a:cubicBezTo>
                    <a:pt x="110" y="908"/>
                    <a:pt x="164" y="916"/>
                    <a:pt x="191" y="920"/>
                  </a:cubicBezTo>
                  <a:cubicBezTo>
                    <a:pt x="166" y="886"/>
                    <a:pt x="142" y="851"/>
                    <a:pt x="119" y="817"/>
                  </a:cubicBezTo>
                  <a:cubicBezTo>
                    <a:pt x="297" y="782"/>
                    <a:pt x="474" y="845"/>
                    <a:pt x="653" y="837"/>
                  </a:cubicBezTo>
                  <a:cubicBezTo>
                    <a:pt x="787" y="833"/>
                    <a:pt x="917" y="798"/>
                    <a:pt x="1046" y="770"/>
                  </a:cubicBezTo>
                  <a:cubicBezTo>
                    <a:pt x="976" y="833"/>
                    <a:pt x="904" y="894"/>
                    <a:pt x="828" y="950"/>
                  </a:cubicBezTo>
                  <a:cubicBezTo>
                    <a:pt x="1020" y="911"/>
                    <a:pt x="1110" y="726"/>
                    <a:pt x="1272" y="639"/>
                  </a:cubicBezTo>
                  <a:cubicBezTo>
                    <a:pt x="1220" y="636"/>
                    <a:pt x="1167" y="636"/>
                    <a:pt x="1114" y="636"/>
                  </a:cubicBezTo>
                  <a:cubicBezTo>
                    <a:pt x="1151" y="560"/>
                    <a:pt x="1189" y="485"/>
                    <a:pt x="1221" y="407"/>
                  </a:cubicBezTo>
                  <a:cubicBezTo>
                    <a:pt x="1194" y="437"/>
                    <a:pt x="1167" y="467"/>
                    <a:pt x="1135" y="493"/>
                  </a:cubicBezTo>
                  <a:cubicBezTo>
                    <a:pt x="1068" y="493"/>
                    <a:pt x="1000" y="473"/>
                    <a:pt x="941" y="442"/>
                  </a:cubicBezTo>
                  <a:cubicBezTo>
                    <a:pt x="886" y="354"/>
                    <a:pt x="948" y="254"/>
                    <a:pt x="972" y="167"/>
                  </a:cubicBezTo>
                  <a:cubicBezTo>
                    <a:pt x="859" y="86"/>
                    <a:pt x="732" y="24"/>
                    <a:pt x="594" y="0"/>
                  </a:cubicBezTo>
                  <a:cubicBezTo>
                    <a:pt x="555" y="67"/>
                    <a:pt x="522" y="139"/>
                    <a:pt x="468" y="197"/>
                  </a:cubicBezTo>
                  <a:cubicBezTo>
                    <a:pt x="403" y="264"/>
                    <a:pt x="308" y="286"/>
                    <a:pt x="226" y="324"/>
                  </a:cubicBezTo>
                  <a:lnTo>
                    <a:pt x="222" y="355"/>
                  </a:lnTo>
                  <a:cubicBezTo>
                    <a:pt x="407" y="345"/>
                    <a:pt x="518" y="189"/>
                    <a:pt x="664" y="101"/>
                  </a:cubicBezTo>
                  <a:cubicBezTo>
                    <a:pt x="713" y="65"/>
                    <a:pt x="783" y="103"/>
                    <a:pt x="801" y="155"/>
                  </a:cubicBezTo>
                  <a:cubicBezTo>
                    <a:pt x="865" y="298"/>
                    <a:pt x="861" y="495"/>
                    <a:pt x="1035" y="556"/>
                  </a:cubicBezTo>
                  <a:cubicBezTo>
                    <a:pt x="927" y="548"/>
                    <a:pt x="819" y="546"/>
                    <a:pt x="710" y="545"/>
                  </a:cubicBezTo>
                  <a:cubicBezTo>
                    <a:pt x="699" y="499"/>
                    <a:pt x="687" y="452"/>
                    <a:pt x="675" y="406"/>
                  </a:cubicBezTo>
                  <a:cubicBezTo>
                    <a:pt x="634" y="416"/>
                    <a:pt x="593" y="426"/>
                    <a:pt x="552" y="436"/>
                  </a:cubicBezTo>
                  <a:cubicBezTo>
                    <a:pt x="605" y="509"/>
                    <a:pt x="654" y="584"/>
                    <a:pt x="698" y="663"/>
                  </a:cubicBezTo>
                  <a:cubicBezTo>
                    <a:pt x="597" y="666"/>
                    <a:pt x="486" y="692"/>
                    <a:pt x="392" y="642"/>
                  </a:cubicBezTo>
                  <a:cubicBezTo>
                    <a:pt x="318" y="594"/>
                    <a:pt x="277" y="512"/>
                    <a:pt x="233" y="438"/>
                  </a:cubicBezTo>
                  <a:cubicBezTo>
                    <a:pt x="254" y="522"/>
                    <a:pt x="260" y="639"/>
                    <a:pt x="357" y="670"/>
                  </a:cubicBezTo>
                  <a:cubicBezTo>
                    <a:pt x="451" y="702"/>
                    <a:pt x="553" y="712"/>
                    <a:pt x="651" y="697"/>
                  </a:cubicBezTo>
                  <a:cubicBezTo>
                    <a:pt x="723" y="685"/>
                    <a:pt x="760" y="602"/>
                    <a:pt x="835" y="598"/>
                  </a:cubicBezTo>
                  <a:cubicBezTo>
                    <a:pt x="914" y="591"/>
                    <a:pt x="992" y="593"/>
                    <a:pt x="1071" y="600"/>
                  </a:cubicBezTo>
                  <a:lnTo>
                    <a:pt x="1092" y="630"/>
                  </a:lnTo>
                  <a:cubicBezTo>
                    <a:pt x="1044" y="686"/>
                    <a:pt x="982" y="728"/>
                    <a:pt x="915" y="756"/>
                  </a:cubicBezTo>
                  <a:cubicBezTo>
                    <a:pt x="636" y="874"/>
                    <a:pt x="341" y="756"/>
                    <a:pt x="55" y="743"/>
                  </a:cubicBezTo>
                  <a:cubicBezTo>
                    <a:pt x="98" y="527"/>
                    <a:pt x="52" y="291"/>
                    <a:pt x="146" y="88"/>
                  </a:cubicBezTo>
                  <a:cubicBezTo>
                    <a:pt x="158" y="71"/>
                    <a:pt x="181" y="38"/>
                    <a:pt x="192" y="21"/>
                  </a:cubicBezTo>
                  <a:cubicBezTo>
                    <a:pt x="142" y="60"/>
                    <a:pt x="63" y="93"/>
                    <a:pt x="69" y="169"/>
                  </a:cubicBezTo>
                  <a:cubicBezTo>
                    <a:pt x="64" y="390"/>
                    <a:pt x="0" y="610"/>
                    <a:pt x="42" y="831"/>
                  </a:cubicBezTo>
                  <a:cubicBezTo>
                    <a:pt x="67" y="984"/>
                    <a:pt x="66" y="1145"/>
                    <a:pt x="133" y="1289"/>
                  </a:cubicBezTo>
                </a:path>
              </a:pathLst>
            </a:custGeom>
            <a:solidFill>
              <a:srgbClr val="756C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5"/>
            <p:cNvSpPr/>
            <p:nvPr/>
          </p:nvSpPr>
          <p:spPr bwMode="auto">
            <a:xfrm flipV="1">
              <a:off x="14554555" y="1481624"/>
              <a:ext cx="225425" cy="77788"/>
            </a:xfrm>
            <a:custGeom>
              <a:avLst/>
              <a:gdLst>
                <a:gd name="T0" fmla="*/ 0 w 779"/>
                <a:gd name="T1" fmla="*/ 0 h 267"/>
                <a:gd name="T2" fmla="*/ 766 w 779"/>
                <a:gd name="T3" fmla="*/ 267 h 267"/>
                <a:gd name="T4" fmla="*/ 779 w 779"/>
                <a:gd name="T5" fmla="*/ 169 h 267"/>
                <a:gd name="T6" fmla="*/ 481 w 779"/>
                <a:gd name="T7" fmla="*/ 64 h 267"/>
                <a:gd name="T8" fmla="*/ 614 w 779"/>
                <a:gd name="T9" fmla="*/ 179 h 267"/>
                <a:gd name="T10" fmla="*/ 0 w 779"/>
                <a:gd name="T11" fmla="*/ 0 h 267"/>
              </a:gdLst>
              <a:ahLst/>
              <a:cxnLst>
                <a:cxn ang="0">
                  <a:pos x="T0" y="T1"/>
                </a:cxn>
                <a:cxn ang="0">
                  <a:pos x="T2" y="T3"/>
                </a:cxn>
                <a:cxn ang="0">
                  <a:pos x="T4" y="T5"/>
                </a:cxn>
                <a:cxn ang="0">
                  <a:pos x="T6" y="T7"/>
                </a:cxn>
                <a:cxn ang="0">
                  <a:pos x="T8" y="T9"/>
                </a:cxn>
                <a:cxn ang="0">
                  <a:pos x="T10" y="T11"/>
                </a:cxn>
              </a:cxnLst>
              <a:rect l="0" t="0" r="r" b="b"/>
              <a:pathLst>
                <a:path w="779" h="267">
                  <a:moveTo>
                    <a:pt x="0" y="0"/>
                  </a:moveTo>
                  <a:cubicBezTo>
                    <a:pt x="238" y="131"/>
                    <a:pt x="501" y="210"/>
                    <a:pt x="766" y="267"/>
                  </a:cubicBezTo>
                  <a:cubicBezTo>
                    <a:pt x="769" y="243"/>
                    <a:pt x="775" y="194"/>
                    <a:pt x="779" y="169"/>
                  </a:cubicBezTo>
                  <a:cubicBezTo>
                    <a:pt x="682" y="128"/>
                    <a:pt x="583" y="90"/>
                    <a:pt x="481" y="64"/>
                  </a:cubicBezTo>
                  <a:cubicBezTo>
                    <a:pt x="527" y="101"/>
                    <a:pt x="571" y="140"/>
                    <a:pt x="614" y="179"/>
                  </a:cubicBezTo>
                  <a:cubicBezTo>
                    <a:pt x="402" y="144"/>
                    <a:pt x="209" y="46"/>
                    <a:pt x="0" y="0"/>
                  </a:cubicBezTo>
                </a:path>
              </a:pathLst>
            </a:custGeom>
            <a:solidFill>
              <a:srgbClr val="6359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6"/>
            <p:cNvSpPr/>
            <p:nvPr/>
          </p:nvSpPr>
          <p:spPr bwMode="auto">
            <a:xfrm flipV="1">
              <a:off x="14459305" y="1507024"/>
              <a:ext cx="273050" cy="157163"/>
            </a:xfrm>
            <a:custGeom>
              <a:avLst/>
              <a:gdLst>
                <a:gd name="T0" fmla="*/ 326 w 940"/>
                <a:gd name="T1" fmla="*/ 362 h 541"/>
                <a:gd name="T2" fmla="*/ 940 w 940"/>
                <a:gd name="T3" fmla="*/ 541 h 541"/>
                <a:gd name="T4" fmla="*/ 807 w 940"/>
                <a:gd name="T5" fmla="*/ 426 h 541"/>
                <a:gd name="T6" fmla="*/ 436 w 940"/>
                <a:gd name="T7" fmla="*/ 217 h 541"/>
                <a:gd name="T8" fmla="*/ 0 w 940"/>
                <a:gd name="T9" fmla="*/ 0 h 541"/>
                <a:gd name="T10" fmla="*/ 303 w 940"/>
                <a:gd name="T11" fmla="*/ 349 h 541"/>
                <a:gd name="T12" fmla="*/ 326 w 940"/>
                <a:gd name="T13" fmla="*/ 362 h 541"/>
              </a:gdLst>
              <a:ahLst/>
              <a:cxnLst>
                <a:cxn ang="0">
                  <a:pos x="T0" y="T1"/>
                </a:cxn>
                <a:cxn ang="0">
                  <a:pos x="T2" y="T3"/>
                </a:cxn>
                <a:cxn ang="0">
                  <a:pos x="T4" y="T5"/>
                </a:cxn>
                <a:cxn ang="0">
                  <a:pos x="T6" y="T7"/>
                </a:cxn>
                <a:cxn ang="0">
                  <a:pos x="T8" y="T9"/>
                </a:cxn>
                <a:cxn ang="0">
                  <a:pos x="T10" y="T11"/>
                </a:cxn>
                <a:cxn ang="0">
                  <a:pos x="T12" y="T13"/>
                </a:cxn>
              </a:cxnLst>
              <a:rect l="0" t="0" r="r" b="b"/>
              <a:pathLst>
                <a:path w="940" h="541">
                  <a:moveTo>
                    <a:pt x="326" y="362"/>
                  </a:moveTo>
                  <a:cubicBezTo>
                    <a:pt x="535" y="408"/>
                    <a:pt x="728" y="506"/>
                    <a:pt x="940" y="541"/>
                  </a:cubicBezTo>
                  <a:cubicBezTo>
                    <a:pt x="897" y="502"/>
                    <a:pt x="853" y="463"/>
                    <a:pt x="807" y="426"/>
                  </a:cubicBezTo>
                  <a:cubicBezTo>
                    <a:pt x="680" y="363"/>
                    <a:pt x="551" y="302"/>
                    <a:pt x="436" y="217"/>
                  </a:cubicBezTo>
                  <a:cubicBezTo>
                    <a:pt x="304" y="122"/>
                    <a:pt x="173" y="3"/>
                    <a:pt x="0" y="0"/>
                  </a:cubicBezTo>
                  <a:cubicBezTo>
                    <a:pt x="67" y="142"/>
                    <a:pt x="188" y="247"/>
                    <a:pt x="303" y="349"/>
                  </a:cubicBezTo>
                  <a:lnTo>
                    <a:pt x="326" y="362"/>
                  </a:lnTo>
                </a:path>
              </a:pathLst>
            </a:custGeom>
            <a:solidFill>
              <a:srgbClr val="1515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7"/>
            <p:cNvSpPr/>
            <p:nvPr/>
          </p:nvSpPr>
          <p:spPr bwMode="auto">
            <a:xfrm flipV="1">
              <a:off x="15078430" y="1545124"/>
              <a:ext cx="131763" cy="241300"/>
            </a:xfrm>
            <a:custGeom>
              <a:avLst/>
              <a:gdLst>
                <a:gd name="T0" fmla="*/ 72 w 453"/>
                <a:gd name="T1" fmla="*/ 782 h 834"/>
                <a:gd name="T2" fmla="*/ 340 w 453"/>
                <a:gd name="T3" fmla="*/ 729 h 834"/>
                <a:gd name="T4" fmla="*/ 329 w 453"/>
                <a:gd name="T5" fmla="*/ 64 h 834"/>
                <a:gd name="T6" fmla="*/ 360 w 453"/>
                <a:gd name="T7" fmla="*/ 557 h 834"/>
                <a:gd name="T8" fmla="*/ 182 w 453"/>
                <a:gd name="T9" fmla="*/ 510 h 834"/>
                <a:gd name="T10" fmla="*/ 294 w 453"/>
                <a:gd name="T11" fmla="*/ 214 h 834"/>
                <a:gd name="T12" fmla="*/ 82 w 453"/>
                <a:gd name="T13" fmla="*/ 0 h 834"/>
                <a:gd name="T14" fmla="*/ 268 w 453"/>
                <a:gd name="T15" fmla="*/ 249 h 834"/>
                <a:gd name="T16" fmla="*/ 0 w 453"/>
                <a:gd name="T17" fmla="*/ 517 h 834"/>
                <a:gd name="T18" fmla="*/ 326 w 453"/>
                <a:gd name="T19" fmla="*/ 599 h 834"/>
                <a:gd name="T20" fmla="*/ 103 w 453"/>
                <a:gd name="T21" fmla="*/ 710 h 834"/>
                <a:gd name="T22" fmla="*/ 72 w 453"/>
                <a:gd name="T23" fmla="*/ 782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3" h="834">
                  <a:moveTo>
                    <a:pt x="72" y="782"/>
                  </a:moveTo>
                  <a:cubicBezTo>
                    <a:pt x="163" y="794"/>
                    <a:pt x="288" y="834"/>
                    <a:pt x="340" y="729"/>
                  </a:cubicBezTo>
                  <a:cubicBezTo>
                    <a:pt x="453" y="527"/>
                    <a:pt x="424" y="268"/>
                    <a:pt x="329" y="64"/>
                  </a:cubicBezTo>
                  <a:cubicBezTo>
                    <a:pt x="347" y="228"/>
                    <a:pt x="356" y="392"/>
                    <a:pt x="360" y="557"/>
                  </a:cubicBezTo>
                  <a:cubicBezTo>
                    <a:pt x="301" y="541"/>
                    <a:pt x="242" y="525"/>
                    <a:pt x="182" y="510"/>
                  </a:cubicBezTo>
                  <a:cubicBezTo>
                    <a:pt x="216" y="410"/>
                    <a:pt x="264" y="315"/>
                    <a:pt x="294" y="214"/>
                  </a:cubicBezTo>
                  <a:cubicBezTo>
                    <a:pt x="284" y="105"/>
                    <a:pt x="173" y="41"/>
                    <a:pt x="82" y="0"/>
                  </a:cubicBezTo>
                  <a:cubicBezTo>
                    <a:pt x="157" y="71"/>
                    <a:pt x="246" y="144"/>
                    <a:pt x="268" y="249"/>
                  </a:cubicBezTo>
                  <a:cubicBezTo>
                    <a:pt x="203" y="359"/>
                    <a:pt x="89" y="428"/>
                    <a:pt x="0" y="517"/>
                  </a:cubicBezTo>
                  <a:cubicBezTo>
                    <a:pt x="109" y="544"/>
                    <a:pt x="218" y="568"/>
                    <a:pt x="326" y="599"/>
                  </a:cubicBezTo>
                  <a:cubicBezTo>
                    <a:pt x="254" y="640"/>
                    <a:pt x="179" y="677"/>
                    <a:pt x="103" y="710"/>
                  </a:cubicBezTo>
                  <a:cubicBezTo>
                    <a:pt x="95" y="728"/>
                    <a:pt x="80" y="764"/>
                    <a:pt x="72" y="782"/>
                  </a:cubicBezTo>
                </a:path>
              </a:pathLst>
            </a:custGeom>
            <a:solidFill>
              <a:srgbClr val="D7CD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8"/>
            <p:cNvSpPr/>
            <p:nvPr/>
          </p:nvSpPr>
          <p:spPr bwMode="auto">
            <a:xfrm flipV="1">
              <a:off x="14999055" y="1559411"/>
              <a:ext cx="173038" cy="238125"/>
            </a:xfrm>
            <a:custGeom>
              <a:avLst/>
              <a:gdLst>
                <a:gd name="T0" fmla="*/ 85 w 597"/>
                <a:gd name="T1" fmla="*/ 282 h 818"/>
                <a:gd name="T2" fmla="*/ 343 w 597"/>
                <a:gd name="T3" fmla="*/ 818 h 818"/>
                <a:gd name="T4" fmla="*/ 374 w 597"/>
                <a:gd name="T5" fmla="*/ 746 h 818"/>
                <a:gd name="T6" fmla="*/ 597 w 597"/>
                <a:gd name="T7" fmla="*/ 635 h 818"/>
                <a:gd name="T8" fmla="*/ 271 w 597"/>
                <a:gd name="T9" fmla="*/ 553 h 818"/>
                <a:gd name="T10" fmla="*/ 539 w 597"/>
                <a:gd name="T11" fmla="*/ 285 h 818"/>
                <a:gd name="T12" fmla="*/ 353 w 597"/>
                <a:gd name="T13" fmla="*/ 36 h 818"/>
                <a:gd name="T14" fmla="*/ 254 w 597"/>
                <a:gd name="T15" fmla="*/ 0 h 818"/>
                <a:gd name="T16" fmla="*/ 247 w 597"/>
                <a:gd name="T17" fmla="*/ 412 h 818"/>
                <a:gd name="T18" fmla="*/ 122 w 597"/>
                <a:gd name="T19" fmla="*/ 231 h 818"/>
                <a:gd name="T20" fmla="*/ 56 w 597"/>
                <a:gd name="T21" fmla="*/ 239 h 818"/>
                <a:gd name="T22" fmla="*/ 0 w 597"/>
                <a:gd name="T23" fmla="*/ 577 h 818"/>
                <a:gd name="T24" fmla="*/ 60 w 597"/>
                <a:gd name="T25" fmla="*/ 457 h 818"/>
                <a:gd name="T26" fmla="*/ 85 w 597"/>
                <a:gd name="T27" fmla="*/ 282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818">
                  <a:moveTo>
                    <a:pt x="85" y="282"/>
                  </a:moveTo>
                  <a:cubicBezTo>
                    <a:pt x="217" y="435"/>
                    <a:pt x="325" y="614"/>
                    <a:pt x="343" y="818"/>
                  </a:cubicBezTo>
                  <a:cubicBezTo>
                    <a:pt x="351" y="800"/>
                    <a:pt x="366" y="764"/>
                    <a:pt x="374" y="746"/>
                  </a:cubicBezTo>
                  <a:cubicBezTo>
                    <a:pt x="450" y="713"/>
                    <a:pt x="525" y="676"/>
                    <a:pt x="597" y="635"/>
                  </a:cubicBezTo>
                  <a:cubicBezTo>
                    <a:pt x="489" y="604"/>
                    <a:pt x="380" y="580"/>
                    <a:pt x="271" y="553"/>
                  </a:cubicBezTo>
                  <a:cubicBezTo>
                    <a:pt x="360" y="464"/>
                    <a:pt x="474" y="395"/>
                    <a:pt x="539" y="285"/>
                  </a:cubicBezTo>
                  <a:cubicBezTo>
                    <a:pt x="517" y="180"/>
                    <a:pt x="428" y="107"/>
                    <a:pt x="353" y="36"/>
                  </a:cubicBezTo>
                  <a:cubicBezTo>
                    <a:pt x="320" y="23"/>
                    <a:pt x="287" y="11"/>
                    <a:pt x="254" y="0"/>
                  </a:cubicBezTo>
                  <a:cubicBezTo>
                    <a:pt x="256" y="137"/>
                    <a:pt x="268" y="275"/>
                    <a:pt x="247" y="412"/>
                  </a:cubicBezTo>
                  <a:cubicBezTo>
                    <a:pt x="204" y="353"/>
                    <a:pt x="162" y="292"/>
                    <a:pt x="122" y="231"/>
                  </a:cubicBezTo>
                  <a:cubicBezTo>
                    <a:pt x="105" y="233"/>
                    <a:pt x="72" y="237"/>
                    <a:pt x="56" y="239"/>
                  </a:cubicBezTo>
                  <a:cubicBezTo>
                    <a:pt x="35" y="351"/>
                    <a:pt x="17" y="464"/>
                    <a:pt x="0" y="577"/>
                  </a:cubicBezTo>
                  <a:cubicBezTo>
                    <a:pt x="20" y="537"/>
                    <a:pt x="41" y="497"/>
                    <a:pt x="60" y="457"/>
                  </a:cubicBezTo>
                  <a:cubicBezTo>
                    <a:pt x="72" y="399"/>
                    <a:pt x="78" y="340"/>
                    <a:pt x="85" y="282"/>
                  </a:cubicBezTo>
                </a:path>
              </a:pathLst>
            </a:custGeom>
            <a:solidFill>
              <a:srgbClr val="6458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9"/>
            <p:cNvSpPr/>
            <p:nvPr/>
          </p:nvSpPr>
          <p:spPr bwMode="auto">
            <a:xfrm flipV="1">
              <a:off x="14624405" y="1575286"/>
              <a:ext cx="142875" cy="82550"/>
            </a:xfrm>
            <a:custGeom>
              <a:avLst/>
              <a:gdLst>
                <a:gd name="T0" fmla="*/ 194 w 489"/>
                <a:gd name="T1" fmla="*/ 282 h 282"/>
                <a:gd name="T2" fmla="*/ 481 w 489"/>
                <a:gd name="T3" fmla="*/ 103 h 282"/>
                <a:gd name="T4" fmla="*/ 489 w 489"/>
                <a:gd name="T5" fmla="*/ 66 h 282"/>
                <a:gd name="T6" fmla="*/ 444 w 489"/>
                <a:gd name="T7" fmla="*/ 0 h 282"/>
                <a:gd name="T8" fmla="*/ 0 w 489"/>
                <a:gd name="T9" fmla="*/ 194 h 282"/>
                <a:gd name="T10" fmla="*/ 194 w 489"/>
                <a:gd name="T11" fmla="*/ 282 h 282"/>
              </a:gdLst>
              <a:ahLst/>
              <a:cxnLst>
                <a:cxn ang="0">
                  <a:pos x="T0" y="T1"/>
                </a:cxn>
                <a:cxn ang="0">
                  <a:pos x="T2" y="T3"/>
                </a:cxn>
                <a:cxn ang="0">
                  <a:pos x="T4" y="T5"/>
                </a:cxn>
                <a:cxn ang="0">
                  <a:pos x="T6" y="T7"/>
                </a:cxn>
                <a:cxn ang="0">
                  <a:pos x="T8" y="T9"/>
                </a:cxn>
                <a:cxn ang="0">
                  <a:pos x="T10" y="T11"/>
                </a:cxn>
              </a:cxnLst>
              <a:rect l="0" t="0" r="r" b="b"/>
              <a:pathLst>
                <a:path w="489" h="282">
                  <a:moveTo>
                    <a:pt x="194" y="282"/>
                  </a:moveTo>
                  <a:cubicBezTo>
                    <a:pt x="293" y="229"/>
                    <a:pt x="375" y="146"/>
                    <a:pt x="481" y="103"/>
                  </a:cubicBezTo>
                  <a:cubicBezTo>
                    <a:pt x="483" y="94"/>
                    <a:pt x="487" y="75"/>
                    <a:pt x="489" y="66"/>
                  </a:cubicBezTo>
                  <a:cubicBezTo>
                    <a:pt x="478" y="50"/>
                    <a:pt x="455" y="17"/>
                    <a:pt x="444" y="0"/>
                  </a:cubicBezTo>
                  <a:cubicBezTo>
                    <a:pt x="309" y="93"/>
                    <a:pt x="149" y="133"/>
                    <a:pt x="0" y="194"/>
                  </a:cubicBezTo>
                  <a:cubicBezTo>
                    <a:pt x="58" y="235"/>
                    <a:pt x="120" y="280"/>
                    <a:pt x="194" y="282"/>
                  </a:cubicBezTo>
                </a:path>
              </a:pathLst>
            </a:custGeom>
            <a:solidFill>
              <a:srgbClr val="363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0"/>
            <p:cNvSpPr>
              <a:spLocks noEditPoints="1"/>
            </p:cNvSpPr>
            <p:nvPr/>
          </p:nvSpPr>
          <p:spPr bwMode="auto">
            <a:xfrm flipV="1">
              <a:off x="15345130" y="1576874"/>
              <a:ext cx="195263" cy="206375"/>
            </a:xfrm>
            <a:custGeom>
              <a:avLst/>
              <a:gdLst>
                <a:gd name="T0" fmla="*/ 224 w 674"/>
                <a:gd name="T1" fmla="*/ 709 h 709"/>
                <a:gd name="T2" fmla="*/ 374 w 674"/>
                <a:gd name="T3" fmla="*/ 473 h 709"/>
                <a:gd name="T4" fmla="*/ 674 w 674"/>
                <a:gd name="T5" fmla="*/ 89 h 709"/>
                <a:gd name="T6" fmla="*/ 354 w 674"/>
                <a:gd name="T7" fmla="*/ 73 h 709"/>
                <a:gd name="T8" fmla="*/ 125 w 674"/>
                <a:gd name="T9" fmla="*/ 202 h 709"/>
                <a:gd name="T10" fmla="*/ 105 w 674"/>
                <a:gd name="T11" fmla="*/ 220 h 709"/>
                <a:gd name="T12" fmla="*/ 70 w 674"/>
                <a:gd name="T13" fmla="*/ 253 h 709"/>
                <a:gd name="T14" fmla="*/ 0 w 674"/>
                <a:gd name="T15" fmla="*/ 121 h 709"/>
                <a:gd name="T16" fmla="*/ 100 w 674"/>
                <a:gd name="T17" fmla="*/ 497 h 709"/>
                <a:gd name="T18" fmla="*/ 224 w 674"/>
                <a:gd name="T19" fmla="*/ 709 h 709"/>
                <a:gd name="T20" fmla="*/ 500 w 674"/>
                <a:gd name="T21" fmla="*/ 179 h 709"/>
                <a:gd name="T22" fmla="*/ 580 w 674"/>
                <a:gd name="T23" fmla="*/ 100 h 709"/>
                <a:gd name="T24" fmla="*/ 500 w 674"/>
                <a:gd name="T25" fmla="*/ 17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709">
                  <a:moveTo>
                    <a:pt x="224" y="709"/>
                  </a:moveTo>
                  <a:cubicBezTo>
                    <a:pt x="282" y="636"/>
                    <a:pt x="327" y="554"/>
                    <a:pt x="374" y="473"/>
                  </a:cubicBezTo>
                  <a:cubicBezTo>
                    <a:pt x="454" y="331"/>
                    <a:pt x="585" y="227"/>
                    <a:pt x="674" y="89"/>
                  </a:cubicBezTo>
                  <a:cubicBezTo>
                    <a:pt x="587" y="0"/>
                    <a:pt x="459" y="62"/>
                    <a:pt x="354" y="73"/>
                  </a:cubicBezTo>
                  <a:cubicBezTo>
                    <a:pt x="260" y="75"/>
                    <a:pt x="192" y="145"/>
                    <a:pt x="125" y="202"/>
                  </a:cubicBezTo>
                  <a:lnTo>
                    <a:pt x="105" y="220"/>
                  </a:lnTo>
                  <a:cubicBezTo>
                    <a:pt x="93" y="231"/>
                    <a:pt x="82" y="242"/>
                    <a:pt x="70" y="253"/>
                  </a:cubicBezTo>
                  <a:cubicBezTo>
                    <a:pt x="48" y="209"/>
                    <a:pt x="24" y="165"/>
                    <a:pt x="0" y="121"/>
                  </a:cubicBezTo>
                  <a:cubicBezTo>
                    <a:pt x="14" y="251"/>
                    <a:pt x="82" y="367"/>
                    <a:pt x="100" y="497"/>
                  </a:cubicBezTo>
                  <a:cubicBezTo>
                    <a:pt x="107" y="584"/>
                    <a:pt x="171" y="646"/>
                    <a:pt x="224" y="709"/>
                  </a:cubicBezTo>
                  <a:moveTo>
                    <a:pt x="500" y="179"/>
                  </a:moveTo>
                  <a:cubicBezTo>
                    <a:pt x="460" y="134"/>
                    <a:pt x="535" y="62"/>
                    <a:pt x="580" y="100"/>
                  </a:cubicBezTo>
                  <a:cubicBezTo>
                    <a:pt x="618" y="145"/>
                    <a:pt x="544" y="217"/>
                    <a:pt x="500" y="179"/>
                  </a:cubicBezTo>
                </a:path>
              </a:pathLst>
            </a:custGeom>
            <a:solidFill>
              <a:srgbClr val="4943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1"/>
            <p:cNvSpPr>
              <a:spLocks noEditPoints="1"/>
            </p:cNvSpPr>
            <p:nvPr/>
          </p:nvSpPr>
          <p:spPr bwMode="auto">
            <a:xfrm flipV="1">
              <a:off x="14519630" y="1602274"/>
              <a:ext cx="247650" cy="153988"/>
            </a:xfrm>
            <a:custGeom>
              <a:avLst/>
              <a:gdLst>
                <a:gd name="T0" fmla="*/ 0 w 848"/>
                <a:gd name="T1" fmla="*/ 105 h 533"/>
                <a:gd name="T2" fmla="*/ 359 w 848"/>
                <a:gd name="T3" fmla="*/ 533 h 533"/>
                <a:gd name="T4" fmla="*/ 803 w 848"/>
                <a:gd name="T5" fmla="*/ 339 h 533"/>
                <a:gd name="T6" fmla="*/ 827 w 848"/>
                <a:gd name="T7" fmla="*/ 285 h 533"/>
                <a:gd name="T8" fmla="*/ 814 w 848"/>
                <a:gd name="T9" fmla="*/ 0 h 533"/>
                <a:gd name="T10" fmla="*/ 758 w 848"/>
                <a:gd name="T11" fmla="*/ 230 h 533"/>
                <a:gd name="T12" fmla="*/ 273 w 848"/>
                <a:gd name="T13" fmla="*/ 80 h 533"/>
                <a:gd name="T14" fmla="*/ 159 w 848"/>
                <a:gd name="T15" fmla="*/ 135 h 533"/>
                <a:gd name="T16" fmla="*/ 102 w 848"/>
                <a:gd name="T17" fmla="*/ 24 h 533"/>
                <a:gd name="T18" fmla="*/ 49 w 848"/>
                <a:gd name="T19" fmla="*/ 18 h 533"/>
                <a:gd name="T20" fmla="*/ 0 w 848"/>
                <a:gd name="T21" fmla="*/ 105 h 533"/>
                <a:gd name="T22" fmla="*/ 473 w 848"/>
                <a:gd name="T23" fmla="*/ 339 h 533"/>
                <a:gd name="T24" fmla="*/ 455 w 848"/>
                <a:gd name="T25" fmla="*/ 247 h 533"/>
                <a:gd name="T26" fmla="*/ 569 w 848"/>
                <a:gd name="T27" fmla="*/ 263 h 533"/>
                <a:gd name="T28" fmla="*/ 473 w 848"/>
                <a:gd name="T29" fmla="*/ 339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8" h="533">
                  <a:moveTo>
                    <a:pt x="0" y="105"/>
                  </a:moveTo>
                  <a:cubicBezTo>
                    <a:pt x="57" y="291"/>
                    <a:pt x="217" y="412"/>
                    <a:pt x="359" y="533"/>
                  </a:cubicBezTo>
                  <a:cubicBezTo>
                    <a:pt x="508" y="472"/>
                    <a:pt x="668" y="432"/>
                    <a:pt x="803" y="339"/>
                  </a:cubicBezTo>
                  <a:cubicBezTo>
                    <a:pt x="809" y="326"/>
                    <a:pt x="821" y="298"/>
                    <a:pt x="827" y="285"/>
                  </a:cubicBezTo>
                  <a:cubicBezTo>
                    <a:pt x="848" y="190"/>
                    <a:pt x="835" y="93"/>
                    <a:pt x="814" y="0"/>
                  </a:cubicBezTo>
                  <a:cubicBezTo>
                    <a:pt x="794" y="76"/>
                    <a:pt x="776" y="153"/>
                    <a:pt x="758" y="230"/>
                  </a:cubicBezTo>
                  <a:cubicBezTo>
                    <a:pt x="610" y="138"/>
                    <a:pt x="431" y="146"/>
                    <a:pt x="273" y="80"/>
                  </a:cubicBezTo>
                  <a:cubicBezTo>
                    <a:pt x="235" y="98"/>
                    <a:pt x="197" y="116"/>
                    <a:pt x="159" y="135"/>
                  </a:cubicBezTo>
                  <a:cubicBezTo>
                    <a:pt x="140" y="98"/>
                    <a:pt x="121" y="61"/>
                    <a:pt x="102" y="24"/>
                  </a:cubicBezTo>
                  <a:cubicBezTo>
                    <a:pt x="89" y="22"/>
                    <a:pt x="62" y="19"/>
                    <a:pt x="49" y="18"/>
                  </a:cubicBezTo>
                  <a:cubicBezTo>
                    <a:pt x="37" y="39"/>
                    <a:pt x="13" y="83"/>
                    <a:pt x="0" y="105"/>
                  </a:cubicBezTo>
                  <a:moveTo>
                    <a:pt x="473" y="339"/>
                  </a:moveTo>
                  <a:cubicBezTo>
                    <a:pt x="468" y="316"/>
                    <a:pt x="460" y="270"/>
                    <a:pt x="455" y="247"/>
                  </a:cubicBezTo>
                  <a:cubicBezTo>
                    <a:pt x="495" y="241"/>
                    <a:pt x="548" y="208"/>
                    <a:pt x="569" y="263"/>
                  </a:cubicBezTo>
                  <a:cubicBezTo>
                    <a:pt x="596" y="330"/>
                    <a:pt x="519" y="336"/>
                    <a:pt x="473" y="339"/>
                  </a:cubicBezTo>
                </a:path>
              </a:pathLst>
            </a:custGeom>
            <a:solidFill>
              <a:srgbClr val="0B0B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11" name="Group 46"/>
            <p:cNvGrpSpPr/>
            <p:nvPr/>
          </p:nvGrpSpPr>
          <p:grpSpPr bwMode="auto">
            <a:xfrm>
              <a:off x="12530492" y="1621324"/>
              <a:ext cx="3636963" cy="5018088"/>
              <a:chOff x="2412" y="1023"/>
              <a:chExt cx="2291" cy="3161"/>
            </a:xfrm>
          </p:grpSpPr>
          <p:sp>
            <p:nvSpPr>
              <p:cNvPr id="236" name="Freeform 42"/>
              <p:cNvSpPr>
                <a:spLocks noEditPoints="1"/>
              </p:cNvSpPr>
              <p:nvPr/>
            </p:nvSpPr>
            <p:spPr bwMode="auto">
              <a:xfrm flipV="1">
                <a:off x="3380" y="1023"/>
                <a:ext cx="702" cy="549"/>
              </a:xfrm>
              <a:custGeom>
                <a:avLst/>
                <a:gdLst>
                  <a:gd name="T0" fmla="*/ 2888 w 3838"/>
                  <a:gd name="T1" fmla="*/ 2787 h 3006"/>
                  <a:gd name="T2" fmla="*/ 3193 w 3838"/>
                  <a:gd name="T3" fmla="*/ 3006 h 3006"/>
                  <a:gd name="T4" fmla="*/ 3207 w 3838"/>
                  <a:gd name="T5" fmla="*/ 2974 h 3006"/>
                  <a:gd name="T6" fmla="*/ 3263 w 3838"/>
                  <a:gd name="T7" fmla="*/ 2636 h 3006"/>
                  <a:gd name="T8" fmla="*/ 3329 w 3838"/>
                  <a:gd name="T9" fmla="*/ 2628 h 3006"/>
                  <a:gd name="T10" fmla="*/ 3454 w 3838"/>
                  <a:gd name="T11" fmla="*/ 2809 h 3006"/>
                  <a:gd name="T12" fmla="*/ 3461 w 3838"/>
                  <a:gd name="T13" fmla="*/ 2397 h 3006"/>
                  <a:gd name="T14" fmla="*/ 3560 w 3838"/>
                  <a:gd name="T15" fmla="*/ 2433 h 3006"/>
                  <a:gd name="T16" fmla="*/ 3772 w 3838"/>
                  <a:gd name="T17" fmla="*/ 2647 h 3006"/>
                  <a:gd name="T18" fmla="*/ 3660 w 3838"/>
                  <a:gd name="T19" fmla="*/ 2943 h 3006"/>
                  <a:gd name="T20" fmla="*/ 3838 w 3838"/>
                  <a:gd name="T21" fmla="*/ 2990 h 3006"/>
                  <a:gd name="T22" fmla="*/ 3807 w 3838"/>
                  <a:gd name="T23" fmla="*/ 2497 h 3006"/>
                  <a:gd name="T24" fmla="*/ 3333 w 3838"/>
                  <a:gd name="T25" fmla="*/ 2117 h 3006"/>
                  <a:gd name="T26" fmla="*/ 3251 w 3838"/>
                  <a:gd name="T27" fmla="*/ 1328 h 3006"/>
                  <a:gd name="T28" fmla="*/ 3009 w 3838"/>
                  <a:gd name="T29" fmla="*/ 892 h 3006"/>
                  <a:gd name="T30" fmla="*/ 2314 w 3838"/>
                  <a:gd name="T31" fmla="*/ 182 h 3006"/>
                  <a:gd name="T32" fmla="*/ 2105 w 3838"/>
                  <a:gd name="T33" fmla="*/ 31 h 3006"/>
                  <a:gd name="T34" fmla="*/ 1694 w 3838"/>
                  <a:gd name="T35" fmla="*/ 56 h 3006"/>
                  <a:gd name="T36" fmla="*/ 1212 w 3838"/>
                  <a:gd name="T37" fmla="*/ 223 h 3006"/>
                  <a:gd name="T38" fmla="*/ 719 w 3838"/>
                  <a:gd name="T39" fmla="*/ 413 h 3006"/>
                  <a:gd name="T40" fmla="*/ 274 w 3838"/>
                  <a:gd name="T41" fmla="*/ 922 h 3006"/>
                  <a:gd name="T42" fmla="*/ 2 w 3838"/>
                  <a:gd name="T43" fmla="*/ 1389 h 3006"/>
                  <a:gd name="T44" fmla="*/ 0 w 3838"/>
                  <a:gd name="T45" fmla="*/ 1501 h 3006"/>
                  <a:gd name="T46" fmla="*/ 386 w 3838"/>
                  <a:gd name="T47" fmla="*/ 1377 h 3006"/>
                  <a:gd name="T48" fmla="*/ 701 w 3838"/>
                  <a:gd name="T49" fmla="*/ 1699 h 3006"/>
                  <a:gd name="T50" fmla="*/ 708 w 3838"/>
                  <a:gd name="T51" fmla="*/ 1725 h 3006"/>
                  <a:gd name="T52" fmla="*/ 918 w 3838"/>
                  <a:gd name="T53" fmla="*/ 1932 h 3006"/>
                  <a:gd name="T54" fmla="*/ 1082 w 3838"/>
                  <a:gd name="T55" fmla="*/ 2260 h 3006"/>
                  <a:gd name="T56" fmla="*/ 1400 w 3838"/>
                  <a:gd name="T57" fmla="*/ 2265 h 3006"/>
                  <a:gd name="T58" fmla="*/ 1654 w 3838"/>
                  <a:gd name="T59" fmla="*/ 2127 h 3006"/>
                  <a:gd name="T60" fmla="*/ 1862 w 3838"/>
                  <a:gd name="T61" fmla="*/ 2161 h 3006"/>
                  <a:gd name="T62" fmla="*/ 2266 w 3838"/>
                  <a:gd name="T63" fmla="*/ 2027 h 3006"/>
                  <a:gd name="T64" fmla="*/ 2580 w 3838"/>
                  <a:gd name="T65" fmla="*/ 2143 h 3006"/>
                  <a:gd name="T66" fmla="*/ 2593 w 3838"/>
                  <a:gd name="T67" fmla="*/ 2440 h 3006"/>
                  <a:gd name="T68" fmla="*/ 2888 w 3838"/>
                  <a:gd name="T69" fmla="*/ 2787 h 3006"/>
                  <a:gd name="T70" fmla="*/ 954 w 3838"/>
                  <a:gd name="T71" fmla="*/ 1444 h 3006"/>
                  <a:gd name="T72" fmla="*/ 959 w 3838"/>
                  <a:gd name="T73" fmla="*/ 1321 h 3006"/>
                  <a:gd name="T74" fmla="*/ 1179 w 3838"/>
                  <a:gd name="T75" fmla="*/ 1242 h 3006"/>
                  <a:gd name="T76" fmla="*/ 1167 w 3838"/>
                  <a:gd name="T77" fmla="*/ 1387 h 3006"/>
                  <a:gd name="T78" fmla="*/ 954 w 3838"/>
                  <a:gd name="T79" fmla="*/ 1444 h 3006"/>
                  <a:gd name="T80" fmla="*/ 1297 w 3838"/>
                  <a:gd name="T81" fmla="*/ 943 h 3006"/>
                  <a:gd name="T82" fmla="*/ 1530 w 3838"/>
                  <a:gd name="T83" fmla="*/ 589 h 3006"/>
                  <a:gd name="T84" fmla="*/ 1864 w 3838"/>
                  <a:gd name="T85" fmla="*/ 488 h 3006"/>
                  <a:gd name="T86" fmla="*/ 2085 w 3838"/>
                  <a:gd name="T87" fmla="*/ 1129 h 3006"/>
                  <a:gd name="T88" fmla="*/ 1932 w 3838"/>
                  <a:gd name="T89" fmla="*/ 1252 h 3006"/>
                  <a:gd name="T90" fmla="*/ 1297 w 3838"/>
                  <a:gd name="T91" fmla="*/ 943 h 3006"/>
                  <a:gd name="T92" fmla="*/ 1876 w 3838"/>
                  <a:gd name="T93" fmla="*/ 415 h 3006"/>
                  <a:gd name="T94" fmla="*/ 1865 w 3838"/>
                  <a:gd name="T95" fmla="*/ 287 h 3006"/>
                  <a:gd name="T96" fmla="*/ 2026 w 3838"/>
                  <a:gd name="T97" fmla="*/ 290 h 3006"/>
                  <a:gd name="T98" fmla="*/ 2074 w 3838"/>
                  <a:gd name="T99" fmla="*/ 395 h 3006"/>
                  <a:gd name="T100" fmla="*/ 1876 w 3838"/>
                  <a:gd name="T101" fmla="*/ 415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38" h="3006">
                    <a:moveTo>
                      <a:pt x="2888" y="2787"/>
                    </a:moveTo>
                    <a:cubicBezTo>
                      <a:pt x="2936" y="2916"/>
                      <a:pt x="3075" y="2964"/>
                      <a:pt x="3193" y="3006"/>
                    </a:cubicBezTo>
                    <a:lnTo>
                      <a:pt x="3207" y="2974"/>
                    </a:lnTo>
                    <a:cubicBezTo>
                      <a:pt x="3224" y="2861"/>
                      <a:pt x="3242" y="2748"/>
                      <a:pt x="3263" y="2636"/>
                    </a:cubicBezTo>
                    <a:cubicBezTo>
                      <a:pt x="3279" y="2634"/>
                      <a:pt x="3312" y="2630"/>
                      <a:pt x="3329" y="2628"/>
                    </a:cubicBezTo>
                    <a:cubicBezTo>
                      <a:pt x="3369" y="2689"/>
                      <a:pt x="3411" y="2750"/>
                      <a:pt x="3454" y="2809"/>
                    </a:cubicBezTo>
                    <a:cubicBezTo>
                      <a:pt x="3475" y="2672"/>
                      <a:pt x="3463" y="2534"/>
                      <a:pt x="3461" y="2397"/>
                    </a:cubicBezTo>
                    <a:cubicBezTo>
                      <a:pt x="3494" y="2408"/>
                      <a:pt x="3527" y="2420"/>
                      <a:pt x="3560" y="2433"/>
                    </a:cubicBezTo>
                    <a:cubicBezTo>
                      <a:pt x="3651" y="2474"/>
                      <a:pt x="3762" y="2538"/>
                      <a:pt x="3772" y="2647"/>
                    </a:cubicBezTo>
                    <a:cubicBezTo>
                      <a:pt x="3742" y="2748"/>
                      <a:pt x="3694" y="2843"/>
                      <a:pt x="3660" y="2943"/>
                    </a:cubicBezTo>
                    <a:cubicBezTo>
                      <a:pt x="3720" y="2958"/>
                      <a:pt x="3779" y="2974"/>
                      <a:pt x="3838" y="2990"/>
                    </a:cubicBezTo>
                    <a:cubicBezTo>
                      <a:pt x="3834" y="2825"/>
                      <a:pt x="3825" y="2661"/>
                      <a:pt x="3807" y="2497"/>
                    </a:cubicBezTo>
                    <a:cubicBezTo>
                      <a:pt x="3741" y="2284"/>
                      <a:pt x="3543" y="2159"/>
                      <a:pt x="3333" y="2117"/>
                    </a:cubicBezTo>
                    <a:cubicBezTo>
                      <a:pt x="3303" y="1855"/>
                      <a:pt x="3386" y="1570"/>
                      <a:pt x="3251" y="1328"/>
                    </a:cubicBezTo>
                    <a:cubicBezTo>
                      <a:pt x="3145" y="1198"/>
                      <a:pt x="3071" y="1047"/>
                      <a:pt x="3009" y="892"/>
                    </a:cubicBezTo>
                    <a:cubicBezTo>
                      <a:pt x="2788" y="645"/>
                      <a:pt x="2558" y="407"/>
                      <a:pt x="2314" y="182"/>
                    </a:cubicBezTo>
                    <a:cubicBezTo>
                      <a:pt x="2249" y="126"/>
                      <a:pt x="2183" y="68"/>
                      <a:pt x="2105" y="31"/>
                    </a:cubicBezTo>
                    <a:cubicBezTo>
                      <a:pt x="1969" y="0"/>
                      <a:pt x="1830" y="37"/>
                      <a:pt x="1694" y="56"/>
                    </a:cubicBezTo>
                    <a:cubicBezTo>
                      <a:pt x="1534" y="114"/>
                      <a:pt x="1377" y="181"/>
                      <a:pt x="1212" y="223"/>
                    </a:cubicBezTo>
                    <a:cubicBezTo>
                      <a:pt x="1042" y="270"/>
                      <a:pt x="861" y="301"/>
                      <a:pt x="719" y="413"/>
                    </a:cubicBezTo>
                    <a:cubicBezTo>
                      <a:pt x="540" y="552"/>
                      <a:pt x="398" y="733"/>
                      <a:pt x="274" y="922"/>
                    </a:cubicBezTo>
                    <a:cubicBezTo>
                      <a:pt x="173" y="1072"/>
                      <a:pt x="131" y="1258"/>
                      <a:pt x="2" y="1389"/>
                    </a:cubicBezTo>
                    <a:cubicBezTo>
                      <a:pt x="2" y="1417"/>
                      <a:pt x="1" y="1473"/>
                      <a:pt x="0" y="1501"/>
                    </a:cubicBezTo>
                    <a:cubicBezTo>
                      <a:pt x="142" y="1509"/>
                      <a:pt x="264" y="1440"/>
                      <a:pt x="386" y="1377"/>
                    </a:cubicBezTo>
                    <a:cubicBezTo>
                      <a:pt x="558" y="1368"/>
                      <a:pt x="699" y="1530"/>
                      <a:pt x="701" y="1699"/>
                    </a:cubicBezTo>
                    <a:lnTo>
                      <a:pt x="708" y="1725"/>
                    </a:lnTo>
                    <a:cubicBezTo>
                      <a:pt x="782" y="1789"/>
                      <a:pt x="866" y="1847"/>
                      <a:pt x="918" y="1932"/>
                    </a:cubicBezTo>
                    <a:cubicBezTo>
                      <a:pt x="969" y="2042"/>
                      <a:pt x="941" y="2214"/>
                      <a:pt x="1082" y="2260"/>
                    </a:cubicBezTo>
                    <a:cubicBezTo>
                      <a:pt x="1187" y="2268"/>
                      <a:pt x="1294" y="2278"/>
                      <a:pt x="1400" y="2265"/>
                    </a:cubicBezTo>
                    <a:cubicBezTo>
                      <a:pt x="1491" y="2232"/>
                      <a:pt x="1562" y="2158"/>
                      <a:pt x="1654" y="2127"/>
                    </a:cubicBezTo>
                    <a:cubicBezTo>
                      <a:pt x="1725" y="2122"/>
                      <a:pt x="1794" y="2145"/>
                      <a:pt x="1862" y="2161"/>
                    </a:cubicBezTo>
                    <a:cubicBezTo>
                      <a:pt x="2015" y="2189"/>
                      <a:pt x="2137" y="2087"/>
                      <a:pt x="2266" y="2027"/>
                    </a:cubicBezTo>
                    <a:cubicBezTo>
                      <a:pt x="2378" y="1970"/>
                      <a:pt x="2523" y="2037"/>
                      <a:pt x="2580" y="2143"/>
                    </a:cubicBezTo>
                    <a:cubicBezTo>
                      <a:pt x="2610" y="2239"/>
                      <a:pt x="2596" y="2341"/>
                      <a:pt x="2593" y="2440"/>
                    </a:cubicBezTo>
                    <a:cubicBezTo>
                      <a:pt x="2728" y="2519"/>
                      <a:pt x="2829" y="2643"/>
                      <a:pt x="2888" y="2787"/>
                    </a:cubicBezTo>
                    <a:moveTo>
                      <a:pt x="954" y="1444"/>
                    </a:moveTo>
                    <a:cubicBezTo>
                      <a:pt x="956" y="1403"/>
                      <a:pt x="958" y="1362"/>
                      <a:pt x="959" y="1321"/>
                    </a:cubicBezTo>
                    <a:cubicBezTo>
                      <a:pt x="1025" y="1276"/>
                      <a:pt x="1098" y="1245"/>
                      <a:pt x="1179" y="1242"/>
                    </a:cubicBezTo>
                    <a:cubicBezTo>
                      <a:pt x="1175" y="1290"/>
                      <a:pt x="1171" y="1338"/>
                      <a:pt x="1167" y="1387"/>
                    </a:cubicBezTo>
                    <a:cubicBezTo>
                      <a:pt x="1096" y="1406"/>
                      <a:pt x="1026" y="1426"/>
                      <a:pt x="954" y="1444"/>
                    </a:cubicBezTo>
                    <a:moveTo>
                      <a:pt x="1297" y="943"/>
                    </a:moveTo>
                    <a:cubicBezTo>
                      <a:pt x="1299" y="790"/>
                      <a:pt x="1423" y="681"/>
                      <a:pt x="1530" y="589"/>
                    </a:cubicBezTo>
                    <a:cubicBezTo>
                      <a:pt x="1623" y="522"/>
                      <a:pt x="1746" y="437"/>
                      <a:pt x="1864" y="488"/>
                    </a:cubicBezTo>
                    <a:cubicBezTo>
                      <a:pt x="2035" y="649"/>
                      <a:pt x="2126" y="896"/>
                      <a:pt x="2085" y="1129"/>
                    </a:cubicBezTo>
                    <a:cubicBezTo>
                      <a:pt x="2057" y="1188"/>
                      <a:pt x="2008" y="1264"/>
                      <a:pt x="1932" y="1252"/>
                    </a:cubicBezTo>
                    <a:cubicBezTo>
                      <a:pt x="1694" y="1218"/>
                      <a:pt x="1490" y="1077"/>
                      <a:pt x="1297" y="943"/>
                    </a:cubicBezTo>
                    <a:moveTo>
                      <a:pt x="1876" y="415"/>
                    </a:moveTo>
                    <a:cubicBezTo>
                      <a:pt x="1872" y="372"/>
                      <a:pt x="1868" y="329"/>
                      <a:pt x="1865" y="287"/>
                    </a:cubicBezTo>
                    <a:cubicBezTo>
                      <a:pt x="1918" y="288"/>
                      <a:pt x="1972" y="289"/>
                      <a:pt x="2026" y="290"/>
                    </a:cubicBezTo>
                    <a:cubicBezTo>
                      <a:pt x="2042" y="325"/>
                      <a:pt x="2058" y="360"/>
                      <a:pt x="2074" y="395"/>
                    </a:cubicBezTo>
                    <a:cubicBezTo>
                      <a:pt x="2011" y="422"/>
                      <a:pt x="1943" y="431"/>
                      <a:pt x="1876" y="415"/>
                    </a:cubicBezTo>
                  </a:path>
                </a:pathLst>
              </a:custGeom>
              <a:solidFill>
                <a:srgbClr val="EBD8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43"/>
              <p:cNvSpPr/>
              <p:nvPr/>
            </p:nvSpPr>
            <p:spPr bwMode="auto">
              <a:xfrm flipV="1">
                <a:off x="2412" y="1415"/>
                <a:ext cx="285" cy="508"/>
              </a:xfrm>
              <a:custGeom>
                <a:avLst/>
                <a:gdLst>
                  <a:gd name="T0" fmla="*/ 563 w 1556"/>
                  <a:gd name="T1" fmla="*/ 2589 h 2776"/>
                  <a:gd name="T2" fmla="*/ 669 w 1556"/>
                  <a:gd name="T3" fmla="*/ 2776 h 2776"/>
                  <a:gd name="T4" fmla="*/ 810 w 1556"/>
                  <a:gd name="T5" fmla="*/ 2487 h 2776"/>
                  <a:gd name="T6" fmla="*/ 1047 w 1556"/>
                  <a:gd name="T7" fmla="*/ 2119 h 2776"/>
                  <a:gd name="T8" fmla="*/ 1309 w 1556"/>
                  <a:gd name="T9" fmla="*/ 1719 h 2776"/>
                  <a:gd name="T10" fmla="*/ 1306 w 1556"/>
                  <a:gd name="T11" fmla="*/ 1040 h 2776"/>
                  <a:gd name="T12" fmla="*/ 1491 w 1556"/>
                  <a:gd name="T13" fmla="*/ 703 h 2776"/>
                  <a:gd name="T14" fmla="*/ 1555 w 1556"/>
                  <a:gd name="T15" fmla="*/ 435 h 2776"/>
                  <a:gd name="T16" fmla="*/ 1220 w 1556"/>
                  <a:gd name="T17" fmla="*/ 0 h 2776"/>
                  <a:gd name="T18" fmla="*/ 1079 w 1556"/>
                  <a:gd name="T19" fmla="*/ 147 h 2776"/>
                  <a:gd name="T20" fmla="*/ 993 w 1556"/>
                  <a:gd name="T21" fmla="*/ 314 h 2776"/>
                  <a:gd name="T22" fmla="*/ 479 w 1556"/>
                  <a:gd name="T23" fmla="*/ 604 h 2776"/>
                  <a:gd name="T24" fmla="*/ 149 w 1556"/>
                  <a:gd name="T25" fmla="*/ 911 h 2776"/>
                  <a:gd name="T26" fmla="*/ 17 w 1556"/>
                  <a:gd name="T27" fmla="*/ 1177 h 2776"/>
                  <a:gd name="T28" fmla="*/ 166 w 1556"/>
                  <a:gd name="T29" fmla="*/ 1781 h 2776"/>
                  <a:gd name="T30" fmla="*/ 621 w 1556"/>
                  <a:gd name="T31" fmla="*/ 1515 h 2776"/>
                  <a:gd name="T32" fmla="*/ 532 w 1556"/>
                  <a:gd name="T33" fmla="*/ 1172 h 2776"/>
                  <a:gd name="T34" fmla="*/ 440 w 1556"/>
                  <a:gd name="T35" fmla="*/ 1240 h 2776"/>
                  <a:gd name="T36" fmla="*/ 486 w 1556"/>
                  <a:gd name="T37" fmla="*/ 1435 h 2776"/>
                  <a:gd name="T38" fmla="*/ 204 w 1556"/>
                  <a:gd name="T39" fmla="*/ 1594 h 2776"/>
                  <a:gd name="T40" fmla="*/ 291 w 1556"/>
                  <a:gd name="T41" fmla="*/ 1326 h 2776"/>
                  <a:gd name="T42" fmla="*/ 181 w 1556"/>
                  <a:gd name="T43" fmla="*/ 1141 h 2776"/>
                  <a:gd name="T44" fmla="*/ 464 w 1556"/>
                  <a:gd name="T45" fmla="*/ 1068 h 2776"/>
                  <a:gd name="T46" fmla="*/ 797 w 1556"/>
                  <a:gd name="T47" fmla="*/ 1252 h 2776"/>
                  <a:gd name="T48" fmla="*/ 993 w 1556"/>
                  <a:gd name="T49" fmla="*/ 947 h 2776"/>
                  <a:gd name="T50" fmla="*/ 1080 w 1556"/>
                  <a:gd name="T51" fmla="*/ 985 h 2776"/>
                  <a:gd name="T52" fmla="*/ 931 w 1556"/>
                  <a:gd name="T53" fmla="*/ 1233 h 2776"/>
                  <a:gd name="T54" fmla="*/ 1076 w 1556"/>
                  <a:gd name="T55" fmla="*/ 1419 h 2776"/>
                  <a:gd name="T56" fmla="*/ 908 w 1556"/>
                  <a:gd name="T57" fmla="*/ 1702 h 2776"/>
                  <a:gd name="T58" fmla="*/ 937 w 1556"/>
                  <a:gd name="T59" fmla="*/ 1973 h 2776"/>
                  <a:gd name="T60" fmla="*/ 686 w 1556"/>
                  <a:gd name="T61" fmla="*/ 2363 h 2776"/>
                  <a:gd name="T62" fmla="*/ 563 w 1556"/>
                  <a:gd name="T63" fmla="*/ 2589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56" h="2776">
                    <a:moveTo>
                      <a:pt x="563" y="2589"/>
                    </a:moveTo>
                    <a:cubicBezTo>
                      <a:pt x="552" y="2671"/>
                      <a:pt x="622" y="2722"/>
                      <a:pt x="669" y="2776"/>
                    </a:cubicBezTo>
                    <a:cubicBezTo>
                      <a:pt x="734" y="2689"/>
                      <a:pt x="770" y="2587"/>
                      <a:pt x="810" y="2487"/>
                    </a:cubicBezTo>
                    <a:cubicBezTo>
                      <a:pt x="865" y="2351"/>
                      <a:pt x="965" y="2240"/>
                      <a:pt x="1047" y="2119"/>
                    </a:cubicBezTo>
                    <a:cubicBezTo>
                      <a:pt x="1134" y="1986"/>
                      <a:pt x="1230" y="1858"/>
                      <a:pt x="1309" y="1719"/>
                    </a:cubicBezTo>
                    <a:cubicBezTo>
                      <a:pt x="1350" y="1493"/>
                      <a:pt x="1312" y="1266"/>
                      <a:pt x="1306" y="1040"/>
                    </a:cubicBezTo>
                    <a:cubicBezTo>
                      <a:pt x="1297" y="899"/>
                      <a:pt x="1420" y="808"/>
                      <a:pt x="1491" y="703"/>
                    </a:cubicBezTo>
                    <a:cubicBezTo>
                      <a:pt x="1556" y="629"/>
                      <a:pt x="1554" y="527"/>
                      <a:pt x="1555" y="435"/>
                    </a:cubicBezTo>
                    <a:cubicBezTo>
                      <a:pt x="1468" y="273"/>
                      <a:pt x="1366" y="116"/>
                      <a:pt x="1220" y="0"/>
                    </a:cubicBezTo>
                    <a:cubicBezTo>
                      <a:pt x="1171" y="47"/>
                      <a:pt x="1122" y="95"/>
                      <a:pt x="1079" y="147"/>
                    </a:cubicBezTo>
                    <a:cubicBezTo>
                      <a:pt x="1048" y="202"/>
                      <a:pt x="1022" y="259"/>
                      <a:pt x="993" y="314"/>
                    </a:cubicBezTo>
                    <a:cubicBezTo>
                      <a:pt x="845" y="450"/>
                      <a:pt x="631" y="474"/>
                      <a:pt x="479" y="604"/>
                    </a:cubicBezTo>
                    <a:cubicBezTo>
                      <a:pt x="363" y="700"/>
                      <a:pt x="257" y="807"/>
                      <a:pt x="149" y="911"/>
                    </a:cubicBezTo>
                    <a:cubicBezTo>
                      <a:pt x="78" y="982"/>
                      <a:pt x="0" y="1069"/>
                      <a:pt x="17" y="1177"/>
                    </a:cubicBezTo>
                    <a:cubicBezTo>
                      <a:pt x="41" y="1383"/>
                      <a:pt x="86" y="1589"/>
                      <a:pt x="166" y="1781"/>
                    </a:cubicBezTo>
                    <a:cubicBezTo>
                      <a:pt x="334" y="1724"/>
                      <a:pt x="483" y="1624"/>
                      <a:pt x="621" y="1515"/>
                    </a:cubicBezTo>
                    <a:cubicBezTo>
                      <a:pt x="594" y="1400"/>
                      <a:pt x="562" y="1286"/>
                      <a:pt x="532" y="1172"/>
                    </a:cubicBezTo>
                    <a:cubicBezTo>
                      <a:pt x="501" y="1194"/>
                      <a:pt x="469" y="1216"/>
                      <a:pt x="440" y="1240"/>
                    </a:cubicBezTo>
                    <a:cubicBezTo>
                      <a:pt x="414" y="1308"/>
                      <a:pt x="468" y="1372"/>
                      <a:pt x="486" y="1435"/>
                    </a:cubicBezTo>
                    <a:cubicBezTo>
                      <a:pt x="392" y="1488"/>
                      <a:pt x="299" y="1543"/>
                      <a:pt x="204" y="1594"/>
                    </a:cubicBezTo>
                    <a:cubicBezTo>
                      <a:pt x="228" y="1503"/>
                      <a:pt x="268" y="1417"/>
                      <a:pt x="291" y="1326"/>
                    </a:cubicBezTo>
                    <a:cubicBezTo>
                      <a:pt x="263" y="1260"/>
                      <a:pt x="219" y="1201"/>
                      <a:pt x="181" y="1141"/>
                    </a:cubicBezTo>
                    <a:cubicBezTo>
                      <a:pt x="286" y="1175"/>
                      <a:pt x="388" y="1151"/>
                      <a:pt x="464" y="1068"/>
                    </a:cubicBezTo>
                    <a:cubicBezTo>
                      <a:pt x="613" y="986"/>
                      <a:pt x="708" y="1161"/>
                      <a:pt x="797" y="1252"/>
                    </a:cubicBezTo>
                    <a:cubicBezTo>
                      <a:pt x="868" y="1153"/>
                      <a:pt x="929" y="1049"/>
                      <a:pt x="993" y="947"/>
                    </a:cubicBezTo>
                    <a:cubicBezTo>
                      <a:pt x="1022" y="960"/>
                      <a:pt x="1051" y="972"/>
                      <a:pt x="1080" y="985"/>
                    </a:cubicBezTo>
                    <a:cubicBezTo>
                      <a:pt x="1034" y="1070"/>
                      <a:pt x="984" y="1153"/>
                      <a:pt x="931" y="1233"/>
                    </a:cubicBezTo>
                    <a:cubicBezTo>
                      <a:pt x="981" y="1291"/>
                      <a:pt x="1069" y="1336"/>
                      <a:pt x="1076" y="1419"/>
                    </a:cubicBezTo>
                    <a:cubicBezTo>
                      <a:pt x="1033" y="1521"/>
                      <a:pt x="965" y="1608"/>
                      <a:pt x="908" y="1702"/>
                    </a:cubicBezTo>
                    <a:cubicBezTo>
                      <a:pt x="924" y="1790"/>
                      <a:pt x="981" y="1885"/>
                      <a:pt x="937" y="1973"/>
                    </a:cubicBezTo>
                    <a:cubicBezTo>
                      <a:pt x="880" y="2118"/>
                      <a:pt x="793" y="2250"/>
                      <a:pt x="686" y="2363"/>
                    </a:cubicBezTo>
                    <a:cubicBezTo>
                      <a:pt x="630" y="2429"/>
                      <a:pt x="548" y="2492"/>
                      <a:pt x="563" y="2589"/>
                    </a:cubicBezTo>
                  </a:path>
                </a:pathLst>
              </a:custGeom>
              <a:solidFill>
                <a:srgbClr val="EBD8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44"/>
              <p:cNvSpPr/>
              <p:nvPr/>
            </p:nvSpPr>
            <p:spPr bwMode="auto">
              <a:xfrm flipV="1">
                <a:off x="3787" y="1561"/>
                <a:ext cx="213" cy="154"/>
              </a:xfrm>
              <a:custGeom>
                <a:avLst/>
                <a:gdLst>
                  <a:gd name="T0" fmla="*/ 630 w 1167"/>
                  <a:gd name="T1" fmla="*/ 705 h 840"/>
                  <a:gd name="T2" fmla="*/ 1000 w 1167"/>
                  <a:gd name="T3" fmla="*/ 837 h 840"/>
                  <a:gd name="T4" fmla="*/ 1167 w 1167"/>
                  <a:gd name="T5" fmla="*/ 675 h 840"/>
                  <a:gd name="T6" fmla="*/ 1125 w 1167"/>
                  <a:gd name="T7" fmla="*/ 637 h 840"/>
                  <a:gd name="T8" fmla="*/ 619 w 1167"/>
                  <a:gd name="T9" fmla="*/ 258 h 840"/>
                  <a:gd name="T10" fmla="*/ 80 w 1167"/>
                  <a:gd name="T11" fmla="*/ 0 h 840"/>
                  <a:gd name="T12" fmla="*/ 14 w 1167"/>
                  <a:gd name="T13" fmla="*/ 209 h 840"/>
                  <a:gd name="T14" fmla="*/ 4 w 1167"/>
                  <a:gd name="T15" fmla="*/ 307 h 840"/>
                  <a:gd name="T16" fmla="*/ 0 w 1167"/>
                  <a:gd name="T17" fmla="*/ 514 h 840"/>
                  <a:gd name="T18" fmla="*/ 630 w 1167"/>
                  <a:gd name="T19" fmla="*/ 705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7" h="840">
                    <a:moveTo>
                      <a:pt x="630" y="705"/>
                    </a:moveTo>
                    <a:cubicBezTo>
                      <a:pt x="748" y="757"/>
                      <a:pt x="865" y="840"/>
                      <a:pt x="1000" y="837"/>
                    </a:cubicBezTo>
                    <a:cubicBezTo>
                      <a:pt x="1065" y="793"/>
                      <a:pt x="1114" y="732"/>
                      <a:pt x="1167" y="675"/>
                    </a:cubicBezTo>
                    <a:cubicBezTo>
                      <a:pt x="1157" y="666"/>
                      <a:pt x="1135" y="646"/>
                      <a:pt x="1125" y="637"/>
                    </a:cubicBezTo>
                    <a:cubicBezTo>
                      <a:pt x="968" y="495"/>
                      <a:pt x="792" y="378"/>
                      <a:pt x="619" y="258"/>
                    </a:cubicBezTo>
                    <a:cubicBezTo>
                      <a:pt x="454" y="143"/>
                      <a:pt x="262" y="81"/>
                      <a:pt x="80" y="0"/>
                    </a:cubicBezTo>
                    <a:cubicBezTo>
                      <a:pt x="46" y="65"/>
                      <a:pt x="31" y="138"/>
                      <a:pt x="14" y="209"/>
                    </a:cubicBezTo>
                    <a:cubicBezTo>
                      <a:pt x="12" y="233"/>
                      <a:pt x="7" y="282"/>
                      <a:pt x="4" y="307"/>
                    </a:cubicBezTo>
                    <a:cubicBezTo>
                      <a:pt x="1" y="376"/>
                      <a:pt x="1" y="445"/>
                      <a:pt x="0" y="514"/>
                    </a:cubicBezTo>
                    <a:cubicBezTo>
                      <a:pt x="217" y="549"/>
                      <a:pt x="434" y="601"/>
                      <a:pt x="630" y="705"/>
                    </a:cubicBezTo>
                  </a:path>
                </a:pathLst>
              </a:custGeom>
              <a:solidFill>
                <a:srgbClr val="EBD8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45"/>
              <p:cNvSpPr/>
              <p:nvPr/>
            </p:nvSpPr>
            <p:spPr bwMode="auto">
              <a:xfrm flipV="1">
                <a:off x="4400" y="3914"/>
                <a:ext cx="303" cy="270"/>
              </a:xfrm>
              <a:custGeom>
                <a:avLst/>
                <a:gdLst>
                  <a:gd name="T0" fmla="*/ 16 w 1656"/>
                  <a:gd name="T1" fmla="*/ 1414 h 1475"/>
                  <a:gd name="T2" fmla="*/ 658 w 1656"/>
                  <a:gd name="T3" fmla="*/ 1450 h 1475"/>
                  <a:gd name="T4" fmla="*/ 1429 w 1656"/>
                  <a:gd name="T5" fmla="*/ 1444 h 1475"/>
                  <a:gd name="T6" fmla="*/ 1540 w 1656"/>
                  <a:gd name="T7" fmla="*/ 1265 h 1475"/>
                  <a:gd name="T8" fmla="*/ 1620 w 1656"/>
                  <a:gd name="T9" fmla="*/ 795 h 1475"/>
                  <a:gd name="T10" fmla="*/ 1252 w 1656"/>
                  <a:gd name="T11" fmla="*/ 472 h 1475"/>
                  <a:gd name="T12" fmla="*/ 882 w 1656"/>
                  <a:gd name="T13" fmla="*/ 193 h 1475"/>
                  <a:gd name="T14" fmla="*/ 935 w 1656"/>
                  <a:gd name="T15" fmla="*/ 461 h 1475"/>
                  <a:gd name="T16" fmla="*/ 625 w 1656"/>
                  <a:gd name="T17" fmla="*/ 16 h 1475"/>
                  <a:gd name="T18" fmla="*/ 418 w 1656"/>
                  <a:gd name="T19" fmla="*/ 0 h 1475"/>
                  <a:gd name="T20" fmla="*/ 453 w 1656"/>
                  <a:gd name="T21" fmla="*/ 137 h 1475"/>
                  <a:gd name="T22" fmla="*/ 517 w 1656"/>
                  <a:gd name="T23" fmla="*/ 374 h 1475"/>
                  <a:gd name="T24" fmla="*/ 373 w 1656"/>
                  <a:gd name="T25" fmla="*/ 994 h 1475"/>
                  <a:gd name="T26" fmla="*/ 318 w 1656"/>
                  <a:gd name="T27" fmla="*/ 295 h 1475"/>
                  <a:gd name="T28" fmla="*/ 124 w 1656"/>
                  <a:gd name="T29" fmla="*/ 160 h 1475"/>
                  <a:gd name="T30" fmla="*/ 21 w 1656"/>
                  <a:gd name="T31" fmla="*/ 844 h 1475"/>
                  <a:gd name="T32" fmla="*/ 16 w 1656"/>
                  <a:gd name="T33" fmla="*/ 1414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6" h="1475">
                    <a:moveTo>
                      <a:pt x="16" y="1414"/>
                    </a:moveTo>
                    <a:cubicBezTo>
                      <a:pt x="225" y="1475"/>
                      <a:pt x="444" y="1452"/>
                      <a:pt x="658" y="1450"/>
                    </a:cubicBezTo>
                    <a:cubicBezTo>
                      <a:pt x="915" y="1447"/>
                      <a:pt x="1173" y="1460"/>
                      <a:pt x="1429" y="1444"/>
                    </a:cubicBezTo>
                    <a:cubicBezTo>
                      <a:pt x="1467" y="1385"/>
                      <a:pt x="1505" y="1326"/>
                      <a:pt x="1540" y="1265"/>
                    </a:cubicBezTo>
                    <a:cubicBezTo>
                      <a:pt x="1576" y="1112"/>
                      <a:pt x="1656" y="955"/>
                      <a:pt x="1620" y="795"/>
                    </a:cubicBezTo>
                    <a:cubicBezTo>
                      <a:pt x="1522" y="665"/>
                      <a:pt x="1405" y="537"/>
                      <a:pt x="1252" y="472"/>
                    </a:cubicBezTo>
                    <a:cubicBezTo>
                      <a:pt x="1099" y="421"/>
                      <a:pt x="1027" y="259"/>
                      <a:pt x="882" y="193"/>
                    </a:cubicBezTo>
                    <a:cubicBezTo>
                      <a:pt x="900" y="283"/>
                      <a:pt x="922" y="371"/>
                      <a:pt x="935" y="461"/>
                    </a:cubicBezTo>
                    <a:cubicBezTo>
                      <a:pt x="763" y="374"/>
                      <a:pt x="677" y="193"/>
                      <a:pt x="625" y="16"/>
                    </a:cubicBezTo>
                    <a:cubicBezTo>
                      <a:pt x="556" y="10"/>
                      <a:pt x="487" y="5"/>
                      <a:pt x="418" y="0"/>
                    </a:cubicBezTo>
                    <a:cubicBezTo>
                      <a:pt x="429" y="46"/>
                      <a:pt x="439" y="92"/>
                      <a:pt x="453" y="137"/>
                    </a:cubicBezTo>
                    <a:cubicBezTo>
                      <a:pt x="484" y="212"/>
                      <a:pt x="546" y="289"/>
                      <a:pt x="517" y="374"/>
                    </a:cubicBezTo>
                    <a:cubicBezTo>
                      <a:pt x="466" y="580"/>
                      <a:pt x="429" y="789"/>
                      <a:pt x="373" y="994"/>
                    </a:cubicBezTo>
                    <a:cubicBezTo>
                      <a:pt x="256" y="777"/>
                      <a:pt x="363" y="526"/>
                      <a:pt x="318" y="295"/>
                    </a:cubicBezTo>
                    <a:cubicBezTo>
                      <a:pt x="282" y="223"/>
                      <a:pt x="215" y="138"/>
                      <a:pt x="124" y="160"/>
                    </a:cubicBezTo>
                    <a:cubicBezTo>
                      <a:pt x="120" y="391"/>
                      <a:pt x="169" y="644"/>
                      <a:pt x="21" y="844"/>
                    </a:cubicBezTo>
                    <a:cubicBezTo>
                      <a:pt x="0" y="1033"/>
                      <a:pt x="11" y="1224"/>
                      <a:pt x="16" y="1414"/>
                    </a:cubicBezTo>
                  </a:path>
                </a:pathLst>
              </a:custGeom>
              <a:solidFill>
                <a:srgbClr val="EBD8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2" name="Freeform 47"/>
            <p:cNvSpPr/>
            <p:nvPr/>
          </p:nvSpPr>
          <p:spPr bwMode="auto">
            <a:xfrm flipV="1">
              <a:off x="14752992" y="1638786"/>
              <a:ext cx="125413" cy="122238"/>
            </a:xfrm>
            <a:custGeom>
              <a:avLst/>
              <a:gdLst>
                <a:gd name="T0" fmla="*/ 0 w 433"/>
                <a:gd name="T1" fmla="*/ 355 h 421"/>
                <a:gd name="T2" fmla="*/ 45 w 433"/>
                <a:gd name="T3" fmla="*/ 421 h 421"/>
                <a:gd name="T4" fmla="*/ 160 w 433"/>
                <a:gd name="T5" fmla="*/ 385 h 421"/>
                <a:gd name="T6" fmla="*/ 194 w 433"/>
                <a:gd name="T7" fmla="*/ 200 h 421"/>
                <a:gd name="T8" fmla="*/ 245 w 433"/>
                <a:gd name="T9" fmla="*/ 272 h 421"/>
                <a:gd name="T10" fmla="*/ 339 w 433"/>
                <a:gd name="T11" fmla="*/ 415 h 421"/>
                <a:gd name="T12" fmla="*/ 396 w 433"/>
                <a:gd name="T13" fmla="*/ 183 h 421"/>
                <a:gd name="T14" fmla="*/ 142 w 433"/>
                <a:gd name="T15" fmla="*/ 0 h 421"/>
                <a:gd name="T16" fmla="*/ 24 w 433"/>
                <a:gd name="T17" fmla="*/ 301 h 421"/>
                <a:gd name="T18" fmla="*/ 0 w 433"/>
                <a:gd name="T19" fmla="*/ 35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421">
                  <a:moveTo>
                    <a:pt x="0" y="355"/>
                  </a:moveTo>
                  <a:cubicBezTo>
                    <a:pt x="11" y="372"/>
                    <a:pt x="34" y="405"/>
                    <a:pt x="45" y="421"/>
                  </a:cubicBezTo>
                  <a:cubicBezTo>
                    <a:pt x="84" y="409"/>
                    <a:pt x="122" y="398"/>
                    <a:pt x="160" y="385"/>
                  </a:cubicBezTo>
                  <a:cubicBezTo>
                    <a:pt x="169" y="323"/>
                    <a:pt x="180" y="261"/>
                    <a:pt x="194" y="200"/>
                  </a:cubicBezTo>
                  <a:cubicBezTo>
                    <a:pt x="207" y="218"/>
                    <a:pt x="232" y="254"/>
                    <a:pt x="245" y="272"/>
                  </a:cubicBezTo>
                  <a:cubicBezTo>
                    <a:pt x="277" y="319"/>
                    <a:pt x="308" y="367"/>
                    <a:pt x="339" y="415"/>
                  </a:cubicBezTo>
                  <a:cubicBezTo>
                    <a:pt x="378" y="346"/>
                    <a:pt x="433" y="264"/>
                    <a:pt x="396" y="183"/>
                  </a:cubicBezTo>
                  <a:cubicBezTo>
                    <a:pt x="322" y="109"/>
                    <a:pt x="229" y="58"/>
                    <a:pt x="142" y="0"/>
                  </a:cubicBezTo>
                  <a:cubicBezTo>
                    <a:pt x="105" y="102"/>
                    <a:pt x="67" y="202"/>
                    <a:pt x="24" y="301"/>
                  </a:cubicBezTo>
                  <a:cubicBezTo>
                    <a:pt x="18" y="314"/>
                    <a:pt x="6" y="342"/>
                    <a:pt x="0" y="355"/>
                  </a:cubicBezTo>
                </a:path>
              </a:pathLst>
            </a:custGeom>
            <a:solidFill>
              <a:srgbClr val="EFE1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13" name="Group 50"/>
            <p:cNvGrpSpPr/>
            <p:nvPr/>
          </p:nvGrpSpPr>
          <p:grpSpPr bwMode="auto">
            <a:xfrm>
              <a:off x="14652980" y="1657836"/>
              <a:ext cx="592138" cy="1173163"/>
              <a:chOff x="3749" y="1046"/>
              <a:chExt cx="373" cy="739"/>
            </a:xfrm>
          </p:grpSpPr>
          <p:sp>
            <p:nvSpPr>
              <p:cNvPr id="234" name="Freeform 48"/>
              <p:cNvSpPr/>
              <p:nvPr/>
            </p:nvSpPr>
            <p:spPr bwMode="auto">
              <a:xfrm flipV="1">
                <a:off x="3749" y="1046"/>
                <a:ext cx="25" cy="24"/>
              </a:xfrm>
              <a:custGeom>
                <a:avLst/>
                <a:gdLst>
                  <a:gd name="T0" fmla="*/ 18 w 141"/>
                  <a:gd name="T1" fmla="*/ 131 h 131"/>
                  <a:gd name="T2" fmla="*/ 114 w 141"/>
                  <a:gd name="T3" fmla="*/ 55 h 131"/>
                  <a:gd name="T4" fmla="*/ 0 w 141"/>
                  <a:gd name="T5" fmla="*/ 39 h 131"/>
                  <a:gd name="T6" fmla="*/ 18 w 141"/>
                  <a:gd name="T7" fmla="*/ 131 h 131"/>
                </a:gdLst>
                <a:ahLst/>
                <a:cxnLst>
                  <a:cxn ang="0">
                    <a:pos x="T0" y="T1"/>
                  </a:cxn>
                  <a:cxn ang="0">
                    <a:pos x="T2" y="T3"/>
                  </a:cxn>
                  <a:cxn ang="0">
                    <a:pos x="T4" y="T5"/>
                  </a:cxn>
                  <a:cxn ang="0">
                    <a:pos x="T6" y="T7"/>
                  </a:cxn>
                </a:cxnLst>
                <a:rect l="0" t="0" r="r" b="b"/>
                <a:pathLst>
                  <a:path w="141" h="131">
                    <a:moveTo>
                      <a:pt x="18" y="131"/>
                    </a:moveTo>
                    <a:cubicBezTo>
                      <a:pt x="64" y="128"/>
                      <a:pt x="141" y="122"/>
                      <a:pt x="114" y="55"/>
                    </a:cubicBezTo>
                    <a:cubicBezTo>
                      <a:pt x="93" y="0"/>
                      <a:pt x="40" y="33"/>
                      <a:pt x="0" y="39"/>
                    </a:cubicBezTo>
                    <a:cubicBezTo>
                      <a:pt x="5" y="62"/>
                      <a:pt x="13" y="108"/>
                      <a:pt x="18" y="131"/>
                    </a:cubicBezTo>
                  </a:path>
                </a:pathLst>
              </a:custGeom>
              <a:solidFill>
                <a:srgbClr val="ADAC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49"/>
              <p:cNvSpPr/>
              <p:nvPr/>
            </p:nvSpPr>
            <p:spPr bwMode="auto">
              <a:xfrm flipV="1">
                <a:off x="3993" y="1528"/>
                <a:ext cx="129" cy="257"/>
              </a:xfrm>
              <a:custGeom>
                <a:avLst/>
                <a:gdLst>
                  <a:gd name="T0" fmla="*/ 301 w 708"/>
                  <a:gd name="T1" fmla="*/ 1408 h 1408"/>
                  <a:gd name="T2" fmla="*/ 467 w 708"/>
                  <a:gd name="T3" fmla="*/ 1202 h 1408"/>
                  <a:gd name="T4" fmla="*/ 708 w 708"/>
                  <a:gd name="T5" fmla="*/ 750 h 1408"/>
                  <a:gd name="T6" fmla="*/ 341 w 708"/>
                  <a:gd name="T7" fmla="*/ 355 h 1408"/>
                  <a:gd name="T8" fmla="*/ 0 w 708"/>
                  <a:gd name="T9" fmla="*/ 0 h 1408"/>
                  <a:gd name="T10" fmla="*/ 486 w 708"/>
                  <a:gd name="T11" fmla="*/ 627 h 1408"/>
                  <a:gd name="T12" fmla="*/ 286 w 708"/>
                  <a:gd name="T13" fmla="*/ 863 h 1408"/>
                  <a:gd name="T14" fmla="*/ 298 w 708"/>
                  <a:gd name="T15" fmla="*/ 1128 h 1408"/>
                  <a:gd name="T16" fmla="*/ 209 w 708"/>
                  <a:gd name="T17" fmla="*/ 1096 h 1408"/>
                  <a:gd name="T18" fmla="*/ 323 w 708"/>
                  <a:gd name="T19" fmla="*/ 1252 h 1408"/>
                  <a:gd name="T20" fmla="*/ 301 w 708"/>
                  <a:gd name="T21" fmla="*/ 1408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8" h="1408">
                    <a:moveTo>
                      <a:pt x="301" y="1408"/>
                    </a:moveTo>
                    <a:cubicBezTo>
                      <a:pt x="370" y="1352"/>
                      <a:pt x="432" y="1285"/>
                      <a:pt x="467" y="1202"/>
                    </a:cubicBezTo>
                    <a:cubicBezTo>
                      <a:pt x="540" y="1047"/>
                      <a:pt x="630" y="902"/>
                      <a:pt x="708" y="750"/>
                    </a:cubicBezTo>
                    <a:cubicBezTo>
                      <a:pt x="581" y="623"/>
                      <a:pt x="439" y="508"/>
                      <a:pt x="341" y="355"/>
                    </a:cubicBezTo>
                    <a:cubicBezTo>
                      <a:pt x="251" y="216"/>
                      <a:pt x="141" y="90"/>
                      <a:pt x="0" y="0"/>
                    </a:cubicBezTo>
                    <a:cubicBezTo>
                      <a:pt x="174" y="200"/>
                      <a:pt x="333" y="411"/>
                      <a:pt x="486" y="627"/>
                    </a:cubicBezTo>
                    <a:cubicBezTo>
                      <a:pt x="413" y="699"/>
                      <a:pt x="326" y="765"/>
                      <a:pt x="286" y="863"/>
                    </a:cubicBezTo>
                    <a:cubicBezTo>
                      <a:pt x="266" y="950"/>
                      <a:pt x="290" y="1041"/>
                      <a:pt x="298" y="1128"/>
                    </a:cubicBezTo>
                    <a:cubicBezTo>
                      <a:pt x="268" y="1118"/>
                      <a:pt x="238" y="1107"/>
                      <a:pt x="209" y="1096"/>
                    </a:cubicBezTo>
                    <a:cubicBezTo>
                      <a:pt x="250" y="1145"/>
                      <a:pt x="294" y="1194"/>
                      <a:pt x="323" y="1252"/>
                    </a:cubicBezTo>
                    <a:cubicBezTo>
                      <a:pt x="325" y="1305"/>
                      <a:pt x="309" y="1356"/>
                      <a:pt x="301" y="1408"/>
                    </a:cubicBezTo>
                  </a:path>
                </a:pathLst>
              </a:custGeom>
              <a:solidFill>
                <a:srgbClr val="ADAC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4" name="Group 53"/>
            <p:cNvGrpSpPr/>
            <p:nvPr/>
          </p:nvGrpSpPr>
          <p:grpSpPr bwMode="auto">
            <a:xfrm>
              <a:off x="13859230" y="1649899"/>
              <a:ext cx="965200" cy="1241425"/>
              <a:chOff x="3249" y="1041"/>
              <a:chExt cx="608" cy="782"/>
            </a:xfrm>
          </p:grpSpPr>
          <p:sp>
            <p:nvSpPr>
              <p:cNvPr id="232" name="Freeform 51"/>
              <p:cNvSpPr/>
              <p:nvPr/>
            </p:nvSpPr>
            <p:spPr bwMode="auto">
              <a:xfrm flipV="1">
                <a:off x="3842" y="1041"/>
                <a:ext cx="15" cy="33"/>
              </a:xfrm>
              <a:custGeom>
                <a:avLst/>
                <a:gdLst>
                  <a:gd name="T0" fmla="*/ 0 w 85"/>
                  <a:gd name="T1" fmla="*/ 185 h 185"/>
                  <a:gd name="T2" fmla="*/ 85 w 85"/>
                  <a:gd name="T3" fmla="*/ 72 h 185"/>
                  <a:gd name="T4" fmla="*/ 34 w 85"/>
                  <a:gd name="T5" fmla="*/ 0 h 185"/>
                  <a:gd name="T6" fmla="*/ 0 w 85"/>
                  <a:gd name="T7" fmla="*/ 185 h 185"/>
                </a:gdLst>
                <a:ahLst/>
                <a:cxnLst>
                  <a:cxn ang="0">
                    <a:pos x="T0" y="T1"/>
                  </a:cxn>
                  <a:cxn ang="0">
                    <a:pos x="T2" y="T3"/>
                  </a:cxn>
                  <a:cxn ang="0">
                    <a:pos x="T4" y="T5"/>
                  </a:cxn>
                  <a:cxn ang="0">
                    <a:pos x="T6" y="T7"/>
                  </a:cxn>
                </a:cxnLst>
                <a:rect l="0" t="0" r="r" b="b"/>
                <a:pathLst>
                  <a:path w="85" h="185">
                    <a:moveTo>
                      <a:pt x="0" y="185"/>
                    </a:moveTo>
                    <a:cubicBezTo>
                      <a:pt x="45" y="161"/>
                      <a:pt x="69" y="118"/>
                      <a:pt x="85" y="72"/>
                    </a:cubicBezTo>
                    <a:cubicBezTo>
                      <a:pt x="72" y="54"/>
                      <a:pt x="47" y="18"/>
                      <a:pt x="34" y="0"/>
                    </a:cubicBezTo>
                    <a:cubicBezTo>
                      <a:pt x="20" y="61"/>
                      <a:pt x="9" y="123"/>
                      <a:pt x="0" y="185"/>
                    </a:cubicBezTo>
                  </a:path>
                </a:pathLst>
              </a:custGeom>
              <a:solidFill>
                <a:srgbClr val="292F3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52"/>
              <p:cNvSpPr/>
              <p:nvPr/>
            </p:nvSpPr>
            <p:spPr bwMode="auto">
              <a:xfrm flipV="1">
                <a:off x="3249" y="1607"/>
                <a:ext cx="278" cy="216"/>
              </a:xfrm>
              <a:custGeom>
                <a:avLst/>
                <a:gdLst>
                  <a:gd name="T0" fmla="*/ 354 w 1519"/>
                  <a:gd name="T1" fmla="*/ 1058 h 1180"/>
                  <a:gd name="T2" fmla="*/ 1153 w 1519"/>
                  <a:gd name="T3" fmla="*/ 898 h 1180"/>
                  <a:gd name="T4" fmla="*/ 1419 w 1519"/>
                  <a:gd name="T5" fmla="*/ 982 h 1180"/>
                  <a:gd name="T6" fmla="*/ 1519 w 1519"/>
                  <a:gd name="T7" fmla="*/ 973 h 1180"/>
                  <a:gd name="T8" fmla="*/ 1160 w 1519"/>
                  <a:gd name="T9" fmla="*/ 602 h 1180"/>
                  <a:gd name="T10" fmla="*/ 926 w 1519"/>
                  <a:gd name="T11" fmla="*/ 235 h 1180"/>
                  <a:gd name="T12" fmla="*/ 850 w 1519"/>
                  <a:gd name="T13" fmla="*/ 281 h 1180"/>
                  <a:gd name="T14" fmla="*/ 1140 w 1519"/>
                  <a:gd name="T15" fmla="*/ 777 h 1180"/>
                  <a:gd name="T16" fmla="*/ 448 w 1519"/>
                  <a:gd name="T17" fmla="*/ 985 h 1180"/>
                  <a:gd name="T18" fmla="*/ 452 w 1519"/>
                  <a:gd name="T19" fmla="*/ 59 h 1180"/>
                  <a:gd name="T20" fmla="*/ 325 w 1519"/>
                  <a:gd name="T21" fmla="*/ 364 h 1180"/>
                  <a:gd name="T22" fmla="*/ 299 w 1519"/>
                  <a:gd name="T23" fmla="*/ 639 h 1180"/>
                  <a:gd name="T24" fmla="*/ 109 w 1519"/>
                  <a:gd name="T25" fmla="*/ 27 h 1180"/>
                  <a:gd name="T26" fmla="*/ 0 w 1519"/>
                  <a:gd name="T27" fmla="*/ 0 h 1180"/>
                  <a:gd name="T28" fmla="*/ 8 w 1519"/>
                  <a:gd name="T29" fmla="*/ 146 h 1180"/>
                  <a:gd name="T30" fmla="*/ 285 w 1519"/>
                  <a:gd name="T31" fmla="*/ 956 h 1180"/>
                  <a:gd name="T32" fmla="*/ 354 w 1519"/>
                  <a:gd name="T33" fmla="*/ 105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9" h="1180">
                    <a:moveTo>
                      <a:pt x="354" y="1058"/>
                    </a:moveTo>
                    <a:cubicBezTo>
                      <a:pt x="634" y="1180"/>
                      <a:pt x="892" y="969"/>
                      <a:pt x="1153" y="898"/>
                    </a:cubicBezTo>
                    <a:cubicBezTo>
                      <a:pt x="1253" y="855"/>
                      <a:pt x="1337" y="939"/>
                      <a:pt x="1419" y="982"/>
                    </a:cubicBezTo>
                    <a:cubicBezTo>
                      <a:pt x="1444" y="980"/>
                      <a:pt x="1494" y="975"/>
                      <a:pt x="1519" y="973"/>
                    </a:cubicBezTo>
                    <a:cubicBezTo>
                      <a:pt x="1392" y="857"/>
                      <a:pt x="1250" y="752"/>
                      <a:pt x="1160" y="602"/>
                    </a:cubicBezTo>
                    <a:cubicBezTo>
                      <a:pt x="1085" y="478"/>
                      <a:pt x="1014" y="351"/>
                      <a:pt x="926" y="235"/>
                    </a:cubicBezTo>
                    <a:cubicBezTo>
                      <a:pt x="907" y="247"/>
                      <a:pt x="869" y="269"/>
                      <a:pt x="850" y="281"/>
                    </a:cubicBezTo>
                    <a:cubicBezTo>
                      <a:pt x="915" y="463"/>
                      <a:pt x="1030" y="620"/>
                      <a:pt x="1140" y="777"/>
                    </a:cubicBezTo>
                    <a:cubicBezTo>
                      <a:pt x="924" y="878"/>
                      <a:pt x="698" y="1051"/>
                      <a:pt x="448" y="985"/>
                    </a:cubicBezTo>
                    <a:cubicBezTo>
                      <a:pt x="428" y="676"/>
                      <a:pt x="440" y="367"/>
                      <a:pt x="452" y="59"/>
                    </a:cubicBezTo>
                    <a:cubicBezTo>
                      <a:pt x="443" y="172"/>
                      <a:pt x="402" y="280"/>
                      <a:pt x="325" y="364"/>
                    </a:cubicBezTo>
                    <a:cubicBezTo>
                      <a:pt x="321" y="456"/>
                      <a:pt x="310" y="548"/>
                      <a:pt x="299" y="639"/>
                    </a:cubicBezTo>
                    <a:cubicBezTo>
                      <a:pt x="232" y="436"/>
                      <a:pt x="189" y="225"/>
                      <a:pt x="109" y="27"/>
                    </a:cubicBezTo>
                    <a:cubicBezTo>
                      <a:pt x="72" y="18"/>
                      <a:pt x="36" y="9"/>
                      <a:pt x="0" y="0"/>
                    </a:cubicBezTo>
                    <a:cubicBezTo>
                      <a:pt x="2" y="49"/>
                      <a:pt x="5" y="98"/>
                      <a:pt x="8" y="146"/>
                    </a:cubicBezTo>
                    <a:cubicBezTo>
                      <a:pt x="110" y="413"/>
                      <a:pt x="173" y="693"/>
                      <a:pt x="285" y="956"/>
                    </a:cubicBezTo>
                    <a:cubicBezTo>
                      <a:pt x="302" y="994"/>
                      <a:pt x="324" y="1029"/>
                      <a:pt x="354" y="1058"/>
                    </a:cubicBezTo>
                  </a:path>
                </a:pathLst>
              </a:custGeom>
              <a:solidFill>
                <a:srgbClr val="292F3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5" name="Freeform 54"/>
            <p:cNvSpPr/>
            <p:nvPr/>
          </p:nvSpPr>
          <p:spPr bwMode="auto">
            <a:xfrm flipV="1">
              <a:off x="14608530" y="1673711"/>
              <a:ext cx="185738" cy="142875"/>
            </a:xfrm>
            <a:custGeom>
              <a:avLst/>
              <a:gdLst>
                <a:gd name="T0" fmla="*/ 521 w 639"/>
                <a:gd name="T1" fmla="*/ 490 h 490"/>
                <a:gd name="T2" fmla="*/ 639 w 639"/>
                <a:gd name="T3" fmla="*/ 189 h 490"/>
                <a:gd name="T4" fmla="*/ 377 w 639"/>
                <a:gd name="T5" fmla="*/ 23 h 490"/>
                <a:gd name="T6" fmla="*/ 246 w 639"/>
                <a:gd name="T7" fmla="*/ 0 h 490"/>
                <a:gd name="T8" fmla="*/ 78 w 639"/>
                <a:gd name="T9" fmla="*/ 37 h 490"/>
                <a:gd name="T10" fmla="*/ 0 w 639"/>
                <a:gd name="T11" fmla="*/ 218 h 490"/>
                <a:gd name="T12" fmla="*/ 134 w 639"/>
                <a:gd name="T13" fmla="*/ 67 h 490"/>
                <a:gd name="T14" fmla="*/ 508 w 639"/>
                <a:gd name="T15" fmla="*/ 205 h 490"/>
                <a:gd name="T16" fmla="*/ 521 w 639"/>
                <a:gd name="T17"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490">
                  <a:moveTo>
                    <a:pt x="521" y="490"/>
                  </a:moveTo>
                  <a:cubicBezTo>
                    <a:pt x="564" y="391"/>
                    <a:pt x="602" y="291"/>
                    <a:pt x="639" y="189"/>
                  </a:cubicBezTo>
                  <a:cubicBezTo>
                    <a:pt x="553" y="133"/>
                    <a:pt x="467" y="75"/>
                    <a:pt x="377" y="23"/>
                  </a:cubicBezTo>
                  <a:cubicBezTo>
                    <a:pt x="333" y="15"/>
                    <a:pt x="290" y="8"/>
                    <a:pt x="246" y="0"/>
                  </a:cubicBezTo>
                  <a:cubicBezTo>
                    <a:pt x="189" y="11"/>
                    <a:pt x="134" y="24"/>
                    <a:pt x="78" y="37"/>
                  </a:cubicBezTo>
                  <a:cubicBezTo>
                    <a:pt x="52" y="98"/>
                    <a:pt x="27" y="158"/>
                    <a:pt x="0" y="218"/>
                  </a:cubicBezTo>
                  <a:cubicBezTo>
                    <a:pt x="43" y="166"/>
                    <a:pt x="89" y="117"/>
                    <a:pt x="134" y="67"/>
                  </a:cubicBezTo>
                  <a:cubicBezTo>
                    <a:pt x="263" y="100"/>
                    <a:pt x="386" y="151"/>
                    <a:pt x="508" y="205"/>
                  </a:cubicBezTo>
                  <a:cubicBezTo>
                    <a:pt x="529" y="298"/>
                    <a:pt x="542" y="395"/>
                    <a:pt x="521" y="490"/>
                  </a:cubicBezTo>
                </a:path>
              </a:pathLst>
            </a:custGeom>
            <a:solidFill>
              <a:srgbClr val="DACB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5"/>
            <p:cNvSpPr/>
            <p:nvPr/>
          </p:nvSpPr>
          <p:spPr bwMode="auto">
            <a:xfrm flipV="1">
              <a:off x="14599005" y="1689586"/>
              <a:ext cx="157163" cy="106363"/>
            </a:xfrm>
            <a:custGeom>
              <a:avLst/>
              <a:gdLst>
                <a:gd name="T0" fmla="*/ 0 w 541"/>
                <a:gd name="T1" fmla="*/ 218 h 368"/>
                <a:gd name="T2" fmla="*/ 485 w 541"/>
                <a:gd name="T3" fmla="*/ 368 h 368"/>
                <a:gd name="T4" fmla="*/ 541 w 541"/>
                <a:gd name="T5" fmla="*/ 138 h 368"/>
                <a:gd name="T6" fmla="*/ 167 w 541"/>
                <a:gd name="T7" fmla="*/ 0 h 368"/>
                <a:gd name="T8" fmla="*/ 33 w 541"/>
                <a:gd name="T9" fmla="*/ 151 h 368"/>
                <a:gd name="T10" fmla="*/ 0 w 541"/>
                <a:gd name="T11" fmla="*/ 218 h 368"/>
              </a:gdLst>
              <a:ahLst/>
              <a:cxnLst>
                <a:cxn ang="0">
                  <a:pos x="T0" y="T1"/>
                </a:cxn>
                <a:cxn ang="0">
                  <a:pos x="T2" y="T3"/>
                </a:cxn>
                <a:cxn ang="0">
                  <a:pos x="T4" y="T5"/>
                </a:cxn>
                <a:cxn ang="0">
                  <a:pos x="T6" y="T7"/>
                </a:cxn>
                <a:cxn ang="0">
                  <a:pos x="T8" y="T9"/>
                </a:cxn>
                <a:cxn ang="0">
                  <a:pos x="T10" y="T11"/>
                </a:cxn>
              </a:cxnLst>
              <a:rect l="0" t="0" r="r" b="b"/>
              <a:pathLst>
                <a:path w="541" h="368">
                  <a:moveTo>
                    <a:pt x="0" y="218"/>
                  </a:moveTo>
                  <a:cubicBezTo>
                    <a:pt x="158" y="284"/>
                    <a:pt x="337" y="276"/>
                    <a:pt x="485" y="368"/>
                  </a:cubicBezTo>
                  <a:cubicBezTo>
                    <a:pt x="503" y="291"/>
                    <a:pt x="521" y="214"/>
                    <a:pt x="541" y="138"/>
                  </a:cubicBezTo>
                  <a:cubicBezTo>
                    <a:pt x="419" y="84"/>
                    <a:pt x="296" y="33"/>
                    <a:pt x="167" y="0"/>
                  </a:cubicBezTo>
                  <a:cubicBezTo>
                    <a:pt x="122" y="50"/>
                    <a:pt x="76" y="99"/>
                    <a:pt x="33" y="151"/>
                  </a:cubicBezTo>
                  <a:cubicBezTo>
                    <a:pt x="25" y="168"/>
                    <a:pt x="9" y="201"/>
                    <a:pt x="0" y="218"/>
                  </a:cubicBezTo>
                </a:path>
              </a:pathLst>
            </a:custGeom>
            <a:solidFill>
              <a:srgbClr val="2F2B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6"/>
            <p:cNvSpPr/>
            <p:nvPr/>
          </p:nvSpPr>
          <p:spPr bwMode="auto">
            <a:xfrm flipV="1">
              <a:off x="14235467" y="1684824"/>
              <a:ext cx="269875" cy="307975"/>
            </a:xfrm>
            <a:custGeom>
              <a:avLst/>
              <a:gdLst>
                <a:gd name="T0" fmla="*/ 738 w 932"/>
                <a:gd name="T1" fmla="*/ 770 h 1062"/>
                <a:gd name="T2" fmla="*/ 932 w 932"/>
                <a:gd name="T3" fmla="*/ 981 h 1062"/>
                <a:gd name="T4" fmla="*/ 891 w 932"/>
                <a:gd name="T5" fmla="*/ 885 h 1062"/>
                <a:gd name="T6" fmla="*/ 887 w 932"/>
                <a:gd name="T7" fmla="*/ 595 h 1062"/>
                <a:gd name="T8" fmla="*/ 506 w 932"/>
                <a:gd name="T9" fmla="*/ 535 h 1062"/>
                <a:gd name="T10" fmla="*/ 342 w 932"/>
                <a:gd name="T11" fmla="*/ 207 h 1062"/>
                <a:gd name="T12" fmla="*/ 132 w 932"/>
                <a:gd name="T13" fmla="*/ 0 h 1062"/>
                <a:gd name="T14" fmla="*/ 0 w 932"/>
                <a:gd name="T15" fmla="*/ 43 h 1062"/>
                <a:gd name="T16" fmla="*/ 230 w 932"/>
                <a:gd name="T17" fmla="*/ 388 h 1062"/>
                <a:gd name="T18" fmla="*/ 123 w 932"/>
                <a:gd name="T19" fmla="*/ 617 h 1062"/>
                <a:gd name="T20" fmla="*/ 281 w 932"/>
                <a:gd name="T21" fmla="*/ 620 h 1062"/>
                <a:gd name="T22" fmla="*/ 397 w 932"/>
                <a:gd name="T23" fmla="*/ 759 h 1062"/>
                <a:gd name="T24" fmla="*/ 738 w 932"/>
                <a:gd name="T25" fmla="*/ 7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2" h="1062">
                  <a:moveTo>
                    <a:pt x="738" y="770"/>
                  </a:moveTo>
                  <a:cubicBezTo>
                    <a:pt x="780" y="854"/>
                    <a:pt x="797" y="1062"/>
                    <a:pt x="932" y="981"/>
                  </a:cubicBezTo>
                  <a:cubicBezTo>
                    <a:pt x="922" y="957"/>
                    <a:pt x="901" y="909"/>
                    <a:pt x="891" y="885"/>
                  </a:cubicBezTo>
                  <a:cubicBezTo>
                    <a:pt x="871" y="789"/>
                    <a:pt x="879" y="691"/>
                    <a:pt x="887" y="595"/>
                  </a:cubicBezTo>
                  <a:cubicBezTo>
                    <a:pt x="759" y="585"/>
                    <a:pt x="630" y="571"/>
                    <a:pt x="506" y="535"/>
                  </a:cubicBezTo>
                  <a:cubicBezTo>
                    <a:pt x="365" y="489"/>
                    <a:pt x="393" y="317"/>
                    <a:pt x="342" y="207"/>
                  </a:cubicBezTo>
                  <a:cubicBezTo>
                    <a:pt x="290" y="122"/>
                    <a:pt x="206" y="64"/>
                    <a:pt x="132" y="0"/>
                  </a:cubicBezTo>
                  <a:cubicBezTo>
                    <a:pt x="88" y="14"/>
                    <a:pt x="44" y="28"/>
                    <a:pt x="0" y="43"/>
                  </a:cubicBezTo>
                  <a:cubicBezTo>
                    <a:pt x="98" y="133"/>
                    <a:pt x="294" y="229"/>
                    <a:pt x="230" y="388"/>
                  </a:cubicBezTo>
                  <a:cubicBezTo>
                    <a:pt x="198" y="466"/>
                    <a:pt x="160" y="541"/>
                    <a:pt x="123" y="617"/>
                  </a:cubicBezTo>
                  <a:cubicBezTo>
                    <a:pt x="176" y="617"/>
                    <a:pt x="229" y="617"/>
                    <a:pt x="281" y="620"/>
                  </a:cubicBezTo>
                  <a:cubicBezTo>
                    <a:pt x="320" y="666"/>
                    <a:pt x="357" y="714"/>
                    <a:pt x="397" y="759"/>
                  </a:cubicBezTo>
                  <a:cubicBezTo>
                    <a:pt x="511" y="769"/>
                    <a:pt x="624" y="773"/>
                    <a:pt x="738" y="770"/>
                  </a:cubicBezTo>
                </a:path>
              </a:pathLst>
            </a:custGeom>
            <a:solidFill>
              <a:srgbClr val="4240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7"/>
            <p:cNvSpPr/>
            <p:nvPr/>
          </p:nvSpPr>
          <p:spPr bwMode="auto">
            <a:xfrm flipV="1">
              <a:off x="13981467" y="1713399"/>
              <a:ext cx="269875" cy="61913"/>
            </a:xfrm>
            <a:custGeom>
              <a:avLst/>
              <a:gdLst>
                <a:gd name="T0" fmla="*/ 72 w 927"/>
                <a:gd name="T1" fmla="*/ 150 h 212"/>
                <a:gd name="T2" fmla="*/ 709 w 927"/>
                <a:gd name="T3" fmla="*/ 180 h 212"/>
                <a:gd name="T4" fmla="*/ 927 w 927"/>
                <a:gd name="T5" fmla="*/ 0 h 212"/>
                <a:gd name="T6" fmla="*/ 534 w 927"/>
                <a:gd name="T7" fmla="*/ 67 h 212"/>
                <a:gd name="T8" fmla="*/ 0 w 927"/>
                <a:gd name="T9" fmla="*/ 47 h 212"/>
                <a:gd name="T10" fmla="*/ 72 w 927"/>
                <a:gd name="T11" fmla="*/ 150 h 212"/>
              </a:gdLst>
              <a:ahLst/>
              <a:cxnLst>
                <a:cxn ang="0">
                  <a:pos x="T0" y="T1"/>
                </a:cxn>
                <a:cxn ang="0">
                  <a:pos x="T2" y="T3"/>
                </a:cxn>
                <a:cxn ang="0">
                  <a:pos x="T4" y="T5"/>
                </a:cxn>
                <a:cxn ang="0">
                  <a:pos x="T6" y="T7"/>
                </a:cxn>
                <a:cxn ang="0">
                  <a:pos x="T8" y="T9"/>
                </a:cxn>
                <a:cxn ang="0">
                  <a:pos x="T10" y="T11"/>
                </a:cxn>
              </a:cxnLst>
              <a:rect l="0" t="0" r="r" b="b"/>
              <a:pathLst>
                <a:path w="927" h="212">
                  <a:moveTo>
                    <a:pt x="72" y="150"/>
                  </a:moveTo>
                  <a:cubicBezTo>
                    <a:pt x="279" y="207"/>
                    <a:pt x="496" y="212"/>
                    <a:pt x="709" y="180"/>
                  </a:cubicBezTo>
                  <a:cubicBezTo>
                    <a:pt x="785" y="124"/>
                    <a:pt x="857" y="63"/>
                    <a:pt x="927" y="0"/>
                  </a:cubicBezTo>
                  <a:cubicBezTo>
                    <a:pt x="798" y="28"/>
                    <a:pt x="668" y="63"/>
                    <a:pt x="534" y="67"/>
                  </a:cubicBezTo>
                  <a:cubicBezTo>
                    <a:pt x="355" y="75"/>
                    <a:pt x="178" y="12"/>
                    <a:pt x="0" y="47"/>
                  </a:cubicBezTo>
                  <a:cubicBezTo>
                    <a:pt x="23" y="81"/>
                    <a:pt x="47" y="116"/>
                    <a:pt x="72" y="150"/>
                  </a:cubicBezTo>
                </a:path>
              </a:pathLst>
            </a:custGeom>
            <a:solidFill>
              <a:srgbClr val="1916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8"/>
            <p:cNvSpPr/>
            <p:nvPr/>
          </p:nvSpPr>
          <p:spPr bwMode="auto">
            <a:xfrm flipV="1">
              <a:off x="14494230" y="1708636"/>
              <a:ext cx="185738" cy="136525"/>
            </a:xfrm>
            <a:custGeom>
              <a:avLst/>
              <a:gdLst>
                <a:gd name="T0" fmla="*/ 41 w 643"/>
                <a:gd name="T1" fmla="*/ 472 h 472"/>
                <a:gd name="T2" fmla="*/ 91 w 643"/>
                <a:gd name="T3" fmla="*/ 410 h 472"/>
                <a:gd name="T4" fmla="*/ 140 w 643"/>
                <a:gd name="T5" fmla="*/ 323 h 472"/>
                <a:gd name="T6" fmla="*/ 193 w 643"/>
                <a:gd name="T7" fmla="*/ 329 h 472"/>
                <a:gd name="T8" fmla="*/ 250 w 643"/>
                <a:gd name="T9" fmla="*/ 440 h 472"/>
                <a:gd name="T10" fmla="*/ 364 w 643"/>
                <a:gd name="T11" fmla="*/ 385 h 472"/>
                <a:gd name="T12" fmla="*/ 397 w 643"/>
                <a:gd name="T13" fmla="*/ 318 h 472"/>
                <a:gd name="T14" fmla="*/ 475 w 643"/>
                <a:gd name="T15" fmla="*/ 137 h 472"/>
                <a:gd name="T16" fmla="*/ 643 w 643"/>
                <a:gd name="T17" fmla="*/ 100 h 472"/>
                <a:gd name="T18" fmla="*/ 135 w 643"/>
                <a:gd name="T19" fmla="*/ 48 h 472"/>
                <a:gd name="T20" fmla="*/ 0 w 643"/>
                <a:gd name="T21" fmla="*/ 376 h 472"/>
                <a:gd name="T22" fmla="*/ 41 w 643"/>
                <a:gd name="T23"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472">
                  <a:moveTo>
                    <a:pt x="41" y="472"/>
                  </a:moveTo>
                  <a:cubicBezTo>
                    <a:pt x="54" y="457"/>
                    <a:pt x="79" y="425"/>
                    <a:pt x="91" y="410"/>
                  </a:cubicBezTo>
                  <a:cubicBezTo>
                    <a:pt x="104" y="388"/>
                    <a:pt x="128" y="344"/>
                    <a:pt x="140" y="323"/>
                  </a:cubicBezTo>
                  <a:cubicBezTo>
                    <a:pt x="153" y="324"/>
                    <a:pt x="180" y="327"/>
                    <a:pt x="193" y="329"/>
                  </a:cubicBezTo>
                  <a:cubicBezTo>
                    <a:pt x="212" y="366"/>
                    <a:pt x="231" y="403"/>
                    <a:pt x="250" y="440"/>
                  </a:cubicBezTo>
                  <a:cubicBezTo>
                    <a:pt x="288" y="421"/>
                    <a:pt x="326" y="403"/>
                    <a:pt x="364" y="385"/>
                  </a:cubicBezTo>
                  <a:cubicBezTo>
                    <a:pt x="373" y="368"/>
                    <a:pt x="389" y="335"/>
                    <a:pt x="397" y="318"/>
                  </a:cubicBezTo>
                  <a:cubicBezTo>
                    <a:pt x="424" y="258"/>
                    <a:pt x="449" y="198"/>
                    <a:pt x="475" y="137"/>
                  </a:cubicBezTo>
                  <a:cubicBezTo>
                    <a:pt x="531" y="124"/>
                    <a:pt x="586" y="111"/>
                    <a:pt x="643" y="100"/>
                  </a:cubicBezTo>
                  <a:cubicBezTo>
                    <a:pt x="476" y="72"/>
                    <a:pt x="305" y="0"/>
                    <a:pt x="135" y="48"/>
                  </a:cubicBezTo>
                  <a:cubicBezTo>
                    <a:pt x="10" y="103"/>
                    <a:pt x="16" y="260"/>
                    <a:pt x="0" y="376"/>
                  </a:cubicBezTo>
                  <a:cubicBezTo>
                    <a:pt x="10" y="400"/>
                    <a:pt x="31" y="448"/>
                    <a:pt x="41" y="472"/>
                  </a:cubicBezTo>
                </a:path>
              </a:pathLst>
            </a:custGeom>
            <a:solidFill>
              <a:srgbClr val="F0E5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9"/>
            <p:cNvSpPr/>
            <p:nvPr/>
          </p:nvSpPr>
          <p:spPr bwMode="auto">
            <a:xfrm flipV="1">
              <a:off x="15345130" y="1719749"/>
              <a:ext cx="163513" cy="228600"/>
            </a:xfrm>
            <a:custGeom>
              <a:avLst/>
              <a:gdLst>
                <a:gd name="T0" fmla="*/ 99 w 562"/>
                <a:gd name="T1" fmla="*/ 337 h 792"/>
                <a:gd name="T2" fmla="*/ 107 w 562"/>
                <a:gd name="T3" fmla="*/ 792 h 792"/>
                <a:gd name="T4" fmla="*/ 127 w 562"/>
                <a:gd name="T5" fmla="*/ 774 h 792"/>
                <a:gd name="T6" fmla="*/ 150 w 562"/>
                <a:gd name="T7" fmla="*/ 526 h 792"/>
                <a:gd name="T8" fmla="*/ 562 w 562"/>
                <a:gd name="T9" fmla="*/ 61 h 792"/>
                <a:gd name="T10" fmla="*/ 444 w 562"/>
                <a:gd name="T11" fmla="*/ 19 h 792"/>
                <a:gd name="T12" fmla="*/ 0 w 562"/>
                <a:gd name="T13" fmla="*/ 304 h 792"/>
                <a:gd name="T14" fmla="*/ 99 w 562"/>
                <a:gd name="T15" fmla="*/ 337 h 7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792">
                  <a:moveTo>
                    <a:pt x="99" y="337"/>
                  </a:moveTo>
                  <a:cubicBezTo>
                    <a:pt x="87" y="488"/>
                    <a:pt x="48" y="646"/>
                    <a:pt x="107" y="792"/>
                  </a:cubicBezTo>
                  <a:lnTo>
                    <a:pt x="127" y="774"/>
                  </a:lnTo>
                  <a:cubicBezTo>
                    <a:pt x="48" y="701"/>
                    <a:pt x="117" y="604"/>
                    <a:pt x="150" y="526"/>
                  </a:cubicBezTo>
                  <a:cubicBezTo>
                    <a:pt x="251" y="343"/>
                    <a:pt x="392" y="182"/>
                    <a:pt x="562" y="61"/>
                  </a:cubicBezTo>
                  <a:cubicBezTo>
                    <a:pt x="536" y="18"/>
                    <a:pt x="491" y="0"/>
                    <a:pt x="444" y="19"/>
                  </a:cubicBezTo>
                  <a:cubicBezTo>
                    <a:pt x="273" y="70"/>
                    <a:pt x="100" y="148"/>
                    <a:pt x="0" y="304"/>
                  </a:cubicBezTo>
                  <a:cubicBezTo>
                    <a:pt x="25" y="312"/>
                    <a:pt x="74" y="329"/>
                    <a:pt x="99" y="337"/>
                  </a:cubicBezTo>
                </a:path>
              </a:pathLst>
            </a:custGeom>
            <a:solidFill>
              <a:srgbClr val="3C37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60"/>
            <p:cNvSpPr/>
            <p:nvPr/>
          </p:nvSpPr>
          <p:spPr bwMode="auto">
            <a:xfrm flipV="1">
              <a:off x="15478480" y="1719749"/>
              <a:ext cx="46038" cy="46038"/>
            </a:xfrm>
            <a:custGeom>
              <a:avLst/>
              <a:gdLst>
                <a:gd name="T0" fmla="*/ 40 w 158"/>
                <a:gd name="T1" fmla="*/ 117 h 155"/>
                <a:gd name="T2" fmla="*/ 120 w 158"/>
                <a:gd name="T3" fmla="*/ 38 h 155"/>
                <a:gd name="T4" fmla="*/ 40 w 158"/>
                <a:gd name="T5" fmla="*/ 117 h 155"/>
              </a:gdLst>
              <a:ahLst/>
              <a:cxnLst>
                <a:cxn ang="0">
                  <a:pos x="T0" y="T1"/>
                </a:cxn>
                <a:cxn ang="0">
                  <a:pos x="T2" y="T3"/>
                </a:cxn>
                <a:cxn ang="0">
                  <a:pos x="T4" y="T5"/>
                </a:cxn>
              </a:cxnLst>
              <a:rect l="0" t="0" r="r" b="b"/>
              <a:pathLst>
                <a:path w="158" h="155">
                  <a:moveTo>
                    <a:pt x="40" y="117"/>
                  </a:moveTo>
                  <a:cubicBezTo>
                    <a:pt x="84" y="155"/>
                    <a:pt x="158" y="83"/>
                    <a:pt x="120" y="38"/>
                  </a:cubicBezTo>
                  <a:cubicBezTo>
                    <a:pt x="75" y="0"/>
                    <a:pt x="0" y="72"/>
                    <a:pt x="40" y="117"/>
                  </a:cubicBezTo>
                </a:path>
              </a:pathLst>
            </a:custGeom>
            <a:solidFill>
              <a:srgbClr val="1915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61"/>
            <p:cNvSpPr/>
            <p:nvPr/>
          </p:nvSpPr>
          <p:spPr bwMode="auto">
            <a:xfrm flipV="1">
              <a:off x="14381517" y="1735624"/>
              <a:ext cx="381000" cy="141288"/>
            </a:xfrm>
            <a:custGeom>
              <a:avLst/>
              <a:gdLst>
                <a:gd name="T0" fmla="*/ 381 w 1311"/>
                <a:gd name="T1" fmla="*/ 198 h 488"/>
                <a:gd name="T2" fmla="*/ 385 w 1311"/>
                <a:gd name="T3" fmla="*/ 488 h 488"/>
                <a:gd name="T4" fmla="*/ 520 w 1311"/>
                <a:gd name="T5" fmla="*/ 160 h 488"/>
                <a:gd name="T6" fmla="*/ 1028 w 1311"/>
                <a:gd name="T7" fmla="*/ 212 h 488"/>
                <a:gd name="T8" fmla="*/ 1159 w 1311"/>
                <a:gd name="T9" fmla="*/ 235 h 488"/>
                <a:gd name="T10" fmla="*/ 1311 w 1311"/>
                <a:gd name="T11" fmla="*/ 207 h 488"/>
                <a:gd name="T12" fmla="*/ 780 w 1311"/>
                <a:gd name="T13" fmla="*/ 39 h 488"/>
                <a:gd name="T14" fmla="*/ 572 w 1311"/>
                <a:gd name="T15" fmla="*/ 5 h 488"/>
                <a:gd name="T16" fmla="*/ 318 w 1311"/>
                <a:gd name="T17" fmla="*/ 143 h 488"/>
                <a:gd name="T18" fmla="*/ 0 w 1311"/>
                <a:gd name="T19" fmla="*/ 138 h 488"/>
                <a:gd name="T20" fmla="*/ 381 w 1311"/>
                <a:gd name="T21" fmla="*/ 19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1" h="488">
                  <a:moveTo>
                    <a:pt x="381" y="198"/>
                  </a:moveTo>
                  <a:cubicBezTo>
                    <a:pt x="373" y="294"/>
                    <a:pt x="365" y="392"/>
                    <a:pt x="385" y="488"/>
                  </a:cubicBezTo>
                  <a:cubicBezTo>
                    <a:pt x="401" y="372"/>
                    <a:pt x="395" y="215"/>
                    <a:pt x="520" y="160"/>
                  </a:cubicBezTo>
                  <a:cubicBezTo>
                    <a:pt x="690" y="112"/>
                    <a:pt x="861" y="184"/>
                    <a:pt x="1028" y="212"/>
                  </a:cubicBezTo>
                  <a:cubicBezTo>
                    <a:pt x="1072" y="220"/>
                    <a:pt x="1115" y="227"/>
                    <a:pt x="1159" y="235"/>
                  </a:cubicBezTo>
                  <a:cubicBezTo>
                    <a:pt x="1210" y="227"/>
                    <a:pt x="1260" y="217"/>
                    <a:pt x="1311" y="207"/>
                  </a:cubicBezTo>
                  <a:cubicBezTo>
                    <a:pt x="1142" y="128"/>
                    <a:pt x="958" y="93"/>
                    <a:pt x="780" y="39"/>
                  </a:cubicBezTo>
                  <a:cubicBezTo>
                    <a:pt x="712" y="23"/>
                    <a:pt x="643" y="0"/>
                    <a:pt x="572" y="5"/>
                  </a:cubicBezTo>
                  <a:cubicBezTo>
                    <a:pt x="480" y="36"/>
                    <a:pt x="409" y="110"/>
                    <a:pt x="318" y="143"/>
                  </a:cubicBezTo>
                  <a:cubicBezTo>
                    <a:pt x="212" y="156"/>
                    <a:pt x="105" y="146"/>
                    <a:pt x="0" y="138"/>
                  </a:cubicBezTo>
                  <a:cubicBezTo>
                    <a:pt x="124" y="174"/>
                    <a:pt x="253" y="188"/>
                    <a:pt x="381" y="198"/>
                  </a:cubicBezTo>
                </a:path>
              </a:pathLst>
            </a:custGeom>
            <a:solidFill>
              <a:srgbClr val="6D6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62"/>
            <p:cNvSpPr/>
            <p:nvPr/>
          </p:nvSpPr>
          <p:spPr bwMode="auto">
            <a:xfrm flipV="1">
              <a:off x="13962417" y="1745149"/>
              <a:ext cx="301625" cy="227013"/>
            </a:xfrm>
            <a:custGeom>
              <a:avLst/>
              <a:gdLst>
                <a:gd name="T0" fmla="*/ 3 w 1040"/>
                <a:gd name="T1" fmla="*/ 655 h 786"/>
                <a:gd name="T2" fmla="*/ 863 w 1040"/>
                <a:gd name="T3" fmla="*/ 668 h 786"/>
                <a:gd name="T4" fmla="*/ 753 w 1040"/>
                <a:gd name="T5" fmla="*/ 623 h 786"/>
                <a:gd name="T6" fmla="*/ 755 w 1040"/>
                <a:gd name="T7" fmla="*/ 545 h 786"/>
                <a:gd name="T8" fmla="*/ 1040 w 1040"/>
                <a:gd name="T9" fmla="*/ 542 h 786"/>
                <a:gd name="T10" fmla="*/ 1019 w 1040"/>
                <a:gd name="T11" fmla="*/ 512 h 786"/>
                <a:gd name="T12" fmla="*/ 783 w 1040"/>
                <a:gd name="T13" fmla="*/ 510 h 786"/>
                <a:gd name="T14" fmla="*/ 599 w 1040"/>
                <a:gd name="T15" fmla="*/ 609 h 786"/>
                <a:gd name="T16" fmla="*/ 305 w 1040"/>
                <a:gd name="T17" fmla="*/ 582 h 786"/>
                <a:gd name="T18" fmla="*/ 181 w 1040"/>
                <a:gd name="T19" fmla="*/ 350 h 786"/>
                <a:gd name="T20" fmla="*/ 170 w 1040"/>
                <a:gd name="T21" fmla="*/ 267 h 786"/>
                <a:gd name="T22" fmla="*/ 174 w 1040"/>
                <a:gd name="T23" fmla="*/ 236 h 786"/>
                <a:gd name="T24" fmla="*/ 64 w 1040"/>
                <a:gd name="T25" fmla="*/ 282 h 786"/>
                <a:gd name="T26" fmla="*/ 94 w 1040"/>
                <a:gd name="T27" fmla="*/ 0 h 786"/>
                <a:gd name="T28" fmla="*/ 3 w 1040"/>
                <a:gd name="T29" fmla="*/ 655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786">
                  <a:moveTo>
                    <a:pt x="3" y="655"/>
                  </a:moveTo>
                  <a:cubicBezTo>
                    <a:pt x="289" y="668"/>
                    <a:pt x="584" y="786"/>
                    <a:pt x="863" y="668"/>
                  </a:cubicBezTo>
                  <a:cubicBezTo>
                    <a:pt x="835" y="657"/>
                    <a:pt x="781" y="634"/>
                    <a:pt x="753" y="623"/>
                  </a:cubicBezTo>
                  <a:cubicBezTo>
                    <a:pt x="754" y="604"/>
                    <a:pt x="755" y="565"/>
                    <a:pt x="755" y="545"/>
                  </a:cubicBezTo>
                  <a:cubicBezTo>
                    <a:pt x="848" y="525"/>
                    <a:pt x="945" y="541"/>
                    <a:pt x="1040" y="542"/>
                  </a:cubicBezTo>
                  <a:lnTo>
                    <a:pt x="1019" y="512"/>
                  </a:lnTo>
                  <a:cubicBezTo>
                    <a:pt x="940" y="505"/>
                    <a:pt x="862" y="503"/>
                    <a:pt x="783" y="510"/>
                  </a:cubicBezTo>
                  <a:cubicBezTo>
                    <a:pt x="708" y="514"/>
                    <a:pt x="671" y="597"/>
                    <a:pt x="599" y="609"/>
                  </a:cubicBezTo>
                  <a:cubicBezTo>
                    <a:pt x="501" y="624"/>
                    <a:pt x="399" y="614"/>
                    <a:pt x="305" y="582"/>
                  </a:cubicBezTo>
                  <a:cubicBezTo>
                    <a:pt x="208" y="551"/>
                    <a:pt x="202" y="434"/>
                    <a:pt x="181" y="350"/>
                  </a:cubicBezTo>
                  <a:cubicBezTo>
                    <a:pt x="179" y="330"/>
                    <a:pt x="173" y="288"/>
                    <a:pt x="170" y="267"/>
                  </a:cubicBezTo>
                  <a:lnTo>
                    <a:pt x="174" y="236"/>
                  </a:lnTo>
                  <a:cubicBezTo>
                    <a:pt x="137" y="252"/>
                    <a:pt x="100" y="267"/>
                    <a:pt x="64" y="282"/>
                  </a:cubicBezTo>
                  <a:cubicBezTo>
                    <a:pt x="70" y="188"/>
                    <a:pt x="77" y="93"/>
                    <a:pt x="94" y="0"/>
                  </a:cubicBezTo>
                  <a:cubicBezTo>
                    <a:pt x="0" y="203"/>
                    <a:pt x="46" y="439"/>
                    <a:pt x="3" y="655"/>
                  </a:cubicBezTo>
                </a:path>
              </a:pathLst>
            </a:custGeom>
            <a:solidFill>
              <a:srgbClr val="C9B5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63"/>
            <p:cNvSpPr/>
            <p:nvPr/>
          </p:nvSpPr>
          <p:spPr bwMode="auto">
            <a:xfrm flipV="1">
              <a:off x="13656030" y="1778486"/>
              <a:ext cx="60325" cy="90488"/>
            </a:xfrm>
            <a:custGeom>
              <a:avLst/>
              <a:gdLst>
                <a:gd name="T0" fmla="*/ 56 w 209"/>
                <a:gd name="T1" fmla="*/ 66 h 314"/>
                <a:gd name="T2" fmla="*/ 149 w 209"/>
                <a:gd name="T3" fmla="*/ 314 h 314"/>
                <a:gd name="T4" fmla="*/ 209 w 209"/>
                <a:gd name="T5" fmla="*/ 89 h 314"/>
                <a:gd name="T6" fmla="*/ 45 w 209"/>
                <a:gd name="T7" fmla="*/ 0 h 314"/>
                <a:gd name="T8" fmla="*/ 0 w 209"/>
                <a:gd name="T9" fmla="*/ 151 h 314"/>
                <a:gd name="T10" fmla="*/ 56 w 209"/>
                <a:gd name="T11" fmla="*/ 66 h 314"/>
              </a:gdLst>
              <a:ahLst/>
              <a:cxnLst>
                <a:cxn ang="0">
                  <a:pos x="T0" y="T1"/>
                </a:cxn>
                <a:cxn ang="0">
                  <a:pos x="T2" y="T3"/>
                </a:cxn>
                <a:cxn ang="0">
                  <a:pos x="T4" y="T5"/>
                </a:cxn>
                <a:cxn ang="0">
                  <a:pos x="T6" y="T7"/>
                </a:cxn>
                <a:cxn ang="0">
                  <a:pos x="T8" y="T9"/>
                </a:cxn>
                <a:cxn ang="0">
                  <a:pos x="T10" y="T11"/>
                </a:cxn>
              </a:cxnLst>
              <a:rect l="0" t="0" r="r" b="b"/>
              <a:pathLst>
                <a:path w="209" h="314">
                  <a:moveTo>
                    <a:pt x="56" y="66"/>
                  </a:moveTo>
                  <a:cubicBezTo>
                    <a:pt x="86" y="149"/>
                    <a:pt x="116" y="232"/>
                    <a:pt x="149" y="314"/>
                  </a:cubicBezTo>
                  <a:cubicBezTo>
                    <a:pt x="178" y="241"/>
                    <a:pt x="203" y="167"/>
                    <a:pt x="209" y="89"/>
                  </a:cubicBezTo>
                  <a:cubicBezTo>
                    <a:pt x="143" y="88"/>
                    <a:pt x="96" y="36"/>
                    <a:pt x="45" y="0"/>
                  </a:cubicBezTo>
                  <a:cubicBezTo>
                    <a:pt x="29" y="50"/>
                    <a:pt x="13" y="100"/>
                    <a:pt x="0" y="151"/>
                  </a:cubicBezTo>
                  <a:cubicBezTo>
                    <a:pt x="18" y="122"/>
                    <a:pt x="37" y="94"/>
                    <a:pt x="56" y="66"/>
                  </a:cubicBezTo>
                </a:path>
              </a:pathLst>
            </a:custGeom>
            <a:solidFill>
              <a:srgbClr val="716D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64"/>
            <p:cNvSpPr/>
            <p:nvPr/>
          </p:nvSpPr>
          <p:spPr bwMode="auto">
            <a:xfrm flipV="1">
              <a:off x="14181492" y="1778486"/>
              <a:ext cx="82550" cy="41275"/>
            </a:xfrm>
            <a:custGeom>
              <a:avLst/>
              <a:gdLst>
                <a:gd name="T0" fmla="*/ 0 w 287"/>
                <a:gd name="T1" fmla="*/ 98 h 143"/>
                <a:gd name="T2" fmla="*/ 110 w 287"/>
                <a:gd name="T3" fmla="*/ 143 h 143"/>
                <a:gd name="T4" fmla="*/ 287 w 287"/>
                <a:gd name="T5" fmla="*/ 17 h 143"/>
                <a:gd name="T6" fmla="*/ 2 w 287"/>
                <a:gd name="T7" fmla="*/ 20 h 143"/>
                <a:gd name="T8" fmla="*/ 0 w 287"/>
                <a:gd name="T9" fmla="*/ 98 h 143"/>
              </a:gdLst>
              <a:ahLst/>
              <a:cxnLst>
                <a:cxn ang="0">
                  <a:pos x="T0" y="T1"/>
                </a:cxn>
                <a:cxn ang="0">
                  <a:pos x="T2" y="T3"/>
                </a:cxn>
                <a:cxn ang="0">
                  <a:pos x="T4" y="T5"/>
                </a:cxn>
                <a:cxn ang="0">
                  <a:pos x="T6" y="T7"/>
                </a:cxn>
                <a:cxn ang="0">
                  <a:pos x="T8" y="T9"/>
                </a:cxn>
              </a:cxnLst>
              <a:rect l="0" t="0" r="r" b="b"/>
              <a:pathLst>
                <a:path w="287" h="143">
                  <a:moveTo>
                    <a:pt x="0" y="98"/>
                  </a:moveTo>
                  <a:cubicBezTo>
                    <a:pt x="28" y="109"/>
                    <a:pt x="82" y="132"/>
                    <a:pt x="110" y="143"/>
                  </a:cubicBezTo>
                  <a:cubicBezTo>
                    <a:pt x="177" y="115"/>
                    <a:pt x="239" y="73"/>
                    <a:pt x="287" y="17"/>
                  </a:cubicBezTo>
                  <a:cubicBezTo>
                    <a:pt x="192" y="16"/>
                    <a:pt x="95" y="0"/>
                    <a:pt x="2" y="20"/>
                  </a:cubicBezTo>
                  <a:cubicBezTo>
                    <a:pt x="2" y="40"/>
                    <a:pt x="1" y="79"/>
                    <a:pt x="0" y="98"/>
                  </a:cubicBezTo>
                </a:path>
              </a:pathLst>
            </a:custGeom>
            <a:solidFill>
              <a:srgbClr val="E3D6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65"/>
            <p:cNvSpPr/>
            <p:nvPr/>
          </p:nvSpPr>
          <p:spPr bwMode="auto">
            <a:xfrm flipV="1">
              <a:off x="14608530" y="1784836"/>
              <a:ext cx="217488" cy="136525"/>
            </a:xfrm>
            <a:custGeom>
              <a:avLst/>
              <a:gdLst>
                <a:gd name="T0" fmla="*/ 531 w 748"/>
                <a:gd name="T1" fmla="*/ 359 h 470"/>
                <a:gd name="T2" fmla="*/ 731 w 748"/>
                <a:gd name="T3" fmla="*/ 470 h 470"/>
                <a:gd name="T4" fmla="*/ 718 w 748"/>
                <a:gd name="T5" fmla="*/ 173 h 470"/>
                <a:gd name="T6" fmla="*/ 404 w 748"/>
                <a:gd name="T7" fmla="*/ 57 h 470"/>
                <a:gd name="T8" fmla="*/ 0 w 748"/>
                <a:gd name="T9" fmla="*/ 191 h 470"/>
                <a:gd name="T10" fmla="*/ 531 w 748"/>
                <a:gd name="T11" fmla="*/ 359 h 470"/>
              </a:gdLst>
              <a:ahLst/>
              <a:cxnLst>
                <a:cxn ang="0">
                  <a:pos x="T0" y="T1"/>
                </a:cxn>
                <a:cxn ang="0">
                  <a:pos x="T2" y="T3"/>
                </a:cxn>
                <a:cxn ang="0">
                  <a:pos x="T4" y="T5"/>
                </a:cxn>
                <a:cxn ang="0">
                  <a:pos x="T6" y="T7"/>
                </a:cxn>
                <a:cxn ang="0">
                  <a:pos x="T8" y="T9"/>
                </a:cxn>
                <a:cxn ang="0">
                  <a:pos x="T10" y="T11"/>
                </a:cxn>
              </a:cxnLst>
              <a:rect l="0" t="0" r="r" b="b"/>
              <a:pathLst>
                <a:path w="748" h="470">
                  <a:moveTo>
                    <a:pt x="531" y="359"/>
                  </a:moveTo>
                  <a:cubicBezTo>
                    <a:pt x="599" y="393"/>
                    <a:pt x="666" y="430"/>
                    <a:pt x="731" y="470"/>
                  </a:cubicBezTo>
                  <a:cubicBezTo>
                    <a:pt x="734" y="371"/>
                    <a:pt x="748" y="269"/>
                    <a:pt x="718" y="173"/>
                  </a:cubicBezTo>
                  <a:cubicBezTo>
                    <a:pt x="661" y="67"/>
                    <a:pt x="516" y="0"/>
                    <a:pt x="404" y="57"/>
                  </a:cubicBezTo>
                  <a:cubicBezTo>
                    <a:pt x="275" y="117"/>
                    <a:pt x="153" y="219"/>
                    <a:pt x="0" y="191"/>
                  </a:cubicBezTo>
                  <a:cubicBezTo>
                    <a:pt x="178" y="245"/>
                    <a:pt x="362" y="280"/>
                    <a:pt x="531" y="359"/>
                  </a:cubicBezTo>
                </a:path>
              </a:pathLst>
            </a:custGeom>
            <a:solidFill>
              <a:srgbClr val="DBB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6"/>
            <p:cNvSpPr/>
            <p:nvPr/>
          </p:nvSpPr>
          <p:spPr bwMode="auto">
            <a:xfrm flipV="1">
              <a:off x="14011630" y="1797536"/>
              <a:ext cx="236538" cy="180975"/>
            </a:xfrm>
            <a:custGeom>
              <a:avLst/>
              <a:gdLst>
                <a:gd name="T0" fmla="*/ 170 w 813"/>
                <a:gd name="T1" fmla="*/ 577 h 627"/>
                <a:gd name="T2" fmla="*/ 476 w 813"/>
                <a:gd name="T3" fmla="*/ 598 h 627"/>
                <a:gd name="T4" fmla="*/ 330 w 813"/>
                <a:gd name="T5" fmla="*/ 371 h 627"/>
                <a:gd name="T6" fmla="*/ 453 w 813"/>
                <a:gd name="T7" fmla="*/ 341 h 627"/>
                <a:gd name="T8" fmla="*/ 488 w 813"/>
                <a:gd name="T9" fmla="*/ 480 h 627"/>
                <a:gd name="T10" fmla="*/ 813 w 813"/>
                <a:gd name="T11" fmla="*/ 491 h 627"/>
                <a:gd name="T12" fmla="*/ 579 w 813"/>
                <a:gd name="T13" fmla="*/ 90 h 627"/>
                <a:gd name="T14" fmla="*/ 442 w 813"/>
                <a:gd name="T15" fmla="*/ 36 h 627"/>
                <a:gd name="T16" fmla="*/ 0 w 813"/>
                <a:gd name="T17" fmla="*/ 290 h 627"/>
                <a:gd name="T18" fmla="*/ 11 w 813"/>
                <a:gd name="T19" fmla="*/ 373 h 627"/>
                <a:gd name="T20" fmla="*/ 170 w 813"/>
                <a:gd name="T21" fmla="*/ 57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3" h="627">
                  <a:moveTo>
                    <a:pt x="170" y="577"/>
                  </a:moveTo>
                  <a:cubicBezTo>
                    <a:pt x="264" y="627"/>
                    <a:pt x="375" y="601"/>
                    <a:pt x="476" y="598"/>
                  </a:cubicBezTo>
                  <a:cubicBezTo>
                    <a:pt x="432" y="519"/>
                    <a:pt x="383" y="444"/>
                    <a:pt x="330" y="371"/>
                  </a:cubicBezTo>
                  <a:cubicBezTo>
                    <a:pt x="371" y="361"/>
                    <a:pt x="412" y="351"/>
                    <a:pt x="453" y="341"/>
                  </a:cubicBezTo>
                  <a:cubicBezTo>
                    <a:pt x="465" y="387"/>
                    <a:pt x="477" y="434"/>
                    <a:pt x="488" y="480"/>
                  </a:cubicBezTo>
                  <a:cubicBezTo>
                    <a:pt x="597" y="481"/>
                    <a:pt x="705" y="483"/>
                    <a:pt x="813" y="491"/>
                  </a:cubicBezTo>
                  <a:cubicBezTo>
                    <a:pt x="639" y="430"/>
                    <a:pt x="643" y="233"/>
                    <a:pt x="579" y="90"/>
                  </a:cubicBezTo>
                  <a:cubicBezTo>
                    <a:pt x="561" y="38"/>
                    <a:pt x="491" y="0"/>
                    <a:pt x="442" y="36"/>
                  </a:cubicBezTo>
                  <a:cubicBezTo>
                    <a:pt x="296" y="124"/>
                    <a:pt x="185" y="280"/>
                    <a:pt x="0" y="290"/>
                  </a:cubicBezTo>
                  <a:cubicBezTo>
                    <a:pt x="3" y="311"/>
                    <a:pt x="9" y="353"/>
                    <a:pt x="11" y="373"/>
                  </a:cubicBezTo>
                  <a:cubicBezTo>
                    <a:pt x="55" y="447"/>
                    <a:pt x="96" y="529"/>
                    <a:pt x="170" y="577"/>
                  </a:cubicBezTo>
                </a:path>
              </a:pathLst>
            </a:custGeom>
            <a:solidFill>
              <a:srgbClr val="1110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7"/>
            <p:cNvSpPr/>
            <p:nvPr/>
          </p:nvSpPr>
          <p:spPr bwMode="auto">
            <a:xfrm flipV="1">
              <a:off x="13981467" y="1854686"/>
              <a:ext cx="339725" cy="169863"/>
            </a:xfrm>
            <a:custGeom>
              <a:avLst/>
              <a:gdLst>
                <a:gd name="T0" fmla="*/ 825 w 1169"/>
                <a:gd name="T1" fmla="*/ 531 h 582"/>
                <a:gd name="T2" fmla="*/ 1019 w 1169"/>
                <a:gd name="T3" fmla="*/ 582 h 582"/>
                <a:gd name="T4" fmla="*/ 1105 w 1169"/>
                <a:gd name="T5" fmla="*/ 496 h 582"/>
                <a:gd name="T6" fmla="*/ 875 w 1169"/>
                <a:gd name="T7" fmla="*/ 151 h 582"/>
                <a:gd name="T8" fmla="*/ 194 w 1169"/>
                <a:gd name="T9" fmla="*/ 43 h 582"/>
                <a:gd name="T10" fmla="*/ 76 w 1169"/>
                <a:gd name="T11" fmla="*/ 110 h 582"/>
                <a:gd name="T12" fmla="*/ 30 w 1169"/>
                <a:gd name="T13" fmla="*/ 177 h 582"/>
                <a:gd name="T14" fmla="*/ 0 w 1169"/>
                <a:gd name="T15" fmla="*/ 459 h 582"/>
                <a:gd name="T16" fmla="*/ 110 w 1169"/>
                <a:gd name="T17" fmla="*/ 413 h 582"/>
                <a:gd name="T18" fmla="*/ 352 w 1169"/>
                <a:gd name="T19" fmla="*/ 286 h 582"/>
                <a:gd name="T20" fmla="*/ 478 w 1169"/>
                <a:gd name="T21" fmla="*/ 89 h 582"/>
                <a:gd name="T22" fmla="*/ 856 w 1169"/>
                <a:gd name="T23" fmla="*/ 256 h 582"/>
                <a:gd name="T24" fmla="*/ 825 w 1169"/>
                <a:gd name="T25" fmla="*/ 53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9" h="582">
                  <a:moveTo>
                    <a:pt x="825" y="531"/>
                  </a:moveTo>
                  <a:cubicBezTo>
                    <a:pt x="884" y="562"/>
                    <a:pt x="952" y="582"/>
                    <a:pt x="1019" y="582"/>
                  </a:cubicBezTo>
                  <a:cubicBezTo>
                    <a:pt x="1051" y="556"/>
                    <a:pt x="1078" y="526"/>
                    <a:pt x="1105" y="496"/>
                  </a:cubicBezTo>
                  <a:cubicBezTo>
                    <a:pt x="1169" y="337"/>
                    <a:pt x="973" y="241"/>
                    <a:pt x="875" y="151"/>
                  </a:cubicBezTo>
                  <a:cubicBezTo>
                    <a:pt x="663" y="54"/>
                    <a:pt x="426" y="0"/>
                    <a:pt x="194" y="43"/>
                  </a:cubicBezTo>
                  <a:cubicBezTo>
                    <a:pt x="153" y="64"/>
                    <a:pt x="114" y="86"/>
                    <a:pt x="76" y="110"/>
                  </a:cubicBezTo>
                  <a:cubicBezTo>
                    <a:pt x="65" y="127"/>
                    <a:pt x="42" y="160"/>
                    <a:pt x="30" y="177"/>
                  </a:cubicBezTo>
                  <a:cubicBezTo>
                    <a:pt x="13" y="270"/>
                    <a:pt x="6" y="365"/>
                    <a:pt x="0" y="459"/>
                  </a:cubicBezTo>
                  <a:cubicBezTo>
                    <a:pt x="36" y="444"/>
                    <a:pt x="73" y="429"/>
                    <a:pt x="110" y="413"/>
                  </a:cubicBezTo>
                  <a:cubicBezTo>
                    <a:pt x="192" y="375"/>
                    <a:pt x="287" y="353"/>
                    <a:pt x="352" y="286"/>
                  </a:cubicBezTo>
                  <a:cubicBezTo>
                    <a:pt x="406" y="228"/>
                    <a:pt x="439" y="156"/>
                    <a:pt x="478" y="89"/>
                  </a:cubicBezTo>
                  <a:cubicBezTo>
                    <a:pt x="616" y="113"/>
                    <a:pt x="743" y="175"/>
                    <a:pt x="856" y="256"/>
                  </a:cubicBezTo>
                  <a:cubicBezTo>
                    <a:pt x="832" y="343"/>
                    <a:pt x="770" y="443"/>
                    <a:pt x="825" y="531"/>
                  </a:cubicBezTo>
                </a:path>
              </a:pathLst>
            </a:custGeom>
            <a:solidFill>
              <a:srgbClr val="F1E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8"/>
            <p:cNvSpPr/>
            <p:nvPr/>
          </p:nvSpPr>
          <p:spPr bwMode="auto">
            <a:xfrm flipV="1">
              <a:off x="13735405" y="1897549"/>
              <a:ext cx="315913" cy="487363"/>
            </a:xfrm>
            <a:custGeom>
              <a:avLst/>
              <a:gdLst>
                <a:gd name="T0" fmla="*/ 84 w 1090"/>
                <a:gd name="T1" fmla="*/ 1682 h 1682"/>
                <a:gd name="T2" fmla="*/ 319 w 1090"/>
                <a:gd name="T3" fmla="*/ 1138 h 1682"/>
                <a:gd name="T4" fmla="*/ 803 w 1090"/>
                <a:gd name="T5" fmla="*/ 494 h 1682"/>
                <a:gd name="T6" fmla="*/ 1090 w 1090"/>
                <a:gd name="T7" fmla="*/ 122 h 1682"/>
                <a:gd name="T8" fmla="*/ 1035 w 1090"/>
                <a:gd name="T9" fmla="*/ 0 h 1682"/>
                <a:gd name="T10" fmla="*/ 894 w 1090"/>
                <a:gd name="T11" fmla="*/ 95 h 1682"/>
                <a:gd name="T12" fmla="*/ 371 w 1090"/>
                <a:gd name="T13" fmla="*/ 597 h 1682"/>
                <a:gd name="T14" fmla="*/ 185 w 1090"/>
                <a:gd name="T15" fmla="*/ 926 h 1682"/>
                <a:gd name="T16" fmla="*/ 0 w 1090"/>
                <a:gd name="T17" fmla="*/ 1501 h 1682"/>
                <a:gd name="T18" fmla="*/ 65 w 1090"/>
                <a:gd name="T19" fmla="*/ 1430 h 1682"/>
                <a:gd name="T20" fmla="*/ 84 w 1090"/>
                <a:gd name="T21"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0" h="1682">
                  <a:moveTo>
                    <a:pt x="84" y="1682"/>
                  </a:moveTo>
                  <a:cubicBezTo>
                    <a:pt x="160" y="1500"/>
                    <a:pt x="218" y="1309"/>
                    <a:pt x="319" y="1138"/>
                  </a:cubicBezTo>
                  <a:cubicBezTo>
                    <a:pt x="447" y="900"/>
                    <a:pt x="634" y="702"/>
                    <a:pt x="803" y="494"/>
                  </a:cubicBezTo>
                  <a:cubicBezTo>
                    <a:pt x="900" y="372"/>
                    <a:pt x="1024" y="267"/>
                    <a:pt x="1090" y="122"/>
                  </a:cubicBezTo>
                  <a:cubicBezTo>
                    <a:pt x="1076" y="80"/>
                    <a:pt x="1054" y="41"/>
                    <a:pt x="1035" y="0"/>
                  </a:cubicBezTo>
                  <a:cubicBezTo>
                    <a:pt x="990" y="34"/>
                    <a:pt x="942" y="65"/>
                    <a:pt x="894" y="95"/>
                  </a:cubicBezTo>
                  <a:cubicBezTo>
                    <a:pt x="683" y="217"/>
                    <a:pt x="488" y="380"/>
                    <a:pt x="371" y="597"/>
                  </a:cubicBezTo>
                  <a:cubicBezTo>
                    <a:pt x="310" y="707"/>
                    <a:pt x="232" y="809"/>
                    <a:pt x="185" y="926"/>
                  </a:cubicBezTo>
                  <a:cubicBezTo>
                    <a:pt x="123" y="1118"/>
                    <a:pt x="53" y="1307"/>
                    <a:pt x="0" y="1501"/>
                  </a:cubicBezTo>
                  <a:cubicBezTo>
                    <a:pt x="22" y="1477"/>
                    <a:pt x="43" y="1454"/>
                    <a:pt x="65" y="1430"/>
                  </a:cubicBezTo>
                  <a:cubicBezTo>
                    <a:pt x="71" y="1514"/>
                    <a:pt x="77" y="1598"/>
                    <a:pt x="84" y="1682"/>
                  </a:cubicBezTo>
                </a:path>
              </a:pathLst>
            </a:custGeom>
            <a:solidFill>
              <a:srgbClr val="3E39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9"/>
            <p:cNvSpPr/>
            <p:nvPr/>
          </p:nvSpPr>
          <p:spPr bwMode="auto">
            <a:xfrm flipV="1">
              <a:off x="14027505" y="1980099"/>
              <a:ext cx="246063" cy="88900"/>
            </a:xfrm>
            <a:custGeom>
              <a:avLst/>
              <a:gdLst>
                <a:gd name="T0" fmla="*/ 33 w 846"/>
                <a:gd name="T1" fmla="*/ 200 h 308"/>
                <a:gd name="T2" fmla="*/ 714 w 846"/>
                <a:gd name="T3" fmla="*/ 308 h 308"/>
                <a:gd name="T4" fmla="*/ 846 w 846"/>
                <a:gd name="T5" fmla="*/ 265 h 308"/>
                <a:gd name="T6" fmla="*/ 839 w 846"/>
                <a:gd name="T7" fmla="*/ 239 h 308"/>
                <a:gd name="T8" fmla="*/ 270 w 846"/>
                <a:gd name="T9" fmla="*/ 73 h 308"/>
                <a:gd name="T10" fmla="*/ 74 w 846"/>
                <a:gd name="T11" fmla="*/ 0 h 308"/>
                <a:gd name="T12" fmla="*/ 25 w 846"/>
                <a:gd name="T13" fmla="*/ 118 h 308"/>
                <a:gd name="T14" fmla="*/ 157 w 846"/>
                <a:gd name="T15" fmla="*/ 143 h 308"/>
                <a:gd name="T16" fmla="*/ 33 w 846"/>
                <a:gd name="T17" fmla="*/ 20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6" h="308">
                  <a:moveTo>
                    <a:pt x="33" y="200"/>
                  </a:moveTo>
                  <a:cubicBezTo>
                    <a:pt x="265" y="157"/>
                    <a:pt x="502" y="211"/>
                    <a:pt x="714" y="308"/>
                  </a:cubicBezTo>
                  <a:cubicBezTo>
                    <a:pt x="758" y="293"/>
                    <a:pt x="802" y="279"/>
                    <a:pt x="846" y="265"/>
                  </a:cubicBezTo>
                  <a:lnTo>
                    <a:pt x="839" y="239"/>
                  </a:lnTo>
                  <a:cubicBezTo>
                    <a:pt x="651" y="178"/>
                    <a:pt x="471" y="82"/>
                    <a:pt x="270" y="73"/>
                  </a:cubicBezTo>
                  <a:cubicBezTo>
                    <a:pt x="202" y="61"/>
                    <a:pt x="109" y="76"/>
                    <a:pt x="74" y="0"/>
                  </a:cubicBezTo>
                  <a:cubicBezTo>
                    <a:pt x="44" y="34"/>
                    <a:pt x="0" y="68"/>
                    <a:pt x="25" y="118"/>
                  </a:cubicBezTo>
                  <a:cubicBezTo>
                    <a:pt x="69" y="128"/>
                    <a:pt x="112" y="136"/>
                    <a:pt x="157" y="143"/>
                  </a:cubicBezTo>
                  <a:cubicBezTo>
                    <a:pt x="115" y="161"/>
                    <a:pt x="74" y="180"/>
                    <a:pt x="33" y="200"/>
                  </a:cubicBezTo>
                </a:path>
              </a:pathLst>
            </a:custGeom>
            <a:solidFill>
              <a:srgbClr val="544C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70"/>
            <p:cNvSpPr/>
            <p:nvPr/>
          </p:nvSpPr>
          <p:spPr bwMode="auto">
            <a:xfrm flipV="1">
              <a:off x="14049730" y="2000736"/>
              <a:ext cx="222250" cy="95250"/>
            </a:xfrm>
            <a:custGeom>
              <a:avLst/>
              <a:gdLst>
                <a:gd name="T0" fmla="*/ 196 w 765"/>
                <a:gd name="T1" fmla="*/ 165 h 331"/>
                <a:gd name="T2" fmla="*/ 765 w 765"/>
                <a:gd name="T3" fmla="*/ 331 h 331"/>
                <a:gd name="T4" fmla="*/ 450 w 765"/>
                <a:gd name="T5" fmla="*/ 9 h 331"/>
                <a:gd name="T6" fmla="*/ 64 w 765"/>
                <a:gd name="T7" fmla="*/ 133 h 331"/>
                <a:gd name="T8" fmla="*/ 66 w 765"/>
                <a:gd name="T9" fmla="*/ 21 h 331"/>
                <a:gd name="T10" fmla="*/ 45 w 765"/>
                <a:gd name="T11" fmla="*/ 44 h 331"/>
                <a:gd name="T12" fmla="*/ 0 w 765"/>
                <a:gd name="T13" fmla="*/ 92 h 331"/>
                <a:gd name="T14" fmla="*/ 196 w 765"/>
                <a:gd name="T15" fmla="*/ 165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5" h="331">
                  <a:moveTo>
                    <a:pt x="196" y="165"/>
                  </a:moveTo>
                  <a:cubicBezTo>
                    <a:pt x="397" y="174"/>
                    <a:pt x="577" y="270"/>
                    <a:pt x="765" y="331"/>
                  </a:cubicBezTo>
                  <a:cubicBezTo>
                    <a:pt x="763" y="162"/>
                    <a:pt x="622" y="0"/>
                    <a:pt x="450" y="9"/>
                  </a:cubicBezTo>
                  <a:cubicBezTo>
                    <a:pt x="328" y="72"/>
                    <a:pt x="206" y="141"/>
                    <a:pt x="64" y="133"/>
                  </a:cubicBezTo>
                  <a:cubicBezTo>
                    <a:pt x="65" y="105"/>
                    <a:pt x="66" y="49"/>
                    <a:pt x="66" y="21"/>
                  </a:cubicBezTo>
                  <a:lnTo>
                    <a:pt x="45" y="44"/>
                  </a:lnTo>
                  <a:cubicBezTo>
                    <a:pt x="33" y="56"/>
                    <a:pt x="11" y="80"/>
                    <a:pt x="0" y="92"/>
                  </a:cubicBezTo>
                  <a:cubicBezTo>
                    <a:pt x="35" y="168"/>
                    <a:pt x="128" y="153"/>
                    <a:pt x="196" y="165"/>
                  </a:cubicBezTo>
                </a:path>
              </a:pathLst>
            </a:custGeom>
            <a:solidFill>
              <a:srgbClr val="DCB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71"/>
            <p:cNvSpPr/>
            <p:nvPr/>
          </p:nvSpPr>
          <p:spPr bwMode="auto">
            <a:xfrm flipV="1">
              <a:off x="14345005" y="2073761"/>
              <a:ext cx="65088" cy="58738"/>
            </a:xfrm>
            <a:custGeom>
              <a:avLst/>
              <a:gdLst>
                <a:gd name="T0" fmla="*/ 0 w 225"/>
                <a:gd name="T1" fmla="*/ 202 h 202"/>
                <a:gd name="T2" fmla="*/ 213 w 225"/>
                <a:gd name="T3" fmla="*/ 145 h 202"/>
                <a:gd name="T4" fmla="*/ 225 w 225"/>
                <a:gd name="T5" fmla="*/ 0 h 202"/>
                <a:gd name="T6" fmla="*/ 5 w 225"/>
                <a:gd name="T7" fmla="*/ 79 h 202"/>
                <a:gd name="T8" fmla="*/ 0 w 225"/>
                <a:gd name="T9" fmla="*/ 202 h 202"/>
              </a:gdLst>
              <a:ahLst/>
              <a:cxnLst>
                <a:cxn ang="0">
                  <a:pos x="T0" y="T1"/>
                </a:cxn>
                <a:cxn ang="0">
                  <a:pos x="T2" y="T3"/>
                </a:cxn>
                <a:cxn ang="0">
                  <a:pos x="T4" y="T5"/>
                </a:cxn>
                <a:cxn ang="0">
                  <a:pos x="T6" y="T7"/>
                </a:cxn>
                <a:cxn ang="0">
                  <a:pos x="T8" y="T9"/>
                </a:cxn>
              </a:cxnLst>
              <a:rect l="0" t="0" r="r" b="b"/>
              <a:pathLst>
                <a:path w="225" h="202">
                  <a:moveTo>
                    <a:pt x="0" y="202"/>
                  </a:moveTo>
                  <a:cubicBezTo>
                    <a:pt x="72" y="184"/>
                    <a:pt x="142" y="164"/>
                    <a:pt x="213" y="145"/>
                  </a:cubicBezTo>
                  <a:cubicBezTo>
                    <a:pt x="217" y="96"/>
                    <a:pt x="221" y="48"/>
                    <a:pt x="225" y="0"/>
                  </a:cubicBezTo>
                  <a:cubicBezTo>
                    <a:pt x="144" y="3"/>
                    <a:pt x="71" y="34"/>
                    <a:pt x="5" y="79"/>
                  </a:cubicBezTo>
                  <a:cubicBezTo>
                    <a:pt x="4" y="120"/>
                    <a:pt x="2" y="161"/>
                    <a:pt x="0" y="202"/>
                  </a:cubicBezTo>
                </a:path>
              </a:pathLst>
            </a:custGeom>
            <a:solidFill>
              <a:srgbClr val="695C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72"/>
            <p:cNvSpPr/>
            <p:nvPr/>
          </p:nvSpPr>
          <p:spPr bwMode="auto">
            <a:xfrm flipV="1">
              <a:off x="13994167" y="2083286"/>
              <a:ext cx="565150" cy="400050"/>
            </a:xfrm>
            <a:custGeom>
              <a:avLst/>
              <a:gdLst>
                <a:gd name="T0" fmla="*/ 233 w 1946"/>
                <a:gd name="T1" fmla="*/ 1375 h 1375"/>
                <a:gd name="T2" fmla="*/ 254 w 1946"/>
                <a:gd name="T3" fmla="*/ 1352 h 1375"/>
                <a:gd name="T4" fmla="*/ 526 w 1946"/>
                <a:gd name="T5" fmla="*/ 885 h 1375"/>
                <a:gd name="T6" fmla="*/ 971 w 1946"/>
                <a:gd name="T7" fmla="*/ 376 h 1375"/>
                <a:gd name="T8" fmla="*/ 1464 w 1946"/>
                <a:gd name="T9" fmla="*/ 186 h 1375"/>
                <a:gd name="T10" fmla="*/ 1946 w 1946"/>
                <a:gd name="T11" fmla="*/ 19 h 1375"/>
                <a:gd name="T12" fmla="*/ 1641 w 1946"/>
                <a:gd name="T13" fmla="*/ 1 h 1375"/>
                <a:gd name="T14" fmla="*/ 1032 w 1946"/>
                <a:gd name="T15" fmla="*/ 225 h 1375"/>
                <a:gd name="T16" fmla="*/ 686 w 1946"/>
                <a:gd name="T17" fmla="*/ 274 h 1375"/>
                <a:gd name="T18" fmla="*/ 338 w 1946"/>
                <a:gd name="T19" fmla="*/ 467 h 1375"/>
                <a:gd name="T20" fmla="*/ 319 w 1946"/>
                <a:gd name="T21" fmla="*/ 139 h 1375"/>
                <a:gd name="T22" fmla="*/ 0 w 1946"/>
                <a:gd name="T23" fmla="*/ 430 h 1375"/>
                <a:gd name="T24" fmla="*/ 141 w 1946"/>
                <a:gd name="T25" fmla="*/ 335 h 1375"/>
                <a:gd name="T26" fmla="*/ 316 w 1946"/>
                <a:gd name="T27" fmla="*/ 198 h 1375"/>
                <a:gd name="T28" fmla="*/ 251 w 1946"/>
                <a:gd name="T29" fmla="*/ 539 h 1375"/>
                <a:gd name="T30" fmla="*/ 700 w 1946"/>
                <a:gd name="T31" fmla="*/ 319 h 1375"/>
                <a:gd name="T32" fmla="*/ 950 w 1946"/>
                <a:gd name="T33" fmla="*/ 317 h 1375"/>
                <a:gd name="T34" fmla="*/ 526 w 1946"/>
                <a:gd name="T35" fmla="*/ 812 h 1375"/>
                <a:gd name="T36" fmla="*/ 233 w 1946"/>
                <a:gd name="T37" fmla="*/ 1375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6" h="1375">
                  <a:moveTo>
                    <a:pt x="233" y="1375"/>
                  </a:moveTo>
                  <a:lnTo>
                    <a:pt x="254" y="1352"/>
                  </a:lnTo>
                  <a:cubicBezTo>
                    <a:pt x="383" y="1221"/>
                    <a:pt x="425" y="1035"/>
                    <a:pt x="526" y="885"/>
                  </a:cubicBezTo>
                  <a:cubicBezTo>
                    <a:pt x="650" y="696"/>
                    <a:pt x="792" y="515"/>
                    <a:pt x="971" y="376"/>
                  </a:cubicBezTo>
                  <a:cubicBezTo>
                    <a:pt x="1113" y="264"/>
                    <a:pt x="1294" y="233"/>
                    <a:pt x="1464" y="186"/>
                  </a:cubicBezTo>
                  <a:cubicBezTo>
                    <a:pt x="1629" y="144"/>
                    <a:pt x="1786" y="77"/>
                    <a:pt x="1946" y="19"/>
                  </a:cubicBezTo>
                  <a:cubicBezTo>
                    <a:pt x="1845" y="11"/>
                    <a:pt x="1743" y="0"/>
                    <a:pt x="1641" y="1"/>
                  </a:cubicBezTo>
                  <a:cubicBezTo>
                    <a:pt x="1440" y="81"/>
                    <a:pt x="1223" y="122"/>
                    <a:pt x="1032" y="225"/>
                  </a:cubicBezTo>
                  <a:cubicBezTo>
                    <a:pt x="926" y="289"/>
                    <a:pt x="798" y="240"/>
                    <a:pt x="686" y="274"/>
                  </a:cubicBezTo>
                  <a:cubicBezTo>
                    <a:pt x="563" y="326"/>
                    <a:pt x="454" y="403"/>
                    <a:pt x="338" y="467"/>
                  </a:cubicBezTo>
                  <a:cubicBezTo>
                    <a:pt x="336" y="358"/>
                    <a:pt x="339" y="247"/>
                    <a:pt x="319" y="139"/>
                  </a:cubicBezTo>
                  <a:cubicBezTo>
                    <a:pt x="191" y="210"/>
                    <a:pt x="96" y="323"/>
                    <a:pt x="0" y="430"/>
                  </a:cubicBezTo>
                  <a:cubicBezTo>
                    <a:pt x="48" y="400"/>
                    <a:pt x="96" y="369"/>
                    <a:pt x="141" y="335"/>
                  </a:cubicBezTo>
                  <a:cubicBezTo>
                    <a:pt x="199" y="289"/>
                    <a:pt x="256" y="242"/>
                    <a:pt x="316" y="198"/>
                  </a:cubicBezTo>
                  <a:cubicBezTo>
                    <a:pt x="304" y="313"/>
                    <a:pt x="279" y="427"/>
                    <a:pt x="251" y="539"/>
                  </a:cubicBezTo>
                  <a:cubicBezTo>
                    <a:pt x="425" y="519"/>
                    <a:pt x="537" y="366"/>
                    <a:pt x="700" y="319"/>
                  </a:cubicBezTo>
                  <a:cubicBezTo>
                    <a:pt x="782" y="292"/>
                    <a:pt x="868" y="310"/>
                    <a:pt x="950" y="317"/>
                  </a:cubicBezTo>
                  <a:cubicBezTo>
                    <a:pt x="808" y="481"/>
                    <a:pt x="645" y="629"/>
                    <a:pt x="526" y="812"/>
                  </a:cubicBezTo>
                  <a:cubicBezTo>
                    <a:pt x="403" y="986"/>
                    <a:pt x="334" y="1189"/>
                    <a:pt x="233" y="1375"/>
                  </a:cubicBezTo>
                </a:path>
              </a:pathLst>
            </a:custGeom>
            <a:solidFill>
              <a:srgbClr val="524B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73"/>
            <p:cNvSpPr/>
            <p:nvPr/>
          </p:nvSpPr>
          <p:spPr bwMode="auto">
            <a:xfrm flipV="1">
              <a:off x="14686317" y="2107099"/>
              <a:ext cx="407988" cy="523875"/>
            </a:xfrm>
            <a:custGeom>
              <a:avLst/>
              <a:gdLst>
                <a:gd name="T0" fmla="*/ 877 w 1404"/>
                <a:gd name="T1" fmla="*/ 1365 h 1801"/>
                <a:gd name="T2" fmla="*/ 1119 w 1404"/>
                <a:gd name="T3" fmla="*/ 1801 h 1801"/>
                <a:gd name="T4" fmla="*/ 1195 w 1404"/>
                <a:gd name="T5" fmla="*/ 1570 h 1801"/>
                <a:gd name="T6" fmla="*/ 1268 w 1404"/>
                <a:gd name="T7" fmla="*/ 1096 h 1801"/>
                <a:gd name="T8" fmla="*/ 1404 w 1404"/>
                <a:gd name="T9" fmla="*/ 548 h 1801"/>
                <a:gd name="T10" fmla="*/ 1256 w 1404"/>
                <a:gd name="T11" fmla="*/ 368 h 1801"/>
                <a:gd name="T12" fmla="*/ 1089 w 1404"/>
                <a:gd name="T13" fmla="*/ 530 h 1801"/>
                <a:gd name="T14" fmla="*/ 719 w 1404"/>
                <a:gd name="T15" fmla="*/ 398 h 1801"/>
                <a:gd name="T16" fmla="*/ 89 w 1404"/>
                <a:gd name="T17" fmla="*/ 207 h 1801"/>
                <a:gd name="T18" fmla="*/ 93 w 1404"/>
                <a:gd name="T19" fmla="*/ 0 h 1801"/>
                <a:gd name="T20" fmla="*/ 19 w 1404"/>
                <a:gd name="T21" fmla="*/ 454 h 1801"/>
                <a:gd name="T22" fmla="*/ 774 w 1404"/>
                <a:gd name="T23" fmla="*/ 1088 h 1801"/>
                <a:gd name="T24" fmla="*/ 877 w 1404"/>
                <a:gd name="T25" fmla="*/ 1365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4" h="1801">
                  <a:moveTo>
                    <a:pt x="877" y="1365"/>
                  </a:moveTo>
                  <a:cubicBezTo>
                    <a:pt x="939" y="1520"/>
                    <a:pt x="1013" y="1671"/>
                    <a:pt x="1119" y="1801"/>
                  </a:cubicBezTo>
                  <a:cubicBezTo>
                    <a:pt x="1154" y="1728"/>
                    <a:pt x="1196" y="1654"/>
                    <a:pt x="1195" y="1570"/>
                  </a:cubicBezTo>
                  <a:cubicBezTo>
                    <a:pt x="1198" y="1409"/>
                    <a:pt x="1232" y="1252"/>
                    <a:pt x="1268" y="1096"/>
                  </a:cubicBezTo>
                  <a:cubicBezTo>
                    <a:pt x="1287" y="907"/>
                    <a:pt x="1368" y="733"/>
                    <a:pt x="1404" y="548"/>
                  </a:cubicBezTo>
                  <a:cubicBezTo>
                    <a:pt x="1370" y="477"/>
                    <a:pt x="1312" y="422"/>
                    <a:pt x="1256" y="368"/>
                  </a:cubicBezTo>
                  <a:cubicBezTo>
                    <a:pt x="1203" y="425"/>
                    <a:pt x="1154" y="486"/>
                    <a:pt x="1089" y="530"/>
                  </a:cubicBezTo>
                  <a:cubicBezTo>
                    <a:pt x="954" y="533"/>
                    <a:pt x="837" y="450"/>
                    <a:pt x="719" y="398"/>
                  </a:cubicBezTo>
                  <a:cubicBezTo>
                    <a:pt x="523" y="294"/>
                    <a:pt x="306" y="242"/>
                    <a:pt x="89" y="207"/>
                  </a:cubicBezTo>
                  <a:cubicBezTo>
                    <a:pt x="90" y="138"/>
                    <a:pt x="90" y="69"/>
                    <a:pt x="93" y="0"/>
                  </a:cubicBezTo>
                  <a:cubicBezTo>
                    <a:pt x="46" y="146"/>
                    <a:pt x="0" y="297"/>
                    <a:pt x="19" y="454"/>
                  </a:cubicBezTo>
                  <a:cubicBezTo>
                    <a:pt x="324" y="592"/>
                    <a:pt x="542" y="856"/>
                    <a:pt x="774" y="1088"/>
                  </a:cubicBezTo>
                  <a:cubicBezTo>
                    <a:pt x="835" y="1165"/>
                    <a:pt x="961" y="1261"/>
                    <a:pt x="877" y="1365"/>
                  </a:cubicBezTo>
                </a:path>
              </a:pathLst>
            </a:custGeom>
            <a:solidFill>
              <a:srgbClr val="BCA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74"/>
            <p:cNvSpPr>
              <a:spLocks noEditPoints="1"/>
            </p:cNvSpPr>
            <p:nvPr/>
          </p:nvSpPr>
          <p:spPr bwMode="auto">
            <a:xfrm flipV="1">
              <a:off x="14445017" y="2126149"/>
              <a:ext cx="239713" cy="239713"/>
            </a:xfrm>
            <a:custGeom>
              <a:avLst/>
              <a:gdLst>
                <a:gd name="T0" fmla="*/ 0 w 829"/>
                <a:gd name="T1" fmla="*/ 506 h 827"/>
                <a:gd name="T2" fmla="*/ 635 w 829"/>
                <a:gd name="T3" fmla="*/ 815 h 827"/>
                <a:gd name="T4" fmla="*/ 788 w 829"/>
                <a:gd name="T5" fmla="*/ 692 h 827"/>
                <a:gd name="T6" fmla="*/ 567 w 829"/>
                <a:gd name="T7" fmla="*/ 51 h 827"/>
                <a:gd name="T8" fmla="*/ 233 w 829"/>
                <a:gd name="T9" fmla="*/ 152 h 827"/>
                <a:gd name="T10" fmla="*/ 0 w 829"/>
                <a:gd name="T11" fmla="*/ 506 h 827"/>
                <a:gd name="T12" fmla="*/ 182 w 829"/>
                <a:gd name="T13" fmla="*/ 475 h 827"/>
                <a:gd name="T14" fmla="*/ 161 w 829"/>
                <a:gd name="T15" fmla="*/ 338 h 827"/>
                <a:gd name="T16" fmla="*/ 188 w 829"/>
                <a:gd name="T17" fmla="*/ 352 h 827"/>
                <a:gd name="T18" fmla="*/ 550 w 829"/>
                <a:gd name="T19" fmla="*/ 140 h 827"/>
                <a:gd name="T20" fmla="*/ 683 w 829"/>
                <a:gd name="T21" fmla="*/ 528 h 827"/>
                <a:gd name="T22" fmla="*/ 633 w 829"/>
                <a:gd name="T23" fmla="*/ 667 h 827"/>
                <a:gd name="T24" fmla="*/ 182 w 829"/>
                <a:gd name="T25" fmla="*/ 47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827">
                  <a:moveTo>
                    <a:pt x="0" y="506"/>
                  </a:moveTo>
                  <a:cubicBezTo>
                    <a:pt x="193" y="640"/>
                    <a:pt x="397" y="781"/>
                    <a:pt x="635" y="815"/>
                  </a:cubicBezTo>
                  <a:cubicBezTo>
                    <a:pt x="711" y="827"/>
                    <a:pt x="760" y="751"/>
                    <a:pt x="788" y="692"/>
                  </a:cubicBezTo>
                  <a:cubicBezTo>
                    <a:pt x="829" y="459"/>
                    <a:pt x="738" y="212"/>
                    <a:pt x="567" y="51"/>
                  </a:cubicBezTo>
                  <a:cubicBezTo>
                    <a:pt x="449" y="0"/>
                    <a:pt x="326" y="85"/>
                    <a:pt x="233" y="152"/>
                  </a:cubicBezTo>
                  <a:cubicBezTo>
                    <a:pt x="126" y="244"/>
                    <a:pt x="2" y="353"/>
                    <a:pt x="0" y="506"/>
                  </a:cubicBezTo>
                  <a:moveTo>
                    <a:pt x="182" y="475"/>
                  </a:moveTo>
                  <a:cubicBezTo>
                    <a:pt x="128" y="446"/>
                    <a:pt x="160" y="385"/>
                    <a:pt x="161" y="338"/>
                  </a:cubicBezTo>
                  <a:lnTo>
                    <a:pt x="188" y="352"/>
                  </a:lnTo>
                  <a:cubicBezTo>
                    <a:pt x="276" y="243"/>
                    <a:pt x="394" y="111"/>
                    <a:pt x="550" y="140"/>
                  </a:cubicBezTo>
                  <a:cubicBezTo>
                    <a:pt x="655" y="240"/>
                    <a:pt x="690" y="387"/>
                    <a:pt x="683" y="528"/>
                  </a:cubicBezTo>
                  <a:cubicBezTo>
                    <a:pt x="665" y="572"/>
                    <a:pt x="685" y="644"/>
                    <a:pt x="633" y="667"/>
                  </a:cubicBezTo>
                  <a:cubicBezTo>
                    <a:pt x="474" y="632"/>
                    <a:pt x="317" y="567"/>
                    <a:pt x="182" y="475"/>
                  </a:cubicBezTo>
                </a:path>
              </a:pathLst>
            </a:custGeom>
            <a:solidFill>
              <a:srgbClr val="3D30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75"/>
            <p:cNvSpPr>
              <a:spLocks noEditPoints="1"/>
            </p:cNvSpPr>
            <p:nvPr/>
          </p:nvSpPr>
          <p:spPr bwMode="auto">
            <a:xfrm flipV="1">
              <a:off x="12508267" y="2170599"/>
              <a:ext cx="342900" cy="820738"/>
            </a:xfrm>
            <a:custGeom>
              <a:avLst/>
              <a:gdLst>
                <a:gd name="T0" fmla="*/ 632 w 1181"/>
                <a:gd name="T1" fmla="*/ 2830 h 2830"/>
                <a:gd name="T2" fmla="*/ 883 w 1181"/>
                <a:gd name="T3" fmla="*/ 2604 h 2830"/>
                <a:gd name="T4" fmla="*/ 1122 w 1181"/>
                <a:gd name="T5" fmla="*/ 1920 h 2830"/>
                <a:gd name="T6" fmla="*/ 744 w 1181"/>
                <a:gd name="T7" fmla="*/ 2577 h 2830"/>
                <a:gd name="T8" fmla="*/ 761 w 1181"/>
                <a:gd name="T9" fmla="*/ 2164 h 2830"/>
                <a:gd name="T10" fmla="*/ 983 w 1181"/>
                <a:gd name="T11" fmla="*/ 1503 h 2830"/>
                <a:gd name="T12" fmla="*/ 1006 w 1181"/>
                <a:gd name="T13" fmla="*/ 1034 h 2830"/>
                <a:gd name="T14" fmla="*/ 1068 w 1181"/>
                <a:gd name="T15" fmla="*/ 748 h 2830"/>
                <a:gd name="T16" fmla="*/ 811 w 1181"/>
                <a:gd name="T17" fmla="*/ 1132 h 2830"/>
                <a:gd name="T18" fmla="*/ 680 w 1181"/>
                <a:gd name="T19" fmla="*/ 889 h 2830"/>
                <a:gd name="T20" fmla="*/ 256 w 1181"/>
                <a:gd name="T21" fmla="*/ 942 h 2830"/>
                <a:gd name="T22" fmla="*/ 279 w 1181"/>
                <a:gd name="T23" fmla="*/ 1395 h 2830"/>
                <a:gd name="T24" fmla="*/ 515 w 1181"/>
                <a:gd name="T25" fmla="*/ 1041 h 2830"/>
                <a:gd name="T26" fmla="*/ 696 w 1181"/>
                <a:gd name="T27" fmla="*/ 1316 h 2830"/>
                <a:gd name="T28" fmla="*/ 92 w 1181"/>
                <a:gd name="T29" fmla="*/ 978 h 2830"/>
                <a:gd name="T30" fmla="*/ 554 w 1181"/>
                <a:gd name="T31" fmla="*/ 405 h 2830"/>
                <a:gd name="T32" fmla="*/ 895 w 1181"/>
                <a:gd name="T33" fmla="*/ 164 h 2830"/>
                <a:gd name="T34" fmla="*/ 834 w 1181"/>
                <a:gd name="T35" fmla="*/ 136 h 2830"/>
                <a:gd name="T36" fmla="*/ 14 w 1181"/>
                <a:gd name="T37" fmla="*/ 807 h 2830"/>
                <a:gd name="T38" fmla="*/ 22 w 1181"/>
                <a:gd name="T39" fmla="*/ 2208 h 2830"/>
                <a:gd name="T40" fmla="*/ 243 w 1181"/>
                <a:gd name="T41" fmla="*/ 2534 h 2830"/>
                <a:gd name="T42" fmla="*/ 401 w 1181"/>
                <a:gd name="T43" fmla="*/ 2267 h 2830"/>
                <a:gd name="T44" fmla="*/ 625 w 1181"/>
                <a:gd name="T45" fmla="*/ 2701 h 2830"/>
                <a:gd name="T46" fmla="*/ 116 w 1181"/>
                <a:gd name="T47" fmla="*/ 2133 h 2830"/>
                <a:gd name="T48" fmla="*/ 639 w 1181"/>
                <a:gd name="T49" fmla="*/ 1953 h 2830"/>
                <a:gd name="T50" fmla="*/ 904 w 1181"/>
                <a:gd name="T51" fmla="*/ 1750 h 2830"/>
                <a:gd name="T52" fmla="*/ 116 w 1181"/>
                <a:gd name="T53" fmla="*/ 2133 h 2830"/>
                <a:gd name="T54" fmla="*/ 53 w 1181"/>
                <a:gd name="T55" fmla="*/ 1540 h 2830"/>
                <a:gd name="T56" fmla="*/ 440 w 1181"/>
                <a:gd name="T57" fmla="*/ 1597 h 2830"/>
                <a:gd name="T58" fmla="*/ 799 w 1181"/>
                <a:gd name="T59" fmla="*/ 1209 h 2830"/>
                <a:gd name="T60" fmla="*/ 727 w 1181"/>
                <a:gd name="T61" fmla="*/ 1672 h 2830"/>
                <a:gd name="T62" fmla="*/ 106 w 1181"/>
                <a:gd name="T63" fmla="*/ 1829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1" h="2830">
                  <a:moveTo>
                    <a:pt x="214" y="2664"/>
                  </a:moveTo>
                  <a:cubicBezTo>
                    <a:pt x="346" y="2733"/>
                    <a:pt x="483" y="2804"/>
                    <a:pt x="632" y="2830"/>
                  </a:cubicBezTo>
                  <a:cubicBezTo>
                    <a:pt x="697" y="2795"/>
                    <a:pt x="705" y="2717"/>
                    <a:pt x="738" y="2658"/>
                  </a:cubicBezTo>
                  <a:cubicBezTo>
                    <a:pt x="775" y="2619"/>
                    <a:pt x="834" y="2619"/>
                    <a:pt x="883" y="2604"/>
                  </a:cubicBezTo>
                  <a:cubicBezTo>
                    <a:pt x="945" y="2389"/>
                    <a:pt x="1053" y="2192"/>
                    <a:pt x="1181" y="2010"/>
                  </a:cubicBezTo>
                  <a:cubicBezTo>
                    <a:pt x="1166" y="1987"/>
                    <a:pt x="1136" y="1943"/>
                    <a:pt x="1122" y="1920"/>
                  </a:cubicBezTo>
                  <a:cubicBezTo>
                    <a:pt x="1040" y="2041"/>
                    <a:pt x="940" y="2152"/>
                    <a:pt x="885" y="2288"/>
                  </a:cubicBezTo>
                  <a:cubicBezTo>
                    <a:pt x="845" y="2388"/>
                    <a:pt x="809" y="2490"/>
                    <a:pt x="744" y="2577"/>
                  </a:cubicBezTo>
                  <a:cubicBezTo>
                    <a:pt x="697" y="2523"/>
                    <a:pt x="627" y="2472"/>
                    <a:pt x="638" y="2390"/>
                  </a:cubicBezTo>
                  <a:cubicBezTo>
                    <a:pt x="623" y="2293"/>
                    <a:pt x="705" y="2230"/>
                    <a:pt x="761" y="2164"/>
                  </a:cubicBezTo>
                  <a:cubicBezTo>
                    <a:pt x="868" y="2051"/>
                    <a:pt x="955" y="1919"/>
                    <a:pt x="1012" y="1774"/>
                  </a:cubicBezTo>
                  <a:cubicBezTo>
                    <a:pt x="1056" y="1686"/>
                    <a:pt x="999" y="1591"/>
                    <a:pt x="983" y="1503"/>
                  </a:cubicBezTo>
                  <a:cubicBezTo>
                    <a:pt x="1040" y="1409"/>
                    <a:pt x="1108" y="1322"/>
                    <a:pt x="1151" y="1220"/>
                  </a:cubicBezTo>
                  <a:cubicBezTo>
                    <a:pt x="1144" y="1137"/>
                    <a:pt x="1056" y="1092"/>
                    <a:pt x="1006" y="1034"/>
                  </a:cubicBezTo>
                  <a:cubicBezTo>
                    <a:pt x="1059" y="954"/>
                    <a:pt x="1109" y="871"/>
                    <a:pt x="1155" y="786"/>
                  </a:cubicBezTo>
                  <a:cubicBezTo>
                    <a:pt x="1126" y="773"/>
                    <a:pt x="1097" y="761"/>
                    <a:pt x="1068" y="748"/>
                  </a:cubicBezTo>
                  <a:cubicBezTo>
                    <a:pt x="1004" y="850"/>
                    <a:pt x="943" y="954"/>
                    <a:pt x="872" y="1053"/>
                  </a:cubicBezTo>
                  <a:cubicBezTo>
                    <a:pt x="852" y="1079"/>
                    <a:pt x="832" y="1106"/>
                    <a:pt x="811" y="1132"/>
                  </a:cubicBezTo>
                  <a:cubicBezTo>
                    <a:pt x="790" y="1125"/>
                    <a:pt x="747" y="1110"/>
                    <a:pt x="726" y="1102"/>
                  </a:cubicBezTo>
                  <a:cubicBezTo>
                    <a:pt x="711" y="1031"/>
                    <a:pt x="695" y="960"/>
                    <a:pt x="680" y="889"/>
                  </a:cubicBezTo>
                  <a:cubicBezTo>
                    <a:pt x="633" y="883"/>
                    <a:pt x="586" y="876"/>
                    <a:pt x="539" y="869"/>
                  </a:cubicBezTo>
                  <a:cubicBezTo>
                    <a:pt x="463" y="952"/>
                    <a:pt x="361" y="976"/>
                    <a:pt x="256" y="942"/>
                  </a:cubicBezTo>
                  <a:cubicBezTo>
                    <a:pt x="294" y="1002"/>
                    <a:pt x="338" y="1061"/>
                    <a:pt x="366" y="1127"/>
                  </a:cubicBezTo>
                  <a:cubicBezTo>
                    <a:pt x="343" y="1218"/>
                    <a:pt x="303" y="1304"/>
                    <a:pt x="279" y="1395"/>
                  </a:cubicBezTo>
                  <a:cubicBezTo>
                    <a:pt x="374" y="1344"/>
                    <a:pt x="467" y="1289"/>
                    <a:pt x="561" y="1236"/>
                  </a:cubicBezTo>
                  <a:cubicBezTo>
                    <a:pt x="543" y="1173"/>
                    <a:pt x="489" y="1109"/>
                    <a:pt x="515" y="1041"/>
                  </a:cubicBezTo>
                  <a:cubicBezTo>
                    <a:pt x="544" y="1017"/>
                    <a:pt x="576" y="995"/>
                    <a:pt x="607" y="973"/>
                  </a:cubicBezTo>
                  <a:cubicBezTo>
                    <a:pt x="637" y="1087"/>
                    <a:pt x="669" y="1201"/>
                    <a:pt x="696" y="1316"/>
                  </a:cubicBezTo>
                  <a:cubicBezTo>
                    <a:pt x="558" y="1425"/>
                    <a:pt x="409" y="1525"/>
                    <a:pt x="241" y="1582"/>
                  </a:cubicBezTo>
                  <a:cubicBezTo>
                    <a:pt x="161" y="1390"/>
                    <a:pt x="116" y="1184"/>
                    <a:pt x="92" y="978"/>
                  </a:cubicBezTo>
                  <a:cubicBezTo>
                    <a:pt x="75" y="870"/>
                    <a:pt x="153" y="783"/>
                    <a:pt x="224" y="712"/>
                  </a:cubicBezTo>
                  <a:cubicBezTo>
                    <a:pt x="332" y="608"/>
                    <a:pt x="438" y="501"/>
                    <a:pt x="554" y="405"/>
                  </a:cubicBezTo>
                  <a:cubicBezTo>
                    <a:pt x="706" y="275"/>
                    <a:pt x="920" y="251"/>
                    <a:pt x="1068" y="115"/>
                  </a:cubicBezTo>
                  <a:cubicBezTo>
                    <a:pt x="1011" y="135"/>
                    <a:pt x="955" y="157"/>
                    <a:pt x="895" y="164"/>
                  </a:cubicBezTo>
                  <a:cubicBezTo>
                    <a:pt x="863" y="111"/>
                    <a:pt x="840" y="55"/>
                    <a:pt x="812" y="0"/>
                  </a:cubicBezTo>
                  <a:cubicBezTo>
                    <a:pt x="821" y="45"/>
                    <a:pt x="828" y="90"/>
                    <a:pt x="834" y="136"/>
                  </a:cubicBezTo>
                  <a:cubicBezTo>
                    <a:pt x="557" y="242"/>
                    <a:pt x="348" y="460"/>
                    <a:pt x="126" y="649"/>
                  </a:cubicBezTo>
                  <a:cubicBezTo>
                    <a:pt x="82" y="695"/>
                    <a:pt x="14" y="736"/>
                    <a:pt x="14" y="807"/>
                  </a:cubicBezTo>
                  <a:cubicBezTo>
                    <a:pt x="0" y="946"/>
                    <a:pt x="14" y="1086"/>
                    <a:pt x="17" y="1226"/>
                  </a:cubicBezTo>
                  <a:cubicBezTo>
                    <a:pt x="27" y="1553"/>
                    <a:pt x="3" y="1881"/>
                    <a:pt x="22" y="2208"/>
                  </a:cubicBezTo>
                  <a:cubicBezTo>
                    <a:pt x="147" y="2328"/>
                    <a:pt x="66" y="2555"/>
                    <a:pt x="214" y="2664"/>
                  </a:cubicBezTo>
                  <a:moveTo>
                    <a:pt x="243" y="2534"/>
                  </a:moveTo>
                  <a:cubicBezTo>
                    <a:pt x="215" y="2453"/>
                    <a:pt x="200" y="2369"/>
                    <a:pt x="182" y="2286"/>
                  </a:cubicBezTo>
                  <a:cubicBezTo>
                    <a:pt x="255" y="2276"/>
                    <a:pt x="328" y="2270"/>
                    <a:pt x="401" y="2267"/>
                  </a:cubicBezTo>
                  <a:cubicBezTo>
                    <a:pt x="394" y="2310"/>
                    <a:pt x="385" y="2353"/>
                    <a:pt x="376" y="2397"/>
                  </a:cubicBezTo>
                  <a:cubicBezTo>
                    <a:pt x="476" y="2481"/>
                    <a:pt x="648" y="2541"/>
                    <a:pt x="625" y="2701"/>
                  </a:cubicBezTo>
                  <a:cubicBezTo>
                    <a:pt x="488" y="2674"/>
                    <a:pt x="352" y="2622"/>
                    <a:pt x="243" y="2534"/>
                  </a:cubicBezTo>
                  <a:moveTo>
                    <a:pt x="116" y="2133"/>
                  </a:moveTo>
                  <a:cubicBezTo>
                    <a:pt x="117" y="2098"/>
                    <a:pt x="118" y="2063"/>
                    <a:pt x="119" y="2028"/>
                  </a:cubicBezTo>
                  <a:cubicBezTo>
                    <a:pt x="286" y="1966"/>
                    <a:pt x="460" y="1922"/>
                    <a:pt x="639" y="1953"/>
                  </a:cubicBezTo>
                  <a:cubicBezTo>
                    <a:pt x="729" y="1858"/>
                    <a:pt x="804" y="1752"/>
                    <a:pt x="889" y="1653"/>
                  </a:cubicBezTo>
                  <a:cubicBezTo>
                    <a:pt x="893" y="1677"/>
                    <a:pt x="901" y="1726"/>
                    <a:pt x="904" y="1750"/>
                  </a:cubicBezTo>
                  <a:cubicBezTo>
                    <a:pt x="839" y="1891"/>
                    <a:pt x="759" y="2027"/>
                    <a:pt x="663" y="2149"/>
                  </a:cubicBezTo>
                  <a:cubicBezTo>
                    <a:pt x="482" y="2168"/>
                    <a:pt x="296" y="2167"/>
                    <a:pt x="116" y="2133"/>
                  </a:cubicBezTo>
                  <a:moveTo>
                    <a:pt x="106" y="1829"/>
                  </a:moveTo>
                  <a:cubicBezTo>
                    <a:pt x="79" y="1735"/>
                    <a:pt x="71" y="1636"/>
                    <a:pt x="53" y="1540"/>
                  </a:cubicBezTo>
                  <a:cubicBezTo>
                    <a:pt x="116" y="1579"/>
                    <a:pt x="163" y="1640"/>
                    <a:pt x="229" y="1674"/>
                  </a:cubicBezTo>
                  <a:cubicBezTo>
                    <a:pt x="309" y="1692"/>
                    <a:pt x="375" y="1633"/>
                    <a:pt x="440" y="1597"/>
                  </a:cubicBezTo>
                  <a:cubicBezTo>
                    <a:pt x="540" y="1530"/>
                    <a:pt x="653" y="1483"/>
                    <a:pt x="751" y="1413"/>
                  </a:cubicBezTo>
                  <a:cubicBezTo>
                    <a:pt x="790" y="1352"/>
                    <a:pt x="788" y="1277"/>
                    <a:pt x="799" y="1209"/>
                  </a:cubicBezTo>
                  <a:cubicBezTo>
                    <a:pt x="874" y="1205"/>
                    <a:pt x="949" y="1201"/>
                    <a:pt x="1024" y="1199"/>
                  </a:cubicBezTo>
                  <a:cubicBezTo>
                    <a:pt x="949" y="1370"/>
                    <a:pt x="841" y="1525"/>
                    <a:pt x="727" y="1672"/>
                  </a:cubicBezTo>
                  <a:cubicBezTo>
                    <a:pt x="613" y="1756"/>
                    <a:pt x="471" y="1791"/>
                    <a:pt x="346" y="1854"/>
                  </a:cubicBezTo>
                  <a:cubicBezTo>
                    <a:pt x="272" y="1883"/>
                    <a:pt x="152" y="1918"/>
                    <a:pt x="106" y="1829"/>
                  </a:cubicBezTo>
                </a:path>
              </a:pathLst>
            </a:custGeom>
            <a:solidFill>
              <a:srgbClr val="3F3A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6"/>
            <p:cNvSpPr/>
            <p:nvPr/>
          </p:nvSpPr>
          <p:spPr bwMode="auto">
            <a:xfrm flipV="1">
              <a:off x="14481530" y="2172186"/>
              <a:ext cx="161925" cy="96838"/>
            </a:xfrm>
            <a:custGeom>
              <a:avLst/>
              <a:gdLst>
                <a:gd name="T0" fmla="*/ 54 w 557"/>
                <a:gd name="T1" fmla="*/ 137 h 329"/>
                <a:gd name="T2" fmla="*/ 505 w 557"/>
                <a:gd name="T3" fmla="*/ 329 h 329"/>
                <a:gd name="T4" fmla="*/ 555 w 557"/>
                <a:gd name="T5" fmla="*/ 190 h 329"/>
                <a:gd name="T6" fmla="*/ 60 w 557"/>
                <a:gd name="T7" fmla="*/ 14 h 329"/>
                <a:gd name="T8" fmla="*/ 33 w 557"/>
                <a:gd name="T9" fmla="*/ 0 h 329"/>
                <a:gd name="T10" fmla="*/ 54 w 557"/>
                <a:gd name="T11" fmla="*/ 137 h 329"/>
              </a:gdLst>
              <a:ahLst/>
              <a:cxnLst>
                <a:cxn ang="0">
                  <a:pos x="T0" y="T1"/>
                </a:cxn>
                <a:cxn ang="0">
                  <a:pos x="T2" y="T3"/>
                </a:cxn>
                <a:cxn ang="0">
                  <a:pos x="T4" y="T5"/>
                </a:cxn>
                <a:cxn ang="0">
                  <a:pos x="T6" y="T7"/>
                </a:cxn>
                <a:cxn ang="0">
                  <a:pos x="T8" y="T9"/>
                </a:cxn>
                <a:cxn ang="0">
                  <a:pos x="T10" y="T11"/>
                </a:cxn>
              </a:cxnLst>
              <a:rect l="0" t="0" r="r" b="b"/>
              <a:pathLst>
                <a:path w="557" h="329">
                  <a:moveTo>
                    <a:pt x="54" y="137"/>
                  </a:moveTo>
                  <a:cubicBezTo>
                    <a:pt x="189" y="229"/>
                    <a:pt x="346" y="294"/>
                    <a:pt x="505" y="329"/>
                  </a:cubicBezTo>
                  <a:cubicBezTo>
                    <a:pt x="557" y="306"/>
                    <a:pt x="537" y="234"/>
                    <a:pt x="555" y="190"/>
                  </a:cubicBezTo>
                  <a:cubicBezTo>
                    <a:pt x="381" y="161"/>
                    <a:pt x="212" y="106"/>
                    <a:pt x="60" y="14"/>
                  </a:cubicBezTo>
                  <a:lnTo>
                    <a:pt x="33" y="0"/>
                  </a:lnTo>
                  <a:cubicBezTo>
                    <a:pt x="32" y="47"/>
                    <a:pt x="0" y="108"/>
                    <a:pt x="54" y="137"/>
                  </a:cubicBezTo>
                </a:path>
              </a:pathLst>
            </a:custGeom>
            <a:solidFill>
              <a:srgbClr val="6D4C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77"/>
            <p:cNvSpPr/>
            <p:nvPr/>
          </p:nvSpPr>
          <p:spPr bwMode="auto">
            <a:xfrm flipV="1">
              <a:off x="12560655" y="2208699"/>
              <a:ext cx="136525" cy="125413"/>
            </a:xfrm>
            <a:custGeom>
              <a:avLst/>
              <a:gdLst>
                <a:gd name="T0" fmla="*/ 61 w 466"/>
                <a:gd name="T1" fmla="*/ 267 h 434"/>
                <a:gd name="T2" fmla="*/ 443 w 466"/>
                <a:gd name="T3" fmla="*/ 434 h 434"/>
                <a:gd name="T4" fmla="*/ 194 w 466"/>
                <a:gd name="T5" fmla="*/ 130 h 434"/>
                <a:gd name="T6" fmla="*/ 219 w 466"/>
                <a:gd name="T7" fmla="*/ 0 h 434"/>
                <a:gd name="T8" fmla="*/ 0 w 466"/>
                <a:gd name="T9" fmla="*/ 19 h 434"/>
                <a:gd name="T10" fmla="*/ 61 w 466"/>
                <a:gd name="T11" fmla="*/ 267 h 434"/>
              </a:gdLst>
              <a:ahLst/>
              <a:cxnLst>
                <a:cxn ang="0">
                  <a:pos x="T0" y="T1"/>
                </a:cxn>
                <a:cxn ang="0">
                  <a:pos x="T2" y="T3"/>
                </a:cxn>
                <a:cxn ang="0">
                  <a:pos x="T4" y="T5"/>
                </a:cxn>
                <a:cxn ang="0">
                  <a:pos x="T6" y="T7"/>
                </a:cxn>
                <a:cxn ang="0">
                  <a:pos x="T8" y="T9"/>
                </a:cxn>
                <a:cxn ang="0">
                  <a:pos x="T10" y="T11"/>
                </a:cxn>
              </a:cxnLst>
              <a:rect l="0" t="0" r="r" b="b"/>
              <a:pathLst>
                <a:path w="466" h="434">
                  <a:moveTo>
                    <a:pt x="61" y="267"/>
                  </a:moveTo>
                  <a:cubicBezTo>
                    <a:pt x="170" y="355"/>
                    <a:pt x="306" y="407"/>
                    <a:pt x="443" y="434"/>
                  </a:cubicBezTo>
                  <a:cubicBezTo>
                    <a:pt x="466" y="274"/>
                    <a:pt x="294" y="214"/>
                    <a:pt x="194" y="130"/>
                  </a:cubicBezTo>
                  <a:cubicBezTo>
                    <a:pt x="203" y="86"/>
                    <a:pt x="212" y="43"/>
                    <a:pt x="219" y="0"/>
                  </a:cubicBezTo>
                  <a:cubicBezTo>
                    <a:pt x="146" y="3"/>
                    <a:pt x="73" y="9"/>
                    <a:pt x="0" y="19"/>
                  </a:cubicBezTo>
                  <a:cubicBezTo>
                    <a:pt x="18" y="102"/>
                    <a:pt x="33" y="186"/>
                    <a:pt x="61" y="267"/>
                  </a:cubicBezTo>
                </a:path>
              </a:pathLst>
            </a:custGeom>
            <a:solidFill>
              <a:srgbClr val="EED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78"/>
            <p:cNvSpPr/>
            <p:nvPr/>
          </p:nvSpPr>
          <p:spPr bwMode="auto">
            <a:xfrm flipV="1">
              <a:off x="14498992" y="2213461"/>
              <a:ext cx="146050" cy="120650"/>
            </a:xfrm>
            <a:custGeom>
              <a:avLst/>
              <a:gdLst>
                <a:gd name="T0" fmla="*/ 0 w 502"/>
                <a:gd name="T1" fmla="*/ 241 h 417"/>
                <a:gd name="T2" fmla="*/ 495 w 502"/>
                <a:gd name="T3" fmla="*/ 417 h 417"/>
                <a:gd name="T4" fmla="*/ 362 w 502"/>
                <a:gd name="T5" fmla="*/ 29 h 417"/>
                <a:gd name="T6" fmla="*/ 0 w 502"/>
                <a:gd name="T7" fmla="*/ 241 h 417"/>
              </a:gdLst>
              <a:ahLst/>
              <a:cxnLst>
                <a:cxn ang="0">
                  <a:pos x="T0" y="T1"/>
                </a:cxn>
                <a:cxn ang="0">
                  <a:pos x="T2" y="T3"/>
                </a:cxn>
                <a:cxn ang="0">
                  <a:pos x="T4" y="T5"/>
                </a:cxn>
                <a:cxn ang="0">
                  <a:pos x="T6" y="T7"/>
                </a:cxn>
              </a:cxnLst>
              <a:rect l="0" t="0" r="r" b="b"/>
              <a:pathLst>
                <a:path w="502" h="417">
                  <a:moveTo>
                    <a:pt x="0" y="241"/>
                  </a:moveTo>
                  <a:cubicBezTo>
                    <a:pt x="152" y="333"/>
                    <a:pt x="321" y="388"/>
                    <a:pt x="495" y="417"/>
                  </a:cubicBezTo>
                  <a:cubicBezTo>
                    <a:pt x="502" y="276"/>
                    <a:pt x="467" y="129"/>
                    <a:pt x="362" y="29"/>
                  </a:cubicBezTo>
                  <a:cubicBezTo>
                    <a:pt x="206" y="0"/>
                    <a:pt x="88" y="132"/>
                    <a:pt x="0" y="241"/>
                  </a:cubicBezTo>
                </a:path>
              </a:pathLst>
            </a:custGeom>
            <a:solidFill>
              <a:srgbClr val="945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79"/>
            <p:cNvSpPr/>
            <p:nvPr/>
          </p:nvSpPr>
          <p:spPr bwMode="auto">
            <a:xfrm flipV="1">
              <a:off x="14452955" y="2234099"/>
              <a:ext cx="512763" cy="357188"/>
            </a:xfrm>
            <a:custGeom>
              <a:avLst/>
              <a:gdLst>
                <a:gd name="T0" fmla="*/ 1682 w 1766"/>
                <a:gd name="T1" fmla="*/ 1229 h 1229"/>
                <a:gd name="T2" fmla="*/ 1579 w 1766"/>
                <a:gd name="T3" fmla="*/ 952 h 1229"/>
                <a:gd name="T4" fmla="*/ 824 w 1766"/>
                <a:gd name="T5" fmla="*/ 318 h 1229"/>
                <a:gd name="T6" fmla="*/ 784 w 1766"/>
                <a:gd name="T7" fmla="*/ 0 h 1229"/>
                <a:gd name="T8" fmla="*/ 723 w 1766"/>
                <a:gd name="T9" fmla="*/ 81 h 1229"/>
                <a:gd name="T10" fmla="*/ 596 w 1766"/>
                <a:gd name="T11" fmla="*/ 260 h 1229"/>
                <a:gd name="T12" fmla="*/ 0 w 1766"/>
                <a:gd name="T13" fmla="*/ 372 h 1229"/>
                <a:gd name="T14" fmla="*/ 62 w 1766"/>
                <a:gd name="T15" fmla="*/ 375 h 1229"/>
                <a:gd name="T16" fmla="*/ 367 w 1766"/>
                <a:gd name="T17" fmla="*/ 393 h 1229"/>
                <a:gd name="T18" fmla="*/ 778 w 1766"/>
                <a:gd name="T19" fmla="*/ 368 h 1229"/>
                <a:gd name="T20" fmla="*/ 987 w 1766"/>
                <a:gd name="T21" fmla="*/ 519 h 1229"/>
                <a:gd name="T22" fmla="*/ 1682 w 1766"/>
                <a:gd name="T23" fmla="*/ 1229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6" h="1229">
                  <a:moveTo>
                    <a:pt x="1682" y="1229"/>
                  </a:moveTo>
                  <a:cubicBezTo>
                    <a:pt x="1766" y="1125"/>
                    <a:pt x="1640" y="1029"/>
                    <a:pt x="1579" y="952"/>
                  </a:cubicBezTo>
                  <a:cubicBezTo>
                    <a:pt x="1347" y="720"/>
                    <a:pt x="1129" y="456"/>
                    <a:pt x="824" y="318"/>
                  </a:cubicBezTo>
                  <a:cubicBezTo>
                    <a:pt x="755" y="226"/>
                    <a:pt x="783" y="106"/>
                    <a:pt x="784" y="0"/>
                  </a:cubicBezTo>
                  <a:cubicBezTo>
                    <a:pt x="768" y="20"/>
                    <a:pt x="738" y="61"/>
                    <a:pt x="723" y="81"/>
                  </a:cubicBezTo>
                  <a:cubicBezTo>
                    <a:pt x="680" y="140"/>
                    <a:pt x="641" y="202"/>
                    <a:pt x="596" y="260"/>
                  </a:cubicBezTo>
                  <a:cubicBezTo>
                    <a:pt x="407" y="331"/>
                    <a:pt x="202" y="363"/>
                    <a:pt x="0" y="372"/>
                  </a:cubicBezTo>
                  <a:cubicBezTo>
                    <a:pt x="15" y="373"/>
                    <a:pt x="46" y="374"/>
                    <a:pt x="62" y="375"/>
                  </a:cubicBezTo>
                  <a:cubicBezTo>
                    <a:pt x="164" y="374"/>
                    <a:pt x="266" y="385"/>
                    <a:pt x="367" y="393"/>
                  </a:cubicBezTo>
                  <a:cubicBezTo>
                    <a:pt x="503" y="374"/>
                    <a:pt x="642" y="337"/>
                    <a:pt x="778" y="368"/>
                  </a:cubicBezTo>
                  <a:cubicBezTo>
                    <a:pt x="856" y="405"/>
                    <a:pt x="922" y="463"/>
                    <a:pt x="987" y="519"/>
                  </a:cubicBezTo>
                  <a:cubicBezTo>
                    <a:pt x="1231" y="744"/>
                    <a:pt x="1461" y="982"/>
                    <a:pt x="1682" y="1229"/>
                  </a:cubicBezTo>
                </a:path>
              </a:pathLst>
            </a:custGeom>
            <a:solidFill>
              <a:srgbClr val="383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80"/>
            <p:cNvSpPr/>
            <p:nvPr/>
          </p:nvSpPr>
          <p:spPr bwMode="auto">
            <a:xfrm flipV="1">
              <a:off x="15038742" y="2235686"/>
              <a:ext cx="157163" cy="334963"/>
            </a:xfrm>
            <a:custGeom>
              <a:avLst/>
              <a:gdLst>
                <a:gd name="T0" fmla="*/ 54 w 540"/>
                <a:gd name="T1" fmla="*/ 891 h 1158"/>
                <a:gd name="T2" fmla="*/ 128 w 540"/>
                <a:gd name="T3" fmla="*/ 1158 h 1158"/>
                <a:gd name="T4" fmla="*/ 196 w 540"/>
                <a:gd name="T5" fmla="*/ 601 h 1158"/>
                <a:gd name="T6" fmla="*/ 417 w 540"/>
                <a:gd name="T7" fmla="*/ 596 h 1158"/>
                <a:gd name="T8" fmla="*/ 540 w 540"/>
                <a:gd name="T9" fmla="*/ 383 h 1158"/>
                <a:gd name="T10" fmla="*/ 468 w 540"/>
                <a:gd name="T11" fmla="*/ 305 h 1158"/>
                <a:gd name="T12" fmla="*/ 302 w 540"/>
                <a:gd name="T13" fmla="*/ 511 h 1158"/>
                <a:gd name="T14" fmla="*/ 324 w 540"/>
                <a:gd name="T15" fmla="*/ 355 h 1158"/>
                <a:gd name="T16" fmla="*/ 210 w 540"/>
                <a:gd name="T17" fmla="*/ 199 h 1158"/>
                <a:gd name="T18" fmla="*/ 2 w 540"/>
                <a:gd name="T19" fmla="*/ 0 h 1158"/>
                <a:gd name="T20" fmla="*/ 0 w 540"/>
                <a:gd name="T21" fmla="*/ 125 h 1158"/>
                <a:gd name="T22" fmla="*/ 42 w 540"/>
                <a:gd name="T23" fmla="*/ 163 h 1158"/>
                <a:gd name="T24" fmla="*/ 190 w 540"/>
                <a:gd name="T25" fmla="*/ 343 h 1158"/>
                <a:gd name="T26" fmla="*/ 54 w 540"/>
                <a:gd name="T27" fmla="*/ 891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0" h="1158">
                  <a:moveTo>
                    <a:pt x="54" y="891"/>
                  </a:moveTo>
                  <a:cubicBezTo>
                    <a:pt x="76" y="981"/>
                    <a:pt x="100" y="1070"/>
                    <a:pt x="128" y="1158"/>
                  </a:cubicBezTo>
                  <a:cubicBezTo>
                    <a:pt x="89" y="966"/>
                    <a:pt x="186" y="789"/>
                    <a:pt x="196" y="601"/>
                  </a:cubicBezTo>
                  <a:cubicBezTo>
                    <a:pt x="269" y="601"/>
                    <a:pt x="344" y="608"/>
                    <a:pt x="417" y="596"/>
                  </a:cubicBezTo>
                  <a:cubicBezTo>
                    <a:pt x="469" y="532"/>
                    <a:pt x="503" y="456"/>
                    <a:pt x="540" y="383"/>
                  </a:cubicBezTo>
                  <a:cubicBezTo>
                    <a:pt x="516" y="357"/>
                    <a:pt x="492" y="331"/>
                    <a:pt x="468" y="305"/>
                  </a:cubicBezTo>
                  <a:cubicBezTo>
                    <a:pt x="433" y="388"/>
                    <a:pt x="371" y="455"/>
                    <a:pt x="302" y="511"/>
                  </a:cubicBezTo>
                  <a:cubicBezTo>
                    <a:pt x="310" y="459"/>
                    <a:pt x="326" y="408"/>
                    <a:pt x="324" y="355"/>
                  </a:cubicBezTo>
                  <a:cubicBezTo>
                    <a:pt x="295" y="297"/>
                    <a:pt x="251" y="248"/>
                    <a:pt x="210" y="199"/>
                  </a:cubicBezTo>
                  <a:cubicBezTo>
                    <a:pt x="141" y="133"/>
                    <a:pt x="73" y="65"/>
                    <a:pt x="2" y="0"/>
                  </a:cubicBezTo>
                  <a:cubicBezTo>
                    <a:pt x="1" y="42"/>
                    <a:pt x="0" y="83"/>
                    <a:pt x="0" y="125"/>
                  </a:cubicBezTo>
                  <a:cubicBezTo>
                    <a:pt x="10" y="134"/>
                    <a:pt x="32" y="154"/>
                    <a:pt x="42" y="163"/>
                  </a:cubicBezTo>
                  <a:cubicBezTo>
                    <a:pt x="98" y="217"/>
                    <a:pt x="156" y="272"/>
                    <a:pt x="190" y="343"/>
                  </a:cubicBezTo>
                  <a:cubicBezTo>
                    <a:pt x="154" y="528"/>
                    <a:pt x="73" y="702"/>
                    <a:pt x="54" y="891"/>
                  </a:cubicBezTo>
                </a:path>
              </a:pathLst>
            </a:custGeom>
            <a:solidFill>
              <a:srgbClr val="3231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1"/>
            <p:cNvSpPr/>
            <p:nvPr/>
          </p:nvSpPr>
          <p:spPr bwMode="auto">
            <a:xfrm flipV="1">
              <a:off x="12541605" y="2362686"/>
              <a:ext cx="230188" cy="149225"/>
            </a:xfrm>
            <a:custGeom>
              <a:avLst/>
              <a:gdLst>
                <a:gd name="T0" fmla="*/ 0 w 788"/>
                <a:gd name="T1" fmla="*/ 480 h 515"/>
                <a:gd name="T2" fmla="*/ 547 w 788"/>
                <a:gd name="T3" fmla="*/ 496 h 515"/>
                <a:gd name="T4" fmla="*/ 788 w 788"/>
                <a:gd name="T5" fmla="*/ 97 h 515"/>
                <a:gd name="T6" fmla="*/ 773 w 788"/>
                <a:gd name="T7" fmla="*/ 0 h 515"/>
                <a:gd name="T8" fmla="*/ 523 w 788"/>
                <a:gd name="T9" fmla="*/ 300 h 515"/>
                <a:gd name="T10" fmla="*/ 3 w 788"/>
                <a:gd name="T11" fmla="*/ 375 h 515"/>
                <a:gd name="T12" fmla="*/ 0 w 788"/>
                <a:gd name="T13" fmla="*/ 480 h 515"/>
              </a:gdLst>
              <a:ahLst/>
              <a:cxnLst>
                <a:cxn ang="0">
                  <a:pos x="T0" y="T1"/>
                </a:cxn>
                <a:cxn ang="0">
                  <a:pos x="T2" y="T3"/>
                </a:cxn>
                <a:cxn ang="0">
                  <a:pos x="T4" y="T5"/>
                </a:cxn>
                <a:cxn ang="0">
                  <a:pos x="T6" y="T7"/>
                </a:cxn>
                <a:cxn ang="0">
                  <a:pos x="T8" y="T9"/>
                </a:cxn>
                <a:cxn ang="0">
                  <a:pos x="T10" y="T11"/>
                </a:cxn>
                <a:cxn ang="0">
                  <a:pos x="T12" y="T13"/>
                </a:cxn>
              </a:cxnLst>
              <a:rect l="0" t="0" r="r" b="b"/>
              <a:pathLst>
                <a:path w="788" h="515">
                  <a:moveTo>
                    <a:pt x="0" y="480"/>
                  </a:moveTo>
                  <a:cubicBezTo>
                    <a:pt x="180" y="514"/>
                    <a:pt x="366" y="515"/>
                    <a:pt x="547" y="496"/>
                  </a:cubicBezTo>
                  <a:cubicBezTo>
                    <a:pt x="643" y="374"/>
                    <a:pt x="723" y="238"/>
                    <a:pt x="788" y="97"/>
                  </a:cubicBezTo>
                  <a:cubicBezTo>
                    <a:pt x="785" y="73"/>
                    <a:pt x="777" y="24"/>
                    <a:pt x="773" y="0"/>
                  </a:cubicBezTo>
                  <a:cubicBezTo>
                    <a:pt x="688" y="99"/>
                    <a:pt x="613" y="205"/>
                    <a:pt x="523" y="300"/>
                  </a:cubicBezTo>
                  <a:cubicBezTo>
                    <a:pt x="344" y="269"/>
                    <a:pt x="170" y="313"/>
                    <a:pt x="3" y="375"/>
                  </a:cubicBezTo>
                  <a:cubicBezTo>
                    <a:pt x="2" y="410"/>
                    <a:pt x="1" y="445"/>
                    <a:pt x="0" y="480"/>
                  </a:cubicBezTo>
                </a:path>
              </a:pathLst>
            </a:custGeom>
            <a:solidFill>
              <a:srgbClr val="EFDC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82"/>
            <p:cNvSpPr/>
            <p:nvPr/>
          </p:nvSpPr>
          <p:spPr bwMode="auto">
            <a:xfrm flipV="1">
              <a:off x="14610117" y="2369036"/>
              <a:ext cx="60325" cy="41275"/>
            </a:xfrm>
            <a:custGeom>
              <a:avLst/>
              <a:gdLst>
                <a:gd name="T0" fmla="*/ 11 w 209"/>
                <a:gd name="T1" fmla="*/ 128 h 144"/>
                <a:gd name="T2" fmla="*/ 209 w 209"/>
                <a:gd name="T3" fmla="*/ 108 h 144"/>
                <a:gd name="T4" fmla="*/ 161 w 209"/>
                <a:gd name="T5" fmla="*/ 3 h 144"/>
                <a:gd name="T6" fmla="*/ 0 w 209"/>
                <a:gd name="T7" fmla="*/ 0 h 144"/>
                <a:gd name="T8" fmla="*/ 11 w 209"/>
                <a:gd name="T9" fmla="*/ 128 h 144"/>
              </a:gdLst>
              <a:ahLst/>
              <a:cxnLst>
                <a:cxn ang="0">
                  <a:pos x="T0" y="T1"/>
                </a:cxn>
                <a:cxn ang="0">
                  <a:pos x="T2" y="T3"/>
                </a:cxn>
                <a:cxn ang="0">
                  <a:pos x="T4" y="T5"/>
                </a:cxn>
                <a:cxn ang="0">
                  <a:pos x="T6" y="T7"/>
                </a:cxn>
                <a:cxn ang="0">
                  <a:pos x="T8" y="T9"/>
                </a:cxn>
              </a:cxnLst>
              <a:rect l="0" t="0" r="r" b="b"/>
              <a:pathLst>
                <a:path w="209" h="144">
                  <a:moveTo>
                    <a:pt x="11" y="128"/>
                  </a:moveTo>
                  <a:cubicBezTo>
                    <a:pt x="78" y="144"/>
                    <a:pt x="146" y="135"/>
                    <a:pt x="209" y="108"/>
                  </a:cubicBezTo>
                  <a:cubicBezTo>
                    <a:pt x="193" y="73"/>
                    <a:pt x="177" y="38"/>
                    <a:pt x="161" y="3"/>
                  </a:cubicBezTo>
                  <a:cubicBezTo>
                    <a:pt x="107" y="2"/>
                    <a:pt x="53" y="1"/>
                    <a:pt x="0" y="0"/>
                  </a:cubicBezTo>
                  <a:cubicBezTo>
                    <a:pt x="3" y="42"/>
                    <a:pt x="7" y="85"/>
                    <a:pt x="11" y="128"/>
                  </a:cubicBezTo>
                </a:path>
              </a:pathLst>
            </a:custGeom>
            <a:solidFill>
              <a:srgbClr val="C6AF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83"/>
            <p:cNvSpPr/>
            <p:nvPr/>
          </p:nvSpPr>
          <p:spPr bwMode="auto">
            <a:xfrm flipV="1">
              <a:off x="12833705" y="2408724"/>
              <a:ext cx="173038" cy="371475"/>
            </a:xfrm>
            <a:custGeom>
              <a:avLst/>
              <a:gdLst>
                <a:gd name="T0" fmla="*/ 59 w 592"/>
                <a:gd name="T1" fmla="*/ 1280 h 1280"/>
                <a:gd name="T2" fmla="*/ 501 w 592"/>
                <a:gd name="T3" fmla="*/ 581 h 1280"/>
                <a:gd name="T4" fmla="*/ 592 w 592"/>
                <a:gd name="T5" fmla="*/ 96 h 1280"/>
                <a:gd name="T6" fmla="*/ 565 w 592"/>
                <a:gd name="T7" fmla="*/ 72 h 1280"/>
                <a:gd name="T8" fmla="*/ 483 w 592"/>
                <a:gd name="T9" fmla="*/ 0 h 1280"/>
                <a:gd name="T10" fmla="*/ 431 w 592"/>
                <a:gd name="T11" fmla="*/ 439 h 1280"/>
                <a:gd name="T12" fmla="*/ 262 w 592"/>
                <a:gd name="T13" fmla="*/ 790 h 1280"/>
                <a:gd name="T14" fmla="*/ 0 w 592"/>
                <a:gd name="T15" fmla="*/ 1190 h 1280"/>
                <a:gd name="T16" fmla="*/ 59 w 592"/>
                <a:gd name="T17" fmla="*/ 128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1280">
                  <a:moveTo>
                    <a:pt x="59" y="1280"/>
                  </a:moveTo>
                  <a:cubicBezTo>
                    <a:pt x="220" y="1057"/>
                    <a:pt x="397" y="839"/>
                    <a:pt x="501" y="581"/>
                  </a:cubicBezTo>
                  <a:cubicBezTo>
                    <a:pt x="549" y="423"/>
                    <a:pt x="592" y="262"/>
                    <a:pt x="592" y="96"/>
                  </a:cubicBezTo>
                  <a:lnTo>
                    <a:pt x="565" y="72"/>
                  </a:lnTo>
                  <a:cubicBezTo>
                    <a:pt x="537" y="48"/>
                    <a:pt x="510" y="24"/>
                    <a:pt x="483" y="0"/>
                  </a:cubicBezTo>
                  <a:cubicBezTo>
                    <a:pt x="442" y="143"/>
                    <a:pt x="463" y="295"/>
                    <a:pt x="431" y="439"/>
                  </a:cubicBezTo>
                  <a:cubicBezTo>
                    <a:pt x="393" y="564"/>
                    <a:pt x="325" y="676"/>
                    <a:pt x="262" y="790"/>
                  </a:cubicBezTo>
                  <a:cubicBezTo>
                    <a:pt x="183" y="929"/>
                    <a:pt x="87" y="1057"/>
                    <a:pt x="0" y="1190"/>
                  </a:cubicBezTo>
                  <a:cubicBezTo>
                    <a:pt x="14" y="1213"/>
                    <a:pt x="44" y="1257"/>
                    <a:pt x="59" y="1280"/>
                  </a:cubicBezTo>
                </a:path>
              </a:pathLst>
            </a:custGeom>
            <a:solidFill>
              <a:srgbClr val="5850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84"/>
            <p:cNvSpPr/>
            <p:nvPr/>
          </p:nvSpPr>
          <p:spPr bwMode="auto">
            <a:xfrm flipV="1">
              <a:off x="12524142" y="2435711"/>
              <a:ext cx="280988" cy="207963"/>
            </a:xfrm>
            <a:custGeom>
              <a:avLst/>
              <a:gdLst>
                <a:gd name="T0" fmla="*/ 53 w 971"/>
                <a:gd name="T1" fmla="*/ 630 h 719"/>
                <a:gd name="T2" fmla="*/ 293 w 971"/>
                <a:gd name="T3" fmla="*/ 655 h 719"/>
                <a:gd name="T4" fmla="*/ 674 w 971"/>
                <a:gd name="T5" fmla="*/ 473 h 719"/>
                <a:gd name="T6" fmla="*/ 971 w 971"/>
                <a:gd name="T7" fmla="*/ 0 h 719"/>
                <a:gd name="T8" fmla="*/ 746 w 971"/>
                <a:gd name="T9" fmla="*/ 10 h 719"/>
                <a:gd name="T10" fmla="*/ 698 w 971"/>
                <a:gd name="T11" fmla="*/ 214 h 719"/>
                <a:gd name="T12" fmla="*/ 387 w 971"/>
                <a:gd name="T13" fmla="*/ 398 h 719"/>
                <a:gd name="T14" fmla="*/ 176 w 971"/>
                <a:gd name="T15" fmla="*/ 475 h 719"/>
                <a:gd name="T16" fmla="*/ 0 w 971"/>
                <a:gd name="T17" fmla="*/ 341 h 719"/>
                <a:gd name="T18" fmla="*/ 53 w 971"/>
                <a:gd name="T19" fmla="*/ 63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719">
                  <a:moveTo>
                    <a:pt x="53" y="630"/>
                  </a:moveTo>
                  <a:cubicBezTo>
                    <a:pt x="99" y="719"/>
                    <a:pt x="219" y="684"/>
                    <a:pt x="293" y="655"/>
                  </a:cubicBezTo>
                  <a:cubicBezTo>
                    <a:pt x="418" y="592"/>
                    <a:pt x="560" y="557"/>
                    <a:pt x="674" y="473"/>
                  </a:cubicBezTo>
                  <a:cubicBezTo>
                    <a:pt x="788" y="326"/>
                    <a:pt x="896" y="171"/>
                    <a:pt x="971" y="0"/>
                  </a:cubicBezTo>
                  <a:cubicBezTo>
                    <a:pt x="896" y="2"/>
                    <a:pt x="821" y="6"/>
                    <a:pt x="746" y="10"/>
                  </a:cubicBezTo>
                  <a:cubicBezTo>
                    <a:pt x="735" y="78"/>
                    <a:pt x="737" y="153"/>
                    <a:pt x="698" y="214"/>
                  </a:cubicBezTo>
                  <a:cubicBezTo>
                    <a:pt x="600" y="284"/>
                    <a:pt x="487" y="331"/>
                    <a:pt x="387" y="398"/>
                  </a:cubicBezTo>
                  <a:cubicBezTo>
                    <a:pt x="322" y="434"/>
                    <a:pt x="256" y="493"/>
                    <a:pt x="176" y="475"/>
                  </a:cubicBezTo>
                  <a:cubicBezTo>
                    <a:pt x="110" y="441"/>
                    <a:pt x="63" y="380"/>
                    <a:pt x="0" y="341"/>
                  </a:cubicBezTo>
                  <a:cubicBezTo>
                    <a:pt x="18" y="437"/>
                    <a:pt x="26" y="536"/>
                    <a:pt x="53" y="630"/>
                  </a:cubicBezTo>
                </a:path>
              </a:pathLst>
            </a:custGeom>
            <a:solidFill>
              <a:srgbClr val="ECDBB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85"/>
            <p:cNvSpPr/>
            <p:nvPr/>
          </p:nvSpPr>
          <p:spPr bwMode="auto">
            <a:xfrm flipV="1">
              <a:off x="15175267" y="2459524"/>
              <a:ext cx="531813" cy="320675"/>
            </a:xfrm>
            <a:custGeom>
              <a:avLst/>
              <a:gdLst>
                <a:gd name="T0" fmla="*/ 72 w 1831"/>
                <a:gd name="T1" fmla="*/ 1105 h 1105"/>
                <a:gd name="T2" fmla="*/ 429 w 1831"/>
                <a:gd name="T3" fmla="*/ 483 h 1105"/>
                <a:gd name="T4" fmla="*/ 723 w 1831"/>
                <a:gd name="T5" fmla="*/ 380 h 1105"/>
                <a:gd name="T6" fmla="*/ 1350 w 1831"/>
                <a:gd name="T7" fmla="*/ 189 h 1105"/>
                <a:gd name="T8" fmla="*/ 1831 w 1831"/>
                <a:gd name="T9" fmla="*/ 0 h 1105"/>
                <a:gd name="T10" fmla="*/ 495 w 1831"/>
                <a:gd name="T11" fmla="*/ 403 h 1105"/>
                <a:gd name="T12" fmla="*/ 294 w 1831"/>
                <a:gd name="T13" fmla="*/ 628 h 1105"/>
                <a:gd name="T14" fmla="*/ 241 w 1831"/>
                <a:gd name="T15" fmla="*/ 575 h 1105"/>
                <a:gd name="T16" fmla="*/ 0 w 1831"/>
                <a:gd name="T17" fmla="*/ 1027 h 1105"/>
                <a:gd name="T18" fmla="*/ 72 w 1831"/>
                <a:gd name="T19" fmla="*/ 1105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1" h="1105">
                  <a:moveTo>
                    <a:pt x="72" y="1105"/>
                  </a:moveTo>
                  <a:cubicBezTo>
                    <a:pt x="185" y="893"/>
                    <a:pt x="338" y="705"/>
                    <a:pt x="429" y="483"/>
                  </a:cubicBezTo>
                  <a:cubicBezTo>
                    <a:pt x="515" y="421"/>
                    <a:pt x="624" y="411"/>
                    <a:pt x="723" y="380"/>
                  </a:cubicBezTo>
                  <a:cubicBezTo>
                    <a:pt x="936" y="328"/>
                    <a:pt x="1134" y="228"/>
                    <a:pt x="1350" y="189"/>
                  </a:cubicBezTo>
                  <a:cubicBezTo>
                    <a:pt x="1513" y="135"/>
                    <a:pt x="1693" y="107"/>
                    <a:pt x="1831" y="0"/>
                  </a:cubicBezTo>
                  <a:cubicBezTo>
                    <a:pt x="1381" y="119"/>
                    <a:pt x="942" y="274"/>
                    <a:pt x="495" y="403"/>
                  </a:cubicBezTo>
                  <a:cubicBezTo>
                    <a:pt x="383" y="427"/>
                    <a:pt x="336" y="535"/>
                    <a:pt x="294" y="628"/>
                  </a:cubicBezTo>
                  <a:cubicBezTo>
                    <a:pt x="276" y="610"/>
                    <a:pt x="259" y="592"/>
                    <a:pt x="241" y="575"/>
                  </a:cubicBezTo>
                  <a:cubicBezTo>
                    <a:pt x="163" y="727"/>
                    <a:pt x="73" y="872"/>
                    <a:pt x="0" y="1027"/>
                  </a:cubicBezTo>
                  <a:cubicBezTo>
                    <a:pt x="24" y="1053"/>
                    <a:pt x="48" y="1079"/>
                    <a:pt x="72" y="1105"/>
                  </a:cubicBezTo>
                </a:path>
              </a:pathLst>
            </a:custGeom>
            <a:solidFill>
              <a:srgbClr val="6C6A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86"/>
            <p:cNvSpPr/>
            <p:nvPr/>
          </p:nvSpPr>
          <p:spPr bwMode="auto">
            <a:xfrm flipV="1">
              <a:off x="14318017" y="2499211"/>
              <a:ext cx="398463" cy="595313"/>
            </a:xfrm>
            <a:custGeom>
              <a:avLst/>
              <a:gdLst>
                <a:gd name="T0" fmla="*/ 1249 w 1373"/>
                <a:gd name="T1" fmla="*/ 1735 h 2053"/>
                <a:gd name="T2" fmla="*/ 1289 w 1373"/>
                <a:gd name="T3" fmla="*/ 2053 h 2053"/>
                <a:gd name="T4" fmla="*/ 1363 w 1373"/>
                <a:gd name="T5" fmla="*/ 1599 h 2053"/>
                <a:gd name="T6" fmla="*/ 1373 w 1373"/>
                <a:gd name="T7" fmla="*/ 1501 h 2053"/>
                <a:gd name="T8" fmla="*/ 1335 w 1373"/>
                <a:gd name="T9" fmla="*/ 1581 h 2053"/>
                <a:gd name="T10" fmla="*/ 1294 w 1373"/>
                <a:gd name="T11" fmla="*/ 1370 h 2053"/>
                <a:gd name="T12" fmla="*/ 1257 w 1373"/>
                <a:gd name="T13" fmla="*/ 899 h 2053"/>
                <a:gd name="T14" fmla="*/ 1236 w 1373"/>
                <a:gd name="T15" fmla="*/ 1240 h 2053"/>
                <a:gd name="T16" fmla="*/ 813 w 1373"/>
                <a:gd name="T17" fmla="*/ 708 h 2053"/>
                <a:gd name="T18" fmla="*/ 697 w 1373"/>
                <a:gd name="T19" fmla="*/ 100 h 2053"/>
                <a:gd name="T20" fmla="*/ 794 w 1373"/>
                <a:gd name="T21" fmla="*/ 122 h 2053"/>
                <a:gd name="T22" fmla="*/ 753 w 1373"/>
                <a:gd name="T23" fmla="*/ 49 h 2053"/>
                <a:gd name="T24" fmla="*/ 647 w 1373"/>
                <a:gd name="T25" fmla="*/ 58 h 2053"/>
                <a:gd name="T26" fmla="*/ 677 w 1373"/>
                <a:gd name="T27" fmla="*/ 381 h 2053"/>
                <a:gd name="T28" fmla="*/ 638 w 1373"/>
                <a:gd name="T29" fmla="*/ 248 h 2053"/>
                <a:gd name="T30" fmla="*/ 546 w 1373"/>
                <a:gd name="T31" fmla="*/ 248 h 2053"/>
                <a:gd name="T32" fmla="*/ 569 w 1373"/>
                <a:gd name="T33" fmla="*/ 0 h 2053"/>
                <a:gd name="T34" fmla="*/ 528 w 1373"/>
                <a:gd name="T35" fmla="*/ 4 h 2053"/>
                <a:gd name="T36" fmla="*/ 395 w 1373"/>
                <a:gd name="T37" fmla="*/ 465 h 2053"/>
                <a:gd name="T38" fmla="*/ 35 w 1373"/>
                <a:gd name="T39" fmla="*/ 74 h 2053"/>
                <a:gd name="T40" fmla="*/ 0 w 1373"/>
                <a:gd name="T41" fmla="*/ 80 h 2053"/>
                <a:gd name="T42" fmla="*/ 305 w 1373"/>
                <a:gd name="T43" fmla="*/ 484 h 2053"/>
                <a:gd name="T44" fmla="*/ 512 w 1373"/>
                <a:gd name="T45" fmla="*/ 400 h 2053"/>
                <a:gd name="T46" fmla="*/ 502 w 1373"/>
                <a:gd name="T47" fmla="*/ 481 h 2053"/>
                <a:gd name="T48" fmla="*/ 614 w 1373"/>
                <a:gd name="T49" fmla="*/ 313 h 2053"/>
                <a:gd name="T50" fmla="*/ 815 w 1373"/>
                <a:gd name="T51" fmla="*/ 986 h 2053"/>
                <a:gd name="T52" fmla="*/ 1220 w 1373"/>
                <a:gd name="T53" fmla="*/ 1431 h 2053"/>
                <a:gd name="T54" fmla="*/ 1249 w 1373"/>
                <a:gd name="T55" fmla="*/ 173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73" h="2053">
                  <a:moveTo>
                    <a:pt x="1249" y="1735"/>
                  </a:moveTo>
                  <a:cubicBezTo>
                    <a:pt x="1248" y="1841"/>
                    <a:pt x="1220" y="1961"/>
                    <a:pt x="1289" y="2053"/>
                  </a:cubicBezTo>
                  <a:cubicBezTo>
                    <a:pt x="1270" y="1896"/>
                    <a:pt x="1316" y="1745"/>
                    <a:pt x="1363" y="1599"/>
                  </a:cubicBezTo>
                  <a:cubicBezTo>
                    <a:pt x="1366" y="1574"/>
                    <a:pt x="1371" y="1525"/>
                    <a:pt x="1373" y="1501"/>
                  </a:cubicBezTo>
                  <a:cubicBezTo>
                    <a:pt x="1364" y="1521"/>
                    <a:pt x="1344" y="1561"/>
                    <a:pt x="1335" y="1581"/>
                  </a:cubicBezTo>
                  <a:cubicBezTo>
                    <a:pt x="1306" y="1514"/>
                    <a:pt x="1276" y="1444"/>
                    <a:pt x="1294" y="1370"/>
                  </a:cubicBezTo>
                  <a:cubicBezTo>
                    <a:pt x="1323" y="1212"/>
                    <a:pt x="1278" y="1055"/>
                    <a:pt x="1257" y="899"/>
                  </a:cubicBezTo>
                  <a:cubicBezTo>
                    <a:pt x="1257" y="1013"/>
                    <a:pt x="1248" y="1127"/>
                    <a:pt x="1236" y="1240"/>
                  </a:cubicBezTo>
                  <a:cubicBezTo>
                    <a:pt x="1077" y="1081"/>
                    <a:pt x="850" y="948"/>
                    <a:pt x="813" y="708"/>
                  </a:cubicBezTo>
                  <a:cubicBezTo>
                    <a:pt x="773" y="506"/>
                    <a:pt x="720" y="306"/>
                    <a:pt x="697" y="100"/>
                  </a:cubicBezTo>
                  <a:cubicBezTo>
                    <a:pt x="721" y="105"/>
                    <a:pt x="770" y="116"/>
                    <a:pt x="794" y="122"/>
                  </a:cubicBezTo>
                  <a:cubicBezTo>
                    <a:pt x="784" y="103"/>
                    <a:pt x="764" y="67"/>
                    <a:pt x="753" y="49"/>
                  </a:cubicBezTo>
                  <a:cubicBezTo>
                    <a:pt x="727" y="51"/>
                    <a:pt x="673" y="55"/>
                    <a:pt x="647" y="58"/>
                  </a:cubicBezTo>
                  <a:cubicBezTo>
                    <a:pt x="657" y="166"/>
                    <a:pt x="667" y="274"/>
                    <a:pt x="677" y="381"/>
                  </a:cubicBezTo>
                  <a:cubicBezTo>
                    <a:pt x="664" y="337"/>
                    <a:pt x="651" y="293"/>
                    <a:pt x="638" y="248"/>
                  </a:cubicBezTo>
                  <a:cubicBezTo>
                    <a:pt x="607" y="248"/>
                    <a:pt x="577" y="248"/>
                    <a:pt x="546" y="248"/>
                  </a:cubicBezTo>
                  <a:cubicBezTo>
                    <a:pt x="554" y="166"/>
                    <a:pt x="561" y="83"/>
                    <a:pt x="569" y="0"/>
                  </a:cubicBezTo>
                  <a:lnTo>
                    <a:pt x="528" y="4"/>
                  </a:lnTo>
                  <a:cubicBezTo>
                    <a:pt x="520" y="165"/>
                    <a:pt x="485" y="330"/>
                    <a:pt x="395" y="465"/>
                  </a:cubicBezTo>
                  <a:cubicBezTo>
                    <a:pt x="201" y="440"/>
                    <a:pt x="93" y="242"/>
                    <a:pt x="35" y="74"/>
                  </a:cubicBezTo>
                  <a:lnTo>
                    <a:pt x="0" y="80"/>
                  </a:lnTo>
                  <a:cubicBezTo>
                    <a:pt x="50" y="244"/>
                    <a:pt x="142" y="410"/>
                    <a:pt x="305" y="484"/>
                  </a:cubicBezTo>
                  <a:cubicBezTo>
                    <a:pt x="386" y="528"/>
                    <a:pt x="450" y="439"/>
                    <a:pt x="512" y="400"/>
                  </a:cubicBezTo>
                  <a:cubicBezTo>
                    <a:pt x="510" y="420"/>
                    <a:pt x="504" y="461"/>
                    <a:pt x="502" y="481"/>
                  </a:cubicBezTo>
                  <a:cubicBezTo>
                    <a:pt x="542" y="427"/>
                    <a:pt x="577" y="370"/>
                    <a:pt x="614" y="313"/>
                  </a:cubicBezTo>
                  <a:cubicBezTo>
                    <a:pt x="694" y="534"/>
                    <a:pt x="659" y="796"/>
                    <a:pt x="815" y="986"/>
                  </a:cubicBezTo>
                  <a:cubicBezTo>
                    <a:pt x="983" y="1100"/>
                    <a:pt x="1111" y="1261"/>
                    <a:pt x="1220" y="1431"/>
                  </a:cubicBezTo>
                  <a:cubicBezTo>
                    <a:pt x="1281" y="1521"/>
                    <a:pt x="1250" y="1634"/>
                    <a:pt x="1249" y="1735"/>
                  </a:cubicBezTo>
                </a:path>
              </a:pathLst>
            </a:custGeom>
            <a:solidFill>
              <a:srgbClr val="6862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87"/>
            <p:cNvSpPr/>
            <p:nvPr/>
          </p:nvSpPr>
          <p:spPr bwMode="auto">
            <a:xfrm flipV="1">
              <a:off x="14722830" y="2503974"/>
              <a:ext cx="458788" cy="466725"/>
            </a:xfrm>
            <a:custGeom>
              <a:avLst/>
              <a:gdLst>
                <a:gd name="T0" fmla="*/ 1299 w 1576"/>
                <a:gd name="T1" fmla="*/ 1576 h 1608"/>
                <a:gd name="T2" fmla="*/ 1388 w 1576"/>
                <a:gd name="T3" fmla="*/ 1608 h 1608"/>
                <a:gd name="T4" fmla="*/ 1376 w 1576"/>
                <a:gd name="T5" fmla="*/ 1343 h 1608"/>
                <a:gd name="T6" fmla="*/ 1576 w 1576"/>
                <a:gd name="T7" fmla="*/ 1107 h 1608"/>
                <a:gd name="T8" fmla="*/ 1090 w 1576"/>
                <a:gd name="T9" fmla="*/ 480 h 1608"/>
                <a:gd name="T10" fmla="*/ 534 w 1576"/>
                <a:gd name="T11" fmla="*/ 52 h 1608"/>
                <a:gd name="T12" fmla="*/ 343 w 1576"/>
                <a:gd name="T13" fmla="*/ 201 h 1608"/>
                <a:gd name="T14" fmla="*/ 180 w 1576"/>
                <a:gd name="T15" fmla="*/ 529 h 1608"/>
                <a:gd name="T16" fmla="*/ 0 w 1576"/>
                <a:gd name="T17" fmla="*/ 765 h 1608"/>
                <a:gd name="T18" fmla="*/ 99 w 1576"/>
                <a:gd name="T19" fmla="*/ 793 h 1608"/>
                <a:gd name="T20" fmla="*/ 1091 w 1576"/>
                <a:gd name="T21" fmla="*/ 1377 h 1608"/>
                <a:gd name="T22" fmla="*/ 1299 w 1576"/>
                <a:gd name="T23" fmla="*/ 1576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6" h="1608">
                  <a:moveTo>
                    <a:pt x="1299" y="1576"/>
                  </a:moveTo>
                  <a:cubicBezTo>
                    <a:pt x="1328" y="1587"/>
                    <a:pt x="1358" y="1598"/>
                    <a:pt x="1388" y="1608"/>
                  </a:cubicBezTo>
                  <a:cubicBezTo>
                    <a:pt x="1380" y="1521"/>
                    <a:pt x="1356" y="1430"/>
                    <a:pt x="1376" y="1343"/>
                  </a:cubicBezTo>
                  <a:cubicBezTo>
                    <a:pt x="1416" y="1245"/>
                    <a:pt x="1503" y="1179"/>
                    <a:pt x="1576" y="1107"/>
                  </a:cubicBezTo>
                  <a:cubicBezTo>
                    <a:pt x="1423" y="891"/>
                    <a:pt x="1264" y="680"/>
                    <a:pt x="1090" y="480"/>
                  </a:cubicBezTo>
                  <a:cubicBezTo>
                    <a:pt x="917" y="322"/>
                    <a:pt x="728" y="181"/>
                    <a:pt x="534" y="52"/>
                  </a:cubicBezTo>
                  <a:cubicBezTo>
                    <a:pt x="435" y="0"/>
                    <a:pt x="396" y="145"/>
                    <a:pt x="343" y="201"/>
                  </a:cubicBezTo>
                  <a:cubicBezTo>
                    <a:pt x="291" y="311"/>
                    <a:pt x="245" y="425"/>
                    <a:pt x="180" y="529"/>
                  </a:cubicBezTo>
                  <a:cubicBezTo>
                    <a:pt x="125" y="611"/>
                    <a:pt x="63" y="689"/>
                    <a:pt x="0" y="765"/>
                  </a:cubicBezTo>
                  <a:cubicBezTo>
                    <a:pt x="33" y="774"/>
                    <a:pt x="66" y="783"/>
                    <a:pt x="99" y="793"/>
                  </a:cubicBezTo>
                  <a:cubicBezTo>
                    <a:pt x="476" y="896"/>
                    <a:pt x="807" y="1114"/>
                    <a:pt x="1091" y="1377"/>
                  </a:cubicBezTo>
                  <a:cubicBezTo>
                    <a:pt x="1162" y="1442"/>
                    <a:pt x="1230" y="1510"/>
                    <a:pt x="1299" y="1576"/>
                  </a:cubicBezTo>
                </a:path>
              </a:pathLst>
            </a:custGeom>
            <a:solidFill>
              <a:srgbClr val="FCF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88"/>
            <p:cNvSpPr/>
            <p:nvPr/>
          </p:nvSpPr>
          <p:spPr bwMode="auto">
            <a:xfrm flipV="1">
              <a:off x="13962417" y="2515086"/>
              <a:ext cx="700088" cy="127000"/>
            </a:xfrm>
            <a:custGeom>
              <a:avLst/>
              <a:gdLst>
                <a:gd name="T0" fmla="*/ 2286 w 2413"/>
                <a:gd name="T1" fmla="*/ 437 h 437"/>
                <a:gd name="T2" fmla="*/ 2413 w 2413"/>
                <a:gd name="T3" fmla="*/ 258 h 437"/>
                <a:gd name="T4" fmla="*/ 1762 w 2413"/>
                <a:gd name="T5" fmla="*/ 58 h 437"/>
                <a:gd name="T6" fmla="*/ 1902 w 2413"/>
                <a:gd name="T7" fmla="*/ 188 h 437"/>
                <a:gd name="T8" fmla="*/ 1448 w 2413"/>
                <a:gd name="T9" fmla="*/ 139 h 437"/>
                <a:gd name="T10" fmla="*/ 1065 w 2413"/>
                <a:gd name="T11" fmla="*/ 127 h 437"/>
                <a:gd name="T12" fmla="*/ 799 w 2413"/>
                <a:gd name="T13" fmla="*/ 43 h 437"/>
                <a:gd name="T14" fmla="*/ 0 w 2413"/>
                <a:gd name="T15" fmla="*/ 203 h 437"/>
                <a:gd name="T16" fmla="*/ 53 w 2413"/>
                <a:gd name="T17" fmla="*/ 285 h 437"/>
                <a:gd name="T18" fmla="*/ 345 w 2413"/>
                <a:gd name="T19" fmla="*/ 277 h 437"/>
                <a:gd name="T20" fmla="*/ 882 w 2413"/>
                <a:gd name="T21" fmla="*/ 74 h 437"/>
                <a:gd name="T22" fmla="*/ 1111 w 2413"/>
                <a:gd name="T23" fmla="*/ 207 h 437"/>
                <a:gd name="T24" fmla="*/ 1653 w 2413"/>
                <a:gd name="T25" fmla="*/ 191 h 437"/>
                <a:gd name="T26" fmla="*/ 2272 w 2413"/>
                <a:gd name="T27" fmla="*/ 361 h 437"/>
                <a:gd name="T28" fmla="*/ 2286 w 2413"/>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3" h="437">
                  <a:moveTo>
                    <a:pt x="2286" y="437"/>
                  </a:moveTo>
                  <a:cubicBezTo>
                    <a:pt x="2331" y="379"/>
                    <a:pt x="2370" y="317"/>
                    <a:pt x="2413" y="258"/>
                  </a:cubicBezTo>
                  <a:cubicBezTo>
                    <a:pt x="2181" y="254"/>
                    <a:pt x="1968" y="154"/>
                    <a:pt x="1762" y="58"/>
                  </a:cubicBezTo>
                  <a:cubicBezTo>
                    <a:pt x="1810" y="100"/>
                    <a:pt x="1856" y="144"/>
                    <a:pt x="1902" y="188"/>
                  </a:cubicBezTo>
                  <a:cubicBezTo>
                    <a:pt x="1755" y="147"/>
                    <a:pt x="1601" y="118"/>
                    <a:pt x="1448" y="139"/>
                  </a:cubicBezTo>
                  <a:cubicBezTo>
                    <a:pt x="1321" y="147"/>
                    <a:pt x="1186" y="184"/>
                    <a:pt x="1065" y="127"/>
                  </a:cubicBezTo>
                  <a:cubicBezTo>
                    <a:pt x="983" y="84"/>
                    <a:pt x="899" y="0"/>
                    <a:pt x="799" y="43"/>
                  </a:cubicBezTo>
                  <a:cubicBezTo>
                    <a:pt x="538" y="114"/>
                    <a:pt x="280" y="325"/>
                    <a:pt x="0" y="203"/>
                  </a:cubicBezTo>
                  <a:cubicBezTo>
                    <a:pt x="17" y="230"/>
                    <a:pt x="35" y="258"/>
                    <a:pt x="53" y="285"/>
                  </a:cubicBezTo>
                  <a:cubicBezTo>
                    <a:pt x="150" y="285"/>
                    <a:pt x="248" y="292"/>
                    <a:pt x="345" y="277"/>
                  </a:cubicBezTo>
                  <a:cubicBezTo>
                    <a:pt x="526" y="218"/>
                    <a:pt x="686" y="86"/>
                    <a:pt x="882" y="74"/>
                  </a:cubicBezTo>
                  <a:cubicBezTo>
                    <a:pt x="969" y="96"/>
                    <a:pt x="1028" y="174"/>
                    <a:pt x="1111" y="207"/>
                  </a:cubicBezTo>
                  <a:cubicBezTo>
                    <a:pt x="1291" y="235"/>
                    <a:pt x="1473" y="195"/>
                    <a:pt x="1653" y="191"/>
                  </a:cubicBezTo>
                  <a:cubicBezTo>
                    <a:pt x="1865" y="225"/>
                    <a:pt x="2057" y="337"/>
                    <a:pt x="2272" y="361"/>
                  </a:cubicBezTo>
                  <a:cubicBezTo>
                    <a:pt x="2276" y="380"/>
                    <a:pt x="2283" y="418"/>
                    <a:pt x="2286" y="437"/>
                  </a:cubicBezTo>
                </a:path>
              </a:pathLst>
            </a:custGeom>
            <a:solidFill>
              <a:srgbClr val="8981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89"/>
            <p:cNvSpPr/>
            <p:nvPr/>
          </p:nvSpPr>
          <p:spPr bwMode="auto">
            <a:xfrm flipV="1">
              <a:off x="14735530" y="2534136"/>
              <a:ext cx="304800" cy="206375"/>
            </a:xfrm>
            <a:custGeom>
              <a:avLst/>
              <a:gdLst>
                <a:gd name="T0" fmla="*/ 539 w 1047"/>
                <a:gd name="T1" fmla="*/ 330 h 709"/>
                <a:gd name="T2" fmla="*/ 1045 w 1047"/>
                <a:gd name="T3" fmla="*/ 709 h 709"/>
                <a:gd name="T4" fmla="*/ 1047 w 1047"/>
                <a:gd name="T5" fmla="*/ 584 h 709"/>
                <a:gd name="T6" fmla="*/ 55 w 1047"/>
                <a:gd name="T7" fmla="*/ 0 h 709"/>
                <a:gd name="T8" fmla="*/ 0 w 1047"/>
                <a:gd name="T9" fmla="*/ 72 h 709"/>
                <a:gd name="T10" fmla="*/ 539 w 1047"/>
                <a:gd name="T11" fmla="*/ 330 h 709"/>
              </a:gdLst>
              <a:ahLst/>
              <a:cxnLst>
                <a:cxn ang="0">
                  <a:pos x="T0" y="T1"/>
                </a:cxn>
                <a:cxn ang="0">
                  <a:pos x="T2" y="T3"/>
                </a:cxn>
                <a:cxn ang="0">
                  <a:pos x="T4" y="T5"/>
                </a:cxn>
                <a:cxn ang="0">
                  <a:pos x="T6" y="T7"/>
                </a:cxn>
                <a:cxn ang="0">
                  <a:pos x="T8" y="T9"/>
                </a:cxn>
                <a:cxn ang="0">
                  <a:pos x="T10" y="T11"/>
                </a:cxn>
              </a:cxnLst>
              <a:rect l="0" t="0" r="r" b="b"/>
              <a:pathLst>
                <a:path w="1047" h="709">
                  <a:moveTo>
                    <a:pt x="539" y="330"/>
                  </a:moveTo>
                  <a:cubicBezTo>
                    <a:pt x="712" y="450"/>
                    <a:pt x="888" y="567"/>
                    <a:pt x="1045" y="709"/>
                  </a:cubicBezTo>
                  <a:cubicBezTo>
                    <a:pt x="1045" y="667"/>
                    <a:pt x="1046" y="626"/>
                    <a:pt x="1047" y="584"/>
                  </a:cubicBezTo>
                  <a:cubicBezTo>
                    <a:pt x="763" y="321"/>
                    <a:pt x="432" y="103"/>
                    <a:pt x="55" y="0"/>
                  </a:cubicBezTo>
                  <a:cubicBezTo>
                    <a:pt x="41" y="18"/>
                    <a:pt x="14" y="54"/>
                    <a:pt x="0" y="72"/>
                  </a:cubicBezTo>
                  <a:cubicBezTo>
                    <a:pt x="182" y="153"/>
                    <a:pt x="374" y="215"/>
                    <a:pt x="539" y="330"/>
                  </a:cubicBezTo>
                </a:path>
              </a:pathLst>
            </a:custGeom>
            <a:solidFill>
              <a:srgbClr val="453E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90"/>
            <p:cNvSpPr/>
            <p:nvPr/>
          </p:nvSpPr>
          <p:spPr bwMode="auto">
            <a:xfrm flipV="1">
              <a:off x="12906730" y="2551599"/>
              <a:ext cx="103188" cy="371475"/>
            </a:xfrm>
            <a:custGeom>
              <a:avLst/>
              <a:gdLst>
                <a:gd name="T0" fmla="*/ 12 w 352"/>
                <a:gd name="T1" fmla="*/ 1284 h 1284"/>
                <a:gd name="T2" fmla="*/ 181 w 352"/>
                <a:gd name="T3" fmla="*/ 933 h 1284"/>
                <a:gd name="T4" fmla="*/ 233 w 352"/>
                <a:gd name="T5" fmla="*/ 494 h 1284"/>
                <a:gd name="T6" fmla="*/ 344 w 352"/>
                <a:gd name="T7" fmla="*/ 98 h 1284"/>
                <a:gd name="T8" fmla="*/ 258 w 352"/>
                <a:gd name="T9" fmla="*/ 0 h 1284"/>
                <a:gd name="T10" fmla="*/ 194 w 352"/>
                <a:gd name="T11" fmla="*/ 268 h 1284"/>
                <a:gd name="T12" fmla="*/ 9 w 352"/>
                <a:gd name="T13" fmla="*/ 605 h 1284"/>
                <a:gd name="T14" fmla="*/ 12 w 352"/>
                <a:gd name="T15" fmla="*/ 1284 h 1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2" h="1284">
                  <a:moveTo>
                    <a:pt x="12" y="1284"/>
                  </a:moveTo>
                  <a:cubicBezTo>
                    <a:pt x="75" y="1170"/>
                    <a:pt x="143" y="1058"/>
                    <a:pt x="181" y="933"/>
                  </a:cubicBezTo>
                  <a:cubicBezTo>
                    <a:pt x="213" y="789"/>
                    <a:pt x="192" y="637"/>
                    <a:pt x="233" y="494"/>
                  </a:cubicBezTo>
                  <a:cubicBezTo>
                    <a:pt x="290" y="369"/>
                    <a:pt x="352" y="240"/>
                    <a:pt x="344" y="98"/>
                  </a:cubicBezTo>
                  <a:cubicBezTo>
                    <a:pt x="314" y="66"/>
                    <a:pt x="285" y="34"/>
                    <a:pt x="258" y="0"/>
                  </a:cubicBezTo>
                  <a:cubicBezTo>
                    <a:pt x="257" y="92"/>
                    <a:pt x="259" y="194"/>
                    <a:pt x="194" y="268"/>
                  </a:cubicBezTo>
                  <a:cubicBezTo>
                    <a:pt x="123" y="373"/>
                    <a:pt x="0" y="464"/>
                    <a:pt x="9" y="605"/>
                  </a:cubicBezTo>
                  <a:cubicBezTo>
                    <a:pt x="15" y="831"/>
                    <a:pt x="53" y="1058"/>
                    <a:pt x="12" y="1284"/>
                  </a:cubicBezTo>
                </a:path>
              </a:pathLst>
            </a:custGeom>
            <a:solidFill>
              <a:srgbClr val="C1A9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91"/>
            <p:cNvSpPr/>
            <p:nvPr/>
          </p:nvSpPr>
          <p:spPr bwMode="auto">
            <a:xfrm flipV="1">
              <a:off x="14364055" y="2567474"/>
              <a:ext cx="325438" cy="366713"/>
            </a:xfrm>
            <a:custGeom>
              <a:avLst/>
              <a:gdLst>
                <a:gd name="T0" fmla="*/ 379 w 1123"/>
                <a:gd name="T1" fmla="*/ 1060 h 1260"/>
                <a:gd name="T2" fmla="*/ 1030 w 1123"/>
                <a:gd name="T3" fmla="*/ 1260 h 1260"/>
                <a:gd name="T4" fmla="*/ 1091 w 1123"/>
                <a:gd name="T5" fmla="*/ 1179 h 1260"/>
                <a:gd name="T6" fmla="*/ 1062 w 1123"/>
                <a:gd name="T7" fmla="*/ 875 h 1260"/>
                <a:gd name="T8" fmla="*/ 657 w 1123"/>
                <a:gd name="T9" fmla="*/ 430 h 1260"/>
                <a:gd name="T10" fmla="*/ 333 w 1123"/>
                <a:gd name="T11" fmla="*/ 0 h 1260"/>
                <a:gd name="T12" fmla="*/ 147 w 1123"/>
                <a:gd name="T13" fmla="*/ 172 h 1260"/>
                <a:gd name="T14" fmla="*/ 197 w 1123"/>
                <a:gd name="T15" fmla="*/ 212 h 1260"/>
                <a:gd name="T16" fmla="*/ 365 w 1123"/>
                <a:gd name="T17" fmla="*/ 344 h 1260"/>
                <a:gd name="T18" fmla="*/ 13 w 1123"/>
                <a:gd name="T19" fmla="*/ 761 h 1260"/>
                <a:gd name="T20" fmla="*/ 0 w 1123"/>
                <a:gd name="T21" fmla="*/ 818 h 1260"/>
                <a:gd name="T22" fmla="*/ 379 w 1123"/>
                <a:gd name="T23" fmla="*/ 106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1260">
                  <a:moveTo>
                    <a:pt x="379" y="1060"/>
                  </a:moveTo>
                  <a:cubicBezTo>
                    <a:pt x="585" y="1156"/>
                    <a:pt x="798" y="1256"/>
                    <a:pt x="1030" y="1260"/>
                  </a:cubicBezTo>
                  <a:cubicBezTo>
                    <a:pt x="1045" y="1240"/>
                    <a:pt x="1075" y="1199"/>
                    <a:pt x="1091" y="1179"/>
                  </a:cubicBezTo>
                  <a:cubicBezTo>
                    <a:pt x="1092" y="1078"/>
                    <a:pt x="1123" y="965"/>
                    <a:pt x="1062" y="875"/>
                  </a:cubicBezTo>
                  <a:cubicBezTo>
                    <a:pt x="953" y="705"/>
                    <a:pt x="825" y="544"/>
                    <a:pt x="657" y="430"/>
                  </a:cubicBezTo>
                  <a:cubicBezTo>
                    <a:pt x="500" y="330"/>
                    <a:pt x="428" y="152"/>
                    <a:pt x="333" y="0"/>
                  </a:cubicBezTo>
                  <a:cubicBezTo>
                    <a:pt x="267" y="53"/>
                    <a:pt x="204" y="110"/>
                    <a:pt x="147" y="172"/>
                  </a:cubicBezTo>
                  <a:cubicBezTo>
                    <a:pt x="160" y="182"/>
                    <a:pt x="185" y="202"/>
                    <a:pt x="197" y="212"/>
                  </a:cubicBezTo>
                  <a:cubicBezTo>
                    <a:pt x="253" y="256"/>
                    <a:pt x="308" y="301"/>
                    <a:pt x="365" y="344"/>
                  </a:cubicBezTo>
                  <a:cubicBezTo>
                    <a:pt x="378" y="559"/>
                    <a:pt x="185" y="684"/>
                    <a:pt x="13" y="761"/>
                  </a:cubicBezTo>
                  <a:cubicBezTo>
                    <a:pt x="9" y="775"/>
                    <a:pt x="3" y="804"/>
                    <a:pt x="0" y="818"/>
                  </a:cubicBezTo>
                  <a:cubicBezTo>
                    <a:pt x="122" y="905"/>
                    <a:pt x="249" y="985"/>
                    <a:pt x="379" y="1060"/>
                  </a:cubicBezTo>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53" name="Group 98"/>
            <p:cNvGrpSpPr/>
            <p:nvPr/>
          </p:nvGrpSpPr>
          <p:grpSpPr bwMode="auto">
            <a:xfrm>
              <a:off x="12674955" y="2584936"/>
              <a:ext cx="3416300" cy="3571875"/>
              <a:chOff x="2503" y="1630"/>
              <a:chExt cx="2152" cy="2250"/>
            </a:xfrm>
          </p:grpSpPr>
          <p:sp>
            <p:nvSpPr>
              <p:cNvPr id="226" name="Freeform 92"/>
              <p:cNvSpPr>
                <a:spLocks noEditPoints="1"/>
              </p:cNvSpPr>
              <p:nvPr/>
            </p:nvSpPr>
            <p:spPr bwMode="auto">
              <a:xfrm flipV="1">
                <a:off x="3030" y="1630"/>
                <a:ext cx="632" cy="2047"/>
              </a:xfrm>
              <a:custGeom>
                <a:avLst/>
                <a:gdLst>
                  <a:gd name="T0" fmla="*/ 3455 w 3455"/>
                  <a:gd name="T1" fmla="*/ 11181 h 11189"/>
                  <a:gd name="T2" fmla="*/ 2936 w 3455"/>
                  <a:gd name="T3" fmla="*/ 10809 h 11189"/>
                  <a:gd name="T4" fmla="*/ 2393 w 3455"/>
                  <a:gd name="T5" fmla="*/ 10456 h 11189"/>
                  <a:gd name="T6" fmla="*/ 2159 w 3455"/>
                  <a:gd name="T7" fmla="*/ 9443 h 11189"/>
                  <a:gd name="T8" fmla="*/ 1685 w 3455"/>
                  <a:gd name="T9" fmla="*/ 8559 h 11189"/>
                  <a:gd name="T10" fmla="*/ 1846 w 3455"/>
                  <a:gd name="T11" fmla="*/ 7213 h 11189"/>
                  <a:gd name="T12" fmla="*/ 2134 w 3455"/>
                  <a:gd name="T13" fmla="*/ 6546 h 11189"/>
                  <a:gd name="T14" fmla="*/ 2337 w 3455"/>
                  <a:gd name="T15" fmla="*/ 5690 h 11189"/>
                  <a:gd name="T16" fmla="*/ 2309 w 3455"/>
                  <a:gd name="T17" fmla="*/ 3557 h 11189"/>
                  <a:gd name="T18" fmla="*/ 2281 w 3455"/>
                  <a:gd name="T19" fmla="*/ 2413 h 11189"/>
                  <a:gd name="T20" fmla="*/ 1832 w 3455"/>
                  <a:gd name="T21" fmla="*/ 2159 h 11189"/>
                  <a:gd name="T22" fmla="*/ 2338 w 3455"/>
                  <a:gd name="T23" fmla="*/ 2274 h 11189"/>
                  <a:gd name="T24" fmla="*/ 1997 w 3455"/>
                  <a:gd name="T25" fmla="*/ 1014 h 11189"/>
                  <a:gd name="T26" fmla="*/ 1455 w 3455"/>
                  <a:gd name="T27" fmla="*/ 46 h 11189"/>
                  <a:gd name="T28" fmla="*/ 376 w 3455"/>
                  <a:gd name="T29" fmla="*/ 961 h 11189"/>
                  <a:gd name="T30" fmla="*/ 776 w 3455"/>
                  <a:gd name="T31" fmla="*/ 2611 h 11189"/>
                  <a:gd name="T32" fmla="*/ 1131 w 3455"/>
                  <a:gd name="T33" fmla="*/ 3942 h 11189"/>
                  <a:gd name="T34" fmla="*/ 1368 w 3455"/>
                  <a:gd name="T35" fmla="*/ 3841 h 11189"/>
                  <a:gd name="T36" fmla="*/ 1177 w 3455"/>
                  <a:gd name="T37" fmla="*/ 5125 h 11189"/>
                  <a:gd name="T38" fmla="*/ 1090 w 3455"/>
                  <a:gd name="T39" fmla="*/ 6346 h 11189"/>
                  <a:gd name="T40" fmla="*/ 1442 w 3455"/>
                  <a:gd name="T41" fmla="*/ 6390 h 11189"/>
                  <a:gd name="T42" fmla="*/ 1013 w 3455"/>
                  <a:gd name="T43" fmla="*/ 7053 h 11189"/>
                  <a:gd name="T44" fmla="*/ 1313 w 3455"/>
                  <a:gd name="T45" fmla="*/ 8718 h 11189"/>
                  <a:gd name="T46" fmla="*/ 1161 w 3455"/>
                  <a:gd name="T47" fmla="*/ 8938 h 11189"/>
                  <a:gd name="T48" fmla="*/ 1136 w 3455"/>
                  <a:gd name="T49" fmla="*/ 8660 h 11189"/>
                  <a:gd name="T50" fmla="*/ 826 w 3455"/>
                  <a:gd name="T51" fmla="*/ 7688 h 11189"/>
                  <a:gd name="T52" fmla="*/ 340 w 3455"/>
                  <a:gd name="T53" fmla="*/ 7478 h 11189"/>
                  <a:gd name="T54" fmla="*/ 0 w 3455"/>
                  <a:gd name="T55" fmla="*/ 8173 h 11189"/>
                  <a:gd name="T56" fmla="*/ 203 w 3455"/>
                  <a:gd name="T57" fmla="*/ 8465 h 11189"/>
                  <a:gd name="T58" fmla="*/ 995 w 3455"/>
                  <a:gd name="T59" fmla="*/ 9457 h 11189"/>
                  <a:gd name="T60" fmla="*/ 908 w 3455"/>
                  <a:gd name="T61" fmla="*/ 10104 h 11189"/>
                  <a:gd name="T62" fmla="*/ 1209 w 3455"/>
                  <a:gd name="T63" fmla="*/ 10310 h 11189"/>
                  <a:gd name="T64" fmla="*/ 1199 w 3455"/>
                  <a:gd name="T65" fmla="*/ 10138 h 11189"/>
                  <a:gd name="T66" fmla="*/ 1498 w 3455"/>
                  <a:gd name="T67" fmla="*/ 10777 h 11189"/>
                  <a:gd name="T68" fmla="*/ 1493 w 3455"/>
                  <a:gd name="T69" fmla="*/ 9812 h 11189"/>
                  <a:gd name="T70" fmla="*/ 1203 w 3455"/>
                  <a:gd name="T71" fmla="*/ 9818 h 11189"/>
                  <a:gd name="T72" fmla="*/ 1557 w 3455"/>
                  <a:gd name="T73" fmla="*/ 9278 h 11189"/>
                  <a:gd name="T74" fmla="*/ 1651 w 3455"/>
                  <a:gd name="T75" fmla="*/ 10197 h 11189"/>
                  <a:gd name="T76" fmla="*/ 2339 w 3455"/>
                  <a:gd name="T77" fmla="*/ 10915 h 11189"/>
                  <a:gd name="T78" fmla="*/ 2125 w 3455"/>
                  <a:gd name="T79" fmla="*/ 10373 h 11189"/>
                  <a:gd name="T80" fmla="*/ 2718 w 3455"/>
                  <a:gd name="T81" fmla="*/ 11111 h 11189"/>
                  <a:gd name="T82" fmla="*/ 3001 w 3455"/>
                  <a:gd name="T83" fmla="*/ 11132 h 11189"/>
                  <a:gd name="T84" fmla="*/ 2134 w 3455"/>
                  <a:gd name="T85" fmla="*/ 6237 h 11189"/>
                  <a:gd name="T86" fmla="*/ 2249 w 3455"/>
                  <a:gd name="T87" fmla="*/ 6488 h 11189"/>
                  <a:gd name="T88" fmla="*/ 1990 w 3455"/>
                  <a:gd name="T89" fmla="*/ 4482 h 11189"/>
                  <a:gd name="T90" fmla="*/ 2267 w 3455"/>
                  <a:gd name="T91" fmla="*/ 4172 h 1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55" h="11189">
                    <a:moveTo>
                      <a:pt x="3001" y="11132"/>
                    </a:moveTo>
                    <a:cubicBezTo>
                      <a:pt x="3154" y="11111"/>
                      <a:pt x="3308" y="11140"/>
                      <a:pt x="3455" y="11181"/>
                    </a:cubicBezTo>
                    <a:cubicBezTo>
                      <a:pt x="3409" y="11137"/>
                      <a:pt x="3363" y="11093"/>
                      <a:pt x="3315" y="11051"/>
                    </a:cubicBezTo>
                    <a:cubicBezTo>
                      <a:pt x="3185" y="10976"/>
                      <a:pt x="3058" y="10896"/>
                      <a:pt x="2936" y="10809"/>
                    </a:cubicBezTo>
                    <a:cubicBezTo>
                      <a:pt x="2877" y="10814"/>
                      <a:pt x="2819" y="10820"/>
                      <a:pt x="2761" y="10827"/>
                    </a:cubicBezTo>
                    <a:cubicBezTo>
                      <a:pt x="2652" y="10691"/>
                      <a:pt x="2554" y="10535"/>
                      <a:pt x="2393" y="10456"/>
                    </a:cubicBezTo>
                    <a:cubicBezTo>
                      <a:pt x="2204" y="10351"/>
                      <a:pt x="1967" y="10286"/>
                      <a:pt x="1857" y="10084"/>
                    </a:cubicBezTo>
                    <a:cubicBezTo>
                      <a:pt x="1853" y="9834"/>
                      <a:pt x="2086" y="9670"/>
                      <a:pt x="2159" y="9443"/>
                    </a:cubicBezTo>
                    <a:cubicBezTo>
                      <a:pt x="2022" y="9423"/>
                      <a:pt x="1885" y="9400"/>
                      <a:pt x="1749" y="9374"/>
                    </a:cubicBezTo>
                    <a:cubicBezTo>
                      <a:pt x="1706" y="9105"/>
                      <a:pt x="1721" y="8830"/>
                      <a:pt x="1685" y="8559"/>
                    </a:cubicBezTo>
                    <a:cubicBezTo>
                      <a:pt x="1656" y="8352"/>
                      <a:pt x="1692" y="8145"/>
                      <a:pt x="1722" y="7940"/>
                    </a:cubicBezTo>
                    <a:cubicBezTo>
                      <a:pt x="1728" y="7695"/>
                      <a:pt x="1707" y="7429"/>
                      <a:pt x="1846" y="7213"/>
                    </a:cubicBezTo>
                    <a:cubicBezTo>
                      <a:pt x="1967" y="7024"/>
                      <a:pt x="2124" y="6857"/>
                      <a:pt x="2223" y="6653"/>
                    </a:cubicBezTo>
                    <a:cubicBezTo>
                      <a:pt x="2193" y="6618"/>
                      <a:pt x="2164" y="6582"/>
                      <a:pt x="2134" y="6546"/>
                    </a:cubicBezTo>
                    <a:cubicBezTo>
                      <a:pt x="2262" y="6541"/>
                      <a:pt x="2346" y="6443"/>
                      <a:pt x="2451" y="6386"/>
                    </a:cubicBezTo>
                    <a:cubicBezTo>
                      <a:pt x="2392" y="6158"/>
                      <a:pt x="2335" y="5927"/>
                      <a:pt x="2337" y="5690"/>
                    </a:cubicBezTo>
                    <a:cubicBezTo>
                      <a:pt x="2342" y="5363"/>
                      <a:pt x="2232" y="5041"/>
                      <a:pt x="2282" y="4714"/>
                    </a:cubicBezTo>
                    <a:cubicBezTo>
                      <a:pt x="2343" y="4332"/>
                      <a:pt x="2376" y="3940"/>
                      <a:pt x="2309" y="3557"/>
                    </a:cubicBezTo>
                    <a:cubicBezTo>
                      <a:pt x="2245" y="3240"/>
                      <a:pt x="2258" y="2914"/>
                      <a:pt x="2280" y="2594"/>
                    </a:cubicBezTo>
                    <a:cubicBezTo>
                      <a:pt x="2282" y="2534"/>
                      <a:pt x="2281" y="2473"/>
                      <a:pt x="2281" y="2413"/>
                    </a:cubicBezTo>
                    <a:cubicBezTo>
                      <a:pt x="2191" y="2433"/>
                      <a:pt x="2098" y="2473"/>
                      <a:pt x="2005" y="2452"/>
                    </a:cubicBezTo>
                    <a:cubicBezTo>
                      <a:pt x="1893" y="2403"/>
                      <a:pt x="1837" y="2275"/>
                      <a:pt x="1832" y="2159"/>
                    </a:cubicBezTo>
                    <a:cubicBezTo>
                      <a:pt x="1817" y="1981"/>
                      <a:pt x="2085" y="1879"/>
                      <a:pt x="2196" y="2012"/>
                    </a:cubicBezTo>
                    <a:cubicBezTo>
                      <a:pt x="2261" y="2088"/>
                      <a:pt x="2300" y="2183"/>
                      <a:pt x="2338" y="2274"/>
                    </a:cubicBezTo>
                    <a:cubicBezTo>
                      <a:pt x="2340" y="2093"/>
                      <a:pt x="2336" y="1906"/>
                      <a:pt x="2266" y="1736"/>
                    </a:cubicBezTo>
                    <a:cubicBezTo>
                      <a:pt x="2171" y="1497"/>
                      <a:pt x="2062" y="1263"/>
                      <a:pt x="1997" y="1014"/>
                    </a:cubicBezTo>
                    <a:cubicBezTo>
                      <a:pt x="1909" y="670"/>
                      <a:pt x="1715" y="359"/>
                      <a:pt x="1688" y="0"/>
                    </a:cubicBezTo>
                    <a:cubicBezTo>
                      <a:pt x="1609" y="9"/>
                      <a:pt x="1528" y="14"/>
                      <a:pt x="1455" y="46"/>
                    </a:cubicBezTo>
                    <a:cubicBezTo>
                      <a:pt x="1104" y="203"/>
                      <a:pt x="832" y="482"/>
                      <a:pt x="533" y="715"/>
                    </a:cubicBezTo>
                    <a:cubicBezTo>
                      <a:pt x="458" y="778"/>
                      <a:pt x="368" y="853"/>
                      <a:pt x="376" y="961"/>
                    </a:cubicBezTo>
                    <a:cubicBezTo>
                      <a:pt x="387" y="1238"/>
                      <a:pt x="499" y="1497"/>
                      <a:pt x="575" y="1760"/>
                    </a:cubicBezTo>
                    <a:cubicBezTo>
                      <a:pt x="670" y="2037"/>
                      <a:pt x="683" y="2334"/>
                      <a:pt x="776" y="2611"/>
                    </a:cubicBezTo>
                    <a:cubicBezTo>
                      <a:pt x="909" y="3039"/>
                      <a:pt x="1030" y="3473"/>
                      <a:pt x="1076" y="3919"/>
                    </a:cubicBezTo>
                    <a:cubicBezTo>
                      <a:pt x="1090" y="3925"/>
                      <a:pt x="1117" y="3936"/>
                      <a:pt x="1131" y="3942"/>
                    </a:cubicBezTo>
                    <a:cubicBezTo>
                      <a:pt x="1274" y="3705"/>
                      <a:pt x="1346" y="3418"/>
                      <a:pt x="1567" y="3235"/>
                    </a:cubicBezTo>
                    <a:cubicBezTo>
                      <a:pt x="1541" y="3449"/>
                      <a:pt x="1435" y="3640"/>
                      <a:pt x="1368" y="3841"/>
                    </a:cubicBezTo>
                    <a:cubicBezTo>
                      <a:pt x="1287" y="4074"/>
                      <a:pt x="1228" y="4315"/>
                      <a:pt x="1173" y="4555"/>
                    </a:cubicBezTo>
                    <a:cubicBezTo>
                      <a:pt x="1170" y="4745"/>
                      <a:pt x="1187" y="4935"/>
                      <a:pt x="1177" y="5125"/>
                    </a:cubicBezTo>
                    <a:cubicBezTo>
                      <a:pt x="1169" y="5396"/>
                      <a:pt x="1114" y="5663"/>
                      <a:pt x="1110" y="5934"/>
                    </a:cubicBezTo>
                    <a:cubicBezTo>
                      <a:pt x="1108" y="6071"/>
                      <a:pt x="1105" y="6209"/>
                      <a:pt x="1090" y="6346"/>
                    </a:cubicBezTo>
                    <a:cubicBezTo>
                      <a:pt x="1095" y="6446"/>
                      <a:pt x="1105" y="6546"/>
                      <a:pt x="1114" y="6645"/>
                    </a:cubicBezTo>
                    <a:cubicBezTo>
                      <a:pt x="1216" y="6552"/>
                      <a:pt x="1322" y="6461"/>
                      <a:pt x="1442" y="6390"/>
                    </a:cubicBezTo>
                    <a:cubicBezTo>
                      <a:pt x="1479" y="6487"/>
                      <a:pt x="1538" y="6588"/>
                      <a:pt x="1510" y="6695"/>
                    </a:cubicBezTo>
                    <a:cubicBezTo>
                      <a:pt x="1345" y="6815"/>
                      <a:pt x="1108" y="6852"/>
                      <a:pt x="1013" y="7053"/>
                    </a:cubicBezTo>
                    <a:cubicBezTo>
                      <a:pt x="867" y="7359"/>
                      <a:pt x="872" y="7727"/>
                      <a:pt x="998" y="8039"/>
                    </a:cubicBezTo>
                    <a:cubicBezTo>
                      <a:pt x="1090" y="8271"/>
                      <a:pt x="1197" y="8497"/>
                      <a:pt x="1313" y="8718"/>
                    </a:cubicBezTo>
                    <a:cubicBezTo>
                      <a:pt x="1396" y="8878"/>
                      <a:pt x="1523" y="9031"/>
                      <a:pt x="1510" y="9222"/>
                    </a:cubicBezTo>
                    <a:cubicBezTo>
                      <a:pt x="1396" y="9125"/>
                      <a:pt x="1289" y="9018"/>
                      <a:pt x="1161" y="8938"/>
                    </a:cubicBezTo>
                    <a:cubicBezTo>
                      <a:pt x="987" y="8827"/>
                      <a:pt x="787" y="8742"/>
                      <a:pt x="660" y="8571"/>
                    </a:cubicBezTo>
                    <a:cubicBezTo>
                      <a:pt x="825" y="8548"/>
                      <a:pt x="976" y="8636"/>
                      <a:pt x="1136" y="8660"/>
                    </a:cubicBezTo>
                    <a:cubicBezTo>
                      <a:pt x="1103" y="8543"/>
                      <a:pt x="1057" y="8431"/>
                      <a:pt x="1007" y="8321"/>
                    </a:cubicBezTo>
                    <a:cubicBezTo>
                      <a:pt x="914" y="8120"/>
                      <a:pt x="905" y="7894"/>
                      <a:pt x="826" y="7688"/>
                    </a:cubicBezTo>
                    <a:cubicBezTo>
                      <a:pt x="751" y="7495"/>
                      <a:pt x="656" y="7310"/>
                      <a:pt x="554" y="7130"/>
                    </a:cubicBezTo>
                    <a:cubicBezTo>
                      <a:pt x="467" y="7236"/>
                      <a:pt x="406" y="7359"/>
                      <a:pt x="340" y="7478"/>
                    </a:cubicBezTo>
                    <a:cubicBezTo>
                      <a:pt x="280" y="7586"/>
                      <a:pt x="170" y="7657"/>
                      <a:pt x="114" y="7767"/>
                    </a:cubicBezTo>
                    <a:cubicBezTo>
                      <a:pt x="78" y="7903"/>
                      <a:pt x="60" y="8044"/>
                      <a:pt x="0" y="8173"/>
                    </a:cubicBezTo>
                    <a:cubicBezTo>
                      <a:pt x="129" y="8255"/>
                      <a:pt x="267" y="8320"/>
                      <a:pt x="395" y="8404"/>
                    </a:cubicBezTo>
                    <a:cubicBezTo>
                      <a:pt x="331" y="8425"/>
                      <a:pt x="267" y="8445"/>
                      <a:pt x="203" y="8465"/>
                    </a:cubicBezTo>
                    <a:cubicBezTo>
                      <a:pt x="446" y="8829"/>
                      <a:pt x="636" y="9224"/>
                      <a:pt x="848" y="9606"/>
                    </a:cubicBezTo>
                    <a:cubicBezTo>
                      <a:pt x="896" y="9556"/>
                      <a:pt x="945" y="9506"/>
                      <a:pt x="995" y="9457"/>
                    </a:cubicBezTo>
                    <a:cubicBezTo>
                      <a:pt x="1040" y="9670"/>
                      <a:pt x="929" y="9894"/>
                      <a:pt x="1035" y="10097"/>
                    </a:cubicBezTo>
                    <a:cubicBezTo>
                      <a:pt x="992" y="10099"/>
                      <a:pt x="950" y="10101"/>
                      <a:pt x="908" y="10104"/>
                    </a:cubicBezTo>
                    <a:cubicBezTo>
                      <a:pt x="982" y="10146"/>
                      <a:pt x="1063" y="10175"/>
                      <a:pt x="1146" y="10194"/>
                    </a:cubicBezTo>
                    <a:cubicBezTo>
                      <a:pt x="1167" y="10233"/>
                      <a:pt x="1188" y="10271"/>
                      <a:pt x="1209" y="10310"/>
                    </a:cubicBezTo>
                    <a:lnTo>
                      <a:pt x="1207" y="10284"/>
                    </a:lnTo>
                    <a:cubicBezTo>
                      <a:pt x="1204" y="10236"/>
                      <a:pt x="1201" y="10187"/>
                      <a:pt x="1199" y="10138"/>
                    </a:cubicBezTo>
                    <a:cubicBezTo>
                      <a:pt x="1235" y="10147"/>
                      <a:pt x="1271" y="10156"/>
                      <a:pt x="1308" y="10165"/>
                    </a:cubicBezTo>
                    <a:cubicBezTo>
                      <a:pt x="1388" y="10363"/>
                      <a:pt x="1431" y="10574"/>
                      <a:pt x="1498" y="10777"/>
                    </a:cubicBezTo>
                    <a:cubicBezTo>
                      <a:pt x="1509" y="10686"/>
                      <a:pt x="1520" y="10594"/>
                      <a:pt x="1524" y="10502"/>
                    </a:cubicBezTo>
                    <a:cubicBezTo>
                      <a:pt x="1504" y="10272"/>
                      <a:pt x="1523" y="10041"/>
                      <a:pt x="1493" y="9812"/>
                    </a:cubicBezTo>
                    <a:cubicBezTo>
                      <a:pt x="1408" y="9890"/>
                      <a:pt x="1315" y="9963"/>
                      <a:pt x="1205" y="10003"/>
                    </a:cubicBezTo>
                    <a:cubicBezTo>
                      <a:pt x="1200" y="9942"/>
                      <a:pt x="1160" y="9873"/>
                      <a:pt x="1203" y="9818"/>
                    </a:cubicBezTo>
                    <a:cubicBezTo>
                      <a:pt x="1273" y="9714"/>
                      <a:pt x="1378" y="9639"/>
                      <a:pt x="1443" y="9531"/>
                    </a:cubicBezTo>
                    <a:cubicBezTo>
                      <a:pt x="1490" y="9451"/>
                      <a:pt x="1522" y="9364"/>
                      <a:pt x="1557" y="9278"/>
                    </a:cubicBezTo>
                    <a:cubicBezTo>
                      <a:pt x="1645" y="9421"/>
                      <a:pt x="1726" y="9570"/>
                      <a:pt x="1778" y="9731"/>
                    </a:cubicBezTo>
                    <a:cubicBezTo>
                      <a:pt x="1667" y="9861"/>
                      <a:pt x="1651" y="10033"/>
                      <a:pt x="1651" y="10197"/>
                    </a:cubicBezTo>
                    <a:cubicBezTo>
                      <a:pt x="1639" y="10505"/>
                      <a:pt x="1627" y="10814"/>
                      <a:pt x="1647" y="11123"/>
                    </a:cubicBezTo>
                    <a:cubicBezTo>
                      <a:pt x="1897" y="11189"/>
                      <a:pt x="2123" y="11016"/>
                      <a:pt x="2339" y="10915"/>
                    </a:cubicBezTo>
                    <a:cubicBezTo>
                      <a:pt x="2229" y="10758"/>
                      <a:pt x="2114" y="10601"/>
                      <a:pt x="2049" y="10419"/>
                    </a:cubicBezTo>
                    <a:cubicBezTo>
                      <a:pt x="2068" y="10407"/>
                      <a:pt x="2106" y="10385"/>
                      <a:pt x="2125" y="10373"/>
                    </a:cubicBezTo>
                    <a:cubicBezTo>
                      <a:pt x="2213" y="10489"/>
                      <a:pt x="2284" y="10616"/>
                      <a:pt x="2359" y="10740"/>
                    </a:cubicBezTo>
                    <a:cubicBezTo>
                      <a:pt x="2449" y="10890"/>
                      <a:pt x="2591" y="10995"/>
                      <a:pt x="2718" y="11111"/>
                    </a:cubicBezTo>
                    <a:cubicBezTo>
                      <a:pt x="2693" y="11113"/>
                      <a:pt x="2643" y="11118"/>
                      <a:pt x="2618" y="11120"/>
                    </a:cubicBezTo>
                    <a:cubicBezTo>
                      <a:pt x="2739" y="11177"/>
                      <a:pt x="2874" y="11140"/>
                      <a:pt x="3001" y="11132"/>
                    </a:cubicBezTo>
                    <a:moveTo>
                      <a:pt x="2129" y="6449"/>
                    </a:moveTo>
                    <a:cubicBezTo>
                      <a:pt x="2094" y="6382"/>
                      <a:pt x="2125" y="6307"/>
                      <a:pt x="2134" y="6237"/>
                    </a:cubicBezTo>
                    <a:cubicBezTo>
                      <a:pt x="2156" y="6233"/>
                      <a:pt x="2200" y="6226"/>
                      <a:pt x="2222" y="6222"/>
                    </a:cubicBezTo>
                    <a:cubicBezTo>
                      <a:pt x="2272" y="6298"/>
                      <a:pt x="2312" y="6409"/>
                      <a:pt x="2249" y="6488"/>
                    </a:cubicBezTo>
                    <a:cubicBezTo>
                      <a:pt x="2209" y="6537"/>
                      <a:pt x="2144" y="6500"/>
                      <a:pt x="2129" y="6449"/>
                    </a:cubicBezTo>
                    <a:moveTo>
                      <a:pt x="1990" y="4482"/>
                    </a:moveTo>
                    <a:cubicBezTo>
                      <a:pt x="1850" y="4386"/>
                      <a:pt x="1769" y="4134"/>
                      <a:pt x="1939" y="4028"/>
                    </a:cubicBezTo>
                    <a:cubicBezTo>
                      <a:pt x="2062" y="3934"/>
                      <a:pt x="2261" y="4011"/>
                      <a:pt x="2267" y="4172"/>
                    </a:cubicBezTo>
                    <a:cubicBezTo>
                      <a:pt x="2298" y="4320"/>
                      <a:pt x="2162" y="4569"/>
                      <a:pt x="1990" y="4482"/>
                    </a:cubicBezTo>
                  </a:path>
                </a:pathLst>
              </a:custGeom>
              <a:solidFill>
                <a:srgbClr val="3844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93"/>
              <p:cNvSpPr/>
              <p:nvPr/>
            </p:nvSpPr>
            <p:spPr bwMode="auto">
              <a:xfrm flipV="1">
                <a:off x="3804" y="1694"/>
                <a:ext cx="299" cy="285"/>
              </a:xfrm>
              <a:custGeom>
                <a:avLst/>
                <a:gdLst>
                  <a:gd name="T0" fmla="*/ 1380 w 1635"/>
                  <a:gd name="T1" fmla="*/ 1352 h 1557"/>
                  <a:gd name="T2" fmla="*/ 1635 w 1635"/>
                  <a:gd name="T3" fmla="*/ 1557 h 1557"/>
                  <a:gd name="T4" fmla="*/ 1496 w 1635"/>
                  <a:gd name="T5" fmla="*/ 1159 h 1557"/>
                  <a:gd name="T6" fmla="*/ 1155 w 1635"/>
                  <a:gd name="T7" fmla="*/ 514 h 1557"/>
                  <a:gd name="T8" fmla="*/ 986 w 1635"/>
                  <a:gd name="T9" fmla="*/ 294 h 1557"/>
                  <a:gd name="T10" fmla="*/ 23 w 1635"/>
                  <a:gd name="T11" fmla="*/ 0 h 1557"/>
                  <a:gd name="T12" fmla="*/ 0 w 1635"/>
                  <a:gd name="T13" fmla="*/ 98 h 1557"/>
                  <a:gd name="T14" fmla="*/ 292 w 1635"/>
                  <a:gd name="T15" fmla="*/ 533 h 1557"/>
                  <a:gd name="T16" fmla="*/ 532 w 1635"/>
                  <a:gd name="T17" fmla="*/ 532 h 1557"/>
                  <a:gd name="T18" fmla="*/ 940 w 1635"/>
                  <a:gd name="T19" fmla="*/ 835 h 1557"/>
                  <a:gd name="T20" fmla="*/ 1031 w 1635"/>
                  <a:gd name="T21" fmla="*/ 1060 h 1557"/>
                  <a:gd name="T22" fmla="*/ 1372 w 1635"/>
                  <a:gd name="T23" fmla="*/ 1415 h 1557"/>
                  <a:gd name="T24" fmla="*/ 1380 w 1635"/>
                  <a:gd name="T25" fmla="*/ 135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5" h="1557">
                    <a:moveTo>
                      <a:pt x="1380" y="1352"/>
                    </a:moveTo>
                    <a:cubicBezTo>
                      <a:pt x="1466" y="1420"/>
                      <a:pt x="1549" y="1490"/>
                      <a:pt x="1635" y="1557"/>
                    </a:cubicBezTo>
                    <a:cubicBezTo>
                      <a:pt x="1619" y="1416"/>
                      <a:pt x="1576" y="1277"/>
                      <a:pt x="1496" y="1159"/>
                    </a:cubicBezTo>
                    <a:cubicBezTo>
                      <a:pt x="1365" y="953"/>
                      <a:pt x="1238" y="744"/>
                      <a:pt x="1155" y="514"/>
                    </a:cubicBezTo>
                    <a:cubicBezTo>
                      <a:pt x="1114" y="431"/>
                      <a:pt x="1091" y="314"/>
                      <a:pt x="986" y="294"/>
                    </a:cubicBezTo>
                    <a:cubicBezTo>
                      <a:pt x="663" y="203"/>
                      <a:pt x="326" y="153"/>
                      <a:pt x="23" y="0"/>
                    </a:cubicBezTo>
                    <a:cubicBezTo>
                      <a:pt x="17" y="24"/>
                      <a:pt x="6" y="74"/>
                      <a:pt x="0" y="98"/>
                    </a:cubicBezTo>
                    <a:cubicBezTo>
                      <a:pt x="125" y="223"/>
                      <a:pt x="215" y="376"/>
                      <a:pt x="292" y="533"/>
                    </a:cubicBezTo>
                    <a:cubicBezTo>
                      <a:pt x="371" y="522"/>
                      <a:pt x="456" y="492"/>
                      <a:pt x="532" y="532"/>
                    </a:cubicBezTo>
                    <a:cubicBezTo>
                      <a:pt x="682" y="610"/>
                      <a:pt x="818" y="717"/>
                      <a:pt x="940" y="835"/>
                    </a:cubicBezTo>
                    <a:cubicBezTo>
                      <a:pt x="1003" y="893"/>
                      <a:pt x="1015" y="981"/>
                      <a:pt x="1031" y="1060"/>
                    </a:cubicBezTo>
                    <a:cubicBezTo>
                      <a:pt x="1172" y="1150"/>
                      <a:pt x="1282" y="1276"/>
                      <a:pt x="1372" y="1415"/>
                    </a:cubicBezTo>
                    <a:cubicBezTo>
                      <a:pt x="1374" y="1399"/>
                      <a:pt x="1378" y="1368"/>
                      <a:pt x="1380" y="1352"/>
                    </a:cubicBezTo>
                  </a:path>
                </a:pathLst>
              </a:custGeom>
              <a:solidFill>
                <a:srgbClr val="3844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94"/>
              <p:cNvSpPr/>
              <p:nvPr/>
            </p:nvSpPr>
            <p:spPr bwMode="auto">
              <a:xfrm flipV="1">
                <a:off x="3391" y="1748"/>
                <a:ext cx="251" cy="208"/>
              </a:xfrm>
              <a:custGeom>
                <a:avLst/>
                <a:gdLst>
                  <a:gd name="T0" fmla="*/ 1062 w 1372"/>
                  <a:gd name="T1" fmla="*/ 1047 h 1140"/>
                  <a:gd name="T2" fmla="*/ 1228 w 1372"/>
                  <a:gd name="T3" fmla="*/ 1140 h 1140"/>
                  <a:gd name="T4" fmla="*/ 1303 w 1372"/>
                  <a:gd name="T5" fmla="*/ 975 h 1140"/>
                  <a:gd name="T6" fmla="*/ 1158 w 1372"/>
                  <a:gd name="T7" fmla="*/ 794 h 1140"/>
                  <a:gd name="T8" fmla="*/ 1108 w 1372"/>
                  <a:gd name="T9" fmla="*/ 754 h 1140"/>
                  <a:gd name="T10" fmla="*/ 1057 w 1372"/>
                  <a:gd name="T11" fmla="*/ 717 h 1140"/>
                  <a:gd name="T12" fmla="*/ 1305 w 1372"/>
                  <a:gd name="T13" fmla="*/ 507 h 1140"/>
                  <a:gd name="T14" fmla="*/ 1315 w 1372"/>
                  <a:gd name="T15" fmla="*/ 426 h 1140"/>
                  <a:gd name="T16" fmla="*/ 1108 w 1372"/>
                  <a:gd name="T17" fmla="*/ 510 h 1140"/>
                  <a:gd name="T18" fmla="*/ 803 w 1372"/>
                  <a:gd name="T19" fmla="*/ 106 h 1140"/>
                  <a:gd name="T20" fmla="*/ 838 w 1372"/>
                  <a:gd name="T21" fmla="*/ 100 h 1140"/>
                  <a:gd name="T22" fmla="*/ 1331 w 1372"/>
                  <a:gd name="T23" fmla="*/ 30 h 1140"/>
                  <a:gd name="T24" fmla="*/ 1372 w 1372"/>
                  <a:gd name="T25" fmla="*/ 26 h 1140"/>
                  <a:gd name="T26" fmla="*/ 873 w 1372"/>
                  <a:gd name="T27" fmla="*/ 34 h 1140"/>
                  <a:gd name="T28" fmla="*/ 501 w 1372"/>
                  <a:gd name="T29" fmla="*/ 97 h 1140"/>
                  <a:gd name="T30" fmla="*/ 516 w 1372"/>
                  <a:gd name="T31" fmla="*/ 155 h 1140"/>
                  <a:gd name="T32" fmla="*/ 327 w 1372"/>
                  <a:gd name="T33" fmla="*/ 134 h 1140"/>
                  <a:gd name="T34" fmla="*/ 0 w 1372"/>
                  <a:gd name="T35" fmla="*/ 651 h 1140"/>
                  <a:gd name="T36" fmla="*/ 539 w 1372"/>
                  <a:gd name="T37" fmla="*/ 1009 h 1140"/>
                  <a:gd name="T38" fmla="*/ 578 w 1372"/>
                  <a:gd name="T39" fmla="*/ 686 h 1140"/>
                  <a:gd name="T40" fmla="*/ 952 w 1372"/>
                  <a:gd name="T41" fmla="*/ 932 h 1140"/>
                  <a:gd name="T42" fmla="*/ 765 w 1372"/>
                  <a:gd name="T43" fmla="*/ 918 h 1140"/>
                  <a:gd name="T44" fmla="*/ 1062 w 1372"/>
                  <a:gd name="T45" fmla="*/ 1047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2" h="1140">
                    <a:moveTo>
                      <a:pt x="1062" y="1047"/>
                    </a:moveTo>
                    <a:cubicBezTo>
                      <a:pt x="1119" y="1075"/>
                      <a:pt x="1173" y="1107"/>
                      <a:pt x="1228" y="1140"/>
                    </a:cubicBezTo>
                    <a:cubicBezTo>
                      <a:pt x="1256" y="1086"/>
                      <a:pt x="1291" y="1035"/>
                      <a:pt x="1303" y="975"/>
                    </a:cubicBezTo>
                    <a:cubicBezTo>
                      <a:pt x="1282" y="897"/>
                      <a:pt x="1216" y="845"/>
                      <a:pt x="1158" y="794"/>
                    </a:cubicBezTo>
                    <a:cubicBezTo>
                      <a:pt x="1146" y="784"/>
                      <a:pt x="1121" y="764"/>
                      <a:pt x="1108" y="754"/>
                    </a:cubicBezTo>
                    <a:cubicBezTo>
                      <a:pt x="1095" y="745"/>
                      <a:pt x="1070" y="726"/>
                      <a:pt x="1057" y="717"/>
                    </a:cubicBezTo>
                    <a:cubicBezTo>
                      <a:pt x="1141" y="649"/>
                      <a:pt x="1228" y="584"/>
                      <a:pt x="1305" y="507"/>
                    </a:cubicBezTo>
                    <a:cubicBezTo>
                      <a:pt x="1307" y="487"/>
                      <a:pt x="1313" y="446"/>
                      <a:pt x="1315" y="426"/>
                    </a:cubicBezTo>
                    <a:cubicBezTo>
                      <a:pt x="1253" y="465"/>
                      <a:pt x="1189" y="554"/>
                      <a:pt x="1108" y="510"/>
                    </a:cubicBezTo>
                    <a:cubicBezTo>
                      <a:pt x="945" y="436"/>
                      <a:pt x="853" y="270"/>
                      <a:pt x="803" y="106"/>
                    </a:cubicBezTo>
                    <a:lnTo>
                      <a:pt x="838" y="100"/>
                    </a:lnTo>
                    <a:cubicBezTo>
                      <a:pt x="1001" y="71"/>
                      <a:pt x="1165" y="45"/>
                      <a:pt x="1331" y="30"/>
                    </a:cubicBezTo>
                    <a:lnTo>
                      <a:pt x="1372" y="26"/>
                    </a:lnTo>
                    <a:cubicBezTo>
                      <a:pt x="1206" y="0"/>
                      <a:pt x="1038" y="11"/>
                      <a:pt x="873" y="34"/>
                    </a:cubicBezTo>
                    <a:cubicBezTo>
                      <a:pt x="748" y="52"/>
                      <a:pt x="625" y="76"/>
                      <a:pt x="501" y="97"/>
                    </a:cubicBezTo>
                    <a:cubicBezTo>
                      <a:pt x="505" y="112"/>
                      <a:pt x="512" y="141"/>
                      <a:pt x="516" y="155"/>
                    </a:cubicBezTo>
                    <a:cubicBezTo>
                      <a:pt x="453" y="148"/>
                      <a:pt x="390" y="141"/>
                      <a:pt x="327" y="134"/>
                    </a:cubicBezTo>
                    <a:cubicBezTo>
                      <a:pt x="227" y="312"/>
                      <a:pt x="107" y="478"/>
                      <a:pt x="0" y="651"/>
                    </a:cubicBezTo>
                    <a:cubicBezTo>
                      <a:pt x="152" y="808"/>
                      <a:pt x="345" y="913"/>
                      <a:pt x="539" y="1009"/>
                    </a:cubicBezTo>
                    <a:cubicBezTo>
                      <a:pt x="556" y="902"/>
                      <a:pt x="568" y="794"/>
                      <a:pt x="578" y="686"/>
                    </a:cubicBezTo>
                    <a:cubicBezTo>
                      <a:pt x="710" y="756"/>
                      <a:pt x="835" y="839"/>
                      <a:pt x="952" y="932"/>
                    </a:cubicBezTo>
                    <a:cubicBezTo>
                      <a:pt x="890" y="928"/>
                      <a:pt x="827" y="924"/>
                      <a:pt x="765" y="918"/>
                    </a:cubicBezTo>
                    <a:cubicBezTo>
                      <a:pt x="864" y="962"/>
                      <a:pt x="963" y="1004"/>
                      <a:pt x="1062" y="1047"/>
                    </a:cubicBezTo>
                  </a:path>
                </a:pathLst>
              </a:custGeom>
              <a:solidFill>
                <a:srgbClr val="3844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95"/>
              <p:cNvSpPr>
                <a:spLocks noEditPoints="1"/>
              </p:cNvSpPr>
              <p:nvPr/>
            </p:nvSpPr>
            <p:spPr bwMode="auto">
              <a:xfrm flipV="1">
                <a:off x="3462" y="1739"/>
                <a:ext cx="1193" cy="2141"/>
              </a:xfrm>
              <a:custGeom>
                <a:avLst/>
                <a:gdLst>
                  <a:gd name="T0" fmla="*/ 4762 w 6522"/>
                  <a:gd name="T1" fmla="*/ 11675 h 11710"/>
                  <a:gd name="T2" fmla="*/ 4884 w 6522"/>
                  <a:gd name="T3" fmla="*/ 11055 h 11710"/>
                  <a:gd name="T4" fmla="*/ 4031 w 6522"/>
                  <a:gd name="T5" fmla="*/ 9965 h 11710"/>
                  <a:gd name="T6" fmla="*/ 4629 w 6522"/>
                  <a:gd name="T7" fmla="*/ 10772 h 11710"/>
                  <a:gd name="T8" fmla="*/ 5213 w 6522"/>
                  <a:gd name="T9" fmla="*/ 9677 h 11710"/>
                  <a:gd name="T10" fmla="*/ 4765 w 6522"/>
                  <a:gd name="T11" fmla="*/ 10126 h 11710"/>
                  <a:gd name="T12" fmla="*/ 5658 w 6522"/>
                  <a:gd name="T13" fmla="*/ 9177 h 11710"/>
                  <a:gd name="T14" fmla="*/ 5585 w 6522"/>
                  <a:gd name="T15" fmla="*/ 8898 h 11710"/>
                  <a:gd name="T16" fmla="*/ 5750 w 6522"/>
                  <a:gd name="T17" fmla="*/ 7428 h 11710"/>
                  <a:gd name="T18" fmla="*/ 5981 w 6522"/>
                  <a:gd name="T19" fmla="*/ 6145 h 11710"/>
                  <a:gd name="T20" fmla="*/ 5460 w 6522"/>
                  <a:gd name="T21" fmla="*/ 6235 h 11710"/>
                  <a:gd name="T22" fmla="*/ 5344 w 6522"/>
                  <a:gd name="T23" fmla="*/ 6014 h 11710"/>
                  <a:gd name="T24" fmla="*/ 5564 w 6522"/>
                  <a:gd name="T25" fmla="*/ 5236 h 11710"/>
                  <a:gd name="T26" fmla="*/ 5990 w 6522"/>
                  <a:gd name="T27" fmla="*/ 4681 h 11710"/>
                  <a:gd name="T28" fmla="*/ 6084 w 6522"/>
                  <a:gd name="T29" fmla="*/ 2613 h 11710"/>
                  <a:gd name="T30" fmla="*/ 5997 w 6522"/>
                  <a:gd name="T31" fmla="*/ 1578 h 11710"/>
                  <a:gd name="T32" fmla="*/ 5739 w 6522"/>
                  <a:gd name="T33" fmla="*/ 886 h 11710"/>
                  <a:gd name="T34" fmla="*/ 6356 w 6522"/>
                  <a:gd name="T35" fmla="*/ 1231 h 11710"/>
                  <a:gd name="T36" fmla="*/ 6302 w 6522"/>
                  <a:gd name="T37" fmla="*/ 422 h 11710"/>
                  <a:gd name="T38" fmla="*/ 5631 w 6522"/>
                  <a:gd name="T39" fmla="*/ 16 h 11710"/>
                  <a:gd name="T40" fmla="*/ 4870 w 6522"/>
                  <a:gd name="T41" fmla="*/ 97 h 11710"/>
                  <a:gd name="T42" fmla="*/ 4826 w 6522"/>
                  <a:gd name="T43" fmla="*/ 860 h 11710"/>
                  <a:gd name="T44" fmla="*/ 4727 w 6522"/>
                  <a:gd name="T45" fmla="*/ 1368 h 11710"/>
                  <a:gd name="T46" fmla="*/ 4524 w 6522"/>
                  <a:gd name="T47" fmla="*/ 2567 h 11710"/>
                  <a:gd name="T48" fmla="*/ 4964 w 6522"/>
                  <a:gd name="T49" fmla="*/ 2062 h 11710"/>
                  <a:gd name="T50" fmla="*/ 5023 w 6522"/>
                  <a:gd name="T51" fmla="*/ 2369 h 11710"/>
                  <a:gd name="T52" fmla="*/ 4312 w 6522"/>
                  <a:gd name="T53" fmla="*/ 3846 h 11710"/>
                  <a:gd name="T54" fmla="*/ 4042 w 6522"/>
                  <a:gd name="T55" fmla="*/ 5158 h 11710"/>
                  <a:gd name="T56" fmla="*/ 4017 w 6522"/>
                  <a:gd name="T57" fmla="*/ 5983 h 11710"/>
                  <a:gd name="T58" fmla="*/ 4132 w 6522"/>
                  <a:gd name="T59" fmla="*/ 6662 h 11710"/>
                  <a:gd name="T60" fmla="*/ 4183 w 6522"/>
                  <a:gd name="T61" fmla="*/ 6913 h 11710"/>
                  <a:gd name="T62" fmla="*/ 4025 w 6522"/>
                  <a:gd name="T63" fmla="*/ 8741 h 11710"/>
                  <a:gd name="T64" fmla="*/ 3935 w 6522"/>
                  <a:gd name="T65" fmla="*/ 9668 h 11710"/>
                  <a:gd name="T66" fmla="*/ 3238 w 6522"/>
                  <a:gd name="T67" fmla="*/ 9310 h 11710"/>
                  <a:gd name="T68" fmla="*/ 3554 w 6522"/>
                  <a:gd name="T69" fmla="*/ 8472 h 11710"/>
                  <a:gd name="T70" fmla="*/ 3507 w 6522"/>
                  <a:gd name="T71" fmla="*/ 7117 h 11710"/>
                  <a:gd name="T72" fmla="*/ 3107 w 6522"/>
                  <a:gd name="T73" fmla="*/ 6028 h 11710"/>
                  <a:gd name="T74" fmla="*/ 2288 w 6522"/>
                  <a:gd name="T75" fmla="*/ 5415 h 11710"/>
                  <a:gd name="T76" fmla="*/ 2238 w 6522"/>
                  <a:gd name="T77" fmla="*/ 4989 h 11710"/>
                  <a:gd name="T78" fmla="*/ 1395 w 6522"/>
                  <a:gd name="T79" fmla="*/ 4591 h 11710"/>
                  <a:gd name="T80" fmla="*/ 2497 w 6522"/>
                  <a:gd name="T81" fmla="*/ 4777 h 11710"/>
                  <a:gd name="T82" fmla="*/ 2350 w 6522"/>
                  <a:gd name="T83" fmla="*/ 3928 h 11710"/>
                  <a:gd name="T84" fmla="*/ 1111 w 6522"/>
                  <a:gd name="T85" fmla="*/ 3232 h 11710"/>
                  <a:gd name="T86" fmla="*/ 1605 w 6522"/>
                  <a:gd name="T87" fmla="*/ 1342 h 11710"/>
                  <a:gd name="T88" fmla="*/ 1177 w 6522"/>
                  <a:gd name="T89" fmla="*/ 966 h 11710"/>
                  <a:gd name="T90" fmla="*/ 465 w 6522"/>
                  <a:gd name="T91" fmla="*/ 1233 h 11710"/>
                  <a:gd name="T92" fmla="*/ 17 w 6522"/>
                  <a:gd name="T93" fmla="*/ 2992 h 11710"/>
                  <a:gd name="T94" fmla="*/ 24 w 6522"/>
                  <a:gd name="T95" fmla="*/ 4614 h 11710"/>
                  <a:gd name="T96" fmla="*/ 65 w 6522"/>
                  <a:gd name="T97" fmla="*/ 6299 h 11710"/>
                  <a:gd name="T98" fmla="*/ 228 w 6522"/>
                  <a:gd name="T99" fmla="*/ 7555 h 11710"/>
                  <a:gd name="T100" fmla="*/ 429 w 6522"/>
                  <a:gd name="T101" fmla="*/ 8242 h 11710"/>
                  <a:gd name="T102" fmla="*/ 2022 w 6522"/>
                  <a:gd name="T103" fmla="*/ 9225 h 11710"/>
                  <a:gd name="T104" fmla="*/ 2864 w 6522"/>
                  <a:gd name="T105" fmla="*/ 10094 h 11710"/>
                  <a:gd name="T106" fmla="*/ 3026 w 6522"/>
                  <a:gd name="T107" fmla="*/ 10655 h 11710"/>
                  <a:gd name="T108" fmla="*/ 3859 w 6522"/>
                  <a:gd name="T109" fmla="*/ 11555 h 11710"/>
                  <a:gd name="T110" fmla="*/ 1779 w 6522"/>
                  <a:gd name="T111" fmla="*/ 7560 h 11710"/>
                  <a:gd name="T112" fmla="*/ 1943 w 6522"/>
                  <a:gd name="T113" fmla="*/ 7286 h 11710"/>
                  <a:gd name="T114" fmla="*/ 2866 w 6522"/>
                  <a:gd name="T115" fmla="*/ 7756 h 1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22" h="11710">
                    <a:moveTo>
                      <a:pt x="3859" y="11555"/>
                    </a:moveTo>
                    <a:cubicBezTo>
                      <a:pt x="4149" y="11646"/>
                      <a:pt x="4457" y="11710"/>
                      <a:pt x="4762" y="11675"/>
                    </a:cubicBezTo>
                    <a:cubicBezTo>
                      <a:pt x="5007" y="11614"/>
                      <a:pt x="5235" y="11498"/>
                      <a:pt x="5457" y="11379"/>
                    </a:cubicBezTo>
                    <a:cubicBezTo>
                      <a:pt x="5292" y="11230"/>
                      <a:pt x="5070" y="11172"/>
                      <a:pt x="4884" y="11055"/>
                    </a:cubicBezTo>
                    <a:cubicBezTo>
                      <a:pt x="4556" y="10855"/>
                      <a:pt x="4251" y="10591"/>
                      <a:pt x="4078" y="10241"/>
                    </a:cubicBezTo>
                    <a:cubicBezTo>
                      <a:pt x="4032" y="10157"/>
                      <a:pt x="4031" y="10059"/>
                      <a:pt x="4031" y="9965"/>
                    </a:cubicBezTo>
                    <a:cubicBezTo>
                      <a:pt x="4166" y="10081"/>
                      <a:pt x="4201" y="10264"/>
                      <a:pt x="4292" y="10410"/>
                    </a:cubicBezTo>
                    <a:cubicBezTo>
                      <a:pt x="4374" y="10556"/>
                      <a:pt x="4497" y="10672"/>
                      <a:pt x="4629" y="10772"/>
                    </a:cubicBezTo>
                    <a:cubicBezTo>
                      <a:pt x="4819" y="10530"/>
                      <a:pt x="4916" y="10233"/>
                      <a:pt x="5082" y="9977"/>
                    </a:cubicBezTo>
                    <a:cubicBezTo>
                      <a:pt x="5140" y="9884"/>
                      <a:pt x="5214" y="9792"/>
                      <a:pt x="5213" y="9677"/>
                    </a:cubicBezTo>
                    <a:cubicBezTo>
                      <a:pt x="5084" y="9750"/>
                      <a:pt x="4948" y="9841"/>
                      <a:pt x="4916" y="9996"/>
                    </a:cubicBezTo>
                    <a:cubicBezTo>
                      <a:pt x="4904" y="10076"/>
                      <a:pt x="4838" y="10112"/>
                      <a:pt x="4765" y="10126"/>
                    </a:cubicBezTo>
                    <a:cubicBezTo>
                      <a:pt x="4720" y="9986"/>
                      <a:pt x="4818" y="9864"/>
                      <a:pt x="4917" y="9777"/>
                    </a:cubicBezTo>
                    <a:cubicBezTo>
                      <a:pt x="5159" y="9570"/>
                      <a:pt x="5425" y="9393"/>
                      <a:pt x="5658" y="9177"/>
                    </a:cubicBezTo>
                    <a:cubicBezTo>
                      <a:pt x="5861" y="8987"/>
                      <a:pt x="5957" y="8713"/>
                      <a:pt x="5979" y="8441"/>
                    </a:cubicBezTo>
                    <a:cubicBezTo>
                      <a:pt x="5842" y="8590"/>
                      <a:pt x="5799" y="8830"/>
                      <a:pt x="5585" y="8898"/>
                    </a:cubicBezTo>
                    <a:cubicBezTo>
                      <a:pt x="5606" y="8836"/>
                      <a:pt x="5629" y="8774"/>
                      <a:pt x="5653" y="8712"/>
                    </a:cubicBezTo>
                    <a:cubicBezTo>
                      <a:pt x="5826" y="8303"/>
                      <a:pt x="5651" y="7850"/>
                      <a:pt x="5750" y="7428"/>
                    </a:cubicBezTo>
                    <a:cubicBezTo>
                      <a:pt x="5798" y="7272"/>
                      <a:pt x="5889" y="7133"/>
                      <a:pt x="5924" y="6974"/>
                    </a:cubicBezTo>
                    <a:cubicBezTo>
                      <a:pt x="5988" y="6704"/>
                      <a:pt x="6040" y="6420"/>
                      <a:pt x="5981" y="6145"/>
                    </a:cubicBezTo>
                    <a:cubicBezTo>
                      <a:pt x="5935" y="5946"/>
                      <a:pt x="5853" y="5757"/>
                      <a:pt x="5747" y="5582"/>
                    </a:cubicBezTo>
                    <a:cubicBezTo>
                      <a:pt x="5617" y="5781"/>
                      <a:pt x="5507" y="6000"/>
                      <a:pt x="5460" y="6235"/>
                    </a:cubicBezTo>
                    <a:cubicBezTo>
                      <a:pt x="5449" y="6275"/>
                      <a:pt x="5446" y="6324"/>
                      <a:pt x="5400" y="6341"/>
                    </a:cubicBezTo>
                    <a:cubicBezTo>
                      <a:pt x="5307" y="6256"/>
                      <a:pt x="5346" y="6124"/>
                      <a:pt x="5344" y="6014"/>
                    </a:cubicBezTo>
                    <a:cubicBezTo>
                      <a:pt x="5354" y="5848"/>
                      <a:pt x="5288" y="5686"/>
                      <a:pt x="5314" y="5521"/>
                    </a:cubicBezTo>
                    <a:cubicBezTo>
                      <a:pt x="5340" y="5388"/>
                      <a:pt x="5472" y="5321"/>
                      <a:pt x="5564" y="5236"/>
                    </a:cubicBezTo>
                    <a:cubicBezTo>
                      <a:pt x="5691" y="5137"/>
                      <a:pt x="5755" y="4984"/>
                      <a:pt x="5867" y="4871"/>
                    </a:cubicBezTo>
                    <a:cubicBezTo>
                      <a:pt x="5916" y="4814"/>
                      <a:pt x="5984" y="4762"/>
                      <a:pt x="5990" y="4681"/>
                    </a:cubicBezTo>
                    <a:cubicBezTo>
                      <a:pt x="6024" y="4402"/>
                      <a:pt x="6057" y="4120"/>
                      <a:pt x="6043" y="3838"/>
                    </a:cubicBezTo>
                    <a:cubicBezTo>
                      <a:pt x="6041" y="3430"/>
                      <a:pt x="5993" y="3016"/>
                      <a:pt x="6084" y="2613"/>
                    </a:cubicBezTo>
                    <a:cubicBezTo>
                      <a:pt x="6120" y="2422"/>
                      <a:pt x="6196" y="2227"/>
                      <a:pt x="6146" y="2032"/>
                    </a:cubicBezTo>
                    <a:cubicBezTo>
                      <a:pt x="6107" y="1877"/>
                      <a:pt x="6055" y="1726"/>
                      <a:pt x="5997" y="1578"/>
                    </a:cubicBezTo>
                    <a:cubicBezTo>
                      <a:pt x="5895" y="1323"/>
                      <a:pt x="5734" y="1100"/>
                      <a:pt x="5608" y="858"/>
                    </a:cubicBezTo>
                    <a:cubicBezTo>
                      <a:pt x="5652" y="864"/>
                      <a:pt x="5702" y="857"/>
                      <a:pt x="5739" y="886"/>
                    </a:cubicBezTo>
                    <a:cubicBezTo>
                      <a:pt x="5949" y="1052"/>
                      <a:pt x="6079" y="1293"/>
                      <a:pt x="6256" y="1491"/>
                    </a:cubicBezTo>
                    <a:cubicBezTo>
                      <a:pt x="6302" y="1410"/>
                      <a:pt x="6338" y="1323"/>
                      <a:pt x="6356" y="1231"/>
                    </a:cubicBezTo>
                    <a:cubicBezTo>
                      <a:pt x="6399" y="1018"/>
                      <a:pt x="6480" y="815"/>
                      <a:pt x="6522" y="601"/>
                    </a:cubicBezTo>
                    <a:cubicBezTo>
                      <a:pt x="6452" y="538"/>
                      <a:pt x="6381" y="474"/>
                      <a:pt x="6302" y="422"/>
                    </a:cubicBezTo>
                    <a:cubicBezTo>
                      <a:pt x="6176" y="353"/>
                      <a:pt x="6048" y="287"/>
                      <a:pt x="5934" y="197"/>
                    </a:cubicBezTo>
                    <a:cubicBezTo>
                      <a:pt x="5839" y="130"/>
                      <a:pt x="5748" y="45"/>
                      <a:pt x="5631" y="16"/>
                    </a:cubicBezTo>
                    <a:cubicBezTo>
                      <a:pt x="5507" y="0"/>
                      <a:pt x="5383" y="24"/>
                      <a:pt x="5259" y="32"/>
                    </a:cubicBezTo>
                    <a:cubicBezTo>
                      <a:pt x="5129" y="47"/>
                      <a:pt x="4993" y="47"/>
                      <a:pt x="4870" y="97"/>
                    </a:cubicBezTo>
                    <a:cubicBezTo>
                      <a:pt x="4784" y="126"/>
                      <a:pt x="4807" y="238"/>
                      <a:pt x="4792" y="309"/>
                    </a:cubicBezTo>
                    <a:cubicBezTo>
                      <a:pt x="4790" y="492"/>
                      <a:pt x="4737" y="688"/>
                      <a:pt x="4826" y="860"/>
                    </a:cubicBezTo>
                    <a:cubicBezTo>
                      <a:pt x="4879" y="797"/>
                      <a:pt x="4937" y="738"/>
                      <a:pt x="5001" y="684"/>
                    </a:cubicBezTo>
                    <a:cubicBezTo>
                      <a:pt x="4964" y="931"/>
                      <a:pt x="4843" y="1152"/>
                      <a:pt x="4727" y="1368"/>
                    </a:cubicBezTo>
                    <a:cubicBezTo>
                      <a:pt x="4641" y="1564"/>
                      <a:pt x="4634" y="1779"/>
                      <a:pt x="4611" y="1988"/>
                    </a:cubicBezTo>
                    <a:cubicBezTo>
                      <a:pt x="4593" y="2183"/>
                      <a:pt x="4558" y="2375"/>
                      <a:pt x="4524" y="2567"/>
                    </a:cubicBezTo>
                    <a:cubicBezTo>
                      <a:pt x="4573" y="2525"/>
                      <a:pt x="4621" y="2483"/>
                      <a:pt x="4667" y="2437"/>
                    </a:cubicBezTo>
                    <a:cubicBezTo>
                      <a:pt x="4757" y="2306"/>
                      <a:pt x="4848" y="2173"/>
                      <a:pt x="4964" y="2062"/>
                    </a:cubicBezTo>
                    <a:cubicBezTo>
                      <a:pt x="5090" y="1940"/>
                      <a:pt x="5205" y="1802"/>
                      <a:pt x="5360" y="1713"/>
                    </a:cubicBezTo>
                    <a:cubicBezTo>
                      <a:pt x="5269" y="1942"/>
                      <a:pt x="5133" y="2149"/>
                      <a:pt x="5023" y="2369"/>
                    </a:cubicBezTo>
                    <a:cubicBezTo>
                      <a:pt x="4869" y="2670"/>
                      <a:pt x="4646" y="2931"/>
                      <a:pt x="4515" y="3244"/>
                    </a:cubicBezTo>
                    <a:cubicBezTo>
                      <a:pt x="4423" y="3436"/>
                      <a:pt x="4365" y="3641"/>
                      <a:pt x="4312" y="3846"/>
                    </a:cubicBezTo>
                    <a:cubicBezTo>
                      <a:pt x="4235" y="4138"/>
                      <a:pt x="4097" y="4421"/>
                      <a:pt x="4110" y="4729"/>
                    </a:cubicBezTo>
                    <a:cubicBezTo>
                      <a:pt x="4117" y="4875"/>
                      <a:pt x="4094" y="5021"/>
                      <a:pt x="4042" y="5158"/>
                    </a:cubicBezTo>
                    <a:cubicBezTo>
                      <a:pt x="4024" y="5464"/>
                      <a:pt x="4118" y="5763"/>
                      <a:pt x="4101" y="6069"/>
                    </a:cubicBezTo>
                    <a:cubicBezTo>
                      <a:pt x="4073" y="6041"/>
                      <a:pt x="4044" y="6013"/>
                      <a:pt x="4017" y="5983"/>
                    </a:cubicBezTo>
                    <a:cubicBezTo>
                      <a:pt x="4004" y="6135"/>
                      <a:pt x="4105" y="6261"/>
                      <a:pt x="4119" y="6405"/>
                    </a:cubicBezTo>
                    <a:cubicBezTo>
                      <a:pt x="4118" y="6491"/>
                      <a:pt x="4118" y="6577"/>
                      <a:pt x="4132" y="6662"/>
                    </a:cubicBezTo>
                    <a:cubicBezTo>
                      <a:pt x="4189" y="6511"/>
                      <a:pt x="4227" y="6351"/>
                      <a:pt x="4315" y="6214"/>
                    </a:cubicBezTo>
                    <a:cubicBezTo>
                      <a:pt x="4384" y="6456"/>
                      <a:pt x="4249" y="6686"/>
                      <a:pt x="4183" y="6913"/>
                    </a:cubicBezTo>
                    <a:cubicBezTo>
                      <a:pt x="4067" y="7265"/>
                      <a:pt x="4119" y="7642"/>
                      <a:pt x="4061" y="8003"/>
                    </a:cubicBezTo>
                    <a:cubicBezTo>
                      <a:pt x="4021" y="8248"/>
                      <a:pt x="4052" y="8496"/>
                      <a:pt x="4025" y="8741"/>
                    </a:cubicBezTo>
                    <a:cubicBezTo>
                      <a:pt x="4006" y="8929"/>
                      <a:pt x="3976" y="9117"/>
                      <a:pt x="3988" y="9306"/>
                    </a:cubicBezTo>
                    <a:cubicBezTo>
                      <a:pt x="3988" y="9428"/>
                      <a:pt x="4034" y="9571"/>
                      <a:pt x="3935" y="9668"/>
                    </a:cubicBezTo>
                    <a:cubicBezTo>
                      <a:pt x="3852" y="9443"/>
                      <a:pt x="3830" y="9179"/>
                      <a:pt x="3640" y="9010"/>
                    </a:cubicBezTo>
                    <a:cubicBezTo>
                      <a:pt x="3504" y="9107"/>
                      <a:pt x="3383" y="9225"/>
                      <a:pt x="3238" y="9310"/>
                    </a:cubicBezTo>
                    <a:cubicBezTo>
                      <a:pt x="3216" y="9074"/>
                      <a:pt x="3458" y="8951"/>
                      <a:pt x="3553" y="8764"/>
                    </a:cubicBezTo>
                    <a:cubicBezTo>
                      <a:pt x="3577" y="8668"/>
                      <a:pt x="3558" y="8569"/>
                      <a:pt x="3554" y="8472"/>
                    </a:cubicBezTo>
                    <a:cubicBezTo>
                      <a:pt x="3528" y="8209"/>
                      <a:pt x="3581" y="7944"/>
                      <a:pt x="3540" y="7682"/>
                    </a:cubicBezTo>
                    <a:cubicBezTo>
                      <a:pt x="3511" y="7495"/>
                      <a:pt x="3507" y="7306"/>
                      <a:pt x="3507" y="7117"/>
                    </a:cubicBezTo>
                    <a:cubicBezTo>
                      <a:pt x="3509" y="6905"/>
                      <a:pt x="3400" y="6715"/>
                      <a:pt x="3365" y="6509"/>
                    </a:cubicBezTo>
                    <a:cubicBezTo>
                      <a:pt x="3328" y="6332"/>
                      <a:pt x="3278" y="6122"/>
                      <a:pt x="3107" y="6028"/>
                    </a:cubicBezTo>
                    <a:cubicBezTo>
                      <a:pt x="2916" y="5968"/>
                      <a:pt x="2709" y="5975"/>
                      <a:pt x="2523" y="5897"/>
                    </a:cubicBezTo>
                    <a:cubicBezTo>
                      <a:pt x="2334" y="5832"/>
                      <a:pt x="2224" y="5604"/>
                      <a:pt x="2288" y="5415"/>
                    </a:cubicBezTo>
                    <a:cubicBezTo>
                      <a:pt x="2337" y="5278"/>
                      <a:pt x="2465" y="5193"/>
                      <a:pt x="2564" y="5094"/>
                    </a:cubicBezTo>
                    <a:cubicBezTo>
                      <a:pt x="2461" y="5043"/>
                      <a:pt x="2351" y="5008"/>
                      <a:pt x="2238" y="4989"/>
                    </a:cubicBezTo>
                    <a:cubicBezTo>
                      <a:pt x="1992" y="4945"/>
                      <a:pt x="1753" y="4861"/>
                      <a:pt x="1532" y="4742"/>
                    </a:cubicBezTo>
                    <a:cubicBezTo>
                      <a:pt x="1467" y="4713"/>
                      <a:pt x="1431" y="4649"/>
                      <a:pt x="1395" y="4591"/>
                    </a:cubicBezTo>
                    <a:cubicBezTo>
                      <a:pt x="1559" y="4635"/>
                      <a:pt x="1713" y="4713"/>
                      <a:pt x="1881" y="4744"/>
                    </a:cubicBezTo>
                    <a:cubicBezTo>
                      <a:pt x="2083" y="4784"/>
                      <a:pt x="2291" y="4788"/>
                      <a:pt x="2497" y="4777"/>
                    </a:cubicBezTo>
                    <a:cubicBezTo>
                      <a:pt x="2461" y="4564"/>
                      <a:pt x="2407" y="4353"/>
                      <a:pt x="2421" y="4136"/>
                    </a:cubicBezTo>
                    <a:cubicBezTo>
                      <a:pt x="2415" y="4065"/>
                      <a:pt x="2440" y="3954"/>
                      <a:pt x="2350" y="3928"/>
                    </a:cubicBezTo>
                    <a:cubicBezTo>
                      <a:pt x="1993" y="3807"/>
                      <a:pt x="1581" y="3767"/>
                      <a:pt x="1300" y="3490"/>
                    </a:cubicBezTo>
                    <a:cubicBezTo>
                      <a:pt x="1225" y="3416"/>
                      <a:pt x="1127" y="3343"/>
                      <a:pt x="1111" y="3232"/>
                    </a:cubicBezTo>
                    <a:cubicBezTo>
                      <a:pt x="1111" y="3077"/>
                      <a:pt x="1172" y="2932"/>
                      <a:pt x="1211" y="2785"/>
                    </a:cubicBezTo>
                    <a:cubicBezTo>
                      <a:pt x="1349" y="2306"/>
                      <a:pt x="1463" y="1820"/>
                      <a:pt x="1605" y="1342"/>
                    </a:cubicBezTo>
                    <a:cubicBezTo>
                      <a:pt x="1618" y="1286"/>
                      <a:pt x="1633" y="1227"/>
                      <a:pt x="1624" y="1168"/>
                    </a:cubicBezTo>
                    <a:cubicBezTo>
                      <a:pt x="1489" y="1074"/>
                      <a:pt x="1328" y="1028"/>
                      <a:pt x="1177" y="966"/>
                    </a:cubicBezTo>
                    <a:cubicBezTo>
                      <a:pt x="1008" y="905"/>
                      <a:pt x="827" y="833"/>
                      <a:pt x="645" y="872"/>
                    </a:cubicBezTo>
                    <a:cubicBezTo>
                      <a:pt x="554" y="974"/>
                      <a:pt x="522" y="1112"/>
                      <a:pt x="465" y="1233"/>
                    </a:cubicBezTo>
                    <a:cubicBezTo>
                      <a:pt x="283" y="1630"/>
                      <a:pt x="222" y="2067"/>
                      <a:pt x="82" y="2478"/>
                    </a:cubicBezTo>
                    <a:cubicBezTo>
                      <a:pt x="18" y="2641"/>
                      <a:pt x="0" y="2818"/>
                      <a:pt x="17" y="2992"/>
                    </a:cubicBezTo>
                    <a:cubicBezTo>
                      <a:pt x="22" y="3263"/>
                      <a:pt x="131" y="3525"/>
                      <a:pt x="94" y="3798"/>
                    </a:cubicBezTo>
                    <a:cubicBezTo>
                      <a:pt x="62" y="4069"/>
                      <a:pt x="28" y="4341"/>
                      <a:pt x="24" y="4614"/>
                    </a:cubicBezTo>
                    <a:cubicBezTo>
                      <a:pt x="11" y="4877"/>
                      <a:pt x="108" y="5127"/>
                      <a:pt x="116" y="5389"/>
                    </a:cubicBezTo>
                    <a:cubicBezTo>
                      <a:pt x="152" y="5693"/>
                      <a:pt x="104" y="5998"/>
                      <a:pt x="65" y="6299"/>
                    </a:cubicBezTo>
                    <a:cubicBezTo>
                      <a:pt x="25" y="6572"/>
                      <a:pt x="75" y="6847"/>
                      <a:pt x="98" y="7119"/>
                    </a:cubicBezTo>
                    <a:cubicBezTo>
                      <a:pt x="109" y="7273"/>
                      <a:pt x="191" y="7408"/>
                      <a:pt x="228" y="7555"/>
                    </a:cubicBezTo>
                    <a:cubicBezTo>
                      <a:pt x="247" y="7716"/>
                      <a:pt x="153" y="7869"/>
                      <a:pt x="175" y="8030"/>
                    </a:cubicBezTo>
                    <a:cubicBezTo>
                      <a:pt x="209" y="8145"/>
                      <a:pt x="328" y="8199"/>
                      <a:pt x="429" y="8242"/>
                    </a:cubicBezTo>
                    <a:cubicBezTo>
                      <a:pt x="800" y="8392"/>
                      <a:pt x="1187" y="8515"/>
                      <a:pt x="1521" y="8740"/>
                    </a:cubicBezTo>
                    <a:cubicBezTo>
                      <a:pt x="1705" y="8883"/>
                      <a:pt x="1850" y="9069"/>
                      <a:pt x="2022" y="9225"/>
                    </a:cubicBezTo>
                    <a:cubicBezTo>
                      <a:pt x="2227" y="9410"/>
                      <a:pt x="2369" y="9656"/>
                      <a:pt x="2592" y="9822"/>
                    </a:cubicBezTo>
                    <a:cubicBezTo>
                      <a:pt x="2695" y="9900"/>
                      <a:pt x="2801" y="9978"/>
                      <a:pt x="2864" y="10094"/>
                    </a:cubicBezTo>
                    <a:cubicBezTo>
                      <a:pt x="2714" y="10160"/>
                      <a:pt x="2563" y="10226"/>
                      <a:pt x="2427" y="10319"/>
                    </a:cubicBezTo>
                    <a:cubicBezTo>
                      <a:pt x="2633" y="10414"/>
                      <a:pt x="2882" y="10463"/>
                      <a:pt x="3026" y="10655"/>
                    </a:cubicBezTo>
                    <a:cubicBezTo>
                      <a:pt x="3142" y="10844"/>
                      <a:pt x="3156" y="11086"/>
                      <a:pt x="3307" y="11256"/>
                    </a:cubicBezTo>
                    <a:cubicBezTo>
                      <a:pt x="3453" y="11413"/>
                      <a:pt x="3661" y="11487"/>
                      <a:pt x="3859" y="11555"/>
                    </a:cubicBezTo>
                    <a:moveTo>
                      <a:pt x="2275" y="7596"/>
                    </a:moveTo>
                    <a:cubicBezTo>
                      <a:pt x="2114" y="7549"/>
                      <a:pt x="1944" y="7581"/>
                      <a:pt x="1779" y="7560"/>
                    </a:cubicBezTo>
                    <a:cubicBezTo>
                      <a:pt x="1716" y="7524"/>
                      <a:pt x="1645" y="7439"/>
                      <a:pt x="1691" y="7364"/>
                    </a:cubicBezTo>
                    <a:cubicBezTo>
                      <a:pt x="1735" y="7270"/>
                      <a:pt x="1856" y="7279"/>
                      <a:pt x="1943" y="7286"/>
                    </a:cubicBezTo>
                    <a:cubicBezTo>
                      <a:pt x="2165" y="7316"/>
                      <a:pt x="2363" y="7430"/>
                      <a:pt x="2564" y="7523"/>
                    </a:cubicBezTo>
                    <a:cubicBezTo>
                      <a:pt x="2674" y="7586"/>
                      <a:pt x="2815" y="7628"/>
                      <a:pt x="2866" y="7756"/>
                    </a:cubicBezTo>
                    <a:cubicBezTo>
                      <a:pt x="2656" y="7764"/>
                      <a:pt x="2475" y="7641"/>
                      <a:pt x="2275" y="7596"/>
                    </a:cubicBezTo>
                  </a:path>
                </a:pathLst>
              </a:custGeom>
              <a:solidFill>
                <a:srgbClr val="3844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96"/>
              <p:cNvSpPr>
                <a:spLocks noEditPoints="1"/>
              </p:cNvSpPr>
              <p:nvPr/>
            </p:nvSpPr>
            <p:spPr bwMode="auto">
              <a:xfrm flipV="1">
                <a:off x="2503" y="1763"/>
                <a:ext cx="571" cy="865"/>
              </a:xfrm>
              <a:custGeom>
                <a:avLst/>
                <a:gdLst>
                  <a:gd name="T0" fmla="*/ 1236 w 3121"/>
                  <a:gd name="T1" fmla="*/ 4732 h 4732"/>
                  <a:gd name="T2" fmla="*/ 1477 w 3121"/>
                  <a:gd name="T3" fmla="*/ 4684 h 4732"/>
                  <a:gd name="T4" fmla="*/ 1553 w 3121"/>
                  <a:gd name="T5" fmla="*/ 3917 h 4732"/>
                  <a:gd name="T6" fmla="*/ 1664 w 3121"/>
                  <a:gd name="T7" fmla="*/ 3906 h 4732"/>
                  <a:gd name="T8" fmla="*/ 1637 w 3121"/>
                  <a:gd name="T9" fmla="*/ 4180 h 4732"/>
                  <a:gd name="T10" fmla="*/ 1797 w 3121"/>
                  <a:gd name="T11" fmla="*/ 3843 h 4732"/>
                  <a:gd name="T12" fmla="*/ 2180 w 3121"/>
                  <a:gd name="T13" fmla="*/ 2705 h 4732"/>
                  <a:gd name="T14" fmla="*/ 2321 w 3121"/>
                  <a:gd name="T15" fmla="*/ 2283 h 4732"/>
                  <a:gd name="T16" fmla="*/ 2712 w 3121"/>
                  <a:gd name="T17" fmla="*/ 2080 h 4732"/>
                  <a:gd name="T18" fmla="*/ 2661 w 3121"/>
                  <a:gd name="T19" fmla="*/ 2435 h 4732"/>
                  <a:gd name="T20" fmla="*/ 2841 w 3121"/>
                  <a:gd name="T21" fmla="*/ 2272 h 4732"/>
                  <a:gd name="T22" fmla="*/ 2786 w 3121"/>
                  <a:gd name="T23" fmla="*/ 1405 h 4732"/>
                  <a:gd name="T24" fmla="*/ 2911 w 3121"/>
                  <a:gd name="T25" fmla="*/ 1248 h 4732"/>
                  <a:gd name="T26" fmla="*/ 2923 w 3121"/>
                  <a:gd name="T27" fmla="*/ 1802 h 4732"/>
                  <a:gd name="T28" fmla="*/ 3118 w 3121"/>
                  <a:gd name="T29" fmla="*/ 1210 h 4732"/>
                  <a:gd name="T30" fmla="*/ 3062 w 3121"/>
                  <a:gd name="T31" fmla="*/ 979 h 4732"/>
                  <a:gd name="T32" fmla="*/ 2821 w 3121"/>
                  <a:gd name="T33" fmla="*/ 623 h 4732"/>
                  <a:gd name="T34" fmla="*/ 2940 w 3121"/>
                  <a:gd name="T35" fmla="*/ 237 h 4732"/>
                  <a:gd name="T36" fmla="*/ 2655 w 3121"/>
                  <a:gd name="T37" fmla="*/ 74 h 4732"/>
                  <a:gd name="T38" fmla="*/ 2188 w 3121"/>
                  <a:gd name="T39" fmla="*/ 430 h 4732"/>
                  <a:gd name="T40" fmla="*/ 2154 w 3121"/>
                  <a:gd name="T41" fmla="*/ 378 h 4732"/>
                  <a:gd name="T42" fmla="*/ 1651 w 3121"/>
                  <a:gd name="T43" fmla="*/ 981 h 4732"/>
                  <a:gd name="T44" fmla="*/ 1380 w 3121"/>
                  <a:gd name="T45" fmla="*/ 1343 h 4732"/>
                  <a:gd name="T46" fmla="*/ 441 w 3121"/>
                  <a:gd name="T47" fmla="*/ 2794 h 4732"/>
                  <a:gd name="T48" fmla="*/ 443 w 3121"/>
                  <a:gd name="T49" fmla="*/ 2826 h 4732"/>
                  <a:gd name="T50" fmla="*/ 426 w 3121"/>
                  <a:gd name="T51" fmla="*/ 2965 h 4732"/>
                  <a:gd name="T52" fmla="*/ 0 w 3121"/>
                  <a:gd name="T53" fmla="*/ 3382 h 4732"/>
                  <a:gd name="T54" fmla="*/ 13 w 3121"/>
                  <a:gd name="T55" fmla="*/ 3459 h 4732"/>
                  <a:gd name="T56" fmla="*/ 718 w 3121"/>
                  <a:gd name="T57" fmla="*/ 3777 h 4732"/>
                  <a:gd name="T58" fmla="*/ 583 w 3121"/>
                  <a:gd name="T59" fmla="*/ 4005 h 4732"/>
                  <a:gd name="T60" fmla="*/ 724 w 3121"/>
                  <a:gd name="T61" fmla="*/ 3858 h 4732"/>
                  <a:gd name="T62" fmla="*/ 1059 w 3121"/>
                  <a:gd name="T63" fmla="*/ 4293 h 4732"/>
                  <a:gd name="T64" fmla="*/ 1145 w 3121"/>
                  <a:gd name="T65" fmla="*/ 4391 h 4732"/>
                  <a:gd name="T66" fmla="*/ 1259 w 3121"/>
                  <a:gd name="T67" fmla="*/ 4471 h 4732"/>
                  <a:gd name="T68" fmla="*/ 1236 w 3121"/>
                  <a:gd name="T69" fmla="*/ 4732 h 4732"/>
                  <a:gd name="T70" fmla="*/ 584 w 3121"/>
                  <a:gd name="T71" fmla="*/ 3319 h 4732"/>
                  <a:gd name="T72" fmla="*/ 652 w 3121"/>
                  <a:gd name="T73" fmla="*/ 3325 h 4732"/>
                  <a:gd name="T74" fmla="*/ 652 w 3121"/>
                  <a:gd name="T75" fmla="*/ 3186 h 4732"/>
                  <a:gd name="T76" fmla="*/ 597 w 3121"/>
                  <a:gd name="T77" fmla="*/ 3191 h 4732"/>
                  <a:gd name="T78" fmla="*/ 602 w 3121"/>
                  <a:gd name="T79" fmla="*/ 3104 h 4732"/>
                  <a:gd name="T80" fmla="*/ 824 w 3121"/>
                  <a:gd name="T81" fmla="*/ 3073 h 4732"/>
                  <a:gd name="T82" fmla="*/ 789 w 3121"/>
                  <a:gd name="T83" fmla="*/ 3435 h 4732"/>
                  <a:gd name="T84" fmla="*/ 584 w 3121"/>
                  <a:gd name="T85" fmla="*/ 3319 h 4732"/>
                  <a:gd name="T86" fmla="*/ 994 w 3121"/>
                  <a:gd name="T87" fmla="*/ 2835 h 4732"/>
                  <a:gd name="T88" fmla="*/ 1209 w 3121"/>
                  <a:gd name="T89" fmla="*/ 2474 h 4732"/>
                  <a:gd name="T90" fmla="*/ 1249 w 3121"/>
                  <a:gd name="T91" fmla="*/ 2731 h 4732"/>
                  <a:gd name="T92" fmla="*/ 994 w 3121"/>
                  <a:gd name="T93" fmla="*/ 2835 h 4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1" h="4732">
                    <a:moveTo>
                      <a:pt x="1236" y="4732"/>
                    </a:moveTo>
                    <a:cubicBezTo>
                      <a:pt x="1316" y="4717"/>
                      <a:pt x="1397" y="4701"/>
                      <a:pt x="1477" y="4684"/>
                    </a:cubicBezTo>
                    <a:cubicBezTo>
                      <a:pt x="1507" y="4429"/>
                      <a:pt x="1432" y="4156"/>
                      <a:pt x="1553" y="3917"/>
                    </a:cubicBezTo>
                    <a:cubicBezTo>
                      <a:pt x="1590" y="3914"/>
                      <a:pt x="1627" y="3910"/>
                      <a:pt x="1664" y="3906"/>
                    </a:cubicBezTo>
                    <a:cubicBezTo>
                      <a:pt x="1639" y="3996"/>
                      <a:pt x="1628" y="4088"/>
                      <a:pt x="1637" y="4180"/>
                    </a:cubicBezTo>
                    <a:cubicBezTo>
                      <a:pt x="1712" y="4080"/>
                      <a:pt x="1765" y="3964"/>
                      <a:pt x="1797" y="3843"/>
                    </a:cubicBezTo>
                    <a:cubicBezTo>
                      <a:pt x="1904" y="3457"/>
                      <a:pt x="2056" y="3086"/>
                      <a:pt x="2180" y="2705"/>
                    </a:cubicBezTo>
                    <a:cubicBezTo>
                      <a:pt x="2229" y="2565"/>
                      <a:pt x="2263" y="2420"/>
                      <a:pt x="2321" y="2283"/>
                    </a:cubicBezTo>
                    <a:cubicBezTo>
                      <a:pt x="2381" y="2127"/>
                      <a:pt x="2575" y="2124"/>
                      <a:pt x="2712" y="2080"/>
                    </a:cubicBezTo>
                    <a:cubicBezTo>
                      <a:pt x="2683" y="2196"/>
                      <a:pt x="2656" y="2314"/>
                      <a:pt x="2661" y="2435"/>
                    </a:cubicBezTo>
                    <a:cubicBezTo>
                      <a:pt x="2729" y="2392"/>
                      <a:pt x="2822" y="2361"/>
                      <a:pt x="2841" y="2272"/>
                    </a:cubicBezTo>
                    <a:cubicBezTo>
                      <a:pt x="2917" y="1983"/>
                      <a:pt x="2794" y="1694"/>
                      <a:pt x="2786" y="1405"/>
                    </a:cubicBezTo>
                    <a:cubicBezTo>
                      <a:pt x="2772" y="1321"/>
                      <a:pt x="2852" y="1286"/>
                      <a:pt x="2911" y="1248"/>
                    </a:cubicBezTo>
                    <a:cubicBezTo>
                      <a:pt x="2916" y="1433"/>
                      <a:pt x="2905" y="1618"/>
                      <a:pt x="2923" y="1802"/>
                    </a:cubicBezTo>
                    <a:cubicBezTo>
                      <a:pt x="3069" y="1641"/>
                      <a:pt x="3108" y="1419"/>
                      <a:pt x="3118" y="1210"/>
                    </a:cubicBezTo>
                    <a:cubicBezTo>
                      <a:pt x="3119" y="1131"/>
                      <a:pt x="3121" y="1040"/>
                      <a:pt x="3062" y="979"/>
                    </a:cubicBezTo>
                    <a:cubicBezTo>
                      <a:pt x="2973" y="869"/>
                      <a:pt x="2824" y="780"/>
                      <a:pt x="2821" y="623"/>
                    </a:cubicBezTo>
                    <a:cubicBezTo>
                      <a:pt x="2831" y="487"/>
                      <a:pt x="2920" y="372"/>
                      <a:pt x="2940" y="237"/>
                    </a:cubicBezTo>
                    <a:cubicBezTo>
                      <a:pt x="2943" y="102"/>
                      <a:pt x="2771" y="0"/>
                      <a:pt x="2655" y="74"/>
                    </a:cubicBezTo>
                    <a:cubicBezTo>
                      <a:pt x="2482" y="169"/>
                      <a:pt x="2346" y="315"/>
                      <a:pt x="2188" y="430"/>
                    </a:cubicBezTo>
                    <a:cubicBezTo>
                      <a:pt x="2179" y="417"/>
                      <a:pt x="2163" y="391"/>
                      <a:pt x="2154" y="378"/>
                    </a:cubicBezTo>
                    <a:cubicBezTo>
                      <a:pt x="1951" y="545"/>
                      <a:pt x="1829" y="789"/>
                      <a:pt x="1651" y="981"/>
                    </a:cubicBezTo>
                    <a:cubicBezTo>
                      <a:pt x="1545" y="1090"/>
                      <a:pt x="1474" y="1225"/>
                      <a:pt x="1380" y="1343"/>
                    </a:cubicBezTo>
                    <a:cubicBezTo>
                      <a:pt x="1064" y="1825"/>
                      <a:pt x="706" y="2281"/>
                      <a:pt x="441" y="2794"/>
                    </a:cubicBezTo>
                    <a:cubicBezTo>
                      <a:pt x="442" y="2802"/>
                      <a:pt x="442" y="2818"/>
                      <a:pt x="443" y="2826"/>
                    </a:cubicBezTo>
                    <a:cubicBezTo>
                      <a:pt x="447" y="2873"/>
                      <a:pt x="462" y="2926"/>
                      <a:pt x="426" y="2965"/>
                    </a:cubicBezTo>
                    <a:cubicBezTo>
                      <a:pt x="310" y="3128"/>
                      <a:pt x="140" y="3241"/>
                      <a:pt x="0" y="3382"/>
                    </a:cubicBezTo>
                    <a:cubicBezTo>
                      <a:pt x="4" y="3401"/>
                      <a:pt x="10" y="3440"/>
                      <a:pt x="13" y="3459"/>
                    </a:cubicBezTo>
                    <a:cubicBezTo>
                      <a:pt x="248" y="3565"/>
                      <a:pt x="506" y="3625"/>
                      <a:pt x="718" y="3777"/>
                    </a:cubicBezTo>
                    <a:cubicBezTo>
                      <a:pt x="669" y="3851"/>
                      <a:pt x="623" y="3927"/>
                      <a:pt x="583" y="4005"/>
                    </a:cubicBezTo>
                    <a:cubicBezTo>
                      <a:pt x="626" y="3953"/>
                      <a:pt x="675" y="3905"/>
                      <a:pt x="724" y="3858"/>
                    </a:cubicBezTo>
                    <a:cubicBezTo>
                      <a:pt x="870" y="3974"/>
                      <a:pt x="972" y="4131"/>
                      <a:pt x="1059" y="4293"/>
                    </a:cubicBezTo>
                    <a:cubicBezTo>
                      <a:pt x="1086" y="4327"/>
                      <a:pt x="1115" y="4359"/>
                      <a:pt x="1145" y="4391"/>
                    </a:cubicBezTo>
                    <a:cubicBezTo>
                      <a:pt x="1187" y="4411"/>
                      <a:pt x="1241" y="4423"/>
                      <a:pt x="1259" y="4471"/>
                    </a:cubicBezTo>
                    <a:cubicBezTo>
                      <a:pt x="1296" y="4555"/>
                      <a:pt x="1248" y="4647"/>
                      <a:pt x="1236" y="4732"/>
                    </a:cubicBezTo>
                    <a:moveTo>
                      <a:pt x="584" y="3319"/>
                    </a:moveTo>
                    <a:cubicBezTo>
                      <a:pt x="601" y="3321"/>
                      <a:pt x="635" y="3324"/>
                      <a:pt x="652" y="3325"/>
                    </a:cubicBezTo>
                    <a:cubicBezTo>
                      <a:pt x="652" y="3290"/>
                      <a:pt x="652" y="3221"/>
                      <a:pt x="652" y="3186"/>
                    </a:cubicBezTo>
                    <a:cubicBezTo>
                      <a:pt x="639" y="3187"/>
                      <a:pt x="611" y="3190"/>
                      <a:pt x="597" y="3191"/>
                    </a:cubicBezTo>
                    <a:cubicBezTo>
                      <a:pt x="598" y="3169"/>
                      <a:pt x="601" y="3126"/>
                      <a:pt x="602" y="3104"/>
                    </a:cubicBezTo>
                    <a:cubicBezTo>
                      <a:pt x="674" y="3084"/>
                      <a:pt x="748" y="3058"/>
                      <a:pt x="824" y="3073"/>
                    </a:cubicBezTo>
                    <a:cubicBezTo>
                      <a:pt x="940" y="3164"/>
                      <a:pt x="893" y="3356"/>
                      <a:pt x="789" y="3435"/>
                    </a:cubicBezTo>
                    <a:cubicBezTo>
                      <a:pt x="700" y="3450"/>
                      <a:pt x="624" y="3394"/>
                      <a:pt x="584" y="3319"/>
                    </a:cubicBezTo>
                    <a:moveTo>
                      <a:pt x="994" y="2835"/>
                    </a:moveTo>
                    <a:cubicBezTo>
                      <a:pt x="805" y="2719"/>
                      <a:pt x="1016" y="2379"/>
                      <a:pt x="1209" y="2474"/>
                    </a:cubicBezTo>
                    <a:cubicBezTo>
                      <a:pt x="1265" y="2546"/>
                      <a:pt x="1309" y="2648"/>
                      <a:pt x="1249" y="2731"/>
                    </a:cubicBezTo>
                    <a:cubicBezTo>
                      <a:pt x="1211" y="2833"/>
                      <a:pt x="1090" y="2862"/>
                      <a:pt x="994" y="2835"/>
                    </a:cubicBezTo>
                  </a:path>
                </a:pathLst>
              </a:custGeom>
              <a:solidFill>
                <a:srgbClr val="3844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97"/>
              <p:cNvSpPr/>
              <p:nvPr/>
            </p:nvSpPr>
            <p:spPr bwMode="auto">
              <a:xfrm flipV="1">
                <a:off x="3489" y="2005"/>
                <a:ext cx="464" cy="344"/>
              </a:xfrm>
              <a:custGeom>
                <a:avLst/>
                <a:gdLst>
                  <a:gd name="T0" fmla="*/ 1878 w 2535"/>
                  <a:gd name="T1" fmla="*/ 1866 h 1881"/>
                  <a:gd name="T2" fmla="*/ 1938 w 2535"/>
                  <a:gd name="T3" fmla="*/ 1831 h 1881"/>
                  <a:gd name="T4" fmla="*/ 2079 w 2535"/>
                  <a:gd name="T5" fmla="*/ 1881 h 1881"/>
                  <a:gd name="T6" fmla="*/ 2535 w 2535"/>
                  <a:gd name="T7" fmla="*/ 1678 h 1881"/>
                  <a:gd name="T8" fmla="*/ 1773 w 2535"/>
                  <a:gd name="T9" fmla="*/ 920 h 1881"/>
                  <a:gd name="T10" fmla="*/ 320 w 2535"/>
                  <a:gd name="T11" fmla="*/ 117 h 1881"/>
                  <a:gd name="T12" fmla="*/ 73 w 2535"/>
                  <a:gd name="T13" fmla="*/ 0 h 1881"/>
                  <a:gd name="T14" fmla="*/ 0 w 2535"/>
                  <a:gd name="T15" fmla="*/ 18 h 1881"/>
                  <a:gd name="T16" fmla="*/ 265 w 2535"/>
                  <a:gd name="T17" fmla="*/ 312 h 1881"/>
                  <a:gd name="T18" fmla="*/ 659 w 2535"/>
                  <a:gd name="T19" fmla="*/ 764 h 1881"/>
                  <a:gd name="T20" fmla="*/ 952 w 2535"/>
                  <a:gd name="T21" fmla="*/ 789 h 1881"/>
                  <a:gd name="T22" fmla="*/ 1588 w 2535"/>
                  <a:gd name="T23" fmla="*/ 1017 h 1881"/>
                  <a:gd name="T24" fmla="*/ 1489 w 2535"/>
                  <a:gd name="T25" fmla="*/ 1420 h 1881"/>
                  <a:gd name="T26" fmla="*/ 1757 w 2535"/>
                  <a:gd name="T27" fmla="*/ 1683 h 1881"/>
                  <a:gd name="T28" fmla="*/ 1576 w 2535"/>
                  <a:gd name="T29" fmla="*/ 1652 h 1881"/>
                  <a:gd name="T30" fmla="*/ 1878 w 2535"/>
                  <a:gd name="T31" fmla="*/ 1866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35" h="1881">
                    <a:moveTo>
                      <a:pt x="1878" y="1866"/>
                    </a:moveTo>
                    <a:cubicBezTo>
                      <a:pt x="1898" y="1854"/>
                      <a:pt x="1918" y="1843"/>
                      <a:pt x="1938" y="1831"/>
                    </a:cubicBezTo>
                    <a:cubicBezTo>
                      <a:pt x="1985" y="1848"/>
                      <a:pt x="2032" y="1865"/>
                      <a:pt x="2079" y="1881"/>
                    </a:cubicBezTo>
                    <a:cubicBezTo>
                      <a:pt x="2233" y="1817"/>
                      <a:pt x="2386" y="1752"/>
                      <a:pt x="2535" y="1678"/>
                    </a:cubicBezTo>
                    <a:cubicBezTo>
                      <a:pt x="2264" y="1442"/>
                      <a:pt x="2070" y="1128"/>
                      <a:pt x="1773" y="920"/>
                    </a:cubicBezTo>
                    <a:cubicBezTo>
                      <a:pt x="1327" y="589"/>
                      <a:pt x="836" y="323"/>
                      <a:pt x="320" y="117"/>
                    </a:cubicBezTo>
                    <a:cubicBezTo>
                      <a:pt x="236" y="82"/>
                      <a:pt x="154" y="41"/>
                      <a:pt x="73" y="0"/>
                    </a:cubicBezTo>
                    <a:cubicBezTo>
                      <a:pt x="55" y="4"/>
                      <a:pt x="18" y="13"/>
                      <a:pt x="0" y="18"/>
                    </a:cubicBezTo>
                    <a:cubicBezTo>
                      <a:pt x="78" y="125"/>
                      <a:pt x="171" y="220"/>
                      <a:pt x="265" y="312"/>
                    </a:cubicBezTo>
                    <a:cubicBezTo>
                      <a:pt x="409" y="452"/>
                      <a:pt x="519" y="621"/>
                      <a:pt x="659" y="764"/>
                    </a:cubicBezTo>
                    <a:cubicBezTo>
                      <a:pt x="757" y="747"/>
                      <a:pt x="861" y="742"/>
                      <a:pt x="952" y="789"/>
                    </a:cubicBezTo>
                    <a:cubicBezTo>
                      <a:pt x="1158" y="882"/>
                      <a:pt x="1374" y="947"/>
                      <a:pt x="1588" y="1017"/>
                    </a:cubicBezTo>
                    <a:cubicBezTo>
                      <a:pt x="1582" y="1157"/>
                      <a:pt x="1522" y="1286"/>
                      <a:pt x="1489" y="1420"/>
                    </a:cubicBezTo>
                    <a:cubicBezTo>
                      <a:pt x="1559" y="1526"/>
                      <a:pt x="1666" y="1598"/>
                      <a:pt x="1757" y="1683"/>
                    </a:cubicBezTo>
                    <a:cubicBezTo>
                      <a:pt x="1696" y="1674"/>
                      <a:pt x="1636" y="1665"/>
                      <a:pt x="1576" y="1652"/>
                    </a:cubicBezTo>
                    <a:cubicBezTo>
                      <a:pt x="1680" y="1719"/>
                      <a:pt x="1789" y="1779"/>
                      <a:pt x="1878" y="1866"/>
                    </a:cubicBezTo>
                  </a:path>
                </a:pathLst>
              </a:custGeom>
              <a:solidFill>
                <a:srgbClr val="3844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4" name="Freeform 99"/>
            <p:cNvSpPr/>
            <p:nvPr/>
          </p:nvSpPr>
          <p:spPr bwMode="auto">
            <a:xfrm flipV="1">
              <a:off x="13583005" y="2599224"/>
              <a:ext cx="2600325" cy="3462338"/>
            </a:xfrm>
            <a:custGeom>
              <a:avLst/>
              <a:gdLst>
                <a:gd name="T0" fmla="*/ 7316 w 8957"/>
                <a:gd name="T1" fmla="*/ 11303 h 11931"/>
                <a:gd name="T2" fmla="*/ 8146 w 8957"/>
                <a:gd name="T3" fmla="*/ 8798 h 11931"/>
                <a:gd name="T4" fmla="*/ 8184 w 8957"/>
                <a:gd name="T5" fmla="*/ 6863 h 11931"/>
                <a:gd name="T6" fmla="*/ 8514 w 8957"/>
                <a:gd name="T7" fmla="*/ 4684 h 11931"/>
                <a:gd name="T8" fmla="*/ 8461 w 8957"/>
                <a:gd name="T9" fmla="*/ 3426 h 11931"/>
                <a:gd name="T10" fmla="*/ 8842 w 8957"/>
                <a:gd name="T11" fmla="*/ 809 h 11931"/>
                <a:gd name="T12" fmla="*/ 8421 w 8957"/>
                <a:gd name="T13" fmla="*/ 95 h 11931"/>
                <a:gd name="T14" fmla="*/ 7858 w 8957"/>
                <a:gd name="T15" fmla="*/ 559 h 11931"/>
                <a:gd name="T16" fmla="*/ 8203 w 8957"/>
                <a:gd name="T17" fmla="*/ 2286 h 11931"/>
                <a:gd name="T18" fmla="*/ 7683 w 8957"/>
                <a:gd name="T19" fmla="*/ 4909 h 11931"/>
                <a:gd name="T20" fmla="*/ 7579 w 8957"/>
                <a:gd name="T21" fmla="*/ 5908 h 11931"/>
                <a:gd name="T22" fmla="*/ 7869 w 8957"/>
                <a:gd name="T23" fmla="*/ 7101 h 11931"/>
                <a:gd name="T24" fmla="*/ 7777 w 8957"/>
                <a:gd name="T25" fmla="*/ 8850 h 11931"/>
                <a:gd name="T26" fmla="*/ 7332 w 8957"/>
                <a:gd name="T27" fmla="*/ 9350 h 11931"/>
                <a:gd name="T28" fmla="*/ 6150 w 8957"/>
                <a:gd name="T29" fmla="*/ 9638 h 11931"/>
                <a:gd name="T30" fmla="*/ 6881 w 8957"/>
                <a:gd name="T31" fmla="*/ 11348 h 11931"/>
                <a:gd name="T32" fmla="*/ 4546 w 8957"/>
                <a:gd name="T33" fmla="*/ 9992 h 11931"/>
                <a:gd name="T34" fmla="*/ 3640 w 8957"/>
                <a:gd name="T35" fmla="*/ 8413 h 11931"/>
                <a:gd name="T36" fmla="*/ 2217 w 8957"/>
                <a:gd name="T37" fmla="*/ 6792 h 11931"/>
                <a:gd name="T38" fmla="*/ 2213 w 8957"/>
                <a:gd name="T39" fmla="*/ 3471 h 11931"/>
                <a:gd name="T40" fmla="*/ 2764 w 8957"/>
                <a:gd name="T41" fmla="*/ 545 h 11931"/>
                <a:gd name="T42" fmla="*/ 3330 w 8957"/>
                <a:gd name="T43" fmla="*/ 2458 h 11931"/>
                <a:gd name="T44" fmla="*/ 4540 w 8957"/>
                <a:gd name="T45" fmla="*/ 3809 h 11931"/>
                <a:gd name="T46" fmla="*/ 3651 w 8957"/>
                <a:gd name="T47" fmla="*/ 4415 h 11931"/>
                <a:gd name="T48" fmla="*/ 4642 w 8957"/>
                <a:gd name="T49" fmla="*/ 5570 h 11931"/>
                <a:gd name="T50" fmla="*/ 5659 w 8957"/>
                <a:gd name="T51" fmla="*/ 7355 h 11931"/>
                <a:gd name="T52" fmla="*/ 5759 w 8957"/>
                <a:gd name="T53" fmla="*/ 8683 h 11931"/>
                <a:gd name="T54" fmla="*/ 6180 w 8957"/>
                <a:gd name="T55" fmla="*/ 7676 h 11931"/>
                <a:gd name="T56" fmla="*/ 6238 w 8957"/>
                <a:gd name="T57" fmla="*/ 6078 h 11931"/>
                <a:gd name="T58" fmla="*/ 5811 w 8957"/>
                <a:gd name="T59" fmla="*/ 3966 h 11931"/>
                <a:gd name="T60" fmla="*/ 3684 w 8957"/>
                <a:gd name="T61" fmla="*/ 3251 h 11931"/>
                <a:gd name="T62" fmla="*/ 3505 w 8957"/>
                <a:gd name="T63" fmla="*/ 2787 h 11931"/>
                <a:gd name="T64" fmla="*/ 3371 w 8957"/>
                <a:gd name="T65" fmla="*/ 2648 h 11931"/>
                <a:gd name="T66" fmla="*/ 3722 w 8957"/>
                <a:gd name="T67" fmla="*/ 700 h 11931"/>
                <a:gd name="T68" fmla="*/ 2251 w 8957"/>
                <a:gd name="T69" fmla="*/ 1621 h 11931"/>
                <a:gd name="T70" fmla="*/ 1541 w 8957"/>
                <a:gd name="T71" fmla="*/ 746 h 11931"/>
                <a:gd name="T72" fmla="*/ 168 w 8957"/>
                <a:gd name="T73" fmla="*/ 1482 h 11931"/>
                <a:gd name="T74" fmla="*/ 795 w 8957"/>
                <a:gd name="T75" fmla="*/ 5203 h 11931"/>
                <a:gd name="T76" fmla="*/ 928 w 8957"/>
                <a:gd name="T77" fmla="*/ 5341 h 11931"/>
                <a:gd name="T78" fmla="*/ 831 w 8957"/>
                <a:gd name="T79" fmla="*/ 4705 h 11931"/>
                <a:gd name="T80" fmla="*/ 288 w 8957"/>
                <a:gd name="T81" fmla="*/ 1501 h 11931"/>
                <a:gd name="T82" fmla="*/ 2021 w 8957"/>
                <a:gd name="T83" fmla="*/ 2522 h 11931"/>
                <a:gd name="T84" fmla="*/ 2037 w 8957"/>
                <a:gd name="T85" fmla="*/ 5500 h 11931"/>
                <a:gd name="T86" fmla="*/ 1978 w 8957"/>
                <a:gd name="T87" fmla="*/ 7439 h 11931"/>
                <a:gd name="T88" fmla="*/ 1553 w 8957"/>
                <a:gd name="T89" fmla="*/ 8837 h 11931"/>
                <a:gd name="T90" fmla="*/ 2206 w 8957"/>
                <a:gd name="T91" fmla="*/ 8107 h 11931"/>
                <a:gd name="T92" fmla="*/ 4039 w 8957"/>
                <a:gd name="T93" fmla="*/ 8965 h 11931"/>
                <a:gd name="T94" fmla="*/ 4144 w 8957"/>
                <a:gd name="T95" fmla="*/ 9911 h 11931"/>
                <a:gd name="T96" fmla="*/ 3987 w 8957"/>
                <a:gd name="T97" fmla="*/ 10166 h 11931"/>
                <a:gd name="T98" fmla="*/ 5483 w 8957"/>
                <a:gd name="T99" fmla="*/ 11227 h 11931"/>
                <a:gd name="T100" fmla="*/ 5726 w 8957"/>
                <a:gd name="T101" fmla="*/ 11878 h 1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57" h="11931">
                  <a:moveTo>
                    <a:pt x="5726" y="11878"/>
                  </a:moveTo>
                  <a:cubicBezTo>
                    <a:pt x="5744" y="11895"/>
                    <a:pt x="5761" y="11913"/>
                    <a:pt x="5779" y="11931"/>
                  </a:cubicBezTo>
                  <a:cubicBezTo>
                    <a:pt x="5821" y="11838"/>
                    <a:pt x="5868" y="11730"/>
                    <a:pt x="5980" y="11706"/>
                  </a:cubicBezTo>
                  <a:cubicBezTo>
                    <a:pt x="6427" y="11577"/>
                    <a:pt x="6866" y="11422"/>
                    <a:pt x="7316" y="11303"/>
                  </a:cubicBezTo>
                  <a:cubicBezTo>
                    <a:pt x="7509" y="11244"/>
                    <a:pt x="7728" y="11146"/>
                    <a:pt x="7793" y="10937"/>
                  </a:cubicBezTo>
                  <a:cubicBezTo>
                    <a:pt x="7897" y="10650"/>
                    <a:pt x="7878" y="10337"/>
                    <a:pt x="7902" y="10037"/>
                  </a:cubicBezTo>
                  <a:cubicBezTo>
                    <a:pt x="7933" y="9866"/>
                    <a:pt x="7906" y="9692"/>
                    <a:pt x="7930" y="9521"/>
                  </a:cubicBezTo>
                  <a:cubicBezTo>
                    <a:pt x="7990" y="9276"/>
                    <a:pt x="8065" y="9036"/>
                    <a:pt x="8146" y="8798"/>
                  </a:cubicBezTo>
                  <a:cubicBezTo>
                    <a:pt x="8203" y="8656"/>
                    <a:pt x="8136" y="8486"/>
                    <a:pt x="8239" y="8360"/>
                  </a:cubicBezTo>
                  <a:cubicBezTo>
                    <a:pt x="8334" y="8247"/>
                    <a:pt x="8335" y="8095"/>
                    <a:pt x="8315" y="7956"/>
                  </a:cubicBezTo>
                  <a:cubicBezTo>
                    <a:pt x="8269" y="7842"/>
                    <a:pt x="8179" y="7753"/>
                    <a:pt x="8133" y="7639"/>
                  </a:cubicBezTo>
                  <a:cubicBezTo>
                    <a:pt x="8114" y="7380"/>
                    <a:pt x="8114" y="7116"/>
                    <a:pt x="8184" y="6863"/>
                  </a:cubicBezTo>
                  <a:cubicBezTo>
                    <a:pt x="8238" y="6665"/>
                    <a:pt x="8244" y="6459"/>
                    <a:pt x="8302" y="6262"/>
                  </a:cubicBezTo>
                  <a:cubicBezTo>
                    <a:pt x="8313" y="5979"/>
                    <a:pt x="8305" y="5694"/>
                    <a:pt x="8375" y="5416"/>
                  </a:cubicBezTo>
                  <a:cubicBezTo>
                    <a:pt x="8385" y="5172"/>
                    <a:pt x="8507" y="4946"/>
                    <a:pt x="8495" y="4698"/>
                  </a:cubicBezTo>
                  <a:lnTo>
                    <a:pt x="8514" y="4684"/>
                  </a:lnTo>
                  <a:cubicBezTo>
                    <a:pt x="8539" y="4665"/>
                    <a:pt x="8565" y="4645"/>
                    <a:pt x="8591" y="4625"/>
                  </a:cubicBezTo>
                  <a:cubicBezTo>
                    <a:pt x="8546" y="4597"/>
                    <a:pt x="8502" y="4569"/>
                    <a:pt x="8459" y="4538"/>
                  </a:cubicBezTo>
                  <a:cubicBezTo>
                    <a:pt x="8451" y="4401"/>
                    <a:pt x="8454" y="4263"/>
                    <a:pt x="8490" y="4130"/>
                  </a:cubicBezTo>
                  <a:cubicBezTo>
                    <a:pt x="8556" y="3898"/>
                    <a:pt x="8480" y="3660"/>
                    <a:pt x="8461" y="3426"/>
                  </a:cubicBezTo>
                  <a:cubicBezTo>
                    <a:pt x="8436" y="3109"/>
                    <a:pt x="8343" y="2787"/>
                    <a:pt x="8420" y="2470"/>
                  </a:cubicBezTo>
                  <a:cubicBezTo>
                    <a:pt x="8465" y="2290"/>
                    <a:pt x="8443" y="2104"/>
                    <a:pt x="8475" y="1923"/>
                  </a:cubicBezTo>
                  <a:cubicBezTo>
                    <a:pt x="8483" y="1821"/>
                    <a:pt x="8583" y="1774"/>
                    <a:pt x="8653" y="1717"/>
                  </a:cubicBezTo>
                  <a:cubicBezTo>
                    <a:pt x="8665" y="1405"/>
                    <a:pt x="8768" y="1109"/>
                    <a:pt x="8842" y="809"/>
                  </a:cubicBezTo>
                  <a:cubicBezTo>
                    <a:pt x="8877" y="664"/>
                    <a:pt x="8954" y="527"/>
                    <a:pt x="8957" y="376"/>
                  </a:cubicBezTo>
                  <a:cubicBezTo>
                    <a:pt x="8890" y="299"/>
                    <a:pt x="8795" y="257"/>
                    <a:pt x="8713" y="200"/>
                  </a:cubicBezTo>
                  <a:cubicBezTo>
                    <a:pt x="8633" y="159"/>
                    <a:pt x="8592" y="78"/>
                    <a:pt x="8556" y="0"/>
                  </a:cubicBezTo>
                  <a:cubicBezTo>
                    <a:pt x="8511" y="32"/>
                    <a:pt x="8466" y="63"/>
                    <a:pt x="8421" y="95"/>
                  </a:cubicBezTo>
                  <a:cubicBezTo>
                    <a:pt x="8500" y="147"/>
                    <a:pt x="8571" y="211"/>
                    <a:pt x="8641" y="274"/>
                  </a:cubicBezTo>
                  <a:cubicBezTo>
                    <a:pt x="8599" y="488"/>
                    <a:pt x="8518" y="691"/>
                    <a:pt x="8475" y="904"/>
                  </a:cubicBezTo>
                  <a:cubicBezTo>
                    <a:pt x="8457" y="996"/>
                    <a:pt x="8421" y="1083"/>
                    <a:pt x="8375" y="1164"/>
                  </a:cubicBezTo>
                  <a:cubicBezTo>
                    <a:pt x="8198" y="966"/>
                    <a:pt x="8068" y="725"/>
                    <a:pt x="7858" y="559"/>
                  </a:cubicBezTo>
                  <a:cubicBezTo>
                    <a:pt x="7821" y="530"/>
                    <a:pt x="7771" y="537"/>
                    <a:pt x="7727" y="531"/>
                  </a:cubicBezTo>
                  <a:cubicBezTo>
                    <a:pt x="7853" y="773"/>
                    <a:pt x="8014" y="996"/>
                    <a:pt x="8116" y="1251"/>
                  </a:cubicBezTo>
                  <a:cubicBezTo>
                    <a:pt x="8174" y="1399"/>
                    <a:pt x="8226" y="1550"/>
                    <a:pt x="8265" y="1705"/>
                  </a:cubicBezTo>
                  <a:cubicBezTo>
                    <a:pt x="8315" y="1900"/>
                    <a:pt x="8239" y="2095"/>
                    <a:pt x="8203" y="2286"/>
                  </a:cubicBezTo>
                  <a:cubicBezTo>
                    <a:pt x="8112" y="2689"/>
                    <a:pt x="8160" y="3103"/>
                    <a:pt x="8162" y="3511"/>
                  </a:cubicBezTo>
                  <a:cubicBezTo>
                    <a:pt x="8176" y="3793"/>
                    <a:pt x="8143" y="4075"/>
                    <a:pt x="8109" y="4354"/>
                  </a:cubicBezTo>
                  <a:cubicBezTo>
                    <a:pt x="8103" y="4435"/>
                    <a:pt x="8035" y="4487"/>
                    <a:pt x="7986" y="4544"/>
                  </a:cubicBezTo>
                  <a:cubicBezTo>
                    <a:pt x="7874" y="4657"/>
                    <a:pt x="7810" y="4810"/>
                    <a:pt x="7683" y="4909"/>
                  </a:cubicBezTo>
                  <a:cubicBezTo>
                    <a:pt x="7591" y="4994"/>
                    <a:pt x="7459" y="5061"/>
                    <a:pt x="7433" y="5194"/>
                  </a:cubicBezTo>
                  <a:cubicBezTo>
                    <a:pt x="7407" y="5359"/>
                    <a:pt x="7473" y="5521"/>
                    <a:pt x="7463" y="5687"/>
                  </a:cubicBezTo>
                  <a:cubicBezTo>
                    <a:pt x="7465" y="5797"/>
                    <a:pt x="7426" y="5929"/>
                    <a:pt x="7519" y="6014"/>
                  </a:cubicBezTo>
                  <a:cubicBezTo>
                    <a:pt x="7565" y="5997"/>
                    <a:pt x="7568" y="5948"/>
                    <a:pt x="7579" y="5908"/>
                  </a:cubicBezTo>
                  <a:cubicBezTo>
                    <a:pt x="7626" y="5673"/>
                    <a:pt x="7736" y="5454"/>
                    <a:pt x="7866" y="5255"/>
                  </a:cubicBezTo>
                  <a:cubicBezTo>
                    <a:pt x="7972" y="5430"/>
                    <a:pt x="8054" y="5619"/>
                    <a:pt x="8100" y="5818"/>
                  </a:cubicBezTo>
                  <a:cubicBezTo>
                    <a:pt x="8159" y="6093"/>
                    <a:pt x="8107" y="6377"/>
                    <a:pt x="8043" y="6647"/>
                  </a:cubicBezTo>
                  <a:cubicBezTo>
                    <a:pt x="8008" y="6806"/>
                    <a:pt x="7917" y="6945"/>
                    <a:pt x="7869" y="7101"/>
                  </a:cubicBezTo>
                  <a:cubicBezTo>
                    <a:pt x="7770" y="7523"/>
                    <a:pt x="7945" y="7976"/>
                    <a:pt x="7772" y="8385"/>
                  </a:cubicBezTo>
                  <a:cubicBezTo>
                    <a:pt x="7748" y="8447"/>
                    <a:pt x="7725" y="8509"/>
                    <a:pt x="7704" y="8571"/>
                  </a:cubicBezTo>
                  <a:cubicBezTo>
                    <a:pt x="7918" y="8503"/>
                    <a:pt x="7961" y="8263"/>
                    <a:pt x="8098" y="8114"/>
                  </a:cubicBezTo>
                  <a:cubicBezTo>
                    <a:pt x="8076" y="8386"/>
                    <a:pt x="7980" y="8660"/>
                    <a:pt x="7777" y="8850"/>
                  </a:cubicBezTo>
                  <a:cubicBezTo>
                    <a:pt x="7544" y="9066"/>
                    <a:pt x="7278" y="9243"/>
                    <a:pt x="7036" y="9450"/>
                  </a:cubicBezTo>
                  <a:cubicBezTo>
                    <a:pt x="6937" y="9537"/>
                    <a:pt x="6839" y="9659"/>
                    <a:pt x="6884" y="9799"/>
                  </a:cubicBezTo>
                  <a:cubicBezTo>
                    <a:pt x="6957" y="9785"/>
                    <a:pt x="7023" y="9749"/>
                    <a:pt x="7035" y="9669"/>
                  </a:cubicBezTo>
                  <a:cubicBezTo>
                    <a:pt x="7067" y="9514"/>
                    <a:pt x="7203" y="9423"/>
                    <a:pt x="7332" y="9350"/>
                  </a:cubicBezTo>
                  <a:cubicBezTo>
                    <a:pt x="7333" y="9465"/>
                    <a:pt x="7259" y="9557"/>
                    <a:pt x="7201" y="9650"/>
                  </a:cubicBezTo>
                  <a:cubicBezTo>
                    <a:pt x="7035" y="9906"/>
                    <a:pt x="6938" y="10203"/>
                    <a:pt x="6748" y="10445"/>
                  </a:cubicBezTo>
                  <a:cubicBezTo>
                    <a:pt x="6616" y="10345"/>
                    <a:pt x="6493" y="10229"/>
                    <a:pt x="6411" y="10083"/>
                  </a:cubicBezTo>
                  <a:cubicBezTo>
                    <a:pt x="6320" y="9937"/>
                    <a:pt x="6285" y="9754"/>
                    <a:pt x="6150" y="9638"/>
                  </a:cubicBezTo>
                  <a:cubicBezTo>
                    <a:pt x="6150" y="9732"/>
                    <a:pt x="6151" y="9830"/>
                    <a:pt x="6197" y="9914"/>
                  </a:cubicBezTo>
                  <a:cubicBezTo>
                    <a:pt x="6370" y="10264"/>
                    <a:pt x="6675" y="10528"/>
                    <a:pt x="7003" y="10728"/>
                  </a:cubicBezTo>
                  <a:cubicBezTo>
                    <a:pt x="7189" y="10845"/>
                    <a:pt x="7411" y="10903"/>
                    <a:pt x="7576" y="11052"/>
                  </a:cubicBezTo>
                  <a:cubicBezTo>
                    <a:pt x="7354" y="11171"/>
                    <a:pt x="7126" y="11287"/>
                    <a:pt x="6881" y="11348"/>
                  </a:cubicBezTo>
                  <a:cubicBezTo>
                    <a:pt x="6576" y="11383"/>
                    <a:pt x="6268" y="11319"/>
                    <a:pt x="5978" y="11228"/>
                  </a:cubicBezTo>
                  <a:cubicBezTo>
                    <a:pt x="5780" y="11160"/>
                    <a:pt x="5572" y="11086"/>
                    <a:pt x="5426" y="10929"/>
                  </a:cubicBezTo>
                  <a:cubicBezTo>
                    <a:pt x="5275" y="10759"/>
                    <a:pt x="5261" y="10517"/>
                    <a:pt x="5145" y="10328"/>
                  </a:cubicBezTo>
                  <a:cubicBezTo>
                    <a:pt x="5001" y="10136"/>
                    <a:pt x="4752" y="10087"/>
                    <a:pt x="4546" y="9992"/>
                  </a:cubicBezTo>
                  <a:cubicBezTo>
                    <a:pt x="4682" y="9899"/>
                    <a:pt x="4833" y="9833"/>
                    <a:pt x="4983" y="9767"/>
                  </a:cubicBezTo>
                  <a:cubicBezTo>
                    <a:pt x="4920" y="9651"/>
                    <a:pt x="4814" y="9573"/>
                    <a:pt x="4711" y="9495"/>
                  </a:cubicBezTo>
                  <a:cubicBezTo>
                    <a:pt x="4488" y="9329"/>
                    <a:pt x="4346" y="9083"/>
                    <a:pt x="4141" y="8898"/>
                  </a:cubicBezTo>
                  <a:cubicBezTo>
                    <a:pt x="3969" y="8742"/>
                    <a:pt x="3824" y="8556"/>
                    <a:pt x="3640" y="8413"/>
                  </a:cubicBezTo>
                  <a:cubicBezTo>
                    <a:pt x="3306" y="8188"/>
                    <a:pt x="2919" y="8065"/>
                    <a:pt x="2548" y="7915"/>
                  </a:cubicBezTo>
                  <a:cubicBezTo>
                    <a:pt x="2447" y="7872"/>
                    <a:pt x="2328" y="7818"/>
                    <a:pt x="2294" y="7703"/>
                  </a:cubicBezTo>
                  <a:cubicBezTo>
                    <a:pt x="2272" y="7542"/>
                    <a:pt x="2366" y="7389"/>
                    <a:pt x="2347" y="7228"/>
                  </a:cubicBezTo>
                  <a:cubicBezTo>
                    <a:pt x="2310" y="7081"/>
                    <a:pt x="2228" y="6946"/>
                    <a:pt x="2217" y="6792"/>
                  </a:cubicBezTo>
                  <a:cubicBezTo>
                    <a:pt x="2194" y="6520"/>
                    <a:pt x="2144" y="6245"/>
                    <a:pt x="2184" y="5972"/>
                  </a:cubicBezTo>
                  <a:cubicBezTo>
                    <a:pt x="2223" y="5671"/>
                    <a:pt x="2271" y="5366"/>
                    <a:pt x="2235" y="5062"/>
                  </a:cubicBezTo>
                  <a:cubicBezTo>
                    <a:pt x="2227" y="4800"/>
                    <a:pt x="2130" y="4550"/>
                    <a:pt x="2143" y="4287"/>
                  </a:cubicBezTo>
                  <a:cubicBezTo>
                    <a:pt x="2147" y="4014"/>
                    <a:pt x="2181" y="3742"/>
                    <a:pt x="2213" y="3471"/>
                  </a:cubicBezTo>
                  <a:cubicBezTo>
                    <a:pt x="2250" y="3198"/>
                    <a:pt x="2141" y="2936"/>
                    <a:pt x="2136" y="2665"/>
                  </a:cubicBezTo>
                  <a:cubicBezTo>
                    <a:pt x="2119" y="2491"/>
                    <a:pt x="2137" y="2314"/>
                    <a:pt x="2201" y="2151"/>
                  </a:cubicBezTo>
                  <a:cubicBezTo>
                    <a:pt x="2341" y="1740"/>
                    <a:pt x="2402" y="1303"/>
                    <a:pt x="2584" y="906"/>
                  </a:cubicBezTo>
                  <a:cubicBezTo>
                    <a:pt x="2641" y="785"/>
                    <a:pt x="2673" y="647"/>
                    <a:pt x="2764" y="545"/>
                  </a:cubicBezTo>
                  <a:cubicBezTo>
                    <a:pt x="2946" y="506"/>
                    <a:pt x="3127" y="578"/>
                    <a:pt x="3296" y="639"/>
                  </a:cubicBezTo>
                  <a:cubicBezTo>
                    <a:pt x="3447" y="701"/>
                    <a:pt x="3608" y="747"/>
                    <a:pt x="3743" y="841"/>
                  </a:cubicBezTo>
                  <a:cubicBezTo>
                    <a:pt x="3752" y="900"/>
                    <a:pt x="3737" y="959"/>
                    <a:pt x="3724" y="1015"/>
                  </a:cubicBezTo>
                  <a:cubicBezTo>
                    <a:pt x="3582" y="1493"/>
                    <a:pt x="3468" y="1979"/>
                    <a:pt x="3330" y="2458"/>
                  </a:cubicBezTo>
                  <a:cubicBezTo>
                    <a:pt x="3291" y="2605"/>
                    <a:pt x="3230" y="2750"/>
                    <a:pt x="3230" y="2905"/>
                  </a:cubicBezTo>
                  <a:cubicBezTo>
                    <a:pt x="3246" y="3016"/>
                    <a:pt x="3344" y="3089"/>
                    <a:pt x="3419" y="3163"/>
                  </a:cubicBezTo>
                  <a:cubicBezTo>
                    <a:pt x="3700" y="3440"/>
                    <a:pt x="4112" y="3480"/>
                    <a:pt x="4469" y="3601"/>
                  </a:cubicBezTo>
                  <a:cubicBezTo>
                    <a:pt x="4559" y="3627"/>
                    <a:pt x="4534" y="3738"/>
                    <a:pt x="4540" y="3809"/>
                  </a:cubicBezTo>
                  <a:cubicBezTo>
                    <a:pt x="4526" y="4026"/>
                    <a:pt x="4580" y="4237"/>
                    <a:pt x="4616" y="4450"/>
                  </a:cubicBezTo>
                  <a:cubicBezTo>
                    <a:pt x="4410" y="4461"/>
                    <a:pt x="4202" y="4457"/>
                    <a:pt x="4000" y="4417"/>
                  </a:cubicBezTo>
                  <a:cubicBezTo>
                    <a:pt x="3832" y="4386"/>
                    <a:pt x="3678" y="4308"/>
                    <a:pt x="3514" y="4264"/>
                  </a:cubicBezTo>
                  <a:cubicBezTo>
                    <a:pt x="3550" y="4322"/>
                    <a:pt x="3586" y="4386"/>
                    <a:pt x="3651" y="4415"/>
                  </a:cubicBezTo>
                  <a:cubicBezTo>
                    <a:pt x="3872" y="4534"/>
                    <a:pt x="4111" y="4618"/>
                    <a:pt x="4357" y="4662"/>
                  </a:cubicBezTo>
                  <a:cubicBezTo>
                    <a:pt x="4470" y="4681"/>
                    <a:pt x="4580" y="4716"/>
                    <a:pt x="4683" y="4767"/>
                  </a:cubicBezTo>
                  <a:cubicBezTo>
                    <a:pt x="4584" y="4866"/>
                    <a:pt x="4456" y="4951"/>
                    <a:pt x="4407" y="5088"/>
                  </a:cubicBezTo>
                  <a:cubicBezTo>
                    <a:pt x="4343" y="5277"/>
                    <a:pt x="4453" y="5505"/>
                    <a:pt x="4642" y="5570"/>
                  </a:cubicBezTo>
                  <a:cubicBezTo>
                    <a:pt x="4828" y="5648"/>
                    <a:pt x="5035" y="5641"/>
                    <a:pt x="5226" y="5701"/>
                  </a:cubicBezTo>
                  <a:cubicBezTo>
                    <a:pt x="5397" y="5795"/>
                    <a:pt x="5447" y="6005"/>
                    <a:pt x="5484" y="6182"/>
                  </a:cubicBezTo>
                  <a:cubicBezTo>
                    <a:pt x="5519" y="6388"/>
                    <a:pt x="5628" y="6578"/>
                    <a:pt x="5626" y="6790"/>
                  </a:cubicBezTo>
                  <a:cubicBezTo>
                    <a:pt x="5626" y="6979"/>
                    <a:pt x="5630" y="7168"/>
                    <a:pt x="5659" y="7355"/>
                  </a:cubicBezTo>
                  <a:cubicBezTo>
                    <a:pt x="5700" y="7617"/>
                    <a:pt x="5647" y="7882"/>
                    <a:pt x="5673" y="8145"/>
                  </a:cubicBezTo>
                  <a:cubicBezTo>
                    <a:pt x="5677" y="8242"/>
                    <a:pt x="5696" y="8341"/>
                    <a:pt x="5672" y="8437"/>
                  </a:cubicBezTo>
                  <a:cubicBezTo>
                    <a:pt x="5577" y="8624"/>
                    <a:pt x="5335" y="8747"/>
                    <a:pt x="5357" y="8983"/>
                  </a:cubicBezTo>
                  <a:cubicBezTo>
                    <a:pt x="5502" y="8898"/>
                    <a:pt x="5623" y="8780"/>
                    <a:pt x="5759" y="8683"/>
                  </a:cubicBezTo>
                  <a:cubicBezTo>
                    <a:pt x="5949" y="8852"/>
                    <a:pt x="5971" y="9116"/>
                    <a:pt x="6054" y="9341"/>
                  </a:cubicBezTo>
                  <a:cubicBezTo>
                    <a:pt x="6153" y="9244"/>
                    <a:pt x="6107" y="9101"/>
                    <a:pt x="6107" y="8979"/>
                  </a:cubicBezTo>
                  <a:cubicBezTo>
                    <a:pt x="6095" y="8790"/>
                    <a:pt x="6125" y="8602"/>
                    <a:pt x="6144" y="8414"/>
                  </a:cubicBezTo>
                  <a:cubicBezTo>
                    <a:pt x="6171" y="8169"/>
                    <a:pt x="6140" y="7921"/>
                    <a:pt x="6180" y="7676"/>
                  </a:cubicBezTo>
                  <a:cubicBezTo>
                    <a:pt x="6238" y="7315"/>
                    <a:pt x="6186" y="6938"/>
                    <a:pt x="6302" y="6586"/>
                  </a:cubicBezTo>
                  <a:cubicBezTo>
                    <a:pt x="6289" y="6551"/>
                    <a:pt x="6275" y="6517"/>
                    <a:pt x="6262" y="6482"/>
                  </a:cubicBezTo>
                  <a:cubicBezTo>
                    <a:pt x="6227" y="6498"/>
                    <a:pt x="6193" y="6514"/>
                    <a:pt x="6159" y="6529"/>
                  </a:cubicBezTo>
                  <a:cubicBezTo>
                    <a:pt x="6147" y="6374"/>
                    <a:pt x="6192" y="6224"/>
                    <a:pt x="6238" y="6078"/>
                  </a:cubicBezTo>
                  <a:cubicBezTo>
                    <a:pt x="6224" y="5934"/>
                    <a:pt x="6123" y="5808"/>
                    <a:pt x="6136" y="5656"/>
                  </a:cubicBezTo>
                  <a:cubicBezTo>
                    <a:pt x="6057" y="5364"/>
                    <a:pt x="5900" y="5097"/>
                    <a:pt x="5707" y="4866"/>
                  </a:cubicBezTo>
                  <a:cubicBezTo>
                    <a:pt x="5640" y="4759"/>
                    <a:pt x="5643" y="4623"/>
                    <a:pt x="5628" y="4502"/>
                  </a:cubicBezTo>
                  <a:cubicBezTo>
                    <a:pt x="5687" y="4323"/>
                    <a:pt x="5749" y="4145"/>
                    <a:pt x="5811" y="3966"/>
                  </a:cubicBezTo>
                  <a:cubicBezTo>
                    <a:pt x="5823" y="3934"/>
                    <a:pt x="5836" y="3902"/>
                    <a:pt x="5848" y="3870"/>
                  </a:cubicBezTo>
                  <a:cubicBezTo>
                    <a:pt x="5523" y="3812"/>
                    <a:pt x="5228" y="3652"/>
                    <a:pt x="4903" y="3592"/>
                  </a:cubicBezTo>
                  <a:cubicBezTo>
                    <a:pt x="4624" y="3542"/>
                    <a:pt x="4358" y="3441"/>
                    <a:pt x="4082" y="3380"/>
                  </a:cubicBezTo>
                  <a:cubicBezTo>
                    <a:pt x="3946" y="3347"/>
                    <a:pt x="3806" y="3320"/>
                    <a:pt x="3684" y="3251"/>
                  </a:cubicBezTo>
                  <a:cubicBezTo>
                    <a:pt x="3563" y="3202"/>
                    <a:pt x="3633" y="3049"/>
                    <a:pt x="3630" y="2950"/>
                  </a:cubicBezTo>
                  <a:cubicBezTo>
                    <a:pt x="3623" y="2912"/>
                    <a:pt x="3616" y="2873"/>
                    <a:pt x="3609" y="2834"/>
                  </a:cubicBezTo>
                  <a:cubicBezTo>
                    <a:pt x="3584" y="2862"/>
                    <a:pt x="3565" y="2928"/>
                    <a:pt x="3522" y="2883"/>
                  </a:cubicBezTo>
                  <a:cubicBezTo>
                    <a:pt x="3515" y="2852"/>
                    <a:pt x="3509" y="2820"/>
                    <a:pt x="3505" y="2787"/>
                  </a:cubicBezTo>
                  <a:cubicBezTo>
                    <a:pt x="3492" y="2745"/>
                    <a:pt x="3480" y="2702"/>
                    <a:pt x="3468" y="2660"/>
                  </a:cubicBezTo>
                  <a:cubicBezTo>
                    <a:pt x="3427" y="2793"/>
                    <a:pt x="3450" y="2930"/>
                    <a:pt x="3490" y="3060"/>
                  </a:cubicBezTo>
                  <a:cubicBezTo>
                    <a:pt x="3431" y="3014"/>
                    <a:pt x="3352" y="2975"/>
                    <a:pt x="3334" y="2895"/>
                  </a:cubicBezTo>
                  <a:cubicBezTo>
                    <a:pt x="3322" y="2811"/>
                    <a:pt x="3351" y="2729"/>
                    <a:pt x="3371" y="2648"/>
                  </a:cubicBezTo>
                  <a:cubicBezTo>
                    <a:pt x="3449" y="2379"/>
                    <a:pt x="3523" y="2108"/>
                    <a:pt x="3587" y="1835"/>
                  </a:cubicBezTo>
                  <a:cubicBezTo>
                    <a:pt x="3667" y="1487"/>
                    <a:pt x="3796" y="1152"/>
                    <a:pt x="3870" y="802"/>
                  </a:cubicBezTo>
                  <a:cubicBezTo>
                    <a:pt x="3862" y="783"/>
                    <a:pt x="3847" y="745"/>
                    <a:pt x="3839" y="726"/>
                  </a:cubicBezTo>
                  <a:cubicBezTo>
                    <a:pt x="3800" y="718"/>
                    <a:pt x="3761" y="710"/>
                    <a:pt x="3722" y="700"/>
                  </a:cubicBezTo>
                  <a:cubicBezTo>
                    <a:pt x="3519" y="602"/>
                    <a:pt x="3314" y="506"/>
                    <a:pt x="3096" y="447"/>
                  </a:cubicBezTo>
                  <a:cubicBezTo>
                    <a:pt x="2973" y="434"/>
                    <a:pt x="2842" y="404"/>
                    <a:pt x="2721" y="442"/>
                  </a:cubicBezTo>
                  <a:cubicBezTo>
                    <a:pt x="2592" y="526"/>
                    <a:pt x="2557" y="690"/>
                    <a:pt x="2507" y="826"/>
                  </a:cubicBezTo>
                  <a:cubicBezTo>
                    <a:pt x="2419" y="1090"/>
                    <a:pt x="2346" y="1359"/>
                    <a:pt x="2251" y="1621"/>
                  </a:cubicBezTo>
                  <a:cubicBezTo>
                    <a:pt x="2169" y="1830"/>
                    <a:pt x="2140" y="2055"/>
                    <a:pt x="2057" y="2264"/>
                  </a:cubicBezTo>
                  <a:cubicBezTo>
                    <a:pt x="1972" y="2074"/>
                    <a:pt x="1913" y="1873"/>
                    <a:pt x="1830" y="1682"/>
                  </a:cubicBezTo>
                  <a:cubicBezTo>
                    <a:pt x="1756" y="1505"/>
                    <a:pt x="1666" y="1333"/>
                    <a:pt x="1633" y="1142"/>
                  </a:cubicBezTo>
                  <a:cubicBezTo>
                    <a:pt x="1609" y="1009"/>
                    <a:pt x="1583" y="875"/>
                    <a:pt x="1541" y="746"/>
                  </a:cubicBezTo>
                  <a:cubicBezTo>
                    <a:pt x="1426" y="735"/>
                    <a:pt x="1312" y="723"/>
                    <a:pt x="1197" y="716"/>
                  </a:cubicBezTo>
                  <a:cubicBezTo>
                    <a:pt x="1073" y="778"/>
                    <a:pt x="947" y="837"/>
                    <a:pt x="835" y="919"/>
                  </a:cubicBezTo>
                  <a:cubicBezTo>
                    <a:pt x="645" y="1053"/>
                    <a:pt x="492" y="1229"/>
                    <a:pt x="304" y="1365"/>
                  </a:cubicBezTo>
                  <a:cubicBezTo>
                    <a:pt x="257" y="1403"/>
                    <a:pt x="214" y="1444"/>
                    <a:pt x="168" y="1482"/>
                  </a:cubicBezTo>
                  <a:lnTo>
                    <a:pt x="156" y="1492"/>
                  </a:lnTo>
                  <a:cubicBezTo>
                    <a:pt x="59" y="1552"/>
                    <a:pt x="0" y="1667"/>
                    <a:pt x="21" y="1782"/>
                  </a:cubicBezTo>
                  <a:cubicBezTo>
                    <a:pt x="96" y="2385"/>
                    <a:pt x="358" y="2944"/>
                    <a:pt x="474" y="3538"/>
                  </a:cubicBezTo>
                  <a:cubicBezTo>
                    <a:pt x="636" y="4081"/>
                    <a:pt x="703" y="4646"/>
                    <a:pt x="795" y="5203"/>
                  </a:cubicBezTo>
                  <a:cubicBezTo>
                    <a:pt x="798" y="5627"/>
                    <a:pt x="803" y="6050"/>
                    <a:pt x="792" y="6474"/>
                  </a:cubicBezTo>
                  <a:cubicBezTo>
                    <a:pt x="857" y="6291"/>
                    <a:pt x="801" y="6097"/>
                    <a:pt x="804" y="5909"/>
                  </a:cubicBezTo>
                  <a:cubicBezTo>
                    <a:pt x="808" y="5726"/>
                    <a:pt x="799" y="5542"/>
                    <a:pt x="822" y="5360"/>
                  </a:cubicBezTo>
                  <a:cubicBezTo>
                    <a:pt x="848" y="5355"/>
                    <a:pt x="901" y="5345"/>
                    <a:pt x="928" y="5341"/>
                  </a:cubicBezTo>
                  <a:cubicBezTo>
                    <a:pt x="983" y="5101"/>
                    <a:pt x="1042" y="4860"/>
                    <a:pt x="1123" y="4627"/>
                  </a:cubicBezTo>
                  <a:cubicBezTo>
                    <a:pt x="1190" y="4426"/>
                    <a:pt x="1296" y="4235"/>
                    <a:pt x="1322" y="4021"/>
                  </a:cubicBezTo>
                  <a:cubicBezTo>
                    <a:pt x="1101" y="4204"/>
                    <a:pt x="1029" y="4491"/>
                    <a:pt x="886" y="4728"/>
                  </a:cubicBezTo>
                  <a:cubicBezTo>
                    <a:pt x="872" y="4722"/>
                    <a:pt x="845" y="4711"/>
                    <a:pt x="831" y="4705"/>
                  </a:cubicBezTo>
                  <a:cubicBezTo>
                    <a:pt x="785" y="4259"/>
                    <a:pt x="664" y="3825"/>
                    <a:pt x="531" y="3397"/>
                  </a:cubicBezTo>
                  <a:cubicBezTo>
                    <a:pt x="438" y="3120"/>
                    <a:pt x="425" y="2823"/>
                    <a:pt x="330" y="2546"/>
                  </a:cubicBezTo>
                  <a:cubicBezTo>
                    <a:pt x="254" y="2283"/>
                    <a:pt x="142" y="2024"/>
                    <a:pt x="131" y="1747"/>
                  </a:cubicBezTo>
                  <a:cubicBezTo>
                    <a:pt x="123" y="1639"/>
                    <a:pt x="213" y="1564"/>
                    <a:pt x="288" y="1501"/>
                  </a:cubicBezTo>
                  <a:cubicBezTo>
                    <a:pt x="587" y="1268"/>
                    <a:pt x="859" y="989"/>
                    <a:pt x="1210" y="832"/>
                  </a:cubicBezTo>
                  <a:cubicBezTo>
                    <a:pt x="1283" y="800"/>
                    <a:pt x="1364" y="795"/>
                    <a:pt x="1443" y="786"/>
                  </a:cubicBezTo>
                  <a:cubicBezTo>
                    <a:pt x="1470" y="1145"/>
                    <a:pt x="1664" y="1456"/>
                    <a:pt x="1752" y="1800"/>
                  </a:cubicBezTo>
                  <a:cubicBezTo>
                    <a:pt x="1817" y="2049"/>
                    <a:pt x="1926" y="2283"/>
                    <a:pt x="2021" y="2522"/>
                  </a:cubicBezTo>
                  <a:cubicBezTo>
                    <a:pt x="2091" y="2692"/>
                    <a:pt x="2095" y="2879"/>
                    <a:pt x="2093" y="3060"/>
                  </a:cubicBezTo>
                  <a:cubicBezTo>
                    <a:pt x="2096" y="3170"/>
                    <a:pt x="2067" y="3276"/>
                    <a:pt x="2035" y="3380"/>
                  </a:cubicBezTo>
                  <a:cubicBezTo>
                    <a:pt x="2013" y="3700"/>
                    <a:pt x="2000" y="4026"/>
                    <a:pt x="2064" y="4343"/>
                  </a:cubicBezTo>
                  <a:cubicBezTo>
                    <a:pt x="2131" y="4726"/>
                    <a:pt x="2098" y="5118"/>
                    <a:pt x="2037" y="5500"/>
                  </a:cubicBezTo>
                  <a:cubicBezTo>
                    <a:pt x="1987" y="5827"/>
                    <a:pt x="2097" y="6149"/>
                    <a:pt x="2092" y="6476"/>
                  </a:cubicBezTo>
                  <a:cubicBezTo>
                    <a:pt x="2090" y="6713"/>
                    <a:pt x="2147" y="6944"/>
                    <a:pt x="2206" y="7172"/>
                  </a:cubicBezTo>
                  <a:cubicBezTo>
                    <a:pt x="2101" y="7229"/>
                    <a:pt x="2017" y="7327"/>
                    <a:pt x="1889" y="7332"/>
                  </a:cubicBezTo>
                  <a:cubicBezTo>
                    <a:pt x="1919" y="7368"/>
                    <a:pt x="1948" y="7404"/>
                    <a:pt x="1978" y="7439"/>
                  </a:cubicBezTo>
                  <a:cubicBezTo>
                    <a:pt x="1879" y="7643"/>
                    <a:pt x="1722" y="7810"/>
                    <a:pt x="1601" y="7999"/>
                  </a:cubicBezTo>
                  <a:cubicBezTo>
                    <a:pt x="1462" y="8215"/>
                    <a:pt x="1483" y="8481"/>
                    <a:pt x="1477" y="8726"/>
                  </a:cubicBezTo>
                  <a:cubicBezTo>
                    <a:pt x="1479" y="8771"/>
                    <a:pt x="1481" y="8816"/>
                    <a:pt x="1484" y="8861"/>
                  </a:cubicBezTo>
                  <a:cubicBezTo>
                    <a:pt x="1502" y="8855"/>
                    <a:pt x="1536" y="8843"/>
                    <a:pt x="1553" y="8837"/>
                  </a:cubicBezTo>
                  <a:cubicBezTo>
                    <a:pt x="1570" y="8512"/>
                    <a:pt x="1727" y="8217"/>
                    <a:pt x="1910" y="7956"/>
                  </a:cubicBezTo>
                  <a:cubicBezTo>
                    <a:pt x="1962" y="7879"/>
                    <a:pt x="2038" y="7823"/>
                    <a:pt x="2114" y="7771"/>
                  </a:cubicBezTo>
                  <a:cubicBezTo>
                    <a:pt x="2105" y="7880"/>
                    <a:pt x="2087" y="7988"/>
                    <a:pt x="2063" y="8095"/>
                  </a:cubicBezTo>
                  <a:cubicBezTo>
                    <a:pt x="2110" y="8099"/>
                    <a:pt x="2158" y="8103"/>
                    <a:pt x="2206" y="8107"/>
                  </a:cubicBezTo>
                  <a:cubicBezTo>
                    <a:pt x="2192" y="8054"/>
                    <a:pt x="2179" y="8001"/>
                    <a:pt x="2166" y="7947"/>
                  </a:cubicBezTo>
                  <a:cubicBezTo>
                    <a:pt x="2224" y="7980"/>
                    <a:pt x="2281" y="8013"/>
                    <a:pt x="2339" y="8045"/>
                  </a:cubicBezTo>
                  <a:cubicBezTo>
                    <a:pt x="2420" y="8086"/>
                    <a:pt x="2502" y="8127"/>
                    <a:pt x="2586" y="8162"/>
                  </a:cubicBezTo>
                  <a:cubicBezTo>
                    <a:pt x="3102" y="8368"/>
                    <a:pt x="3593" y="8634"/>
                    <a:pt x="4039" y="8965"/>
                  </a:cubicBezTo>
                  <a:cubicBezTo>
                    <a:pt x="4336" y="9173"/>
                    <a:pt x="4530" y="9487"/>
                    <a:pt x="4801" y="9723"/>
                  </a:cubicBezTo>
                  <a:cubicBezTo>
                    <a:pt x="4652" y="9797"/>
                    <a:pt x="4499" y="9862"/>
                    <a:pt x="4345" y="9926"/>
                  </a:cubicBezTo>
                  <a:cubicBezTo>
                    <a:pt x="4298" y="9910"/>
                    <a:pt x="4251" y="9893"/>
                    <a:pt x="4204" y="9876"/>
                  </a:cubicBezTo>
                  <a:cubicBezTo>
                    <a:pt x="4184" y="9888"/>
                    <a:pt x="4164" y="9899"/>
                    <a:pt x="4144" y="9911"/>
                  </a:cubicBezTo>
                  <a:cubicBezTo>
                    <a:pt x="4035" y="9974"/>
                    <a:pt x="3921" y="10029"/>
                    <a:pt x="3801" y="10069"/>
                  </a:cubicBezTo>
                  <a:cubicBezTo>
                    <a:pt x="3802" y="10080"/>
                    <a:pt x="3805" y="10103"/>
                    <a:pt x="3807" y="10114"/>
                  </a:cubicBezTo>
                  <a:cubicBezTo>
                    <a:pt x="3863" y="10157"/>
                    <a:pt x="3919" y="10202"/>
                    <a:pt x="3969" y="10253"/>
                  </a:cubicBezTo>
                  <a:cubicBezTo>
                    <a:pt x="3973" y="10231"/>
                    <a:pt x="3983" y="10188"/>
                    <a:pt x="3987" y="10166"/>
                  </a:cubicBezTo>
                  <a:cubicBezTo>
                    <a:pt x="3993" y="10142"/>
                    <a:pt x="4004" y="10092"/>
                    <a:pt x="4010" y="10068"/>
                  </a:cubicBezTo>
                  <a:cubicBezTo>
                    <a:pt x="4313" y="10221"/>
                    <a:pt x="4650" y="10271"/>
                    <a:pt x="4973" y="10362"/>
                  </a:cubicBezTo>
                  <a:cubicBezTo>
                    <a:pt x="5078" y="10382"/>
                    <a:pt x="5101" y="10499"/>
                    <a:pt x="5142" y="10582"/>
                  </a:cubicBezTo>
                  <a:cubicBezTo>
                    <a:pt x="5225" y="10812"/>
                    <a:pt x="5352" y="11021"/>
                    <a:pt x="5483" y="11227"/>
                  </a:cubicBezTo>
                  <a:cubicBezTo>
                    <a:pt x="5563" y="11345"/>
                    <a:pt x="5606" y="11484"/>
                    <a:pt x="5622" y="11625"/>
                  </a:cubicBezTo>
                  <a:cubicBezTo>
                    <a:pt x="5536" y="11558"/>
                    <a:pt x="5453" y="11488"/>
                    <a:pt x="5367" y="11420"/>
                  </a:cubicBezTo>
                  <a:cubicBezTo>
                    <a:pt x="5365" y="11436"/>
                    <a:pt x="5361" y="11467"/>
                    <a:pt x="5359" y="11483"/>
                  </a:cubicBezTo>
                  <a:cubicBezTo>
                    <a:pt x="5457" y="11636"/>
                    <a:pt x="5599" y="11751"/>
                    <a:pt x="5726" y="11878"/>
                  </a:cubicBezTo>
                </a:path>
              </a:pathLst>
            </a:custGeom>
            <a:solidFill>
              <a:srgbClr val="1B1E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00"/>
            <p:cNvSpPr>
              <a:spLocks noEditPoints="1"/>
            </p:cNvSpPr>
            <p:nvPr/>
          </p:nvSpPr>
          <p:spPr bwMode="auto">
            <a:xfrm flipV="1">
              <a:off x="14122755" y="2635736"/>
              <a:ext cx="652463" cy="728663"/>
            </a:xfrm>
            <a:custGeom>
              <a:avLst/>
              <a:gdLst>
                <a:gd name="T0" fmla="*/ 1969 w 2250"/>
                <a:gd name="T1" fmla="*/ 2299 h 2510"/>
                <a:gd name="T2" fmla="*/ 2010 w 2250"/>
                <a:gd name="T3" fmla="*/ 2510 h 2510"/>
                <a:gd name="T4" fmla="*/ 2048 w 2250"/>
                <a:gd name="T5" fmla="*/ 2430 h 2510"/>
                <a:gd name="T6" fmla="*/ 2114 w 2250"/>
                <a:gd name="T7" fmla="*/ 2221 h 2510"/>
                <a:gd name="T8" fmla="*/ 2169 w 2250"/>
                <a:gd name="T9" fmla="*/ 2149 h 2510"/>
                <a:gd name="T10" fmla="*/ 2070 w 2250"/>
                <a:gd name="T11" fmla="*/ 2121 h 2510"/>
                <a:gd name="T12" fmla="*/ 2250 w 2250"/>
                <a:gd name="T13" fmla="*/ 1885 h 2510"/>
                <a:gd name="T14" fmla="*/ 2221 w 2250"/>
                <a:gd name="T15" fmla="*/ 1769 h 2510"/>
                <a:gd name="T16" fmla="*/ 2014 w 2250"/>
                <a:gd name="T17" fmla="*/ 1992 h 2510"/>
                <a:gd name="T18" fmla="*/ 1981 w 2250"/>
                <a:gd name="T19" fmla="*/ 1603 h 2510"/>
                <a:gd name="T20" fmla="*/ 1699 w 2250"/>
                <a:gd name="T21" fmla="*/ 1493 h 2510"/>
                <a:gd name="T22" fmla="*/ 1601 w 2250"/>
                <a:gd name="T23" fmla="*/ 1119 h 2510"/>
                <a:gd name="T24" fmla="*/ 1537 w 2250"/>
                <a:gd name="T25" fmla="*/ 920 h 2510"/>
                <a:gd name="T26" fmla="*/ 1382 w 2250"/>
                <a:gd name="T27" fmla="*/ 869 h 2510"/>
                <a:gd name="T28" fmla="*/ 1201 w 2250"/>
                <a:gd name="T29" fmla="*/ 830 h 2510"/>
                <a:gd name="T30" fmla="*/ 1185 w 2250"/>
                <a:gd name="T31" fmla="*/ 729 h 2510"/>
                <a:gd name="T32" fmla="*/ 1436 w 2250"/>
                <a:gd name="T33" fmla="*/ 708 h 2510"/>
                <a:gd name="T34" fmla="*/ 1173 w 2250"/>
                <a:gd name="T35" fmla="*/ 653 h 2510"/>
                <a:gd name="T36" fmla="*/ 1134 w 2250"/>
                <a:gd name="T37" fmla="*/ 518 h 2510"/>
                <a:gd name="T38" fmla="*/ 1312 w 2250"/>
                <a:gd name="T39" fmla="*/ 346 h 2510"/>
                <a:gd name="T40" fmla="*/ 1542 w 2250"/>
                <a:gd name="T41" fmla="*/ 0 h 2510"/>
                <a:gd name="T42" fmla="*/ 1207 w 2250"/>
                <a:gd name="T43" fmla="*/ 349 h 2510"/>
                <a:gd name="T44" fmla="*/ 992 w 2250"/>
                <a:gd name="T45" fmla="*/ 467 h 2510"/>
                <a:gd name="T46" fmla="*/ 936 w 2250"/>
                <a:gd name="T47" fmla="*/ 487 h 2510"/>
                <a:gd name="T48" fmla="*/ 835 w 2250"/>
                <a:gd name="T49" fmla="*/ 348 h 2510"/>
                <a:gd name="T50" fmla="*/ 545 w 2250"/>
                <a:gd name="T51" fmla="*/ 266 h 2510"/>
                <a:gd name="T52" fmla="*/ 32 w 2250"/>
                <a:gd name="T53" fmla="*/ 192 h 2510"/>
                <a:gd name="T54" fmla="*/ 0 w 2250"/>
                <a:gd name="T55" fmla="*/ 371 h 2510"/>
                <a:gd name="T56" fmla="*/ 89 w 2250"/>
                <a:gd name="T57" fmla="*/ 357 h 2510"/>
                <a:gd name="T58" fmla="*/ 132 w 2250"/>
                <a:gd name="T59" fmla="*/ 259 h 2510"/>
                <a:gd name="T60" fmla="*/ 829 w 2250"/>
                <a:gd name="T61" fmla="*/ 530 h 2510"/>
                <a:gd name="T62" fmla="*/ 773 w 2250"/>
                <a:gd name="T63" fmla="*/ 671 h 2510"/>
                <a:gd name="T64" fmla="*/ 762 w 2250"/>
                <a:gd name="T65" fmla="*/ 774 h 2510"/>
                <a:gd name="T66" fmla="*/ 826 w 2250"/>
                <a:gd name="T67" fmla="*/ 801 h 2510"/>
                <a:gd name="T68" fmla="*/ 745 w 2250"/>
                <a:gd name="T69" fmla="*/ 937 h 2510"/>
                <a:gd name="T70" fmla="*/ 1244 w 2250"/>
                <a:gd name="T71" fmla="*/ 929 h 2510"/>
                <a:gd name="T72" fmla="*/ 1221 w 2250"/>
                <a:gd name="T73" fmla="*/ 1177 h 2510"/>
                <a:gd name="T74" fmla="*/ 1313 w 2250"/>
                <a:gd name="T75" fmla="*/ 1177 h 2510"/>
                <a:gd name="T76" fmla="*/ 1352 w 2250"/>
                <a:gd name="T77" fmla="*/ 1310 h 2510"/>
                <a:gd name="T78" fmla="*/ 1322 w 2250"/>
                <a:gd name="T79" fmla="*/ 987 h 2510"/>
                <a:gd name="T80" fmla="*/ 1428 w 2250"/>
                <a:gd name="T81" fmla="*/ 978 h 2510"/>
                <a:gd name="T82" fmla="*/ 1469 w 2250"/>
                <a:gd name="T83" fmla="*/ 1051 h 2510"/>
                <a:gd name="T84" fmla="*/ 1642 w 2250"/>
                <a:gd name="T85" fmla="*/ 1585 h 2510"/>
                <a:gd name="T86" fmla="*/ 1910 w 2250"/>
                <a:gd name="T87" fmla="*/ 1679 h 2510"/>
                <a:gd name="T88" fmla="*/ 1932 w 2250"/>
                <a:gd name="T89" fmla="*/ 1828 h 2510"/>
                <a:gd name="T90" fmla="*/ 1969 w 2250"/>
                <a:gd name="T91" fmla="*/ 2299 h 2510"/>
                <a:gd name="T92" fmla="*/ 891 w 2250"/>
                <a:gd name="T93" fmla="*/ 742 h 2510"/>
                <a:gd name="T94" fmla="*/ 1008 w 2250"/>
                <a:gd name="T95" fmla="*/ 577 h 2510"/>
                <a:gd name="T96" fmla="*/ 1110 w 2250"/>
                <a:gd name="T97" fmla="*/ 853 h 2510"/>
                <a:gd name="T98" fmla="*/ 891 w 2250"/>
                <a:gd name="T99" fmla="*/ 742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50" h="2510">
                  <a:moveTo>
                    <a:pt x="1969" y="2299"/>
                  </a:moveTo>
                  <a:cubicBezTo>
                    <a:pt x="1951" y="2373"/>
                    <a:pt x="1981" y="2443"/>
                    <a:pt x="2010" y="2510"/>
                  </a:cubicBezTo>
                  <a:cubicBezTo>
                    <a:pt x="2019" y="2490"/>
                    <a:pt x="2039" y="2450"/>
                    <a:pt x="2048" y="2430"/>
                  </a:cubicBezTo>
                  <a:cubicBezTo>
                    <a:pt x="2065" y="2359"/>
                    <a:pt x="2080" y="2286"/>
                    <a:pt x="2114" y="2221"/>
                  </a:cubicBezTo>
                  <a:cubicBezTo>
                    <a:pt x="2128" y="2203"/>
                    <a:pt x="2155" y="2167"/>
                    <a:pt x="2169" y="2149"/>
                  </a:cubicBezTo>
                  <a:cubicBezTo>
                    <a:pt x="2136" y="2139"/>
                    <a:pt x="2103" y="2130"/>
                    <a:pt x="2070" y="2121"/>
                  </a:cubicBezTo>
                  <a:cubicBezTo>
                    <a:pt x="2133" y="2045"/>
                    <a:pt x="2195" y="1967"/>
                    <a:pt x="2250" y="1885"/>
                  </a:cubicBezTo>
                  <a:cubicBezTo>
                    <a:pt x="2240" y="1847"/>
                    <a:pt x="2230" y="1808"/>
                    <a:pt x="2221" y="1769"/>
                  </a:cubicBezTo>
                  <a:cubicBezTo>
                    <a:pt x="2172" y="1860"/>
                    <a:pt x="2100" y="1936"/>
                    <a:pt x="2014" y="1992"/>
                  </a:cubicBezTo>
                  <a:cubicBezTo>
                    <a:pt x="2007" y="1862"/>
                    <a:pt x="2000" y="1732"/>
                    <a:pt x="1981" y="1603"/>
                  </a:cubicBezTo>
                  <a:cubicBezTo>
                    <a:pt x="1887" y="1569"/>
                    <a:pt x="1783" y="1552"/>
                    <a:pt x="1699" y="1493"/>
                  </a:cubicBezTo>
                  <a:cubicBezTo>
                    <a:pt x="1633" y="1380"/>
                    <a:pt x="1626" y="1245"/>
                    <a:pt x="1601" y="1119"/>
                  </a:cubicBezTo>
                  <a:cubicBezTo>
                    <a:pt x="1586" y="1052"/>
                    <a:pt x="1574" y="981"/>
                    <a:pt x="1537" y="920"/>
                  </a:cubicBezTo>
                  <a:cubicBezTo>
                    <a:pt x="1493" y="886"/>
                    <a:pt x="1434" y="883"/>
                    <a:pt x="1382" y="869"/>
                  </a:cubicBezTo>
                  <a:cubicBezTo>
                    <a:pt x="1322" y="857"/>
                    <a:pt x="1261" y="844"/>
                    <a:pt x="1201" y="830"/>
                  </a:cubicBezTo>
                  <a:cubicBezTo>
                    <a:pt x="1196" y="796"/>
                    <a:pt x="1190" y="763"/>
                    <a:pt x="1185" y="729"/>
                  </a:cubicBezTo>
                  <a:cubicBezTo>
                    <a:pt x="1269" y="724"/>
                    <a:pt x="1353" y="719"/>
                    <a:pt x="1436" y="708"/>
                  </a:cubicBezTo>
                  <a:cubicBezTo>
                    <a:pt x="1347" y="696"/>
                    <a:pt x="1259" y="678"/>
                    <a:pt x="1173" y="653"/>
                  </a:cubicBezTo>
                  <a:cubicBezTo>
                    <a:pt x="1117" y="631"/>
                    <a:pt x="1113" y="566"/>
                    <a:pt x="1134" y="518"/>
                  </a:cubicBezTo>
                  <a:cubicBezTo>
                    <a:pt x="1184" y="452"/>
                    <a:pt x="1253" y="404"/>
                    <a:pt x="1312" y="346"/>
                  </a:cubicBezTo>
                  <a:cubicBezTo>
                    <a:pt x="1414" y="250"/>
                    <a:pt x="1478" y="123"/>
                    <a:pt x="1542" y="0"/>
                  </a:cubicBezTo>
                  <a:cubicBezTo>
                    <a:pt x="1385" y="66"/>
                    <a:pt x="1322" y="236"/>
                    <a:pt x="1207" y="349"/>
                  </a:cubicBezTo>
                  <a:cubicBezTo>
                    <a:pt x="1150" y="411"/>
                    <a:pt x="1068" y="437"/>
                    <a:pt x="992" y="467"/>
                  </a:cubicBezTo>
                  <a:cubicBezTo>
                    <a:pt x="978" y="472"/>
                    <a:pt x="950" y="482"/>
                    <a:pt x="936" y="487"/>
                  </a:cubicBezTo>
                  <a:cubicBezTo>
                    <a:pt x="902" y="441"/>
                    <a:pt x="868" y="395"/>
                    <a:pt x="835" y="348"/>
                  </a:cubicBezTo>
                  <a:cubicBezTo>
                    <a:pt x="748" y="291"/>
                    <a:pt x="642" y="290"/>
                    <a:pt x="545" y="266"/>
                  </a:cubicBezTo>
                  <a:cubicBezTo>
                    <a:pt x="382" y="201"/>
                    <a:pt x="207" y="176"/>
                    <a:pt x="32" y="192"/>
                  </a:cubicBezTo>
                  <a:cubicBezTo>
                    <a:pt x="21" y="252"/>
                    <a:pt x="10" y="311"/>
                    <a:pt x="0" y="371"/>
                  </a:cubicBezTo>
                  <a:cubicBezTo>
                    <a:pt x="22" y="367"/>
                    <a:pt x="66" y="360"/>
                    <a:pt x="89" y="357"/>
                  </a:cubicBezTo>
                  <a:cubicBezTo>
                    <a:pt x="103" y="324"/>
                    <a:pt x="118" y="292"/>
                    <a:pt x="132" y="259"/>
                  </a:cubicBezTo>
                  <a:cubicBezTo>
                    <a:pt x="365" y="348"/>
                    <a:pt x="613" y="401"/>
                    <a:pt x="829" y="530"/>
                  </a:cubicBezTo>
                  <a:cubicBezTo>
                    <a:pt x="810" y="577"/>
                    <a:pt x="790" y="623"/>
                    <a:pt x="773" y="671"/>
                  </a:cubicBezTo>
                  <a:cubicBezTo>
                    <a:pt x="770" y="697"/>
                    <a:pt x="765" y="748"/>
                    <a:pt x="762" y="774"/>
                  </a:cubicBezTo>
                  <a:cubicBezTo>
                    <a:pt x="778" y="781"/>
                    <a:pt x="810" y="794"/>
                    <a:pt x="826" y="801"/>
                  </a:cubicBezTo>
                  <a:cubicBezTo>
                    <a:pt x="799" y="846"/>
                    <a:pt x="772" y="892"/>
                    <a:pt x="745" y="937"/>
                  </a:cubicBezTo>
                  <a:cubicBezTo>
                    <a:pt x="910" y="914"/>
                    <a:pt x="1078" y="903"/>
                    <a:pt x="1244" y="929"/>
                  </a:cubicBezTo>
                  <a:cubicBezTo>
                    <a:pt x="1236" y="1012"/>
                    <a:pt x="1229" y="1095"/>
                    <a:pt x="1221" y="1177"/>
                  </a:cubicBezTo>
                  <a:cubicBezTo>
                    <a:pt x="1252" y="1177"/>
                    <a:pt x="1282" y="1177"/>
                    <a:pt x="1313" y="1177"/>
                  </a:cubicBezTo>
                  <a:cubicBezTo>
                    <a:pt x="1326" y="1222"/>
                    <a:pt x="1339" y="1266"/>
                    <a:pt x="1352" y="1310"/>
                  </a:cubicBezTo>
                  <a:cubicBezTo>
                    <a:pt x="1342" y="1203"/>
                    <a:pt x="1332" y="1095"/>
                    <a:pt x="1322" y="987"/>
                  </a:cubicBezTo>
                  <a:cubicBezTo>
                    <a:pt x="1348" y="984"/>
                    <a:pt x="1402" y="980"/>
                    <a:pt x="1428" y="978"/>
                  </a:cubicBezTo>
                  <a:cubicBezTo>
                    <a:pt x="1439" y="996"/>
                    <a:pt x="1459" y="1032"/>
                    <a:pt x="1469" y="1051"/>
                  </a:cubicBezTo>
                  <a:cubicBezTo>
                    <a:pt x="1561" y="1217"/>
                    <a:pt x="1565" y="1414"/>
                    <a:pt x="1642" y="1585"/>
                  </a:cubicBezTo>
                  <a:cubicBezTo>
                    <a:pt x="1724" y="1635"/>
                    <a:pt x="1820" y="1651"/>
                    <a:pt x="1910" y="1679"/>
                  </a:cubicBezTo>
                  <a:cubicBezTo>
                    <a:pt x="1917" y="1728"/>
                    <a:pt x="1925" y="1778"/>
                    <a:pt x="1932" y="1828"/>
                  </a:cubicBezTo>
                  <a:cubicBezTo>
                    <a:pt x="1953" y="1984"/>
                    <a:pt x="1998" y="2141"/>
                    <a:pt x="1969" y="2299"/>
                  </a:cubicBezTo>
                  <a:moveTo>
                    <a:pt x="891" y="742"/>
                  </a:moveTo>
                  <a:cubicBezTo>
                    <a:pt x="850" y="652"/>
                    <a:pt x="925" y="590"/>
                    <a:pt x="1008" y="577"/>
                  </a:cubicBezTo>
                  <a:cubicBezTo>
                    <a:pt x="1061" y="661"/>
                    <a:pt x="1098" y="754"/>
                    <a:pt x="1110" y="853"/>
                  </a:cubicBezTo>
                  <a:cubicBezTo>
                    <a:pt x="1020" y="870"/>
                    <a:pt x="894" y="860"/>
                    <a:pt x="891" y="742"/>
                  </a:cubicBezTo>
                </a:path>
              </a:pathLst>
            </a:custGeom>
            <a:solidFill>
              <a:srgbClr val="2A21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01"/>
            <p:cNvSpPr/>
            <p:nvPr/>
          </p:nvSpPr>
          <p:spPr bwMode="auto">
            <a:xfrm flipV="1">
              <a:off x="12665430" y="2662724"/>
              <a:ext cx="96838" cy="101600"/>
            </a:xfrm>
            <a:custGeom>
              <a:avLst/>
              <a:gdLst>
                <a:gd name="T0" fmla="*/ 187 w 333"/>
                <a:gd name="T1" fmla="*/ 315 h 345"/>
                <a:gd name="T2" fmla="*/ 272 w 333"/>
                <a:gd name="T3" fmla="*/ 345 h 345"/>
                <a:gd name="T4" fmla="*/ 333 w 333"/>
                <a:gd name="T5" fmla="*/ 266 h 345"/>
                <a:gd name="T6" fmla="*/ 0 w 333"/>
                <a:gd name="T7" fmla="*/ 82 h 345"/>
                <a:gd name="T8" fmla="*/ 141 w 333"/>
                <a:gd name="T9" fmla="*/ 102 h 345"/>
                <a:gd name="T10" fmla="*/ 187 w 333"/>
                <a:gd name="T11" fmla="*/ 315 h 345"/>
              </a:gdLst>
              <a:ahLst/>
              <a:cxnLst>
                <a:cxn ang="0">
                  <a:pos x="T0" y="T1"/>
                </a:cxn>
                <a:cxn ang="0">
                  <a:pos x="T2" y="T3"/>
                </a:cxn>
                <a:cxn ang="0">
                  <a:pos x="T4" y="T5"/>
                </a:cxn>
                <a:cxn ang="0">
                  <a:pos x="T6" y="T7"/>
                </a:cxn>
                <a:cxn ang="0">
                  <a:pos x="T8" y="T9"/>
                </a:cxn>
                <a:cxn ang="0">
                  <a:pos x="T10" y="T11"/>
                </a:cxn>
              </a:cxnLst>
              <a:rect l="0" t="0" r="r" b="b"/>
              <a:pathLst>
                <a:path w="333" h="345">
                  <a:moveTo>
                    <a:pt x="187" y="315"/>
                  </a:moveTo>
                  <a:cubicBezTo>
                    <a:pt x="208" y="323"/>
                    <a:pt x="251" y="338"/>
                    <a:pt x="272" y="345"/>
                  </a:cubicBezTo>
                  <a:cubicBezTo>
                    <a:pt x="293" y="319"/>
                    <a:pt x="313" y="292"/>
                    <a:pt x="333" y="266"/>
                  </a:cubicBezTo>
                  <a:cubicBezTo>
                    <a:pt x="244" y="175"/>
                    <a:pt x="149" y="0"/>
                    <a:pt x="0" y="82"/>
                  </a:cubicBezTo>
                  <a:cubicBezTo>
                    <a:pt x="47" y="89"/>
                    <a:pt x="94" y="96"/>
                    <a:pt x="141" y="102"/>
                  </a:cubicBezTo>
                  <a:cubicBezTo>
                    <a:pt x="156" y="173"/>
                    <a:pt x="172" y="244"/>
                    <a:pt x="187" y="315"/>
                  </a:cubicBezTo>
                </a:path>
              </a:pathLst>
            </a:custGeom>
            <a:solidFill>
              <a:srgbClr val="AA99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02"/>
            <p:cNvSpPr/>
            <p:nvPr/>
          </p:nvSpPr>
          <p:spPr bwMode="auto">
            <a:xfrm flipV="1">
              <a:off x="13992580" y="2691299"/>
              <a:ext cx="758825" cy="1063625"/>
            </a:xfrm>
            <a:custGeom>
              <a:avLst/>
              <a:gdLst>
                <a:gd name="T0" fmla="*/ 1280 w 2612"/>
                <a:gd name="T1" fmla="*/ 3648 h 3666"/>
                <a:gd name="T2" fmla="*/ 1645 w 2612"/>
                <a:gd name="T3" fmla="*/ 3174 h 3666"/>
                <a:gd name="T4" fmla="*/ 1622 w 2612"/>
                <a:gd name="T5" fmla="*/ 3223 h 3666"/>
                <a:gd name="T6" fmla="*/ 1381 w 2612"/>
                <a:gd name="T7" fmla="*/ 3295 h 3666"/>
                <a:gd name="T8" fmla="*/ 1096 w 2612"/>
                <a:gd name="T9" fmla="*/ 3561 h 3666"/>
                <a:gd name="T10" fmla="*/ 1084 w 2612"/>
                <a:gd name="T11" fmla="*/ 3166 h 3666"/>
                <a:gd name="T12" fmla="*/ 897 w 2612"/>
                <a:gd name="T13" fmla="*/ 2934 h 3666"/>
                <a:gd name="T14" fmla="*/ 319 w 2612"/>
                <a:gd name="T15" fmla="*/ 2899 h 3666"/>
                <a:gd name="T16" fmla="*/ 835 w 2612"/>
                <a:gd name="T17" fmla="*/ 2403 h 3666"/>
                <a:gd name="T18" fmla="*/ 741 w 2612"/>
                <a:gd name="T19" fmla="*/ 2304 h 3666"/>
                <a:gd name="T20" fmla="*/ 447 w 2612"/>
                <a:gd name="T21" fmla="*/ 1716 h 3666"/>
                <a:gd name="T22" fmla="*/ 523 w 2612"/>
                <a:gd name="T23" fmla="*/ 1112 h 3666"/>
                <a:gd name="T24" fmla="*/ 1043 w 2612"/>
                <a:gd name="T25" fmla="*/ 1347 h 3666"/>
                <a:gd name="T26" fmla="*/ 720 w 2612"/>
                <a:gd name="T27" fmla="*/ 361 h 3666"/>
                <a:gd name="T28" fmla="*/ 1489 w 2612"/>
                <a:gd name="T29" fmla="*/ 999 h 3666"/>
                <a:gd name="T30" fmla="*/ 1615 w 2612"/>
                <a:gd name="T31" fmla="*/ 982 h 3666"/>
                <a:gd name="T32" fmla="*/ 2368 w 2612"/>
                <a:gd name="T33" fmla="*/ 1197 h 3666"/>
                <a:gd name="T34" fmla="*/ 2259 w 2612"/>
                <a:gd name="T35" fmla="*/ 1592 h 3666"/>
                <a:gd name="T36" fmla="*/ 2612 w 2612"/>
                <a:gd name="T37" fmla="*/ 1781 h 3666"/>
                <a:gd name="T38" fmla="*/ 2443 w 2612"/>
                <a:gd name="T39" fmla="*/ 1115 h 3666"/>
                <a:gd name="T40" fmla="*/ 1514 w 2612"/>
                <a:gd name="T41" fmla="*/ 862 h 3666"/>
                <a:gd name="T42" fmla="*/ 855 w 2612"/>
                <a:gd name="T43" fmla="*/ 116 h 3666"/>
                <a:gd name="T44" fmla="*/ 755 w 2612"/>
                <a:gd name="T45" fmla="*/ 0 h 3666"/>
                <a:gd name="T46" fmla="*/ 652 w 2612"/>
                <a:gd name="T47" fmla="*/ 148 h 3666"/>
                <a:gd name="T48" fmla="*/ 404 w 2612"/>
                <a:gd name="T49" fmla="*/ 1015 h 3666"/>
                <a:gd name="T50" fmla="*/ 189 w 2612"/>
                <a:gd name="T51" fmla="*/ 1706 h 3666"/>
                <a:gd name="T52" fmla="*/ 606 w 2612"/>
                <a:gd name="T53" fmla="*/ 2184 h 3666"/>
                <a:gd name="T54" fmla="*/ 142 w 2612"/>
                <a:gd name="T55" fmla="*/ 890 h 3666"/>
                <a:gd name="T56" fmla="*/ 66 w 2612"/>
                <a:gd name="T57" fmla="*/ 779 h 3666"/>
                <a:gd name="T58" fmla="*/ 93 w 2612"/>
                <a:gd name="T59" fmla="*/ 2213 h 3666"/>
                <a:gd name="T60" fmla="*/ 201 w 2612"/>
                <a:gd name="T61" fmla="*/ 2923 h 3666"/>
                <a:gd name="T62" fmla="*/ 1105 w 2612"/>
                <a:gd name="T63" fmla="*/ 3666 h 3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2" h="3666">
                  <a:moveTo>
                    <a:pt x="1105" y="3666"/>
                  </a:moveTo>
                  <a:cubicBezTo>
                    <a:pt x="1163" y="3659"/>
                    <a:pt x="1221" y="3653"/>
                    <a:pt x="1280" y="3648"/>
                  </a:cubicBezTo>
                  <a:cubicBezTo>
                    <a:pt x="1283" y="3634"/>
                    <a:pt x="1289" y="3605"/>
                    <a:pt x="1293" y="3591"/>
                  </a:cubicBezTo>
                  <a:cubicBezTo>
                    <a:pt x="1465" y="3514"/>
                    <a:pt x="1658" y="3389"/>
                    <a:pt x="1645" y="3174"/>
                  </a:cubicBezTo>
                  <a:cubicBezTo>
                    <a:pt x="1588" y="3131"/>
                    <a:pt x="1533" y="3086"/>
                    <a:pt x="1477" y="3042"/>
                  </a:cubicBezTo>
                  <a:cubicBezTo>
                    <a:pt x="1535" y="3093"/>
                    <a:pt x="1601" y="3145"/>
                    <a:pt x="1622" y="3223"/>
                  </a:cubicBezTo>
                  <a:cubicBezTo>
                    <a:pt x="1610" y="3283"/>
                    <a:pt x="1575" y="3334"/>
                    <a:pt x="1547" y="3388"/>
                  </a:cubicBezTo>
                  <a:cubicBezTo>
                    <a:pt x="1492" y="3355"/>
                    <a:pt x="1438" y="3323"/>
                    <a:pt x="1381" y="3295"/>
                  </a:cubicBezTo>
                  <a:cubicBezTo>
                    <a:pt x="1406" y="3328"/>
                    <a:pt x="1430" y="3362"/>
                    <a:pt x="1454" y="3395"/>
                  </a:cubicBezTo>
                  <a:cubicBezTo>
                    <a:pt x="1343" y="3467"/>
                    <a:pt x="1222" y="3521"/>
                    <a:pt x="1096" y="3561"/>
                  </a:cubicBezTo>
                  <a:cubicBezTo>
                    <a:pt x="1045" y="3430"/>
                    <a:pt x="1010" y="3293"/>
                    <a:pt x="998" y="3152"/>
                  </a:cubicBezTo>
                  <a:cubicBezTo>
                    <a:pt x="1020" y="3156"/>
                    <a:pt x="1063" y="3163"/>
                    <a:pt x="1084" y="3166"/>
                  </a:cubicBezTo>
                  <a:cubicBezTo>
                    <a:pt x="1146" y="3172"/>
                    <a:pt x="1209" y="3176"/>
                    <a:pt x="1271" y="3180"/>
                  </a:cubicBezTo>
                  <a:cubicBezTo>
                    <a:pt x="1154" y="3087"/>
                    <a:pt x="1029" y="3004"/>
                    <a:pt x="897" y="2934"/>
                  </a:cubicBezTo>
                  <a:cubicBezTo>
                    <a:pt x="887" y="3042"/>
                    <a:pt x="875" y="3150"/>
                    <a:pt x="858" y="3257"/>
                  </a:cubicBezTo>
                  <a:cubicBezTo>
                    <a:pt x="664" y="3161"/>
                    <a:pt x="471" y="3056"/>
                    <a:pt x="319" y="2899"/>
                  </a:cubicBezTo>
                  <a:cubicBezTo>
                    <a:pt x="426" y="2726"/>
                    <a:pt x="546" y="2560"/>
                    <a:pt x="646" y="2382"/>
                  </a:cubicBezTo>
                  <a:cubicBezTo>
                    <a:pt x="709" y="2389"/>
                    <a:pt x="772" y="2396"/>
                    <a:pt x="835" y="2403"/>
                  </a:cubicBezTo>
                  <a:cubicBezTo>
                    <a:pt x="831" y="2389"/>
                    <a:pt x="824" y="2360"/>
                    <a:pt x="820" y="2345"/>
                  </a:cubicBezTo>
                  <a:cubicBezTo>
                    <a:pt x="800" y="2335"/>
                    <a:pt x="761" y="2314"/>
                    <a:pt x="741" y="2304"/>
                  </a:cubicBezTo>
                  <a:cubicBezTo>
                    <a:pt x="712" y="2092"/>
                    <a:pt x="654" y="1882"/>
                    <a:pt x="536" y="1702"/>
                  </a:cubicBezTo>
                  <a:cubicBezTo>
                    <a:pt x="513" y="1705"/>
                    <a:pt x="469" y="1712"/>
                    <a:pt x="447" y="1716"/>
                  </a:cubicBezTo>
                  <a:cubicBezTo>
                    <a:pt x="423" y="1719"/>
                    <a:pt x="377" y="1726"/>
                    <a:pt x="354" y="1729"/>
                  </a:cubicBezTo>
                  <a:cubicBezTo>
                    <a:pt x="404" y="1522"/>
                    <a:pt x="472" y="1319"/>
                    <a:pt x="523" y="1112"/>
                  </a:cubicBezTo>
                  <a:cubicBezTo>
                    <a:pt x="666" y="1191"/>
                    <a:pt x="807" y="1275"/>
                    <a:pt x="931" y="1381"/>
                  </a:cubicBezTo>
                  <a:cubicBezTo>
                    <a:pt x="969" y="1370"/>
                    <a:pt x="1006" y="1359"/>
                    <a:pt x="1043" y="1347"/>
                  </a:cubicBezTo>
                  <a:cubicBezTo>
                    <a:pt x="931" y="1249"/>
                    <a:pt x="786" y="1186"/>
                    <a:pt x="697" y="1064"/>
                  </a:cubicBezTo>
                  <a:cubicBezTo>
                    <a:pt x="673" y="831"/>
                    <a:pt x="691" y="593"/>
                    <a:pt x="720" y="361"/>
                  </a:cubicBezTo>
                  <a:cubicBezTo>
                    <a:pt x="732" y="314"/>
                    <a:pt x="721" y="247"/>
                    <a:pt x="775" y="225"/>
                  </a:cubicBezTo>
                  <a:cubicBezTo>
                    <a:pt x="1041" y="455"/>
                    <a:pt x="1296" y="703"/>
                    <a:pt x="1489" y="999"/>
                  </a:cubicBezTo>
                  <a:cubicBezTo>
                    <a:pt x="1520" y="1105"/>
                    <a:pt x="1540" y="1214"/>
                    <a:pt x="1555" y="1323"/>
                  </a:cubicBezTo>
                  <a:cubicBezTo>
                    <a:pt x="1564" y="1209"/>
                    <a:pt x="1554" y="1084"/>
                    <a:pt x="1615" y="982"/>
                  </a:cubicBezTo>
                  <a:cubicBezTo>
                    <a:pt x="1683" y="941"/>
                    <a:pt x="1760" y="988"/>
                    <a:pt x="1826" y="1011"/>
                  </a:cubicBezTo>
                  <a:cubicBezTo>
                    <a:pt x="1999" y="1093"/>
                    <a:pt x="2183" y="1146"/>
                    <a:pt x="2368" y="1197"/>
                  </a:cubicBezTo>
                  <a:cubicBezTo>
                    <a:pt x="2341" y="1261"/>
                    <a:pt x="2312" y="1325"/>
                    <a:pt x="2276" y="1384"/>
                  </a:cubicBezTo>
                  <a:cubicBezTo>
                    <a:pt x="2224" y="1446"/>
                    <a:pt x="2212" y="1523"/>
                    <a:pt x="2259" y="1592"/>
                  </a:cubicBezTo>
                  <a:cubicBezTo>
                    <a:pt x="2310" y="1652"/>
                    <a:pt x="2365" y="1707"/>
                    <a:pt x="2431" y="1750"/>
                  </a:cubicBezTo>
                  <a:cubicBezTo>
                    <a:pt x="2491" y="1763"/>
                    <a:pt x="2551" y="1772"/>
                    <a:pt x="2612" y="1781"/>
                  </a:cubicBezTo>
                  <a:cubicBezTo>
                    <a:pt x="2521" y="1696"/>
                    <a:pt x="2414" y="1624"/>
                    <a:pt x="2344" y="1518"/>
                  </a:cubicBezTo>
                  <a:cubicBezTo>
                    <a:pt x="2377" y="1384"/>
                    <a:pt x="2437" y="1255"/>
                    <a:pt x="2443" y="1115"/>
                  </a:cubicBezTo>
                  <a:cubicBezTo>
                    <a:pt x="2229" y="1045"/>
                    <a:pt x="2013" y="980"/>
                    <a:pt x="1807" y="887"/>
                  </a:cubicBezTo>
                  <a:cubicBezTo>
                    <a:pt x="1716" y="840"/>
                    <a:pt x="1612" y="845"/>
                    <a:pt x="1514" y="862"/>
                  </a:cubicBezTo>
                  <a:cubicBezTo>
                    <a:pt x="1374" y="719"/>
                    <a:pt x="1264" y="550"/>
                    <a:pt x="1120" y="410"/>
                  </a:cubicBezTo>
                  <a:cubicBezTo>
                    <a:pt x="1026" y="318"/>
                    <a:pt x="933" y="223"/>
                    <a:pt x="855" y="116"/>
                  </a:cubicBezTo>
                  <a:cubicBezTo>
                    <a:pt x="873" y="111"/>
                    <a:pt x="910" y="102"/>
                    <a:pt x="928" y="98"/>
                  </a:cubicBezTo>
                  <a:cubicBezTo>
                    <a:pt x="870" y="66"/>
                    <a:pt x="813" y="33"/>
                    <a:pt x="755" y="0"/>
                  </a:cubicBezTo>
                  <a:cubicBezTo>
                    <a:pt x="768" y="54"/>
                    <a:pt x="781" y="107"/>
                    <a:pt x="795" y="160"/>
                  </a:cubicBezTo>
                  <a:cubicBezTo>
                    <a:pt x="747" y="156"/>
                    <a:pt x="699" y="152"/>
                    <a:pt x="652" y="148"/>
                  </a:cubicBezTo>
                  <a:cubicBezTo>
                    <a:pt x="574" y="417"/>
                    <a:pt x="649" y="698"/>
                    <a:pt x="593" y="969"/>
                  </a:cubicBezTo>
                  <a:cubicBezTo>
                    <a:pt x="531" y="984"/>
                    <a:pt x="454" y="973"/>
                    <a:pt x="404" y="1015"/>
                  </a:cubicBezTo>
                  <a:cubicBezTo>
                    <a:pt x="377" y="1148"/>
                    <a:pt x="395" y="1287"/>
                    <a:pt x="358" y="1419"/>
                  </a:cubicBezTo>
                  <a:cubicBezTo>
                    <a:pt x="323" y="1525"/>
                    <a:pt x="252" y="1614"/>
                    <a:pt x="189" y="1706"/>
                  </a:cubicBezTo>
                  <a:cubicBezTo>
                    <a:pt x="298" y="1768"/>
                    <a:pt x="418" y="1814"/>
                    <a:pt x="512" y="1899"/>
                  </a:cubicBezTo>
                  <a:cubicBezTo>
                    <a:pt x="575" y="1980"/>
                    <a:pt x="583" y="2087"/>
                    <a:pt x="606" y="2184"/>
                  </a:cubicBezTo>
                  <a:cubicBezTo>
                    <a:pt x="465" y="2164"/>
                    <a:pt x="325" y="2138"/>
                    <a:pt x="185" y="2112"/>
                  </a:cubicBezTo>
                  <a:cubicBezTo>
                    <a:pt x="144" y="1706"/>
                    <a:pt x="117" y="1298"/>
                    <a:pt x="142" y="890"/>
                  </a:cubicBezTo>
                  <a:cubicBezTo>
                    <a:pt x="125" y="896"/>
                    <a:pt x="91" y="908"/>
                    <a:pt x="73" y="914"/>
                  </a:cubicBezTo>
                  <a:cubicBezTo>
                    <a:pt x="70" y="869"/>
                    <a:pt x="68" y="824"/>
                    <a:pt x="66" y="779"/>
                  </a:cubicBezTo>
                  <a:cubicBezTo>
                    <a:pt x="36" y="984"/>
                    <a:pt x="0" y="1191"/>
                    <a:pt x="29" y="1398"/>
                  </a:cubicBezTo>
                  <a:cubicBezTo>
                    <a:pt x="65" y="1669"/>
                    <a:pt x="50" y="1944"/>
                    <a:pt x="93" y="2213"/>
                  </a:cubicBezTo>
                  <a:cubicBezTo>
                    <a:pt x="229" y="2239"/>
                    <a:pt x="366" y="2262"/>
                    <a:pt x="503" y="2282"/>
                  </a:cubicBezTo>
                  <a:cubicBezTo>
                    <a:pt x="430" y="2509"/>
                    <a:pt x="197" y="2673"/>
                    <a:pt x="201" y="2923"/>
                  </a:cubicBezTo>
                  <a:cubicBezTo>
                    <a:pt x="311" y="3125"/>
                    <a:pt x="548" y="3190"/>
                    <a:pt x="737" y="3295"/>
                  </a:cubicBezTo>
                  <a:cubicBezTo>
                    <a:pt x="898" y="3374"/>
                    <a:pt x="996" y="3530"/>
                    <a:pt x="1105" y="3666"/>
                  </a:cubicBezTo>
                </a:path>
              </a:pathLst>
            </a:custGeom>
            <a:solidFill>
              <a:srgbClr val="2427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103"/>
            <p:cNvSpPr/>
            <p:nvPr/>
          </p:nvSpPr>
          <p:spPr bwMode="auto">
            <a:xfrm flipV="1">
              <a:off x="14281505" y="2721461"/>
              <a:ext cx="133350" cy="119063"/>
            </a:xfrm>
            <a:custGeom>
              <a:avLst/>
              <a:gdLst>
                <a:gd name="T0" fmla="*/ 0 w 456"/>
                <a:gd name="T1" fmla="*/ 0 h 409"/>
                <a:gd name="T2" fmla="*/ 98 w 456"/>
                <a:gd name="T3" fmla="*/ 409 h 409"/>
                <a:gd name="T4" fmla="*/ 456 w 456"/>
                <a:gd name="T5" fmla="*/ 243 h 409"/>
                <a:gd name="T6" fmla="*/ 383 w 456"/>
                <a:gd name="T7" fmla="*/ 143 h 409"/>
                <a:gd name="T8" fmla="*/ 86 w 456"/>
                <a:gd name="T9" fmla="*/ 14 h 409"/>
                <a:gd name="T10" fmla="*/ 0 w 456"/>
                <a:gd name="T11" fmla="*/ 0 h 409"/>
              </a:gdLst>
              <a:ahLst/>
              <a:cxnLst>
                <a:cxn ang="0">
                  <a:pos x="T0" y="T1"/>
                </a:cxn>
                <a:cxn ang="0">
                  <a:pos x="T2" y="T3"/>
                </a:cxn>
                <a:cxn ang="0">
                  <a:pos x="T4" y="T5"/>
                </a:cxn>
                <a:cxn ang="0">
                  <a:pos x="T6" y="T7"/>
                </a:cxn>
                <a:cxn ang="0">
                  <a:pos x="T8" y="T9"/>
                </a:cxn>
                <a:cxn ang="0">
                  <a:pos x="T10" y="T11"/>
                </a:cxn>
              </a:cxnLst>
              <a:rect l="0" t="0" r="r" b="b"/>
              <a:pathLst>
                <a:path w="456" h="409">
                  <a:moveTo>
                    <a:pt x="0" y="0"/>
                  </a:moveTo>
                  <a:cubicBezTo>
                    <a:pt x="12" y="141"/>
                    <a:pt x="47" y="278"/>
                    <a:pt x="98" y="409"/>
                  </a:cubicBezTo>
                  <a:cubicBezTo>
                    <a:pt x="224" y="369"/>
                    <a:pt x="345" y="315"/>
                    <a:pt x="456" y="243"/>
                  </a:cubicBezTo>
                  <a:cubicBezTo>
                    <a:pt x="432" y="210"/>
                    <a:pt x="408" y="176"/>
                    <a:pt x="383" y="143"/>
                  </a:cubicBezTo>
                  <a:cubicBezTo>
                    <a:pt x="284" y="100"/>
                    <a:pt x="185" y="58"/>
                    <a:pt x="86" y="14"/>
                  </a:cubicBezTo>
                  <a:cubicBezTo>
                    <a:pt x="65" y="11"/>
                    <a:pt x="22" y="4"/>
                    <a:pt x="0" y="0"/>
                  </a:cubicBezTo>
                </a:path>
              </a:pathLst>
            </a:custGeom>
            <a:solidFill>
              <a:srgbClr val="ADAD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104"/>
            <p:cNvSpPr/>
            <p:nvPr/>
          </p:nvSpPr>
          <p:spPr bwMode="auto">
            <a:xfrm flipV="1">
              <a:off x="14521217" y="2734161"/>
              <a:ext cx="161925" cy="331788"/>
            </a:xfrm>
            <a:custGeom>
              <a:avLst/>
              <a:gdLst>
                <a:gd name="T0" fmla="*/ 116 w 560"/>
                <a:gd name="T1" fmla="*/ 608 h 1140"/>
                <a:gd name="T2" fmla="*/ 539 w 560"/>
                <a:gd name="T3" fmla="*/ 1140 h 1140"/>
                <a:gd name="T4" fmla="*/ 560 w 560"/>
                <a:gd name="T5" fmla="*/ 799 h 1140"/>
                <a:gd name="T6" fmla="*/ 538 w 560"/>
                <a:gd name="T7" fmla="*/ 650 h 1140"/>
                <a:gd name="T8" fmla="*/ 270 w 560"/>
                <a:gd name="T9" fmla="*/ 556 h 1140"/>
                <a:gd name="T10" fmla="*/ 97 w 560"/>
                <a:gd name="T11" fmla="*/ 22 h 1140"/>
                <a:gd name="T12" fmla="*/ 0 w 560"/>
                <a:gd name="T13" fmla="*/ 0 h 1140"/>
                <a:gd name="T14" fmla="*/ 116 w 560"/>
                <a:gd name="T15" fmla="*/ 608 h 1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140">
                  <a:moveTo>
                    <a:pt x="116" y="608"/>
                  </a:moveTo>
                  <a:cubicBezTo>
                    <a:pt x="153" y="848"/>
                    <a:pt x="380" y="981"/>
                    <a:pt x="539" y="1140"/>
                  </a:cubicBezTo>
                  <a:cubicBezTo>
                    <a:pt x="551" y="1027"/>
                    <a:pt x="560" y="913"/>
                    <a:pt x="560" y="799"/>
                  </a:cubicBezTo>
                  <a:cubicBezTo>
                    <a:pt x="553" y="749"/>
                    <a:pt x="545" y="699"/>
                    <a:pt x="538" y="650"/>
                  </a:cubicBezTo>
                  <a:cubicBezTo>
                    <a:pt x="448" y="622"/>
                    <a:pt x="352" y="606"/>
                    <a:pt x="270" y="556"/>
                  </a:cubicBezTo>
                  <a:cubicBezTo>
                    <a:pt x="193" y="385"/>
                    <a:pt x="189" y="188"/>
                    <a:pt x="97" y="22"/>
                  </a:cubicBezTo>
                  <a:cubicBezTo>
                    <a:pt x="73" y="16"/>
                    <a:pt x="24" y="5"/>
                    <a:pt x="0" y="0"/>
                  </a:cubicBezTo>
                  <a:cubicBezTo>
                    <a:pt x="23" y="206"/>
                    <a:pt x="76" y="406"/>
                    <a:pt x="116" y="608"/>
                  </a:cubicBezTo>
                </a:path>
              </a:pathLst>
            </a:custGeom>
            <a:solidFill>
              <a:srgbClr val="EDD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105"/>
            <p:cNvSpPr/>
            <p:nvPr/>
          </p:nvSpPr>
          <p:spPr bwMode="auto">
            <a:xfrm flipV="1">
              <a:off x="12974992" y="2759561"/>
              <a:ext cx="982663" cy="1444625"/>
            </a:xfrm>
            <a:custGeom>
              <a:avLst/>
              <a:gdLst>
                <a:gd name="T0" fmla="*/ 0 w 3386"/>
                <a:gd name="T1" fmla="*/ 4903 h 4975"/>
                <a:gd name="T2" fmla="*/ 82 w 3386"/>
                <a:gd name="T3" fmla="*/ 4975 h 4975"/>
                <a:gd name="T4" fmla="*/ 565 w 3386"/>
                <a:gd name="T5" fmla="*/ 4821 h 4975"/>
                <a:gd name="T6" fmla="*/ 573 w 3386"/>
                <a:gd name="T7" fmla="*/ 4450 h 4975"/>
                <a:gd name="T8" fmla="*/ 881 w 3386"/>
                <a:gd name="T9" fmla="*/ 4114 h 4975"/>
                <a:gd name="T10" fmla="*/ 1209 w 3386"/>
                <a:gd name="T11" fmla="*/ 3236 h 4975"/>
                <a:gd name="T12" fmla="*/ 1493 w 3386"/>
                <a:gd name="T13" fmla="*/ 2644 h 4975"/>
                <a:gd name="T14" fmla="*/ 1701 w 3386"/>
                <a:gd name="T15" fmla="*/ 2606 h 4975"/>
                <a:gd name="T16" fmla="*/ 1905 w 3386"/>
                <a:gd name="T17" fmla="*/ 2772 h 4975"/>
                <a:gd name="T18" fmla="*/ 2741 w 3386"/>
                <a:gd name="T19" fmla="*/ 4153 h 4975"/>
                <a:gd name="T20" fmla="*/ 2756 w 3386"/>
                <a:gd name="T21" fmla="*/ 4488 h 4975"/>
                <a:gd name="T22" fmla="*/ 2883 w 3386"/>
                <a:gd name="T23" fmla="*/ 4481 h 4975"/>
                <a:gd name="T24" fmla="*/ 2843 w 3386"/>
                <a:gd name="T25" fmla="*/ 3841 h 4975"/>
                <a:gd name="T26" fmla="*/ 2696 w 3386"/>
                <a:gd name="T27" fmla="*/ 3990 h 4975"/>
                <a:gd name="T28" fmla="*/ 2051 w 3386"/>
                <a:gd name="T29" fmla="*/ 2849 h 4975"/>
                <a:gd name="T30" fmla="*/ 2243 w 3386"/>
                <a:gd name="T31" fmla="*/ 2788 h 4975"/>
                <a:gd name="T32" fmla="*/ 1848 w 3386"/>
                <a:gd name="T33" fmla="*/ 2557 h 4975"/>
                <a:gd name="T34" fmla="*/ 1962 w 3386"/>
                <a:gd name="T35" fmla="*/ 2151 h 4975"/>
                <a:gd name="T36" fmla="*/ 2188 w 3386"/>
                <a:gd name="T37" fmla="*/ 1862 h 4975"/>
                <a:gd name="T38" fmla="*/ 2402 w 3386"/>
                <a:gd name="T39" fmla="*/ 1514 h 4975"/>
                <a:gd name="T40" fmla="*/ 2674 w 3386"/>
                <a:gd name="T41" fmla="*/ 2072 h 4975"/>
                <a:gd name="T42" fmla="*/ 2855 w 3386"/>
                <a:gd name="T43" fmla="*/ 2705 h 4975"/>
                <a:gd name="T44" fmla="*/ 2984 w 3386"/>
                <a:gd name="T45" fmla="*/ 3044 h 4975"/>
                <a:gd name="T46" fmla="*/ 2508 w 3386"/>
                <a:gd name="T47" fmla="*/ 2955 h 4975"/>
                <a:gd name="T48" fmla="*/ 3009 w 3386"/>
                <a:gd name="T49" fmla="*/ 3322 h 4975"/>
                <a:gd name="T50" fmla="*/ 3358 w 3386"/>
                <a:gd name="T51" fmla="*/ 3606 h 4975"/>
                <a:gd name="T52" fmla="*/ 3161 w 3386"/>
                <a:gd name="T53" fmla="*/ 3102 h 4975"/>
                <a:gd name="T54" fmla="*/ 2846 w 3386"/>
                <a:gd name="T55" fmla="*/ 2423 h 4975"/>
                <a:gd name="T56" fmla="*/ 2861 w 3386"/>
                <a:gd name="T57" fmla="*/ 1437 h 4975"/>
                <a:gd name="T58" fmla="*/ 3358 w 3386"/>
                <a:gd name="T59" fmla="*/ 1079 h 4975"/>
                <a:gd name="T60" fmla="*/ 3290 w 3386"/>
                <a:gd name="T61" fmla="*/ 774 h 4975"/>
                <a:gd name="T62" fmla="*/ 2962 w 3386"/>
                <a:gd name="T63" fmla="*/ 1029 h 4975"/>
                <a:gd name="T64" fmla="*/ 2938 w 3386"/>
                <a:gd name="T65" fmla="*/ 730 h 4975"/>
                <a:gd name="T66" fmla="*/ 2893 w 3386"/>
                <a:gd name="T67" fmla="*/ 1182 h 4975"/>
                <a:gd name="T68" fmla="*/ 2711 w 3386"/>
                <a:gd name="T69" fmla="*/ 906 h 4975"/>
                <a:gd name="T70" fmla="*/ 2092 w 3386"/>
                <a:gd name="T71" fmla="*/ 286 h 4975"/>
                <a:gd name="T72" fmla="*/ 1772 w 3386"/>
                <a:gd name="T73" fmla="*/ 38 h 4975"/>
                <a:gd name="T74" fmla="*/ 1622 w 3386"/>
                <a:gd name="T75" fmla="*/ 56 h 4975"/>
                <a:gd name="T76" fmla="*/ 1120 w 3386"/>
                <a:gd name="T77" fmla="*/ 494 h 4975"/>
                <a:gd name="T78" fmla="*/ 1154 w 3386"/>
                <a:gd name="T79" fmla="*/ 546 h 4975"/>
                <a:gd name="T80" fmla="*/ 1621 w 3386"/>
                <a:gd name="T81" fmla="*/ 190 h 4975"/>
                <a:gd name="T82" fmla="*/ 1906 w 3386"/>
                <a:gd name="T83" fmla="*/ 353 h 4975"/>
                <a:gd name="T84" fmla="*/ 1787 w 3386"/>
                <a:gd name="T85" fmla="*/ 739 h 4975"/>
                <a:gd name="T86" fmla="*/ 2028 w 3386"/>
                <a:gd name="T87" fmla="*/ 1095 h 4975"/>
                <a:gd name="T88" fmla="*/ 2084 w 3386"/>
                <a:gd name="T89" fmla="*/ 1326 h 4975"/>
                <a:gd name="T90" fmla="*/ 1889 w 3386"/>
                <a:gd name="T91" fmla="*/ 1918 h 4975"/>
                <a:gd name="T92" fmla="*/ 1877 w 3386"/>
                <a:gd name="T93" fmla="*/ 1364 h 4975"/>
                <a:gd name="T94" fmla="*/ 1752 w 3386"/>
                <a:gd name="T95" fmla="*/ 1521 h 4975"/>
                <a:gd name="T96" fmla="*/ 1807 w 3386"/>
                <a:gd name="T97" fmla="*/ 2388 h 4975"/>
                <a:gd name="T98" fmla="*/ 1627 w 3386"/>
                <a:gd name="T99" fmla="*/ 2551 h 4975"/>
                <a:gd name="T100" fmla="*/ 1678 w 3386"/>
                <a:gd name="T101" fmla="*/ 2196 h 4975"/>
                <a:gd name="T102" fmla="*/ 1287 w 3386"/>
                <a:gd name="T103" fmla="*/ 2399 h 4975"/>
                <a:gd name="T104" fmla="*/ 1146 w 3386"/>
                <a:gd name="T105" fmla="*/ 2821 h 4975"/>
                <a:gd name="T106" fmla="*/ 763 w 3386"/>
                <a:gd name="T107" fmla="*/ 3959 h 4975"/>
                <a:gd name="T108" fmla="*/ 603 w 3386"/>
                <a:gd name="T109" fmla="*/ 4296 h 4975"/>
                <a:gd name="T110" fmla="*/ 630 w 3386"/>
                <a:gd name="T111" fmla="*/ 4022 h 4975"/>
                <a:gd name="T112" fmla="*/ 519 w 3386"/>
                <a:gd name="T113" fmla="*/ 4033 h 4975"/>
                <a:gd name="T114" fmla="*/ 443 w 3386"/>
                <a:gd name="T115" fmla="*/ 4800 h 4975"/>
                <a:gd name="T116" fmla="*/ 202 w 3386"/>
                <a:gd name="T117" fmla="*/ 4848 h 4975"/>
                <a:gd name="T118" fmla="*/ 225 w 3386"/>
                <a:gd name="T119" fmla="*/ 4587 h 4975"/>
                <a:gd name="T120" fmla="*/ 111 w 3386"/>
                <a:gd name="T121" fmla="*/ 4507 h 4975"/>
                <a:gd name="T122" fmla="*/ 0 w 3386"/>
                <a:gd name="T123" fmla="*/ 4903 h 4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6" h="4975">
                  <a:moveTo>
                    <a:pt x="0" y="4903"/>
                  </a:moveTo>
                  <a:cubicBezTo>
                    <a:pt x="27" y="4927"/>
                    <a:pt x="54" y="4951"/>
                    <a:pt x="82" y="4975"/>
                  </a:cubicBezTo>
                  <a:cubicBezTo>
                    <a:pt x="249" y="4950"/>
                    <a:pt x="430" y="4935"/>
                    <a:pt x="565" y="4821"/>
                  </a:cubicBezTo>
                  <a:cubicBezTo>
                    <a:pt x="572" y="4698"/>
                    <a:pt x="558" y="4573"/>
                    <a:pt x="573" y="4450"/>
                  </a:cubicBezTo>
                  <a:cubicBezTo>
                    <a:pt x="660" y="4324"/>
                    <a:pt x="807" y="4251"/>
                    <a:pt x="881" y="4114"/>
                  </a:cubicBezTo>
                  <a:cubicBezTo>
                    <a:pt x="1036" y="3840"/>
                    <a:pt x="1080" y="3521"/>
                    <a:pt x="1209" y="3236"/>
                  </a:cubicBezTo>
                  <a:cubicBezTo>
                    <a:pt x="1306" y="3040"/>
                    <a:pt x="1398" y="2841"/>
                    <a:pt x="1493" y="2644"/>
                  </a:cubicBezTo>
                  <a:cubicBezTo>
                    <a:pt x="1563" y="2634"/>
                    <a:pt x="1630" y="2599"/>
                    <a:pt x="1701" y="2606"/>
                  </a:cubicBezTo>
                  <a:cubicBezTo>
                    <a:pt x="1781" y="2644"/>
                    <a:pt x="1863" y="2690"/>
                    <a:pt x="1905" y="2772"/>
                  </a:cubicBezTo>
                  <a:cubicBezTo>
                    <a:pt x="2187" y="3230"/>
                    <a:pt x="2376" y="3751"/>
                    <a:pt x="2741" y="4153"/>
                  </a:cubicBezTo>
                  <a:cubicBezTo>
                    <a:pt x="2759" y="4263"/>
                    <a:pt x="2734" y="4377"/>
                    <a:pt x="2756" y="4488"/>
                  </a:cubicBezTo>
                  <a:cubicBezTo>
                    <a:pt x="2798" y="4485"/>
                    <a:pt x="2840" y="4483"/>
                    <a:pt x="2883" y="4481"/>
                  </a:cubicBezTo>
                  <a:cubicBezTo>
                    <a:pt x="2777" y="4278"/>
                    <a:pt x="2888" y="4054"/>
                    <a:pt x="2843" y="3841"/>
                  </a:cubicBezTo>
                  <a:cubicBezTo>
                    <a:pt x="2793" y="3890"/>
                    <a:pt x="2744" y="3940"/>
                    <a:pt x="2696" y="3990"/>
                  </a:cubicBezTo>
                  <a:cubicBezTo>
                    <a:pt x="2484" y="3608"/>
                    <a:pt x="2294" y="3213"/>
                    <a:pt x="2051" y="2849"/>
                  </a:cubicBezTo>
                  <a:cubicBezTo>
                    <a:pt x="2115" y="2829"/>
                    <a:pt x="2179" y="2809"/>
                    <a:pt x="2243" y="2788"/>
                  </a:cubicBezTo>
                  <a:cubicBezTo>
                    <a:pt x="2115" y="2704"/>
                    <a:pt x="1977" y="2639"/>
                    <a:pt x="1848" y="2557"/>
                  </a:cubicBezTo>
                  <a:cubicBezTo>
                    <a:pt x="1908" y="2428"/>
                    <a:pt x="1926" y="2287"/>
                    <a:pt x="1962" y="2151"/>
                  </a:cubicBezTo>
                  <a:cubicBezTo>
                    <a:pt x="2018" y="2041"/>
                    <a:pt x="2128" y="1970"/>
                    <a:pt x="2188" y="1862"/>
                  </a:cubicBezTo>
                  <a:cubicBezTo>
                    <a:pt x="2254" y="1743"/>
                    <a:pt x="2315" y="1620"/>
                    <a:pt x="2402" y="1514"/>
                  </a:cubicBezTo>
                  <a:cubicBezTo>
                    <a:pt x="2504" y="1694"/>
                    <a:pt x="2599" y="1879"/>
                    <a:pt x="2674" y="2072"/>
                  </a:cubicBezTo>
                  <a:cubicBezTo>
                    <a:pt x="2753" y="2278"/>
                    <a:pt x="2762" y="2504"/>
                    <a:pt x="2855" y="2705"/>
                  </a:cubicBezTo>
                  <a:cubicBezTo>
                    <a:pt x="2905" y="2815"/>
                    <a:pt x="2951" y="2927"/>
                    <a:pt x="2984" y="3044"/>
                  </a:cubicBezTo>
                  <a:cubicBezTo>
                    <a:pt x="2824" y="3020"/>
                    <a:pt x="2673" y="2932"/>
                    <a:pt x="2508" y="2955"/>
                  </a:cubicBezTo>
                  <a:cubicBezTo>
                    <a:pt x="2635" y="3126"/>
                    <a:pt x="2835" y="3211"/>
                    <a:pt x="3009" y="3322"/>
                  </a:cubicBezTo>
                  <a:cubicBezTo>
                    <a:pt x="3137" y="3402"/>
                    <a:pt x="3244" y="3509"/>
                    <a:pt x="3358" y="3606"/>
                  </a:cubicBezTo>
                  <a:cubicBezTo>
                    <a:pt x="3371" y="3415"/>
                    <a:pt x="3244" y="3262"/>
                    <a:pt x="3161" y="3102"/>
                  </a:cubicBezTo>
                  <a:cubicBezTo>
                    <a:pt x="3045" y="2881"/>
                    <a:pt x="2938" y="2655"/>
                    <a:pt x="2846" y="2423"/>
                  </a:cubicBezTo>
                  <a:cubicBezTo>
                    <a:pt x="2720" y="2111"/>
                    <a:pt x="2715" y="1743"/>
                    <a:pt x="2861" y="1437"/>
                  </a:cubicBezTo>
                  <a:cubicBezTo>
                    <a:pt x="2956" y="1236"/>
                    <a:pt x="3193" y="1199"/>
                    <a:pt x="3358" y="1079"/>
                  </a:cubicBezTo>
                  <a:cubicBezTo>
                    <a:pt x="3386" y="972"/>
                    <a:pt x="3327" y="871"/>
                    <a:pt x="3290" y="774"/>
                  </a:cubicBezTo>
                  <a:cubicBezTo>
                    <a:pt x="3170" y="845"/>
                    <a:pt x="3064" y="936"/>
                    <a:pt x="2962" y="1029"/>
                  </a:cubicBezTo>
                  <a:cubicBezTo>
                    <a:pt x="2953" y="930"/>
                    <a:pt x="2943" y="830"/>
                    <a:pt x="2938" y="730"/>
                  </a:cubicBezTo>
                  <a:cubicBezTo>
                    <a:pt x="2909" y="879"/>
                    <a:pt x="2901" y="1030"/>
                    <a:pt x="2893" y="1182"/>
                  </a:cubicBezTo>
                  <a:cubicBezTo>
                    <a:pt x="2791" y="1123"/>
                    <a:pt x="2777" y="994"/>
                    <a:pt x="2711" y="906"/>
                  </a:cubicBezTo>
                  <a:cubicBezTo>
                    <a:pt x="2539" y="669"/>
                    <a:pt x="2333" y="454"/>
                    <a:pt x="2092" y="286"/>
                  </a:cubicBezTo>
                  <a:cubicBezTo>
                    <a:pt x="1978" y="212"/>
                    <a:pt x="1898" y="94"/>
                    <a:pt x="1772" y="38"/>
                  </a:cubicBezTo>
                  <a:cubicBezTo>
                    <a:pt x="1724" y="0"/>
                    <a:pt x="1668" y="34"/>
                    <a:pt x="1622" y="56"/>
                  </a:cubicBezTo>
                  <a:cubicBezTo>
                    <a:pt x="1420" y="155"/>
                    <a:pt x="1256" y="318"/>
                    <a:pt x="1120" y="494"/>
                  </a:cubicBezTo>
                  <a:cubicBezTo>
                    <a:pt x="1129" y="507"/>
                    <a:pt x="1145" y="533"/>
                    <a:pt x="1154" y="546"/>
                  </a:cubicBezTo>
                  <a:cubicBezTo>
                    <a:pt x="1312" y="431"/>
                    <a:pt x="1448" y="285"/>
                    <a:pt x="1621" y="190"/>
                  </a:cubicBezTo>
                  <a:cubicBezTo>
                    <a:pt x="1737" y="116"/>
                    <a:pt x="1909" y="218"/>
                    <a:pt x="1906" y="353"/>
                  </a:cubicBezTo>
                  <a:cubicBezTo>
                    <a:pt x="1886" y="488"/>
                    <a:pt x="1797" y="603"/>
                    <a:pt x="1787" y="739"/>
                  </a:cubicBezTo>
                  <a:cubicBezTo>
                    <a:pt x="1790" y="896"/>
                    <a:pt x="1939" y="985"/>
                    <a:pt x="2028" y="1095"/>
                  </a:cubicBezTo>
                  <a:cubicBezTo>
                    <a:pt x="2087" y="1156"/>
                    <a:pt x="2085" y="1247"/>
                    <a:pt x="2084" y="1326"/>
                  </a:cubicBezTo>
                  <a:cubicBezTo>
                    <a:pt x="2074" y="1535"/>
                    <a:pt x="2035" y="1757"/>
                    <a:pt x="1889" y="1918"/>
                  </a:cubicBezTo>
                  <a:cubicBezTo>
                    <a:pt x="1871" y="1734"/>
                    <a:pt x="1882" y="1549"/>
                    <a:pt x="1877" y="1364"/>
                  </a:cubicBezTo>
                  <a:cubicBezTo>
                    <a:pt x="1818" y="1402"/>
                    <a:pt x="1738" y="1437"/>
                    <a:pt x="1752" y="1521"/>
                  </a:cubicBezTo>
                  <a:cubicBezTo>
                    <a:pt x="1760" y="1810"/>
                    <a:pt x="1883" y="2099"/>
                    <a:pt x="1807" y="2388"/>
                  </a:cubicBezTo>
                  <a:cubicBezTo>
                    <a:pt x="1788" y="2477"/>
                    <a:pt x="1695" y="2508"/>
                    <a:pt x="1627" y="2551"/>
                  </a:cubicBezTo>
                  <a:cubicBezTo>
                    <a:pt x="1622" y="2430"/>
                    <a:pt x="1649" y="2312"/>
                    <a:pt x="1678" y="2196"/>
                  </a:cubicBezTo>
                  <a:cubicBezTo>
                    <a:pt x="1541" y="2240"/>
                    <a:pt x="1347" y="2243"/>
                    <a:pt x="1287" y="2399"/>
                  </a:cubicBezTo>
                  <a:cubicBezTo>
                    <a:pt x="1229" y="2536"/>
                    <a:pt x="1195" y="2681"/>
                    <a:pt x="1146" y="2821"/>
                  </a:cubicBezTo>
                  <a:cubicBezTo>
                    <a:pt x="1022" y="3202"/>
                    <a:pt x="870" y="3573"/>
                    <a:pt x="763" y="3959"/>
                  </a:cubicBezTo>
                  <a:cubicBezTo>
                    <a:pt x="731" y="4080"/>
                    <a:pt x="678" y="4196"/>
                    <a:pt x="603" y="4296"/>
                  </a:cubicBezTo>
                  <a:cubicBezTo>
                    <a:pt x="594" y="4204"/>
                    <a:pt x="605" y="4112"/>
                    <a:pt x="630" y="4022"/>
                  </a:cubicBezTo>
                  <a:cubicBezTo>
                    <a:pt x="593" y="4026"/>
                    <a:pt x="556" y="4030"/>
                    <a:pt x="519" y="4033"/>
                  </a:cubicBezTo>
                  <a:cubicBezTo>
                    <a:pt x="398" y="4272"/>
                    <a:pt x="473" y="4545"/>
                    <a:pt x="443" y="4800"/>
                  </a:cubicBezTo>
                  <a:cubicBezTo>
                    <a:pt x="363" y="4817"/>
                    <a:pt x="282" y="4833"/>
                    <a:pt x="202" y="4848"/>
                  </a:cubicBezTo>
                  <a:cubicBezTo>
                    <a:pt x="214" y="4763"/>
                    <a:pt x="262" y="4671"/>
                    <a:pt x="225" y="4587"/>
                  </a:cubicBezTo>
                  <a:cubicBezTo>
                    <a:pt x="207" y="4539"/>
                    <a:pt x="153" y="4527"/>
                    <a:pt x="111" y="4507"/>
                  </a:cubicBezTo>
                  <a:cubicBezTo>
                    <a:pt x="119" y="4649"/>
                    <a:pt x="57" y="4778"/>
                    <a:pt x="0" y="4903"/>
                  </a:cubicBezTo>
                </a:path>
              </a:pathLst>
            </a:custGeom>
            <a:solidFill>
              <a:srgbClr val="1B1D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106"/>
            <p:cNvSpPr/>
            <p:nvPr/>
          </p:nvSpPr>
          <p:spPr bwMode="auto">
            <a:xfrm flipV="1">
              <a:off x="13848117" y="2784961"/>
              <a:ext cx="179388" cy="355600"/>
            </a:xfrm>
            <a:custGeom>
              <a:avLst/>
              <a:gdLst>
                <a:gd name="T0" fmla="*/ 364 w 618"/>
                <a:gd name="T1" fmla="*/ 1224 h 1224"/>
                <a:gd name="T2" fmla="*/ 491 w 618"/>
                <a:gd name="T3" fmla="*/ 919 h 1224"/>
                <a:gd name="T4" fmla="*/ 618 w 618"/>
                <a:gd name="T5" fmla="*/ 453 h 1224"/>
                <a:gd name="T6" fmla="*/ 397 w 618"/>
                <a:gd name="T7" fmla="*/ 0 h 1224"/>
                <a:gd name="T8" fmla="*/ 283 w 618"/>
                <a:gd name="T9" fmla="*/ 253 h 1224"/>
                <a:gd name="T10" fmla="*/ 43 w 618"/>
                <a:gd name="T11" fmla="*/ 540 h 1224"/>
                <a:gd name="T12" fmla="*/ 45 w 618"/>
                <a:gd name="T13" fmla="*/ 725 h 1224"/>
                <a:gd name="T14" fmla="*/ 333 w 618"/>
                <a:gd name="T15" fmla="*/ 534 h 1224"/>
                <a:gd name="T16" fmla="*/ 364 w 618"/>
                <a:gd name="T17"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1224">
                  <a:moveTo>
                    <a:pt x="364" y="1224"/>
                  </a:moveTo>
                  <a:cubicBezTo>
                    <a:pt x="441" y="1140"/>
                    <a:pt x="482" y="1032"/>
                    <a:pt x="491" y="919"/>
                  </a:cubicBezTo>
                  <a:cubicBezTo>
                    <a:pt x="491" y="755"/>
                    <a:pt x="507" y="583"/>
                    <a:pt x="618" y="453"/>
                  </a:cubicBezTo>
                  <a:cubicBezTo>
                    <a:pt x="566" y="292"/>
                    <a:pt x="485" y="143"/>
                    <a:pt x="397" y="0"/>
                  </a:cubicBezTo>
                  <a:cubicBezTo>
                    <a:pt x="362" y="86"/>
                    <a:pt x="330" y="173"/>
                    <a:pt x="283" y="253"/>
                  </a:cubicBezTo>
                  <a:cubicBezTo>
                    <a:pt x="218" y="361"/>
                    <a:pt x="113" y="436"/>
                    <a:pt x="43" y="540"/>
                  </a:cubicBezTo>
                  <a:cubicBezTo>
                    <a:pt x="0" y="595"/>
                    <a:pt x="40" y="664"/>
                    <a:pt x="45" y="725"/>
                  </a:cubicBezTo>
                  <a:cubicBezTo>
                    <a:pt x="155" y="685"/>
                    <a:pt x="248" y="612"/>
                    <a:pt x="333" y="534"/>
                  </a:cubicBezTo>
                  <a:cubicBezTo>
                    <a:pt x="363" y="763"/>
                    <a:pt x="344" y="994"/>
                    <a:pt x="364" y="1224"/>
                  </a:cubicBezTo>
                </a:path>
              </a:pathLst>
            </a:custGeom>
            <a:solidFill>
              <a:srgbClr val="1819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07"/>
            <p:cNvSpPr/>
            <p:nvPr/>
          </p:nvSpPr>
          <p:spPr bwMode="auto">
            <a:xfrm flipV="1">
              <a:off x="14586305" y="2786549"/>
              <a:ext cx="188913" cy="252413"/>
            </a:xfrm>
            <a:custGeom>
              <a:avLst/>
              <a:gdLst>
                <a:gd name="T0" fmla="*/ 413 w 649"/>
                <a:gd name="T1" fmla="*/ 873 h 873"/>
                <a:gd name="T2" fmla="*/ 620 w 649"/>
                <a:gd name="T3" fmla="*/ 650 h 873"/>
                <a:gd name="T4" fmla="*/ 649 w 649"/>
                <a:gd name="T5" fmla="*/ 508 h 873"/>
                <a:gd name="T6" fmla="*/ 0 w 649"/>
                <a:gd name="T7" fmla="*/ 0 h 873"/>
                <a:gd name="T8" fmla="*/ 98 w 649"/>
                <a:gd name="T9" fmla="*/ 374 h 873"/>
                <a:gd name="T10" fmla="*/ 380 w 649"/>
                <a:gd name="T11" fmla="*/ 484 h 873"/>
                <a:gd name="T12" fmla="*/ 413 w 649"/>
                <a:gd name="T13" fmla="*/ 873 h 873"/>
              </a:gdLst>
              <a:ahLst/>
              <a:cxnLst>
                <a:cxn ang="0">
                  <a:pos x="T0" y="T1"/>
                </a:cxn>
                <a:cxn ang="0">
                  <a:pos x="T2" y="T3"/>
                </a:cxn>
                <a:cxn ang="0">
                  <a:pos x="T4" y="T5"/>
                </a:cxn>
                <a:cxn ang="0">
                  <a:pos x="T6" y="T7"/>
                </a:cxn>
                <a:cxn ang="0">
                  <a:pos x="T8" y="T9"/>
                </a:cxn>
                <a:cxn ang="0">
                  <a:pos x="T10" y="T11"/>
                </a:cxn>
                <a:cxn ang="0">
                  <a:pos x="T12" y="T13"/>
                </a:cxn>
              </a:cxnLst>
              <a:rect l="0" t="0" r="r" b="b"/>
              <a:pathLst>
                <a:path w="649" h="873">
                  <a:moveTo>
                    <a:pt x="413" y="873"/>
                  </a:moveTo>
                  <a:cubicBezTo>
                    <a:pt x="499" y="817"/>
                    <a:pt x="571" y="741"/>
                    <a:pt x="620" y="650"/>
                  </a:cubicBezTo>
                  <a:cubicBezTo>
                    <a:pt x="629" y="603"/>
                    <a:pt x="639" y="555"/>
                    <a:pt x="649" y="508"/>
                  </a:cubicBezTo>
                  <a:cubicBezTo>
                    <a:pt x="485" y="281"/>
                    <a:pt x="245" y="127"/>
                    <a:pt x="0" y="0"/>
                  </a:cubicBezTo>
                  <a:cubicBezTo>
                    <a:pt x="25" y="126"/>
                    <a:pt x="32" y="261"/>
                    <a:pt x="98" y="374"/>
                  </a:cubicBezTo>
                  <a:cubicBezTo>
                    <a:pt x="182" y="433"/>
                    <a:pt x="286" y="450"/>
                    <a:pt x="380" y="484"/>
                  </a:cubicBezTo>
                  <a:cubicBezTo>
                    <a:pt x="399" y="613"/>
                    <a:pt x="406" y="743"/>
                    <a:pt x="413" y="873"/>
                  </a:cubicBezTo>
                </a:path>
              </a:pathLst>
            </a:custGeom>
            <a:solidFill>
              <a:srgbClr val="ACAD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08"/>
            <p:cNvSpPr/>
            <p:nvPr/>
          </p:nvSpPr>
          <p:spPr bwMode="auto">
            <a:xfrm flipV="1">
              <a:off x="14392630" y="2808774"/>
              <a:ext cx="161925" cy="195263"/>
            </a:xfrm>
            <a:custGeom>
              <a:avLst/>
              <a:gdLst>
                <a:gd name="T0" fmla="*/ 237 w 561"/>
                <a:gd name="T1" fmla="*/ 243 h 673"/>
                <a:gd name="T2" fmla="*/ 561 w 561"/>
                <a:gd name="T3" fmla="*/ 673 h 673"/>
                <a:gd name="T4" fmla="*/ 360 w 561"/>
                <a:gd name="T5" fmla="*/ 0 h 673"/>
                <a:gd name="T6" fmla="*/ 248 w 561"/>
                <a:gd name="T7" fmla="*/ 168 h 673"/>
                <a:gd name="T8" fmla="*/ 0 w 561"/>
                <a:gd name="T9" fmla="*/ 378 h 673"/>
                <a:gd name="T10" fmla="*/ 51 w 561"/>
                <a:gd name="T11" fmla="*/ 415 h 673"/>
                <a:gd name="T12" fmla="*/ 237 w 561"/>
                <a:gd name="T13" fmla="*/ 243 h 673"/>
              </a:gdLst>
              <a:ahLst/>
              <a:cxnLst>
                <a:cxn ang="0">
                  <a:pos x="T0" y="T1"/>
                </a:cxn>
                <a:cxn ang="0">
                  <a:pos x="T2" y="T3"/>
                </a:cxn>
                <a:cxn ang="0">
                  <a:pos x="T4" y="T5"/>
                </a:cxn>
                <a:cxn ang="0">
                  <a:pos x="T6" y="T7"/>
                </a:cxn>
                <a:cxn ang="0">
                  <a:pos x="T8" y="T9"/>
                </a:cxn>
                <a:cxn ang="0">
                  <a:pos x="T10" y="T11"/>
                </a:cxn>
                <a:cxn ang="0">
                  <a:pos x="T12" y="T13"/>
                </a:cxn>
              </a:cxnLst>
              <a:rect l="0" t="0" r="r" b="b"/>
              <a:pathLst>
                <a:path w="561" h="673">
                  <a:moveTo>
                    <a:pt x="237" y="243"/>
                  </a:moveTo>
                  <a:cubicBezTo>
                    <a:pt x="332" y="395"/>
                    <a:pt x="404" y="573"/>
                    <a:pt x="561" y="673"/>
                  </a:cubicBezTo>
                  <a:cubicBezTo>
                    <a:pt x="405" y="483"/>
                    <a:pt x="440" y="221"/>
                    <a:pt x="360" y="0"/>
                  </a:cubicBezTo>
                  <a:cubicBezTo>
                    <a:pt x="323" y="57"/>
                    <a:pt x="288" y="114"/>
                    <a:pt x="248" y="168"/>
                  </a:cubicBezTo>
                  <a:cubicBezTo>
                    <a:pt x="171" y="245"/>
                    <a:pt x="84" y="310"/>
                    <a:pt x="0" y="378"/>
                  </a:cubicBezTo>
                  <a:cubicBezTo>
                    <a:pt x="13" y="387"/>
                    <a:pt x="38" y="406"/>
                    <a:pt x="51" y="415"/>
                  </a:cubicBezTo>
                  <a:cubicBezTo>
                    <a:pt x="108" y="353"/>
                    <a:pt x="171" y="296"/>
                    <a:pt x="237" y="243"/>
                  </a:cubicBezTo>
                </a:path>
              </a:pathLst>
            </a:custGeom>
            <a:solidFill>
              <a:srgbClr val="ACAC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09"/>
            <p:cNvSpPr/>
            <p:nvPr/>
          </p:nvSpPr>
          <p:spPr bwMode="auto">
            <a:xfrm flipV="1">
              <a:off x="14522805" y="2816711"/>
              <a:ext cx="300038" cy="322263"/>
            </a:xfrm>
            <a:custGeom>
              <a:avLst/>
              <a:gdLst>
                <a:gd name="T0" fmla="*/ 868 w 1031"/>
                <a:gd name="T1" fmla="*/ 1108 h 1108"/>
                <a:gd name="T2" fmla="*/ 1031 w 1031"/>
                <a:gd name="T3" fmla="*/ 780 h 1108"/>
                <a:gd name="T4" fmla="*/ 884 w 1031"/>
                <a:gd name="T5" fmla="*/ 956 h 1108"/>
                <a:gd name="T6" fmla="*/ 926 w 1031"/>
                <a:gd name="T7" fmla="*/ 787 h 1108"/>
                <a:gd name="T8" fmla="*/ 229 w 1031"/>
                <a:gd name="T9" fmla="*/ 233 h 1108"/>
                <a:gd name="T10" fmla="*/ 723 w 1031"/>
                <a:gd name="T11" fmla="*/ 216 h 1108"/>
                <a:gd name="T12" fmla="*/ 729 w 1031"/>
                <a:gd name="T13" fmla="*/ 184 h 1108"/>
                <a:gd name="T14" fmla="*/ 567 w 1031"/>
                <a:gd name="T15" fmla="*/ 45 h 1108"/>
                <a:gd name="T16" fmla="*/ 561 w 1031"/>
                <a:gd name="T17" fmla="*/ 0 h 1108"/>
                <a:gd name="T18" fmla="*/ 0 w 1031"/>
                <a:gd name="T19" fmla="*/ 92 h 1108"/>
                <a:gd name="T20" fmla="*/ 155 w 1031"/>
                <a:gd name="T21" fmla="*/ 143 h 1108"/>
                <a:gd name="T22" fmla="*/ 219 w 1031"/>
                <a:gd name="T23" fmla="*/ 342 h 1108"/>
                <a:gd name="T24" fmla="*/ 868 w 1031"/>
                <a:gd name="T25" fmla="*/ 850 h 1108"/>
                <a:gd name="T26" fmla="*/ 839 w 1031"/>
                <a:gd name="T27" fmla="*/ 992 h 1108"/>
                <a:gd name="T28" fmla="*/ 868 w 1031"/>
                <a:gd name="T29"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1" h="1108">
                  <a:moveTo>
                    <a:pt x="868" y="1108"/>
                  </a:moveTo>
                  <a:cubicBezTo>
                    <a:pt x="933" y="1004"/>
                    <a:pt x="979" y="890"/>
                    <a:pt x="1031" y="780"/>
                  </a:cubicBezTo>
                  <a:cubicBezTo>
                    <a:pt x="985" y="841"/>
                    <a:pt x="935" y="898"/>
                    <a:pt x="884" y="956"/>
                  </a:cubicBezTo>
                  <a:cubicBezTo>
                    <a:pt x="898" y="899"/>
                    <a:pt x="912" y="843"/>
                    <a:pt x="926" y="787"/>
                  </a:cubicBezTo>
                  <a:cubicBezTo>
                    <a:pt x="761" y="530"/>
                    <a:pt x="479" y="391"/>
                    <a:pt x="229" y="233"/>
                  </a:cubicBezTo>
                  <a:cubicBezTo>
                    <a:pt x="367" y="135"/>
                    <a:pt x="595" y="68"/>
                    <a:pt x="723" y="216"/>
                  </a:cubicBezTo>
                  <a:lnTo>
                    <a:pt x="729" y="184"/>
                  </a:lnTo>
                  <a:cubicBezTo>
                    <a:pt x="679" y="133"/>
                    <a:pt x="623" y="88"/>
                    <a:pt x="567" y="45"/>
                  </a:cubicBezTo>
                  <a:cubicBezTo>
                    <a:pt x="565" y="34"/>
                    <a:pt x="562" y="11"/>
                    <a:pt x="561" y="0"/>
                  </a:cubicBezTo>
                  <a:cubicBezTo>
                    <a:pt x="381" y="60"/>
                    <a:pt x="192" y="104"/>
                    <a:pt x="0" y="92"/>
                  </a:cubicBezTo>
                  <a:cubicBezTo>
                    <a:pt x="52" y="106"/>
                    <a:pt x="111" y="109"/>
                    <a:pt x="155" y="143"/>
                  </a:cubicBezTo>
                  <a:cubicBezTo>
                    <a:pt x="192" y="204"/>
                    <a:pt x="204" y="275"/>
                    <a:pt x="219" y="342"/>
                  </a:cubicBezTo>
                  <a:cubicBezTo>
                    <a:pt x="464" y="469"/>
                    <a:pt x="704" y="623"/>
                    <a:pt x="868" y="850"/>
                  </a:cubicBezTo>
                  <a:cubicBezTo>
                    <a:pt x="858" y="897"/>
                    <a:pt x="848" y="945"/>
                    <a:pt x="839" y="992"/>
                  </a:cubicBezTo>
                  <a:cubicBezTo>
                    <a:pt x="848" y="1031"/>
                    <a:pt x="858" y="1070"/>
                    <a:pt x="868" y="1108"/>
                  </a:cubicBezTo>
                </a:path>
              </a:pathLst>
            </a:custGeom>
            <a:solidFill>
              <a:srgbClr val="4C3C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110"/>
            <p:cNvSpPr/>
            <p:nvPr/>
          </p:nvSpPr>
          <p:spPr bwMode="auto">
            <a:xfrm flipV="1">
              <a:off x="14733942" y="2830999"/>
              <a:ext cx="306388" cy="279400"/>
            </a:xfrm>
            <a:custGeom>
              <a:avLst/>
              <a:gdLst>
                <a:gd name="T0" fmla="*/ 499 w 1055"/>
                <a:gd name="T1" fmla="*/ 534 h 962"/>
                <a:gd name="T2" fmla="*/ 1055 w 1055"/>
                <a:gd name="T3" fmla="*/ 962 h 962"/>
                <a:gd name="T4" fmla="*/ 964 w 1055"/>
                <a:gd name="T5" fmla="*/ 737 h 962"/>
                <a:gd name="T6" fmla="*/ 556 w 1055"/>
                <a:gd name="T7" fmla="*/ 434 h 962"/>
                <a:gd name="T8" fmla="*/ 316 w 1055"/>
                <a:gd name="T9" fmla="*/ 435 h 962"/>
                <a:gd name="T10" fmla="*/ 24 w 1055"/>
                <a:gd name="T11" fmla="*/ 0 h 962"/>
                <a:gd name="T12" fmla="*/ 6 w 1055"/>
                <a:gd name="T13" fmla="*/ 87 h 962"/>
                <a:gd name="T14" fmla="*/ 0 w 1055"/>
                <a:gd name="T15" fmla="*/ 119 h 962"/>
                <a:gd name="T16" fmla="*/ 203 w 1055"/>
                <a:gd name="T17" fmla="*/ 690 h 962"/>
                <a:gd name="T18" fmla="*/ 161 w 1055"/>
                <a:gd name="T19" fmla="*/ 859 h 962"/>
                <a:gd name="T20" fmla="*/ 308 w 1055"/>
                <a:gd name="T21" fmla="*/ 683 h 962"/>
                <a:gd name="T22" fmla="*/ 499 w 1055"/>
                <a:gd name="T23" fmla="*/ 53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5" h="962">
                  <a:moveTo>
                    <a:pt x="499" y="534"/>
                  </a:moveTo>
                  <a:cubicBezTo>
                    <a:pt x="693" y="663"/>
                    <a:pt x="882" y="804"/>
                    <a:pt x="1055" y="962"/>
                  </a:cubicBezTo>
                  <a:cubicBezTo>
                    <a:pt x="1039" y="883"/>
                    <a:pt x="1027" y="795"/>
                    <a:pt x="964" y="737"/>
                  </a:cubicBezTo>
                  <a:cubicBezTo>
                    <a:pt x="842" y="619"/>
                    <a:pt x="706" y="512"/>
                    <a:pt x="556" y="434"/>
                  </a:cubicBezTo>
                  <a:cubicBezTo>
                    <a:pt x="480" y="394"/>
                    <a:pt x="395" y="424"/>
                    <a:pt x="316" y="435"/>
                  </a:cubicBezTo>
                  <a:cubicBezTo>
                    <a:pt x="239" y="278"/>
                    <a:pt x="149" y="125"/>
                    <a:pt x="24" y="0"/>
                  </a:cubicBezTo>
                  <a:cubicBezTo>
                    <a:pt x="20" y="22"/>
                    <a:pt x="10" y="65"/>
                    <a:pt x="6" y="87"/>
                  </a:cubicBezTo>
                  <a:lnTo>
                    <a:pt x="0" y="119"/>
                  </a:lnTo>
                  <a:cubicBezTo>
                    <a:pt x="107" y="288"/>
                    <a:pt x="279" y="474"/>
                    <a:pt x="203" y="690"/>
                  </a:cubicBezTo>
                  <a:cubicBezTo>
                    <a:pt x="189" y="746"/>
                    <a:pt x="175" y="802"/>
                    <a:pt x="161" y="859"/>
                  </a:cubicBezTo>
                  <a:cubicBezTo>
                    <a:pt x="212" y="801"/>
                    <a:pt x="262" y="744"/>
                    <a:pt x="308" y="683"/>
                  </a:cubicBezTo>
                  <a:cubicBezTo>
                    <a:pt x="361" y="627"/>
                    <a:pt x="400" y="482"/>
                    <a:pt x="499" y="534"/>
                  </a:cubicBezTo>
                </a:path>
              </a:pathLst>
            </a:custGeom>
            <a:solidFill>
              <a:srgbClr val="272D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111"/>
            <p:cNvSpPr/>
            <p:nvPr/>
          </p:nvSpPr>
          <p:spPr bwMode="auto">
            <a:xfrm flipV="1">
              <a:off x="14589480" y="2910374"/>
              <a:ext cx="225425" cy="209550"/>
            </a:xfrm>
            <a:custGeom>
              <a:avLst/>
              <a:gdLst>
                <a:gd name="T0" fmla="*/ 697 w 773"/>
                <a:gd name="T1" fmla="*/ 719 h 719"/>
                <a:gd name="T2" fmla="*/ 494 w 773"/>
                <a:gd name="T3" fmla="*/ 148 h 719"/>
                <a:gd name="T4" fmla="*/ 0 w 773"/>
                <a:gd name="T5" fmla="*/ 165 h 719"/>
                <a:gd name="T6" fmla="*/ 697 w 773"/>
                <a:gd name="T7" fmla="*/ 719 h 719"/>
              </a:gdLst>
              <a:ahLst/>
              <a:cxnLst>
                <a:cxn ang="0">
                  <a:pos x="T0" y="T1"/>
                </a:cxn>
                <a:cxn ang="0">
                  <a:pos x="T2" y="T3"/>
                </a:cxn>
                <a:cxn ang="0">
                  <a:pos x="T4" y="T5"/>
                </a:cxn>
                <a:cxn ang="0">
                  <a:pos x="T6" y="T7"/>
                </a:cxn>
              </a:cxnLst>
              <a:rect l="0" t="0" r="r" b="b"/>
              <a:pathLst>
                <a:path w="773" h="719">
                  <a:moveTo>
                    <a:pt x="697" y="719"/>
                  </a:moveTo>
                  <a:cubicBezTo>
                    <a:pt x="773" y="503"/>
                    <a:pt x="601" y="317"/>
                    <a:pt x="494" y="148"/>
                  </a:cubicBezTo>
                  <a:cubicBezTo>
                    <a:pt x="366" y="0"/>
                    <a:pt x="138" y="67"/>
                    <a:pt x="0" y="165"/>
                  </a:cubicBezTo>
                  <a:cubicBezTo>
                    <a:pt x="250" y="323"/>
                    <a:pt x="532" y="462"/>
                    <a:pt x="697" y="719"/>
                  </a:cubicBezTo>
                </a:path>
              </a:pathLst>
            </a:custGeom>
            <a:solidFill>
              <a:srgbClr val="FAF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12"/>
            <p:cNvSpPr/>
            <p:nvPr/>
          </p:nvSpPr>
          <p:spPr bwMode="auto">
            <a:xfrm flipV="1">
              <a:off x="12632092" y="2945299"/>
              <a:ext cx="250825" cy="404813"/>
            </a:xfrm>
            <a:custGeom>
              <a:avLst/>
              <a:gdLst>
                <a:gd name="T0" fmla="*/ 386 w 863"/>
                <a:gd name="T1" fmla="*/ 1231 h 1395"/>
                <a:gd name="T2" fmla="*/ 469 w 863"/>
                <a:gd name="T3" fmla="*/ 1395 h 1395"/>
                <a:gd name="T4" fmla="*/ 642 w 863"/>
                <a:gd name="T5" fmla="*/ 1346 h 1395"/>
                <a:gd name="T6" fmla="*/ 728 w 863"/>
                <a:gd name="T7" fmla="*/ 1179 h 1395"/>
                <a:gd name="T8" fmla="*/ 863 w 863"/>
                <a:gd name="T9" fmla="*/ 951 h 1395"/>
                <a:gd name="T10" fmla="*/ 158 w 863"/>
                <a:gd name="T11" fmla="*/ 633 h 1395"/>
                <a:gd name="T12" fmla="*/ 145 w 863"/>
                <a:gd name="T13" fmla="*/ 556 h 1395"/>
                <a:gd name="T14" fmla="*/ 571 w 863"/>
                <a:gd name="T15" fmla="*/ 139 h 1395"/>
                <a:gd name="T16" fmla="*/ 588 w 863"/>
                <a:gd name="T17" fmla="*/ 0 h 1395"/>
                <a:gd name="T18" fmla="*/ 59 w 863"/>
                <a:gd name="T19" fmla="*/ 486 h 1395"/>
                <a:gd name="T20" fmla="*/ 386 w 863"/>
                <a:gd name="T21" fmla="*/ 1231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3" h="1395">
                  <a:moveTo>
                    <a:pt x="386" y="1231"/>
                  </a:moveTo>
                  <a:cubicBezTo>
                    <a:pt x="414" y="1286"/>
                    <a:pt x="437" y="1342"/>
                    <a:pt x="469" y="1395"/>
                  </a:cubicBezTo>
                  <a:cubicBezTo>
                    <a:pt x="529" y="1388"/>
                    <a:pt x="585" y="1366"/>
                    <a:pt x="642" y="1346"/>
                  </a:cubicBezTo>
                  <a:cubicBezTo>
                    <a:pt x="671" y="1291"/>
                    <a:pt x="697" y="1234"/>
                    <a:pt x="728" y="1179"/>
                  </a:cubicBezTo>
                  <a:cubicBezTo>
                    <a:pt x="768" y="1101"/>
                    <a:pt x="814" y="1025"/>
                    <a:pt x="863" y="951"/>
                  </a:cubicBezTo>
                  <a:cubicBezTo>
                    <a:pt x="651" y="799"/>
                    <a:pt x="393" y="739"/>
                    <a:pt x="158" y="633"/>
                  </a:cubicBezTo>
                  <a:cubicBezTo>
                    <a:pt x="155" y="614"/>
                    <a:pt x="149" y="575"/>
                    <a:pt x="145" y="556"/>
                  </a:cubicBezTo>
                  <a:cubicBezTo>
                    <a:pt x="285" y="415"/>
                    <a:pt x="455" y="302"/>
                    <a:pt x="571" y="139"/>
                  </a:cubicBezTo>
                  <a:cubicBezTo>
                    <a:pt x="607" y="100"/>
                    <a:pt x="592" y="47"/>
                    <a:pt x="588" y="0"/>
                  </a:cubicBezTo>
                  <a:cubicBezTo>
                    <a:pt x="428" y="180"/>
                    <a:pt x="225" y="314"/>
                    <a:pt x="59" y="486"/>
                  </a:cubicBezTo>
                  <a:cubicBezTo>
                    <a:pt x="0" y="775"/>
                    <a:pt x="225" y="1016"/>
                    <a:pt x="386" y="1231"/>
                  </a:cubicBezTo>
                </a:path>
              </a:pathLst>
            </a:custGeom>
            <a:solidFill>
              <a:srgbClr val="1A1C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13"/>
            <p:cNvSpPr/>
            <p:nvPr/>
          </p:nvSpPr>
          <p:spPr bwMode="auto">
            <a:xfrm flipV="1">
              <a:off x="14327542" y="2959586"/>
              <a:ext cx="144463" cy="133350"/>
            </a:xfrm>
            <a:custGeom>
              <a:avLst/>
              <a:gdLst>
                <a:gd name="T0" fmla="*/ 0 w 493"/>
                <a:gd name="T1" fmla="*/ 70 h 461"/>
                <a:gd name="T2" fmla="*/ 360 w 493"/>
                <a:gd name="T3" fmla="*/ 461 h 461"/>
                <a:gd name="T4" fmla="*/ 493 w 493"/>
                <a:gd name="T5" fmla="*/ 0 h 461"/>
                <a:gd name="T6" fmla="*/ 0 w 493"/>
                <a:gd name="T7" fmla="*/ 70 h 461"/>
              </a:gdLst>
              <a:ahLst/>
              <a:cxnLst>
                <a:cxn ang="0">
                  <a:pos x="T0" y="T1"/>
                </a:cxn>
                <a:cxn ang="0">
                  <a:pos x="T2" y="T3"/>
                </a:cxn>
                <a:cxn ang="0">
                  <a:pos x="T4" y="T5"/>
                </a:cxn>
                <a:cxn ang="0">
                  <a:pos x="T6" y="T7"/>
                </a:cxn>
              </a:cxnLst>
              <a:rect l="0" t="0" r="r" b="b"/>
              <a:pathLst>
                <a:path w="493" h="461">
                  <a:moveTo>
                    <a:pt x="0" y="70"/>
                  </a:moveTo>
                  <a:cubicBezTo>
                    <a:pt x="58" y="238"/>
                    <a:pt x="166" y="436"/>
                    <a:pt x="360" y="461"/>
                  </a:cubicBezTo>
                  <a:cubicBezTo>
                    <a:pt x="450" y="326"/>
                    <a:pt x="485" y="161"/>
                    <a:pt x="493" y="0"/>
                  </a:cubicBezTo>
                  <a:cubicBezTo>
                    <a:pt x="327" y="15"/>
                    <a:pt x="163" y="41"/>
                    <a:pt x="0" y="70"/>
                  </a:cubicBezTo>
                </a:path>
              </a:pathLst>
            </a:custGeom>
            <a:solidFill>
              <a:srgbClr val="FAFA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69" name="Group 117"/>
            <p:cNvGrpSpPr/>
            <p:nvPr/>
          </p:nvGrpSpPr>
          <p:grpSpPr bwMode="auto">
            <a:xfrm>
              <a:off x="14148155" y="3073886"/>
              <a:ext cx="638175" cy="407988"/>
              <a:chOff x="3431" y="1938"/>
              <a:chExt cx="402" cy="257"/>
            </a:xfrm>
          </p:grpSpPr>
          <p:sp>
            <p:nvSpPr>
              <p:cNvPr id="223" name="Freeform 114"/>
              <p:cNvSpPr/>
              <p:nvPr/>
            </p:nvSpPr>
            <p:spPr bwMode="auto">
              <a:xfrm flipV="1">
                <a:off x="3431" y="1938"/>
                <a:ext cx="135" cy="136"/>
              </a:xfrm>
              <a:custGeom>
                <a:avLst/>
                <a:gdLst>
                  <a:gd name="T0" fmla="*/ 205 w 740"/>
                  <a:gd name="T1" fmla="*/ 700 h 741"/>
                  <a:gd name="T2" fmla="*/ 284 w 740"/>
                  <a:gd name="T3" fmla="*/ 741 h 741"/>
                  <a:gd name="T4" fmla="*/ 656 w 740"/>
                  <a:gd name="T5" fmla="*/ 678 h 741"/>
                  <a:gd name="T6" fmla="*/ 737 w 740"/>
                  <a:gd name="T7" fmla="*/ 542 h 741"/>
                  <a:gd name="T8" fmla="*/ 673 w 740"/>
                  <a:gd name="T9" fmla="*/ 515 h 741"/>
                  <a:gd name="T10" fmla="*/ 390 w 740"/>
                  <a:gd name="T11" fmla="*/ 517 h 741"/>
                  <a:gd name="T12" fmla="*/ 401 w 740"/>
                  <a:gd name="T13" fmla="*/ 390 h 741"/>
                  <a:gd name="T14" fmla="*/ 684 w 740"/>
                  <a:gd name="T15" fmla="*/ 412 h 741"/>
                  <a:gd name="T16" fmla="*/ 740 w 740"/>
                  <a:gd name="T17" fmla="*/ 271 h 741"/>
                  <a:gd name="T18" fmla="*/ 43 w 740"/>
                  <a:gd name="T19" fmla="*/ 0 h 741"/>
                  <a:gd name="T20" fmla="*/ 0 w 740"/>
                  <a:gd name="T21" fmla="*/ 98 h 741"/>
                  <a:gd name="T22" fmla="*/ 205 w 740"/>
                  <a:gd name="T23" fmla="*/ 70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 h="741">
                    <a:moveTo>
                      <a:pt x="205" y="700"/>
                    </a:moveTo>
                    <a:cubicBezTo>
                      <a:pt x="225" y="710"/>
                      <a:pt x="264" y="731"/>
                      <a:pt x="284" y="741"/>
                    </a:cubicBezTo>
                    <a:cubicBezTo>
                      <a:pt x="408" y="720"/>
                      <a:pt x="531" y="696"/>
                      <a:pt x="656" y="678"/>
                    </a:cubicBezTo>
                    <a:cubicBezTo>
                      <a:pt x="683" y="633"/>
                      <a:pt x="710" y="587"/>
                      <a:pt x="737" y="542"/>
                    </a:cubicBezTo>
                    <a:cubicBezTo>
                      <a:pt x="721" y="535"/>
                      <a:pt x="689" y="522"/>
                      <a:pt x="673" y="515"/>
                    </a:cubicBezTo>
                    <a:cubicBezTo>
                      <a:pt x="579" y="513"/>
                      <a:pt x="484" y="515"/>
                      <a:pt x="390" y="517"/>
                    </a:cubicBezTo>
                    <a:cubicBezTo>
                      <a:pt x="394" y="475"/>
                      <a:pt x="397" y="432"/>
                      <a:pt x="401" y="390"/>
                    </a:cubicBezTo>
                    <a:cubicBezTo>
                      <a:pt x="495" y="395"/>
                      <a:pt x="590" y="402"/>
                      <a:pt x="684" y="412"/>
                    </a:cubicBezTo>
                    <a:cubicBezTo>
                      <a:pt x="701" y="364"/>
                      <a:pt x="721" y="318"/>
                      <a:pt x="740" y="271"/>
                    </a:cubicBezTo>
                    <a:cubicBezTo>
                      <a:pt x="524" y="142"/>
                      <a:pt x="276" y="89"/>
                      <a:pt x="43" y="0"/>
                    </a:cubicBezTo>
                    <a:cubicBezTo>
                      <a:pt x="29" y="33"/>
                      <a:pt x="14" y="65"/>
                      <a:pt x="0" y="98"/>
                    </a:cubicBezTo>
                    <a:cubicBezTo>
                      <a:pt x="118" y="278"/>
                      <a:pt x="176" y="488"/>
                      <a:pt x="205" y="700"/>
                    </a:cubicBezTo>
                  </a:path>
                </a:pathLst>
              </a:custGeom>
              <a:solidFill>
                <a:srgbClr val="A969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115"/>
              <p:cNvSpPr/>
              <p:nvPr/>
            </p:nvSpPr>
            <p:spPr bwMode="auto">
              <a:xfrm flipV="1">
                <a:off x="3618" y="1960"/>
                <a:ext cx="215" cy="161"/>
              </a:xfrm>
              <a:custGeom>
                <a:avLst/>
                <a:gdLst>
                  <a:gd name="T0" fmla="*/ 88 w 1173"/>
                  <a:gd name="T1" fmla="*/ 830 h 881"/>
                  <a:gd name="T2" fmla="*/ 269 w 1173"/>
                  <a:gd name="T3" fmla="*/ 869 h 881"/>
                  <a:gd name="T4" fmla="*/ 830 w 1173"/>
                  <a:gd name="T5" fmla="*/ 777 h 881"/>
                  <a:gd name="T6" fmla="*/ 1173 w 1173"/>
                  <a:gd name="T7" fmla="*/ 619 h 881"/>
                  <a:gd name="T8" fmla="*/ 871 w 1173"/>
                  <a:gd name="T9" fmla="*/ 405 h 881"/>
                  <a:gd name="T10" fmla="*/ 699 w 1173"/>
                  <a:gd name="T11" fmla="*/ 247 h 881"/>
                  <a:gd name="T12" fmla="*/ 429 w 1173"/>
                  <a:gd name="T13" fmla="*/ 0 h 881"/>
                  <a:gd name="T14" fmla="*/ 199 w 1173"/>
                  <a:gd name="T15" fmla="*/ 346 h 881"/>
                  <a:gd name="T16" fmla="*/ 21 w 1173"/>
                  <a:gd name="T17" fmla="*/ 518 h 881"/>
                  <a:gd name="T18" fmla="*/ 60 w 1173"/>
                  <a:gd name="T19" fmla="*/ 653 h 881"/>
                  <a:gd name="T20" fmla="*/ 481 w 1173"/>
                  <a:gd name="T21" fmla="*/ 570 h 881"/>
                  <a:gd name="T22" fmla="*/ 486 w 1173"/>
                  <a:gd name="T23" fmla="*/ 677 h 881"/>
                  <a:gd name="T24" fmla="*/ 323 w 1173"/>
                  <a:gd name="T25" fmla="*/ 708 h 881"/>
                  <a:gd name="T26" fmla="*/ 72 w 1173"/>
                  <a:gd name="T27" fmla="*/ 729 h 881"/>
                  <a:gd name="T28" fmla="*/ 88 w 1173"/>
                  <a:gd name="T29" fmla="*/ 83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3" h="881">
                    <a:moveTo>
                      <a:pt x="88" y="830"/>
                    </a:moveTo>
                    <a:cubicBezTo>
                      <a:pt x="148" y="844"/>
                      <a:pt x="209" y="857"/>
                      <a:pt x="269" y="869"/>
                    </a:cubicBezTo>
                    <a:cubicBezTo>
                      <a:pt x="461" y="881"/>
                      <a:pt x="650" y="837"/>
                      <a:pt x="830" y="777"/>
                    </a:cubicBezTo>
                    <a:cubicBezTo>
                      <a:pt x="950" y="737"/>
                      <a:pt x="1064" y="682"/>
                      <a:pt x="1173" y="619"/>
                    </a:cubicBezTo>
                    <a:cubicBezTo>
                      <a:pt x="1084" y="532"/>
                      <a:pt x="975" y="472"/>
                      <a:pt x="871" y="405"/>
                    </a:cubicBezTo>
                    <a:cubicBezTo>
                      <a:pt x="805" y="362"/>
                      <a:pt x="750" y="307"/>
                      <a:pt x="699" y="247"/>
                    </a:cubicBezTo>
                    <a:cubicBezTo>
                      <a:pt x="618" y="156"/>
                      <a:pt x="548" y="45"/>
                      <a:pt x="429" y="0"/>
                    </a:cubicBezTo>
                    <a:cubicBezTo>
                      <a:pt x="365" y="123"/>
                      <a:pt x="301" y="250"/>
                      <a:pt x="199" y="346"/>
                    </a:cubicBezTo>
                    <a:cubicBezTo>
                      <a:pt x="140" y="404"/>
                      <a:pt x="71" y="452"/>
                      <a:pt x="21" y="518"/>
                    </a:cubicBezTo>
                    <a:cubicBezTo>
                      <a:pt x="0" y="566"/>
                      <a:pt x="4" y="631"/>
                      <a:pt x="60" y="653"/>
                    </a:cubicBezTo>
                    <a:cubicBezTo>
                      <a:pt x="203" y="639"/>
                      <a:pt x="342" y="604"/>
                      <a:pt x="481" y="570"/>
                    </a:cubicBezTo>
                    <a:cubicBezTo>
                      <a:pt x="483" y="597"/>
                      <a:pt x="485" y="651"/>
                      <a:pt x="486" y="677"/>
                    </a:cubicBezTo>
                    <a:cubicBezTo>
                      <a:pt x="432" y="689"/>
                      <a:pt x="378" y="702"/>
                      <a:pt x="323" y="708"/>
                    </a:cubicBezTo>
                    <a:cubicBezTo>
                      <a:pt x="240" y="719"/>
                      <a:pt x="156" y="724"/>
                      <a:pt x="72" y="729"/>
                    </a:cubicBezTo>
                    <a:cubicBezTo>
                      <a:pt x="77" y="763"/>
                      <a:pt x="83" y="796"/>
                      <a:pt x="88" y="830"/>
                    </a:cubicBezTo>
                  </a:path>
                </a:pathLst>
              </a:custGeom>
              <a:solidFill>
                <a:srgbClr val="A969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16"/>
              <p:cNvSpPr/>
              <p:nvPr/>
            </p:nvSpPr>
            <p:spPr bwMode="auto">
              <a:xfrm flipV="1">
                <a:off x="3617" y="2054"/>
                <a:ext cx="149" cy="141"/>
              </a:xfrm>
              <a:custGeom>
                <a:avLst/>
                <a:gdLst>
                  <a:gd name="T0" fmla="*/ 21 w 814"/>
                  <a:gd name="T1" fmla="*/ 772 h 772"/>
                  <a:gd name="T2" fmla="*/ 239 w 814"/>
                  <a:gd name="T3" fmla="*/ 466 h 772"/>
                  <a:gd name="T4" fmla="*/ 522 w 814"/>
                  <a:gd name="T5" fmla="*/ 273 h 772"/>
                  <a:gd name="T6" fmla="*/ 722 w 814"/>
                  <a:gd name="T7" fmla="*/ 443 h 772"/>
                  <a:gd name="T8" fmla="*/ 814 w 814"/>
                  <a:gd name="T9" fmla="*/ 256 h 772"/>
                  <a:gd name="T10" fmla="*/ 272 w 814"/>
                  <a:gd name="T11" fmla="*/ 70 h 772"/>
                  <a:gd name="T12" fmla="*/ 61 w 814"/>
                  <a:gd name="T13" fmla="*/ 41 h 772"/>
                  <a:gd name="T14" fmla="*/ 1 w 814"/>
                  <a:gd name="T15" fmla="*/ 382 h 772"/>
                  <a:gd name="T16" fmla="*/ 21 w 814"/>
                  <a:gd name="T17"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772">
                    <a:moveTo>
                      <a:pt x="21" y="772"/>
                    </a:moveTo>
                    <a:cubicBezTo>
                      <a:pt x="106" y="679"/>
                      <a:pt x="170" y="571"/>
                      <a:pt x="239" y="466"/>
                    </a:cubicBezTo>
                    <a:cubicBezTo>
                      <a:pt x="302" y="364"/>
                      <a:pt x="418" y="320"/>
                      <a:pt x="522" y="273"/>
                    </a:cubicBezTo>
                    <a:cubicBezTo>
                      <a:pt x="588" y="331"/>
                      <a:pt x="655" y="388"/>
                      <a:pt x="722" y="443"/>
                    </a:cubicBezTo>
                    <a:cubicBezTo>
                      <a:pt x="758" y="384"/>
                      <a:pt x="787" y="320"/>
                      <a:pt x="814" y="256"/>
                    </a:cubicBezTo>
                    <a:cubicBezTo>
                      <a:pt x="629" y="205"/>
                      <a:pt x="445" y="152"/>
                      <a:pt x="272" y="70"/>
                    </a:cubicBezTo>
                    <a:cubicBezTo>
                      <a:pt x="206" y="47"/>
                      <a:pt x="129" y="0"/>
                      <a:pt x="61" y="41"/>
                    </a:cubicBezTo>
                    <a:cubicBezTo>
                      <a:pt x="0" y="143"/>
                      <a:pt x="10" y="268"/>
                      <a:pt x="1" y="382"/>
                    </a:cubicBezTo>
                    <a:cubicBezTo>
                      <a:pt x="7" y="512"/>
                      <a:pt x="11" y="642"/>
                      <a:pt x="21" y="772"/>
                    </a:cubicBezTo>
                  </a:path>
                </a:pathLst>
              </a:custGeom>
              <a:solidFill>
                <a:srgbClr val="A969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70" name="Freeform 118"/>
            <p:cNvSpPr/>
            <p:nvPr/>
          </p:nvSpPr>
          <p:spPr bwMode="auto">
            <a:xfrm flipV="1">
              <a:off x="14025917" y="3121511"/>
              <a:ext cx="169863" cy="684213"/>
            </a:xfrm>
            <a:custGeom>
              <a:avLst/>
              <a:gdLst>
                <a:gd name="T0" fmla="*/ 68 w 586"/>
                <a:gd name="T1" fmla="*/ 2288 h 2360"/>
                <a:gd name="T2" fmla="*/ 489 w 586"/>
                <a:gd name="T3" fmla="*/ 2360 h 2360"/>
                <a:gd name="T4" fmla="*/ 395 w 586"/>
                <a:gd name="T5" fmla="*/ 2075 h 2360"/>
                <a:gd name="T6" fmla="*/ 72 w 586"/>
                <a:gd name="T7" fmla="*/ 1882 h 2360"/>
                <a:gd name="T8" fmla="*/ 241 w 586"/>
                <a:gd name="T9" fmla="*/ 1595 h 2360"/>
                <a:gd name="T10" fmla="*/ 287 w 586"/>
                <a:gd name="T11" fmla="*/ 1191 h 2360"/>
                <a:gd name="T12" fmla="*/ 476 w 586"/>
                <a:gd name="T13" fmla="*/ 1145 h 2360"/>
                <a:gd name="T14" fmla="*/ 535 w 586"/>
                <a:gd name="T15" fmla="*/ 324 h 2360"/>
                <a:gd name="T16" fmla="*/ 586 w 586"/>
                <a:gd name="T17" fmla="*/ 0 h 2360"/>
                <a:gd name="T18" fmla="*/ 382 w 586"/>
                <a:gd name="T19" fmla="*/ 185 h 2360"/>
                <a:gd name="T20" fmla="*/ 25 w 586"/>
                <a:gd name="T21" fmla="*/ 1066 h 2360"/>
                <a:gd name="T22" fmla="*/ 68 w 586"/>
                <a:gd name="T23" fmla="*/ 2288 h 2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2360">
                  <a:moveTo>
                    <a:pt x="68" y="2288"/>
                  </a:moveTo>
                  <a:cubicBezTo>
                    <a:pt x="208" y="2314"/>
                    <a:pt x="348" y="2340"/>
                    <a:pt x="489" y="2360"/>
                  </a:cubicBezTo>
                  <a:cubicBezTo>
                    <a:pt x="466" y="2263"/>
                    <a:pt x="458" y="2156"/>
                    <a:pt x="395" y="2075"/>
                  </a:cubicBezTo>
                  <a:cubicBezTo>
                    <a:pt x="301" y="1990"/>
                    <a:pt x="181" y="1944"/>
                    <a:pt x="72" y="1882"/>
                  </a:cubicBezTo>
                  <a:cubicBezTo>
                    <a:pt x="135" y="1790"/>
                    <a:pt x="206" y="1701"/>
                    <a:pt x="241" y="1595"/>
                  </a:cubicBezTo>
                  <a:cubicBezTo>
                    <a:pt x="278" y="1463"/>
                    <a:pt x="260" y="1324"/>
                    <a:pt x="287" y="1191"/>
                  </a:cubicBezTo>
                  <a:cubicBezTo>
                    <a:pt x="337" y="1149"/>
                    <a:pt x="414" y="1160"/>
                    <a:pt x="476" y="1145"/>
                  </a:cubicBezTo>
                  <a:cubicBezTo>
                    <a:pt x="532" y="874"/>
                    <a:pt x="457" y="593"/>
                    <a:pt x="535" y="324"/>
                  </a:cubicBezTo>
                  <a:cubicBezTo>
                    <a:pt x="559" y="217"/>
                    <a:pt x="577" y="109"/>
                    <a:pt x="586" y="0"/>
                  </a:cubicBezTo>
                  <a:cubicBezTo>
                    <a:pt x="510" y="52"/>
                    <a:pt x="434" y="108"/>
                    <a:pt x="382" y="185"/>
                  </a:cubicBezTo>
                  <a:cubicBezTo>
                    <a:pt x="199" y="446"/>
                    <a:pt x="42" y="741"/>
                    <a:pt x="25" y="1066"/>
                  </a:cubicBezTo>
                  <a:cubicBezTo>
                    <a:pt x="0" y="1474"/>
                    <a:pt x="27" y="1882"/>
                    <a:pt x="68" y="2288"/>
                  </a:cubicBezTo>
                </a:path>
              </a:pathLst>
            </a:custGeom>
            <a:solidFill>
              <a:srgbClr val="3844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19"/>
            <p:cNvSpPr/>
            <p:nvPr/>
          </p:nvSpPr>
          <p:spPr bwMode="auto">
            <a:xfrm flipV="1">
              <a:off x="14368817" y="3111986"/>
              <a:ext cx="76200" cy="85725"/>
            </a:xfrm>
            <a:custGeom>
              <a:avLst/>
              <a:gdLst>
                <a:gd name="T0" fmla="*/ 41 w 260"/>
                <a:gd name="T1" fmla="*/ 165 h 293"/>
                <a:gd name="T2" fmla="*/ 260 w 260"/>
                <a:gd name="T3" fmla="*/ 276 h 293"/>
                <a:gd name="T4" fmla="*/ 158 w 260"/>
                <a:gd name="T5" fmla="*/ 0 h 293"/>
                <a:gd name="T6" fmla="*/ 41 w 260"/>
                <a:gd name="T7" fmla="*/ 165 h 293"/>
              </a:gdLst>
              <a:ahLst/>
              <a:cxnLst>
                <a:cxn ang="0">
                  <a:pos x="T0" y="T1"/>
                </a:cxn>
                <a:cxn ang="0">
                  <a:pos x="T2" y="T3"/>
                </a:cxn>
                <a:cxn ang="0">
                  <a:pos x="T4" y="T5"/>
                </a:cxn>
                <a:cxn ang="0">
                  <a:pos x="T6" y="T7"/>
                </a:cxn>
              </a:cxnLst>
              <a:rect l="0" t="0" r="r" b="b"/>
              <a:pathLst>
                <a:path w="260" h="293">
                  <a:moveTo>
                    <a:pt x="41" y="165"/>
                  </a:moveTo>
                  <a:cubicBezTo>
                    <a:pt x="44" y="283"/>
                    <a:pt x="170" y="293"/>
                    <a:pt x="260" y="276"/>
                  </a:cubicBezTo>
                  <a:cubicBezTo>
                    <a:pt x="248" y="177"/>
                    <a:pt x="211" y="84"/>
                    <a:pt x="158" y="0"/>
                  </a:cubicBezTo>
                  <a:cubicBezTo>
                    <a:pt x="75" y="13"/>
                    <a:pt x="0" y="75"/>
                    <a:pt x="41" y="165"/>
                  </a:cubicBezTo>
                </a:path>
              </a:pathLst>
            </a:custGeom>
            <a:solidFill>
              <a:srgbClr val="A668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20"/>
            <p:cNvSpPr/>
            <p:nvPr/>
          </p:nvSpPr>
          <p:spPr bwMode="auto">
            <a:xfrm flipV="1">
              <a:off x="14260867" y="3138974"/>
              <a:ext cx="85725" cy="36513"/>
            </a:xfrm>
            <a:custGeom>
              <a:avLst/>
              <a:gdLst>
                <a:gd name="T0" fmla="*/ 0 w 294"/>
                <a:gd name="T1" fmla="*/ 127 h 127"/>
                <a:gd name="T2" fmla="*/ 283 w 294"/>
                <a:gd name="T3" fmla="*/ 125 h 127"/>
                <a:gd name="T4" fmla="*/ 294 w 294"/>
                <a:gd name="T5" fmla="*/ 22 h 127"/>
                <a:gd name="T6" fmla="*/ 11 w 294"/>
                <a:gd name="T7" fmla="*/ 0 h 127"/>
                <a:gd name="T8" fmla="*/ 0 w 294"/>
                <a:gd name="T9" fmla="*/ 127 h 127"/>
              </a:gdLst>
              <a:ahLst/>
              <a:cxnLst>
                <a:cxn ang="0">
                  <a:pos x="T0" y="T1"/>
                </a:cxn>
                <a:cxn ang="0">
                  <a:pos x="T2" y="T3"/>
                </a:cxn>
                <a:cxn ang="0">
                  <a:pos x="T4" y="T5"/>
                </a:cxn>
                <a:cxn ang="0">
                  <a:pos x="T6" y="T7"/>
                </a:cxn>
                <a:cxn ang="0">
                  <a:pos x="T8" y="T9"/>
                </a:cxn>
              </a:cxnLst>
              <a:rect l="0" t="0" r="r" b="b"/>
              <a:pathLst>
                <a:path w="294" h="127">
                  <a:moveTo>
                    <a:pt x="0" y="127"/>
                  </a:moveTo>
                  <a:cubicBezTo>
                    <a:pt x="94" y="125"/>
                    <a:pt x="189" y="123"/>
                    <a:pt x="283" y="125"/>
                  </a:cubicBezTo>
                  <a:cubicBezTo>
                    <a:pt x="286" y="99"/>
                    <a:pt x="291" y="48"/>
                    <a:pt x="294" y="22"/>
                  </a:cubicBezTo>
                  <a:cubicBezTo>
                    <a:pt x="200" y="12"/>
                    <a:pt x="105" y="5"/>
                    <a:pt x="11" y="0"/>
                  </a:cubicBezTo>
                  <a:cubicBezTo>
                    <a:pt x="7" y="42"/>
                    <a:pt x="4" y="85"/>
                    <a:pt x="0" y="127"/>
                  </a:cubicBezTo>
                </a:path>
              </a:pathLst>
            </a:custGeom>
            <a:solidFill>
              <a:srgbClr val="563A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21"/>
            <p:cNvSpPr/>
            <p:nvPr/>
          </p:nvSpPr>
          <p:spPr bwMode="auto">
            <a:xfrm flipV="1">
              <a:off x="14462480" y="3159611"/>
              <a:ext cx="123825" cy="39688"/>
            </a:xfrm>
            <a:custGeom>
              <a:avLst/>
              <a:gdLst>
                <a:gd name="T0" fmla="*/ 263 w 426"/>
                <a:gd name="T1" fmla="*/ 138 h 138"/>
                <a:gd name="T2" fmla="*/ 426 w 426"/>
                <a:gd name="T3" fmla="*/ 107 h 138"/>
                <a:gd name="T4" fmla="*/ 421 w 426"/>
                <a:gd name="T5" fmla="*/ 0 h 138"/>
                <a:gd name="T6" fmla="*/ 0 w 426"/>
                <a:gd name="T7" fmla="*/ 83 h 138"/>
                <a:gd name="T8" fmla="*/ 263 w 426"/>
                <a:gd name="T9" fmla="*/ 138 h 138"/>
              </a:gdLst>
              <a:ahLst/>
              <a:cxnLst>
                <a:cxn ang="0">
                  <a:pos x="T0" y="T1"/>
                </a:cxn>
                <a:cxn ang="0">
                  <a:pos x="T2" y="T3"/>
                </a:cxn>
                <a:cxn ang="0">
                  <a:pos x="T4" y="T5"/>
                </a:cxn>
                <a:cxn ang="0">
                  <a:pos x="T6" y="T7"/>
                </a:cxn>
                <a:cxn ang="0">
                  <a:pos x="T8" y="T9"/>
                </a:cxn>
              </a:cxnLst>
              <a:rect l="0" t="0" r="r" b="b"/>
              <a:pathLst>
                <a:path w="426" h="138">
                  <a:moveTo>
                    <a:pt x="263" y="138"/>
                  </a:moveTo>
                  <a:cubicBezTo>
                    <a:pt x="318" y="132"/>
                    <a:pt x="372" y="119"/>
                    <a:pt x="426" y="107"/>
                  </a:cubicBezTo>
                  <a:cubicBezTo>
                    <a:pt x="425" y="81"/>
                    <a:pt x="423" y="27"/>
                    <a:pt x="421" y="0"/>
                  </a:cubicBezTo>
                  <a:cubicBezTo>
                    <a:pt x="282" y="34"/>
                    <a:pt x="143" y="69"/>
                    <a:pt x="0" y="83"/>
                  </a:cubicBezTo>
                  <a:cubicBezTo>
                    <a:pt x="86" y="108"/>
                    <a:pt x="174" y="126"/>
                    <a:pt x="263" y="138"/>
                  </a:cubicBezTo>
                </a:path>
              </a:pathLst>
            </a:custGeom>
            <a:solidFill>
              <a:srgbClr val="593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22"/>
            <p:cNvSpPr/>
            <p:nvPr/>
          </p:nvSpPr>
          <p:spPr bwMode="auto">
            <a:xfrm flipV="1">
              <a:off x="12843230" y="3167549"/>
              <a:ext cx="104775" cy="114300"/>
            </a:xfrm>
            <a:custGeom>
              <a:avLst/>
              <a:gdLst>
                <a:gd name="T0" fmla="*/ 0 w 356"/>
                <a:gd name="T1" fmla="*/ 261 h 392"/>
                <a:gd name="T2" fmla="*/ 205 w 356"/>
                <a:gd name="T3" fmla="*/ 377 h 392"/>
                <a:gd name="T4" fmla="*/ 240 w 356"/>
                <a:gd name="T5" fmla="*/ 15 h 392"/>
                <a:gd name="T6" fmla="*/ 18 w 356"/>
                <a:gd name="T7" fmla="*/ 46 h 392"/>
                <a:gd name="T8" fmla="*/ 13 w 356"/>
                <a:gd name="T9" fmla="*/ 133 h 392"/>
                <a:gd name="T10" fmla="*/ 68 w 356"/>
                <a:gd name="T11" fmla="*/ 128 h 392"/>
                <a:gd name="T12" fmla="*/ 212 w 356"/>
                <a:gd name="T13" fmla="*/ 115 h 392"/>
                <a:gd name="T14" fmla="*/ 211 w 356"/>
                <a:gd name="T15" fmla="*/ 281 h 392"/>
                <a:gd name="T16" fmla="*/ 68 w 356"/>
                <a:gd name="T17" fmla="*/ 267 h 392"/>
                <a:gd name="T18" fmla="*/ 0 w 356"/>
                <a:gd name="T19" fmla="*/ 26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392">
                  <a:moveTo>
                    <a:pt x="0" y="261"/>
                  </a:moveTo>
                  <a:cubicBezTo>
                    <a:pt x="40" y="336"/>
                    <a:pt x="116" y="392"/>
                    <a:pt x="205" y="377"/>
                  </a:cubicBezTo>
                  <a:cubicBezTo>
                    <a:pt x="309" y="298"/>
                    <a:pt x="356" y="106"/>
                    <a:pt x="240" y="15"/>
                  </a:cubicBezTo>
                  <a:cubicBezTo>
                    <a:pt x="164" y="0"/>
                    <a:pt x="90" y="26"/>
                    <a:pt x="18" y="46"/>
                  </a:cubicBezTo>
                  <a:cubicBezTo>
                    <a:pt x="17" y="68"/>
                    <a:pt x="14" y="111"/>
                    <a:pt x="13" y="133"/>
                  </a:cubicBezTo>
                  <a:cubicBezTo>
                    <a:pt x="27" y="132"/>
                    <a:pt x="55" y="129"/>
                    <a:pt x="68" y="128"/>
                  </a:cubicBezTo>
                  <a:cubicBezTo>
                    <a:pt x="116" y="123"/>
                    <a:pt x="164" y="119"/>
                    <a:pt x="212" y="115"/>
                  </a:cubicBezTo>
                  <a:cubicBezTo>
                    <a:pt x="211" y="171"/>
                    <a:pt x="211" y="226"/>
                    <a:pt x="211" y="281"/>
                  </a:cubicBezTo>
                  <a:cubicBezTo>
                    <a:pt x="163" y="277"/>
                    <a:pt x="115" y="272"/>
                    <a:pt x="68" y="267"/>
                  </a:cubicBezTo>
                  <a:cubicBezTo>
                    <a:pt x="51" y="266"/>
                    <a:pt x="17" y="263"/>
                    <a:pt x="0" y="261"/>
                  </a:cubicBezTo>
                </a:path>
              </a:pathLst>
            </a:custGeom>
            <a:solidFill>
              <a:srgbClr val="1315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23"/>
            <p:cNvSpPr/>
            <p:nvPr/>
          </p:nvSpPr>
          <p:spPr bwMode="auto">
            <a:xfrm flipV="1">
              <a:off x="12863867" y="3200886"/>
              <a:ext cx="41275" cy="47625"/>
            </a:xfrm>
            <a:custGeom>
              <a:avLst/>
              <a:gdLst>
                <a:gd name="T0" fmla="*/ 0 w 144"/>
                <a:gd name="T1" fmla="*/ 152 h 166"/>
                <a:gd name="T2" fmla="*/ 143 w 144"/>
                <a:gd name="T3" fmla="*/ 166 h 166"/>
                <a:gd name="T4" fmla="*/ 144 w 144"/>
                <a:gd name="T5" fmla="*/ 0 h 166"/>
                <a:gd name="T6" fmla="*/ 0 w 144"/>
                <a:gd name="T7" fmla="*/ 13 h 166"/>
                <a:gd name="T8" fmla="*/ 0 w 144"/>
                <a:gd name="T9" fmla="*/ 152 h 166"/>
              </a:gdLst>
              <a:ahLst/>
              <a:cxnLst>
                <a:cxn ang="0">
                  <a:pos x="T0" y="T1"/>
                </a:cxn>
                <a:cxn ang="0">
                  <a:pos x="T2" y="T3"/>
                </a:cxn>
                <a:cxn ang="0">
                  <a:pos x="T4" y="T5"/>
                </a:cxn>
                <a:cxn ang="0">
                  <a:pos x="T6" y="T7"/>
                </a:cxn>
                <a:cxn ang="0">
                  <a:pos x="T8" y="T9"/>
                </a:cxn>
              </a:cxnLst>
              <a:rect l="0" t="0" r="r" b="b"/>
              <a:pathLst>
                <a:path w="144" h="166">
                  <a:moveTo>
                    <a:pt x="0" y="152"/>
                  </a:moveTo>
                  <a:cubicBezTo>
                    <a:pt x="47" y="157"/>
                    <a:pt x="95" y="162"/>
                    <a:pt x="143" y="166"/>
                  </a:cubicBezTo>
                  <a:cubicBezTo>
                    <a:pt x="143" y="111"/>
                    <a:pt x="143" y="56"/>
                    <a:pt x="144" y="0"/>
                  </a:cubicBezTo>
                  <a:cubicBezTo>
                    <a:pt x="96" y="4"/>
                    <a:pt x="48" y="8"/>
                    <a:pt x="0" y="13"/>
                  </a:cubicBezTo>
                  <a:cubicBezTo>
                    <a:pt x="0" y="48"/>
                    <a:pt x="0" y="117"/>
                    <a:pt x="0" y="152"/>
                  </a:cubicBezTo>
                </a:path>
              </a:pathLst>
            </a:custGeom>
            <a:solidFill>
              <a:srgbClr val="A29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24"/>
            <p:cNvSpPr>
              <a:spLocks noEditPoints="1"/>
            </p:cNvSpPr>
            <p:nvPr/>
          </p:nvSpPr>
          <p:spPr bwMode="auto">
            <a:xfrm flipV="1">
              <a:off x="14187842" y="3223111"/>
              <a:ext cx="244475" cy="466725"/>
            </a:xfrm>
            <a:custGeom>
              <a:avLst/>
              <a:gdLst>
                <a:gd name="T0" fmla="*/ 710 w 842"/>
                <a:gd name="T1" fmla="*/ 1607 h 1607"/>
                <a:gd name="T2" fmla="*/ 766 w 842"/>
                <a:gd name="T3" fmla="*/ 1587 h 1607"/>
                <a:gd name="T4" fmla="*/ 816 w 842"/>
                <a:gd name="T5" fmla="*/ 774 h 1607"/>
                <a:gd name="T6" fmla="*/ 102 w 842"/>
                <a:gd name="T7" fmla="*/ 0 h 1607"/>
                <a:gd name="T8" fmla="*/ 47 w 842"/>
                <a:gd name="T9" fmla="*/ 136 h 1607"/>
                <a:gd name="T10" fmla="*/ 24 w 842"/>
                <a:gd name="T11" fmla="*/ 839 h 1607"/>
                <a:gd name="T12" fmla="*/ 370 w 842"/>
                <a:gd name="T13" fmla="*/ 1122 h 1607"/>
                <a:gd name="T14" fmla="*/ 609 w 842"/>
                <a:gd name="T15" fmla="*/ 1468 h 1607"/>
                <a:gd name="T16" fmla="*/ 710 w 842"/>
                <a:gd name="T17" fmla="*/ 1607 h 1607"/>
                <a:gd name="T18" fmla="*/ 154 w 842"/>
                <a:gd name="T19" fmla="*/ 908 h 1607"/>
                <a:gd name="T20" fmla="*/ 200 w 842"/>
                <a:gd name="T21" fmla="*/ 155 h 1607"/>
                <a:gd name="T22" fmla="*/ 783 w 842"/>
                <a:gd name="T23" fmla="*/ 811 h 1607"/>
                <a:gd name="T24" fmla="*/ 727 w 842"/>
                <a:gd name="T25" fmla="*/ 1300 h 1607"/>
                <a:gd name="T26" fmla="*/ 154 w 842"/>
                <a:gd name="T27" fmla="*/ 908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2" h="1607">
                  <a:moveTo>
                    <a:pt x="710" y="1607"/>
                  </a:moveTo>
                  <a:cubicBezTo>
                    <a:pt x="724" y="1602"/>
                    <a:pt x="752" y="1592"/>
                    <a:pt x="766" y="1587"/>
                  </a:cubicBezTo>
                  <a:cubicBezTo>
                    <a:pt x="768" y="1315"/>
                    <a:pt x="842" y="1047"/>
                    <a:pt x="816" y="774"/>
                  </a:cubicBezTo>
                  <a:cubicBezTo>
                    <a:pt x="623" y="478"/>
                    <a:pt x="368" y="230"/>
                    <a:pt x="102" y="0"/>
                  </a:cubicBezTo>
                  <a:cubicBezTo>
                    <a:pt x="48" y="22"/>
                    <a:pt x="59" y="89"/>
                    <a:pt x="47" y="136"/>
                  </a:cubicBezTo>
                  <a:cubicBezTo>
                    <a:pt x="18" y="368"/>
                    <a:pt x="0" y="606"/>
                    <a:pt x="24" y="839"/>
                  </a:cubicBezTo>
                  <a:cubicBezTo>
                    <a:pt x="113" y="961"/>
                    <a:pt x="258" y="1024"/>
                    <a:pt x="370" y="1122"/>
                  </a:cubicBezTo>
                  <a:cubicBezTo>
                    <a:pt x="476" y="1217"/>
                    <a:pt x="537" y="1348"/>
                    <a:pt x="609" y="1468"/>
                  </a:cubicBezTo>
                  <a:cubicBezTo>
                    <a:pt x="642" y="1515"/>
                    <a:pt x="676" y="1561"/>
                    <a:pt x="710" y="1607"/>
                  </a:cubicBezTo>
                  <a:moveTo>
                    <a:pt x="154" y="908"/>
                  </a:moveTo>
                  <a:cubicBezTo>
                    <a:pt x="178" y="657"/>
                    <a:pt x="153" y="403"/>
                    <a:pt x="200" y="155"/>
                  </a:cubicBezTo>
                  <a:cubicBezTo>
                    <a:pt x="434" y="335"/>
                    <a:pt x="625" y="564"/>
                    <a:pt x="783" y="811"/>
                  </a:cubicBezTo>
                  <a:cubicBezTo>
                    <a:pt x="799" y="975"/>
                    <a:pt x="747" y="1137"/>
                    <a:pt x="727" y="1300"/>
                  </a:cubicBezTo>
                  <a:cubicBezTo>
                    <a:pt x="548" y="1152"/>
                    <a:pt x="341" y="1045"/>
                    <a:pt x="154" y="908"/>
                  </a:cubicBezTo>
                </a:path>
              </a:pathLst>
            </a:custGeom>
            <a:solidFill>
              <a:srgbClr val="AFAE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25"/>
            <p:cNvSpPr/>
            <p:nvPr/>
          </p:nvSpPr>
          <p:spPr bwMode="auto">
            <a:xfrm flipV="1">
              <a:off x="14410092" y="3229461"/>
              <a:ext cx="242888" cy="234950"/>
            </a:xfrm>
            <a:custGeom>
              <a:avLst/>
              <a:gdLst>
                <a:gd name="T0" fmla="*/ 0 w 837"/>
                <a:gd name="T1" fmla="*/ 813 h 813"/>
                <a:gd name="T2" fmla="*/ 215 w 837"/>
                <a:gd name="T3" fmla="*/ 695 h 813"/>
                <a:gd name="T4" fmla="*/ 550 w 837"/>
                <a:gd name="T5" fmla="*/ 346 h 813"/>
                <a:gd name="T6" fmla="*/ 820 w 837"/>
                <a:gd name="T7" fmla="*/ 593 h 813"/>
                <a:gd name="T8" fmla="*/ 837 w 837"/>
                <a:gd name="T9" fmla="*/ 385 h 813"/>
                <a:gd name="T10" fmla="*/ 637 w 837"/>
                <a:gd name="T11" fmla="*/ 215 h 813"/>
                <a:gd name="T12" fmla="*/ 354 w 837"/>
                <a:gd name="T13" fmla="*/ 408 h 813"/>
                <a:gd name="T14" fmla="*/ 136 w 837"/>
                <a:gd name="T15" fmla="*/ 714 h 813"/>
                <a:gd name="T16" fmla="*/ 116 w 837"/>
                <a:gd name="T17" fmla="*/ 324 h 813"/>
                <a:gd name="T18" fmla="*/ 50 w 837"/>
                <a:gd name="T19" fmla="*/ 0 h 813"/>
                <a:gd name="T20" fmla="*/ 0 w 837"/>
                <a:gd name="T21"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13">
                  <a:moveTo>
                    <a:pt x="0" y="813"/>
                  </a:moveTo>
                  <a:cubicBezTo>
                    <a:pt x="76" y="783"/>
                    <a:pt x="158" y="757"/>
                    <a:pt x="215" y="695"/>
                  </a:cubicBezTo>
                  <a:cubicBezTo>
                    <a:pt x="330" y="582"/>
                    <a:pt x="393" y="412"/>
                    <a:pt x="550" y="346"/>
                  </a:cubicBezTo>
                  <a:cubicBezTo>
                    <a:pt x="669" y="391"/>
                    <a:pt x="739" y="502"/>
                    <a:pt x="820" y="593"/>
                  </a:cubicBezTo>
                  <a:cubicBezTo>
                    <a:pt x="773" y="524"/>
                    <a:pt x="785" y="447"/>
                    <a:pt x="837" y="385"/>
                  </a:cubicBezTo>
                  <a:cubicBezTo>
                    <a:pt x="770" y="330"/>
                    <a:pt x="703" y="273"/>
                    <a:pt x="637" y="215"/>
                  </a:cubicBezTo>
                  <a:cubicBezTo>
                    <a:pt x="533" y="262"/>
                    <a:pt x="417" y="306"/>
                    <a:pt x="354" y="408"/>
                  </a:cubicBezTo>
                  <a:cubicBezTo>
                    <a:pt x="285" y="513"/>
                    <a:pt x="221" y="621"/>
                    <a:pt x="136" y="714"/>
                  </a:cubicBezTo>
                  <a:cubicBezTo>
                    <a:pt x="126" y="584"/>
                    <a:pt x="122" y="454"/>
                    <a:pt x="116" y="324"/>
                  </a:cubicBezTo>
                  <a:cubicBezTo>
                    <a:pt x="101" y="215"/>
                    <a:pt x="81" y="106"/>
                    <a:pt x="50" y="0"/>
                  </a:cubicBezTo>
                  <a:cubicBezTo>
                    <a:pt x="76" y="273"/>
                    <a:pt x="2" y="541"/>
                    <a:pt x="0" y="813"/>
                  </a:cubicBezTo>
                </a:path>
              </a:pathLst>
            </a:custGeom>
            <a:solidFill>
              <a:srgbClr val="5C3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26"/>
            <p:cNvSpPr/>
            <p:nvPr/>
          </p:nvSpPr>
          <p:spPr bwMode="auto">
            <a:xfrm flipV="1">
              <a:off x="14095767" y="3253274"/>
              <a:ext cx="206375" cy="179388"/>
            </a:xfrm>
            <a:custGeom>
              <a:avLst/>
              <a:gdLst>
                <a:gd name="T0" fmla="*/ 0 w 713"/>
                <a:gd name="T1" fmla="*/ 617 h 617"/>
                <a:gd name="T2" fmla="*/ 93 w 713"/>
                <a:gd name="T3" fmla="*/ 604 h 617"/>
                <a:gd name="T4" fmla="*/ 125 w 713"/>
                <a:gd name="T5" fmla="*/ 425 h 617"/>
                <a:gd name="T6" fmla="*/ 638 w 713"/>
                <a:gd name="T7" fmla="*/ 499 h 617"/>
                <a:gd name="T8" fmla="*/ 713 w 713"/>
                <a:gd name="T9" fmla="*/ 445 h 617"/>
                <a:gd name="T10" fmla="*/ 577 w 713"/>
                <a:gd name="T11" fmla="*/ 269 h 617"/>
                <a:gd name="T12" fmla="*/ 169 w 713"/>
                <a:gd name="T13" fmla="*/ 0 h 617"/>
                <a:gd name="T14" fmla="*/ 0 w 713"/>
                <a:gd name="T15" fmla="*/ 617 h 6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3" h="617">
                  <a:moveTo>
                    <a:pt x="0" y="617"/>
                  </a:moveTo>
                  <a:cubicBezTo>
                    <a:pt x="23" y="614"/>
                    <a:pt x="69" y="607"/>
                    <a:pt x="93" y="604"/>
                  </a:cubicBezTo>
                  <a:cubicBezTo>
                    <a:pt x="103" y="544"/>
                    <a:pt x="114" y="485"/>
                    <a:pt x="125" y="425"/>
                  </a:cubicBezTo>
                  <a:cubicBezTo>
                    <a:pt x="300" y="409"/>
                    <a:pt x="475" y="434"/>
                    <a:pt x="638" y="499"/>
                  </a:cubicBezTo>
                  <a:cubicBezTo>
                    <a:pt x="657" y="486"/>
                    <a:pt x="694" y="459"/>
                    <a:pt x="713" y="445"/>
                  </a:cubicBezTo>
                  <a:cubicBezTo>
                    <a:pt x="669" y="386"/>
                    <a:pt x="626" y="325"/>
                    <a:pt x="577" y="269"/>
                  </a:cubicBezTo>
                  <a:cubicBezTo>
                    <a:pt x="453" y="163"/>
                    <a:pt x="312" y="79"/>
                    <a:pt x="169" y="0"/>
                  </a:cubicBezTo>
                  <a:cubicBezTo>
                    <a:pt x="118" y="207"/>
                    <a:pt x="50" y="410"/>
                    <a:pt x="0" y="617"/>
                  </a:cubicBezTo>
                </a:path>
              </a:pathLst>
            </a:custGeom>
            <a:solidFill>
              <a:srgbClr val="A96A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27"/>
            <p:cNvSpPr/>
            <p:nvPr/>
          </p:nvSpPr>
          <p:spPr bwMode="auto">
            <a:xfrm flipV="1">
              <a:off x="14262455" y="3262799"/>
              <a:ext cx="101600" cy="101600"/>
            </a:xfrm>
            <a:custGeom>
              <a:avLst/>
              <a:gdLst>
                <a:gd name="T0" fmla="*/ 61 w 351"/>
                <a:gd name="T1" fmla="*/ 264 h 346"/>
                <a:gd name="T2" fmla="*/ 351 w 351"/>
                <a:gd name="T3" fmla="*/ 346 h 346"/>
                <a:gd name="T4" fmla="*/ 112 w 351"/>
                <a:gd name="T5" fmla="*/ 0 h 346"/>
                <a:gd name="T6" fmla="*/ 0 w 351"/>
                <a:gd name="T7" fmla="*/ 34 h 346"/>
                <a:gd name="T8" fmla="*/ 136 w 351"/>
                <a:gd name="T9" fmla="*/ 210 h 346"/>
                <a:gd name="T10" fmla="*/ 61 w 351"/>
                <a:gd name="T11" fmla="*/ 264 h 346"/>
              </a:gdLst>
              <a:ahLst/>
              <a:cxnLst>
                <a:cxn ang="0">
                  <a:pos x="T0" y="T1"/>
                </a:cxn>
                <a:cxn ang="0">
                  <a:pos x="T2" y="T3"/>
                </a:cxn>
                <a:cxn ang="0">
                  <a:pos x="T4" y="T5"/>
                </a:cxn>
                <a:cxn ang="0">
                  <a:pos x="T6" y="T7"/>
                </a:cxn>
                <a:cxn ang="0">
                  <a:pos x="T8" y="T9"/>
                </a:cxn>
                <a:cxn ang="0">
                  <a:pos x="T10" y="T11"/>
                </a:cxn>
              </a:cxnLst>
              <a:rect l="0" t="0" r="r" b="b"/>
              <a:pathLst>
                <a:path w="351" h="346">
                  <a:moveTo>
                    <a:pt x="61" y="264"/>
                  </a:moveTo>
                  <a:cubicBezTo>
                    <a:pt x="158" y="288"/>
                    <a:pt x="264" y="289"/>
                    <a:pt x="351" y="346"/>
                  </a:cubicBezTo>
                  <a:cubicBezTo>
                    <a:pt x="279" y="226"/>
                    <a:pt x="218" y="95"/>
                    <a:pt x="112" y="0"/>
                  </a:cubicBezTo>
                  <a:cubicBezTo>
                    <a:pt x="75" y="12"/>
                    <a:pt x="38" y="23"/>
                    <a:pt x="0" y="34"/>
                  </a:cubicBezTo>
                  <a:cubicBezTo>
                    <a:pt x="49" y="90"/>
                    <a:pt x="92" y="151"/>
                    <a:pt x="136" y="210"/>
                  </a:cubicBezTo>
                  <a:cubicBezTo>
                    <a:pt x="117" y="224"/>
                    <a:pt x="80" y="251"/>
                    <a:pt x="61" y="264"/>
                  </a:cubicBezTo>
                </a:path>
              </a:pathLst>
            </a:custGeom>
            <a:solidFill>
              <a:srgbClr val="6B4E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80" name="Group 130"/>
            <p:cNvGrpSpPr/>
            <p:nvPr/>
          </p:nvGrpSpPr>
          <p:grpSpPr bwMode="auto">
            <a:xfrm>
              <a:off x="14232292" y="3312011"/>
              <a:ext cx="1162050" cy="1598613"/>
              <a:chOff x="3484" y="2088"/>
              <a:chExt cx="732" cy="1007"/>
            </a:xfrm>
          </p:grpSpPr>
          <p:sp>
            <p:nvSpPr>
              <p:cNvPr id="221" name="Freeform 128"/>
              <p:cNvSpPr/>
              <p:nvPr/>
            </p:nvSpPr>
            <p:spPr bwMode="auto">
              <a:xfrm flipV="1">
                <a:off x="3484" y="2088"/>
                <a:ext cx="118" cy="210"/>
              </a:xfrm>
              <a:custGeom>
                <a:avLst/>
                <a:gdLst>
                  <a:gd name="T0" fmla="*/ 1 w 646"/>
                  <a:gd name="T1" fmla="*/ 753 h 1145"/>
                  <a:gd name="T2" fmla="*/ 574 w 646"/>
                  <a:gd name="T3" fmla="*/ 1145 h 1145"/>
                  <a:gd name="T4" fmla="*/ 630 w 646"/>
                  <a:gd name="T5" fmla="*/ 656 h 1145"/>
                  <a:gd name="T6" fmla="*/ 47 w 646"/>
                  <a:gd name="T7" fmla="*/ 0 h 1145"/>
                  <a:gd name="T8" fmla="*/ 1 w 646"/>
                  <a:gd name="T9" fmla="*/ 753 h 1145"/>
                </a:gdLst>
                <a:ahLst/>
                <a:cxnLst>
                  <a:cxn ang="0">
                    <a:pos x="T0" y="T1"/>
                  </a:cxn>
                  <a:cxn ang="0">
                    <a:pos x="T2" y="T3"/>
                  </a:cxn>
                  <a:cxn ang="0">
                    <a:pos x="T4" y="T5"/>
                  </a:cxn>
                  <a:cxn ang="0">
                    <a:pos x="T6" y="T7"/>
                  </a:cxn>
                  <a:cxn ang="0">
                    <a:pos x="T8" y="T9"/>
                  </a:cxn>
                </a:cxnLst>
                <a:rect l="0" t="0" r="r" b="b"/>
                <a:pathLst>
                  <a:path w="646" h="1145">
                    <a:moveTo>
                      <a:pt x="1" y="753"/>
                    </a:moveTo>
                    <a:cubicBezTo>
                      <a:pt x="188" y="890"/>
                      <a:pt x="395" y="997"/>
                      <a:pt x="574" y="1145"/>
                    </a:cubicBezTo>
                    <a:cubicBezTo>
                      <a:pt x="594" y="982"/>
                      <a:pt x="646" y="820"/>
                      <a:pt x="630" y="656"/>
                    </a:cubicBezTo>
                    <a:cubicBezTo>
                      <a:pt x="472" y="409"/>
                      <a:pt x="281" y="180"/>
                      <a:pt x="47" y="0"/>
                    </a:cubicBezTo>
                    <a:cubicBezTo>
                      <a:pt x="0" y="248"/>
                      <a:pt x="25" y="502"/>
                      <a:pt x="1" y="753"/>
                    </a:cubicBezTo>
                  </a:path>
                </a:pathLst>
              </a:custGeom>
              <a:solidFill>
                <a:srgbClr val="FBFB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129"/>
              <p:cNvSpPr/>
              <p:nvPr/>
            </p:nvSpPr>
            <p:spPr bwMode="auto">
              <a:xfrm flipV="1">
                <a:off x="4104" y="2770"/>
                <a:ext cx="112" cy="325"/>
              </a:xfrm>
              <a:custGeom>
                <a:avLst/>
                <a:gdLst>
                  <a:gd name="T0" fmla="*/ 508 w 609"/>
                  <a:gd name="T1" fmla="*/ 1690 h 1776"/>
                  <a:gd name="T2" fmla="*/ 592 w 609"/>
                  <a:gd name="T3" fmla="*/ 1776 h 1776"/>
                  <a:gd name="T4" fmla="*/ 533 w 609"/>
                  <a:gd name="T5" fmla="*/ 865 h 1776"/>
                  <a:gd name="T6" fmla="*/ 464 w 609"/>
                  <a:gd name="T7" fmla="*/ 461 h 1776"/>
                  <a:gd name="T8" fmla="*/ 534 w 609"/>
                  <a:gd name="T9" fmla="*/ 102 h 1776"/>
                  <a:gd name="T10" fmla="*/ 183 w 609"/>
                  <a:gd name="T11" fmla="*/ 0 h 1776"/>
                  <a:gd name="T12" fmla="*/ 0 w 609"/>
                  <a:gd name="T13" fmla="*/ 536 h 1776"/>
                  <a:gd name="T14" fmla="*/ 79 w 609"/>
                  <a:gd name="T15" fmla="*/ 900 h 1776"/>
                  <a:gd name="T16" fmla="*/ 508 w 609"/>
                  <a:gd name="T17" fmla="*/ 169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9" h="1776">
                    <a:moveTo>
                      <a:pt x="508" y="1690"/>
                    </a:moveTo>
                    <a:cubicBezTo>
                      <a:pt x="535" y="1720"/>
                      <a:pt x="564" y="1748"/>
                      <a:pt x="592" y="1776"/>
                    </a:cubicBezTo>
                    <a:cubicBezTo>
                      <a:pt x="609" y="1470"/>
                      <a:pt x="515" y="1171"/>
                      <a:pt x="533" y="865"/>
                    </a:cubicBezTo>
                    <a:cubicBezTo>
                      <a:pt x="503" y="732"/>
                      <a:pt x="451" y="600"/>
                      <a:pt x="464" y="461"/>
                    </a:cubicBezTo>
                    <a:cubicBezTo>
                      <a:pt x="475" y="339"/>
                      <a:pt x="508" y="221"/>
                      <a:pt x="534" y="102"/>
                    </a:cubicBezTo>
                    <a:cubicBezTo>
                      <a:pt x="425" y="44"/>
                      <a:pt x="306" y="12"/>
                      <a:pt x="183" y="0"/>
                    </a:cubicBezTo>
                    <a:cubicBezTo>
                      <a:pt x="121" y="179"/>
                      <a:pt x="59" y="357"/>
                      <a:pt x="0" y="536"/>
                    </a:cubicBezTo>
                    <a:cubicBezTo>
                      <a:pt x="15" y="657"/>
                      <a:pt x="12" y="793"/>
                      <a:pt x="79" y="900"/>
                    </a:cubicBezTo>
                    <a:cubicBezTo>
                      <a:pt x="272" y="1131"/>
                      <a:pt x="429" y="1398"/>
                      <a:pt x="508" y="1690"/>
                    </a:cubicBezTo>
                  </a:path>
                </a:pathLst>
              </a:custGeom>
              <a:solidFill>
                <a:srgbClr val="FBFB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1" name="Freeform 131"/>
            <p:cNvSpPr>
              <a:spLocks noEditPoints="1"/>
            </p:cNvSpPr>
            <p:nvPr/>
          </p:nvSpPr>
          <p:spPr bwMode="auto">
            <a:xfrm flipV="1">
              <a:off x="12908317" y="3338999"/>
              <a:ext cx="146050" cy="139700"/>
            </a:xfrm>
            <a:custGeom>
              <a:avLst/>
              <a:gdLst>
                <a:gd name="T0" fmla="*/ 189 w 504"/>
                <a:gd name="T1" fmla="*/ 456 h 483"/>
                <a:gd name="T2" fmla="*/ 444 w 504"/>
                <a:gd name="T3" fmla="*/ 352 h 483"/>
                <a:gd name="T4" fmla="*/ 404 w 504"/>
                <a:gd name="T5" fmla="*/ 95 h 483"/>
                <a:gd name="T6" fmla="*/ 189 w 504"/>
                <a:gd name="T7" fmla="*/ 456 h 483"/>
                <a:gd name="T8" fmla="*/ 210 w 504"/>
                <a:gd name="T9" fmla="*/ 351 h 483"/>
                <a:gd name="T10" fmla="*/ 320 w 504"/>
                <a:gd name="T11" fmla="*/ 166 h 483"/>
                <a:gd name="T12" fmla="*/ 345 w 504"/>
                <a:gd name="T13" fmla="*/ 355 h 483"/>
                <a:gd name="T14" fmla="*/ 210 w 504"/>
                <a:gd name="T15" fmla="*/ 351 h 4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483">
                  <a:moveTo>
                    <a:pt x="189" y="456"/>
                  </a:moveTo>
                  <a:cubicBezTo>
                    <a:pt x="285" y="483"/>
                    <a:pt x="406" y="454"/>
                    <a:pt x="444" y="352"/>
                  </a:cubicBezTo>
                  <a:cubicBezTo>
                    <a:pt x="504" y="269"/>
                    <a:pt x="460" y="167"/>
                    <a:pt x="404" y="95"/>
                  </a:cubicBezTo>
                  <a:cubicBezTo>
                    <a:pt x="211" y="0"/>
                    <a:pt x="0" y="340"/>
                    <a:pt x="189" y="456"/>
                  </a:cubicBezTo>
                  <a:moveTo>
                    <a:pt x="210" y="351"/>
                  </a:moveTo>
                  <a:cubicBezTo>
                    <a:pt x="223" y="277"/>
                    <a:pt x="264" y="215"/>
                    <a:pt x="320" y="166"/>
                  </a:cubicBezTo>
                  <a:cubicBezTo>
                    <a:pt x="363" y="221"/>
                    <a:pt x="354" y="290"/>
                    <a:pt x="345" y="355"/>
                  </a:cubicBezTo>
                  <a:cubicBezTo>
                    <a:pt x="300" y="354"/>
                    <a:pt x="255" y="352"/>
                    <a:pt x="210" y="351"/>
                  </a:cubicBezTo>
                </a:path>
              </a:pathLst>
            </a:custGeom>
            <a:solidFill>
              <a:srgbClr val="2429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32"/>
            <p:cNvSpPr/>
            <p:nvPr/>
          </p:nvSpPr>
          <p:spPr bwMode="auto">
            <a:xfrm flipV="1">
              <a:off x="12968642" y="3375511"/>
              <a:ext cx="44450" cy="55563"/>
            </a:xfrm>
            <a:custGeom>
              <a:avLst/>
              <a:gdLst>
                <a:gd name="T0" fmla="*/ 0 w 153"/>
                <a:gd name="T1" fmla="*/ 185 h 189"/>
                <a:gd name="T2" fmla="*/ 135 w 153"/>
                <a:gd name="T3" fmla="*/ 189 h 189"/>
                <a:gd name="T4" fmla="*/ 110 w 153"/>
                <a:gd name="T5" fmla="*/ 0 h 189"/>
                <a:gd name="T6" fmla="*/ 0 w 153"/>
                <a:gd name="T7" fmla="*/ 185 h 189"/>
              </a:gdLst>
              <a:ahLst/>
              <a:cxnLst>
                <a:cxn ang="0">
                  <a:pos x="T0" y="T1"/>
                </a:cxn>
                <a:cxn ang="0">
                  <a:pos x="T2" y="T3"/>
                </a:cxn>
                <a:cxn ang="0">
                  <a:pos x="T4" y="T5"/>
                </a:cxn>
                <a:cxn ang="0">
                  <a:pos x="T6" y="T7"/>
                </a:cxn>
              </a:cxnLst>
              <a:rect l="0" t="0" r="r" b="b"/>
              <a:pathLst>
                <a:path w="153" h="189">
                  <a:moveTo>
                    <a:pt x="0" y="185"/>
                  </a:moveTo>
                  <a:cubicBezTo>
                    <a:pt x="45" y="186"/>
                    <a:pt x="90" y="188"/>
                    <a:pt x="135" y="189"/>
                  </a:cubicBezTo>
                  <a:cubicBezTo>
                    <a:pt x="144" y="124"/>
                    <a:pt x="153" y="55"/>
                    <a:pt x="110" y="0"/>
                  </a:cubicBezTo>
                  <a:cubicBezTo>
                    <a:pt x="54" y="49"/>
                    <a:pt x="13" y="111"/>
                    <a:pt x="0" y="185"/>
                  </a:cubicBezTo>
                </a:path>
              </a:pathLst>
            </a:custGeom>
            <a:solidFill>
              <a:srgbClr val="AFAF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33"/>
            <p:cNvSpPr/>
            <p:nvPr/>
          </p:nvSpPr>
          <p:spPr bwMode="auto">
            <a:xfrm flipV="1">
              <a:off x="13790967" y="3859699"/>
              <a:ext cx="65088" cy="652463"/>
            </a:xfrm>
            <a:custGeom>
              <a:avLst/>
              <a:gdLst>
                <a:gd name="T0" fmla="*/ 80 w 222"/>
                <a:gd name="T1" fmla="*/ 2243 h 2243"/>
                <a:gd name="T2" fmla="*/ 125 w 222"/>
                <a:gd name="T3" fmla="*/ 1791 h 2243"/>
                <a:gd name="T4" fmla="*/ 145 w 222"/>
                <a:gd name="T5" fmla="*/ 1379 h 2243"/>
                <a:gd name="T6" fmla="*/ 212 w 222"/>
                <a:gd name="T7" fmla="*/ 570 h 2243"/>
                <a:gd name="T8" fmla="*/ 208 w 222"/>
                <a:gd name="T9" fmla="*/ 0 h 2243"/>
                <a:gd name="T10" fmla="*/ 102 w 222"/>
                <a:gd name="T11" fmla="*/ 19 h 2243"/>
                <a:gd name="T12" fmla="*/ 84 w 222"/>
                <a:gd name="T13" fmla="*/ 568 h 2243"/>
                <a:gd name="T14" fmla="*/ 72 w 222"/>
                <a:gd name="T15" fmla="*/ 1133 h 2243"/>
                <a:gd name="T16" fmla="*/ 8 w 222"/>
                <a:gd name="T17" fmla="*/ 1876 h 2243"/>
                <a:gd name="T18" fmla="*/ 80 w 222"/>
                <a:gd name="T19" fmla="*/ 2243 h 2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2243">
                  <a:moveTo>
                    <a:pt x="80" y="2243"/>
                  </a:moveTo>
                  <a:cubicBezTo>
                    <a:pt x="88" y="2091"/>
                    <a:pt x="96" y="1940"/>
                    <a:pt x="125" y="1791"/>
                  </a:cubicBezTo>
                  <a:cubicBezTo>
                    <a:pt x="140" y="1654"/>
                    <a:pt x="143" y="1516"/>
                    <a:pt x="145" y="1379"/>
                  </a:cubicBezTo>
                  <a:cubicBezTo>
                    <a:pt x="149" y="1108"/>
                    <a:pt x="204" y="841"/>
                    <a:pt x="212" y="570"/>
                  </a:cubicBezTo>
                  <a:cubicBezTo>
                    <a:pt x="222" y="380"/>
                    <a:pt x="205" y="190"/>
                    <a:pt x="208" y="0"/>
                  </a:cubicBezTo>
                  <a:cubicBezTo>
                    <a:pt x="181" y="4"/>
                    <a:pt x="128" y="14"/>
                    <a:pt x="102" y="19"/>
                  </a:cubicBezTo>
                  <a:cubicBezTo>
                    <a:pt x="79" y="201"/>
                    <a:pt x="88" y="385"/>
                    <a:pt x="84" y="568"/>
                  </a:cubicBezTo>
                  <a:cubicBezTo>
                    <a:pt x="81" y="756"/>
                    <a:pt x="137" y="950"/>
                    <a:pt x="72" y="1133"/>
                  </a:cubicBezTo>
                  <a:cubicBezTo>
                    <a:pt x="1" y="1373"/>
                    <a:pt x="0" y="1627"/>
                    <a:pt x="8" y="1876"/>
                  </a:cubicBezTo>
                  <a:cubicBezTo>
                    <a:pt x="9" y="2002"/>
                    <a:pt x="71" y="2117"/>
                    <a:pt x="80" y="2243"/>
                  </a:cubicBezTo>
                </a:path>
              </a:pathLst>
            </a:custGeom>
            <a:solidFill>
              <a:srgbClr val="3336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34"/>
            <p:cNvSpPr/>
            <p:nvPr/>
          </p:nvSpPr>
          <p:spPr bwMode="auto">
            <a:xfrm flipV="1">
              <a:off x="14675205" y="3902561"/>
              <a:ext cx="355600" cy="144463"/>
            </a:xfrm>
            <a:custGeom>
              <a:avLst/>
              <a:gdLst>
                <a:gd name="T0" fmla="*/ 630 w 1221"/>
                <a:gd name="T1" fmla="*/ 326 h 494"/>
                <a:gd name="T2" fmla="*/ 1221 w 1221"/>
                <a:gd name="T3" fmla="*/ 486 h 494"/>
                <a:gd name="T4" fmla="*/ 919 w 1221"/>
                <a:gd name="T5" fmla="*/ 253 h 494"/>
                <a:gd name="T6" fmla="*/ 298 w 1221"/>
                <a:gd name="T7" fmla="*/ 16 h 494"/>
                <a:gd name="T8" fmla="*/ 46 w 1221"/>
                <a:gd name="T9" fmla="*/ 94 h 494"/>
                <a:gd name="T10" fmla="*/ 134 w 1221"/>
                <a:gd name="T11" fmla="*/ 290 h 494"/>
                <a:gd name="T12" fmla="*/ 630 w 1221"/>
                <a:gd name="T13" fmla="*/ 326 h 494"/>
              </a:gdLst>
              <a:ahLst/>
              <a:cxnLst>
                <a:cxn ang="0">
                  <a:pos x="T0" y="T1"/>
                </a:cxn>
                <a:cxn ang="0">
                  <a:pos x="T2" y="T3"/>
                </a:cxn>
                <a:cxn ang="0">
                  <a:pos x="T4" y="T5"/>
                </a:cxn>
                <a:cxn ang="0">
                  <a:pos x="T6" y="T7"/>
                </a:cxn>
                <a:cxn ang="0">
                  <a:pos x="T8" y="T9"/>
                </a:cxn>
                <a:cxn ang="0">
                  <a:pos x="T10" y="T11"/>
                </a:cxn>
                <a:cxn ang="0">
                  <a:pos x="T12" y="T13"/>
                </a:cxn>
              </a:cxnLst>
              <a:rect l="0" t="0" r="r" b="b"/>
              <a:pathLst>
                <a:path w="1221" h="494">
                  <a:moveTo>
                    <a:pt x="630" y="326"/>
                  </a:moveTo>
                  <a:cubicBezTo>
                    <a:pt x="830" y="371"/>
                    <a:pt x="1011" y="494"/>
                    <a:pt x="1221" y="486"/>
                  </a:cubicBezTo>
                  <a:cubicBezTo>
                    <a:pt x="1170" y="358"/>
                    <a:pt x="1029" y="316"/>
                    <a:pt x="919" y="253"/>
                  </a:cubicBezTo>
                  <a:cubicBezTo>
                    <a:pt x="718" y="160"/>
                    <a:pt x="520" y="46"/>
                    <a:pt x="298" y="16"/>
                  </a:cubicBezTo>
                  <a:cubicBezTo>
                    <a:pt x="211" y="9"/>
                    <a:pt x="90" y="0"/>
                    <a:pt x="46" y="94"/>
                  </a:cubicBezTo>
                  <a:cubicBezTo>
                    <a:pt x="0" y="169"/>
                    <a:pt x="71" y="254"/>
                    <a:pt x="134" y="290"/>
                  </a:cubicBezTo>
                  <a:cubicBezTo>
                    <a:pt x="299" y="311"/>
                    <a:pt x="469" y="279"/>
                    <a:pt x="630" y="326"/>
                  </a:cubicBezTo>
                </a:path>
              </a:pathLst>
            </a:custGeom>
            <a:solidFill>
              <a:srgbClr val="181B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35"/>
            <p:cNvSpPr/>
            <p:nvPr/>
          </p:nvSpPr>
          <p:spPr bwMode="auto">
            <a:xfrm flipV="1">
              <a:off x="14119580" y="3935899"/>
              <a:ext cx="63500" cy="92075"/>
            </a:xfrm>
            <a:custGeom>
              <a:avLst/>
              <a:gdLst>
                <a:gd name="T0" fmla="*/ 35 w 218"/>
                <a:gd name="T1" fmla="*/ 227 h 315"/>
                <a:gd name="T2" fmla="*/ 155 w 218"/>
                <a:gd name="T3" fmla="*/ 266 h 315"/>
                <a:gd name="T4" fmla="*/ 128 w 218"/>
                <a:gd name="T5" fmla="*/ 0 h 315"/>
                <a:gd name="T6" fmla="*/ 40 w 218"/>
                <a:gd name="T7" fmla="*/ 15 h 315"/>
                <a:gd name="T8" fmla="*/ 35 w 218"/>
                <a:gd name="T9" fmla="*/ 227 h 315"/>
              </a:gdLst>
              <a:ahLst/>
              <a:cxnLst>
                <a:cxn ang="0">
                  <a:pos x="T0" y="T1"/>
                </a:cxn>
                <a:cxn ang="0">
                  <a:pos x="T2" y="T3"/>
                </a:cxn>
                <a:cxn ang="0">
                  <a:pos x="T4" y="T5"/>
                </a:cxn>
                <a:cxn ang="0">
                  <a:pos x="T6" y="T7"/>
                </a:cxn>
                <a:cxn ang="0">
                  <a:pos x="T8" y="T9"/>
                </a:cxn>
              </a:cxnLst>
              <a:rect l="0" t="0" r="r" b="b"/>
              <a:pathLst>
                <a:path w="218" h="315">
                  <a:moveTo>
                    <a:pt x="35" y="227"/>
                  </a:moveTo>
                  <a:cubicBezTo>
                    <a:pt x="50" y="278"/>
                    <a:pt x="115" y="315"/>
                    <a:pt x="155" y="266"/>
                  </a:cubicBezTo>
                  <a:cubicBezTo>
                    <a:pt x="218" y="187"/>
                    <a:pt x="178" y="76"/>
                    <a:pt x="128" y="0"/>
                  </a:cubicBezTo>
                  <a:cubicBezTo>
                    <a:pt x="106" y="4"/>
                    <a:pt x="62" y="11"/>
                    <a:pt x="40" y="15"/>
                  </a:cubicBezTo>
                  <a:cubicBezTo>
                    <a:pt x="31" y="85"/>
                    <a:pt x="0" y="160"/>
                    <a:pt x="35" y="227"/>
                  </a:cubicBezTo>
                </a:path>
              </a:pathLst>
            </a:custGeom>
            <a:solidFill>
              <a:srgbClr val="B3B3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36"/>
            <p:cNvSpPr/>
            <p:nvPr/>
          </p:nvSpPr>
          <p:spPr bwMode="auto">
            <a:xfrm flipV="1">
              <a:off x="15367355" y="4150211"/>
              <a:ext cx="103188" cy="203200"/>
            </a:xfrm>
            <a:custGeom>
              <a:avLst/>
              <a:gdLst>
                <a:gd name="T0" fmla="*/ 155 w 356"/>
                <a:gd name="T1" fmla="*/ 699 h 699"/>
                <a:gd name="T2" fmla="*/ 287 w 356"/>
                <a:gd name="T3" fmla="*/ 0 h 699"/>
                <a:gd name="T4" fmla="*/ 104 w 356"/>
                <a:gd name="T5" fmla="*/ 448 h 699"/>
                <a:gd name="T6" fmla="*/ 91 w 356"/>
                <a:gd name="T7" fmla="*/ 191 h 699"/>
                <a:gd name="T8" fmla="*/ 12 w 356"/>
                <a:gd name="T9" fmla="*/ 642 h 699"/>
                <a:gd name="T10" fmla="*/ 115 w 356"/>
                <a:gd name="T11" fmla="*/ 595 h 699"/>
                <a:gd name="T12" fmla="*/ 155 w 35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356" h="699">
                  <a:moveTo>
                    <a:pt x="155" y="699"/>
                  </a:moveTo>
                  <a:cubicBezTo>
                    <a:pt x="221" y="472"/>
                    <a:pt x="356" y="242"/>
                    <a:pt x="287" y="0"/>
                  </a:cubicBezTo>
                  <a:cubicBezTo>
                    <a:pt x="199" y="137"/>
                    <a:pt x="161" y="297"/>
                    <a:pt x="104" y="448"/>
                  </a:cubicBezTo>
                  <a:cubicBezTo>
                    <a:pt x="90" y="363"/>
                    <a:pt x="90" y="277"/>
                    <a:pt x="91" y="191"/>
                  </a:cubicBezTo>
                  <a:cubicBezTo>
                    <a:pt x="45" y="337"/>
                    <a:pt x="0" y="487"/>
                    <a:pt x="12" y="642"/>
                  </a:cubicBezTo>
                  <a:cubicBezTo>
                    <a:pt x="46" y="627"/>
                    <a:pt x="80" y="611"/>
                    <a:pt x="115" y="595"/>
                  </a:cubicBezTo>
                  <a:cubicBezTo>
                    <a:pt x="128" y="630"/>
                    <a:pt x="142" y="664"/>
                    <a:pt x="155" y="699"/>
                  </a:cubicBezTo>
                </a:path>
              </a:pathLst>
            </a:custGeom>
            <a:solidFill>
              <a:srgbClr val="2A31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37"/>
            <p:cNvSpPr>
              <a:spLocks noEditPoints="1"/>
            </p:cNvSpPr>
            <p:nvPr/>
          </p:nvSpPr>
          <p:spPr bwMode="auto">
            <a:xfrm flipV="1">
              <a:off x="14024330" y="4507399"/>
              <a:ext cx="153988" cy="184150"/>
            </a:xfrm>
            <a:custGeom>
              <a:avLst/>
              <a:gdLst>
                <a:gd name="T0" fmla="*/ 221 w 529"/>
                <a:gd name="T1" fmla="*/ 548 h 635"/>
                <a:gd name="T2" fmla="*/ 498 w 529"/>
                <a:gd name="T3" fmla="*/ 238 h 635"/>
                <a:gd name="T4" fmla="*/ 170 w 529"/>
                <a:gd name="T5" fmla="*/ 94 h 635"/>
                <a:gd name="T6" fmla="*/ 221 w 529"/>
                <a:gd name="T7" fmla="*/ 548 h 635"/>
                <a:gd name="T8" fmla="*/ 230 w 529"/>
                <a:gd name="T9" fmla="*/ 429 h 635"/>
                <a:gd name="T10" fmla="*/ 236 w 529"/>
                <a:gd name="T11" fmla="*/ 158 h 635"/>
                <a:gd name="T12" fmla="*/ 362 w 529"/>
                <a:gd name="T13" fmla="*/ 425 h 635"/>
                <a:gd name="T14" fmla="*/ 230 w 529"/>
                <a:gd name="T15" fmla="*/ 429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9" h="635">
                  <a:moveTo>
                    <a:pt x="221" y="548"/>
                  </a:moveTo>
                  <a:cubicBezTo>
                    <a:pt x="393" y="635"/>
                    <a:pt x="529" y="386"/>
                    <a:pt x="498" y="238"/>
                  </a:cubicBezTo>
                  <a:cubicBezTo>
                    <a:pt x="492" y="77"/>
                    <a:pt x="293" y="0"/>
                    <a:pt x="170" y="94"/>
                  </a:cubicBezTo>
                  <a:cubicBezTo>
                    <a:pt x="0" y="200"/>
                    <a:pt x="81" y="452"/>
                    <a:pt x="221" y="548"/>
                  </a:cubicBezTo>
                  <a:moveTo>
                    <a:pt x="230" y="429"/>
                  </a:moveTo>
                  <a:cubicBezTo>
                    <a:pt x="226" y="339"/>
                    <a:pt x="218" y="248"/>
                    <a:pt x="236" y="158"/>
                  </a:cubicBezTo>
                  <a:cubicBezTo>
                    <a:pt x="403" y="103"/>
                    <a:pt x="374" y="325"/>
                    <a:pt x="362" y="425"/>
                  </a:cubicBezTo>
                  <a:cubicBezTo>
                    <a:pt x="329" y="426"/>
                    <a:pt x="263" y="428"/>
                    <a:pt x="230" y="429"/>
                  </a:cubicBezTo>
                </a:path>
              </a:pathLst>
            </a:custGeom>
            <a:solidFill>
              <a:srgbClr val="2E3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38"/>
            <p:cNvSpPr/>
            <p:nvPr/>
          </p:nvSpPr>
          <p:spPr bwMode="auto">
            <a:xfrm flipV="1">
              <a:off x="14087830" y="4567724"/>
              <a:ext cx="53975" cy="93663"/>
            </a:xfrm>
            <a:custGeom>
              <a:avLst/>
              <a:gdLst>
                <a:gd name="T0" fmla="*/ 12 w 185"/>
                <a:gd name="T1" fmla="*/ 326 h 326"/>
                <a:gd name="T2" fmla="*/ 144 w 185"/>
                <a:gd name="T3" fmla="*/ 322 h 326"/>
                <a:gd name="T4" fmla="*/ 18 w 185"/>
                <a:gd name="T5" fmla="*/ 55 h 326"/>
                <a:gd name="T6" fmla="*/ 12 w 185"/>
                <a:gd name="T7" fmla="*/ 326 h 326"/>
              </a:gdLst>
              <a:ahLst/>
              <a:cxnLst>
                <a:cxn ang="0">
                  <a:pos x="T0" y="T1"/>
                </a:cxn>
                <a:cxn ang="0">
                  <a:pos x="T2" y="T3"/>
                </a:cxn>
                <a:cxn ang="0">
                  <a:pos x="T4" y="T5"/>
                </a:cxn>
                <a:cxn ang="0">
                  <a:pos x="T6" y="T7"/>
                </a:cxn>
              </a:cxnLst>
              <a:rect l="0" t="0" r="r" b="b"/>
              <a:pathLst>
                <a:path w="185" h="326">
                  <a:moveTo>
                    <a:pt x="12" y="326"/>
                  </a:moveTo>
                  <a:cubicBezTo>
                    <a:pt x="45" y="325"/>
                    <a:pt x="111" y="323"/>
                    <a:pt x="144" y="322"/>
                  </a:cubicBezTo>
                  <a:cubicBezTo>
                    <a:pt x="156" y="222"/>
                    <a:pt x="185" y="0"/>
                    <a:pt x="18" y="55"/>
                  </a:cubicBezTo>
                  <a:cubicBezTo>
                    <a:pt x="0" y="145"/>
                    <a:pt x="8" y="236"/>
                    <a:pt x="12" y="326"/>
                  </a:cubicBezTo>
                </a:path>
              </a:pathLst>
            </a:custGeom>
            <a:solidFill>
              <a:srgbClr val="AE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39"/>
            <p:cNvSpPr/>
            <p:nvPr/>
          </p:nvSpPr>
          <p:spPr bwMode="auto">
            <a:xfrm flipV="1">
              <a:off x="16038867" y="4618524"/>
              <a:ext cx="758825" cy="1222375"/>
            </a:xfrm>
            <a:custGeom>
              <a:avLst/>
              <a:gdLst>
                <a:gd name="T0" fmla="*/ 317 w 2613"/>
                <a:gd name="T1" fmla="*/ 3994 h 4210"/>
                <a:gd name="T2" fmla="*/ 828 w 2613"/>
                <a:gd name="T3" fmla="*/ 4157 h 4210"/>
                <a:gd name="T4" fmla="*/ 1143 w 2613"/>
                <a:gd name="T5" fmla="*/ 4033 h 4210"/>
                <a:gd name="T6" fmla="*/ 1589 w 2613"/>
                <a:gd name="T7" fmla="*/ 2698 h 4210"/>
                <a:gd name="T8" fmla="*/ 1961 w 2613"/>
                <a:gd name="T9" fmla="*/ 1797 h 4210"/>
                <a:gd name="T10" fmla="*/ 2357 w 2613"/>
                <a:gd name="T11" fmla="*/ 824 h 4210"/>
                <a:gd name="T12" fmla="*/ 2613 w 2613"/>
                <a:gd name="T13" fmla="*/ 171 h 4210"/>
                <a:gd name="T14" fmla="*/ 2589 w 2613"/>
                <a:gd name="T15" fmla="*/ 0 h 4210"/>
                <a:gd name="T16" fmla="*/ 1760 w 2613"/>
                <a:gd name="T17" fmla="*/ 1990 h 4210"/>
                <a:gd name="T18" fmla="*/ 1393 w 2613"/>
                <a:gd name="T19" fmla="*/ 2893 h 4210"/>
                <a:gd name="T20" fmla="*/ 1177 w 2613"/>
                <a:gd name="T21" fmla="*/ 3523 h 4210"/>
                <a:gd name="T22" fmla="*/ 1046 w 2613"/>
                <a:gd name="T23" fmla="*/ 3959 h 4210"/>
                <a:gd name="T24" fmla="*/ 823 w 2613"/>
                <a:gd name="T25" fmla="*/ 4029 h 4210"/>
                <a:gd name="T26" fmla="*/ 0 w 2613"/>
                <a:gd name="T27" fmla="*/ 3778 h 4210"/>
                <a:gd name="T28" fmla="*/ 132 w 2613"/>
                <a:gd name="T29" fmla="*/ 3865 h 4210"/>
                <a:gd name="T30" fmla="*/ 55 w 2613"/>
                <a:gd name="T31" fmla="*/ 3924 h 4210"/>
                <a:gd name="T32" fmla="*/ 142 w 2613"/>
                <a:gd name="T33" fmla="*/ 3931 h 4210"/>
                <a:gd name="T34" fmla="*/ 93 w 2613"/>
                <a:gd name="T35" fmla="*/ 3967 h 4210"/>
                <a:gd name="T36" fmla="*/ 317 w 2613"/>
                <a:gd name="T37" fmla="*/ 3994 h 4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3" h="4210">
                  <a:moveTo>
                    <a:pt x="317" y="3994"/>
                  </a:moveTo>
                  <a:cubicBezTo>
                    <a:pt x="484" y="4058"/>
                    <a:pt x="657" y="4105"/>
                    <a:pt x="828" y="4157"/>
                  </a:cubicBezTo>
                  <a:cubicBezTo>
                    <a:pt x="945" y="4210"/>
                    <a:pt x="1071" y="4121"/>
                    <a:pt x="1143" y="4033"/>
                  </a:cubicBezTo>
                  <a:cubicBezTo>
                    <a:pt x="1253" y="3576"/>
                    <a:pt x="1414" y="3134"/>
                    <a:pt x="1589" y="2698"/>
                  </a:cubicBezTo>
                  <a:cubicBezTo>
                    <a:pt x="1732" y="2406"/>
                    <a:pt x="1831" y="2095"/>
                    <a:pt x="1961" y="1797"/>
                  </a:cubicBezTo>
                  <a:cubicBezTo>
                    <a:pt x="2077" y="1466"/>
                    <a:pt x="2234" y="1152"/>
                    <a:pt x="2357" y="824"/>
                  </a:cubicBezTo>
                  <a:cubicBezTo>
                    <a:pt x="2441" y="606"/>
                    <a:pt x="2564" y="401"/>
                    <a:pt x="2613" y="171"/>
                  </a:cubicBezTo>
                  <a:cubicBezTo>
                    <a:pt x="2605" y="114"/>
                    <a:pt x="2596" y="58"/>
                    <a:pt x="2589" y="0"/>
                  </a:cubicBezTo>
                  <a:cubicBezTo>
                    <a:pt x="2300" y="658"/>
                    <a:pt x="2041" y="1329"/>
                    <a:pt x="1760" y="1990"/>
                  </a:cubicBezTo>
                  <a:cubicBezTo>
                    <a:pt x="1647" y="2295"/>
                    <a:pt x="1495" y="2584"/>
                    <a:pt x="1393" y="2893"/>
                  </a:cubicBezTo>
                  <a:cubicBezTo>
                    <a:pt x="1323" y="3104"/>
                    <a:pt x="1250" y="3314"/>
                    <a:pt x="1177" y="3523"/>
                  </a:cubicBezTo>
                  <a:cubicBezTo>
                    <a:pt x="1127" y="3666"/>
                    <a:pt x="1105" y="3819"/>
                    <a:pt x="1046" y="3959"/>
                  </a:cubicBezTo>
                  <a:cubicBezTo>
                    <a:pt x="1009" y="4046"/>
                    <a:pt x="901" y="4040"/>
                    <a:pt x="823" y="4029"/>
                  </a:cubicBezTo>
                  <a:cubicBezTo>
                    <a:pt x="537" y="3988"/>
                    <a:pt x="273" y="3865"/>
                    <a:pt x="0" y="3778"/>
                  </a:cubicBezTo>
                  <a:cubicBezTo>
                    <a:pt x="43" y="3809"/>
                    <a:pt x="87" y="3837"/>
                    <a:pt x="132" y="3865"/>
                  </a:cubicBezTo>
                  <a:cubicBezTo>
                    <a:pt x="106" y="3885"/>
                    <a:pt x="80" y="3905"/>
                    <a:pt x="55" y="3924"/>
                  </a:cubicBezTo>
                  <a:cubicBezTo>
                    <a:pt x="76" y="3926"/>
                    <a:pt x="120" y="3929"/>
                    <a:pt x="142" y="3931"/>
                  </a:cubicBezTo>
                  <a:cubicBezTo>
                    <a:pt x="125" y="3943"/>
                    <a:pt x="109" y="3955"/>
                    <a:pt x="93" y="3967"/>
                  </a:cubicBezTo>
                  <a:cubicBezTo>
                    <a:pt x="168" y="3967"/>
                    <a:pt x="246" y="3963"/>
                    <a:pt x="317" y="3994"/>
                  </a:cubicBezTo>
                </a:path>
              </a:pathLst>
            </a:custGeom>
            <a:solidFill>
              <a:srgbClr val="47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40"/>
            <p:cNvSpPr/>
            <p:nvPr/>
          </p:nvSpPr>
          <p:spPr bwMode="auto">
            <a:xfrm flipV="1">
              <a:off x="15270517" y="4659799"/>
              <a:ext cx="238125" cy="609600"/>
            </a:xfrm>
            <a:custGeom>
              <a:avLst/>
              <a:gdLst>
                <a:gd name="T0" fmla="*/ 350 w 823"/>
                <a:gd name="T1" fmla="*/ 2098 h 2098"/>
                <a:gd name="T2" fmla="*/ 418 w 823"/>
                <a:gd name="T3" fmla="*/ 1669 h 2098"/>
                <a:gd name="T4" fmla="*/ 620 w 823"/>
                <a:gd name="T5" fmla="*/ 786 h 2098"/>
                <a:gd name="T6" fmla="*/ 823 w 823"/>
                <a:gd name="T7" fmla="*/ 184 h 2098"/>
                <a:gd name="T8" fmla="*/ 773 w 823"/>
                <a:gd name="T9" fmla="*/ 192 h 2098"/>
                <a:gd name="T10" fmla="*/ 683 w 823"/>
                <a:gd name="T11" fmla="*/ 0 h 2098"/>
                <a:gd name="T12" fmla="*/ 624 w 823"/>
                <a:gd name="T13" fmla="*/ 439 h 2098"/>
                <a:gd name="T14" fmla="*/ 415 w 823"/>
                <a:gd name="T15" fmla="*/ 995 h 2098"/>
                <a:gd name="T16" fmla="*/ 330 w 823"/>
                <a:gd name="T17" fmla="*/ 1184 h 2098"/>
                <a:gd name="T18" fmla="*/ 37 w 823"/>
                <a:gd name="T19" fmla="*/ 1137 h 2098"/>
                <a:gd name="T20" fmla="*/ 0 w 823"/>
                <a:gd name="T21" fmla="*/ 1233 h 2098"/>
                <a:gd name="T22" fmla="*/ 351 w 823"/>
                <a:gd name="T23" fmla="*/ 1335 h 2098"/>
                <a:gd name="T24" fmla="*/ 281 w 823"/>
                <a:gd name="T25" fmla="*/ 1694 h 2098"/>
                <a:gd name="T26" fmla="*/ 350 w 823"/>
                <a:gd name="T27" fmla="*/ 2098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2098">
                  <a:moveTo>
                    <a:pt x="350" y="2098"/>
                  </a:moveTo>
                  <a:cubicBezTo>
                    <a:pt x="402" y="1961"/>
                    <a:pt x="425" y="1815"/>
                    <a:pt x="418" y="1669"/>
                  </a:cubicBezTo>
                  <a:cubicBezTo>
                    <a:pt x="405" y="1361"/>
                    <a:pt x="543" y="1078"/>
                    <a:pt x="620" y="786"/>
                  </a:cubicBezTo>
                  <a:cubicBezTo>
                    <a:pt x="673" y="581"/>
                    <a:pt x="731" y="376"/>
                    <a:pt x="823" y="184"/>
                  </a:cubicBezTo>
                  <a:cubicBezTo>
                    <a:pt x="811" y="186"/>
                    <a:pt x="786" y="190"/>
                    <a:pt x="773" y="192"/>
                  </a:cubicBezTo>
                  <a:cubicBezTo>
                    <a:pt x="744" y="128"/>
                    <a:pt x="713" y="64"/>
                    <a:pt x="683" y="0"/>
                  </a:cubicBezTo>
                  <a:cubicBezTo>
                    <a:pt x="726" y="149"/>
                    <a:pt x="665" y="298"/>
                    <a:pt x="624" y="439"/>
                  </a:cubicBezTo>
                  <a:cubicBezTo>
                    <a:pt x="568" y="629"/>
                    <a:pt x="474" y="805"/>
                    <a:pt x="415" y="995"/>
                  </a:cubicBezTo>
                  <a:cubicBezTo>
                    <a:pt x="391" y="1059"/>
                    <a:pt x="378" y="1132"/>
                    <a:pt x="330" y="1184"/>
                  </a:cubicBezTo>
                  <a:cubicBezTo>
                    <a:pt x="231" y="1180"/>
                    <a:pt x="134" y="1156"/>
                    <a:pt x="37" y="1137"/>
                  </a:cubicBezTo>
                  <a:cubicBezTo>
                    <a:pt x="25" y="1169"/>
                    <a:pt x="12" y="1201"/>
                    <a:pt x="0" y="1233"/>
                  </a:cubicBezTo>
                  <a:cubicBezTo>
                    <a:pt x="123" y="1245"/>
                    <a:pt x="242" y="1277"/>
                    <a:pt x="351" y="1335"/>
                  </a:cubicBezTo>
                  <a:cubicBezTo>
                    <a:pt x="325" y="1454"/>
                    <a:pt x="292" y="1572"/>
                    <a:pt x="281" y="1694"/>
                  </a:cubicBezTo>
                  <a:cubicBezTo>
                    <a:pt x="268" y="1833"/>
                    <a:pt x="320" y="1965"/>
                    <a:pt x="350" y="2098"/>
                  </a:cubicBezTo>
                </a:path>
              </a:pathLst>
            </a:custGeom>
            <a:solidFill>
              <a:srgbClr val="2B34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91" name="Group 143"/>
            <p:cNvGrpSpPr/>
            <p:nvPr/>
          </p:nvGrpSpPr>
          <p:grpSpPr bwMode="auto">
            <a:xfrm>
              <a:off x="14616467" y="4666149"/>
              <a:ext cx="2278063" cy="2049463"/>
              <a:chOff x="3726" y="2941"/>
              <a:chExt cx="1435" cy="1291"/>
            </a:xfrm>
          </p:grpSpPr>
          <p:sp>
            <p:nvSpPr>
              <p:cNvPr id="219" name="Freeform 141"/>
              <p:cNvSpPr/>
              <p:nvPr/>
            </p:nvSpPr>
            <p:spPr bwMode="auto">
              <a:xfrm flipV="1">
                <a:off x="4601" y="2941"/>
                <a:ext cx="560" cy="1081"/>
              </a:xfrm>
              <a:custGeom>
                <a:avLst/>
                <a:gdLst>
                  <a:gd name="T0" fmla="*/ 116 w 3059"/>
                  <a:gd name="T1" fmla="*/ 5639 h 5907"/>
                  <a:gd name="T2" fmla="*/ 939 w 3059"/>
                  <a:gd name="T3" fmla="*/ 5890 h 5907"/>
                  <a:gd name="T4" fmla="*/ 1162 w 3059"/>
                  <a:gd name="T5" fmla="*/ 5820 h 5907"/>
                  <a:gd name="T6" fmla="*/ 1293 w 3059"/>
                  <a:gd name="T7" fmla="*/ 5384 h 5907"/>
                  <a:gd name="T8" fmla="*/ 1509 w 3059"/>
                  <a:gd name="T9" fmla="*/ 4754 h 5907"/>
                  <a:gd name="T10" fmla="*/ 1876 w 3059"/>
                  <a:gd name="T11" fmla="*/ 3851 h 5907"/>
                  <a:gd name="T12" fmla="*/ 2705 w 3059"/>
                  <a:gd name="T13" fmla="*/ 1861 h 5907"/>
                  <a:gd name="T14" fmla="*/ 2989 w 3059"/>
                  <a:gd name="T15" fmla="*/ 1157 h 5907"/>
                  <a:gd name="T16" fmla="*/ 3026 w 3059"/>
                  <a:gd name="T17" fmla="*/ 914 h 5907"/>
                  <a:gd name="T18" fmla="*/ 2730 w 3059"/>
                  <a:gd name="T19" fmla="*/ 735 h 5907"/>
                  <a:gd name="T20" fmla="*/ 1900 w 3059"/>
                  <a:gd name="T21" fmla="*/ 443 h 5907"/>
                  <a:gd name="T22" fmla="*/ 651 w 3059"/>
                  <a:gd name="T23" fmla="*/ 0 h 5907"/>
                  <a:gd name="T24" fmla="*/ 432 w 3059"/>
                  <a:gd name="T25" fmla="*/ 789 h 5907"/>
                  <a:gd name="T26" fmla="*/ 281 w 3059"/>
                  <a:gd name="T27" fmla="*/ 1159 h 5907"/>
                  <a:gd name="T28" fmla="*/ 370 w 3059"/>
                  <a:gd name="T29" fmla="*/ 1301 h 5907"/>
                  <a:gd name="T30" fmla="*/ 614 w 3059"/>
                  <a:gd name="T31" fmla="*/ 1477 h 5907"/>
                  <a:gd name="T32" fmla="*/ 499 w 3059"/>
                  <a:gd name="T33" fmla="*/ 1910 h 5907"/>
                  <a:gd name="T34" fmla="*/ 310 w 3059"/>
                  <a:gd name="T35" fmla="*/ 2818 h 5907"/>
                  <a:gd name="T36" fmla="*/ 132 w 3059"/>
                  <a:gd name="T37" fmla="*/ 3024 h 5907"/>
                  <a:gd name="T38" fmla="*/ 77 w 3059"/>
                  <a:gd name="T39" fmla="*/ 3571 h 5907"/>
                  <a:gd name="T40" fmla="*/ 118 w 3059"/>
                  <a:gd name="T41" fmla="*/ 4527 h 5907"/>
                  <a:gd name="T42" fmla="*/ 147 w 3059"/>
                  <a:gd name="T43" fmla="*/ 5231 h 5907"/>
                  <a:gd name="T44" fmla="*/ 116 w 3059"/>
                  <a:gd name="T45" fmla="*/ 5639 h 5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9" h="5907">
                    <a:moveTo>
                      <a:pt x="116" y="5639"/>
                    </a:moveTo>
                    <a:cubicBezTo>
                      <a:pt x="389" y="5726"/>
                      <a:pt x="653" y="5849"/>
                      <a:pt x="939" y="5890"/>
                    </a:cubicBezTo>
                    <a:cubicBezTo>
                      <a:pt x="1017" y="5901"/>
                      <a:pt x="1125" y="5907"/>
                      <a:pt x="1162" y="5820"/>
                    </a:cubicBezTo>
                    <a:cubicBezTo>
                      <a:pt x="1221" y="5680"/>
                      <a:pt x="1243" y="5527"/>
                      <a:pt x="1293" y="5384"/>
                    </a:cubicBezTo>
                    <a:cubicBezTo>
                      <a:pt x="1366" y="5175"/>
                      <a:pt x="1439" y="4965"/>
                      <a:pt x="1509" y="4754"/>
                    </a:cubicBezTo>
                    <a:cubicBezTo>
                      <a:pt x="1611" y="4445"/>
                      <a:pt x="1763" y="4156"/>
                      <a:pt x="1876" y="3851"/>
                    </a:cubicBezTo>
                    <a:cubicBezTo>
                      <a:pt x="2157" y="3190"/>
                      <a:pt x="2416" y="2519"/>
                      <a:pt x="2705" y="1861"/>
                    </a:cubicBezTo>
                    <a:cubicBezTo>
                      <a:pt x="2800" y="1627"/>
                      <a:pt x="2886" y="1389"/>
                      <a:pt x="2989" y="1157"/>
                    </a:cubicBezTo>
                    <a:cubicBezTo>
                      <a:pt x="3016" y="1081"/>
                      <a:pt x="3059" y="996"/>
                      <a:pt x="3026" y="914"/>
                    </a:cubicBezTo>
                    <a:cubicBezTo>
                      <a:pt x="2972" y="802"/>
                      <a:pt x="2839" y="771"/>
                      <a:pt x="2730" y="735"/>
                    </a:cubicBezTo>
                    <a:cubicBezTo>
                      <a:pt x="2447" y="655"/>
                      <a:pt x="2182" y="524"/>
                      <a:pt x="1900" y="443"/>
                    </a:cubicBezTo>
                    <a:cubicBezTo>
                      <a:pt x="1483" y="297"/>
                      <a:pt x="1072" y="135"/>
                      <a:pt x="651" y="0"/>
                    </a:cubicBezTo>
                    <a:cubicBezTo>
                      <a:pt x="566" y="260"/>
                      <a:pt x="524" y="532"/>
                      <a:pt x="432" y="789"/>
                    </a:cubicBezTo>
                    <a:cubicBezTo>
                      <a:pt x="392" y="917"/>
                      <a:pt x="322" y="1032"/>
                      <a:pt x="281" y="1159"/>
                    </a:cubicBezTo>
                    <a:cubicBezTo>
                      <a:pt x="290" y="1216"/>
                      <a:pt x="337" y="1257"/>
                      <a:pt x="370" y="1301"/>
                    </a:cubicBezTo>
                    <a:cubicBezTo>
                      <a:pt x="452" y="1358"/>
                      <a:pt x="547" y="1400"/>
                      <a:pt x="614" y="1477"/>
                    </a:cubicBezTo>
                    <a:cubicBezTo>
                      <a:pt x="611" y="1628"/>
                      <a:pt x="534" y="1765"/>
                      <a:pt x="499" y="1910"/>
                    </a:cubicBezTo>
                    <a:cubicBezTo>
                      <a:pt x="425" y="2210"/>
                      <a:pt x="322" y="2506"/>
                      <a:pt x="310" y="2818"/>
                    </a:cubicBezTo>
                    <a:cubicBezTo>
                      <a:pt x="240" y="2875"/>
                      <a:pt x="140" y="2922"/>
                      <a:pt x="132" y="3024"/>
                    </a:cubicBezTo>
                    <a:cubicBezTo>
                      <a:pt x="100" y="3205"/>
                      <a:pt x="122" y="3391"/>
                      <a:pt x="77" y="3571"/>
                    </a:cubicBezTo>
                    <a:cubicBezTo>
                      <a:pt x="0" y="3888"/>
                      <a:pt x="93" y="4210"/>
                      <a:pt x="118" y="4527"/>
                    </a:cubicBezTo>
                    <a:cubicBezTo>
                      <a:pt x="137" y="4761"/>
                      <a:pt x="213" y="4999"/>
                      <a:pt x="147" y="5231"/>
                    </a:cubicBezTo>
                    <a:cubicBezTo>
                      <a:pt x="111" y="5364"/>
                      <a:pt x="108" y="5502"/>
                      <a:pt x="116" y="5639"/>
                    </a:cubicBezTo>
                  </a:path>
                </a:pathLst>
              </a:custGeom>
              <a:solidFill>
                <a:srgbClr val="7AB6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142"/>
              <p:cNvSpPr/>
              <p:nvPr/>
            </p:nvSpPr>
            <p:spPr bwMode="auto">
              <a:xfrm flipV="1">
                <a:off x="3726" y="3104"/>
                <a:ext cx="683" cy="1128"/>
              </a:xfrm>
              <a:custGeom>
                <a:avLst/>
                <a:gdLst>
                  <a:gd name="T0" fmla="*/ 2285 w 3731"/>
                  <a:gd name="T1" fmla="*/ 6120 h 6167"/>
                  <a:gd name="T2" fmla="*/ 2578 w 3731"/>
                  <a:gd name="T3" fmla="*/ 6167 h 6167"/>
                  <a:gd name="T4" fmla="*/ 2663 w 3731"/>
                  <a:gd name="T5" fmla="*/ 5978 h 6167"/>
                  <a:gd name="T6" fmla="*/ 2872 w 3731"/>
                  <a:gd name="T7" fmla="*/ 5422 h 6167"/>
                  <a:gd name="T8" fmla="*/ 2931 w 3731"/>
                  <a:gd name="T9" fmla="*/ 4983 h 6167"/>
                  <a:gd name="T10" fmla="*/ 2916 w 3731"/>
                  <a:gd name="T11" fmla="*/ 4746 h 6167"/>
                  <a:gd name="T12" fmla="*/ 3063 w 3731"/>
                  <a:gd name="T13" fmla="*/ 3571 h 6167"/>
                  <a:gd name="T14" fmla="*/ 3202 w 3731"/>
                  <a:gd name="T15" fmla="*/ 3003 h 6167"/>
                  <a:gd name="T16" fmla="*/ 3205 w 3731"/>
                  <a:gd name="T17" fmla="*/ 2972 h 6167"/>
                  <a:gd name="T18" fmla="*/ 3260 w 3731"/>
                  <a:gd name="T19" fmla="*/ 2339 h 6167"/>
                  <a:gd name="T20" fmla="*/ 3280 w 3731"/>
                  <a:gd name="T21" fmla="*/ 1917 h 6167"/>
                  <a:gd name="T22" fmla="*/ 3603 w 3731"/>
                  <a:gd name="T23" fmla="*/ 1821 h 6167"/>
                  <a:gd name="T24" fmla="*/ 3543 w 3731"/>
                  <a:gd name="T25" fmla="*/ 1209 h 6167"/>
                  <a:gd name="T26" fmla="*/ 3667 w 3731"/>
                  <a:gd name="T27" fmla="*/ 926 h 6167"/>
                  <a:gd name="T28" fmla="*/ 3729 w 3731"/>
                  <a:gd name="T29" fmla="*/ 541 h 6167"/>
                  <a:gd name="T30" fmla="*/ 3091 w 3731"/>
                  <a:gd name="T31" fmla="*/ 310 h 6167"/>
                  <a:gd name="T32" fmla="*/ 2206 w 3731"/>
                  <a:gd name="T33" fmla="*/ 0 h 6167"/>
                  <a:gd name="T34" fmla="*/ 1840 w 3731"/>
                  <a:gd name="T35" fmla="*/ 1011 h 6167"/>
                  <a:gd name="T36" fmla="*/ 637 w 3731"/>
                  <a:gd name="T37" fmla="*/ 3927 h 6167"/>
                  <a:gd name="T38" fmla="*/ 441 w 3731"/>
                  <a:gd name="T39" fmla="*/ 4365 h 6167"/>
                  <a:gd name="T40" fmla="*/ 67 w 3731"/>
                  <a:gd name="T41" fmla="*/ 5200 h 6167"/>
                  <a:gd name="T42" fmla="*/ 121 w 3731"/>
                  <a:gd name="T43" fmla="*/ 5501 h 6167"/>
                  <a:gd name="T44" fmla="*/ 519 w 3731"/>
                  <a:gd name="T45" fmla="*/ 5630 h 6167"/>
                  <a:gd name="T46" fmla="*/ 1340 w 3731"/>
                  <a:gd name="T47" fmla="*/ 5842 h 6167"/>
                  <a:gd name="T48" fmla="*/ 2285 w 3731"/>
                  <a:gd name="T49" fmla="*/ 6120 h 6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31" h="6167">
                    <a:moveTo>
                      <a:pt x="2285" y="6120"/>
                    </a:moveTo>
                    <a:cubicBezTo>
                      <a:pt x="2382" y="6139"/>
                      <a:pt x="2479" y="6163"/>
                      <a:pt x="2578" y="6167"/>
                    </a:cubicBezTo>
                    <a:cubicBezTo>
                      <a:pt x="2626" y="6115"/>
                      <a:pt x="2639" y="6042"/>
                      <a:pt x="2663" y="5978"/>
                    </a:cubicBezTo>
                    <a:cubicBezTo>
                      <a:pt x="2722" y="5788"/>
                      <a:pt x="2816" y="5612"/>
                      <a:pt x="2872" y="5422"/>
                    </a:cubicBezTo>
                    <a:cubicBezTo>
                      <a:pt x="2913" y="5281"/>
                      <a:pt x="2974" y="5132"/>
                      <a:pt x="2931" y="4983"/>
                    </a:cubicBezTo>
                    <a:cubicBezTo>
                      <a:pt x="2888" y="4909"/>
                      <a:pt x="2892" y="4826"/>
                      <a:pt x="2916" y="4746"/>
                    </a:cubicBezTo>
                    <a:cubicBezTo>
                      <a:pt x="2992" y="4358"/>
                      <a:pt x="3067" y="3967"/>
                      <a:pt x="3063" y="3571"/>
                    </a:cubicBezTo>
                    <a:cubicBezTo>
                      <a:pt x="3098" y="3379"/>
                      <a:pt x="3204" y="3204"/>
                      <a:pt x="3202" y="3003"/>
                    </a:cubicBezTo>
                    <a:lnTo>
                      <a:pt x="3205" y="2972"/>
                    </a:lnTo>
                    <a:cubicBezTo>
                      <a:pt x="3224" y="2761"/>
                      <a:pt x="3248" y="2551"/>
                      <a:pt x="3260" y="2339"/>
                    </a:cubicBezTo>
                    <a:cubicBezTo>
                      <a:pt x="3269" y="2199"/>
                      <a:pt x="3248" y="2056"/>
                      <a:pt x="3280" y="1917"/>
                    </a:cubicBezTo>
                    <a:cubicBezTo>
                      <a:pt x="3386" y="1880"/>
                      <a:pt x="3514" y="1898"/>
                      <a:pt x="3603" y="1821"/>
                    </a:cubicBezTo>
                    <a:cubicBezTo>
                      <a:pt x="3552" y="1622"/>
                      <a:pt x="3530" y="1415"/>
                      <a:pt x="3543" y="1209"/>
                    </a:cubicBezTo>
                    <a:cubicBezTo>
                      <a:pt x="3550" y="1103"/>
                      <a:pt x="3624" y="1020"/>
                      <a:pt x="3667" y="926"/>
                    </a:cubicBezTo>
                    <a:cubicBezTo>
                      <a:pt x="3731" y="809"/>
                      <a:pt x="3728" y="671"/>
                      <a:pt x="3729" y="541"/>
                    </a:cubicBezTo>
                    <a:cubicBezTo>
                      <a:pt x="3524" y="444"/>
                      <a:pt x="3302" y="389"/>
                      <a:pt x="3091" y="310"/>
                    </a:cubicBezTo>
                    <a:cubicBezTo>
                      <a:pt x="2802" y="189"/>
                      <a:pt x="2510" y="74"/>
                      <a:pt x="2206" y="0"/>
                    </a:cubicBezTo>
                    <a:cubicBezTo>
                      <a:pt x="2176" y="365"/>
                      <a:pt x="1985" y="684"/>
                      <a:pt x="1840" y="1011"/>
                    </a:cubicBezTo>
                    <a:cubicBezTo>
                      <a:pt x="1435" y="1982"/>
                      <a:pt x="1040" y="2956"/>
                      <a:pt x="637" y="3927"/>
                    </a:cubicBezTo>
                    <a:cubicBezTo>
                      <a:pt x="581" y="4077"/>
                      <a:pt x="514" y="4223"/>
                      <a:pt x="441" y="4365"/>
                    </a:cubicBezTo>
                    <a:cubicBezTo>
                      <a:pt x="298" y="4636"/>
                      <a:pt x="227" y="4938"/>
                      <a:pt x="67" y="5200"/>
                    </a:cubicBezTo>
                    <a:cubicBezTo>
                      <a:pt x="70" y="5299"/>
                      <a:pt x="0" y="5452"/>
                      <a:pt x="121" y="5501"/>
                    </a:cubicBezTo>
                    <a:cubicBezTo>
                      <a:pt x="243" y="5570"/>
                      <a:pt x="383" y="5597"/>
                      <a:pt x="519" y="5630"/>
                    </a:cubicBezTo>
                    <a:cubicBezTo>
                      <a:pt x="795" y="5691"/>
                      <a:pt x="1061" y="5792"/>
                      <a:pt x="1340" y="5842"/>
                    </a:cubicBezTo>
                    <a:cubicBezTo>
                      <a:pt x="1665" y="5902"/>
                      <a:pt x="1960" y="6062"/>
                      <a:pt x="2285" y="6120"/>
                    </a:cubicBezTo>
                  </a:path>
                </a:pathLst>
              </a:custGeom>
              <a:solidFill>
                <a:srgbClr val="7AB6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2" name="Freeform 144"/>
            <p:cNvSpPr>
              <a:spLocks noEditPoints="1"/>
            </p:cNvSpPr>
            <p:nvPr/>
          </p:nvSpPr>
          <p:spPr bwMode="auto">
            <a:xfrm flipV="1">
              <a:off x="14038617" y="5080486"/>
              <a:ext cx="152400" cy="207963"/>
            </a:xfrm>
            <a:custGeom>
              <a:avLst/>
              <a:gdLst>
                <a:gd name="T0" fmla="*/ 463 w 524"/>
                <a:gd name="T1" fmla="*/ 715 h 715"/>
                <a:gd name="T2" fmla="*/ 521 w 524"/>
                <a:gd name="T3" fmla="*/ 395 h 715"/>
                <a:gd name="T4" fmla="*/ 379 w 524"/>
                <a:gd name="T5" fmla="*/ 133 h 715"/>
                <a:gd name="T6" fmla="*/ 15 w 524"/>
                <a:gd name="T7" fmla="*/ 280 h 715"/>
                <a:gd name="T8" fmla="*/ 188 w 524"/>
                <a:gd name="T9" fmla="*/ 573 h 715"/>
                <a:gd name="T10" fmla="*/ 464 w 524"/>
                <a:gd name="T11" fmla="*/ 534 h 715"/>
                <a:gd name="T12" fmla="*/ 463 w 524"/>
                <a:gd name="T13" fmla="*/ 715 h 715"/>
                <a:gd name="T14" fmla="*/ 159 w 524"/>
                <a:gd name="T15" fmla="*/ 253 h 715"/>
                <a:gd name="T16" fmla="*/ 296 w 524"/>
                <a:gd name="T17" fmla="*/ 177 h 715"/>
                <a:gd name="T18" fmla="*/ 272 w 524"/>
                <a:gd name="T19" fmla="*/ 488 h 715"/>
                <a:gd name="T20" fmla="*/ 159 w 524"/>
                <a:gd name="T21" fmla="*/ 253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4" h="715">
                  <a:moveTo>
                    <a:pt x="463" y="715"/>
                  </a:moveTo>
                  <a:cubicBezTo>
                    <a:pt x="495" y="611"/>
                    <a:pt x="524" y="505"/>
                    <a:pt x="521" y="395"/>
                  </a:cubicBezTo>
                  <a:cubicBezTo>
                    <a:pt x="483" y="304"/>
                    <a:pt x="444" y="209"/>
                    <a:pt x="379" y="133"/>
                  </a:cubicBezTo>
                  <a:cubicBezTo>
                    <a:pt x="268" y="0"/>
                    <a:pt x="0" y="102"/>
                    <a:pt x="15" y="280"/>
                  </a:cubicBezTo>
                  <a:cubicBezTo>
                    <a:pt x="20" y="396"/>
                    <a:pt x="76" y="524"/>
                    <a:pt x="188" y="573"/>
                  </a:cubicBezTo>
                  <a:cubicBezTo>
                    <a:pt x="281" y="594"/>
                    <a:pt x="374" y="554"/>
                    <a:pt x="464" y="534"/>
                  </a:cubicBezTo>
                  <a:cubicBezTo>
                    <a:pt x="464" y="594"/>
                    <a:pt x="465" y="655"/>
                    <a:pt x="463" y="715"/>
                  </a:cubicBezTo>
                  <a:moveTo>
                    <a:pt x="159" y="253"/>
                  </a:moveTo>
                  <a:cubicBezTo>
                    <a:pt x="160" y="175"/>
                    <a:pt x="241" y="187"/>
                    <a:pt x="296" y="177"/>
                  </a:cubicBezTo>
                  <a:cubicBezTo>
                    <a:pt x="320" y="281"/>
                    <a:pt x="346" y="397"/>
                    <a:pt x="272" y="488"/>
                  </a:cubicBezTo>
                  <a:cubicBezTo>
                    <a:pt x="180" y="449"/>
                    <a:pt x="111" y="353"/>
                    <a:pt x="159" y="253"/>
                  </a:cubicBezTo>
                </a:path>
              </a:pathLst>
            </a:custGeom>
            <a:solidFill>
              <a:srgbClr val="2A2E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45"/>
            <p:cNvSpPr/>
            <p:nvPr/>
          </p:nvSpPr>
          <p:spPr bwMode="auto">
            <a:xfrm flipV="1">
              <a:off x="14071955" y="5147161"/>
              <a:ext cx="68263" cy="90488"/>
            </a:xfrm>
            <a:custGeom>
              <a:avLst/>
              <a:gdLst>
                <a:gd name="T0" fmla="*/ 48 w 235"/>
                <a:gd name="T1" fmla="*/ 78 h 313"/>
                <a:gd name="T2" fmla="*/ 161 w 235"/>
                <a:gd name="T3" fmla="*/ 313 h 313"/>
                <a:gd name="T4" fmla="*/ 185 w 235"/>
                <a:gd name="T5" fmla="*/ 2 h 313"/>
                <a:gd name="T6" fmla="*/ 48 w 235"/>
                <a:gd name="T7" fmla="*/ 78 h 313"/>
              </a:gdLst>
              <a:ahLst/>
              <a:cxnLst>
                <a:cxn ang="0">
                  <a:pos x="T0" y="T1"/>
                </a:cxn>
                <a:cxn ang="0">
                  <a:pos x="T2" y="T3"/>
                </a:cxn>
                <a:cxn ang="0">
                  <a:pos x="T4" y="T5"/>
                </a:cxn>
                <a:cxn ang="0">
                  <a:pos x="T6" y="T7"/>
                </a:cxn>
              </a:cxnLst>
              <a:rect l="0" t="0" r="r" b="b"/>
              <a:pathLst>
                <a:path w="235" h="313">
                  <a:moveTo>
                    <a:pt x="48" y="78"/>
                  </a:moveTo>
                  <a:cubicBezTo>
                    <a:pt x="0" y="178"/>
                    <a:pt x="69" y="274"/>
                    <a:pt x="161" y="313"/>
                  </a:cubicBezTo>
                  <a:cubicBezTo>
                    <a:pt x="235" y="222"/>
                    <a:pt x="209" y="106"/>
                    <a:pt x="185" y="2"/>
                  </a:cubicBezTo>
                  <a:cubicBezTo>
                    <a:pt x="130" y="12"/>
                    <a:pt x="49" y="0"/>
                    <a:pt x="48" y="78"/>
                  </a:cubicBezTo>
                </a:path>
              </a:pathLst>
            </a:custGeom>
            <a:solidFill>
              <a:srgbClr val="B5B3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46"/>
            <p:cNvSpPr/>
            <p:nvPr/>
          </p:nvSpPr>
          <p:spPr bwMode="auto">
            <a:xfrm flipV="1">
              <a:off x="14546617" y="5174149"/>
              <a:ext cx="679450" cy="1592263"/>
            </a:xfrm>
            <a:custGeom>
              <a:avLst/>
              <a:gdLst>
                <a:gd name="T0" fmla="*/ 12 w 2337"/>
                <a:gd name="T1" fmla="*/ 5321 h 5486"/>
                <a:gd name="T2" fmla="*/ 168 w 2337"/>
                <a:gd name="T3" fmla="*/ 5486 h 5486"/>
                <a:gd name="T4" fmla="*/ 146 w 2337"/>
                <a:gd name="T5" fmla="*/ 5086 h 5486"/>
                <a:gd name="T6" fmla="*/ 488 w 2337"/>
                <a:gd name="T7" fmla="*/ 3778 h 5486"/>
                <a:gd name="T8" fmla="*/ 804 w 2337"/>
                <a:gd name="T9" fmla="*/ 2658 h 5486"/>
                <a:gd name="T10" fmla="*/ 1143 w 2337"/>
                <a:gd name="T11" fmla="*/ 1473 h 5486"/>
                <a:gd name="T12" fmla="*/ 1397 w 2337"/>
                <a:gd name="T13" fmla="*/ 522 h 5486"/>
                <a:gd name="T14" fmla="*/ 1663 w 2337"/>
                <a:gd name="T15" fmla="*/ 153 h 5486"/>
                <a:gd name="T16" fmla="*/ 2337 w 2337"/>
                <a:gd name="T17" fmla="*/ 227 h 5486"/>
                <a:gd name="T18" fmla="*/ 2131 w 2337"/>
                <a:gd name="T19" fmla="*/ 99 h 5486"/>
                <a:gd name="T20" fmla="*/ 1524 w 2337"/>
                <a:gd name="T21" fmla="*/ 22 h 5486"/>
                <a:gd name="T22" fmla="*/ 1403 w 2337"/>
                <a:gd name="T23" fmla="*/ 145 h 5486"/>
                <a:gd name="T24" fmla="*/ 1213 w 2337"/>
                <a:gd name="T25" fmla="*/ 901 h 5486"/>
                <a:gd name="T26" fmla="*/ 981 w 2337"/>
                <a:gd name="T27" fmla="*/ 1664 h 5486"/>
                <a:gd name="T28" fmla="*/ 548 w 2337"/>
                <a:gd name="T29" fmla="*/ 3228 h 5486"/>
                <a:gd name="T30" fmla="*/ 265 w 2337"/>
                <a:gd name="T31" fmla="*/ 4261 h 5486"/>
                <a:gd name="T32" fmla="*/ 49 w 2337"/>
                <a:gd name="T33" fmla="*/ 5074 h 5486"/>
                <a:gd name="T34" fmla="*/ 12 w 2337"/>
                <a:gd name="T35" fmla="*/ 5321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37" h="5486">
                  <a:moveTo>
                    <a:pt x="12" y="5321"/>
                  </a:moveTo>
                  <a:cubicBezTo>
                    <a:pt x="30" y="5401"/>
                    <a:pt x="109" y="5440"/>
                    <a:pt x="168" y="5486"/>
                  </a:cubicBezTo>
                  <a:cubicBezTo>
                    <a:pt x="128" y="5356"/>
                    <a:pt x="105" y="5219"/>
                    <a:pt x="146" y="5086"/>
                  </a:cubicBezTo>
                  <a:cubicBezTo>
                    <a:pt x="237" y="4644"/>
                    <a:pt x="395" y="4219"/>
                    <a:pt x="488" y="3778"/>
                  </a:cubicBezTo>
                  <a:cubicBezTo>
                    <a:pt x="572" y="3399"/>
                    <a:pt x="712" y="3035"/>
                    <a:pt x="804" y="2658"/>
                  </a:cubicBezTo>
                  <a:cubicBezTo>
                    <a:pt x="906" y="2260"/>
                    <a:pt x="1042" y="1872"/>
                    <a:pt x="1143" y="1473"/>
                  </a:cubicBezTo>
                  <a:cubicBezTo>
                    <a:pt x="1239" y="1159"/>
                    <a:pt x="1297" y="835"/>
                    <a:pt x="1397" y="522"/>
                  </a:cubicBezTo>
                  <a:cubicBezTo>
                    <a:pt x="1443" y="379"/>
                    <a:pt x="1490" y="186"/>
                    <a:pt x="1663" y="153"/>
                  </a:cubicBezTo>
                  <a:cubicBezTo>
                    <a:pt x="1891" y="113"/>
                    <a:pt x="2111" y="217"/>
                    <a:pt x="2337" y="227"/>
                  </a:cubicBezTo>
                  <a:cubicBezTo>
                    <a:pt x="2276" y="173"/>
                    <a:pt x="2211" y="120"/>
                    <a:pt x="2131" y="99"/>
                  </a:cubicBezTo>
                  <a:cubicBezTo>
                    <a:pt x="1935" y="41"/>
                    <a:pt x="1728" y="0"/>
                    <a:pt x="1524" y="22"/>
                  </a:cubicBezTo>
                  <a:cubicBezTo>
                    <a:pt x="1453" y="19"/>
                    <a:pt x="1429" y="93"/>
                    <a:pt x="1403" y="145"/>
                  </a:cubicBezTo>
                  <a:cubicBezTo>
                    <a:pt x="1305" y="387"/>
                    <a:pt x="1271" y="648"/>
                    <a:pt x="1213" y="901"/>
                  </a:cubicBezTo>
                  <a:cubicBezTo>
                    <a:pt x="1156" y="1161"/>
                    <a:pt x="1038" y="1404"/>
                    <a:pt x="981" y="1664"/>
                  </a:cubicBezTo>
                  <a:cubicBezTo>
                    <a:pt x="853" y="2190"/>
                    <a:pt x="708" y="2711"/>
                    <a:pt x="548" y="3228"/>
                  </a:cubicBezTo>
                  <a:cubicBezTo>
                    <a:pt x="474" y="3578"/>
                    <a:pt x="345" y="3913"/>
                    <a:pt x="265" y="4261"/>
                  </a:cubicBezTo>
                  <a:cubicBezTo>
                    <a:pt x="201" y="4534"/>
                    <a:pt x="127" y="4805"/>
                    <a:pt x="49" y="5074"/>
                  </a:cubicBezTo>
                  <a:cubicBezTo>
                    <a:pt x="29" y="5155"/>
                    <a:pt x="0" y="5237"/>
                    <a:pt x="12" y="5321"/>
                  </a:cubicBezTo>
                </a:path>
              </a:pathLst>
            </a:custGeom>
            <a:solidFill>
              <a:srgbClr val="5974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47"/>
            <p:cNvSpPr/>
            <p:nvPr/>
          </p:nvSpPr>
          <p:spPr bwMode="auto">
            <a:xfrm flipV="1">
              <a:off x="14630755" y="5205899"/>
              <a:ext cx="520700" cy="1252538"/>
            </a:xfrm>
            <a:custGeom>
              <a:avLst/>
              <a:gdLst>
                <a:gd name="T0" fmla="*/ 21 w 1794"/>
                <a:gd name="T1" fmla="*/ 4317 h 4317"/>
                <a:gd name="T2" fmla="*/ 395 w 1794"/>
                <a:gd name="T3" fmla="*/ 3482 h 4317"/>
                <a:gd name="T4" fmla="*/ 591 w 1794"/>
                <a:gd name="T5" fmla="*/ 3044 h 4317"/>
                <a:gd name="T6" fmla="*/ 1794 w 1794"/>
                <a:gd name="T7" fmla="*/ 128 h 4317"/>
                <a:gd name="T8" fmla="*/ 1732 w 1794"/>
                <a:gd name="T9" fmla="*/ 0 h 4317"/>
                <a:gd name="T10" fmla="*/ 1365 w 1794"/>
                <a:gd name="T11" fmla="*/ 888 h 4317"/>
                <a:gd name="T12" fmla="*/ 989 w 1794"/>
                <a:gd name="T13" fmla="*/ 1779 h 4317"/>
                <a:gd name="T14" fmla="*/ 215 w 1794"/>
                <a:gd name="T15" fmla="*/ 3654 h 4317"/>
                <a:gd name="T16" fmla="*/ 0 w 1794"/>
                <a:gd name="T17" fmla="*/ 4201 h 4317"/>
                <a:gd name="T18" fmla="*/ 21 w 1794"/>
                <a:gd name="T19" fmla="*/ 4317 h 4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4" h="4317">
                  <a:moveTo>
                    <a:pt x="21" y="4317"/>
                  </a:moveTo>
                  <a:cubicBezTo>
                    <a:pt x="181" y="4055"/>
                    <a:pt x="252" y="3753"/>
                    <a:pt x="395" y="3482"/>
                  </a:cubicBezTo>
                  <a:cubicBezTo>
                    <a:pt x="468" y="3340"/>
                    <a:pt x="535" y="3194"/>
                    <a:pt x="591" y="3044"/>
                  </a:cubicBezTo>
                  <a:cubicBezTo>
                    <a:pt x="994" y="2073"/>
                    <a:pt x="1389" y="1099"/>
                    <a:pt x="1794" y="128"/>
                  </a:cubicBezTo>
                  <a:cubicBezTo>
                    <a:pt x="1773" y="86"/>
                    <a:pt x="1752" y="43"/>
                    <a:pt x="1732" y="0"/>
                  </a:cubicBezTo>
                  <a:cubicBezTo>
                    <a:pt x="1622" y="301"/>
                    <a:pt x="1489" y="593"/>
                    <a:pt x="1365" y="888"/>
                  </a:cubicBezTo>
                  <a:cubicBezTo>
                    <a:pt x="1255" y="1192"/>
                    <a:pt x="1110" y="1480"/>
                    <a:pt x="989" y="1779"/>
                  </a:cubicBezTo>
                  <a:cubicBezTo>
                    <a:pt x="739" y="2408"/>
                    <a:pt x="473" y="3029"/>
                    <a:pt x="215" y="3654"/>
                  </a:cubicBezTo>
                  <a:cubicBezTo>
                    <a:pt x="142" y="3836"/>
                    <a:pt x="43" y="4008"/>
                    <a:pt x="0" y="4201"/>
                  </a:cubicBezTo>
                  <a:cubicBezTo>
                    <a:pt x="7" y="4240"/>
                    <a:pt x="14" y="4279"/>
                    <a:pt x="21" y="4317"/>
                  </a:cubicBezTo>
                </a:path>
              </a:pathLst>
            </a:custGeom>
            <a:solidFill>
              <a:srgbClr val="3E47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48"/>
            <p:cNvSpPr/>
            <p:nvPr/>
          </p:nvSpPr>
          <p:spPr bwMode="auto">
            <a:xfrm flipV="1">
              <a:off x="15456255" y="5212249"/>
              <a:ext cx="298450" cy="447675"/>
            </a:xfrm>
            <a:custGeom>
              <a:avLst/>
              <a:gdLst>
                <a:gd name="T0" fmla="*/ 133 w 1028"/>
                <a:gd name="T1" fmla="*/ 1539 h 1539"/>
                <a:gd name="T2" fmla="*/ 183 w 1028"/>
                <a:gd name="T3" fmla="*/ 1531 h 1539"/>
                <a:gd name="T4" fmla="*/ 691 w 1028"/>
                <a:gd name="T5" fmla="*/ 656 h 1539"/>
                <a:gd name="T6" fmla="*/ 1028 w 1028"/>
                <a:gd name="T7" fmla="*/ 0 h 1539"/>
                <a:gd name="T8" fmla="*/ 632 w 1028"/>
                <a:gd name="T9" fmla="*/ 349 h 1539"/>
                <a:gd name="T10" fmla="*/ 335 w 1028"/>
                <a:gd name="T11" fmla="*/ 724 h 1539"/>
                <a:gd name="T12" fmla="*/ 156 w 1028"/>
                <a:gd name="T13" fmla="*/ 1370 h 1539"/>
                <a:gd name="T14" fmla="*/ 28 w 1028"/>
                <a:gd name="T15" fmla="*/ 1110 h 1539"/>
                <a:gd name="T16" fmla="*/ 43 w 1028"/>
                <a:gd name="T17" fmla="*/ 1347 h 1539"/>
                <a:gd name="T18" fmla="*/ 133 w 1028"/>
                <a:gd name="T19" fmla="*/ 1539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8" h="1539">
                  <a:moveTo>
                    <a:pt x="133" y="1539"/>
                  </a:moveTo>
                  <a:cubicBezTo>
                    <a:pt x="146" y="1537"/>
                    <a:pt x="171" y="1533"/>
                    <a:pt x="183" y="1531"/>
                  </a:cubicBezTo>
                  <a:cubicBezTo>
                    <a:pt x="314" y="1218"/>
                    <a:pt x="537" y="957"/>
                    <a:pt x="691" y="656"/>
                  </a:cubicBezTo>
                  <a:cubicBezTo>
                    <a:pt x="801" y="436"/>
                    <a:pt x="937" y="229"/>
                    <a:pt x="1028" y="0"/>
                  </a:cubicBezTo>
                  <a:cubicBezTo>
                    <a:pt x="873" y="89"/>
                    <a:pt x="758" y="227"/>
                    <a:pt x="632" y="349"/>
                  </a:cubicBezTo>
                  <a:cubicBezTo>
                    <a:pt x="516" y="460"/>
                    <a:pt x="425" y="593"/>
                    <a:pt x="335" y="724"/>
                  </a:cubicBezTo>
                  <a:cubicBezTo>
                    <a:pt x="227" y="928"/>
                    <a:pt x="309" y="1185"/>
                    <a:pt x="156" y="1370"/>
                  </a:cubicBezTo>
                  <a:cubicBezTo>
                    <a:pt x="119" y="1280"/>
                    <a:pt x="79" y="1192"/>
                    <a:pt x="28" y="1110"/>
                  </a:cubicBezTo>
                  <a:cubicBezTo>
                    <a:pt x="4" y="1190"/>
                    <a:pt x="0" y="1273"/>
                    <a:pt x="43" y="1347"/>
                  </a:cubicBezTo>
                  <a:cubicBezTo>
                    <a:pt x="73" y="1411"/>
                    <a:pt x="104" y="1475"/>
                    <a:pt x="133" y="1539"/>
                  </a:cubicBezTo>
                </a:path>
              </a:pathLst>
            </a:custGeom>
            <a:solidFill>
              <a:srgbClr val="181A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49"/>
            <p:cNvSpPr/>
            <p:nvPr/>
          </p:nvSpPr>
          <p:spPr bwMode="auto">
            <a:xfrm flipV="1">
              <a:off x="14600592" y="5212249"/>
              <a:ext cx="317500" cy="730250"/>
            </a:xfrm>
            <a:custGeom>
              <a:avLst/>
              <a:gdLst>
                <a:gd name="T0" fmla="*/ 17 w 1093"/>
                <a:gd name="T1" fmla="*/ 2471 h 2516"/>
                <a:gd name="T2" fmla="*/ 104 w 1093"/>
                <a:gd name="T3" fmla="*/ 2422 h 2516"/>
                <a:gd name="T4" fmla="*/ 319 w 1093"/>
                <a:gd name="T5" fmla="*/ 1875 h 2516"/>
                <a:gd name="T6" fmla="*/ 1093 w 1093"/>
                <a:gd name="T7" fmla="*/ 0 h 2516"/>
                <a:gd name="T8" fmla="*/ 801 w 1093"/>
                <a:gd name="T9" fmla="*/ 178 h 2516"/>
                <a:gd name="T10" fmla="*/ 655 w 1093"/>
                <a:gd name="T11" fmla="*/ 99 h 2516"/>
                <a:gd name="T12" fmla="*/ 382 w 1093"/>
                <a:gd name="T13" fmla="*/ 1059 h 2516"/>
                <a:gd name="T14" fmla="*/ 204 w 1093"/>
                <a:gd name="T15" fmla="*/ 1688 h 2516"/>
                <a:gd name="T16" fmla="*/ 0 w 1093"/>
                <a:gd name="T17" fmla="*/ 2375 h 2516"/>
                <a:gd name="T18" fmla="*/ 17 w 1093"/>
                <a:gd name="T19" fmla="*/ 2471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3" h="2516">
                  <a:moveTo>
                    <a:pt x="17" y="2471"/>
                  </a:moveTo>
                  <a:cubicBezTo>
                    <a:pt x="60" y="2516"/>
                    <a:pt x="79" y="2450"/>
                    <a:pt x="104" y="2422"/>
                  </a:cubicBezTo>
                  <a:cubicBezTo>
                    <a:pt x="147" y="2229"/>
                    <a:pt x="246" y="2057"/>
                    <a:pt x="319" y="1875"/>
                  </a:cubicBezTo>
                  <a:cubicBezTo>
                    <a:pt x="577" y="1250"/>
                    <a:pt x="843" y="629"/>
                    <a:pt x="1093" y="0"/>
                  </a:cubicBezTo>
                  <a:cubicBezTo>
                    <a:pt x="1018" y="88"/>
                    <a:pt x="923" y="174"/>
                    <a:pt x="801" y="178"/>
                  </a:cubicBezTo>
                  <a:cubicBezTo>
                    <a:pt x="741" y="184"/>
                    <a:pt x="700" y="129"/>
                    <a:pt x="655" y="99"/>
                  </a:cubicBezTo>
                  <a:cubicBezTo>
                    <a:pt x="573" y="422"/>
                    <a:pt x="476" y="740"/>
                    <a:pt x="382" y="1059"/>
                  </a:cubicBezTo>
                  <a:cubicBezTo>
                    <a:pt x="329" y="1271"/>
                    <a:pt x="274" y="1481"/>
                    <a:pt x="204" y="1688"/>
                  </a:cubicBezTo>
                  <a:cubicBezTo>
                    <a:pt x="128" y="1915"/>
                    <a:pt x="98" y="2155"/>
                    <a:pt x="0" y="2375"/>
                  </a:cubicBezTo>
                  <a:cubicBezTo>
                    <a:pt x="4" y="2408"/>
                    <a:pt x="10" y="2440"/>
                    <a:pt x="17" y="2471"/>
                  </a:cubicBezTo>
                </a:path>
              </a:pathLst>
            </a:custGeom>
            <a:solidFill>
              <a:srgbClr val="C2C0B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50"/>
            <p:cNvSpPr/>
            <p:nvPr/>
          </p:nvSpPr>
          <p:spPr bwMode="auto">
            <a:xfrm flipV="1">
              <a:off x="14589480" y="5253524"/>
              <a:ext cx="377825" cy="1360488"/>
            </a:xfrm>
            <a:custGeom>
              <a:avLst/>
              <a:gdLst>
                <a:gd name="T0" fmla="*/ 37 w 1298"/>
                <a:gd name="T1" fmla="*/ 4691 h 4691"/>
                <a:gd name="T2" fmla="*/ 241 w 1298"/>
                <a:gd name="T3" fmla="*/ 4004 h 4691"/>
                <a:gd name="T4" fmla="*/ 419 w 1298"/>
                <a:gd name="T5" fmla="*/ 3375 h 4691"/>
                <a:gd name="T6" fmla="*/ 692 w 1298"/>
                <a:gd name="T7" fmla="*/ 2415 h 4691"/>
                <a:gd name="T8" fmla="*/ 967 w 1298"/>
                <a:gd name="T9" fmla="*/ 1447 h 4691"/>
                <a:gd name="T10" fmla="*/ 1187 w 1298"/>
                <a:gd name="T11" fmla="*/ 710 h 4691"/>
                <a:gd name="T12" fmla="*/ 1298 w 1298"/>
                <a:gd name="T13" fmla="*/ 225 h 4691"/>
                <a:gd name="T14" fmla="*/ 1251 w 1298"/>
                <a:gd name="T15" fmla="*/ 0 h 4691"/>
                <a:gd name="T16" fmla="*/ 997 w 1298"/>
                <a:gd name="T17" fmla="*/ 951 h 4691"/>
                <a:gd name="T18" fmla="*/ 658 w 1298"/>
                <a:gd name="T19" fmla="*/ 2136 h 4691"/>
                <a:gd name="T20" fmla="*/ 342 w 1298"/>
                <a:gd name="T21" fmla="*/ 3256 h 4691"/>
                <a:gd name="T22" fmla="*/ 0 w 1298"/>
                <a:gd name="T23" fmla="*/ 4564 h 4691"/>
                <a:gd name="T24" fmla="*/ 37 w 1298"/>
                <a:gd name="T25" fmla="*/ 4691 h 4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8" h="4691">
                  <a:moveTo>
                    <a:pt x="37" y="4691"/>
                  </a:moveTo>
                  <a:cubicBezTo>
                    <a:pt x="135" y="4471"/>
                    <a:pt x="165" y="4231"/>
                    <a:pt x="241" y="4004"/>
                  </a:cubicBezTo>
                  <a:cubicBezTo>
                    <a:pt x="311" y="3797"/>
                    <a:pt x="366" y="3587"/>
                    <a:pt x="419" y="3375"/>
                  </a:cubicBezTo>
                  <a:cubicBezTo>
                    <a:pt x="513" y="3056"/>
                    <a:pt x="610" y="2738"/>
                    <a:pt x="692" y="2415"/>
                  </a:cubicBezTo>
                  <a:cubicBezTo>
                    <a:pt x="773" y="2090"/>
                    <a:pt x="882" y="1772"/>
                    <a:pt x="967" y="1447"/>
                  </a:cubicBezTo>
                  <a:cubicBezTo>
                    <a:pt x="1028" y="1198"/>
                    <a:pt x="1106" y="954"/>
                    <a:pt x="1187" y="710"/>
                  </a:cubicBezTo>
                  <a:cubicBezTo>
                    <a:pt x="1219" y="548"/>
                    <a:pt x="1262" y="387"/>
                    <a:pt x="1298" y="225"/>
                  </a:cubicBezTo>
                  <a:cubicBezTo>
                    <a:pt x="1287" y="150"/>
                    <a:pt x="1269" y="75"/>
                    <a:pt x="1251" y="0"/>
                  </a:cubicBezTo>
                  <a:cubicBezTo>
                    <a:pt x="1151" y="313"/>
                    <a:pt x="1093" y="637"/>
                    <a:pt x="997" y="951"/>
                  </a:cubicBezTo>
                  <a:cubicBezTo>
                    <a:pt x="896" y="1350"/>
                    <a:pt x="760" y="1738"/>
                    <a:pt x="658" y="2136"/>
                  </a:cubicBezTo>
                  <a:cubicBezTo>
                    <a:pt x="566" y="2513"/>
                    <a:pt x="426" y="2877"/>
                    <a:pt x="342" y="3256"/>
                  </a:cubicBezTo>
                  <a:cubicBezTo>
                    <a:pt x="249" y="3697"/>
                    <a:pt x="91" y="4122"/>
                    <a:pt x="0" y="4564"/>
                  </a:cubicBezTo>
                  <a:cubicBezTo>
                    <a:pt x="12" y="4606"/>
                    <a:pt x="24" y="4649"/>
                    <a:pt x="37" y="4691"/>
                  </a:cubicBezTo>
                </a:path>
              </a:pathLst>
            </a:custGeom>
            <a:solidFill>
              <a:srgbClr val="3A41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51"/>
            <p:cNvSpPr/>
            <p:nvPr/>
          </p:nvSpPr>
          <p:spPr bwMode="auto">
            <a:xfrm flipV="1">
              <a:off x="15464192" y="5261461"/>
              <a:ext cx="106363" cy="582613"/>
            </a:xfrm>
            <a:custGeom>
              <a:avLst/>
              <a:gdLst>
                <a:gd name="T0" fmla="*/ 0 w 367"/>
                <a:gd name="T1" fmla="*/ 1743 h 2003"/>
                <a:gd name="T2" fmla="*/ 128 w 367"/>
                <a:gd name="T3" fmla="*/ 2003 h 2003"/>
                <a:gd name="T4" fmla="*/ 307 w 367"/>
                <a:gd name="T5" fmla="*/ 1357 h 2003"/>
                <a:gd name="T6" fmla="*/ 164 w 367"/>
                <a:gd name="T7" fmla="*/ 1487 h 2003"/>
                <a:gd name="T8" fmla="*/ 251 w 367"/>
                <a:gd name="T9" fmla="*/ 908 h 2003"/>
                <a:gd name="T10" fmla="*/ 367 w 367"/>
                <a:gd name="T11" fmla="*/ 288 h 2003"/>
                <a:gd name="T12" fmla="*/ 296 w 367"/>
                <a:gd name="T13" fmla="*/ 315 h 2003"/>
                <a:gd name="T14" fmla="*/ 286 w 367"/>
                <a:gd name="T15" fmla="*/ 0 h 2003"/>
                <a:gd name="T16" fmla="*/ 147 w 367"/>
                <a:gd name="T17" fmla="*/ 568 h 2003"/>
                <a:gd name="T18" fmla="*/ 0 w 367"/>
                <a:gd name="T19" fmla="*/ 1743 h 2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2003">
                  <a:moveTo>
                    <a:pt x="0" y="1743"/>
                  </a:moveTo>
                  <a:cubicBezTo>
                    <a:pt x="51" y="1825"/>
                    <a:pt x="91" y="1913"/>
                    <a:pt x="128" y="2003"/>
                  </a:cubicBezTo>
                  <a:cubicBezTo>
                    <a:pt x="281" y="1818"/>
                    <a:pt x="199" y="1561"/>
                    <a:pt x="307" y="1357"/>
                  </a:cubicBezTo>
                  <a:cubicBezTo>
                    <a:pt x="261" y="1403"/>
                    <a:pt x="213" y="1445"/>
                    <a:pt x="164" y="1487"/>
                  </a:cubicBezTo>
                  <a:cubicBezTo>
                    <a:pt x="198" y="1295"/>
                    <a:pt x="233" y="1103"/>
                    <a:pt x="251" y="908"/>
                  </a:cubicBezTo>
                  <a:cubicBezTo>
                    <a:pt x="274" y="699"/>
                    <a:pt x="281" y="484"/>
                    <a:pt x="367" y="288"/>
                  </a:cubicBezTo>
                  <a:cubicBezTo>
                    <a:pt x="349" y="295"/>
                    <a:pt x="314" y="308"/>
                    <a:pt x="296" y="315"/>
                  </a:cubicBezTo>
                  <a:cubicBezTo>
                    <a:pt x="291" y="210"/>
                    <a:pt x="284" y="105"/>
                    <a:pt x="286" y="0"/>
                  </a:cubicBezTo>
                  <a:cubicBezTo>
                    <a:pt x="288" y="201"/>
                    <a:pt x="182" y="376"/>
                    <a:pt x="147" y="568"/>
                  </a:cubicBezTo>
                  <a:cubicBezTo>
                    <a:pt x="151" y="964"/>
                    <a:pt x="76" y="1355"/>
                    <a:pt x="0" y="1743"/>
                  </a:cubicBezTo>
                </a:path>
              </a:pathLst>
            </a:custGeom>
            <a:solidFill>
              <a:srgbClr val="3038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200" name="Group 154"/>
            <p:cNvGrpSpPr/>
            <p:nvPr/>
          </p:nvGrpSpPr>
          <p:grpSpPr bwMode="auto">
            <a:xfrm>
              <a:off x="13930667" y="5404336"/>
              <a:ext cx="792163" cy="584200"/>
              <a:chOff x="3294" y="3406"/>
              <a:chExt cx="499" cy="368"/>
            </a:xfrm>
          </p:grpSpPr>
          <p:sp>
            <p:nvSpPr>
              <p:cNvPr id="217" name="Freeform 152"/>
              <p:cNvSpPr/>
              <p:nvPr/>
            </p:nvSpPr>
            <p:spPr bwMode="auto">
              <a:xfrm flipV="1">
                <a:off x="3294" y="3406"/>
                <a:ext cx="192" cy="321"/>
              </a:xfrm>
              <a:custGeom>
                <a:avLst/>
                <a:gdLst>
                  <a:gd name="T0" fmla="*/ 633 w 1054"/>
                  <a:gd name="T1" fmla="*/ 1173 h 1755"/>
                  <a:gd name="T2" fmla="*/ 860 w 1054"/>
                  <a:gd name="T3" fmla="*/ 1755 h 1755"/>
                  <a:gd name="T4" fmla="*/ 1054 w 1054"/>
                  <a:gd name="T5" fmla="*/ 1112 h 1755"/>
                  <a:gd name="T6" fmla="*/ 854 w 1054"/>
                  <a:gd name="T7" fmla="*/ 882 h 1755"/>
                  <a:gd name="T8" fmla="*/ 581 w 1054"/>
                  <a:gd name="T9" fmla="*/ 318 h 1755"/>
                  <a:gd name="T10" fmla="*/ 457 w 1054"/>
                  <a:gd name="T11" fmla="*/ 33 h 1755"/>
                  <a:gd name="T12" fmla="*/ 0 w 1054"/>
                  <a:gd name="T13" fmla="*/ 207 h 1755"/>
                  <a:gd name="T14" fmla="*/ 344 w 1054"/>
                  <a:gd name="T15" fmla="*/ 237 h 1755"/>
                  <a:gd name="T16" fmla="*/ 436 w 1054"/>
                  <a:gd name="T17" fmla="*/ 633 h 1755"/>
                  <a:gd name="T18" fmla="*/ 633 w 1054"/>
                  <a:gd name="T19" fmla="*/ 1173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4" h="1755">
                    <a:moveTo>
                      <a:pt x="633" y="1173"/>
                    </a:moveTo>
                    <a:cubicBezTo>
                      <a:pt x="716" y="1364"/>
                      <a:pt x="775" y="1565"/>
                      <a:pt x="860" y="1755"/>
                    </a:cubicBezTo>
                    <a:cubicBezTo>
                      <a:pt x="943" y="1546"/>
                      <a:pt x="972" y="1321"/>
                      <a:pt x="1054" y="1112"/>
                    </a:cubicBezTo>
                    <a:cubicBezTo>
                      <a:pt x="971" y="1051"/>
                      <a:pt x="898" y="976"/>
                      <a:pt x="854" y="882"/>
                    </a:cubicBezTo>
                    <a:cubicBezTo>
                      <a:pt x="761" y="696"/>
                      <a:pt x="648" y="517"/>
                      <a:pt x="581" y="318"/>
                    </a:cubicBezTo>
                    <a:cubicBezTo>
                      <a:pt x="546" y="221"/>
                      <a:pt x="519" y="117"/>
                      <a:pt x="457" y="33"/>
                    </a:cubicBezTo>
                    <a:cubicBezTo>
                      <a:pt x="283" y="0"/>
                      <a:pt x="133" y="112"/>
                      <a:pt x="0" y="207"/>
                    </a:cubicBezTo>
                    <a:cubicBezTo>
                      <a:pt x="115" y="214"/>
                      <a:pt x="229" y="226"/>
                      <a:pt x="344" y="237"/>
                    </a:cubicBezTo>
                    <a:cubicBezTo>
                      <a:pt x="386" y="366"/>
                      <a:pt x="412" y="500"/>
                      <a:pt x="436" y="633"/>
                    </a:cubicBezTo>
                    <a:cubicBezTo>
                      <a:pt x="469" y="824"/>
                      <a:pt x="559" y="996"/>
                      <a:pt x="633" y="1173"/>
                    </a:cubicBezTo>
                  </a:path>
                </a:pathLst>
              </a:custGeom>
              <a:solidFill>
                <a:srgbClr val="4C41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153"/>
              <p:cNvSpPr/>
              <p:nvPr/>
            </p:nvSpPr>
            <p:spPr bwMode="auto">
              <a:xfrm flipV="1">
                <a:off x="3641" y="3692"/>
                <a:ext cx="152" cy="82"/>
              </a:xfrm>
              <a:custGeom>
                <a:avLst/>
                <a:gdLst>
                  <a:gd name="T0" fmla="*/ 626 w 828"/>
                  <a:gd name="T1" fmla="*/ 448 h 448"/>
                  <a:gd name="T2" fmla="*/ 828 w 828"/>
                  <a:gd name="T3" fmla="*/ 28 h 448"/>
                  <a:gd name="T4" fmla="*/ 261 w 828"/>
                  <a:gd name="T5" fmla="*/ 15 h 448"/>
                  <a:gd name="T6" fmla="*/ 0 w 828"/>
                  <a:gd name="T7" fmla="*/ 195 h 448"/>
                  <a:gd name="T8" fmla="*/ 626 w 828"/>
                  <a:gd name="T9" fmla="*/ 448 h 448"/>
                </a:gdLst>
                <a:ahLst/>
                <a:cxnLst>
                  <a:cxn ang="0">
                    <a:pos x="T0" y="T1"/>
                  </a:cxn>
                  <a:cxn ang="0">
                    <a:pos x="T2" y="T3"/>
                  </a:cxn>
                  <a:cxn ang="0">
                    <a:pos x="T4" y="T5"/>
                  </a:cxn>
                  <a:cxn ang="0">
                    <a:pos x="T6" y="T7"/>
                  </a:cxn>
                  <a:cxn ang="0">
                    <a:pos x="T8" y="T9"/>
                  </a:cxn>
                </a:cxnLst>
                <a:rect l="0" t="0" r="r" b="b"/>
                <a:pathLst>
                  <a:path w="828" h="448">
                    <a:moveTo>
                      <a:pt x="626" y="448"/>
                    </a:moveTo>
                    <a:cubicBezTo>
                      <a:pt x="774" y="363"/>
                      <a:pt x="780" y="174"/>
                      <a:pt x="828" y="28"/>
                    </a:cubicBezTo>
                    <a:cubicBezTo>
                      <a:pt x="639" y="39"/>
                      <a:pt x="450" y="0"/>
                      <a:pt x="261" y="15"/>
                    </a:cubicBezTo>
                    <a:cubicBezTo>
                      <a:pt x="146" y="22"/>
                      <a:pt x="73" y="119"/>
                      <a:pt x="0" y="195"/>
                    </a:cubicBezTo>
                    <a:cubicBezTo>
                      <a:pt x="218" y="254"/>
                      <a:pt x="423" y="350"/>
                      <a:pt x="626" y="448"/>
                    </a:cubicBezTo>
                  </a:path>
                </a:pathLst>
              </a:custGeom>
              <a:solidFill>
                <a:srgbClr val="4C41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01" name="Freeform 155"/>
            <p:cNvSpPr>
              <a:spLocks noEditPoints="1"/>
            </p:cNvSpPr>
            <p:nvPr/>
          </p:nvSpPr>
          <p:spPr bwMode="auto">
            <a:xfrm flipV="1">
              <a:off x="13403617" y="5591661"/>
              <a:ext cx="1809750" cy="1225550"/>
            </a:xfrm>
            <a:custGeom>
              <a:avLst/>
              <a:gdLst>
                <a:gd name="T0" fmla="*/ 2668 w 6231"/>
                <a:gd name="T1" fmla="*/ 3993 h 4223"/>
                <a:gd name="T2" fmla="*/ 2868 w 6231"/>
                <a:gd name="T3" fmla="*/ 4223 h 4223"/>
                <a:gd name="T4" fmla="*/ 3124 w 6231"/>
                <a:gd name="T5" fmla="*/ 3428 h 4223"/>
                <a:gd name="T6" fmla="*/ 3338 w 6231"/>
                <a:gd name="T7" fmla="*/ 3044 h 4223"/>
                <a:gd name="T8" fmla="*/ 3713 w 6231"/>
                <a:gd name="T9" fmla="*/ 3049 h 4223"/>
                <a:gd name="T10" fmla="*/ 3974 w 6231"/>
                <a:gd name="T11" fmla="*/ 2869 h 4223"/>
                <a:gd name="T12" fmla="*/ 4541 w 6231"/>
                <a:gd name="T13" fmla="*/ 2882 h 4223"/>
                <a:gd name="T14" fmla="*/ 4507 w 6231"/>
                <a:gd name="T15" fmla="*/ 2543 h 4223"/>
                <a:gd name="T16" fmla="*/ 4031 w 6231"/>
                <a:gd name="T17" fmla="*/ 2135 h 4223"/>
                <a:gd name="T18" fmla="*/ 3892 w 6231"/>
                <a:gd name="T19" fmla="*/ 1979 h 4223"/>
                <a:gd name="T20" fmla="*/ 4136 w 6231"/>
                <a:gd name="T21" fmla="*/ 2070 h 4223"/>
                <a:gd name="T22" fmla="*/ 4646 w 6231"/>
                <a:gd name="T23" fmla="*/ 2468 h 4223"/>
                <a:gd name="T24" fmla="*/ 4831 w 6231"/>
                <a:gd name="T25" fmla="*/ 1821 h 4223"/>
                <a:gd name="T26" fmla="*/ 5085 w 6231"/>
                <a:gd name="T27" fmla="*/ 867 h 4223"/>
                <a:gd name="T28" fmla="*/ 5257 w 6231"/>
                <a:gd name="T29" fmla="*/ 268 h 4223"/>
                <a:gd name="T30" fmla="*/ 5468 w 6231"/>
                <a:gd name="T31" fmla="*/ 59 h 4223"/>
                <a:gd name="T32" fmla="*/ 5968 w 6231"/>
                <a:gd name="T33" fmla="*/ 166 h 4223"/>
                <a:gd name="T34" fmla="*/ 6214 w 6231"/>
                <a:gd name="T35" fmla="*/ 187 h 4223"/>
                <a:gd name="T36" fmla="*/ 6231 w 6231"/>
                <a:gd name="T37" fmla="*/ 10 h 4223"/>
                <a:gd name="T38" fmla="*/ 3588 w 6231"/>
                <a:gd name="T39" fmla="*/ 10 h 4223"/>
                <a:gd name="T40" fmla="*/ 3691 w 6231"/>
                <a:gd name="T41" fmla="*/ 933 h 4223"/>
                <a:gd name="T42" fmla="*/ 3798 w 6231"/>
                <a:gd name="T43" fmla="*/ 1564 h 4223"/>
                <a:gd name="T44" fmla="*/ 3730 w 6231"/>
                <a:gd name="T45" fmla="*/ 1517 h 4223"/>
                <a:gd name="T46" fmla="*/ 3649 w 6231"/>
                <a:gd name="T47" fmla="*/ 1463 h 4223"/>
                <a:gd name="T48" fmla="*/ 3210 w 6231"/>
                <a:gd name="T49" fmla="*/ 1548 h 4223"/>
                <a:gd name="T50" fmla="*/ 2814 w 6231"/>
                <a:gd name="T51" fmla="*/ 1244 h 4223"/>
                <a:gd name="T52" fmla="*/ 2442 w 6231"/>
                <a:gd name="T53" fmla="*/ 11 h 4223"/>
                <a:gd name="T54" fmla="*/ 0 w 6231"/>
                <a:gd name="T55" fmla="*/ 0 h 4223"/>
                <a:gd name="T56" fmla="*/ 15 w 6231"/>
                <a:gd name="T57" fmla="*/ 29 h 4223"/>
                <a:gd name="T58" fmla="*/ 179 w 6231"/>
                <a:gd name="T59" fmla="*/ 507 h 4223"/>
                <a:gd name="T60" fmla="*/ 618 w 6231"/>
                <a:gd name="T61" fmla="*/ 2268 h 4223"/>
                <a:gd name="T62" fmla="*/ 818 w 6231"/>
                <a:gd name="T63" fmla="*/ 3221 h 4223"/>
                <a:gd name="T64" fmla="*/ 921 w 6231"/>
                <a:gd name="T65" fmla="*/ 3967 h 4223"/>
                <a:gd name="T66" fmla="*/ 1452 w 6231"/>
                <a:gd name="T67" fmla="*/ 3521 h 4223"/>
                <a:gd name="T68" fmla="*/ 1814 w 6231"/>
                <a:gd name="T69" fmla="*/ 3318 h 4223"/>
                <a:gd name="T70" fmla="*/ 2271 w 6231"/>
                <a:gd name="T71" fmla="*/ 3144 h 4223"/>
                <a:gd name="T72" fmla="*/ 2395 w 6231"/>
                <a:gd name="T73" fmla="*/ 3429 h 4223"/>
                <a:gd name="T74" fmla="*/ 2668 w 6231"/>
                <a:gd name="T75" fmla="*/ 3993 h 4223"/>
                <a:gd name="T76" fmla="*/ 1686 w 6231"/>
                <a:gd name="T77" fmla="*/ 3260 h 4223"/>
                <a:gd name="T78" fmla="*/ 1725 w 6231"/>
                <a:gd name="T79" fmla="*/ 3087 h 4223"/>
                <a:gd name="T80" fmla="*/ 2071 w 6231"/>
                <a:gd name="T81" fmla="*/ 2731 h 4223"/>
                <a:gd name="T82" fmla="*/ 2392 w 6231"/>
                <a:gd name="T83" fmla="*/ 2310 h 4223"/>
                <a:gd name="T84" fmla="*/ 2691 w 6231"/>
                <a:gd name="T85" fmla="*/ 2044 h 4223"/>
                <a:gd name="T86" fmla="*/ 3014 w 6231"/>
                <a:gd name="T87" fmla="*/ 2021 h 4223"/>
                <a:gd name="T88" fmla="*/ 3270 w 6231"/>
                <a:gd name="T89" fmla="*/ 1918 h 4223"/>
                <a:gd name="T90" fmla="*/ 2923 w 6231"/>
                <a:gd name="T91" fmla="*/ 2205 h 4223"/>
                <a:gd name="T92" fmla="*/ 1967 w 6231"/>
                <a:gd name="T93" fmla="*/ 2979 h 4223"/>
                <a:gd name="T94" fmla="*/ 1686 w 6231"/>
                <a:gd name="T95" fmla="*/ 3260 h 4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1" h="4223">
                  <a:moveTo>
                    <a:pt x="2668" y="3993"/>
                  </a:moveTo>
                  <a:cubicBezTo>
                    <a:pt x="2712" y="4087"/>
                    <a:pt x="2785" y="4162"/>
                    <a:pt x="2868" y="4223"/>
                  </a:cubicBezTo>
                  <a:cubicBezTo>
                    <a:pt x="2963" y="3961"/>
                    <a:pt x="3036" y="3692"/>
                    <a:pt x="3124" y="3428"/>
                  </a:cubicBezTo>
                  <a:cubicBezTo>
                    <a:pt x="3174" y="3292"/>
                    <a:pt x="3209" y="3128"/>
                    <a:pt x="3338" y="3044"/>
                  </a:cubicBezTo>
                  <a:cubicBezTo>
                    <a:pt x="3459" y="3006"/>
                    <a:pt x="3590" y="3036"/>
                    <a:pt x="3713" y="3049"/>
                  </a:cubicBezTo>
                  <a:cubicBezTo>
                    <a:pt x="3786" y="2973"/>
                    <a:pt x="3859" y="2876"/>
                    <a:pt x="3974" y="2869"/>
                  </a:cubicBezTo>
                  <a:cubicBezTo>
                    <a:pt x="4163" y="2854"/>
                    <a:pt x="4352" y="2893"/>
                    <a:pt x="4541" y="2882"/>
                  </a:cubicBezTo>
                  <a:cubicBezTo>
                    <a:pt x="4560" y="2771"/>
                    <a:pt x="4599" y="2632"/>
                    <a:pt x="4507" y="2543"/>
                  </a:cubicBezTo>
                  <a:cubicBezTo>
                    <a:pt x="4362" y="2391"/>
                    <a:pt x="4201" y="2257"/>
                    <a:pt x="4031" y="2135"/>
                  </a:cubicBezTo>
                  <a:cubicBezTo>
                    <a:pt x="3973" y="2095"/>
                    <a:pt x="3930" y="2038"/>
                    <a:pt x="3892" y="1979"/>
                  </a:cubicBezTo>
                  <a:cubicBezTo>
                    <a:pt x="3979" y="1988"/>
                    <a:pt x="4069" y="2007"/>
                    <a:pt x="4136" y="2070"/>
                  </a:cubicBezTo>
                  <a:cubicBezTo>
                    <a:pt x="4301" y="2209"/>
                    <a:pt x="4455" y="2364"/>
                    <a:pt x="4646" y="2468"/>
                  </a:cubicBezTo>
                  <a:cubicBezTo>
                    <a:pt x="4731" y="2259"/>
                    <a:pt x="4763" y="2035"/>
                    <a:pt x="4831" y="1821"/>
                  </a:cubicBezTo>
                  <a:cubicBezTo>
                    <a:pt x="4928" y="1507"/>
                    <a:pt x="5014" y="1189"/>
                    <a:pt x="5085" y="867"/>
                  </a:cubicBezTo>
                  <a:cubicBezTo>
                    <a:pt x="5136" y="666"/>
                    <a:pt x="5173" y="459"/>
                    <a:pt x="5257" y="268"/>
                  </a:cubicBezTo>
                  <a:cubicBezTo>
                    <a:pt x="5299" y="178"/>
                    <a:pt x="5361" y="76"/>
                    <a:pt x="5468" y="59"/>
                  </a:cubicBezTo>
                  <a:cubicBezTo>
                    <a:pt x="5643" y="33"/>
                    <a:pt x="5809" y="107"/>
                    <a:pt x="5968" y="166"/>
                  </a:cubicBezTo>
                  <a:cubicBezTo>
                    <a:pt x="6050" y="178"/>
                    <a:pt x="6132" y="183"/>
                    <a:pt x="6214" y="187"/>
                  </a:cubicBezTo>
                  <a:cubicBezTo>
                    <a:pt x="6220" y="129"/>
                    <a:pt x="6225" y="69"/>
                    <a:pt x="6231" y="10"/>
                  </a:cubicBezTo>
                  <a:cubicBezTo>
                    <a:pt x="5350" y="10"/>
                    <a:pt x="4469" y="9"/>
                    <a:pt x="3588" y="10"/>
                  </a:cubicBezTo>
                  <a:cubicBezTo>
                    <a:pt x="3590" y="321"/>
                    <a:pt x="3653" y="626"/>
                    <a:pt x="3691" y="933"/>
                  </a:cubicBezTo>
                  <a:cubicBezTo>
                    <a:pt x="3725" y="1144"/>
                    <a:pt x="3791" y="1349"/>
                    <a:pt x="3798" y="1564"/>
                  </a:cubicBezTo>
                  <a:cubicBezTo>
                    <a:pt x="3781" y="1552"/>
                    <a:pt x="3747" y="1529"/>
                    <a:pt x="3730" y="1517"/>
                  </a:cubicBezTo>
                  <a:cubicBezTo>
                    <a:pt x="3703" y="1499"/>
                    <a:pt x="3676" y="1481"/>
                    <a:pt x="3649" y="1463"/>
                  </a:cubicBezTo>
                  <a:cubicBezTo>
                    <a:pt x="3510" y="1515"/>
                    <a:pt x="3362" y="1594"/>
                    <a:pt x="3210" y="1548"/>
                  </a:cubicBezTo>
                  <a:cubicBezTo>
                    <a:pt x="3046" y="1504"/>
                    <a:pt x="2878" y="1410"/>
                    <a:pt x="2814" y="1244"/>
                  </a:cubicBezTo>
                  <a:cubicBezTo>
                    <a:pt x="2645" y="848"/>
                    <a:pt x="2527" y="432"/>
                    <a:pt x="2442" y="11"/>
                  </a:cubicBezTo>
                  <a:cubicBezTo>
                    <a:pt x="1628" y="2"/>
                    <a:pt x="813" y="23"/>
                    <a:pt x="0" y="0"/>
                  </a:cubicBezTo>
                  <a:lnTo>
                    <a:pt x="15" y="29"/>
                  </a:lnTo>
                  <a:cubicBezTo>
                    <a:pt x="170" y="138"/>
                    <a:pt x="155" y="341"/>
                    <a:pt x="179" y="507"/>
                  </a:cubicBezTo>
                  <a:cubicBezTo>
                    <a:pt x="233" y="1113"/>
                    <a:pt x="420" y="1696"/>
                    <a:pt x="618" y="2268"/>
                  </a:cubicBezTo>
                  <a:cubicBezTo>
                    <a:pt x="727" y="2574"/>
                    <a:pt x="799" y="2896"/>
                    <a:pt x="818" y="3221"/>
                  </a:cubicBezTo>
                  <a:cubicBezTo>
                    <a:pt x="839" y="3470"/>
                    <a:pt x="820" y="3732"/>
                    <a:pt x="921" y="3967"/>
                  </a:cubicBezTo>
                  <a:cubicBezTo>
                    <a:pt x="1109" y="3831"/>
                    <a:pt x="1262" y="3655"/>
                    <a:pt x="1452" y="3521"/>
                  </a:cubicBezTo>
                  <a:cubicBezTo>
                    <a:pt x="1564" y="3439"/>
                    <a:pt x="1690" y="3380"/>
                    <a:pt x="1814" y="3318"/>
                  </a:cubicBezTo>
                  <a:cubicBezTo>
                    <a:pt x="1947" y="3223"/>
                    <a:pt x="2097" y="3111"/>
                    <a:pt x="2271" y="3144"/>
                  </a:cubicBezTo>
                  <a:cubicBezTo>
                    <a:pt x="2333" y="3228"/>
                    <a:pt x="2360" y="3332"/>
                    <a:pt x="2395" y="3429"/>
                  </a:cubicBezTo>
                  <a:cubicBezTo>
                    <a:pt x="2462" y="3628"/>
                    <a:pt x="2575" y="3807"/>
                    <a:pt x="2668" y="3993"/>
                  </a:cubicBezTo>
                  <a:moveTo>
                    <a:pt x="1686" y="3260"/>
                  </a:moveTo>
                  <a:cubicBezTo>
                    <a:pt x="1693" y="3202"/>
                    <a:pt x="1682" y="3134"/>
                    <a:pt x="1725" y="3087"/>
                  </a:cubicBezTo>
                  <a:cubicBezTo>
                    <a:pt x="1829" y="2959"/>
                    <a:pt x="1952" y="2846"/>
                    <a:pt x="2071" y="2731"/>
                  </a:cubicBezTo>
                  <a:cubicBezTo>
                    <a:pt x="2124" y="2555"/>
                    <a:pt x="2269" y="2436"/>
                    <a:pt x="2392" y="2310"/>
                  </a:cubicBezTo>
                  <a:cubicBezTo>
                    <a:pt x="2487" y="2217"/>
                    <a:pt x="2575" y="2112"/>
                    <a:pt x="2691" y="2044"/>
                  </a:cubicBezTo>
                  <a:cubicBezTo>
                    <a:pt x="2790" y="1986"/>
                    <a:pt x="2907" y="2011"/>
                    <a:pt x="3014" y="2021"/>
                  </a:cubicBezTo>
                  <a:cubicBezTo>
                    <a:pt x="3086" y="1960"/>
                    <a:pt x="3174" y="1920"/>
                    <a:pt x="3270" y="1918"/>
                  </a:cubicBezTo>
                  <a:cubicBezTo>
                    <a:pt x="3171" y="2033"/>
                    <a:pt x="3033" y="2102"/>
                    <a:pt x="2923" y="2205"/>
                  </a:cubicBezTo>
                  <a:cubicBezTo>
                    <a:pt x="2614" y="2474"/>
                    <a:pt x="2286" y="2722"/>
                    <a:pt x="1967" y="2979"/>
                  </a:cubicBezTo>
                  <a:cubicBezTo>
                    <a:pt x="1861" y="3061"/>
                    <a:pt x="1808" y="3197"/>
                    <a:pt x="1686" y="3260"/>
                  </a:cubicBezTo>
                </a:path>
              </a:pathLst>
            </a:custGeom>
            <a:solidFill>
              <a:srgbClr val="8061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56"/>
            <p:cNvSpPr/>
            <p:nvPr/>
          </p:nvSpPr>
          <p:spPr bwMode="auto">
            <a:xfrm flipV="1">
              <a:off x="13403617" y="5628174"/>
              <a:ext cx="266700" cy="1181100"/>
            </a:xfrm>
            <a:custGeom>
              <a:avLst/>
              <a:gdLst>
                <a:gd name="T0" fmla="*/ 784 w 920"/>
                <a:gd name="T1" fmla="*/ 4055 h 4065"/>
                <a:gd name="T2" fmla="*/ 920 w 920"/>
                <a:gd name="T3" fmla="*/ 3938 h 4065"/>
                <a:gd name="T4" fmla="*/ 817 w 920"/>
                <a:gd name="T5" fmla="*/ 3192 h 4065"/>
                <a:gd name="T6" fmla="*/ 617 w 920"/>
                <a:gd name="T7" fmla="*/ 2239 h 4065"/>
                <a:gd name="T8" fmla="*/ 178 w 920"/>
                <a:gd name="T9" fmla="*/ 478 h 4065"/>
                <a:gd name="T10" fmla="*/ 14 w 920"/>
                <a:gd name="T11" fmla="*/ 0 h 4065"/>
                <a:gd name="T12" fmla="*/ 96 w 920"/>
                <a:gd name="T13" fmla="*/ 573 h 4065"/>
                <a:gd name="T14" fmla="*/ 398 w 920"/>
                <a:gd name="T15" fmla="*/ 1926 h 4065"/>
                <a:gd name="T16" fmla="*/ 659 w 920"/>
                <a:gd name="T17" fmla="*/ 2725 h 4065"/>
                <a:gd name="T18" fmla="*/ 788 w 920"/>
                <a:gd name="T19" fmla="*/ 3974 h 4065"/>
                <a:gd name="T20" fmla="*/ 772 w 920"/>
                <a:gd name="T21" fmla="*/ 4065 h 4065"/>
                <a:gd name="T22" fmla="*/ 784 w 920"/>
                <a:gd name="T23" fmla="*/ 4055 h 4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0" h="4065">
                  <a:moveTo>
                    <a:pt x="784" y="4055"/>
                  </a:moveTo>
                  <a:cubicBezTo>
                    <a:pt x="830" y="4017"/>
                    <a:pt x="873" y="3976"/>
                    <a:pt x="920" y="3938"/>
                  </a:cubicBezTo>
                  <a:cubicBezTo>
                    <a:pt x="819" y="3703"/>
                    <a:pt x="838" y="3441"/>
                    <a:pt x="817" y="3192"/>
                  </a:cubicBezTo>
                  <a:cubicBezTo>
                    <a:pt x="798" y="2867"/>
                    <a:pt x="726" y="2545"/>
                    <a:pt x="617" y="2239"/>
                  </a:cubicBezTo>
                  <a:cubicBezTo>
                    <a:pt x="419" y="1667"/>
                    <a:pt x="232" y="1084"/>
                    <a:pt x="178" y="478"/>
                  </a:cubicBezTo>
                  <a:cubicBezTo>
                    <a:pt x="154" y="312"/>
                    <a:pt x="169" y="109"/>
                    <a:pt x="14" y="0"/>
                  </a:cubicBezTo>
                  <a:cubicBezTo>
                    <a:pt x="0" y="196"/>
                    <a:pt x="50" y="386"/>
                    <a:pt x="96" y="573"/>
                  </a:cubicBezTo>
                  <a:cubicBezTo>
                    <a:pt x="191" y="1025"/>
                    <a:pt x="248" y="1488"/>
                    <a:pt x="398" y="1926"/>
                  </a:cubicBezTo>
                  <a:cubicBezTo>
                    <a:pt x="483" y="2193"/>
                    <a:pt x="609" y="2448"/>
                    <a:pt x="659" y="2725"/>
                  </a:cubicBezTo>
                  <a:cubicBezTo>
                    <a:pt x="723" y="3139"/>
                    <a:pt x="736" y="3559"/>
                    <a:pt x="788" y="3974"/>
                  </a:cubicBezTo>
                  <a:cubicBezTo>
                    <a:pt x="784" y="3996"/>
                    <a:pt x="776" y="4042"/>
                    <a:pt x="772" y="4065"/>
                  </a:cubicBezTo>
                  <a:lnTo>
                    <a:pt x="784" y="4055"/>
                  </a:lnTo>
                </a:path>
              </a:pathLst>
            </a:custGeom>
            <a:solidFill>
              <a:srgbClr val="332D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57"/>
            <p:cNvSpPr/>
            <p:nvPr/>
          </p:nvSpPr>
          <p:spPr bwMode="auto">
            <a:xfrm flipV="1">
              <a:off x="13392505" y="5655161"/>
              <a:ext cx="239713" cy="1162050"/>
            </a:xfrm>
            <a:custGeom>
              <a:avLst/>
              <a:gdLst>
                <a:gd name="T0" fmla="*/ 735 w 824"/>
                <a:gd name="T1" fmla="*/ 3605 h 4003"/>
                <a:gd name="T2" fmla="*/ 824 w 824"/>
                <a:gd name="T3" fmla="*/ 4003 h 4003"/>
                <a:gd name="T4" fmla="*/ 695 w 824"/>
                <a:gd name="T5" fmla="*/ 2754 h 4003"/>
                <a:gd name="T6" fmla="*/ 434 w 824"/>
                <a:gd name="T7" fmla="*/ 1955 h 4003"/>
                <a:gd name="T8" fmla="*/ 132 w 824"/>
                <a:gd name="T9" fmla="*/ 602 h 4003"/>
                <a:gd name="T10" fmla="*/ 50 w 824"/>
                <a:gd name="T11" fmla="*/ 29 h 4003"/>
                <a:gd name="T12" fmla="*/ 35 w 824"/>
                <a:gd name="T13" fmla="*/ 0 h 4003"/>
                <a:gd name="T14" fmla="*/ 25 w 824"/>
                <a:gd name="T15" fmla="*/ 324 h 4003"/>
                <a:gd name="T16" fmla="*/ 363 w 824"/>
                <a:gd name="T17" fmla="*/ 1860 h 4003"/>
                <a:gd name="T18" fmla="*/ 648 w 824"/>
                <a:gd name="T19" fmla="*/ 2746 h 4003"/>
                <a:gd name="T20" fmla="*/ 735 w 824"/>
                <a:gd name="T21" fmla="*/ 3605 h 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4" h="4003">
                  <a:moveTo>
                    <a:pt x="735" y="3605"/>
                  </a:moveTo>
                  <a:cubicBezTo>
                    <a:pt x="768" y="3737"/>
                    <a:pt x="738" y="3888"/>
                    <a:pt x="824" y="4003"/>
                  </a:cubicBezTo>
                  <a:cubicBezTo>
                    <a:pt x="772" y="3588"/>
                    <a:pt x="759" y="3168"/>
                    <a:pt x="695" y="2754"/>
                  </a:cubicBezTo>
                  <a:cubicBezTo>
                    <a:pt x="645" y="2477"/>
                    <a:pt x="519" y="2222"/>
                    <a:pt x="434" y="1955"/>
                  </a:cubicBezTo>
                  <a:cubicBezTo>
                    <a:pt x="284" y="1517"/>
                    <a:pt x="227" y="1054"/>
                    <a:pt x="132" y="602"/>
                  </a:cubicBezTo>
                  <a:cubicBezTo>
                    <a:pt x="86" y="415"/>
                    <a:pt x="36" y="225"/>
                    <a:pt x="50" y="29"/>
                  </a:cubicBezTo>
                  <a:lnTo>
                    <a:pt x="35" y="0"/>
                  </a:lnTo>
                  <a:cubicBezTo>
                    <a:pt x="0" y="105"/>
                    <a:pt x="4" y="217"/>
                    <a:pt x="25" y="324"/>
                  </a:cubicBezTo>
                  <a:cubicBezTo>
                    <a:pt x="124" y="839"/>
                    <a:pt x="212" y="1358"/>
                    <a:pt x="363" y="1860"/>
                  </a:cubicBezTo>
                  <a:cubicBezTo>
                    <a:pt x="444" y="2160"/>
                    <a:pt x="599" y="2436"/>
                    <a:pt x="648" y="2746"/>
                  </a:cubicBezTo>
                  <a:cubicBezTo>
                    <a:pt x="734" y="3025"/>
                    <a:pt x="671" y="3322"/>
                    <a:pt x="735" y="3605"/>
                  </a:cubicBezTo>
                </a:path>
              </a:pathLst>
            </a:custGeom>
            <a:solidFill>
              <a:srgbClr val="A3A0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58"/>
            <p:cNvSpPr/>
            <p:nvPr/>
          </p:nvSpPr>
          <p:spPr bwMode="auto">
            <a:xfrm flipV="1">
              <a:off x="15546742" y="5751999"/>
              <a:ext cx="103188" cy="206375"/>
            </a:xfrm>
            <a:custGeom>
              <a:avLst/>
              <a:gdLst>
                <a:gd name="T0" fmla="*/ 12 w 357"/>
                <a:gd name="T1" fmla="*/ 711 h 711"/>
                <a:gd name="T2" fmla="*/ 83 w 357"/>
                <a:gd name="T3" fmla="*/ 684 h 711"/>
                <a:gd name="T4" fmla="*/ 357 w 357"/>
                <a:gd name="T5" fmla="*/ 0 h 711"/>
                <a:gd name="T6" fmla="*/ 182 w 357"/>
                <a:gd name="T7" fmla="*/ 176 h 711"/>
                <a:gd name="T8" fmla="*/ 5 w 357"/>
                <a:gd name="T9" fmla="*/ 365 h 711"/>
                <a:gd name="T10" fmla="*/ 2 w 357"/>
                <a:gd name="T11" fmla="*/ 396 h 711"/>
                <a:gd name="T12" fmla="*/ 12 w 357"/>
                <a:gd name="T13" fmla="*/ 711 h 711"/>
              </a:gdLst>
              <a:ahLst/>
              <a:cxnLst>
                <a:cxn ang="0">
                  <a:pos x="T0" y="T1"/>
                </a:cxn>
                <a:cxn ang="0">
                  <a:pos x="T2" y="T3"/>
                </a:cxn>
                <a:cxn ang="0">
                  <a:pos x="T4" y="T5"/>
                </a:cxn>
                <a:cxn ang="0">
                  <a:pos x="T6" y="T7"/>
                </a:cxn>
                <a:cxn ang="0">
                  <a:pos x="T8" y="T9"/>
                </a:cxn>
                <a:cxn ang="0">
                  <a:pos x="T10" y="T11"/>
                </a:cxn>
                <a:cxn ang="0">
                  <a:pos x="T12" y="T13"/>
                </a:cxn>
              </a:cxnLst>
              <a:rect l="0" t="0" r="r" b="b"/>
              <a:pathLst>
                <a:path w="357" h="711">
                  <a:moveTo>
                    <a:pt x="12" y="711"/>
                  </a:moveTo>
                  <a:cubicBezTo>
                    <a:pt x="30" y="704"/>
                    <a:pt x="65" y="691"/>
                    <a:pt x="83" y="684"/>
                  </a:cubicBezTo>
                  <a:cubicBezTo>
                    <a:pt x="199" y="468"/>
                    <a:pt x="320" y="247"/>
                    <a:pt x="357" y="0"/>
                  </a:cubicBezTo>
                  <a:cubicBezTo>
                    <a:pt x="293" y="54"/>
                    <a:pt x="235" y="113"/>
                    <a:pt x="182" y="176"/>
                  </a:cubicBezTo>
                  <a:cubicBezTo>
                    <a:pt x="127" y="242"/>
                    <a:pt x="67" y="306"/>
                    <a:pt x="5" y="365"/>
                  </a:cubicBezTo>
                  <a:lnTo>
                    <a:pt x="2" y="396"/>
                  </a:lnTo>
                  <a:cubicBezTo>
                    <a:pt x="0" y="501"/>
                    <a:pt x="7" y="606"/>
                    <a:pt x="12" y="711"/>
                  </a:cubicBezTo>
                </a:path>
              </a:pathLst>
            </a:custGeom>
            <a:solidFill>
              <a:srgbClr val="101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59"/>
            <p:cNvSpPr/>
            <p:nvPr/>
          </p:nvSpPr>
          <p:spPr bwMode="auto">
            <a:xfrm flipV="1">
              <a:off x="15548330" y="5769461"/>
              <a:ext cx="1389063" cy="911225"/>
            </a:xfrm>
            <a:custGeom>
              <a:avLst/>
              <a:gdLst>
                <a:gd name="T0" fmla="*/ 4304 w 4782"/>
                <a:gd name="T1" fmla="*/ 3064 h 3140"/>
                <a:gd name="T2" fmla="*/ 4316 w 4782"/>
                <a:gd name="T3" fmla="*/ 3140 h 3140"/>
                <a:gd name="T4" fmla="*/ 4587 w 4782"/>
                <a:gd name="T5" fmla="*/ 2457 h 3140"/>
                <a:gd name="T6" fmla="*/ 4705 w 4782"/>
                <a:gd name="T7" fmla="*/ 1860 h 3140"/>
                <a:gd name="T8" fmla="*/ 4345 w 4782"/>
                <a:gd name="T9" fmla="*/ 1652 h 3140"/>
                <a:gd name="T10" fmla="*/ 3444 w 4782"/>
                <a:gd name="T11" fmla="*/ 1358 h 3140"/>
                <a:gd name="T12" fmla="*/ 2306 w 4782"/>
                <a:gd name="T13" fmla="*/ 941 h 3140"/>
                <a:gd name="T14" fmla="*/ 1959 w 4782"/>
                <a:gd name="T15" fmla="*/ 625 h 3140"/>
                <a:gd name="T16" fmla="*/ 1659 w 4782"/>
                <a:gd name="T17" fmla="*/ 425 h 3140"/>
                <a:gd name="T18" fmla="*/ 1472 w 4782"/>
                <a:gd name="T19" fmla="*/ 232 h 3140"/>
                <a:gd name="T20" fmla="*/ 1248 w 4782"/>
                <a:gd name="T21" fmla="*/ 221 h 3140"/>
                <a:gd name="T22" fmla="*/ 1100 w 4782"/>
                <a:gd name="T23" fmla="*/ 27 h 3140"/>
                <a:gd name="T24" fmla="*/ 755 w 4782"/>
                <a:gd name="T25" fmla="*/ 75 h 3140"/>
                <a:gd name="T26" fmla="*/ 932 w 4782"/>
                <a:gd name="T27" fmla="*/ 282 h 3140"/>
                <a:gd name="T28" fmla="*/ 897 w 4782"/>
                <a:gd name="T29" fmla="*/ 145 h 3140"/>
                <a:gd name="T30" fmla="*/ 1104 w 4782"/>
                <a:gd name="T31" fmla="*/ 161 h 3140"/>
                <a:gd name="T32" fmla="*/ 1414 w 4782"/>
                <a:gd name="T33" fmla="*/ 606 h 3140"/>
                <a:gd name="T34" fmla="*/ 1361 w 4782"/>
                <a:gd name="T35" fmla="*/ 338 h 3140"/>
                <a:gd name="T36" fmla="*/ 1731 w 4782"/>
                <a:gd name="T37" fmla="*/ 617 h 3140"/>
                <a:gd name="T38" fmla="*/ 2099 w 4782"/>
                <a:gd name="T39" fmla="*/ 940 h 3140"/>
                <a:gd name="T40" fmla="*/ 2019 w 4782"/>
                <a:gd name="T41" fmla="*/ 1410 h 3140"/>
                <a:gd name="T42" fmla="*/ 1734 w 4782"/>
                <a:gd name="T43" fmla="*/ 2138 h 3140"/>
                <a:gd name="T44" fmla="*/ 1202 w 4782"/>
                <a:gd name="T45" fmla="*/ 1805 h 3140"/>
                <a:gd name="T46" fmla="*/ 486 w 4782"/>
                <a:gd name="T47" fmla="*/ 1731 h 3140"/>
                <a:gd name="T48" fmla="*/ 470 w 4782"/>
                <a:gd name="T49" fmla="*/ 1584 h 3140"/>
                <a:gd name="T50" fmla="*/ 398 w 4782"/>
                <a:gd name="T51" fmla="*/ 1704 h 3140"/>
                <a:gd name="T52" fmla="*/ 75 w 4782"/>
                <a:gd name="T53" fmla="*/ 1800 h 3140"/>
                <a:gd name="T54" fmla="*/ 55 w 4782"/>
                <a:gd name="T55" fmla="*/ 2222 h 3140"/>
                <a:gd name="T56" fmla="*/ 0 w 4782"/>
                <a:gd name="T57" fmla="*/ 2855 h 3140"/>
                <a:gd name="T58" fmla="*/ 177 w 4782"/>
                <a:gd name="T59" fmla="*/ 2666 h 3140"/>
                <a:gd name="T60" fmla="*/ 143 w 4782"/>
                <a:gd name="T61" fmla="*/ 2115 h 3140"/>
                <a:gd name="T62" fmla="*/ 221 w 4782"/>
                <a:gd name="T63" fmla="*/ 1903 h 3140"/>
                <a:gd name="T64" fmla="*/ 610 w 4782"/>
                <a:gd name="T65" fmla="*/ 1838 h 3140"/>
                <a:gd name="T66" fmla="*/ 982 w 4782"/>
                <a:gd name="T67" fmla="*/ 1822 h 3140"/>
                <a:gd name="T68" fmla="*/ 1285 w 4782"/>
                <a:gd name="T69" fmla="*/ 2003 h 3140"/>
                <a:gd name="T70" fmla="*/ 1653 w 4782"/>
                <a:gd name="T71" fmla="*/ 2228 h 3140"/>
                <a:gd name="T72" fmla="*/ 1788 w 4782"/>
                <a:gd name="T73" fmla="*/ 2133 h 3140"/>
                <a:gd name="T74" fmla="*/ 1945 w 4782"/>
                <a:gd name="T75" fmla="*/ 2333 h 3140"/>
                <a:gd name="T76" fmla="*/ 1856 w 4782"/>
                <a:gd name="T77" fmla="*/ 2191 h 3140"/>
                <a:gd name="T78" fmla="*/ 2007 w 4782"/>
                <a:gd name="T79" fmla="*/ 1821 h 3140"/>
                <a:gd name="T80" fmla="*/ 2226 w 4782"/>
                <a:gd name="T81" fmla="*/ 1032 h 3140"/>
                <a:gd name="T82" fmla="*/ 3475 w 4782"/>
                <a:gd name="T83" fmla="*/ 1475 h 3140"/>
                <a:gd name="T84" fmla="*/ 4305 w 4782"/>
                <a:gd name="T85" fmla="*/ 1767 h 3140"/>
                <a:gd name="T86" fmla="*/ 4601 w 4782"/>
                <a:gd name="T87" fmla="*/ 1946 h 3140"/>
                <a:gd name="T88" fmla="*/ 4564 w 4782"/>
                <a:gd name="T89" fmla="*/ 2189 h 3140"/>
                <a:gd name="T90" fmla="*/ 4280 w 4782"/>
                <a:gd name="T91" fmla="*/ 2893 h 3140"/>
                <a:gd name="T92" fmla="*/ 4304 w 4782"/>
                <a:gd name="T93" fmla="*/ 3064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82" h="3140">
                  <a:moveTo>
                    <a:pt x="4304" y="3064"/>
                  </a:moveTo>
                  <a:cubicBezTo>
                    <a:pt x="4307" y="3083"/>
                    <a:pt x="4313" y="3121"/>
                    <a:pt x="4316" y="3140"/>
                  </a:cubicBezTo>
                  <a:cubicBezTo>
                    <a:pt x="4342" y="2892"/>
                    <a:pt x="4514" y="2691"/>
                    <a:pt x="4587" y="2457"/>
                  </a:cubicBezTo>
                  <a:cubicBezTo>
                    <a:pt x="4639" y="2261"/>
                    <a:pt x="4782" y="2068"/>
                    <a:pt x="4705" y="1860"/>
                  </a:cubicBezTo>
                  <a:cubicBezTo>
                    <a:pt x="4628" y="1736"/>
                    <a:pt x="4471" y="1703"/>
                    <a:pt x="4345" y="1652"/>
                  </a:cubicBezTo>
                  <a:cubicBezTo>
                    <a:pt x="4049" y="1540"/>
                    <a:pt x="3734" y="1486"/>
                    <a:pt x="3444" y="1358"/>
                  </a:cubicBezTo>
                  <a:cubicBezTo>
                    <a:pt x="3072" y="1200"/>
                    <a:pt x="2685" y="1079"/>
                    <a:pt x="2306" y="941"/>
                  </a:cubicBezTo>
                  <a:cubicBezTo>
                    <a:pt x="2151" y="887"/>
                    <a:pt x="2077" y="728"/>
                    <a:pt x="1959" y="625"/>
                  </a:cubicBezTo>
                  <a:cubicBezTo>
                    <a:pt x="1880" y="529"/>
                    <a:pt x="1768" y="478"/>
                    <a:pt x="1659" y="425"/>
                  </a:cubicBezTo>
                  <a:cubicBezTo>
                    <a:pt x="1591" y="366"/>
                    <a:pt x="1544" y="287"/>
                    <a:pt x="1472" y="232"/>
                  </a:cubicBezTo>
                  <a:cubicBezTo>
                    <a:pt x="1398" y="220"/>
                    <a:pt x="1323" y="224"/>
                    <a:pt x="1248" y="221"/>
                  </a:cubicBezTo>
                  <a:cubicBezTo>
                    <a:pt x="1211" y="148"/>
                    <a:pt x="1168" y="75"/>
                    <a:pt x="1100" y="27"/>
                  </a:cubicBezTo>
                  <a:cubicBezTo>
                    <a:pt x="983" y="10"/>
                    <a:pt x="854" y="0"/>
                    <a:pt x="755" y="75"/>
                  </a:cubicBezTo>
                  <a:cubicBezTo>
                    <a:pt x="816" y="142"/>
                    <a:pt x="876" y="210"/>
                    <a:pt x="932" y="282"/>
                  </a:cubicBezTo>
                  <a:cubicBezTo>
                    <a:pt x="918" y="237"/>
                    <a:pt x="908" y="191"/>
                    <a:pt x="897" y="145"/>
                  </a:cubicBezTo>
                  <a:cubicBezTo>
                    <a:pt x="966" y="150"/>
                    <a:pt x="1035" y="155"/>
                    <a:pt x="1104" y="161"/>
                  </a:cubicBezTo>
                  <a:cubicBezTo>
                    <a:pt x="1156" y="338"/>
                    <a:pt x="1242" y="519"/>
                    <a:pt x="1414" y="606"/>
                  </a:cubicBezTo>
                  <a:cubicBezTo>
                    <a:pt x="1401" y="516"/>
                    <a:pt x="1379" y="428"/>
                    <a:pt x="1361" y="338"/>
                  </a:cubicBezTo>
                  <a:cubicBezTo>
                    <a:pt x="1506" y="404"/>
                    <a:pt x="1578" y="566"/>
                    <a:pt x="1731" y="617"/>
                  </a:cubicBezTo>
                  <a:cubicBezTo>
                    <a:pt x="1884" y="682"/>
                    <a:pt x="2001" y="810"/>
                    <a:pt x="2099" y="940"/>
                  </a:cubicBezTo>
                  <a:cubicBezTo>
                    <a:pt x="2135" y="1100"/>
                    <a:pt x="2055" y="1257"/>
                    <a:pt x="2019" y="1410"/>
                  </a:cubicBezTo>
                  <a:cubicBezTo>
                    <a:pt x="1949" y="1661"/>
                    <a:pt x="1877" y="1917"/>
                    <a:pt x="1734" y="2138"/>
                  </a:cubicBezTo>
                  <a:cubicBezTo>
                    <a:pt x="1527" y="2080"/>
                    <a:pt x="1365" y="1938"/>
                    <a:pt x="1202" y="1805"/>
                  </a:cubicBezTo>
                  <a:cubicBezTo>
                    <a:pt x="999" y="1633"/>
                    <a:pt x="724" y="1741"/>
                    <a:pt x="486" y="1731"/>
                  </a:cubicBezTo>
                  <a:cubicBezTo>
                    <a:pt x="481" y="1682"/>
                    <a:pt x="475" y="1633"/>
                    <a:pt x="470" y="1584"/>
                  </a:cubicBezTo>
                  <a:cubicBezTo>
                    <a:pt x="446" y="1624"/>
                    <a:pt x="423" y="1665"/>
                    <a:pt x="398" y="1704"/>
                  </a:cubicBezTo>
                  <a:cubicBezTo>
                    <a:pt x="309" y="1781"/>
                    <a:pt x="181" y="1763"/>
                    <a:pt x="75" y="1800"/>
                  </a:cubicBezTo>
                  <a:cubicBezTo>
                    <a:pt x="43" y="1939"/>
                    <a:pt x="64" y="2082"/>
                    <a:pt x="55" y="2222"/>
                  </a:cubicBezTo>
                  <a:cubicBezTo>
                    <a:pt x="43" y="2434"/>
                    <a:pt x="19" y="2644"/>
                    <a:pt x="0" y="2855"/>
                  </a:cubicBezTo>
                  <a:cubicBezTo>
                    <a:pt x="62" y="2796"/>
                    <a:pt x="122" y="2732"/>
                    <a:pt x="177" y="2666"/>
                  </a:cubicBezTo>
                  <a:cubicBezTo>
                    <a:pt x="88" y="2494"/>
                    <a:pt x="141" y="2298"/>
                    <a:pt x="143" y="2115"/>
                  </a:cubicBezTo>
                  <a:cubicBezTo>
                    <a:pt x="158" y="2044"/>
                    <a:pt x="135" y="1932"/>
                    <a:pt x="221" y="1903"/>
                  </a:cubicBezTo>
                  <a:cubicBezTo>
                    <a:pt x="344" y="1853"/>
                    <a:pt x="480" y="1853"/>
                    <a:pt x="610" y="1838"/>
                  </a:cubicBezTo>
                  <a:cubicBezTo>
                    <a:pt x="734" y="1830"/>
                    <a:pt x="858" y="1806"/>
                    <a:pt x="982" y="1822"/>
                  </a:cubicBezTo>
                  <a:cubicBezTo>
                    <a:pt x="1099" y="1851"/>
                    <a:pt x="1190" y="1936"/>
                    <a:pt x="1285" y="2003"/>
                  </a:cubicBezTo>
                  <a:cubicBezTo>
                    <a:pt x="1399" y="2093"/>
                    <a:pt x="1527" y="2159"/>
                    <a:pt x="1653" y="2228"/>
                  </a:cubicBezTo>
                  <a:cubicBezTo>
                    <a:pt x="1698" y="2196"/>
                    <a:pt x="1743" y="2165"/>
                    <a:pt x="1788" y="2133"/>
                  </a:cubicBezTo>
                  <a:cubicBezTo>
                    <a:pt x="1824" y="2211"/>
                    <a:pt x="1865" y="2292"/>
                    <a:pt x="1945" y="2333"/>
                  </a:cubicBezTo>
                  <a:cubicBezTo>
                    <a:pt x="1912" y="2289"/>
                    <a:pt x="1865" y="2248"/>
                    <a:pt x="1856" y="2191"/>
                  </a:cubicBezTo>
                  <a:cubicBezTo>
                    <a:pt x="1897" y="2064"/>
                    <a:pt x="1967" y="1949"/>
                    <a:pt x="2007" y="1821"/>
                  </a:cubicBezTo>
                  <a:cubicBezTo>
                    <a:pt x="2099" y="1564"/>
                    <a:pt x="2141" y="1292"/>
                    <a:pt x="2226" y="1032"/>
                  </a:cubicBezTo>
                  <a:cubicBezTo>
                    <a:pt x="2647" y="1167"/>
                    <a:pt x="3058" y="1329"/>
                    <a:pt x="3475" y="1475"/>
                  </a:cubicBezTo>
                  <a:cubicBezTo>
                    <a:pt x="3757" y="1556"/>
                    <a:pt x="4022" y="1687"/>
                    <a:pt x="4305" y="1767"/>
                  </a:cubicBezTo>
                  <a:cubicBezTo>
                    <a:pt x="4414" y="1803"/>
                    <a:pt x="4547" y="1834"/>
                    <a:pt x="4601" y="1946"/>
                  </a:cubicBezTo>
                  <a:cubicBezTo>
                    <a:pt x="4634" y="2028"/>
                    <a:pt x="4591" y="2113"/>
                    <a:pt x="4564" y="2189"/>
                  </a:cubicBezTo>
                  <a:cubicBezTo>
                    <a:pt x="4461" y="2421"/>
                    <a:pt x="4375" y="2659"/>
                    <a:pt x="4280" y="2893"/>
                  </a:cubicBezTo>
                  <a:cubicBezTo>
                    <a:pt x="4287" y="2951"/>
                    <a:pt x="4296" y="3007"/>
                    <a:pt x="4304" y="3064"/>
                  </a:cubicBezTo>
                </a:path>
              </a:pathLst>
            </a:custGeom>
            <a:solidFill>
              <a:srgbClr val="2B2F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60"/>
            <p:cNvSpPr/>
            <p:nvPr/>
          </p:nvSpPr>
          <p:spPr bwMode="auto">
            <a:xfrm flipV="1">
              <a:off x="14533917" y="5829786"/>
              <a:ext cx="1311275" cy="984250"/>
            </a:xfrm>
            <a:custGeom>
              <a:avLst/>
              <a:gdLst>
                <a:gd name="T0" fmla="*/ 595 w 4518"/>
                <a:gd name="T1" fmla="*/ 3395 h 3395"/>
                <a:gd name="T2" fmla="*/ 1028 w 4518"/>
                <a:gd name="T3" fmla="*/ 1831 h 3395"/>
                <a:gd name="T4" fmla="*/ 1260 w 4518"/>
                <a:gd name="T5" fmla="*/ 1068 h 3395"/>
                <a:gd name="T6" fmla="*/ 1450 w 4518"/>
                <a:gd name="T7" fmla="*/ 312 h 3395"/>
                <a:gd name="T8" fmla="*/ 1571 w 4518"/>
                <a:gd name="T9" fmla="*/ 189 h 3395"/>
                <a:gd name="T10" fmla="*/ 2178 w 4518"/>
                <a:gd name="T11" fmla="*/ 266 h 3395"/>
                <a:gd name="T12" fmla="*/ 2384 w 4518"/>
                <a:gd name="T13" fmla="*/ 394 h 3395"/>
                <a:gd name="T14" fmla="*/ 1710 w 4518"/>
                <a:gd name="T15" fmla="*/ 320 h 3395"/>
                <a:gd name="T16" fmla="*/ 1444 w 4518"/>
                <a:gd name="T17" fmla="*/ 689 h 3395"/>
                <a:gd name="T18" fmla="*/ 1491 w 4518"/>
                <a:gd name="T19" fmla="*/ 914 h 3395"/>
                <a:gd name="T20" fmla="*/ 1693 w 4518"/>
                <a:gd name="T21" fmla="*/ 402 h 3395"/>
                <a:gd name="T22" fmla="*/ 2245 w 4518"/>
                <a:gd name="T23" fmla="*/ 491 h 3395"/>
                <a:gd name="T24" fmla="*/ 2324 w 4518"/>
                <a:gd name="T25" fmla="*/ 599 h 3395"/>
                <a:gd name="T26" fmla="*/ 2066 w 4518"/>
                <a:gd name="T27" fmla="*/ 1226 h 3395"/>
                <a:gd name="T28" fmla="*/ 2128 w 4518"/>
                <a:gd name="T29" fmla="*/ 1354 h 3395"/>
                <a:gd name="T30" fmla="*/ 2494 w 4518"/>
                <a:gd name="T31" fmla="*/ 343 h 3395"/>
                <a:gd name="T32" fmla="*/ 3379 w 4518"/>
                <a:gd name="T33" fmla="*/ 653 h 3395"/>
                <a:gd name="T34" fmla="*/ 4017 w 4518"/>
                <a:gd name="T35" fmla="*/ 884 h 3395"/>
                <a:gd name="T36" fmla="*/ 4096 w 4518"/>
                <a:gd name="T37" fmla="*/ 765 h 3395"/>
                <a:gd name="T38" fmla="*/ 4290 w 4518"/>
                <a:gd name="T39" fmla="*/ 900 h 3395"/>
                <a:gd name="T40" fmla="*/ 4345 w 4518"/>
                <a:gd name="T41" fmla="*/ 1599 h 3395"/>
                <a:gd name="T42" fmla="*/ 4489 w 4518"/>
                <a:gd name="T43" fmla="*/ 979 h 3395"/>
                <a:gd name="T44" fmla="*/ 4425 w 4518"/>
                <a:gd name="T45" fmla="*/ 742 h 3395"/>
                <a:gd name="T46" fmla="*/ 4248 w 4518"/>
                <a:gd name="T47" fmla="*/ 535 h 3395"/>
                <a:gd name="T48" fmla="*/ 3962 w 4518"/>
                <a:gd name="T49" fmla="*/ 733 h 3395"/>
                <a:gd name="T50" fmla="*/ 3696 w 4518"/>
                <a:gd name="T51" fmla="*/ 654 h 3395"/>
                <a:gd name="T52" fmla="*/ 3621 w 4518"/>
                <a:gd name="T53" fmla="*/ 7 h 3395"/>
                <a:gd name="T54" fmla="*/ 3476 w 4518"/>
                <a:gd name="T55" fmla="*/ 0 h 3395"/>
                <a:gd name="T56" fmla="*/ 3544 w 4518"/>
                <a:gd name="T57" fmla="*/ 568 h 3395"/>
                <a:gd name="T58" fmla="*/ 2640 w 4518"/>
                <a:gd name="T59" fmla="*/ 268 h 3395"/>
                <a:gd name="T60" fmla="*/ 2076 w 4518"/>
                <a:gd name="T61" fmla="*/ 157 h 3395"/>
                <a:gd name="T62" fmla="*/ 1576 w 4518"/>
                <a:gd name="T63" fmla="*/ 50 h 3395"/>
                <a:gd name="T64" fmla="*/ 1365 w 4518"/>
                <a:gd name="T65" fmla="*/ 259 h 3395"/>
                <a:gd name="T66" fmla="*/ 1193 w 4518"/>
                <a:gd name="T67" fmla="*/ 858 h 3395"/>
                <a:gd name="T68" fmla="*/ 939 w 4518"/>
                <a:gd name="T69" fmla="*/ 1812 h 3395"/>
                <a:gd name="T70" fmla="*/ 754 w 4518"/>
                <a:gd name="T71" fmla="*/ 2459 h 3395"/>
                <a:gd name="T72" fmla="*/ 244 w 4518"/>
                <a:gd name="T73" fmla="*/ 2061 h 3395"/>
                <a:gd name="T74" fmla="*/ 0 w 4518"/>
                <a:gd name="T75" fmla="*/ 1970 h 3395"/>
                <a:gd name="T76" fmla="*/ 139 w 4518"/>
                <a:gd name="T77" fmla="*/ 2126 h 3395"/>
                <a:gd name="T78" fmla="*/ 615 w 4518"/>
                <a:gd name="T79" fmla="*/ 2534 h 3395"/>
                <a:gd name="T80" fmla="*/ 649 w 4518"/>
                <a:gd name="T81" fmla="*/ 2873 h 3395"/>
                <a:gd name="T82" fmla="*/ 447 w 4518"/>
                <a:gd name="T83" fmla="*/ 3293 h 3395"/>
                <a:gd name="T84" fmla="*/ 564 w 4518"/>
                <a:gd name="T85" fmla="*/ 3319 h 3395"/>
                <a:gd name="T86" fmla="*/ 595 w 4518"/>
                <a:gd name="T87" fmla="*/ 3395 h 3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18" h="3395">
                  <a:moveTo>
                    <a:pt x="595" y="3395"/>
                  </a:moveTo>
                  <a:cubicBezTo>
                    <a:pt x="755" y="2878"/>
                    <a:pt x="900" y="2357"/>
                    <a:pt x="1028" y="1831"/>
                  </a:cubicBezTo>
                  <a:cubicBezTo>
                    <a:pt x="1085" y="1571"/>
                    <a:pt x="1203" y="1328"/>
                    <a:pt x="1260" y="1068"/>
                  </a:cubicBezTo>
                  <a:cubicBezTo>
                    <a:pt x="1318" y="815"/>
                    <a:pt x="1352" y="554"/>
                    <a:pt x="1450" y="312"/>
                  </a:cubicBezTo>
                  <a:cubicBezTo>
                    <a:pt x="1476" y="260"/>
                    <a:pt x="1500" y="186"/>
                    <a:pt x="1571" y="189"/>
                  </a:cubicBezTo>
                  <a:cubicBezTo>
                    <a:pt x="1775" y="167"/>
                    <a:pt x="1982" y="208"/>
                    <a:pt x="2178" y="266"/>
                  </a:cubicBezTo>
                  <a:cubicBezTo>
                    <a:pt x="2258" y="287"/>
                    <a:pt x="2323" y="340"/>
                    <a:pt x="2384" y="394"/>
                  </a:cubicBezTo>
                  <a:cubicBezTo>
                    <a:pt x="2158" y="384"/>
                    <a:pt x="1938" y="280"/>
                    <a:pt x="1710" y="320"/>
                  </a:cubicBezTo>
                  <a:cubicBezTo>
                    <a:pt x="1537" y="353"/>
                    <a:pt x="1490" y="546"/>
                    <a:pt x="1444" y="689"/>
                  </a:cubicBezTo>
                  <a:cubicBezTo>
                    <a:pt x="1462" y="764"/>
                    <a:pt x="1480" y="839"/>
                    <a:pt x="1491" y="914"/>
                  </a:cubicBezTo>
                  <a:cubicBezTo>
                    <a:pt x="1529" y="733"/>
                    <a:pt x="1598" y="561"/>
                    <a:pt x="1693" y="402"/>
                  </a:cubicBezTo>
                  <a:cubicBezTo>
                    <a:pt x="1881" y="402"/>
                    <a:pt x="2066" y="437"/>
                    <a:pt x="2245" y="491"/>
                  </a:cubicBezTo>
                  <a:cubicBezTo>
                    <a:pt x="2284" y="508"/>
                    <a:pt x="2352" y="548"/>
                    <a:pt x="2324" y="599"/>
                  </a:cubicBezTo>
                  <a:cubicBezTo>
                    <a:pt x="2248" y="811"/>
                    <a:pt x="2142" y="1013"/>
                    <a:pt x="2066" y="1226"/>
                  </a:cubicBezTo>
                  <a:cubicBezTo>
                    <a:pt x="2086" y="1269"/>
                    <a:pt x="2107" y="1312"/>
                    <a:pt x="2128" y="1354"/>
                  </a:cubicBezTo>
                  <a:cubicBezTo>
                    <a:pt x="2273" y="1027"/>
                    <a:pt x="2464" y="708"/>
                    <a:pt x="2494" y="343"/>
                  </a:cubicBezTo>
                  <a:cubicBezTo>
                    <a:pt x="2798" y="417"/>
                    <a:pt x="3090" y="532"/>
                    <a:pt x="3379" y="653"/>
                  </a:cubicBezTo>
                  <a:cubicBezTo>
                    <a:pt x="3590" y="732"/>
                    <a:pt x="3812" y="787"/>
                    <a:pt x="4017" y="884"/>
                  </a:cubicBezTo>
                  <a:cubicBezTo>
                    <a:pt x="4043" y="844"/>
                    <a:pt x="4069" y="804"/>
                    <a:pt x="4096" y="765"/>
                  </a:cubicBezTo>
                  <a:cubicBezTo>
                    <a:pt x="4187" y="743"/>
                    <a:pt x="4254" y="828"/>
                    <a:pt x="4290" y="900"/>
                  </a:cubicBezTo>
                  <a:cubicBezTo>
                    <a:pt x="4335" y="1131"/>
                    <a:pt x="4228" y="1382"/>
                    <a:pt x="4345" y="1599"/>
                  </a:cubicBezTo>
                  <a:cubicBezTo>
                    <a:pt x="4401" y="1394"/>
                    <a:pt x="4438" y="1185"/>
                    <a:pt x="4489" y="979"/>
                  </a:cubicBezTo>
                  <a:cubicBezTo>
                    <a:pt x="4518" y="894"/>
                    <a:pt x="4456" y="817"/>
                    <a:pt x="4425" y="742"/>
                  </a:cubicBezTo>
                  <a:cubicBezTo>
                    <a:pt x="4369" y="670"/>
                    <a:pt x="4309" y="602"/>
                    <a:pt x="4248" y="535"/>
                  </a:cubicBezTo>
                  <a:cubicBezTo>
                    <a:pt x="4154" y="603"/>
                    <a:pt x="4064" y="679"/>
                    <a:pt x="3962" y="733"/>
                  </a:cubicBezTo>
                  <a:cubicBezTo>
                    <a:pt x="3869" y="726"/>
                    <a:pt x="3784" y="681"/>
                    <a:pt x="3696" y="654"/>
                  </a:cubicBezTo>
                  <a:cubicBezTo>
                    <a:pt x="3693" y="436"/>
                    <a:pt x="3646" y="223"/>
                    <a:pt x="3621" y="7"/>
                  </a:cubicBezTo>
                  <a:cubicBezTo>
                    <a:pt x="3573" y="4"/>
                    <a:pt x="3524" y="2"/>
                    <a:pt x="3476" y="0"/>
                  </a:cubicBezTo>
                  <a:cubicBezTo>
                    <a:pt x="3538" y="182"/>
                    <a:pt x="3560" y="376"/>
                    <a:pt x="3544" y="568"/>
                  </a:cubicBezTo>
                  <a:cubicBezTo>
                    <a:pt x="3235" y="492"/>
                    <a:pt x="2938" y="377"/>
                    <a:pt x="2640" y="268"/>
                  </a:cubicBezTo>
                  <a:cubicBezTo>
                    <a:pt x="2458" y="201"/>
                    <a:pt x="2256" y="234"/>
                    <a:pt x="2076" y="157"/>
                  </a:cubicBezTo>
                  <a:cubicBezTo>
                    <a:pt x="1917" y="98"/>
                    <a:pt x="1751" y="24"/>
                    <a:pt x="1576" y="50"/>
                  </a:cubicBezTo>
                  <a:cubicBezTo>
                    <a:pt x="1469" y="67"/>
                    <a:pt x="1407" y="169"/>
                    <a:pt x="1365" y="259"/>
                  </a:cubicBezTo>
                  <a:cubicBezTo>
                    <a:pt x="1281" y="450"/>
                    <a:pt x="1244" y="657"/>
                    <a:pt x="1193" y="858"/>
                  </a:cubicBezTo>
                  <a:cubicBezTo>
                    <a:pt x="1122" y="1180"/>
                    <a:pt x="1036" y="1498"/>
                    <a:pt x="939" y="1812"/>
                  </a:cubicBezTo>
                  <a:cubicBezTo>
                    <a:pt x="871" y="2026"/>
                    <a:pt x="839" y="2250"/>
                    <a:pt x="754" y="2459"/>
                  </a:cubicBezTo>
                  <a:cubicBezTo>
                    <a:pt x="563" y="2355"/>
                    <a:pt x="409" y="2200"/>
                    <a:pt x="244" y="2061"/>
                  </a:cubicBezTo>
                  <a:cubicBezTo>
                    <a:pt x="177" y="1998"/>
                    <a:pt x="87" y="1979"/>
                    <a:pt x="0" y="1970"/>
                  </a:cubicBezTo>
                  <a:cubicBezTo>
                    <a:pt x="38" y="2029"/>
                    <a:pt x="81" y="2086"/>
                    <a:pt x="139" y="2126"/>
                  </a:cubicBezTo>
                  <a:cubicBezTo>
                    <a:pt x="309" y="2248"/>
                    <a:pt x="470" y="2382"/>
                    <a:pt x="615" y="2534"/>
                  </a:cubicBezTo>
                  <a:cubicBezTo>
                    <a:pt x="707" y="2623"/>
                    <a:pt x="668" y="2762"/>
                    <a:pt x="649" y="2873"/>
                  </a:cubicBezTo>
                  <a:cubicBezTo>
                    <a:pt x="601" y="3019"/>
                    <a:pt x="595" y="3208"/>
                    <a:pt x="447" y="3293"/>
                  </a:cubicBezTo>
                  <a:cubicBezTo>
                    <a:pt x="486" y="3303"/>
                    <a:pt x="525" y="3311"/>
                    <a:pt x="564" y="3319"/>
                  </a:cubicBezTo>
                  <a:cubicBezTo>
                    <a:pt x="572" y="3338"/>
                    <a:pt x="587" y="3376"/>
                    <a:pt x="595" y="3395"/>
                  </a:cubicBezTo>
                </a:path>
              </a:pathLst>
            </a:custGeom>
            <a:solidFill>
              <a:srgbClr val="2929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61"/>
            <p:cNvSpPr/>
            <p:nvPr/>
          </p:nvSpPr>
          <p:spPr bwMode="auto">
            <a:xfrm flipV="1">
              <a:off x="13892567" y="5871061"/>
              <a:ext cx="460375" cy="388938"/>
            </a:xfrm>
            <a:custGeom>
              <a:avLst/>
              <a:gdLst>
                <a:gd name="T0" fmla="*/ 4 w 1588"/>
                <a:gd name="T1" fmla="*/ 1342 h 1342"/>
                <a:gd name="T2" fmla="*/ 285 w 1588"/>
                <a:gd name="T3" fmla="*/ 1061 h 1342"/>
                <a:gd name="T4" fmla="*/ 1241 w 1588"/>
                <a:gd name="T5" fmla="*/ 287 h 1342"/>
                <a:gd name="T6" fmla="*/ 1588 w 1588"/>
                <a:gd name="T7" fmla="*/ 0 h 1342"/>
                <a:gd name="T8" fmla="*/ 1332 w 1588"/>
                <a:gd name="T9" fmla="*/ 103 h 1342"/>
                <a:gd name="T10" fmla="*/ 1020 w 1588"/>
                <a:gd name="T11" fmla="*/ 351 h 1342"/>
                <a:gd name="T12" fmla="*/ 389 w 1588"/>
                <a:gd name="T13" fmla="*/ 813 h 1342"/>
                <a:gd name="T14" fmla="*/ 43 w 1588"/>
                <a:gd name="T15" fmla="*/ 1169 h 1342"/>
                <a:gd name="T16" fmla="*/ 4 w 1588"/>
                <a:gd name="T17" fmla="*/ 1342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8" h="1342">
                  <a:moveTo>
                    <a:pt x="4" y="1342"/>
                  </a:moveTo>
                  <a:cubicBezTo>
                    <a:pt x="126" y="1279"/>
                    <a:pt x="179" y="1143"/>
                    <a:pt x="285" y="1061"/>
                  </a:cubicBezTo>
                  <a:cubicBezTo>
                    <a:pt x="604" y="804"/>
                    <a:pt x="932" y="556"/>
                    <a:pt x="1241" y="287"/>
                  </a:cubicBezTo>
                  <a:cubicBezTo>
                    <a:pt x="1351" y="184"/>
                    <a:pt x="1489" y="115"/>
                    <a:pt x="1588" y="0"/>
                  </a:cubicBezTo>
                  <a:cubicBezTo>
                    <a:pt x="1492" y="2"/>
                    <a:pt x="1404" y="42"/>
                    <a:pt x="1332" y="103"/>
                  </a:cubicBezTo>
                  <a:cubicBezTo>
                    <a:pt x="1226" y="183"/>
                    <a:pt x="1124" y="268"/>
                    <a:pt x="1020" y="351"/>
                  </a:cubicBezTo>
                  <a:cubicBezTo>
                    <a:pt x="819" y="517"/>
                    <a:pt x="585" y="639"/>
                    <a:pt x="389" y="813"/>
                  </a:cubicBezTo>
                  <a:cubicBezTo>
                    <a:pt x="270" y="928"/>
                    <a:pt x="147" y="1041"/>
                    <a:pt x="43" y="1169"/>
                  </a:cubicBezTo>
                  <a:cubicBezTo>
                    <a:pt x="0" y="1216"/>
                    <a:pt x="11" y="1284"/>
                    <a:pt x="4" y="1342"/>
                  </a:cubicBezTo>
                </a:path>
              </a:pathLst>
            </a:custGeom>
            <a:solidFill>
              <a:srgbClr val="2520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62"/>
            <p:cNvSpPr/>
            <p:nvPr/>
          </p:nvSpPr>
          <p:spPr bwMode="auto">
            <a:xfrm flipV="1">
              <a:off x="14791092" y="5888524"/>
              <a:ext cx="236538" cy="520700"/>
            </a:xfrm>
            <a:custGeom>
              <a:avLst/>
              <a:gdLst>
                <a:gd name="T0" fmla="*/ 0 w 814"/>
                <a:gd name="T1" fmla="*/ 1705 h 1790"/>
                <a:gd name="T2" fmla="*/ 146 w 814"/>
                <a:gd name="T3" fmla="*/ 1784 h 1790"/>
                <a:gd name="T4" fmla="*/ 438 w 814"/>
                <a:gd name="T5" fmla="*/ 1606 h 1790"/>
                <a:gd name="T6" fmla="*/ 814 w 814"/>
                <a:gd name="T7" fmla="*/ 715 h 1790"/>
                <a:gd name="T8" fmla="*/ 584 w 814"/>
                <a:gd name="T9" fmla="*/ 1128 h 1790"/>
                <a:gd name="T10" fmla="*/ 428 w 814"/>
                <a:gd name="T11" fmla="*/ 1032 h 1790"/>
                <a:gd name="T12" fmla="*/ 254 w 814"/>
                <a:gd name="T13" fmla="*/ 1056 h 1790"/>
                <a:gd name="T14" fmla="*/ 495 w 814"/>
                <a:gd name="T15" fmla="*/ 0 h 1790"/>
                <a:gd name="T16" fmla="*/ 275 w 814"/>
                <a:gd name="T17" fmla="*/ 737 h 1790"/>
                <a:gd name="T18" fmla="*/ 0 w 814"/>
                <a:gd name="T19" fmla="*/ 1705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4" h="1790">
                  <a:moveTo>
                    <a:pt x="0" y="1705"/>
                  </a:moveTo>
                  <a:cubicBezTo>
                    <a:pt x="45" y="1735"/>
                    <a:pt x="86" y="1790"/>
                    <a:pt x="146" y="1784"/>
                  </a:cubicBezTo>
                  <a:cubicBezTo>
                    <a:pt x="268" y="1780"/>
                    <a:pt x="363" y="1694"/>
                    <a:pt x="438" y="1606"/>
                  </a:cubicBezTo>
                  <a:cubicBezTo>
                    <a:pt x="559" y="1307"/>
                    <a:pt x="704" y="1019"/>
                    <a:pt x="814" y="715"/>
                  </a:cubicBezTo>
                  <a:cubicBezTo>
                    <a:pt x="728" y="848"/>
                    <a:pt x="651" y="985"/>
                    <a:pt x="584" y="1128"/>
                  </a:cubicBezTo>
                  <a:cubicBezTo>
                    <a:pt x="533" y="1095"/>
                    <a:pt x="487" y="1049"/>
                    <a:pt x="428" y="1032"/>
                  </a:cubicBezTo>
                  <a:cubicBezTo>
                    <a:pt x="369" y="1032"/>
                    <a:pt x="311" y="1047"/>
                    <a:pt x="254" y="1056"/>
                  </a:cubicBezTo>
                  <a:cubicBezTo>
                    <a:pt x="279" y="692"/>
                    <a:pt x="460" y="363"/>
                    <a:pt x="495" y="0"/>
                  </a:cubicBezTo>
                  <a:cubicBezTo>
                    <a:pt x="414" y="244"/>
                    <a:pt x="336" y="488"/>
                    <a:pt x="275" y="737"/>
                  </a:cubicBezTo>
                  <a:cubicBezTo>
                    <a:pt x="190" y="1062"/>
                    <a:pt x="81" y="1380"/>
                    <a:pt x="0" y="1705"/>
                  </a:cubicBezTo>
                </a:path>
              </a:pathLst>
            </a:custGeom>
            <a:solidFill>
              <a:srgbClr val="D4D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63"/>
            <p:cNvSpPr/>
            <p:nvPr/>
          </p:nvSpPr>
          <p:spPr bwMode="auto">
            <a:xfrm flipV="1">
              <a:off x="14005280" y="6025049"/>
              <a:ext cx="273050" cy="215900"/>
            </a:xfrm>
            <a:custGeom>
              <a:avLst/>
              <a:gdLst>
                <a:gd name="T0" fmla="*/ 0 w 943"/>
                <a:gd name="T1" fmla="*/ 745 h 745"/>
                <a:gd name="T2" fmla="*/ 631 w 943"/>
                <a:gd name="T3" fmla="*/ 283 h 745"/>
                <a:gd name="T4" fmla="*/ 943 w 943"/>
                <a:gd name="T5" fmla="*/ 35 h 745"/>
                <a:gd name="T6" fmla="*/ 620 w 943"/>
                <a:gd name="T7" fmla="*/ 58 h 745"/>
                <a:gd name="T8" fmla="*/ 321 w 943"/>
                <a:gd name="T9" fmla="*/ 324 h 745"/>
                <a:gd name="T10" fmla="*/ 0 w 943"/>
                <a:gd name="T11" fmla="*/ 745 h 745"/>
              </a:gdLst>
              <a:ahLst/>
              <a:cxnLst>
                <a:cxn ang="0">
                  <a:pos x="T0" y="T1"/>
                </a:cxn>
                <a:cxn ang="0">
                  <a:pos x="T2" y="T3"/>
                </a:cxn>
                <a:cxn ang="0">
                  <a:pos x="T4" y="T5"/>
                </a:cxn>
                <a:cxn ang="0">
                  <a:pos x="T6" y="T7"/>
                </a:cxn>
                <a:cxn ang="0">
                  <a:pos x="T8" y="T9"/>
                </a:cxn>
                <a:cxn ang="0">
                  <a:pos x="T10" y="T11"/>
                </a:cxn>
              </a:cxnLst>
              <a:rect l="0" t="0" r="r" b="b"/>
              <a:pathLst>
                <a:path w="943" h="745">
                  <a:moveTo>
                    <a:pt x="0" y="745"/>
                  </a:moveTo>
                  <a:cubicBezTo>
                    <a:pt x="196" y="571"/>
                    <a:pt x="430" y="449"/>
                    <a:pt x="631" y="283"/>
                  </a:cubicBezTo>
                  <a:cubicBezTo>
                    <a:pt x="735" y="200"/>
                    <a:pt x="837" y="115"/>
                    <a:pt x="943" y="35"/>
                  </a:cubicBezTo>
                  <a:cubicBezTo>
                    <a:pt x="836" y="25"/>
                    <a:pt x="719" y="0"/>
                    <a:pt x="620" y="58"/>
                  </a:cubicBezTo>
                  <a:cubicBezTo>
                    <a:pt x="504" y="126"/>
                    <a:pt x="416" y="231"/>
                    <a:pt x="321" y="324"/>
                  </a:cubicBezTo>
                  <a:cubicBezTo>
                    <a:pt x="198" y="450"/>
                    <a:pt x="53" y="569"/>
                    <a:pt x="0" y="745"/>
                  </a:cubicBezTo>
                </a:path>
              </a:pathLst>
            </a:custGeom>
            <a:solidFill>
              <a:srgbClr val="4D42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164"/>
            <p:cNvSpPr/>
            <p:nvPr/>
          </p:nvSpPr>
          <p:spPr bwMode="auto">
            <a:xfrm flipV="1">
              <a:off x="15662630" y="6059974"/>
              <a:ext cx="471488" cy="333375"/>
            </a:xfrm>
            <a:custGeom>
              <a:avLst/>
              <a:gdLst>
                <a:gd name="T0" fmla="*/ 805 w 1622"/>
                <a:gd name="T1" fmla="*/ 816 h 1149"/>
                <a:gd name="T2" fmla="*/ 1337 w 1622"/>
                <a:gd name="T3" fmla="*/ 1149 h 1149"/>
                <a:gd name="T4" fmla="*/ 1622 w 1622"/>
                <a:gd name="T5" fmla="*/ 421 h 1149"/>
                <a:gd name="T6" fmla="*/ 1511 w 1622"/>
                <a:gd name="T7" fmla="*/ 600 h 1149"/>
                <a:gd name="T8" fmla="*/ 740 w 1622"/>
                <a:gd name="T9" fmla="*/ 606 h 1149"/>
                <a:gd name="T10" fmla="*/ 98 w 1622"/>
                <a:gd name="T11" fmla="*/ 570 h 1149"/>
                <a:gd name="T12" fmla="*/ 103 w 1622"/>
                <a:gd name="T13" fmla="*/ 0 h 1149"/>
                <a:gd name="T14" fmla="*/ 73 w 1622"/>
                <a:gd name="T15" fmla="*/ 595 h 1149"/>
                <a:gd name="T16" fmla="*/ 89 w 1622"/>
                <a:gd name="T17" fmla="*/ 742 h 1149"/>
                <a:gd name="T18" fmla="*/ 805 w 1622"/>
                <a:gd name="T19" fmla="*/ 816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2" h="1149">
                  <a:moveTo>
                    <a:pt x="805" y="816"/>
                  </a:moveTo>
                  <a:cubicBezTo>
                    <a:pt x="968" y="949"/>
                    <a:pt x="1130" y="1091"/>
                    <a:pt x="1337" y="1149"/>
                  </a:cubicBezTo>
                  <a:cubicBezTo>
                    <a:pt x="1480" y="928"/>
                    <a:pt x="1552" y="672"/>
                    <a:pt x="1622" y="421"/>
                  </a:cubicBezTo>
                  <a:cubicBezTo>
                    <a:pt x="1587" y="482"/>
                    <a:pt x="1549" y="541"/>
                    <a:pt x="1511" y="600"/>
                  </a:cubicBezTo>
                  <a:cubicBezTo>
                    <a:pt x="1255" y="616"/>
                    <a:pt x="997" y="603"/>
                    <a:pt x="740" y="606"/>
                  </a:cubicBezTo>
                  <a:cubicBezTo>
                    <a:pt x="526" y="608"/>
                    <a:pt x="307" y="631"/>
                    <a:pt x="98" y="570"/>
                  </a:cubicBezTo>
                  <a:cubicBezTo>
                    <a:pt x="93" y="380"/>
                    <a:pt x="82" y="189"/>
                    <a:pt x="103" y="0"/>
                  </a:cubicBezTo>
                  <a:cubicBezTo>
                    <a:pt x="0" y="181"/>
                    <a:pt x="62" y="399"/>
                    <a:pt x="73" y="595"/>
                  </a:cubicBezTo>
                  <a:cubicBezTo>
                    <a:pt x="78" y="644"/>
                    <a:pt x="84" y="693"/>
                    <a:pt x="89" y="742"/>
                  </a:cubicBezTo>
                  <a:cubicBezTo>
                    <a:pt x="327" y="752"/>
                    <a:pt x="602" y="644"/>
                    <a:pt x="805" y="816"/>
                  </a:cubicBezTo>
                </a:path>
              </a:pathLst>
            </a:custGeom>
            <a:solidFill>
              <a:srgbClr val="BDA4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165"/>
            <p:cNvSpPr/>
            <p:nvPr/>
          </p:nvSpPr>
          <p:spPr bwMode="auto">
            <a:xfrm flipV="1">
              <a:off x="14864117" y="6080611"/>
              <a:ext cx="352425" cy="617538"/>
            </a:xfrm>
            <a:custGeom>
              <a:avLst/>
              <a:gdLst>
                <a:gd name="T0" fmla="*/ 174 w 1213"/>
                <a:gd name="T1" fmla="*/ 2029 h 2125"/>
                <a:gd name="T2" fmla="*/ 330 w 1213"/>
                <a:gd name="T3" fmla="*/ 2125 h 2125"/>
                <a:gd name="T4" fmla="*/ 560 w 1213"/>
                <a:gd name="T5" fmla="*/ 1712 h 2125"/>
                <a:gd name="T6" fmla="*/ 927 w 1213"/>
                <a:gd name="T7" fmla="*/ 824 h 2125"/>
                <a:gd name="T8" fmla="*/ 1185 w 1213"/>
                <a:gd name="T9" fmla="*/ 197 h 2125"/>
                <a:gd name="T10" fmla="*/ 1106 w 1213"/>
                <a:gd name="T11" fmla="*/ 89 h 2125"/>
                <a:gd name="T12" fmla="*/ 554 w 1213"/>
                <a:gd name="T13" fmla="*/ 0 h 2125"/>
                <a:gd name="T14" fmla="*/ 352 w 1213"/>
                <a:gd name="T15" fmla="*/ 512 h 2125"/>
                <a:gd name="T16" fmla="*/ 241 w 1213"/>
                <a:gd name="T17" fmla="*/ 997 h 2125"/>
                <a:gd name="T18" fmla="*/ 0 w 1213"/>
                <a:gd name="T19" fmla="*/ 2053 h 2125"/>
                <a:gd name="T20" fmla="*/ 174 w 1213"/>
                <a:gd name="T21" fmla="*/ 2029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3" h="2125">
                  <a:moveTo>
                    <a:pt x="174" y="2029"/>
                  </a:moveTo>
                  <a:cubicBezTo>
                    <a:pt x="233" y="2046"/>
                    <a:pt x="279" y="2092"/>
                    <a:pt x="330" y="2125"/>
                  </a:cubicBezTo>
                  <a:cubicBezTo>
                    <a:pt x="397" y="1982"/>
                    <a:pt x="474" y="1845"/>
                    <a:pt x="560" y="1712"/>
                  </a:cubicBezTo>
                  <a:cubicBezTo>
                    <a:pt x="684" y="1417"/>
                    <a:pt x="817" y="1125"/>
                    <a:pt x="927" y="824"/>
                  </a:cubicBezTo>
                  <a:cubicBezTo>
                    <a:pt x="1003" y="611"/>
                    <a:pt x="1109" y="409"/>
                    <a:pt x="1185" y="197"/>
                  </a:cubicBezTo>
                  <a:cubicBezTo>
                    <a:pt x="1213" y="146"/>
                    <a:pt x="1145" y="106"/>
                    <a:pt x="1106" y="89"/>
                  </a:cubicBezTo>
                  <a:cubicBezTo>
                    <a:pt x="927" y="35"/>
                    <a:pt x="742" y="0"/>
                    <a:pt x="554" y="0"/>
                  </a:cubicBezTo>
                  <a:cubicBezTo>
                    <a:pt x="459" y="159"/>
                    <a:pt x="390" y="331"/>
                    <a:pt x="352" y="512"/>
                  </a:cubicBezTo>
                  <a:cubicBezTo>
                    <a:pt x="316" y="674"/>
                    <a:pt x="273" y="835"/>
                    <a:pt x="241" y="997"/>
                  </a:cubicBezTo>
                  <a:cubicBezTo>
                    <a:pt x="206" y="1360"/>
                    <a:pt x="25" y="1689"/>
                    <a:pt x="0" y="2053"/>
                  </a:cubicBezTo>
                  <a:cubicBezTo>
                    <a:pt x="57" y="2044"/>
                    <a:pt x="115" y="2029"/>
                    <a:pt x="174" y="2029"/>
                  </a:cubicBezTo>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166"/>
            <p:cNvSpPr/>
            <p:nvPr/>
          </p:nvSpPr>
          <p:spPr bwMode="auto">
            <a:xfrm flipV="1">
              <a:off x="15641992" y="6186974"/>
              <a:ext cx="93663" cy="406400"/>
            </a:xfrm>
            <a:custGeom>
              <a:avLst/>
              <a:gdLst>
                <a:gd name="T0" fmla="*/ 73 w 323"/>
                <a:gd name="T1" fmla="*/ 1399 h 1399"/>
                <a:gd name="T2" fmla="*/ 145 w 323"/>
                <a:gd name="T3" fmla="*/ 1279 h 1399"/>
                <a:gd name="T4" fmla="*/ 175 w 323"/>
                <a:gd name="T5" fmla="*/ 684 h 1399"/>
                <a:gd name="T6" fmla="*/ 278 w 323"/>
                <a:gd name="T7" fmla="*/ 0 h 1399"/>
                <a:gd name="T8" fmla="*/ 199 w 323"/>
                <a:gd name="T9" fmla="*/ 119 h 1399"/>
                <a:gd name="T10" fmla="*/ 137 w 323"/>
                <a:gd name="T11" fmla="*/ 504 h 1399"/>
                <a:gd name="T12" fmla="*/ 13 w 323"/>
                <a:gd name="T13" fmla="*/ 787 h 1399"/>
                <a:gd name="T14" fmla="*/ 73 w 323"/>
                <a:gd name="T15" fmla="*/ 1399 h 1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1399">
                  <a:moveTo>
                    <a:pt x="73" y="1399"/>
                  </a:moveTo>
                  <a:cubicBezTo>
                    <a:pt x="98" y="1360"/>
                    <a:pt x="121" y="1319"/>
                    <a:pt x="145" y="1279"/>
                  </a:cubicBezTo>
                  <a:cubicBezTo>
                    <a:pt x="134" y="1083"/>
                    <a:pt x="72" y="865"/>
                    <a:pt x="175" y="684"/>
                  </a:cubicBezTo>
                  <a:cubicBezTo>
                    <a:pt x="323" y="484"/>
                    <a:pt x="274" y="231"/>
                    <a:pt x="278" y="0"/>
                  </a:cubicBezTo>
                  <a:cubicBezTo>
                    <a:pt x="251" y="39"/>
                    <a:pt x="225" y="79"/>
                    <a:pt x="199" y="119"/>
                  </a:cubicBezTo>
                  <a:cubicBezTo>
                    <a:pt x="198" y="249"/>
                    <a:pt x="201" y="387"/>
                    <a:pt x="137" y="504"/>
                  </a:cubicBezTo>
                  <a:cubicBezTo>
                    <a:pt x="94" y="598"/>
                    <a:pt x="20" y="681"/>
                    <a:pt x="13" y="787"/>
                  </a:cubicBezTo>
                  <a:cubicBezTo>
                    <a:pt x="0" y="993"/>
                    <a:pt x="22" y="1200"/>
                    <a:pt x="73" y="1399"/>
                  </a:cubicBezTo>
                </a:path>
              </a:pathLst>
            </a:custGeom>
            <a:solidFill>
              <a:srgbClr val="454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213" name="Group 169"/>
            <p:cNvGrpSpPr/>
            <p:nvPr/>
          </p:nvGrpSpPr>
          <p:grpSpPr bwMode="auto">
            <a:xfrm>
              <a:off x="14113230" y="6355249"/>
              <a:ext cx="1454150" cy="458788"/>
              <a:chOff x="3409" y="4005"/>
              <a:chExt cx="916" cy="289"/>
            </a:xfrm>
          </p:grpSpPr>
          <p:sp>
            <p:nvSpPr>
              <p:cNvPr id="215" name="Freeform 167"/>
              <p:cNvSpPr/>
              <p:nvPr/>
            </p:nvSpPr>
            <p:spPr bwMode="auto">
              <a:xfrm flipV="1">
                <a:off x="3409" y="4005"/>
                <a:ext cx="235" cy="289"/>
              </a:xfrm>
              <a:custGeom>
                <a:avLst/>
                <a:gdLst>
                  <a:gd name="T0" fmla="*/ 768 w 1288"/>
                  <a:gd name="T1" fmla="*/ 1539 h 1585"/>
                  <a:gd name="T2" fmla="*/ 1207 w 1288"/>
                  <a:gd name="T3" fmla="*/ 1454 h 1585"/>
                  <a:gd name="T4" fmla="*/ 1288 w 1288"/>
                  <a:gd name="T5" fmla="*/ 1508 h 1585"/>
                  <a:gd name="T6" fmla="*/ 1130 w 1288"/>
                  <a:gd name="T7" fmla="*/ 810 h 1585"/>
                  <a:gd name="T8" fmla="*/ 1035 w 1288"/>
                  <a:gd name="T9" fmla="*/ 2 h 1585"/>
                  <a:gd name="T10" fmla="*/ 0 w 1288"/>
                  <a:gd name="T11" fmla="*/ 2 h 1585"/>
                  <a:gd name="T12" fmla="*/ 372 w 1288"/>
                  <a:gd name="T13" fmla="*/ 1235 h 1585"/>
                  <a:gd name="T14" fmla="*/ 768 w 1288"/>
                  <a:gd name="T15" fmla="*/ 1539 h 15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8" h="1585">
                    <a:moveTo>
                      <a:pt x="768" y="1539"/>
                    </a:moveTo>
                    <a:cubicBezTo>
                      <a:pt x="920" y="1585"/>
                      <a:pt x="1068" y="1506"/>
                      <a:pt x="1207" y="1454"/>
                    </a:cubicBezTo>
                    <a:cubicBezTo>
                      <a:pt x="1234" y="1472"/>
                      <a:pt x="1261" y="1490"/>
                      <a:pt x="1288" y="1508"/>
                    </a:cubicBezTo>
                    <a:cubicBezTo>
                      <a:pt x="1173" y="1294"/>
                      <a:pt x="1142" y="1050"/>
                      <a:pt x="1130" y="810"/>
                    </a:cubicBezTo>
                    <a:cubicBezTo>
                      <a:pt x="1108" y="540"/>
                      <a:pt x="1044" y="274"/>
                      <a:pt x="1035" y="2"/>
                    </a:cubicBezTo>
                    <a:cubicBezTo>
                      <a:pt x="690" y="0"/>
                      <a:pt x="345" y="0"/>
                      <a:pt x="0" y="2"/>
                    </a:cubicBezTo>
                    <a:cubicBezTo>
                      <a:pt x="85" y="423"/>
                      <a:pt x="203" y="839"/>
                      <a:pt x="372" y="1235"/>
                    </a:cubicBezTo>
                    <a:cubicBezTo>
                      <a:pt x="436" y="1401"/>
                      <a:pt x="604" y="1495"/>
                      <a:pt x="768" y="1539"/>
                    </a:cubicBezTo>
                  </a:path>
                </a:pathLst>
              </a:custGeom>
              <a:solidFill>
                <a:srgbClr val="4B41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168"/>
              <p:cNvSpPr/>
              <p:nvPr/>
            </p:nvSpPr>
            <p:spPr bwMode="auto">
              <a:xfrm flipV="1">
                <a:off x="4054" y="4191"/>
                <a:ext cx="271" cy="103"/>
              </a:xfrm>
              <a:custGeom>
                <a:avLst/>
                <a:gdLst>
                  <a:gd name="T0" fmla="*/ 564 w 1484"/>
                  <a:gd name="T1" fmla="*/ 268 h 568"/>
                  <a:gd name="T2" fmla="*/ 1468 w 1484"/>
                  <a:gd name="T3" fmla="*/ 568 h 568"/>
                  <a:gd name="T4" fmla="*/ 1400 w 1484"/>
                  <a:gd name="T5" fmla="*/ 0 h 568"/>
                  <a:gd name="T6" fmla="*/ 263 w 1484"/>
                  <a:gd name="T7" fmla="*/ 1 h 568"/>
                  <a:gd name="T8" fmla="*/ 246 w 1484"/>
                  <a:gd name="T9" fmla="*/ 178 h 568"/>
                  <a:gd name="T10" fmla="*/ 0 w 1484"/>
                  <a:gd name="T11" fmla="*/ 157 h 568"/>
                  <a:gd name="T12" fmla="*/ 564 w 1484"/>
                  <a:gd name="T13" fmla="*/ 268 h 568"/>
                </a:gdLst>
                <a:ahLst/>
                <a:cxnLst>
                  <a:cxn ang="0">
                    <a:pos x="T0" y="T1"/>
                  </a:cxn>
                  <a:cxn ang="0">
                    <a:pos x="T2" y="T3"/>
                  </a:cxn>
                  <a:cxn ang="0">
                    <a:pos x="T4" y="T5"/>
                  </a:cxn>
                  <a:cxn ang="0">
                    <a:pos x="T6" y="T7"/>
                  </a:cxn>
                  <a:cxn ang="0">
                    <a:pos x="T8" y="T9"/>
                  </a:cxn>
                  <a:cxn ang="0">
                    <a:pos x="T10" y="T11"/>
                  </a:cxn>
                  <a:cxn ang="0">
                    <a:pos x="T12" y="T13"/>
                  </a:cxn>
                </a:cxnLst>
                <a:rect l="0" t="0" r="r" b="b"/>
                <a:pathLst>
                  <a:path w="1484" h="568">
                    <a:moveTo>
                      <a:pt x="564" y="268"/>
                    </a:moveTo>
                    <a:cubicBezTo>
                      <a:pt x="862" y="377"/>
                      <a:pt x="1159" y="492"/>
                      <a:pt x="1468" y="568"/>
                    </a:cubicBezTo>
                    <a:cubicBezTo>
                      <a:pt x="1484" y="376"/>
                      <a:pt x="1462" y="182"/>
                      <a:pt x="1400" y="0"/>
                    </a:cubicBezTo>
                    <a:cubicBezTo>
                      <a:pt x="1021" y="2"/>
                      <a:pt x="642" y="0"/>
                      <a:pt x="263" y="1"/>
                    </a:cubicBezTo>
                    <a:cubicBezTo>
                      <a:pt x="257" y="60"/>
                      <a:pt x="252" y="120"/>
                      <a:pt x="246" y="178"/>
                    </a:cubicBezTo>
                    <a:cubicBezTo>
                      <a:pt x="164" y="174"/>
                      <a:pt x="82" y="169"/>
                      <a:pt x="0" y="157"/>
                    </a:cubicBezTo>
                    <a:cubicBezTo>
                      <a:pt x="180" y="234"/>
                      <a:pt x="382" y="201"/>
                      <a:pt x="564" y="268"/>
                    </a:cubicBezTo>
                  </a:path>
                </a:pathLst>
              </a:custGeom>
              <a:solidFill>
                <a:srgbClr val="4B41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4" name="Freeform 170"/>
            <p:cNvSpPr/>
            <p:nvPr/>
          </p:nvSpPr>
          <p:spPr bwMode="auto">
            <a:xfrm flipV="1">
              <a:off x="14413267" y="6363186"/>
              <a:ext cx="93663" cy="450850"/>
            </a:xfrm>
            <a:custGeom>
              <a:avLst/>
              <a:gdLst>
                <a:gd name="T0" fmla="*/ 253 w 321"/>
                <a:gd name="T1" fmla="*/ 1507 h 1554"/>
                <a:gd name="T2" fmla="*/ 321 w 321"/>
                <a:gd name="T3" fmla="*/ 1554 h 1554"/>
                <a:gd name="T4" fmla="*/ 214 w 321"/>
                <a:gd name="T5" fmla="*/ 923 h 1554"/>
                <a:gd name="T6" fmla="*/ 111 w 321"/>
                <a:gd name="T7" fmla="*/ 0 h 1554"/>
                <a:gd name="T8" fmla="*/ 0 w 321"/>
                <a:gd name="T9" fmla="*/ 1 h 1554"/>
                <a:gd name="T10" fmla="*/ 95 w 321"/>
                <a:gd name="T11" fmla="*/ 809 h 1554"/>
                <a:gd name="T12" fmla="*/ 253 w 321"/>
                <a:gd name="T13" fmla="*/ 1507 h 1554"/>
              </a:gdLst>
              <a:ahLst/>
              <a:cxnLst>
                <a:cxn ang="0">
                  <a:pos x="T0" y="T1"/>
                </a:cxn>
                <a:cxn ang="0">
                  <a:pos x="T2" y="T3"/>
                </a:cxn>
                <a:cxn ang="0">
                  <a:pos x="T4" y="T5"/>
                </a:cxn>
                <a:cxn ang="0">
                  <a:pos x="T6" y="T7"/>
                </a:cxn>
                <a:cxn ang="0">
                  <a:pos x="T8" y="T9"/>
                </a:cxn>
                <a:cxn ang="0">
                  <a:pos x="T10" y="T11"/>
                </a:cxn>
                <a:cxn ang="0">
                  <a:pos x="T12" y="T13"/>
                </a:cxn>
              </a:cxnLst>
              <a:rect l="0" t="0" r="r" b="b"/>
              <a:pathLst>
                <a:path w="321" h="1554">
                  <a:moveTo>
                    <a:pt x="253" y="1507"/>
                  </a:moveTo>
                  <a:cubicBezTo>
                    <a:pt x="270" y="1519"/>
                    <a:pt x="304" y="1542"/>
                    <a:pt x="321" y="1554"/>
                  </a:cubicBezTo>
                  <a:cubicBezTo>
                    <a:pt x="314" y="1339"/>
                    <a:pt x="248" y="1134"/>
                    <a:pt x="214" y="923"/>
                  </a:cubicBezTo>
                  <a:cubicBezTo>
                    <a:pt x="176" y="616"/>
                    <a:pt x="113" y="311"/>
                    <a:pt x="111" y="0"/>
                  </a:cubicBezTo>
                  <a:cubicBezTo>
                    <a:pt x="83" y="0"/>
                    <a:pt x="28" y="1"/>
                    <a:pt x="0" y="1"/>
                  </a:cubicBezTo>
                  <a:cubicBezTo>
                    <a:pt x="9" y="273"/>
                    <a:pt x="73" y="539"/>
                    <a:pt x="95" y="809"/>
                  </a:cubicBezTo>
                  <a:cubicBezTo>
                    <a:pt x="107" y="1049"/>
                    <a:pt x="138" y="1293"/>
                    <a:pt x="253" y="1507"/>
                  </a:cubicBezTo>
                </a:path>
              </a:pathLst>
            </a:custGeom>
            <a:solidFill>
              <a:srgbClr val="2924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3000"/>
                                        <p:tgtEl>
                                          <p:spTgt spid="20"/>
                                        </p:tgtEl>
                                      </p:cBhvr>
                                    </p:animEffect>
                                  </p:childTnLst>
                                </p:cTn>
                              </p:par>
                            </p:childTnLst>
                          </p:cTn>
                        </p:par>
                        <p:par>
                          <p:cTn id="16" fill="hold">
                            <p:stCondLst>
                              <p:cond delay="40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4500"/>
                            </p:stCondLst>
                            <p:childTnLst>
                              <p:par>
                                <p:cTn id="21" presetID="22" presetClass="entr" presetSubtype="4"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par>
                          <p:cTn id="24" fill="hold">
                            <p:stCondLst>
                              <p:cond delay="5000"/>
                            </p:stCondLst>
                            <p:childTnLst>
                              <p:par>
                                <p:cTn id="25" presetID="22" presetClass="entr" presetSubtype="4"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55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600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par>
                          <p:cTn id="36" fill="hold">
                            <p:stCondLst>
                              <p:cond delay="6500"/>
                            </p:stCondLst>
                            <p:childTnLst>
                              <p:par>
                                <p:cTn id="37" presetID="22" presetClass="entr" presetSubtype="4"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par>
                          <p:cTn id="40" fill="hold">
                            <p:stCondLst>
                              <p:cond delay="7000"/>
                            </p:stCondLst>
                            <p:childTnLst>
                              <p:par>
                                <p:cTn id="41" presetID="10"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82">
                                            <p:graphicEl>
                                              <a:dgm id="{873BC958-82EC-4AAA-8D5B-7A6F3BF62969}"/>
                                            </p:graphicEl>
                                          </p:spTgt>
                                        </p:tgtEl>
                                        <p:attrNameLst>
                                          <p:attrName>style.visibility</p:attrName>
                                        </p:attrNameLst>
                                      </p:cBhvr>
                                      <p:to>
                                        <p:strVal val="visible"/>
                                      </p:to>
                                    </p:set>
                                    <p:animEffect transition="in" filter="fade">
                                      <p:cBhvr>
                                        <p:cTn id="48" dur="1000"/>
                                        <p:tgtEl>
                                          <p:spTgt spid="82">
                                            <p:graphicEl>
                                              <a:dgm id="{873BC958-82EC-4AAA-8D5B-7A6F3BF62969}"/>
                                            </p:graphicEl>
                                          </p:spTgt>
                                        </p:tgtEl>
                                      </p:cBhvr>
                                    </p:animEffect>
                                    <p:anim calcmode="lin" valueType="num">
                                      <p:cBhvr>
                                        <p:cTn id="49" dur="1000" fill="hold"/>
                                        <p:tgtEl>
                                          <p:spTgt spid="82">
                                            <p:graphicEl>
                                              <a:dgm id="{873BC958-82EC-4AAA-8D5B-7A6F3BF62969}"/>
                                            </p:graphicEl>
                                          </p:spTgt>
                                        </p:tgtEl>
                                        <p:attrNameLst>
                                          <p:attrName>ppt_x</p:attrName>
                                        </p:attrNameLst>
                                      </p:cBhvr>
                                      <p:tavLst>
                                        <p:tav tm="0">
                                          <p:val>
                                            <p:strVal val="#ppt_x"/>
                                          </p:val>
                                        </p:tav>
                                        <p:tav tm="100000">
                                          <p:val>
                                            <p:strVal val="#ppt_x"/>
                                          </p:val>
                                        </p:tav>
                                      </p:tavLst>
                                    </p:anim>
                                    <p:anim calcmode="lin" valueType="num">
                                      <p:cBhvr>
                                        <p:cTn id="50" dur="1000" fill="hold"/>
                                        <p:tgtEl>
                                          <p:spTgt spid="82">
                                            <p:graphicEl>
                                              <a:dgm id="{873BC958-82EC-4AAA-8D5B-7A6F3BF62969}"/>
                                            </p:graphicEl>
                                          </p:spTgt>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82">
                                            <p:graphicEl>
                                              <a:dgm id="{D428C4E7-3781-417B-A733-24E977C8A173}"/>
                                            </p:graphicEl>
                                          </p:spTgt>
                                        </p:tgtEl>
                                        <p:attrNameLst>
                                          <p:attrName>style.visibility</p:attrName>
                                        </p:attrNameLst>
                                      </p:cBhvr>
                                      <p:to>
                                        <p:strVal val="visible"/>
                                      </p:to>
                                    </p:set>
                                    <p:animEffect transition="in" filter="fade">
                                      <p:cBhvr>
                                        <p:cTn id="53" dur="1000"/>
                                        <p:tgtEl>
                                          <p:spTgt spid="82">
                                            <p:graphicEl>
                                              <a:dgm id="{D428C4E7-3781-417B-A733-24E977C8A173}"/>
                                            </p:graphicEl>
                                          </p:spTgt>
                                        </p:tgtEl>
                                      </p:cBhvr>
                                    </p:animEffect>
                                    <p:anim calcmode="lin" valueType="num">
                                      <p:cBhvr>
                                        <p:cTn id="54" dur="1000" fill="hold"/>
                                        <p:tgtEl>
                                          <p:spTgt spid="82">
                                            <p:graphicEl>
                                              <a:dgm id="{D428C4E7-3781-417B-A733-24E977C8A173}"/>
                                            </p:graphicEl>
                                          </p:spTgt>
                                        </p:tgtEl>
                                        <p:attrNameLst>
                                          <p:attrName>ppt_x</p:attrName>
                                        </p:attrNameLst>
                                      </p:cBhvr>
                                      <p:tavLst>
                                        <p:tav tm="0">
                                          <p:val>
                                            <p:strVal val="#ppt_x"/>
                                          </p:val>
                                        </p:tav>
                                        <p:tav tm="100000">
                                          <p:val>
                                            <p:strVal val="#ppt_x"/>
                                          </p:val>
                                        </p:tav>
                                      </p:tavLst>
                                    </p:anim>
                                    <p:anim calcmode="lin" valueType="num">
                                      <p:cBhvr>
                                        <p:cTn id="55" dur="1000" fill="hold"/>
                                        <p:tgtEl>
                                          <p:spTgt spid="82">
                                            <p:graphicEl>
                                              <a:dgm id="{D428C4E7-3781-417B-A733-24E977C8A173}"/>
                                            </p:graphic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82">
                                            <p:graphicEl>
                                              <a:dgm id="{B04A9907-E847-42A0-99CF-256BCB37718F}"/>
                                            </p:graphicEl>
                                          </p:spTgt>
                                        </p:tgtEl>
                                        <p:attrNameLst>
                                          <p:attrName>style.visibility</p:attrName>
                                        </p:attrNameLst>
                                      </p:cBhvr>
                                      <p:to>
                                        <p:strVal val="visible"/>
                                      </p:to>
                                    </p:set>
                                    <p:animEffect transition="in" filter="fade">
                                      <p:cBhvr>
                                        <p:cTn id="60" dur="1000"/>
                                        <p:tgtEl>
                                          <p:spTgt spid="82">
                                            <p:graphicEl>
                                              <a:dgm id="{B04A9907-E847-42A0-99CF-256BCB37718F}"/>
                                            </p:graphicEl>
                                          </p:spTgt>
                                        </p:tgtEl>
                                      </p:cBhvr>
                                    </p:animEffect>
                                    <p:anim calcmode="lin" valueType="num">
                                      <p:cBhvr>
                                        <p:cTn id="61" dur="1000" fill="hold"/>
                                        <p:tgtEl>
                                          <p:spTgt spid="82">
                                            <p:graphicEl>
                                              <a:dgm id="{B04A9907-E847-42A0-99CF-256BCB37718F}"/>
                                            </p:graphicEl>
                                          </p:spTgt>
                                        </p:tgtEl>
                                        <p:attrNameLst>
                                          <p:attrName>ppt_x</p:attrName>
                                        </p:attrNameLst>
                                      </p:cBhvr>
                                      <p:tavLst>
                                        <p:tav tm="0">
                                          <p:val>
                                            <p:strVal val="#ppt_x"/>
                                          </p:val>
                                        </p:tav>
                                        <p:tav tm="100000">
                                          <p:val>
                                            <p:strVal val="#ppt_x"/>
                                          </p:val>
                                        </p:tav>
                                      </p:tavLst>
                                    </p:anim>
                                    <p:anim calcmode="lin" valueType="num">
                                      <p:cBhvr>
                                        <p:cTn id="62" dur="1000" fill="hold"/>
                                        <p:tgtEl>
                                          <p:spTgt spid="82">
                                            <p:graphicEl>
                                              <a:dgm id="{B04A9907-E847-42A0-99CF-256BCB37718F}"/>
                                            </p:graphicEl>
                                          </p:spTgt>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82">
                                            <p:graphicEl>
                                              <a:dgm id="{87C28E57-4848-4832-8C8B-A527FA507E34}"/>
                                            </p:graphicEl>
                                          </p:spTgt>
                                        </p:tgtEl>
                                        <p:attrNameLst>
                                          <p:attrName>style.visibility</p:attrName>
                                        </p:attrNameLst>
                                      </p:cBhvr>
                                      <p:to>
                                        <p:strVal val="visible"/>
                                      </p:to>
                                    </p:set>
                                    <p:animEffect transition="in" filter="fade">
                                      <p:cBhvr>
                                        <p:cTn id="65" dur="1000"/>
                                        <p:tgtEl>
                                          <p:spTgt spid="82">
                                            <p:graphicEl>
                                              <a:dgm id="{87C28E57-4848-4832-8C8B-A527FA507E34}"/>
                                            </p:graphicEl>
                                          </p:spTgt>
                                        </p:tgtEl>
                                      </p:cBhvr>
                                    </p:animEffect>
                                    <p:anim calcmode="lin" valueType="num">
                                      <p:cBhvr>
                                        <p:cTn id="66" dur="1000" fill="hold"/>
                                        <p:tgtEl>
                                          <p:spTgt spid="82">
                                            <p:graphicEl>
                                              <a:dgm id="{87C28E57-4848-4832-8C8B-A527FA507E34}"/>
                                            </p:graphicEl>
                                          </p:spTgt>
                                        </p:tgtEl>
                                        <p:attrNameLst>
                                          <p:attrName>ppt_x</p:attrName>
                                        </p:attrNameLst>
                                      </p:cBhvr>
                                      <p:tavLst>
                                        <p:tav tm="0">
                                          <p:val>
                                            <p:strVal val="#ppt_x"/>
                                          </p:val>
                                        </p:tav>
                                        <p:tav tm="100000">
                                          <p:val>
                                            <p:strVal val="#ppt_x"/>
                                          </p:val>
                                        </p:tav>
                                      </p:tavLst>
                                    </p:anim>
                                    <p:anim calcmode="lin" valueType="num">
                                      <p:cBhvr>
                                        <p:cTn id="67" dur="1000" fill="hold"/>
                                        <p:tgtEl>
                                          <p:spTgt spid="82">
                                            <p:graphicEl>
                                              <a:dgm id="{87C28E57-4848-4832-8C8B-A527FA507E34}"/>
                                            </p:graphic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82">
                                            <p:graphicEl>
                                              <a:dgm id="{808584D3-A6BC-4E79-9F00-9169B1CBA5C4}"/>
                                            </p:graphicEl>
                                          </p:spTgt>
                                        </p:tgtEl>
                                        <p:attrNameLst>
                                          <p:attrName>style.visibility</p:attrName>
                                        </p:attrNameLst>
                                      </p:cBhvr>
                                      <p:to>
                                        <p:strVal val="visible"/>
                                      </p:to>
                                    </p:set>
                                    <p:animEffect transition="in" filter="fade">
                                      <p:cBhvr>
                                        <p:cTn id="72" dur="1000"/>
                                        <p:tgtEl>
                                          <p:spTgt spid="82">
                                            <p:graphicEl>
                                              <a:dgm id="{808584D3-A6BC-4E79-9F00-9169B1CBA5C4}"/>
                                            </p:graphicEl>
                                          </p:spTgt>
                                        </p:tgtEl>
                                      </p:cBhvr>
                                    </p:animEffect>
                                    <p:anim calcmode="lin" valueType="num">
                                      <p:cBhvr>
                                        <p:cTn id="73" dur="1000" fill="hold"/>
                                        <p:tgtEl>
                                          <p:spTgt spid="82">
                                            <p:graphicEl>
                                              <a:dgm id="{808584D3-A6BC-4E79-9F00-9169B1CBA5C4}"/>
                                            </p:graphicEl>
                                          </p:spTgt>
                                        </p:tgtEl>
                                        <p:attrNameLst>
                                          <p:attrName>ppt_x</p:attrName>
                                        </p:attrNameLst>
                                      </p:cBhvr>
                                      <p:tavLst>
                                        <p:tav tm="0">
                                          <p:val>
                                            <p:strVal val="#ppt_x"/>
                                          </p:val>
                                        </p:tav>
                                        <p:tav tm="100000">
                                          <p:val>
                                            <p:strVal val="#ppt_x"/>
                                          </p:val>
                                        </p:tav>
                                      </p:tavLst>
                                    </p:anim>
                                    <p:anim calcmode="lin" valueType="num">
                                      <p:cBhvr>
                                        <p:cTn id="74" dur="1000" fill="hold"/>
                                        <p:tgtEl>
                                          <p:spTgt spid="82">
                                            <p:graphicEl>
                                              <a:dgm id="{808584D3-A6BC-4E79-9F00-9169B1CBA5C4}"/>
                                            </p:graphicEl>
                                          </p:spTgt>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82">
                                            <p:graphicEl>
                                              <a:dgm id="{48253493-34C0-471B-85C3-0679CAD95A37}"/>
                                            </p:graphicEl>
                                          </p:spTgt>
                                        </p:tgtEl>
                                        <p:attrNameLst>
                                          <p:attrName>style.visibility</p:attrName>
                                        </p:attrNameLst>
                                      </p:cBhvr>
                                      <p:to>
                                        <p:strVal val="visible"/>
                                      </p:to>
                                    </p:set>
                                    <p:animEffect transition="in" filter="fade">
                                      <p:cBhvr>
                                        <p:cTn id="77" dur="1000"/>
                                        <p:tgtEl>
                                          <p:spTgt spid="82">
                                            <p:graphicEl>
                                              <a:dgm id="{48253493-34C0-471B-85C3-0679CAD95A37}"/>
                                            </p:graphicEl>
                                          </p:spTgt>
                                        </p:tgtEl>
                                      </p:cBhvr>
                                    </p:animEffect>
                                    <p:anim calcmode="lin" valueType="num">
                                      <p:cBhvr>
                                        <p:cTn id="78" dur="1000" fill="hold"/>
                                        <p:tgtEl>
                                          <p:spTgt spid="82">
                                            <p:graphicEl>
                                              <a:dgm id="{48253493-34C0-471B-85C3-0679CAD95A37}"/>
                                            </p:graphicEl>
                                          </p:spTgt>
                                        </p:tgtEl>
                                        <p:attrNameLst>
                                          <p:attrName>ppt_x</p:attrName>
                                        </p:attrNameLst>
                                      </p:cBhvr>
                                      <p:tavLst>
                                        <p:tav tm="0">
                                          <p:val>
                                            <p:strVal val="#ppt_x"/>
                                          </p:val>
                                        </p:tav>
                                        <p:tav tm="100000">
                                          <p:val>
                                            <p:strVal val="#ppt_x"/>
                                          </p:val>
                                        </p:tav>
                                      </p:tavLst>
                                    </p:anim>
                                    <p:anim calcmode="lin" valueType="num">
                                      <p:cBhvr>
                                        <p:cTn id="79" dur="1000" fill="hold"/>
                                        <p:tgtEl>
                                          <p:spTgt spid="82">
                                            <p:graphicEl>
                                              <a:dgm id="{48253493-34C0-471B-85C3-0679CAD95A37}"/>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8" grpId="0" animBg="1"/>
      <p:bldP spid="20" grpId="0" animBg="1"/>
      <p:bldP spid="77" grpId="0"/>
      <p:bldP spid="78" grpId="0"/>
      <p:bldGraphic spid="82"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5693" r="973"/>
          <a:stretch>
            <a:fillRect/>
          </a:stretch>
        </p:blipFill>
        <p:spPr>
          <a:xfrm>
            <a:off x="0" y="0"/>
            <a:ext cx="12192000" cy="6858000"/>
          </a:xfrm>
          <a:prstGeom prst="rect">
            <a:avLst/>
          </a:prstGeom>
        </p:spPr>
      </p:pic>
      <p:grpSp>
        <p:nvGrpSpPr>
          <p:cNvPr id="19" name="组合 18"/>
          <p:cNvGrpSpPr/>
          <p:nvPr/>
        </p:nvGrpSpPr>
        <p:grpSpPr>
          <a:xfrm>
            <a:off x="2336799" y="1323876"/>
            <a:ext cx="5160524" cy="4210248"/>
            <a:chOff x="622299" y="1323876"/>
            <a:chExt cx="5160524" cy="4210248"/>
          </a:xfrm>
        </p:grpSpPr>
        <p:grpSp>
          <p:nvGrpSpPr>
            <p:cNvPr id="14" name="组合 13"/>
            <p:cNvGrpSpPr/>
            <p:nvPr/>
          </p:nvGrpSpPr>
          <p:grpSpPr>
            <a:xfrm>
              <a:off x="622299" y="1323876"/>
              <a:ext cx="5160524" cy="4210248"/>
              <a:chOff x="1511299" y="857052"/>
              <a:chExt cx="5160524" cy="4210248"/>
            </a:xfrm>
          </p:grpSpPr>
          <p:sp>
            <p:nvSpPr>
              <p:cNvPr id="9" name="任意多边形: 形状 8"/>
              <p:cNvSpPr/>
              <p:nvPr/>
            </p:nvSpPr>
            <p:spPr>
              <a:xfrm>
                <a:off x="1511299" y="1161144"/>
                <a:ext cx="3031671" cy="3906156"/>
              </a:xfrm>
              <a:custGeom>
                <a:avLst/>
                <a:gdLst>
                  <a:gd name="connsiteX0" fmla="*/ 0 w 3599542"/>
                  <a:gd name="connsiteY0" fmla="*/ 0 h 4589008"/>
                  <a:gd name="connsiteX1" fmla="*/ 3599542 w 3599542"/>
                  <a:gd name="connsiteY1" fmla="*/ 0 h 4589008"/>
                  <a:gd name="connsiteX2" fmla="*/ 3599542 w 3599542"/>
                  <a:gd name="connsiteY2" fmla="*/ 806790 h 4589008"/>
                  <a:gd name="connsiteX3" fmla="*/ 3467608 w 3599542"/>
                  <a:gd name="connsiteY3" fmla="*/ 806790 h 4589008"/>
                  <a:gd name="connsiteX4" fmla="*/ 3467608 w 3599542"/>
                  <a:gd name="connsiteY4" fmla="*/ 163875 h 4589008"/>
                  <a:gd name="connsiteX5" fmla="*/ 131934 w 3599542"/>
                  <a:gd name="connsiteY5" fmla="*/ 163875 h 4589008"/>
                  <a:gd name="connsiteX6" fmla="*/ 131934 w 3599542"/>
                  <a:gd name="connsiteY6" fmla="*/ 4425134 h 4589008"/>
                  <a:gd name="connsiteX7" fmla="*/ 3467608 w 3599542"/>
                  <a:gd name="connsiteY7" fmla="*/ 4425134 h 4589008"/>
                  <a:gd name="connsiteX8" fmla="*/ 3467608 w 3599542"/>
                  <a:gd name="connsiteY8" fmla="*/ 3782219 h 4589008"/>
                  <a:gd name="connsiteX9" fmla="*/ 3599542 w 3599542"/>
                  <a:gd name="connsiteY9" fmla="*/ 3782219 h 4589008"/>
                  <a:gd name="connsiteX10" fmla="*/ 3599542 w 3599542"/>
                  <a:gd name="connsiteY10" fmla="*/ 4589008 h 4589008"/>
                  <a:gd name="connsiteX11" fmla="*/ 0 w 3599542"/>
                  <a:gd name="connsiteY11" fmla="*/ 4589008 h 458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9542" h="4589008">
                    <a:moveTo>
                      <a:pt x="0" y="0"/>
                    </a:moveTo>
                    <a:lnTo>
                      <a:pt x="3599542" y="0"/>
                    </a:lnTo>
                    <a:lnTo>
                      <a:pt x="3599542" y="806790"/>
                    </a:lnTo>
                    <a:lnTo>
                      <a:pt x="3467608" y="806790"/>
                    </a:lnTo>
                    <a:lnTo>
                      <a:pt x="3467608" y="163875"/>
                    </a:lnTo>
                    <a:lnTo>
                      <a:pt x="131934" y="163875"/>
                    </a:lnTo>
                    <a:lnTo>
                      <a:pt x="131934" y="4425134"/>
                    </a:lnTo>
                    <a:lnTo>
                      <a:pt x="3467608" y="4425134"/>
                    </a:lnTo>
                    <a:lnTo>
                      <a:pt x="3467608" y="3782219"/>
                    </a:lnTo>
                    <a:lnTo>
                      <a:pt x="3599542" y="3782219"/>
                    </a:lnTo>
                    <a:lnTo>
                      <a:pt x="3599542" y="4589008"/>
                    </a:lnTo>
                    <a:lnTo>
                      <a:pt x="0" y="4589008"/>
                    </a:lnTo>
                    <a:close/>
                  </a:path>
                </a:pathLst>
              </a:custGeom>
              <a:solidFill>
                <a:srgbClr val="0A12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1944810" y="3365854"/>
                <a:ext cx="4727013" cy="898900"/>
              </a:xfrm>
              <a:prstGeom prst="rect">
                <a:avLst/>
              </a:prstGeom>
              <a:noFill/>
            </p:spPr>
            <p:txBody>
              <a:bodyPr wrap="square" rtlCol="0">
                <a:spAutoFit/>
              </a:bodyPr>
              <a:lstStyle/>
              <a:p>
                <a:pPr>
                  <a:lnSpc>
                    <a:spcPct val="130000"/>
                  </a:lnSpc>
                </a:pPr>
                <a:r>
                  <a:rPr lang="zh-CN" altLang="en-US" sz="4400" dirty="0">
                    <a:solidFill>
                      <a:srgbClr val="0A1232"/>
                    </a:solidFill>
                    <a:latin typeface="思源黑体 Medium" panose="020B0600000000000000" pitchFamily="34" charset="-122"/>
                    <a:ea typeface="思源黑体 Medium" panose="020B0600000000000000" pitchFamily="34" charset="-122"/>
                  </a:rPr>
                  <a:t>无穷无尽的光和热</a:t>
                </a:r>
                <a:endParaRPr lang="zh-CN" altLang="en-US" sz="4400" dirty="0">
                  <a:solidFill>
                    <a:srgbClr val="0A1232"/>
                  </a:solidFill>
                  <a:latin typeface="思源黑体 Medium" panose="020B0600000000000000" pitchFamily="34" charset="-122"/>
                  <a:ea typeface="思源黑体 Medium" panose="020B0600000000000000" pitchFamily="34" charset="-122"/>
                </a:endParaRPr>
              </a:p>
            </p:txBody>
          </p:sp>
          <p:sp>
            <p:nvSpPr>
              <p:cNvPr id="11" name="矩形 10"/>
              <p:cNvSpPr/>
              <p:nvPr/>
            </p:nvSpPr>
            <p:spPr>
              <a:xfrm>
                <a:off x="2269568" y="857052"/>
                <a:ext cx="2877711" cy="2622064"/>
              </a:xfrm>
              <a:prstGeom prst="rect">
                <a:avLst/>
              </a:prstGeom>
            </p:spPr>
            <p:txBody>
              <a:bodyPr wrap="none">
                <a:spAutoFit/>
              </a:bodyPr>
              <a:lstStyle/>
              <a:p>
                <a:pPr>
                  <a:lnSpc>
                    <a:spcPct val="130000"/>
                  </a:lnSpc>
                </a:pPr>
                <a:r>
                  <a:rPr lang="zh-CN" altLang="en-US" sz="13800" dirty="0">
                    <a:solidFill>
                      <a:srgbClr val="0A1232"/>
                    </a:solidFill>
                    <a:latin typeface="思源黑体 Bold" panose="020B0800000000000000" pitchFamily="34" charset="-122"/>
                    <a:ea typeface="思源黑体 Bold" panose="020B0800000000000000" pitchFamily="34" charset="-122"/>
                  </a:rPr>
                  <a:t>太</a:t>
                </a:r>
                <a:r>
                  <a:rPr lang="zh-CN" altLang="en-US" sz="7200" dirty="0">
                    <a:solidFill>
                      <a:srgbClr val="0A1232"/>
                    </a:solidFill>
                    <a:latin typeface="思源黑体 Bold" panose="020B0800000000000000" pitchFamily="34" charset="-122"/>
                    <a:ea typeface="思源黑体 Bold" panose="020B0800000000000000" pitchFamily="34" charset="-122"/>
                  </a:rPr>
                  <a:t>阳</a:t>
                </a:r>
                <a:endParaRPr lang="en-US" altLang="zh-CN" sz="13800" dirty="0">
                  <a:solidFill>
                    <a:srgbClr val="0A1232"/>
                  </a:solidFill>
                  <a:latin typeface="思源黑体 Bold" panose="020B0800000000000000" pitchFamily="34" charset="-122"/>
                  <a:ea typeface="思源黑体 Bold" panose="020B0800000000000000" pitchFamily="34" charset="-122"/>
                </a:endParaRPr>
              </a:p>
            </p:txBody>
          </p:sp>
          <p:sp>
            <p:nvSpPr>
              <p:cNvPr id="12" name="矩形 11"/>
              <p:cNvSpPr/>
              <p:nvPr/>
            </p:nvSpPr>
            <p:spPr>
              <a:xfrm>
                <a:off x="5030452" y="2199437"/>
                <a:ext cx="553998" cy="1279679"/>
              </a:xfrm>
              <a:prstGeom prst="rect">
                <a:avLst/>
              </a:prstGeom>
              <a:solidFill>
                <a:srgbClr val="0A1232"/>
              </a:solidFill>
            </p:spPr>
            <p:txBody>
              <a:bodyPr vert="eaVert" wrap="square">
                <a:spAutoFit/>
              </a:bodyPr>
              <a:lstStyle/>
              <a:p>
                <a:pPr algn="ctr"/>
                <a:r>
                  <a:rPr lang="zh-CN" altLang="en-US" sz="2400" dirty="0">
                    <a:solidFill>
                      <a:schemeClr val="bg1"/>
                    </a:solidFill>
                    <a:latin typeface="思源黑体 Medium" panose="020B0600000000000000" pitchFamily="34" charset="-122"/>
                    <a:ea typeface="思源黑体 Medium" panose="020B0600000000000000" pitchFamily="34" charset="-122"/>
                  </a:rPr>
                  <a:t>赐   予</a:t>
                </a:r>
                <a:endParaRPr lang="en-US" altLang="zh-CN" sz="2400" dirty="0">
                  <a:solidFill>
                    <a:schemeClr val="bg1"/>
                  </a:solidFill>
                  <a:latin typeface="思源黑体 Medium" panose="020B0600000000000000" pitchFamily="34" charset="-122"/>
                  <a:ea typeface="思源黑体 Medium" panose="020B0600000000000000" pitchFamily="34" charset="-122"/>
                </a:endParaRPr>
              </a:p>
            </p:txBody>
          </p:sp>
          <p:sp>
            <p:nvSpPr>
              <p:cNvPr id="13" name="矩形 12"/>
              <p:cNvSpPr/>
              <p:nvPr/>
            </p:nvSpPr>
            <p:spPr>
              <a:xfrm>
                <a:off x="4300731" y="3122322"/>
                <a:ext cx="800219" cy="461665"/>
              </a:xfrm>
              <a:prstGeom prst="rect">
                <a:avLst/>
              </a:prstGeom>
            </p:spPr>
            <p:txBody>
              <a:bodyPr wrap="none">
                <a:spAutoFit/>
              </a:bodyPr>
              <a:lstStyle/>
              <a:p>
                <a:r>
                  <a:rPr lang="zh-CN" altLang="en-US" sz="2400" dirty="0">
                    <a:solidFill>
                      <a:srgbClr val="0A1232"/>
                    </a:solidFill>
                    <a:latin typeface="思源黑体 Medium" panose="020B0600000000000000" pitchFamily="34" charset="-122"/>
                    <a:ea typeface="思源黑体 Medium" panose="020B0600000000000000" pitchFamily="34" charset="-122"/>
                  </a:rPr>
                  <a:t>我们</a:t>
                </a:r>
                <a:endParaRPr lang="zh-CN" altLang="en-US" sz="2400" dirty="0">
                  <a:solidFill>
                    <a:srgbClr val="0A1232"/>
                  </a:solidFill>
                </a:endParaRPr>
              </a:p>
            </p:txBody>
          </p:sp>
        </p:grpSp>
        <p:cxnSp>
          <p:nvCxnSpPr>
            <p:cNvPr id="16" name="直接连接符 15"/>
            <p:cNvCxnSpPr/>
            <p:nvPr/>
          </p:nvCxnSpPr>
          <p:spPr>
            <a:xfrm>
              <a:off x="1181100" y="4642678"/>
              <a:ext cx="4445047" cy="0"/>
            </a:xfrm>
            <a:prstGeom prst="line">
              <a:avLst/>
            </a:prstGeom>
            <a:ln w="38100">
              <a:solidFill>
                <a:srgbClr val="0A123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81100" y="4731578"/>
              <a:ext cx="957034" cy="0"/>
            </a:xfrm>
            <a:prstGeom prst="line">
              <a:avLst/>
            </a:prstGeom>
            <a:ln w="38100">
              <a:solidFill>
                <a:srgbClr val="0A123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44365" r="79"/>
          <a:stretch>
            <a:fillRect/>
          </a:stretch>
        </p:blipFill>
        <p:spPr>
          <a:xfrm>
            <a:off x="0" y="0"/>
            <a:ext cx="12192000" cy="6858000"/>
          </a:xfrm>
          <a:prstGeom prst="rect">
            <a:avLst/>
          </a:prstGeom>
        </p:spPr>
      </p:pic>
      <p:sp>
        <p:nvSpPr>
          <p:cNvPr id="6" name="文本框 5"/>
          <p:cNvSpPr txBox="1"/>
          <p:nvPr/>
        </p:nvSpPr>
        <p:spPr>
          <a:xfrm>
            <a:off x="8100734" y="2388968"/>
            <a:ext cx="3877985" cy="584775"/>
          </a:xfrm>
          <a:prstGeom prst="rect">
            <a:avLst/>
          </a:prstGeom>
          <a:noFill/>
        </p:spPr>
        <p:txBody>
          <a:bodyPr wrap="none" rtlCol="0">
            <a:spAutoFit/>
          </a:bodyPr>
          <a:lstStyle/>
          <a:p>
            <a:pPr algn="ctr"/>
            <a:r>
              <a:rPr lang="zh-CN" altLang="en-US" sz="3200" dirty="0">
                <a:solidFill>
                  <a:schemeClr val="bg1"/>
                </a:solidFill>
                <a:latin typeface="思源黑体 Medium" panose="020B0600000000000000" pitchFamily="34" charset="-122"/>
                <a:ea typeface="思源黑体 Medium" panose="020B0600000000000000" pitchFamily="34" charset="-122"/>
              </a:rPr>
              <a:t>它的能量来自哪里呢</a:t>
            </a:r>
            <a:endParaRPr lang="zh-CN" altLang="en-US" sz="3200" dirty="0">
              <a:solidFill>
                <a:schemeClr val="bg1"/>
              </a:solidFill>
              <a:latin typeface="思源黑体 Medium" panose="020B0600000000000000" pitchFamily="34" charset="-122"/>
              <a:ea typeface="思源黑体 Medium" panose="020B0600000000000000" pitchFamily="34" charset="-122"/>
            </a:endParaRPr>
          </a:p>
        </p:txBody>
      </p:sp>
      <p:sp>
        <p:nvSpPr>
          <p:cNvPr id="16" name="任意多边形: 形状 15"/>
          <p:cNvSpPr/>
          <p:nvPr/>
        </p:nvSpPr>
        <p:spPr>
          <a:xfrm>
            <a:off x="9061827" y="800100"/>
            <a:ext cx="1955800" cy="3822700"/>
          </a:xfrm>
          <a:custGeom>
            <a:avLst/>
            <a:gdLst>
              <a:gd name="connsiteX0" fmla="*/ 0 w 1955800"/>
              <a:gd name="connsiteY0" fmla="*/ 2222500 h 3822700"/>
              <a:gd name="connsiteX1" fmla="*/ 77900 w 1955800"/>
              <a:gd name="connsiteY1" fmla="*/ 2222500 h 3822700"/>
              <a:gd name="connsiteX2" fmla="*/ 77900 w 1955800"/>
              <a:gd name="connsiteY2" fmla="*/ 3765350 h 3822700"/>
              <a:gd name="connsiteX3" fmla="*/ 1877900 w 1955800"/>
              <a:gd name="connsiteY3" fmla="*/ 3765350 h 3822700"/>
              <a:gd name="connsiteX4" fmla="*/ 1877900 w 1955800"/>
              <a:gd name="connsiteY4" fmla="*/ 2222500 h 3822700"/>
              <a:gd name="connsiteX5" fmla="*/ 1955800 w 1955800"/>
              <a:gd name="connsiteY5" fmla="*/ 2222500 h 3822700"/>
              <a:gd name="connsiteX6" fmla="*/ 1955800 w 1955800"/>
              <a:gd name="connsiteY6" fmla="*/ 3822700 h 3822700"/>
              <a:gd name="connsiteX7" fmla="*/ 0 w 1955800"/>
              <a:gd name="connsiteY7" fmla="*/ 3822700 h 3822700"/>
              <a:gd name="connsiteX8" fmla="*/ 0 w 1955800"/>
              <a:gd name="connsiteY8" fmla="*/ 0 h 3822700"/>
              <a:gd name="connsiteX9" fmla="*/ 1955800 w 1955800"/>
              <a:gd name="connsiteY9" fmla="*/ 0 h 3822700"/>
              <a:gd name="connsiteX10" fmla="*/ 1955800 w 1955800"/>
              <a:gd name="connsiteY10" fmla="*/ 673100 h 3822700"/>
              <a:gd name="connsiteX11" fmla="*/ 1877900 w 1955800"/>
              <a:gd name="connsiteY11" fmla="*/ 673100 h 3822700"/>
              <a:gd name="connsiteX12" fmla="*/ 1877900 w 1955800"/>
              <a:gd name="connsiteY12" fmla="*/ 57350 h 3822700"/>
              <a:gd name="connsiteX13" fmla="*/ 77900 w 1955800"/>
              <a:gd name="connsiteY13" fmla="*/ 57350 h 3822700"/>
              <a:gd name="connsiteX14" fmla="*/ 77900 w 1955800"/>
              <a:gd name="connsiteY14" fmla="*/ 673100 h 3822700"/>
              <a:gd name="connsiteX15" fmla="*/ 0 w 1955800"/>
              <a:gd name="connsiteY15" fmla="*/ 673100 h 382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5800" h="3822700">
                <a:moveTo>
                  <a:pt x="0" y="2222500"/>
                </a:moveTo>
                <a:lnTo>
                  <a:pt x="77900" y="2222500"/>
                </a:lnTo>
                <a:lnTo>
                  <a:pt x="77900" y="3765350"/>
                </a:lnTo>
                <a:lnTo>
                  <a:pt x="1877900" y="3765350"/>
                </a:lnTo>
                <a:lnTo>
                  <a:pt x="1877900" y="2222500"/>
                </a:lnTo>
                <a:lnTo>
                  <a:pt x="1955800" y="2222500"/>
                </a:lnTo>
                <a:lnTo>
                  <a:pt x="1955800" y="3822700"/>
                </a:lnTo>
                <a:lnTo>
                  <a:pt x="0" y="3822700"/>
                </a:lnTo>
                <a:close/>
                <a:moveTo>
                  <a:pt x="0" y="0"/>
                </a:moveTo>
                <a:lnTo>
                  <a:pt x="1955800" y="0"/>
                </a:lnTo>
                <a:lnTo>
                  <a:pt x="1955800" y="673100"/>
                </a:lnTo>
                <a:lnTo>
                  <a:pt x="1877900" y="673100"/>
                </a:lnTo>
                <a:lnTo>
                  <a:pt x="1877900" y="57350"/>
                </a:lnTo>
                <a:lnTo>
                  <a:pt x="77900" y="57350"/>
                </a:lnTo>
                <a:lnTo>
                  <a:pt x="77900" y="673100"/>
                </a:lnTo>
                <a:lnTo>
                  <a:pt x="0" y="673100"/>
                </a:ln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9" name="组合 18"/>
          <p:cNvGrpSpPr/>
          <p:nvPr/>
        </p:nvGrpSpPr>
        <p:grpSpPr>
          <a:xfrm>
            <a:off x="8442126" y="1619527"/>
            <a:ext cx="3195202" cy="830997"/>
            <a:chOff x="8260298" y="1458655"/>
            <a:chExt cx="3195202" cy="830997"/>
          </a:xfrm>
        </p:grpSpPr>
        <p:grpSp>
          <p:nvGrpSpPr>
            <p:cNvPr id="17" name="组合 16"/>
            <p:cNvGrpSpPr/>
            <p:nvPr/>
          </p:nvGrpSpPr>
          <p:grpSpPr>
            <a:xfrm>
              <a:off x="8260298" y="1458655"/>
              <a:ext cx="3195202" cy="830997"/>
              <a:chOff x="8260298" y="1458655"/>
              <a:chExt cx="3195202" cy="830997"/>
            </a:xfrm>
          </p:grpSpPr>
          <p:sp>
            <p:nvSpPr>
              <p:cNvPr id="9" name="矩形 8"/>
              <p:cNvSpPr/>
              <p:nvPr/>
            </p:nvSpPr>
            <p:spPr>
              <a:xfrm>
                <a:off x="8260298" y="1458655"/>
                <a:ext cx="1415772" cy="830997"/>
              </a:xfrm>
              <a:prstGeom prst="rect">
                <a:avLst/>
              </a:prstGeom>
            </p:spPr>
            <p:txBody>
              <a:bodyPr wrap="none">
                <a:spAutoFit/>
              </a:bodyPr>
              <a:lstStyle/>
              <a:p>
                <a:r>
                  <a:rPr lang="zh-CN" altLang="en-US" sz="4800" dirty="0">
                    <a:solidFill>
                      <a:schemeClr val="bg1"/>
                    </a:solidFill>
                    <a:latin typeface="思源黑体 Bold" panose="020B0800000000000000" pitchFamily="34" charset="-122"/>
                    <a:ea typeface="思源黑体 Bold" panose="020B0800000000000000" pitchFamily="34" charset="-122"/>
                  </a:rPr>
                  <a:t>石油</a:t>
                </a:r>
                <a:endParaRPr lang="zh-CN" altLang="en-US" sz="4800" dirty="0">
                  <a:solidFill>
                    <a:schemeClr val="bg1"/>
                  </a:solidFill>
                  <a:latin typeface="思源黑体 Bold" panose="020B0800000000000000" pitchFamily="34" charset="-122"/>
                  <a:ea typeface="思源黑体 Bold" panose="020B0800000000000000" pitchFamily="34" charset="-122"/>
                </a:endParaRPr>
              </a:p>
            </p:txBody>
          </p:sp>
          <p:sp>
            <p:nvSpPr>
              <p:cNvPr id="10" name="矩形 9"/>
              <p:cNvSpPr/>
              <p:nvPr/>
            </p:nvSpPr>
            <p:spPr>
              <a:xfrm>
                <a:off x="10039728" y="1458655"/>
                <a:ext cx="1415772" cy="830997"/>
              </a:xfrm>
              <a:prstGeom prst="rect">
                <a:avLst/>
              </a:prstGeom>
            </p:spPr>
            <p:txBody>
              <a:bodyPr wrap="none">
                <a:spAutoFit/>
              </a:bodyPr>
              <a:lstStyle/>
              <a:p>
                <a:r>
                  <a:rPr lang="zh-CN" altLang="en-US" sz="4800" dirty="0">
                    <a:solidFill>
                      <a:schemeClr val="bg1"/>
                    </a:solidFill>
                    <a:latin typeface="思源黑体 Bold" panose="020B0800000000000000" pitchFamily="34" charset="-122"/>
                    <a:ea typeface="思源黑体 Bold" panose="020B0800000000000000" pitchFamily="34" charset="-122"/>
                  </a:rPr>
                  <a:t>能源</a:t>
                </a:r>
                <a:endParaRPr lang="en-US" altLang="zh-CN" sz="4800" dirty="0">
                  <a:solidFill>
                    <a:schemeClr val="bg1"/>
                  </a:solidFill>
                  <a:latin typeface="思源黑体 Bold" panose="020B0800000000000000" pitchFamily="34" charset="-122"/>
                  <a:ea typeface="思源黑体 Bold" panose="020B0800000000000000" pitchFamily="34" charset="-122"/>
                </a:endParaRPr>
              </a:p>
            </p:txBody>
          </p:sp>
        </p:grpSp>
        <p:sp>
          <p:nvSpPr>
            <p:cNvPr id="18" name="星形: 五角 17"/>
            <p:cNvSpPr/>
            <p:nvPr/>
          </p:nvSpPr>
          <p:spPr>
            <a:xfrm>
              <a:off x="9634051" y="1619527"/>
              <a:ext cx="447696" cy="44769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5" name="组合 24"/>
          <p:cNvGrpSpPr/>
          <p:nvPr/>
        </p:nvGrpSpPr>
        <p:grpSpPr>
          <a:xfrm>
            <a:off x="9733940" y="1092984"/>
            <a:ext cx="611575" cy="2579953"/>
            <a:chOff x="9652000" y="1092984"/>
            <a:chExt cx="611575" cy="2579953"/>
          </a:xfrm>
        </p:grpSpPr>
        <p:cxnSp>
          <p:nvCxnSpPr>
            <p:cNvPr id="21" name="直接连接符 20"/>
            <p:cNvCxnSpPr/>
            <p:nvPr/>
          </p:nvCxnSpPr>
          <p:spPr>
            <a:xfrm flipV="1">
              <a:off x="9652000" y="1092984"/>
              <a:ext cx="611575" cy="279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9652000" y="1253856"/>
              <a:ext cx="611575" cy="279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652000" y="3232665"/>
              <a:ext cx="611575" cy="279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9652000" y="3393537"/>
              <a:ext cx="611575" cy="279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8333" r="8333"/>
          <a:stretch>
            <a:fillRect/>
          </a:stretch>
        </p:blipFill>
        <p:spPr>
          <a:xfrm>
            <a:off x="0" y="0"/>
            <a:ext cx="12192000" cy="6858000"/>
          </a:xfrm>
          <a:prstGeom prst="rect">
            <a:avLst/>
          </a:prstGeom>
        </p:spPr>
      </p:pic>
      <p:sp>
        <p:nvSpPr>
          <p:cNvPr id="11" name="任意多边形: 形状 10"/>
          <p:cNvSpPr/>
          <p:nvPr/>
        </p:nvSpPr>
        <p:spPr>
          <a:xfrm>
            <a:off x="3865023" y="1505744"/>
            <a:ext cx="4461954" cy="3846512"/>
          </a:xfrm>
          <a:custGeom>
            <a:avLst/>
            <a:gdLst>
              <a:gd name="connsiteX0" fmla="*/ 651431 w 4461954"/>
              <a:gd name="connsiteY0" fmla="*/ 2723356 h 3846512"/>
              <a:gd name="connsiteX1" fmla="*/ 824071 w 4461954"/>
              <a:gd name="connsiteY1" fmla="*/ 2723356 h 3846512"/>
              <a:gd name="connsiteX2" fmla="*/ 256889 w 4461954"/>
              <a:gd name="connsiteY2" fmla="*/ 3701256 h 3846512"/>
              <a:gd name="connsiteX3" fmla="*/ 4205065 w 4461954"/>
              <a:gd name="connsiteY3" fmla="*/ 3701256 h 3846512"/>
              <a:gd name="connsiteX4" fmla="*/ 3637883 w 4461954"/>
              <a:gd name="connsiteY4" fmla="*/ 2723356 h 3846512"/>
              <a:gd name="connsiteX5" fmla="*/ 3810524 w 4461954"/>
              <a:gd name="connsiteY5" fmla="*/ 2723356 h 3846512"/>
              <a:gd name="connsiteX6" fmla="*/ 4461954 w 4461954"/>
              <a:gd name="connsiteY6" fmla="*/ 3846512 h 3846512"/>
              <a:gd name="connsiteX7" fmla="*/ 0 w 4461954"/>
              <a:gd name="connsiteY7" fmla="*/ 3846512 h 3846512"/>
              <a:gd name="connsiteX8" fmla="*/ 2230977 w 4461954"/>
              <a:gd name="connsiteY8" fmla="*/ 0 h 3846512"/>
              <a:gd name="connsiteX9" fmla="*/ 2683526 w 4461954"/>
              <a:gd name="connsiteY9" fmla="*/ 780256 h 3846512"/>
              <a:gd name="connsiteX10" fmla="*/ 2510885 w 4461954"/>
              <a:gd name="connsiteY10" fmla="*/ 780256 h 3846512"/>
              <a:gd name="connsiteX11" fmla="*/ 2230977 w 4461954"/>
              <a:gd name="connsiteY11" fmla="*/ 297656 h 3846512"/>
              <a:gd name="connsiteX12" fmla="*/ 1951069 w 4461954"/>
              <a:gd name="connsiteY12" fmla="*/ 780256 h 3846512"/>
              <a:gd name="connsiteX13" fmla="*/ 1778429 w 4461954"/>
              <a:gd name="connsiteY13" fmla="*/ 780256 h 38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1954" h="3846512">
                <a:moveTo>
                  <a:pt x="651431" y="2723356"/>
                </a:moveTo>
                <a:lnTo>
                  <a:pt x="824071" y="2723356"/>
                </a:lnTo>
                <a:lnTo>
                  <a:pt x="256889" y="3701256"/>
                </a:lnTo>
                <a:lnTo>
                  <a:pt x="4205065" y="3701256"/>
                </a:lnTo>
                <a:lnTo>
                  <a:pt x="3637883" y="2723356"/>
                </a:lnTo>
                <a:lnTo>
                  <a:pt x="3810524" y="2723356"/>
                </a:lnTo>
                <a:lnTo>
                  <a:pt x="4461954" y="3846512"/>
                </a:lnTo>
                <a:lnTo>
                  <a:pt x="0" y="3846512"/>
                </a:lnTo>
                <a:close/>
                <a:moveTo>
                  <a:pt x="2230977" y="0"/>
                </a:moveTo>
                <a:lnTo>
                  <a:pt x="2683526" y="780256"/>
                </a:lnTo>
                <a:lnTo>
                  <a:pt x="2510885" y="780256"/>
                </a:lnTo>
                <a:lnTo>
                  <a:pt x="2230977" y="297656"/>
                </a:lnTo>
                <a:lnTo>
                  <a:pt x="1951069" y="780256"/>
                </a:lnTo>
                <a:lnTo>
                  <a:pt x="1778429" y="7802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4900801" y="2325191"/>
            <a:ext cx="2390398" cy="1323439"/>
          </a:xfrm>
          <a:prstGeom prst="rect">
            <a:avLst/>
          </a:prstGeom>
          <a:noFill/>
        </p:spPr>
        <p:txBody>
          <a:bodyPr wrap="none" rtlCol="0">
            <a:spAutoFit/>
          </a:bodyPr>
          <a:lstStyle/>
          <a:p>
            <a:r>
              <a:rPr lang="zh-CN" altLang="en-US" sz="8000" spc="600" dirty="0">
                <a:solidFill>
                  <a:schemeClr val="bg1">
                    <a:lumMod val="95000"/>
                  </a:schemeClr>
                </a:solidFill>
                <a:latin typeface="思源黑体 Bold" panose="020B0800000000000000" pitchFamily="34" charset="-122"/>
                <a:ea typeface="思源黑体 Bold" panose="020B0800000000000000" pitchFamily="34" charset="-122"/>
              </a:rPr>
              <a:t>煤炭</a:t>
            </a:r>
            <a:endParaRPr lang="zh-CN" altLang="en-US" sz="8000" spc="600" dirty="0">
              <a:solidFill>
                <a:schemeClr val="bg1">
                  <a:lumMod val="95000"/>
                </a:schemeClr>
              </a:solidFill>
              <a:latin typeface="思源黑体 Bold" panose="020B0800000000000000" pitchFamily="34" charset="-122"/>
              <a:ea typeface="思源黑体 Bold" panose="020B0800000000000000" pitchFamily="34" charset="-122"/>
            </a:endParaRPr>
          </a:p>
        </p:txBody>
      </p:sp>
      <p:sp>
        <p:nvSpPr>
          <p:cNvPr id="7" name="矩形 6"/>
          <p:cNvSpPr/>
          <p:nvPr/>
        </p:nvSpPr>
        <p:spPr>
          <a:xfrm>
            <a:off x="3964512" y="3543979"/>
            <a:ext cx="4313777" cy="646331"/>
          </a:xfrm>
          <a:prstGeom prst="rect">
            <a:avLst/>
          </a:prstGeom>
        </p:spPr>
        <p:txBody>
          <a:bodyPr wrap="square">
            <a:spAutoFit/>
          </a:bodyPr>
          <a:lstStyle/>
          <a:p>
            <a:pPr algn="ctr"/>
            <a:r>
              <a:rPr lang="zh-CN" altLang="en-US" sz="3600" dirty="0">
                <a:solidFill>
                  <a:schemeClr val="bg1">
                    <a:lumMod val="95000"/>
                  </a:schemeClr>
                </a:solidFill>
                <a:latin typeface="思源黑体 Bold" panose="020B0800000000000000" pitchFamily="34" charset="-122"/>
                <a:ea typeface="思源黑体 Bold" panose="020B0800000000000000" pitchFamily="34" charset="-122"/>
              </a:rPr>
              <a:t>能量又来自哪里呢？</a:t>
            </a:r>
            <a:endParaRPr lang="zh-CN" altLang="en-US" sz="3600" dirty="0">
              <a:solidFill>
                <a:schemeClr val="bg1">
                  <a:lumMod val="95000"/>
                </a:schemeClr>
              </a:solidFill>
              <a:latin typeface="思源黑体 Bold" panose="020B0800000000000000" pitchFamily="34" charset="-122"/>
              <a:ea typeface="思源黑体 Bold" panose="020B0800000000000000" pitchFamily="34" charset="-122"/>
            </a:endParaRPr>
          </a:p>
        </p:txBody>
      </p:sp>
      <p:sp>
        <p:nvSpPr>
          <p:cNvPr id="12" name="等腰三角形 11"/>
          <p:cNvSpPr/>
          <p:nvPr/>
        </p:nvSpPr>
        <p:spPr>
          <a:xfrm>
            <a:off x="5892800" y="4444844"/>
            <a:ext cx="406400" cy="35034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1"/>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6096000"/>
                <a:gridCol w="6096000"/>
              </a:tblGrid>
              <a:tr h="3429000">
                <a:tc>
                  <a:txBody>
                    <a:bodyPr/>
                    <a:lstStyle/>
                    <a:p>
                      <a:endParaRPr lang="zh-CN" altLang="en-US" dirty="0">
                        <a:solidFill>
                          <a:schemeClr val="tx1"/>
                        </a:solidFill>
                      </a:endParaRP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1"/>
                      <a:srcRect/>
                      <a:stretch>
                        <a:fillRect/>
                      </a:stretch>
                    </a:blipFill>
                  </a:tcPr>
                </a:tc>
                <a:tc>
                  <a:txBody>
                    <a:bodyPr/>
                    <a:lstStyle/>
                    <a:p>
                      <a:endParaRPr lang="zh-CN" altLang="en-US" dirty="0">
                        <a:solidFill>
                          <a:schemeClr val="tx1"/>
                        </a:solidFill>
                      </a:endParaRP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2"/>
                      <a:stretch>
                        <a:fillRect/>
                      </a:stretch>
                    </a:blipFill>
                  </a:tcPr>
                </a:tc>
              </a:tr>
              <a:tr h="3429000">
                <a:tc>
                  <a:txBody>
                    <a:bodyPr/>
                    <a:lstStyle/>
                    <a:p>
                      <a:endParaRPr lang="zh-CN" altLang="en-US" dirty="0">
                        <a:solidFill>
                          <a:schemeClr val="tx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a:stretch>
                    </a:blipFill>
                  </a:tcPr>
                </a:tc>
                <a:tc>
                  <a:txBody>
                    <a:bodyPr/>
                    <a:lstStyle/>
                    <a:p>
                      <a:endParaRPr lang="zh-CN" altLang="en-US" dirty="0">
                        <a:solidFill>
                          <a:schemeClr val="tx1"/>
                        </a:solidFill>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r>
            </a:tbl>
          </a:graphicData>
        </a:graphic>
      </p:graphicFrame>
      <p:sp>
        <p:nvSpPr>
          <p:cNvPr id="9" name="文本框 8"/>
          <p:cNvSpPr txBox="1"/>
          <p:nvPr/>
        </p:nvSpPr>
        <p:spPr>
          <a:xfrm>
            <a:off x="6308723" y="4706513"/>
            <a:ext cx="5768978" cy="1972656"/>
          </a:xfrm>
          <a:prstGeom prst="rect">
            <a:avLst/>
          </a:prstGeom>
          <a:noFill/>
        </p:spPr>
        <p:txBody>
          <a:bodyPr wrap="square" rtlCol="0">
            <a:spAutoFit/>
          </a:bodyPr>
          <a:lstStyle/>
          <a:p>
            <a:pPr algn="just">
              <a:lnSpc>
                <a:spcPct val="130000"/>
              </a:lnSpc>
            </a:pPr>
            <a:r>
              <a:rPr lang="zh-CN" altLang="en-US" sz="2400" dirty="0">
                <a:solidFill>
                  <a:schemeClr val="bg1"/>
                </a:solidFill>
                <a:latin typeface="思源黑体 Normal" panose="020B0400000000000000" pitchFamily="34" charset="-122"/>
                <a:ea typeface="思源黑体 Normal" panose="020B0400000000000000" pitchFamily="34" charset="-122"/>
              </a:rPr>
              <a:t>太阳辐射经植物的生物化学作用，可以转化成有机物中的生物化学能。煤炭、石油等化石燃料，是地质时期生物固定以后积累下来的太阳能。</a:t>
            </a:r>
            <a:endParaRPr lang="zh-CN" altLang="en-US" sz="2400" dirty="0">
              <a:solidFill>
                <a:schemeClr val="bg1"/>
              </a:solidFill>
              <a:latin typeface="思源黑体 Normal" panose="020B0400000000000000" pitchFamily="34" charset="-122"/>
              <a:ea typeface="思源黑体 Normal" panose="020B0400000000000000" pitchFamily="34" charset="-122"/>
            </a:endParaRPr>
          </a:p>
        </p:txBody>
      </p:sp>
      <p:grpSp>
        <p:nvGrpSpPr>
          <p:cNvPr id="14" name="组合 13"/>
          <p:cNvGrpSpPr/>
          <p:nvPr/>
        </p:nvGrpSpPr>
        <p:grpSpPr>
          <a:xfrm>
            <a:off x="6856955" y="3464545"/>
            <a:ext cx="4736015" cy="1165768"/>
            <a:chOff x="7110946" y="3464545"/>
            <a:chExt cx="4228031" cy="1165768"/>
          </a:xfrm>
        </p:grpSpPr>
        <p:sp>
          <p:nvSpPr>
            <p:cNvPr id="97" name="矩形 96"/>
            <p:cNvSpPr/>
            <p:nvPr/>
          </p:nvSpPr>
          <p:spPr>
            <a:xfrm>
              <a:off x="7653258" y="3464545"/>
              <a:ext cx="3143409" cy="1165768"/>
            </a:xfrm>
            <a:prstGeom prst="rect">
              <a:avLst/>
            </a:prstGeom>
          </p:spPr>
          <p:txBody>
            <a:bodyPr wrap="square">
              <a:spAutoFit/>
            </a:bodyPr>
            <a:lstStyle/>
            <a:p>
              <a:pPr algn="dist">
                <a:lnSpc>
                  <a:spcPct val="130000"/>
                </a:lnSpc>
                <a:spcAft>
                  <a:spcPts val="0"/>
                </a:spcAft>
              </a:pPr>
              <a:r>
                <a:rPr lang="zh-CN" altLang="en-US" sz="2800" kern="100" dirty="0">
                  <a:solidFill>
                    <a:schemeClr val="bg1"/>
                  </a:solidFill>
                  <a:effectLst>
                    <a:outerShdw blurRad="50800" dist="38100" dir="5400000" algn="t" rotWithShape="0">
                      <a:prstClr val="black">
                        <a:alpha val="40000"/>
                      </a:prstClr>
                    </a:outerShdw>
                  </a:effectLst>
                  <a:latin typeface="思源黑体 Medium" panose="020B0600000000000000" pitchFamily="34" charset="-122"/>
                  <a:ea typeface="思源黑体 Medium" panose="020B0600000000000000" pitchFamily="34" charset="-122"/>
                  <a:cs typeface="Arial" panose="020B0604020202020204" pitchFamily="34" charset="0"/>
                </a:rPr>
                <a:t>太阳辐射</a:t>
              </a:r>
              <a:r>
                <a:rPr lang="zh-CN" altLang="zh-CN" sz="2800" kern="100" dirty="0">
                  <a:solidFill>
                    <a:schemeClr val="bg1"/>
                  </a:solidFill>
                  <a:effectLst>
                    <a:outerShdw blurRad="50800" dist="38100" dir="5400000" algn="t" rotWithShape="0">
                      <a:prstClr val="black">
                        <a:alpha val="40000"/>
                      </a:prstClr>
                    </a:outerShdw>
                  </a:effectLst>
                  <a:latin typeface="思源黑体 Medium" panose="020B0600000000000000" pitchFamily="34" charset="-122"/>
                  <a:ea typeface="思源黑体 Medium" panose="020B0600000000000000" pitchFamily="34" charset="-122"/>
                  <a:cs typeface="Arial" panose="020B0604020202020204" pitchFamily="34" charset="0"/>
                </a:rPr>
                <a:t>为</a:t>
              </a:r>
              <a:r>
                <a:rPr lang="zh-CN" altLang="en-US" sz="2800" kern="100" dirty="0">
                  <a:solidFill>
                    <a:schemeClr val="bg1"/>
                  </a:solidFill>
                  <a:effectLst>
                    <a:outerShdw blurRad="50800" dist="38100" dir="5400000" algn="t" rotWithShape="0">
                      <a:prstClr val="black">
                        <a:alpha val="40000"/>
                      </a:prstClr>
                    </a:outerShdw>
                  </a:effectLst>
                  <a:latin typeface="思源黑体 Medium" panose="020B0600000000000000" pitchFamily="34" charset="-122"/>
                  <a:ea typeface="思源黑体 Medium" panose="020B0600000000000000" pitchFamily="34" charset="-122"/>
                  <a:cs typeface="Arial" panose="020B0604020202020204" pitchFamily="34" charset="0"/>
                </a:rPr>
                <a:t>我们</a:t>
              </a:r>
              <a:endParaRPr lang="en-US" altLang="zh-CN" sz="2800" kern="100" dirty="0">
                <a:solidFill>
                  <a:schemeClr val="bg1"/>
                </a:solidFill>
                <a:effectLst>
                  <a:outerShdw blurRad="50800" dist="38100" dir="5400000" algn="t" rotWithShape="0">
                    <a:prstClr val="black">
                      <a:alpha val="40000"/>
                    </a:prstClr>
                  </a:outerShdw>
                </a:effectLst>
                <a:latin typeface="思源黑体 Medium" panose="020B0600000000000000" pitchFamily="34" charset="-122"/>
                <a:ea typeface="思源黑体 Medium" panose="020B0600000000000000" pitchFamily="34" charset="-122"/>
                <a:cs typeface="Arial" panose="020B0604020202020204" pitchFamily="34" charset="0"/>
              </a:endParaRPr>
            </a:p>
            <a:p>
              <a:pPr algn="dist">
                <a:lnSpc>
                  <a:spcPct val="130000"/>
                </a:lnSpc>
                <a:spcAft>
                  <a:spcPts val="0"/>
                </a:spcAft>
              </a:pPr>
              <a:r>
                <a:rPr lang="zh-CN" altLang="en-US" sz="2800" kern="100" dirty="0">
                  <a:solidFill>
                    <a:schemeClr val="bg1"/>
                  </a:solidFill>
                  <a:effectLst>
                    <a:outerShdw blurRad="50800" dist="38100" dir="5400000" algn="t" rotWithShape="0">
                      <a:prstClr val="black">
                        <a:alpha val="40000"/>
                      </a:prstClr>
                    </a:outerShdw>
                  </a:effectLst>
                  <a:latin typeface="思源黑体 Medium" panose="020B0600000000000000" pitchFamily="34" charset="-122"/>
                  <a:ea typeface="思源黑体 Medium" panose="020B0600000000000000" pitchFamily="34" charset="-122"/>
                  <a:cs typeface="Arial" panose="020B0604020202020204" pitchFamily="34" charset="0"/>
                </a:rPr>
                <a:t>生活生产提供能量</a:t>
              </a:r>
              <a:endParaRPr lang="zh-CN" altLang="zh-CN" sz="2800" kern="100" dirty="0">
                <a:solidFill>
                  <a:schemeClr val="bg1"/>
                </a:solidFill>
                <a:effectLst>
                  <a:outerShdw blurRad="50800" dist="38100" dir="5400000" algn="t" rotWithShape="0">
                    <a:prstClr val="black">
                      <a:alpha val="40000"/>
                    </a:prstClr>
                  </a:outerShdw>
                </a:effectLst>
                <a:latin typeface="思源黑体 Medium" panose="020B0600000000000000" pitchFamily="34" charset="-122"/>
                <a:ea typeface="思源黑体 Medium" panose="020B0600000000000000" pitchFamily="34" charset="-122"/>
                <a:cs typeface="Arial" panose="020B0604020202020204" pitchFamily="34" charset="0"/>
              </a:endParaRPr>
            </a:p>
          </p:txBody>
        </p:sp>
        <p:sp>
          <p:nvSpPr>
            <p:cNvPr id="13" name="等腰三角形 12"/>
            <p:cNvSpPr/>
            <p:nvPr/>
          </p:nvSpPr>
          <p:spPr>
            <a:xfrm rot="5400000">
              <a:off x="11103673" y="3916203"/>
              <a:ext cx="208154" cy="26245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88"/>
            <p:cNvSpPr/>
            <p:nvPr/>
          </p:nvSpPr>
          <p:spPr>
            <a:xfrm rot="16200000" flipH="1">
              <a:off x="7138097" y="3916204"/>
              <a:ext cx="208152" cy="26245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直角三角形 14"/>
          <p:cNvSpPr/>
          <p:nvPr/>
        </p:nvSpPr>
        <p:spPr>
          <a:xfrm>
            <a:off x="6115048" y="3049952"/>
            <a:ext cx="360000" cy="360000"/>
          </a:xfrm>
          <a:prstGeom prst="rtTriangl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直角三角形 90"/>
          <p:cNvSpPr/>
          <p:nvPr/>
        </p:nvSpPr>
        <p:spPr>
          <a:xfrm flipH="1" flipV="1">
            <a:off x="5716952" y="3448048"/>
            <a:ext cx="360000" cy="360000"/>
          </a:xfrm>
          <a:prstGeom prst="rtTriangl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直角三角形 91"/>
          <p:cNvSpPr/>
          <p:nvPr/>
        </p:nvSpPr>
        <p:spPr>
          <a:xfrm flipH="1">
            <a:off x="5716952" y="3049952"/>
            <a:ext cx="360000" cy="360000"/>
          </a:xfrm>
          <a:prstGeom prst="rtTriangl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396538" y="242529"/>
            <a:ext cx="1795463" cy="461665"/>
            <a:chOff x="10856650" y="220781"/>
            <a:chExt cx="1335350" cy="343357"/>
          </a:xfrm>
        </p:grpSpPr>
        <p:sp>
          <p:nvSpPr>
            <p:cNvPr id="16" name="矩形 15"/>
            <p:cNvSpPr/>
            <p:nvPr/>
          </p:nvSpPr>
          <p:spPr>
            <a:xfrm>
              <a:off x="12012000" y="269345"/>
              <a:ext cx="180000" cy="22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文本框 16"/>
            <p:cNvSpPr txBox="1"/>
            <p:nvPr/>
          </p:nvSpPr>
          <p:spPr>
            <a:xfrm>
              <a:off x="10856650" y="220781"/>
              <a:ext cx="1246147" cy="343357"/>
            </a:xfrm>
            <a:prstGeom prst="rect">
              <a:avLst/>
            </a:prstGeom>
            <a:noFill/>
          </p:spPr>
          <p:txBody>
            <a:bodyPr wrap="square" rtlCol="0">
              <a:spAutoFit/>
            </a:bodyPr>
            <a:lstStyle/>
            <a:p>
              <a:pPr algn="ctr"/>
              <a:r>
                <a:rPr lang="zh-CN" altLang="en-US" sz="2400" dirty="0">
                  <a:solidFill>
                    <a:schemeClr val="bg1"/>
                  </a:solidFill>
                  <a:latin typeface="思源黑体 Bold" panose="020B0800000000000000" pitchFamily="34" charset="-122"/>
                  <a:ea typeface="思源黑体 Bold" panose="020B0800000000000000" pitchFamily="34" charset="-122"/>
                </a:rPr>
                <a:t>石油能源</a:t>
              </a: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sp>
          <p:nvSpPr>
            <p:cNvPr id="18" name="矩形 17"/>
            <p:cNvSpPr/>
            <p:nvPr/>
          </p:nvSpPr>
          <p:spPr>
            <a:xfrm>
              <a:off x="10889805" y="269345"/>
              <a:ext cx="63882" cy="229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grpSp>
        <p:nvGrpSpPr>
          <p:cNvPr id="3" name="组合 2"/>
          <p:cNvGrpSpPr/>
          <p:nvPr/>
        </p:nvGrpSpPr>
        <p:grpSpPr>
          <a:xfrm>
            <a:off x="-1" y="242529"/>
            <a:ext cx="1557488" cy="461664"/>
            <a:chOff x="0" y="244112"/>
            <a:chExt cx="957805" cy="283909"/>
          </a:xfrm>
        </p:grpSpPr>
        <p:sp>
          <p:nvSpPr>
            <p:cNvPr id="19" name="矩形 18"/>
            <p:cNvSpPr/>
            <p:nvPr/>
          </p:nvSpPr>
          <p:spPr>
            <a:xfrm>
              <a:off x="0" y="269345"/>
              <a:ext cx="180000" cy="22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文本框 19"/>
            <p:cNvSpPr txBox="1"/>
            <p:nvPr/>
          </p:nvSpPr>
          <p:spPr>
            <a:xfrm>
              <a:off x="43708" y="244112"/>
              <a:ext cx="914097" cy="283909"/>
            </a:xfrm>
            <a:prstGeom prst="rect">
              <a:avLst/>
            </a:prstGeom>
            <a:noFill/>
          </p:spPr>
          <p:txBody>
            <a:bodyPr wrap="square" rtlCol="0">
              <a:spAutoFit/>
            </a:bodyPr>
            <a:lstStyle/>
            <a:p>
              <a:pPr algn="ctr"/>
              <a:r>
                <a:rPr lang="zh-CN" altLang="en-US" sz="2400" dirty="0">
                  <a:solidFill>
                    <a:schemeClr val="accent6">
                      <a:lumMod val="50000"/>
                    </a:schemeClr>
                  </a:solidFill>
                  <a:latin typeface="思源黑体 Bold" panose="020B0800000000000000" pitchFamily="34" charset="-122"/>
                  <a:ea typeface="思源黑体 Bold" panose="020B0800000000000000" pitchFamily="34" charset="-122"/>
                </a:rPr>
                <a:t>太阳能</a:t>
              </a:r>
              <a:endParaRPr lang="zh-CN" altLang="en-US" sz="2400" dirty="0">
                <a:solidFill>
                  <a:schemeClr val="accent6">
                    <a:lumMod val="50000"/>
                  </a:schemeClr>
                </a:solidFill>
                <a:latin typeface="思源黑体 Bold" panose="020B0800000000000000" pitchFamily="34" charset="-122"/>
                <a:ea typeface="思源黑体 Bold" panose="020B0800000000000000" pitchFamily="34" charset="-122"/>
              </a:endParaRPr>
            </a:p>
          </p:txBody>
        </p:sp>
        <p:sp>
          <p:nvSpPr>
            <p:cNvPr id="21" name="矩形 20"/>
            <p:cNvSpPr/>
            <p:nvPr/>
          </p:nvSpPr>
          <p:spPr>
            <a:xfrm>
              <a:off x="841470" y="269345"/>
              <a:ext cx="63882" cy="229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grpSp>
        <p:nvGrpSpPr>
          <p:cNvPr id="4" name="组合 3"/>
          <p:cNvGrpSpPr/>
          <p:nvPr/>
        </p:nvGrpSpPr>
        <p:grpSpPr>
          <a:xfrm>
            <a:off x="-1" y="5994538"/>
            <a:ext cx="1793083" cy="461665"/>
            <a:chOff x="0" y="6339260"/>
            <a:chExt cx="1253858" cy="322831"/>
          </a:xfrm>
        </p:grpSpPr>
        <p:sp>
          <p:nvSpPr>
            <p:cNvPr id="22" name="矩形 21"/>
            <p:cNvSpPr/>
            <p:nvPr/>
          </p:nvSpPr>
          <p:spPr>
            <a:xfrm>
              <a:off x="0" y="6379653"/>
              <a:ext cx="180000" cy="22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文本框 22"/>
            <p:cNvSpPr txBox="1"/>
            <p:nvPr/>
          </p:nvSpPr>
          <p:spPr>
            <a:xfrm>
              <a:off x="64412" y="6339260"/>
              <a:ext cx="1189446" cy="322831"/>
            </a:xfrm>
            <a:prstGeom prst="rect">
              <a:avLst/>
            </a:prstGeom>
            <a:noFill/>
          </p:spPr>
          <p:txBody>
            <a:bodyPr wrap="square" rtlCol="0">
              <a:spAutoFit/>
            </a:bodyPr>
            <a:lstStyle/>
            <a:p>
              <a:pPr algn="ctr"/>
              <a:r>
                <a:rPr lang="zh-CN" altLang="en-US" sz="2400" dirty="0">
                  <a:solidFill>
                    <a:schemeClr val="bg1"/>
                  </a:solidFill>
                  <a:latin typeface="思源黑体 Bold" panose="020B0800000000000000" pitchFamily="34" charset="-122"/>
                  <a:ea typeface="思源黑体 Bold" panose="020B0800000000000000" pitchFamily="34" charset="-122"/>
                </a:rPr>
                <a:t>煤炭能源</a:t>
              </a: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sp>
          <p:nvSpPr>
            <p:cNvPr id="24" name="矩形 23"/>
            <p:cNvSpPr/>
            <p:nvPr/>
          </p:nvSpPr>
          <p:spPr>
            <a:xfrm>
              <a:off x="1129918" y="6379653"/>
              <a:ext cx="63882" cy="229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fade">
                                      <p:cBhvr>
                                        <p:cTn id="20" dur="500"/>
                                        <p:tgtEl>
                                          <p:spTgt spid="9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91" grpId="0" animBg="1"/>
      <p:bldP spid="92" grpId="0" animBg="1"/>
    </p:bldLst>
  </p:timing>
</p:sld>
</file>

<file path=ppt/tags/tag1.xml><?xml version="1.0" encoding="utf-8"?>
<p:tagLst xmlns:p="http://schemas.openxmlformats.org/presentationml/2006/main">
  <p:tag name="ISLIDE.ICON" val="#84304;#14149;#148323;#67656;"/>
</p:tagLst>
</file>

<file path=ppt/tags/tag2.xml><?xml version="1.0" encoding="utf-8"?>
<p:tagLst xmlns:p="http://schemas.openxmlformats.org/presentationml/2006/main">
  <p:tag name="ISLIDE.ICON" val="#373082;"/>
</p:tagLst>
</file>

<file path=ppt/tags/tag3.xml><?xml version="1.0" encoding="utf-8"?>
<p:tagLst xmlns:p="http://schemas.openxmlformats.org/presentationml/2006/main">
  <p:tag name="ISLIDE.ICON" val="#373082;"/>
</p:tagLst>
</file>

<file path=ppt/tags/tag4.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匠心地理1">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匠心地理1</Template>
  <TotalTime>0</TotalTime>
  <Words>5039</Words>
  <Application>WPS 演示</Application>
  <PresentationFormat>宽屏</PresentationFormat>
  <Paragraphs>623</Paragraphs>
  <Slides>45</Slides>
  <Notes>12</Notes>
  <HiddenSlides>0</HiddenSlides>
  <MMClips>4</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45</vt:i4>
      </vt:variant>
    </vt:vector>
  </HeadingPairs>
  <TitlesOfParts>
    <vt:vector size="62" baseType="lpstr">
      <vt:lpstr>Arial</vt:lpstr>
      <vt:lpstr>宋体</vt:lpstr>
      <vt:lpstr>Wingdings</vt:lpstr>
      <vt:lpstr>微软雅黑</vt:lpstr>
      <vt:lpstr>思源宋體 Heavy</vt:lpstr>
      <vt:lpstr>思源黑体 Medium</vt:lpstr>
      <vt:lpstr>黑体</vt:lpstr>
      <vt:lpstr>思源黑体 Bold</vt:lpstr>
      <vt:lpstr>Arial</vt:lpstr>
      <vt:lpstr>思源黑体 Normal</vt:lpstr>
      <vt:lpstr>等线</vt:lpstr>
      <vt:lpstr>Arial Unicode MS</vt:lpstr>
      <vt:lpstr>思源黑体 Light</vt:lpstr>
      <vt:lpstr>思源黑體 Heavy</vt:lpstr>
      <vt:lpstr>思源宋体 Heavy</vt:lpstr>
      <vt:lpstr>Calibri</vt:lpstr>
      <vt:lpstr>匠心地理1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匠心地理</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太阳对地球的影响</dc:title>
  <dc:creator>魏荣伍</dc:creator>
  <cp:keywords>匠心地理</cp:keywords>
  <dc:description>匠心地理</dc:description>
  <dc:subject>太阳对地球的影响</dc:subject>
  <cp:lastModifiedBy>丁延军</cp:lastModifiedBy>
  <cp:revision>294</cp:revision>
  <dcterms:created xsi:type="dcterms:W3CDTF">2017-08-18T03:02:00Z</dcterms:created>
  <dcterms:modified xsi:type="dcterms:W3CDTF">2020-09-07T01:29:05Z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